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0" r:id="rId2"/>
    <p:sldId id="281" r:id="rId3"/>
    <p:sldId id="282" r:id="rId4"/>
    <p:sldId id="283" r:id="rId5"/>
    <p:sldId id="284" r:id="rId6"/>
    <p:sldId id="285" r:id="rId7"/>
    <p:sldId id="286" r:id="rId8"/>
  </p:sldIdLst>
  <p:sldSz cx="9144000" cy="5143500" type="screen16x9"/>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1C6D"/>
    <a:srgbClr val="31B7BC"/>
    <a:srgbClr val="FFD2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5" autoAdjust="0"/>
    <p:restoredTop sz="92857" autoAdjust="0"/>
  </p:normalViewPr>
  <p:slideViewPr>
    <p:cSldViewPr>
      <p:cViewPr varScale="1">
        <p:scale>
          <a:sx n="134" d="100"/>
          <a:sy n="134" d="100"/>
        </p:scale>
        <p:origin x="144" y="132"/>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senlöf Anna-Mari" userId="a0b9cf59-5050-4b47-87a1-f15ffa09add5" providerId="ADAL" clId="{7F6EA1B7-395C-4465-9A75-2444D2310A2D}"/>
    <pc:docChg chg="delSld">
      <pc:chgData name="Rosenlöf Anna-Mari" userId="a0b9cf59-5050-4b47-87a1-f15ffa09add5" providerId="ADAL" clId="{7F6EA1B7-395C-4465-9A75-2444D2310A2D}" dt="2025-12-09T13:52:02.931" v="0" actId="47"/>
      <pc:docMkLst>
        <pc:docMk/>
      </pc:docMkLst>
      <pc:sldChg chg="del">
        <pc:chgData name="Rosenlöf Anna-Mari" userId="a0b9cf59-5050-4b47-87a1-f15ffa09add5" providerId="ADAL" clId="{7F6EA1B7-395C-4465-9A75-2444D2310A2D}" dt="2025-12-09T13:52:02.931" v="0" actId="47"/>
        <pc:sldMkLst>
          <pc:docMk/>
          <pc:sldMk cId="0" sldId="287"/>
        </pc:sldMkLst>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Etukansi">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Suorakulmio 1">
            <a:extLst>
              <a:ext uri="{FF2B5EF4-FFF2-40B4-BE49-F238E27FC236}">
                <a16:creationId xmlns:a16="http://schemas.microsoft.com/office/drawing/2014/main" id="{1C01541C-C719-45B7-6114-1060AC703351}"/>
              </a:ext>
              <a:ext uri="{C183D7F6-B498-43B3-948B-1728B52AA6E4}">
                <adec:decorative xmlns:adec="http://schemas.microsoft.com/office/drawing/2017/decorative" val="1"/>
              </a:ext>
            </a:extLst>
          </p:cNvPr>
          <p:cNvSpPr/>
          <p:nvPr userDrawn="1"/>
        </p:nvSpPr>
        <p:spPr>
          <a:xfrm>
            <a:off x="0" y="0"/>
            <a:ext cx="9144000" cy="3435846"/>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 name="Otsikko 1">
            <a:extLst>
              <a:ext uri="{FF2B5EF4-FFF2-40B4-BE49-F238E27FC236}">
                <a16:creationId xmlns:a16="http://schemas.microsoft.com/office/drawing/2014/main" id="{BCBC5915-44DB-F7C2-4145-0AE6B2307AD5}"/>
              </a:ext>
            </a:extLst>
          </p:cNvPr>
          <p:cNvSpPr>
            <a:spLocks noGrp="1"/>
          </p:cNvSpPr>
          <p:nvPr>
            <p:ph type="ctrTitle"/>
          </p:nvPr>
        </p:nvSpPr>
        <p:spPr>
          <a:xfrm>
            <a:off x="1143000" y="627534"/>
            <a:ext cx="6858000" cy="1368152"/>
          </a:xfrm>
        </p:spPr>
        <p:txBody>
          <a:bodyPr anchor="t">
            <a:normAutofit/>
          </a:bodyPr>
          <a:lstStyle>
            <a:lvl1pPr algn="l">
              <a:defRPr sz="3600">
                <a:solidFill>
                  <a:schemeClr val="bg2"/>
                </a:solidFill>
              </a:defRPr>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9" name="Alaotsikko 2">
            <a:extLst>
              <a:ext uri="{FF2B5EF4-FFF2-40B4-BE49-F238E27FC236}">
                <a16:creationId xmlns:a16="http://schemas.microsoft.com/office/drawing/2014/main" id="{AA072AC6-36BE-CA22-61B1-FFE407EBA5A7}"/>
              </a:ext>
            </a:extLst>
          </p:cNvPr>
          <p:cNvSpPr>
            <a:spLocks noGrp="1"/>
          </p:cNvSpPr>
          <p:nvPr>
            <p:ph type="subTitle" idx="1"/>
          </p:nvPr>
        </p:nvSpPr>
        <p:spPr>
          <a:xfrm>
            <a:off x="1143000" y="2007112"/>
            <a:ext cx="6858000" cy="862171"/>
          </a:xfrm>
        </p:spPr>
        <p:txBody>
          <a:bodyPr>
            <a:normAutofit/>
          </a:bodyPr>
          <a:lstStyle>
            <a:lvl1pPr marL="0" indent="0" algn="l">
              <a:buNone/>
              <a:defRPr sz="18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dirty="0"/>
              <a:t>Muokkaa alaotsikon perustyyliä </a:t>
            </a:r>
            <a:r>
              <a:rPr lang="fi-FI" dirty="0" err="1"/>
              <a:t>napsautt</a:t>
            </a:r>
            <a:r>
              <a:rPr lang="fi-FI" dirty="0"/>
              <a:t>.</a:t>
            </a:r>
          </a:p>
        </p:txBody>
      </p:sp>
    </p:spTree>
    <p:extLst>
      <p:ext uri="{BB962C8B-B14F-4D97-AF65-F5344CB8AC3E}">
        <p14:creationId xmlns:p14="http://schemas.microsoft.com/office/powerpoint/2010/main" val="13018484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ystysuoran tekstin paikkamerkki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F09EE852-6C65-40F3-932B-B7457581F13E}" type="datetimeFigureOut">
              <a:rPr lang="fi-FI" smtClean="0"/>
              <a:pPr/>
              <a:t>9.12.2025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BC92DF3-F976-4BC6-85C3-25EA97789E77}" type="slidenum">
              <a:rPr lang="fi-FI" smtClean="0"/>
              <a:pPr/>
              <a:t>‹#›</a:t>
            </a:fld>
            <a:endParaRPr lang="fi-F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05980"/>
            <a:ext cx="2057400" cy="4388644"/>
          </a:xfrm>
        </p:spPr>
        <p:txBody>
          <a:bodyPr vert="eaVert"/>
          <a:lstStyle/>
          <a:p>
            <a:r>
              <a:rPr lang="fi-FI"/>
              <a:t>Muokkaa perustyyl. napsautt.</a:t>
            </a:r>
          </a:p>
        </p:txBody>
      </p:sp>
      <p:sp>
        <p:nvSpPr>
          <p:cNvPr id="3" name="Pystysuoran tekstin paikkamerkki 2"/>
          <p:cNvSpPr>
            <a:spLocks noGrp="1"/>
          </p:cNvSpPr>
          <p:nvPr>
            <p:ph type="body" orient="vert" idx="1"/>
          </p:nvPr>
        </p:nvSpPr>
        <p:spPr>
          <a:xfrm>
            <a:off x="457200" y="205980"/>
            <a:ext cx="6019800" cy="4388644"/>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F09EE852-6C65-40F3-932B-B7457581F13E}" type="datetimeFigureOut">
              <a:rPr lang="fi-FI" smtClean="0"/>
              <a:pPr/>
              <a:t>9.12.2025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BC92DF3-F976-4BC6-85C3-25EA97789E77}" type="slidenum">
              <a:rPr lang="fi-FI" smtClean="0"/>
              <a:pPr/>
              <a:t>‹#›</a:t>
            </a:fld>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solidFill>
                  <a:schemeClr val="accent3"/>
                </a:solidFill>
              </a:defRPr>
            </a:lvl1pPr>
          </a:lstStyle>
          <a:p>
            <a:r>
              <a:rPr lang="fi-FI" dirty="0"/>
              <a:t>Muokkaa </a:t>
            </a:r>
            <a:r>
              <a:rPr lang="fi-FI" dirty="0" err="1"/>
              <a:t>perustyyl</a:t>
            </a:r>
            <a:r>
              <a:rPr lang="fi-FI" dirty="0"/>
              <a:t>. </a:t>
            </a:r>
            <a:r>
              <a:rPr lang="fi-FI" dirty="0" err="1"/>
              <a:t>napsautt</a:t>
            </a:r>
            <a:r>
              <a:rPr lang="fi-FI" dirty="0"/>
              <a: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Tekstiruutu 6">
            <a:extLst>
              <a:ext uri="{FF2B5EF4-FFF2-40B4-BE49-F238E27FC236}">
                <a16:creationId xmlns:a16="http://schemas.microsoft.com/office/drawing/2014/main" id="{096C9414-4E1D-C285-9E0D-4448FDD3FAF4}"/>
              </a:ext>
            </a:extLst>
          </p:cNvPr>
          <p:cNvSpPr txBox="1"/>
          <p:nvPr userDrawn="1"/>
        </p:nvSpPr>
        <p:spPr>
          <a:xfrm>
            <a:off x="0" y="4835723"/>
            <a:ext cx="2232248" cy="307777"/>
          </a:xfrm>
          <a:prstGeom prst="rect">
            <a:avLst/>
          </a:prstGeom>
          <a:noFill/>
        </p:spPr>
        <p:txBody>
          <a:bodyPr wrap="square" rtlCol="0">
            <a:spAutoFit/>
          </a:bodyPr>
          <a:lstStyle/>
          <a:p>
            <a:pPr algn="ctr"/>
            <a:r>
              <a:rPr lang="fi-FI" sz="1400" b="1" spc="300" dirty="0">
                <a:solidFill>
                  <a:schemeClr val="accent3"/>
                </a:solidFill>
              </a:rPr>
              <a:t>TAIKUSYDAN.FI</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tsikko, alaotsikko ja 3 palstaa">
    <p:spTree>
      <p:nvGrpSpPr>
        <p:cNvPr id="1" name=""/>
        <p:cNvGrpSpPr/>
        <p:nvPr/>
      </p:nvGrpSpPr>
      <p:grpSpPr>
        <a:xfrm>
          <a:off x="0" y="0"/>
          <a:ext cx="0" cy="0"/>
          <a:chOff x="0" y="0"/>
          <a:chExt cx="0" cy="0"/>
        </a:xfrm>
      </p:grpSpPr>
      <p:sp>
        <p:nvSpPr>
          <p:cNvPr id="2" name="Otsikko 1"/>
          <p:cNvSpPr>
            <a:spLocks noGrp="1"/>
          </p:cNvSpPr>
          <p:nvPr>
            <p:ph type="title" hasCustomPrompt="1"/>
          </p:nvPr>
        </p:nvSpPr>
        <p:spPr>
          <a:xfrm>
            <a:off x="457200" y="349995"/>
            <a:ext cx="8229600" cy="565571"/>
          </a:xfrm>
        </p:spPr>
        <p:txBody>
          <a:bodyPr anchor="t">
            <a:normAutofit/>
          </a:bodyPr>
          <a:lstStyle>
            <a:lvl1pPr algn="l">
              <a:defRPr sz="2000">
                <a:solidFill>
                  <a:schemeClr val="accent3"/>
                </a:solidFill>
              </a:defRPr>
            </a:lvl1pPr>
          </a:lstStyle>
          <a:p>
            <a:r>
              <a:rPr lang="fi-FI" dirty="0"/>
              <a:t>Muokkaa </a:t>
            </a:r>
            <a:r>
              <a:rPr lang="fi-FI" dirty="0" err="1"/>
              <a:t>perustyyl</a:t>
            </a:r>
            <a:r>
              <a:rPr lang="fi-FI" dirty="0"/>
              <a:t>. </a:t>
            </a:r>
            <a:r>
              <a:rPr lang="fi-FI" dirty="0" err="1"/>
              <a:t>napsautt</a:t>
            </a:r>
            <a:r>
              <a:rPr lang="fi-FI" dirty="0"/>
              <a:t>.</a:t>
            </a:r>
          </a:p>
        </p:txBody>
      </p:sp>
      <p:sp>
        <p:nvSpPr>
          <p:cNvPr id="5" name="Kuvan paikkamerkki 2">
            <a:extLst>
              <a:ext uri="{FF2B5EF4-FFF2-40B4-BE49-F238E27FC236}">
                <a16:creationId xmlns:a16="http://schemas.microsoft.com/office/drawing/2014/main" id="{CBE1BCC8-BEC7-EF16-D58F-F09DEEC44CB4}"/>
              </a:ext>
            </a:extLst>
          </p:cNvPr>
          <p:cNvSpPr>
            <a:spLocks noGrp="1"/>
          </p:cNvSpPr>
          <p:nvPr>
            <p:ph type="pic" idx="1"/>
          </p:nvPr>
        </p:nvSpPr>
        <p:spPr>
          <a:xfrm>
            <a:off x="467545" y="1060056"/>
            <a:ext cx="2016223" cy="136767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9" name="Sisällön paikkamerkki 2">
            <a:extLst>
              <a:ext uri="{FF2B5EF4-FFF2-40B4-BE49-F238E27FC236}">
                <a16:creationId xmlns:a16="http://schemas.microsoft.com/office/drawing/2014/main" id="{E1F8F9D0-6983-26BE-D4EE-8321BB4400C1}"/>
              </a:ext>
            </a:extLst>
          </p:cNvPr>
          <p:cNvSpPr>
            <a:spLocks noGrp="1"/>
          </p:cNvSpPr>
          <p:nvPr>
            <p:ph sz="half" idx="12" hasCustomPrompt="1"/>
          </p:nvPr>
        </p:nvSpPr>
        <p:spPr>
          <a:xfrm>
            <a:off x="2627783" y="1070549"/>
            <a:ext cx="6048671" cy="1367678"/>
          </a:xfrm>
        </p:spPr>
        <p:txBody>
          <a:bodyPr>
            <a:normAutofit/>
          </a:bodyPr>
          <a:lstStyle>
            <a:lvl1pPr marL="0" indent="0">
              <a:buFontTx/>
              <a:buNone/>
              <a:defRPr sz="2400" b="1">
                <a:solidFill>
                  <a:schemeClr val="accent4"/>
                </a:solidFill>
                <a:latin typeface="+mj-lt"/>
              </a:defRPr>
            </a:lvl1pPr>
            <a:lvl2pPr>
              <a:defRPr sz="2400"/>
            </a:lvl2pPr>
            <a:lvl3pPr>
              <a:defRPr sz="2000"/>
            </a:lvl3pPr>
            <a:lvl4pPr>
              <a:defRPr sz="1800"/>
            </a:lvl4pPr>
            <a:lvl5pPr marL="1828800" indent="0" algn="l">
              <a:buFontTx/>
              <a:buNone/>
              <a:defRPr sz="1800"/>
            </a:lvl5pPr>
            <a:lvl6pPr>
              <a:defRPr sz="1800"/>
            </a:lvl6pPr>
            <a:lvl7pPr>
              <a:defRPr sz="1800"/>
            </a:lvl7pPr>
            <a:lvl8pPr>
              <a:defRPr sz="1800"/>
            </a:lvl8pPr>
            <a:lvl9pPr>
              <a:defRPr sz="1800"/>
            </a:lvl9pPr>
          </a:lstStyle>
          <a:p>
            <a:pPr lvl="0"/>
            <a:r>
              <a:rPr lang="fi-FI" dirty="0"/>
              <a:t>viides taso</a:t>
            </a:r>
          </a:p>
        </p:txBody>
      </p:sp>
      <p:sp>
        <p:nvSpPr>
          <p:cNvPr id="10" name="Sisällön paikkamerkki 2">
            <a:extLst>
              <a:ext uri="{FF2B5EF4-FFF2-40B4-BE49-F238E27FC236}">
                <a16:creationId xmlns:a16="http://schemas.microsoft.com/office/drawing/2014/main" id="{E8A29E09-4FBD-6C5A-A8AE-4AE1D4D28A21}"/>
              </a:ext>
            </a:extLst>
          </p:cNvPr>
          <p:cNvSpPr>
            <a:spLocks noGrp="1"/>
          </p:cNvSpPr>
          <p:nvPr>
            <p:ph sz="half" idx="13" hasCustomPrompt="1"/>
          </p:nvPr>
        </p:nvSpPr>
        <p:spPr>
          <a:xfrm>
            <a:off x="467545" y="2558082"/>
            <a:ext cx="8208911" cy="1957884"/>
          </a:xfrm>
        </p:spPr>
        <p:txBody>
          <a:bodyPr>
            <a:normAutofit/>
          </a:bodyPr>
          <a:lstStyle>
            <a:lvl1pPr marL="285750" indent="-285750">
              <a:buFont typeface="Arial" panose="020B0604020202020204" pitchFamily="34" charset="0"/>
              <a:buChar char="•"/>
              <a:defRPr sz="1800" b="0">
                <a:solidFill>
                  <a:schemeClr val="tx1"/>
                </a:solidFill>
                <a:latin typeface="+mn-lt"/>
              </a:defRPr>
            </a:lvl1pPr>
            <a:lvl2pPr>
              <a:defRPr sz="2400"/>
            </a:lvl2pPr>
            <a:lvl3pPr>
              <a:defRPr sz="2000"/>
            </a:lvl3pPr>
            <a:lvl4pPr>
              <a:defRPr sz="1800"/>
            </a:lvl4pPr>
            <a:lvl5pPr marL="1828800" indent="0" algn="l">
              <a:buFontTx/>
              <a:buNone/>
              <a:defRPr sz="1800"/>
            </a:lvl5pPr>
            <a:lvl6pPr>
              <a:defRPr sz="1800"/>
            </a:lvl6pPr>
            <a:lvl7pPr>
              <a:defRPr sz="1800"/>
            </a:lvl7pPr>
            <a:lvl8pPr>
              <a:defRPr sz="1800"/>
            </a:lvl8pPr>
            <a:lvl9pPr>
              <a:defRPr sz="1800"/>
            </a:lvl9pPr>
          </a:lstStyle>
          <a:p>
            <a:pPr lvl="0"/>
            <a:r>
              <a:rPr lang="fi-FI" dirty="0"/>
              <a:t>viides taso</a:t>
            </a:r>
          </a:p>
        </p:txBody>
      </p:sp>
      <p:sp>
        <p:nvSpPr>
          <p:cNvPr id="8" name="Tekstiruutu 6">
            <a:extLst>
              <a:ext uri="{FF2B5EF4-FFF2-40B4-BE49-F238E27FC236}">
                <a16:creationId xmlns:a16="http://schemas.microsoft.com/office/drawing/2014/main" id="{096C9414-4E1D-C285-9E0D-4448FDD3FAF4}"/>
              </a:ext>
            </a:extLst>
          </p:cNvPr>
          <p:cNvSpPr txBox="1"/>
          <p:nvPr userDrawn="1"/>
        </p:nvSpPr>
        <p:spPr>
          <a:xfrm>
            <a:off x="0" y="4835723"/>
            <a:ext cx="2232248" cy="307777"/>
          </a:xfrm>
          <a:prstGeom prst="rect">
            <a:avLst/>
          </a:prstGeom>
          <a:noFill/>
        </p:spPr>
        <p:txBody>
          <a:bodyPr wrap="square" rtlCol="0">
            <a:spAutoFit/>
          </a:bodyPr>
          <a:lstStyle/>
          <a:p>
            <a:pPr algn="ctr"/>
            <a:r>
              <a:rPr lang="fi-FI" sz="1400" b="1" spc="300" dirty="0">
                <a:solidFill>
                  <a:schemeClr val="accent3"/>
                </a:solidFill>
              </a:rPr>
              <a:t>TAIKUSYDAN.FI</a:t>
            </a:r>
          </a:p>
        </p:txBody>
      </p:sp>
    </p:spTree>
    <p:extLst>
      <p:ext uri="{BB962C8B-B14F-4D97-AF65-F5344CB8AC3E}">
        <p14:creationId xmlns:p14="http://schemas.microsoft.com/office/powerpoint/2010/main" val="5375679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tsikko ja kaksi sisältöä">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solidFill>
                  <a:schemeClr val="accent3"/>
                </a:solidFill>
              </a:defRPr>
            </a:lvl1pPr>
          </a:lstStyle>
          <a:p>
            <a:r>
              <a:rPr lang="fi-FI" dirty="0"/>
              <a:t>Muokkaa </a:t>
            </a:r>
            <a:r>
              <a:rPr lang="fi-FI" dirty="0" err="1"/>
              <a:t>perustyyl</a:t>
            </a:r>
            <a:r>
              <a:rPr lang="fi-FI" dirty="0"/>
              <a:t>. </a:t>
            </a:r>
            <a:r>
              <a:rPr lang="fi-FI" dirty="0" err="1"/>
              <a:t>napsautt</a:t>
            </a:r>
            <a:r>
              <a:rPr lang="fi-FI" dirty="0"/>
              <a:t>.</a:t>
            </a:r>
          </a:p>
        </p:txBody>
      </p:sp>
      <p:sp>
        <p:nvSpPr>
          <p:cNvPr id="4" name="Sisällön paikkamerkki 2">
            <a:extLst>
              <a:ext uri="{FF2B5EF4-FFF2-40B4-BE49-F238E27FC236}">
                <a16:creationId xmlns:a16="http://schemas.microsoft.com/office/drawing/2014/main" id="{BF8C752A-B337-547D-30BC-6164B79AD2B0}"/>
              </a:ext>
            </a:extLst>
          </p:cNvPr>
          <p:cNvSpPr>
            <a:spLocks noGrp="1"/>
          </p:cNvSpPr>
          <p:nvPr>
            <p:ph sz="half" idx="10"/>
          </p:nvPr>
        </p:nvSpPr>
        <p:spPr>
          <a:xfrm>
            <a:off x="457200" y="1203598"/>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5" name="Sisällön paikkamerkki 3">
            <a:extLst>
              <a:ext uri="{FF2B5EF4-FFF2-40B4-BE49-F238E27FC236}">
                <a16:creationId xmlns:a16="http://schemas.microsoft.com/office/drawing/2014/main" id="{80E88DC0-DEB4-4573-EE23-68DFAA9A449A}"/>
              </a:ext>
            </a:extLst>
          </p:cNvPr>
          <p:cNvSpPr>
            <a:spLocks noGrp="1"/>
          </p:cNvSpPr>
          <p:nvPr>
            <p:ph sz="half" idx="2"/>
          </p:nvPr>
        </p:nvSpPr>
        <p:spPr>
          <a:xfrm>
            <a:off x="4648200" y="1203598"/>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6" name="Tekstiruutu 6">
            <a:extLst>
              <a:ext uri="{FF2B5EF4-FFF2-40B4-BE49-F238E27FC236}">
                <a16:creationId xmlns:a16="http://schemas.microsoft.com/office/drawing/2014/main" id="{096C9414-4E1D-C285-9E0D-4448FDD3FAF4}"/>
              </a:ext>
            </a:extLst>
          </p:cNvPr>
          <p:cNvSpPr txBox="1"/>
          <p:nvPr userDrawn="1"/>
        </p:nvSpPr>
        <p:spPr>
          <a:xfrm>
            <a:off x="0" y="4835723"/>
            <a:ext cx="2232248" cy="307777"/>
          </a:xfrm>
          <a:prstGeom prst="rect">
            <a:avLst/>
          </a:prstGeom>
          <a:noFill/>
        </p:spPr>
        <p:txBody>
          <a:bodyPr wrap="square" rtlCol="0">
            <a:spAutoFit/>
          </a:bodyPr>
          <a:lstStyle/>
          <a:p>
            <a:pPr algn="ctr"/>
            <a:r>
              <a:rPr lang="fi-FI" sz="1400" b="1" spc="300" dirty="0">
                <a:solidFill>
                  <a:schemeClr val="accent3"/>
                </a:solidFill>
              </a:rPr>
              <a:t>TAIKUSYDAN.FI</a:t>
            </a:r>
          </a:p>
        </p:txBody>
      </p:sp>
    </p:spTree>
    <p:extLst>
      <p:ext uri="{BB962C8B-B14F-4D97-AF65-F5344CB8AC3E}">
        <p14:creationId xmlns:p14="http://schemas.microsoft.com/office/powerpoint/2010/main" val="30847628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Otsikko, sisältö taustalla">
    <p:spTree>
      <p:nvGrpSpPr>
        <p:cNvPr id="1" name=""/>
        <p:cNvGrpSpPr/>
        <p:nvPr/>
      </p:nvGrpSpPr>
      <p:grpSpPr>
        <a:xfrm>
          <a:off x="0" y="0"/>
          <a:ext cx="0" cy="0"/>
          <a:chOff x="0" y="0"/>
          <a:chExt cx="0" cy="0"/>
        </a:xfrm>
      </p:grpSpPr>
      <p:sp>
        <p:nvSpPr>
          <p:cNvPr id="3" name="Suorakulmio: Pyöristetyt kulmat 2">
            <a:extLst>
              <a:ext uri="{FF2B5EF4-FFF2-40B4-BE49-F238E27FC236}">
                <a16:creationId xmlns:a16="http://schemas.microsoft.com/office/drawing/2014/main" id="{71121503-1F2F-FC41-5292-FBD32A88E7EB}"/>
              </a:ext>
              <a:ext uri="{C183D7F6-B498-43B3-948B-1728B52AA6E4}">
                <adec:decorative xmlns:adec="http://schemas.microsoft.com/office/drawing/2017/decorative" val="1"/>
              </a:ext>
            </a:extLst>
          </p:cNvPr>
          <p:cNvSpPr/>
          <p:nvPr userDrawn="1"/>
        </p:nvSpPr>
        <p:spPr>
          <a:xfrm>
            <a:off x="539552" y="1275606"/>
            <a:ext cx="8147248" cy="3168352"/>
          </a:xfrm>
          <a:prstGeom prst="round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Otsikko 1"/>
          <p:cNvSpPr>
            <a:spLocks noGrp="1"/>
          </p:cNvSpPr>
          <p:nvPr>
            <p:ph type="title"/>
          </p:nvPr>
        </p:nvSpPr>
        <p:spPr/>
        <p:txBody>
          <a:bodyPr>
            <a:normAutofit/>
          </a:bodyPr>
          <a:lstStyle>
            <a:lvl1pPr>
              <a:defRPr sz="2800">
                <a:solidFill>
                  <a:schemeClr val="accent3"/>
                </a:solidFill>
              </a:defRPr>
            </a:lvl1pPr>
          </a:lstStyle>
          <a:p>
            <a:r>
              <a:rPr lang="fi-FI" dirty="0"/>
              <a:t>Muokkaa </a:t>
            </a:r>
            <a:r>
              <a:rPr lang="fi-FI" dirty="0" err="1"/>
              <a:t>perustyyl</a:t>
            </a:r>
            <a:r>
              <a:rPr lang="fi-FI" dirty="0"/>
              <a:t>. </a:t>
            </a:r>
            <a:r>
              <a:rPr lang="fi-FI" dirty="0" err="1"/>
              <a:t>napsautt</a:t>
            </a:r>
            <a:r>
              <a:rPr lang="fi-FI" dirty="0"/>
              <a:t>.</a:t>
            </a:r>
          </a:p>
        </p:txBody>
      </p:sp>
      <p:sp>
        <p:nvSpPr>
          <p:cNvPr id="9" name="Sisällön paikkamerkki 2">
            <a:extLst>
              <a:ext uri="{FF2B5EF4-FFF2-40B4-BE49-F238E27FC236}">
                <a16:creationId xmlns:a16="http://schemas.microsoft.com/office/drawing/2014/main" id="{D87047EB-2BDD-58A5-5A65-C73B571C446D}"/>
              </a:ext>
            </a:extLst>
          </p:cNvPr>
          <p:cNvSpPr>
            <a:spLocks noGrp="1"/>
          </p:cNvSpPr>
          <p:nvPr>
            <p:ph sz="half" idx="10"/>
          </p:nvPr>
        </p:nvSpPr>
        <p:spPr>
          <a:xfrm>
            <a:off x="662880" y="2057200"/>
            <a:ext cx="7653536" cy="227349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11" name="Alaotsikko 2">
            <a:extLst>
              <a:ext uri="{FF2B5EF4-FFF2-40B4-BE49-F238E27FC236}">
                <a16:creationId xmlns:a16="http://schemas.microsoft.com/office/drawing/2014/main" id="{EB74EED0-A61E-62BC-F6AE-AD225EB15A1E}"/>
              </a:ext>
            </a:extLst>
          </p:cNvPr>
          <p:cNvSpPr>
            <a:spLocks noGrp="1"/>
          </p:cNvSpPr>
          <p:nvPr>
            <p:ph type="subTitle" idx="1"/>
          </p:nvPr>
        </p:nvSpPr>
        <p:spPr>
          <a:xfrm>
            <a:off x="971600" y="1424217"/>
            <a:ext cx="7344816" cy="632983"/>
          </a:xfrm>
        </p:spPr>
        <p:txBody>
          <a:bodyPr>
            <a:normAutofit/>
          </a:bodyPr>
          <a:lstStyle>
            <a:lvl1pPr marL="0" indent="0" algn="l">
              <a:buNone/>
              <a:defRPr sz="1800" b="1">
                <a:solidFill>
                  <a:schemeClr val="accent4"/>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dirty="0"/>
              <a:t>Muokkaa alaotsikon perustyyliä </a:t>
            </a:r>
            <a:r>
              <a:rPr lang="fi-FI" dirty="0" err="1"/>
              <a:t>napsautt</a:t>
            </a:r>
            <a:r>
              <a:rPr lang="fi-FI" dirty="0"/>
              <a:t>.</a:t>
            </a:r>
          </a:p>
        </p:txBody>
      </p:sp>
      <p:sp>
        <p:nvSpPr>
          <p:cNvPr id="8" name="Tekstiruutu 6">
            <a:extLst>
              <a:ext uri="{FF2B5EF4-FFF2-40B4-BE49-F238E27FC236}">
                <a16:creationId xmlns:a16="http://schemas.microsoft.com/office/drawing/2014/main" id="{096C9414-4E1D-C285-9E0D-4448FDD3FAF4}"/>
              </a:ext>
            </a:extLst>
          </p:cNvPr>
          <p:cNvSpPr txBox="1"/>
          <p:nvPr userDrawn="1"/>
        </p:nvSpPr>
        <p:spPr>
          <a:xfrm>
            <a:off x="0" y="4835723"/>
            <a:ext cx="2232248" cy="307777"/>
          </a:xfrm>
          <a:prstGeom prst="rect">
            <a:avLst/>
          </a:prstGeom>
          <a:noFill/>
        </p:spPr>
        <p:txBody>
          <a:bodyPr wrap="square" rtlCol="0">
            <a:spAutoFit/>
          </a:bodyPr>
          <a:lstStyle/>
          <a:p>
            <a:pPr algn="ctr"/>
            <a:r>
              <a:rPr lang="fi-FI" sz="1400" b="1" spc="300" dirty="0">
                <a:solidFill>
                  <a:schemeClr val="accent3"/>
                </a:solidFill>
              </a:rPr>
              <a:t>TAIKUSYDAN.FI</a:t>
            </a:r>
          </a:p>
        </p:txBody>
      </p:sp>
    </p:spTree>
    <p:extLst>
      <p:ext uri="{BB962C8B-B14F-4D97-AF65-F5344CB8AC3E}">
        <p14:creationId xmlns:p14="http://schemas.microsoft.com/office/powerpoint/2010/main" val="31713214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tsikko, sisältö ja kuv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solidFill>
                  <a:schemeClr val="accent3"/>
                </a:solidFill>
              </a:defRPr>
            </a:lvl1pPr>
          </a:lstStyle>
          <a:p>
            <a:r>
              <a:rPr lang="fi-FI" dirty="0"/>
              <a:t>Muokkaa </a:t>
            </a:r>
            <a:r>
              <a:rPr lang="fi-FI" dirty="0" err="1"/>
              <a:t>perustyyl</a:t>
            </a:r>
            <a:r>
              <a:rPr lang="fi-FI" dirty="0"/>
              <a:t>. </a:t>
            </a:r>
            <a:r>
              <a:rPr lang="fi-FI" dirty="0" err="1"/>
              <a:t>napsautt</a:t>
            </a:r>
            <a:r>
              <a:rPr lang="fi-FI" dirty="0"/>
              <a:t>.</a:t>
            </a:r>
          </a:p>
        </p:txBody>
      </p:sp>
      <p:sp>
        <p:nvSpPr>
          <p:cNvPr id="4" name="Sisällön paikkamerkki 2">
            <a:extLst>
              <a:ext uri="{FF2B5EF4-FFF2-40B4-BE49-F238E27FC236}">
                <a16:creationId xmlns:a16="http://schemas.microsoft.com/office/drawing/2014/main" id="{BF8C752A-B337-547D-30BC-6164B79AD2B0}"/>
              </a:ext>
            </a:extLst>
          </p:cNvPr>
          <p:cNvSpPr>
            <a:spLocks noGrp="1"/>
          </p:cNvSpPr>
          <p:nvPr>
            <p:ph sz="half" idx="10"/>
          </p:nvPr>
        </p:nvSpPr>
        <p:spPr>
          <a:xfrm>
            <a:off x="457200" y="1203598"/>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3" name="Kuvan paikkamerkki 2">
            <a:extLst>
              <a:ext uri="{FF2B5EF4-FFF2-40B4-BE49-F238E27FC236}">
                <a16:creationId xmlns:a16="http://schemas.microsoft.com/office/drawing/2014/main" id="{29D5E383-9807-6D63-18E6-3D65E9376FF1}"/>
              </a:ext>
            </a:extLst>
          </p:cNvPr>
          <p:cNvSpPr>
            <a:spLocks noGrp="1"/>
          </p:cNvSpPr>
          <p:nvPr>
            <p:ph type="pic" idx="1"/>
          </p:nvPr>
        </p:nvSpPr>
        <p:spPr>
          <a:xfrm>
            <a:off x="4755976" y="1203598"/>
            <a:ext cx="3930824" cy="339447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6" name="Tekstiruutu 6">
            <a:extLst>
              <a:ext uri="{FF2B5EF4-FFF2-40B4-BE49-F238E27FC236}">
                <a16:creationId xmlns:a16="http://schemas.microsoft.com/office/drawing/2014/main" id="{096C9414-4E1D-C285-9E0D-4448FDD3FAF4}"/>
              </a:ext>
            </a:extLst>
          </p:cNvPr>
          <p:cNvSpPr txBox="1"/>
          <p:nvPr userDrawn="1"/>
        </p:nvSpPr>
        <p:spPr>
          <a:xfrm>
            <a:off x="0" y="4835723"/>
            <a:ext cx="2232248" cy="307777"/>
          </a:xfrm>
          <a:prstGeom prst="rect">
            <a:avLst/>
          </a:prstGeom>
          <a:noFill/>
        </p:spPr>
        <p:txBody>
          <a:bodyPr wrap="square" rtlCol="0">
            <a:spAutoFit/>
          </a:bodyPr>
          <a:lstStyle/>
          <a:p>
            <a:pPr algn="ctr"/>
            <a:r>
              <a:rPr lang="fi-FI" sz="1400" b="1" spc="300" dirty="0">
                <a:solidFill>
                  <a:schemeClr val="accent3"/>
                </a:solidFill>
              </a:rPr>
              <a:t>TAIKUSYDAN.FI</a:t>
            </a:r>
          </a:p>
        </p:txBody>
      </p:sp>
    </p:spTree>
    <p:extLst>
      <p:ext uri="{BB962C8B-B14F-4D97-AF65-F5344CB8AC3E}">
        <p14:creationId xmlns:p14="http://schemas.microsoft.com/office/powerpoint/2010/main" val="18982296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Kuva ja sisältö">
    <p:spTree>
      <p:nvGrpSpPr>
        <p:cNvPr id="1" name=""/>
        <p:cNvGrpSpPr/>
        <p:nvPr/>
      </p:nvGrpSpPr>
      <p:grpSpPr>
        <a:xfrm>
          <a:off x="0" y="0"/>
          <a:ext cx="0" cy="0"/>
          <a:chOff x="0" y="0"/>
          <a:chExt cx="0" cy="0"/>
        </a:xfrm>
      </p:grpSpPr>
      <p:sp>
        <p:nvSpPr>
          <p:cNvPr id="4" name="Sisällön paikkamerkki 2">
            <a:extLst>
              <a:ext uri="{FF2B5EF4-FFF2-40B4-BE49-F238E27FC236}">
                <a16:creationId xmlns:a16="http://schemas.microsoft.com/office/drawing/2014/main" id="{BF8C752A-B337-547D-30BC-6164B79AD2B0}"/>
              </a:ext>
            </a:extLst>
          </p:cNvPr>
          <p:cNvSpPr>
            <a:spLocks noGrp="1"/>
          </p:cNvSpPr>
          <p:nvPr>
            <p:ph sz="half" idx="10"/>
          </p:nvPr>
        </p:nvSpPr>
        <p:spPr>
          <a:xfrm>
            <a:off x="4499992" y="267494"/>
            <a:ext cx="4038600" cy="41044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3" name="Kuvan paikkamerkki 2">
            <a:extLst>
              <a:ext uri="{FF2B5EF4-FFF2-40B4-BE49-F238E27FC236}">
                <a16:creationId xmlns:a16="http://schemas.microsoft.com/office/drawing/2014/main" id="{29D5E383-9807-6D63-18E6-3D65E9376FF1}"/>
              </a:ext>
            </a:extLst>
          </p:cNvPr>
          <p:cNvSpPr>
            <a:spLocks noGrp="1"/>
          </p:cNvSpPr>
          <p:nvPr>
            <p:ph type="pic" idx="1"/>
          </p:nvPr>
        </p:nvSpPr>
        <p:spPr>
          <a:xfrm>
            <a:off x="2697" y="0"/>
            <a:ext cx="3930824" cy="465998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5" name="Tekstiruutu 6">
            <a:extLst>
              <a:ext uri="{FF2B5EF4-FFF2-40B4-BE49-F238E27FC236}">
                <a16:creationId xmlns:a16="http://schemas.microsoft.com/office/drawing/2014/main" id="{096C9414-4E1D-C285-9E0D-4448FDD3FAF4}"/>
              </a:ext>
            </a:extLst>
          </p:cNvPr>
          <p:cNvSpPr txBox="1"/>
          <p:nvPr userDrawn="1"/>
        </p:nvSpPr>
        <p:spPr>
          <a:xfrm>
            <a:off x="0" y="4835723"/>
            <a:ext cx="2232248" cy="307777"/>
          </a:xfrm>
          <a:prstGeom prst="rect">
            <a:avLst/>
          </a:prstGeom>
          <a:noFill/>
        </p:spPr>
        <p:txBody>
          <a:bodyPr wrap="square" rtlCol="0">
            <a:spAutoFit/>
          </a:bodyPr>
          <a:lstStyle/>
          <a:p>
            <a:pPr algn="ctr"/>
            <a:r>
              <a:rPr lang="fi-FI" sz="1400" b="1" spc="300" dirty="0">
                <a:solidFill>
                  <a:schemeClr val="accent3"/>
                </a:solidFill>
              </a:rPr>
              <a:t>TAIKUSYDAN.FI</a:t>
            </a:r>
          </a:p>
        </p:txBody>
      </p:sp>
    </p:spTree>
    <p:extLst>
      <p:ext uri="{BB962C8B-B14F-4D97-AF65-F5344CB8AC3E}">
        <p14:creationId xmlns:p14="http://schemas.microsoft.com/office/powerpoint/2010/main" val="20901955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Kuva ja sisältö 2">
    <p:spTree>
      <p:nvGrpSpPr>
        <p:cNvPr id="1" name=""/>
        <p:cNvGrpSpPr/>
        <p:nvPr/>
      </p:nvGrpSpPr>
      <p:grpSpPr>
        <a:xfrm>
          <a:off x="0" y="0"/>
          <a:ext cx="0" cy="0"/>
          <a:chOff x="0" y="0"/>
          <a:chExt cx="0" cy="0"/>
        </a:xfrm>
      </p:grpSpPr>
      <p:sp>
        <p:nvSpPr>
          <p:cNvPr id="4" name="Sisällön paikkamerkki 2">
            <a:extLst>
              <a:ext uri="{FF2B5EF4-FFF2-40B4-BE49-F238E27FC236}">
                <a16:creationId xmlns:a16="http://schemas.microsoft.com/office/drawing/2014/main" id="{BF8C752A-B337-547D-30BC-6164B79AD2B0}"/>
              </a:ext>
            </a:extLst>
          </p:cNvPr>
          <p:cNvSpPr>
            <a:spLocks noGrp="1"/>
          </p:cNvSpPr>
          <p:nvPr>
            <p:ph sz="half" idx="10"/>
          </p:nvPr>
        </p:nvSpPr>
        <p:spPr>
          <a:xfrm>
            <a:off x="467544" y="2211710"/>
            <a:ext cx="7776864" cy="23042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3" name="Kuvan paikkamerkki 2">
            <a:extLst>
              <a:ext uri="{FF2B5EF4-FFF2-40B4-BE49-F238E27FC236}">
                <a16:creationId xmlns:a16="http://schemas.microsoft.com/office/drawing/2014/main" id="{29D5E383-9807-6D63-18E6-3D65E9376FF1}"/>
              </a:ext>
            </a:extLst>
          </p:cNvPr>
          <p:cNvSpPr>
            <a:spLocks noGrp="1"/>
          </p:cNvSpPr>
          <p:nvPr>
            <p:ph type="pic" idx="1"/>
          </p:nvPr>
        </p:nvSpPr>
        <p:spPr>
          <a:xfrm>
            <a:off x="2696" y="0"/>
            <a:ext cx="9141303" cy="206769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5" name="Tekstiruutu 6">
            <a:extLst>
              <a:ext uri="{FF2B5EF4-FFF2-40B4-BE49-F238E27FC236}">
                <a16:creationId xmlns:a16="http://schemas.microsoft.com/office/drawing/2014/main" id="{096C9414-4E1D-C285-9E0D-4448FDD3FAF4}"/>
              </a:ext>
            </a:extLst>
          </p:cNvPr>
          <p:cNvSpPr txBox="1"/>
          <p:nvPr userDrawn="1"/>
        </p:nvSpPr>
        <p:spPr>
          <a:xfrm>
            <a:off x="0" y="4835723"/>
            <a:ext cx="2232248" cy="307777"/>
          </a:xfrm>
          <a:prstGeom prst="rect">
            <a:avLst/>
          </a:prstGeom>
          <a:noFill/>
        </p:spPr>
        <p:txBody>
          <a:bodyPr wrap="square" rtlCol="0">
            <a:spAutoFit/>
          </a:bodyPr>
          <a:lstStyle/>
          <a:p>
            <a:pPr algn="ctr"/>
            <a:r>
              <a:rPr lang="fi-FI" sz="1400" b="1" spc="300" dirty="0">
                <a:solidFill>
                  <a:schemeClr val="accent3"/>
                </a:solidFill>
              </a:rPr>
              <a:t>TAIKUSYDAN.FI</a:t>
            </a:r>
          </a:p>
        </p:txBody>
      </p:sp>
    </p:spTree>
    <p:extLst>
      <p:ext uri="{BB962C8B-B14F-4D97-AF65-F5344CB8AC3E}">
        <p14:creationId xmlns:p14="http://schemas.microsoft.com/office/powerpoint/2010/main" val="17136861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iimeinen dia">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Otsikko 1"/>
          <p:cNvSpPr>
            <a:spLocks noGrp="1"/>
          </p:cNvSpPr>
          <p:nvPr>
            <p:ph type="title" hasCustomPrompt="1"/>
          </p:nvPr>
        </p:nvSpPr>
        <p:spPr>
          <a:xfrm>
            <a:off x="0" y="2146548"/>
            <a:ext cx="9144000" cy="857250"/>
          </a:xfrm>
        </p:spPr>
        <p:txBody>
          <a:bodyPr>
            <a:normAutofit/>
          </a:bodyPr>
          <a:lstStyle>
            <a:lvl1pPr>
              <a:defRPr sz="2400">
                <a:solidFill>
                  <a:schemeClr val="accent1"/>
                </a:solidFill>
              </a:defRPr>
            </a:lvl1pPr>
          </a:lstStyle>
          <a:p>
            <a:r>
              <a:rPr lang="fi-FI" dirty="0"/>
              <a:t>Jokaisella on oikeus  </a:t>
            </a:r>
            <a:br>
              <a:rPr lang="fi-FI" dirty="0"/>
            </a:br>
            <a:r>
              <a:rPr lang="fi-FI" dirty="0"/>
              <a:t>taiteeseen ja kulttuuriin  </a:t>
            </a:r>
            <a:br>
              <a:rPr lang="fi-FI" dirty="0"/>
            </a:br>
            <a:r>
              <a:rPr lang="fi-FI" dirty="0"/>
              <a:t>osana hyvää elämää.</a:t>
            </a:r>
          </a:p>
        </p:txBody>
      </p:sp>
      <p:sp>
        <p:nvSpPr>
          <p:cNvPr id="4" name="Suorakulmio 3">
            <a:extLst>
              <a:ext uri="{FF2B5EF4-FFF2-40B4-BE49-F238E27FC236}">
                <a16:creationId xmlns:a16="http://schemas.microsoft.com/office/drawing/2014/main" id="{96AD0608-6B24-B14B-6B11-98C6D41F22CC}"/>
              </a:ext>
              <a:ext uri="{C183D7F6-B498-43B3-948B-1728B52AA6E4}">
                <adec:decorative xmlns:adec="http://schemas.microsoft.com/office/drawing/2017/decorative" val="1"/>
              </a:ext>
            </a:extLst>
          </p:cNvPr>
          <p:cNvSpPr/>
          <p:nvPr userDrawn="1"/>
        </p:nvSpPr>
        <p:spPr>
          <a:xfrm>
            <a:off x="3995936" y="3291830"/>
            <a:ext cx="1152128" cy="144016"/>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6" name="Tekstiruutu 6">
            <a:extLst>
              <a:ext uri="{FF2B5EF4-FFF2-40B4-BE49-F238E27FC236}">
                <a16:creationId xmlns:a16="http://schemas.microsoft.com/office/drawing/2014/main" id="{096C9414-4E1D-C285-9E0D-4448FDD3FAF4}"/>
              </a:ext>
            </a:extLst>
          </p:cNvPr>
          <p:cNvSpPr txBox="1"/>
          <p:nvPr userDrawn="1"/>
        </p:nvSpPr>
        <p:spPr>
          <a:xfrm>
            <a:off x="0" y="4659982"/>
            <a:ext cx="3347864" cy="307777"/>
          </a:xfrm>
          <a:prstGeom prst="rect">
            <a:avLst/>
          </a:prstGeom>
          <a:noFill/>
        </p:spPr>
        <p:txBody>
          <a:bodyPr wrap="square" rtlCol="0">
            <a:spAutoFit/>
          </a:bodyPr>
          <a:lstStyle/>
          <a:p>
            <a:pPr algn="ctr"/>
            <a:r>
              <a:rPr lang="fi-FI" sz="1400" b="1" spc="300" dirty="0">
                <a:solidFill>
                  <a:schemeClr val="accent3"/>
                </a:solidFill>
              </a:rPr>
              <a:t>TAIKUSYDAN.FI</a:t>
            </a:r>
          </a:p>
        </p:txBody>
      </p:sp>
    </p:spTree>
    <p:extLst>
      <p:ext uri="{BB962C8B-B14F-4D97-AF65-F5344CB8AC3E}">
        <p14:creationId xmlns:p14="http://schemas.microsoft.com/office/powerpoint/2010/main" val="36636491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fi-FI" dirty="0"/>
              <a:t>Muokkaa </a:t>
            </a:r>
            <a:r>
              <a:rPr lang="fi-FI" dirty="0" err="1"/>
              <a:t>perustyyl</a:t>
            </a:r>
            <a:r>
              <a:rPr lang="fi-FI" dirty="0"/>
              <a:t>. </a:t>
            </a:r>
            <a:r>
              <a:rPr lang="fi-FI" dirty="0" err="1"/>
              <a:t>napsautt</a:t>
            </a:r>
            <a:r>
              <a:rPr lang="fi-FI" dirty="0"/>
              <a:t>.</a:t>
            </a:r>
          </a:p>
        </p:txBody>
      </p:sp>
      <p:sp>
        <p:nvSpPr>
          <p:cNvPr id="3" name="Tekstin paikkamerkki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4" name="Päivämäärän paikkamerkki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09EE852-6C65-40F3-932B-B7457581F13E}" type="datetimeFigureOut">
              <a:rPr lang="fi-FI" smtClean="0"/>
              <a:pPr/>
              <a:t>9.12.2025</a:t>
            </a:fld>
            <a:endParaRPr lang="fi-FI"/>
          </a:p>
        </p:txBody>
      </p:sp>
      <p:sp>
        <p:nvSpPr>
          <p:cNvPr id="5" name="Alatunnisteen paikkamerkki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0BC92DF3-F976-4BC6-85C3-25EA97789E77}" type="slidenum">
              <a:rPr lang="fi-FI" smtClean="0"/>
              <a:pPr/>
              <a:t>‹#›</a:t>
            </a:fld>
            <a:endParaRPr lang="fi-FI"/>
          </a:p>
        </p:txBody>
      </p:sp>
    </p:spTree>
  </p:cSld>
  <p:clrMap bg1="lt1" tx1="dk1" bg2="lt2" tx2="dk2" accent1="accent1" accent2="accent2" accent3="accent3" accent4="accent4" accent5="accent5" accent6="accent6" hlink="hlink" folHlink="folHlink"/>
  <p:sldLayoutIdLst>
    <p:sldLayoutId id="2147483672" r:id="rId1"/>
    <p:sldLayoutId id="2147483650" r:id="rId2"/>
    <p:sldLayoutId id="2147483673" r:id="rId3"/>
    <p:sldLayoutId id="2147483666" r:id="rId4"/>
    <p:sldLayoutId id="2147483674" r:id="rId5"/>
    <p:sldLayoutId id="2147483667" r:id="rId6"/>
    <p:sldLayoutId id="2147483668" r:id="rId7"/>
    <p:sldLayoutId id="2147483669" r:id="rId8"/>
    <p:sldLayoutId id="2147483671" r:id="rId9"/>
    <p:sldLayoutId id="2147483658" r:id="rId10"/>
    <p:sldLayoutId id="2147483659" r:id="rId11"/>
  </p:sldLayoutIdLst>
  <p:txStyles>
    <p:titleStyle>
      <a:lvl1pPr algn="ctr" defTabSz="914400" rtl="0" eaLnBrk="1" latinLnBrk="0" hangingPunct="1">
        <a:spcBef>
          <a:spcPct val="0"/>
        </a:spcBef>
        <a:buNone/>
        <a:defRPr sz="4000" b="1" kern="1200">
          <a:solidFill>
            <a:schemeClr val="accent3"/>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3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9843400-749F-9F1A-B1B0-93261FAA0538}"/>
              </a:ext>
            </a:extLst>
          </p:cNvPr>
          <p:cNvSpPr>
            <a:spLocks noGrp="1"/>
          </p:cNvSpPr>
          <p:nvPr>
            <p:ph type="ctrTitle"/>
          </p:nvPr>
        </p:nvSpPr>
        <p:spPr>
          <a:xfrm>
            <a:off x="1143000" y="627534"/>
            <a:ext cx="6858000" cy="1368152"/>
          </a:xfrm>
        </p:spPr>
        <p:txBody>
          <a:bodyPr>
            <a:normAutofit fontScale="90000"/>
          </a:bodyPr>
          <a:lstStyle/>
          <a:p>
            <a:r>
              <a:rPr lang="fi-FI" dirty="0"/>
              <a:t>Kulttuurihyvinvoinnin </a:t>
            </a:r>
            <a:r>
              <a:rPr lang="fi-FI" dirty="0" err="1"/>
              <a:t>puheeksioton</a:t>
            </a:r>
            <a:r>
              <a:rPr lang="fi-FI" dirty="0"/>
              <a:t> malli</a:t>
            </a:r>
            <a:br>
              <a:rPr lang="fi-FI" dirty="0"/>
            </a:br>
            <a:endParaRPr lang="fi-FI" dirty="0"/>
          </a:p>
        </p:txBody>
      </p:sp>
      <p:sp>
        <p:nvSpPr>
          <p:cNvPr id="3" name="Alaotsikko 2">
            <a:extLst>
              <a:ext uri="{FF2B5EF4-FFF2-40B4-BE49-F238E27FC236}">
                <a16:creationId xmlns:a16="http://schemas.microsoft.com/office/drawing/2014/main" id="{D134378D-6042-9A79-A81D-72EDB548DE49}"/>
              </a:ext>
            </a:extLst>
          </p:cNvPr>
          <p:cNvSpPr>
            <a:spLocks noGrp="1"/>
          </p:cNvSpPr>
          <p:nvPr>
            <p:ph type="subTitle" idx="1"/>
          </p:nvPr>
        </p:nvSpPr>
        <p:spPr/>
        <p:txBody>
          <a:bodyPr>
            <a:normAutofit fontScale="92500" lnSpcReduction="10000"/>
          </a:bodyPr>
          <a:lstStyle/>
          <a:p>
            <a:r>
              <a:rPr lang="fi-FI" dirty="0"/>
              <a:t>Malli on kehitetty Suomen kestävän kasvun ohjelmassa osana monialaista </a:t>
            </a:r>
            <a:r>
              <a:rPr lang="fi-FI" dirty="0" err="1"/>
              <a:t>hyte</a:t>
            </a:r>
            <a:r>
              <a:rPr lang="fi-FI" dirty="0"/>
              <a:t>-palvelukonseptia vuosina 2023–25 Helsingin kaupungin johdolla. </a:t>
            </a:r>
          </a:p>
          <a:p>
            <a:r>
              <a:rPr lang="fi-FI" dirty="0"/>
              <a:t>Löydät mallin lisämateriaaleineen </a:t>
            </a:r>
            <a:r>
              <a:rPr lang="fi-FI" dirty="0" err="1"/>
              <a:t>Innokylästä</a:t>
            </a:r>
            <a:r>
              <a:rPr lang="fi-FI" dirty="0"/>
              <a:t>.</a:t>
            </a:r>
          </a:p>
          <a:p>
            <a:endParaRPr lang="fi-FI" dirty="0"/>
          </a:p>
        </p:txBody>
      </p:sp>
    </p:spTree>
    <p:extLst>
      <p:ext uri="{BB962C8B-B14F-4D97-AF65-F5344CB8AC3E}">
        <p14:creationId xmlns:p14="http://schemas.microsoft.com/office/powerpoint/2010/main" val="42791411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441C98D-57F6-CDA8-09FC-C87E7D0FEFEA}"/>
              </a:ext>
            </a:extLst>
          </p:cNvPr>
          <p:cNvSpPr>
            <a:spLocks noGrp="1"/>
          </p:cNvSpPr>
          <p:nvPr>
            <p:ph type="title"/>
          </p:nvPr>
        </p:nvSpPr>
        <p:spPr/>
        <p:txBody>
          <a:bodyPr>
            <a:normAutofit fontScale="90000"/>
          </a:bodyPr>
          <a:lstStyle/>
          <a:p>
            <a:r>
              <a:rPr lang="fi-FI" dirty="0"/>
              <a:t>Kolme kysymystä luovuuden, kulttuuritoiminnan ja taiteen </a:t>
            </a:r>
            <a:r>
              <a:rPr lang="fi-FI" dirty="0" err="1"/>
              <a:t>puheeksiottoon</a:t>
            </a:r>
            <a:endParaRPr lang="fi-FI" dirty="0"/>
          </a:p>
        </p:txBody>
      </p:sp>
      <p:pic>
        <p:nvPicPr>
          <p:cNvPr id="7" name="Kuvan paikkamerkki 6" descr="Piirroskuva värikkäästä kitarasta. Kitaran kieliä soittaa käsi. Kitarasta lähtee eri värisiä sointuja. ">
            <a:extLst>
              <a:ext uri="{FF2B5EF4-FFF2-40B4-BE49-F238E27FC236}">
                <a16:creationId xmlns:a16="http://schemas.microsoft.com/office/drawing/2014/main" id="{1EAAAED7-A960-050D-E173-5B1E81753D2A}"/>
              </a:ext>
            </a:extLst>
          </p:cNvPr>
          <p:cNvPicPr>
            <a:picLocks noGrp="1" noChangeAspect="1"/>
          </p:cNvPicPr>
          <p:nvPr>
            <p:ph type="pic" idx="1"/>
          </p:nvPr>
        </p:nvPicPr>
        <p:blipFill>
          <a:blip r:embed="rId2" cstate="print">
            <a:extLst>
              <a:ext uri="{28A0092B-C50C-407E-A947-70E740481C1C}">
                <a14:useLocalDpi xmlns:a14="http://schemas.microsoft.com/office/drawing/2010/main" val="0"/>
              </a:ext>
            </a:extLst>
          </a:blip>
          <a:srcRect l="578" r="578"/>
          <a:stretch>
            <a:fillRect/>
          </a:stretch>
        </p:blipFill>
        <p:spPr>
          <a:xfrm>
            <a:off x="254539" y="915566"/>
            <a:ext cx="2441537" cy="1656184"/>
          </a:xfrm>
        </p:spPr>
      </p:pic>
      <p:sp>
        <p:nvSpPr>
          <p:cNvPr id="4" name="Sisällön paikkamerkki 3">
            <a:extLst>
              <a:ext uri="{FF2B5EF4-FFF2-40B4-BE49-F238E27FC236}">
                <a16:creationId xmlns:a16="http://schemas.microsoft.com/office/drawing/2014/main" id="{6F400A06-18D0-9E47-2EB3-92C38D55A169}"/>
              </a:ext>
            </a:extLst>
          </p:cNvPr>
          <p:cNvSpPr>
            <a:spLocks noGrp="1"/>
          </p:cNvSpPr>
          <p:nvPr>
            <p:ph sz="half" idx="12"/>
          </p:nvPr>
        </p:nvSpPr>
        <p:spPr/>
        <p:txBody>
          <a:bodyPr>
            <a:normAutofit/>
          </a:bodyPr>
          <a:lstStyle/>
          <a:p>
            <a:r>
              <a:rPr lang="fi-FI" dirty="0"/>
              <a:t>1. Millaista luovuutta, kulttuuritoimintaa ja taidetta sinun elämässäsi on nyt tai on ollut aikaisemmin?</a:t>
            </a:r>
          </a:p>
        </p:txBody>
      </p:sp>
      <p:sp>
        <p:nvSpPr>
          <p:cNvPr id="5" name="Sisällön paikkamerkki 4">
            <a:extLst>
              <a:ext uri="{FF2B5EF4-FFF2-40B4-BE49-F238E27FC236}">
                <a16:creationId xmlns:a16="http://schemas.microsoft.com/office/drawing/2014/main" id="{0B518D40-C1C2-F026-8F21-C89557FD1147}"/>
              </a:ext>
            </a:extLst>
          </p:cNvPr>
          <p:cNvSpPr>
            <a:spLocks noGrp="1"/>
          </p:cNvSpPr>
          <p:nvPr>
            <p:ph sz="half" idx="13"/>
          </p:nvPr>
        </p:nvSpPr>
        <p:spPr>
          <a:xfrm>
            <a:off x="467545" y="2571750"/>
            <a:ext cx="8208911" cy="1957884"/>
          </a:xfrm>
        </p:spPr>
        <p:txBody>
          <a:bodyPr>
            <a:normAutofit/>
          </a:bodyPr>
          <a:lstStyle/>
          <a:p>
            <a:r>
              <a:rPr lang="fi-FI" dirty="0"/>
              <a:t>Luovuuden, taiteen ja kulttuuritoiminnan esimerkkejä: musiikin kuuntelu, käsityöt, lukeminen, piirtäminen, kirjoittaminen, elokuvien katselu, luonnosta nauttiminen, käynti konserteissa tai keikoilla, teatterissa, museoissa tai urheilutapahtumissa. </a:t>
            </a:r>
          </a:p>
          <a:p>
            <a:r>
              <a:rPr lang="fi-FI" dirty="0"/>
              <a:t>Kulttuurin harrastaminen on kaikkea tätä ja muuta merkityksellistä tekemistä arjessa. </a:t>
            </a:r>
          </a:p>
          <a:p>
            <a:r>
              <a:rPr lang="fi-FI" dirty="0"/>
              <a:t>Mitkä ovat itsellesi merkityksellisiä ja mielihyvää tuottavia asioita?</a:t>
            </a:r>
          </a:p>
          <a:p>
            <a:endParaRPr lang="fi-FI" dirty="0"/>
          </a:p>
        </p:txBody>
      </p:sp>
    </p:spTree>
    <p:extLst>
      <p:ext uri="{BB962C8B-B14F-4D97-AF65-F5344CB8AC3E}">
        <p14:creationId xmlns:p14="http://schemas.microsoft.com/office/powerpoint/2010/main" val="41596982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4692D1-8C1D-C0D2-B3FE-82C7D8BF8DED}"/>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428E9E50-AE8D-C997-171F-DBEFA14796C0}"/>
              </a:ext>
            </a:extLst>
          </p:cNvPr>
          <p:cNvSpPr>
            <a:spLocks noGrp="1"/>
          </p:cNvSpPr>
          <p:nvPr>
            <p:ph type="title"/>
          </p:nvPr>
        </p:nvSpPr>
        <p:spPr/>
        <p:txBody>
          <a:bodyPr>
            <a:normAutofit fontScale="90000"/>
          </a:bodyPr>
          <a:lstStyle/>
          <a:p>
            <a:r>
              <a:rPr lang="fi-FI" dirty="0"/>
              <a:t>Kolme kysymystä luovuuden, kulttuuritoiminnan ja taiteen </a:t>
            </a:r>
            <a:r>
              <a:rPr lang="fi-FI" dirty="0" err="1"/>
              <a:t>puheeksiottoon</a:t>
            </a:r>
            <a:endParaRPr lang="fi-FI" dirty="0"/>
          </a:p>
        </p:txBody>
      </p:sp>
      <p:pic>
        <p:nvPicPr>
          <p:cNvPr id="11" name="Kuvan paikkamerkki 10" descr="Piirros kahdesta kasvoista, jotka hymyilevät ja katsovat toisiaan. ">
            <a:extLst>
              <a:ext uri="{FF2B5EF4-FFF2-40B4-BE49-F238E27FC236}">
                <a16:creationId xmlns:a16="http://schemas.microsoft.com/office/drawing/2014/main" id="{7896EFD4-CAE1-7EBE-4911-011BF6D95813}"/>
              </a:ext>
            </a:extLst>
          </p:cNvPr>
          <p:cNvPicPr>
            <a:picLocks noGrp="1" noChangeAspect="1"/>
          </p:cNvPicPr>
          <p:nvPr>
            <p:ph type="pic" idx="1"/>
          </p:nvPr>
        </p:nvPicPr>
        <p:blipFill>
          <a:blip r:embed="rId2" cstate="print">
            <a:extLst>
              <a:ext uri="{28A0092B-C50C-407E-A947-70E740481C1C}">
                <a14:useLocalDpi xmlns:a14="http://schemas.microsoft.com/office/drawing/2010/main" val="0"/>
              </a:ext>
            </a:extLst>
          </a:blip>
          <a:srcRect t="12270" b="12270"/>
          <a:stretch>
            <a:fillRect/>
          </a:stretch>
        </p:blipFill>
        <p:spPr>
          <a:xfrm>
            <a:off x="480144" y="901995"/>
            <a:ext cx="1960302" cy="1536231"/>
          </a:xfrm>
        </p:spPr>
      </p:pic>
      <p:sp>
        <p:nvSpPr>
          <p:cNvPr id="4" name="Sisällön paikkamerkki 3">
            <a:extLst>
              <a:ext uri="{FF2B5EF4-FFF2-40B4-BE49-F238E27FC236}">
                <a16:creationId xmlns:a16="http://schemas.microsoft.com/office/drawing/2014/main" id="{83BBA297-6AEC-1A44-8A51-89D79E88A4EF}"/>
              </a:ext>
            </a:extLst>
          </p:cNvPr>
          <p:cNvSpPr>
            <a:spLocks noGrp="1"/>
          </p:cNvSpPr>
          <p:nvPr>
            <p:ph sz="half" idx="12"/>
          </p:nvPr>
        </p:nvSpPr>
        <p:spPr/>
        <p:txBody>
          <a:bodyPr>
            <a:normAutofit fontScale="92500"/>
          </a:bodyPr>
          <a:lstStyle/>
          <a:p>
            <a:r>
              <a:rPr lang="fi-FI" dirty="0"/>
              <a:t>2. Mitä ajatuksia, tunteita ja/tai tuntemuksia luovuus, kulttuuritoiminta ja taide sinussa herättää?</a:t>
            </a:r>
          </a:p>
        </p:txBody>
      </p:sp>
      <p:sp>
        <p:nvSpPr>
          <p:cNvPr id="5" name="Sisällön paikkamerkki 4">
            <a:extLst>
              <a:ext uri="{FF2B5EF4-FFF2-40B4-BE49-F238E27FC236}">
                <a16:creationId xmlns:a16="http://schemas.microsoft.com/office/drawing/2014/main" id="{2F4DACE7-32A8-BE4E-524D-2FBE62FBEE08}"/>
              </a:ext>
            </a:extLst>
          </p:cNvPr>
          <p:cNvSpPr>
            <a:spLocks noGrp="1"/>
          </p:cNvSpPr>
          <p:nvPr>
            <p:ph sz="half" idx="13"/>
          </p:nvPr>
        </p:nvSpPr>
        <p:spPr/>
        <p:txBody>
          <a:bodyPr>
            <a:normAutofit fontScale="92500" lnSpcReduction="10000"/>
          </a:bodyPr>
          <a:lstStyle/>
          <a:p>
            <a:r>
              <a:rPr lang="fi-FI" dirty="0"/>
              <a:t>Tunnistatko niitä pieniä hetkiä arjessa, joissa pysähtyminen taiteen tai luovuuden äärelle on tuonut mielihyvää tai rauhoittanut kiireen keskellä?</a:t>
            </a:r>
          </a:p>
          <a:p>
            <a:r>
              <a:rPr lang="fi-FI" dirty="0"/>
              <a:t>Tuoko esimerkiksi musiikki sinulle lohtua, kun olet surullinen tai laitatko ilon hetkinä lempibiisisi soimaan ja tanssit? </a:t>
            </a:r>
          </a:p>
          <a:p>
            <a:r>
              <a:rPr lang="fi-FI" dirty="0"/>
              <a:t>Auttaako käsitöiden tekeminen pysähtymään hetkeen? </a:t>
            </a:r>
          </a:p>
          <a:p>
            <a:r>
              <a:rPr lang="fi-FI" dirty="0"/>
              <a:t>Saavatko elokuvat sinut nauramaan?</a:t>
            </a:r>
          </a:p>
          <a:p>
            <a:r>
              <a:rPr lang="fi-FI" dirty="0"/>
              <a:t>Onko jokin asia, pelko tai tunne joka estää tai hidastaa sinua toteuttamaan luovuuttasi?</a:t>
            </a:r>
          </a:p>
          <a:p>
            <a:endParaRPr lang="fi-FI" dirty="0"/>
          </a:p>
        </p:txBody>
      </p:sp>
    </p:spTree>
    <p:extLst>
      <p:ext uri="{BB962C8B-B14F-4D97-AF65-F5344CB8AC3E}">
        <p14:creationId xmlns:p14="http://schemas.microsoft.com/office/powerpoint/2010/main" val="29637981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D3A422-0D95-DA29-E245-6BC353799C78}"/>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FB26326D-D6E7-FE21-6A4B-D52D8661676E}"/>
              </a:ext>
            </a:extLst>
          </p:cNvPr>
          <p:cNvSpPr>
            <a:spLocks noGrp="1"/>
          </p:cNvSpPr>
          <p:nvPr>
            <p:ph type="title"/>
          </p:nvPr>
        </p:nvSpPr>
        <p:spPr/>
        <p:txBody>
          <a:bodyPr>
            <a:normAutofit fontScale="90000"/>
          </a:bodyPr>
          <a:lstStyle/>
          <a:p>
            <a:r>
              <a:rPr lang="fi-FI" dirty="0"/>
              <a:t>Kolme kysymystä luovuuden, kulttuuritoiminnan ja taiteen </a:t>
            </a:r>
            <a:r>
              <a:rPr lang="fi-FI" dirty="0" err="1"/>
              <a:t>puheeksiottoon</a:t>
            </a:r>
            <a:endParaRPr lang="fi-FI" dirty="0"/>
          </a:p>
        </p:txBody>
      </p:sp>
      <p:pic>
        <p:nvPicPr>
          <p:cNvPr id="8" name="Kuvan paikkamerkki 7" descr="Piirros eri muotoisista ja värisistä pulloista, joissa on kukkia. Pullojen vieressä on kasa kahvikuppeja. ">
            <a:extLst>
              <a:ext uri="{FF2B5EF4-FFF2-40B4-BE49-F238E27FC236}">
                <a16:creationId xmlns:a16="http://schemas.microsoft.com/office/drawing/2014/main" id="{AB7B73E1-D784-3FF4-9ECB-D242CB421315}"/>
              </a:ext>
            </a:extLst>
          </p:cNvPr>
          <p:cNvPicPr>
            <a:picLocks noGrp="1" noChangeAspect="1"/>
          </p:cNvPicPr>
          <p:nvPr>
            <p:ph type="pic" idx="1"/>
          </p:nvPr>
        </p:nvPicPr>
        <p:blipFill>
          <a:blip r:embed="rId2" cstate="print">
            <a:extLst>
              <a:ext uri="{28A0092B-C50C-407E-A947-70E740481C1C}">
                <a14:useLocalDpi xmlns:a14="http://schemas.microsoft.com/office/drawing/2010/main" val="0"/>
              </a:ext>
            </a:extLst>
          </a:blip>
          <a:srcRect t="7916" b="7916"/>
          <a:stretch>
            <a:fillRect/>
          </a:stretch>
        </p:blipFill>
        <p:spPr>
          <a:xfrm>
            <a:off x="297731" y="915566"/>
            <a:ext cx="2330052" cy="1637147"/>
          </a:xfrm>
        </p:spPr>
      </p:pic>
      <p:sp>
        <p:nvSpPr>
          <p:cNvPr id="4" name="Sisällön paikkamerkki 3">
            <a:extLst>
              <a:ext uri="{FF2B5EF4-FFF2-40B4-BE49-F238E27FC236}">
                <a16:creationId xmlns:a16="http://schemas.microsoft.com/office/drawing/2014/main" id="{0407BBB0-C68D-0046-5D7A-9BF830174B17}"/>
              </a:ext>
            </a:extLst>
          </p:cNvPr>
          <p:cNvSpPr>
            <a:spLocks noGrp="1"/>
          </p:cNvSpPr>
          <p:nvPr>
            <p:ph sz="half" idx="12"/>
          </p:nvPr>
        </p:nvSpPr>
        <p:spPr/>
        <p:txBody>
          <a:bodyPr>
            <a:normAutofit/>
          </a:bodyPr>
          <a:lstStyle/>
          <a:p>
            <a:r>
              <a:rPr lang="fi-FI" dirty="0"/>
              <a:t>3. Jos haluaisit lisätä luovuutta, </a:t>
            </a:r>
          </a:p>
          <a:p>
            <a:r>
              <a:rPr lang="fi-FI" dirty="0"/>
              <a:t>kulttuuritoimintaa ja taidetta elämääsi, mitä se olisi? </a:t>
            </a:r>
          </a:p>
        </p:txBody>
      </p:sp>
      <p:sp>
        <p:nvSpPr>
          <p:cNvPr id="5" name="Sisällön paikkamerkki 4">
            <a:extLst>
              <a:ext uri="{FF2B5EF4-FFF2-40B4-BE49-F238E27FC236}">
                <a16:creationId xmlns:a16="http://schemas.microsoft.com/office/drawing/2014/main" id="{4A6A2D8C-EBC0-E807-8084-25ED0381CA7D}"/>
              </a:ext>
            </a:extLst>
          </p:cNvPr>
          <p:cNvSpPr>
            <a:spLocks noGrp="1"/>
          </p:cNvSpPr>
          <p:nvPr>
            <p:ph sz="half" idx="13"/>
          </p:nvPr>
        </p:nvSpPr>
        <p:spPr/>
        <p:txBody>
          <a:bodyPr>
            <a:normAutofit/>
          </a:bodyPr>
          <a:lstStyle/>
          <a:p>
            <a:r>
              <a:rPr lang="fi-FI" sz="2000" dirty="0"/>
              <a:t>Jos haluaisit kokeilla jotain uutta, mitä se olisi?</a:t>
            </a:r>
          </a:p>
          <a:p>
            <a:r>
              <a:rPr lang="fi-FI" sz="2000" dirty="0"/>
              <a:t>Mikä auttaisi sinua toteuttamaan kokeilusi?</a:t>
            </a:r>
          </a:p>
          <a:p>
            <a:r>
              <a:rPr lang="fi-FI" sz="2000" dirty="0"/>
              <a:t>Miten, missä ja milloin toteuttaisit kokeilusi?</a:t>
            </a:r>
          </a:p>
        </p:txBody>
      </p:sp>
    </p:spTree>
    <p:extLst>
      <p:ext uri="{BB962C8B-B14F-4D97-AF65-F5344CB8AC3E}">
        <p14:creationId xmlns:p14="http://schemas.microsoft.com/office/powerpoint/2010/main" val="26712274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62CD272-BFFF-FFD6-F302-9E4DBDF66AF3}"/>
              </a:ext>
            </a:extLst>
          </p:cNvPr>
          <p:cNvSpPr>
            <a:spLocks noGrp="1"/>
          </p:cNvSpPr>
          <p:nvPr>
            <p:ph type="title"/>
          </p:nvPr>
        </p:nvSpPr>
        <p:spPr/>
        <p:txBody>
          <a:bodyPr>
            <a:normAutofit fontScale="90000"/>
          </a:bodyPr>
          <a:lstStyle/>
          <a:p>
            <a:r>
              <a:rPr lang="fi-FI" dirty="0"/>
              <a:t>– Miten keskustella luovuudesta, kulttuuritoiminnasta </a:t>
            </a:r>
            <a:br>
              <a:rPr lang="fi-FI" dirty="0"/>
            </a:br>
            <a:r>
              <a:rPr lang="fi-FI" dirty="0"/>
              <a:t>ja taiteesta arjen hyvinvoinnin tukena?</a:t>
            </a:r>
          </a:p>
        </p:txBody>
      </p:sp>
      <p:sp>
        <p:nvSpPr>
          <p:cNvPr id="4" name="Alaotsikko 3">
            <a:extLst>
              <a:ext uri="{FF2B5EF4-FFF2-40B4-BE49-F238E27FC236}">
                <a16:creationId xmlns:a16="http://schemas.microsoft.com/office/drawing/2014/main" id="{12AD240B-95A6-8CCC-B6DF-5F221FBD0971}"/>
              </a:ext>
            </a:extLst>
          </p:cNvPr>
          <p:cNvSpPr>
            <a:spLocks noGrp="1"/>
          </p:cNvSpPr>
          <p:nvPr>
            <p:ph type="subTitle" idx="1"/>
          </p:nvPr>
        </p:nvSpPr>
        <p:spPr/>
        <p:txBody>
          <a:bodyPr>
            <a:noAutofit/>
          </a:bodyPr>
          <a:lstStyle/>
          <a:p>
            <a:r>
              <a:rPr lang="fi-FI" sz="1600" dirty="0"/>
              <a:t>1. Millaista luovuutta, kulttuuritoimintaa ja taidetta sinun elämässäsi on nyt tai on ollut aikaisemmin?</a:t>
            </a:r>
          </a:p>
        </p:txBody>
      </p:sp>
      <p:sp>
        <p:nvSpPr>
          <p:cNvPr id="3" name="Sisällön paikkamerkki 2">
            <a:extLst>
              <a:ext uri="{FF2B5EF4-FFF2-40B4-BE49-F238E27FC236}">
                <a16:creationId xmlns:a16="http://schemas.microsoft.com/office/drawing/2014/main" id="{B22E0510-FC3D-80F8-BB5E-1A362CC89599}"/>
              </a:ext>
            </a:extLst>
          </p:cNvPr>
          <p:cNvSpPr>
            <a:spLocks noGrp="1"/>
          </p:cNvSpPr>
          <p:nvPr>
            <p:ph sz="half" idx="10"/>
          </p:nvPr>
        </p:nvSpPr>
        <p:spPr>
          <a:xfrm>
            <a:off x="662880" y="2057200"/>
            <a:ext cx="7869560" cy="2273499"/>
          </a:xfrm>
        </p:spPr>
        <p:txBody>
          <a:bodyPr>
            <a:normAutofit fontScale="55000" lnSpcReduction="20000"/>
          </a:bodyPr>
          <a:lstStyle/>
          <a:p>
            <a:r>
              <a:rPr lang="fi-FI" sz="2900" dirty="0"/>
              <a:t>Kysymyksen tavoitteena on tuoda esille kaikki se luova toiminta, mitä asiakkaan elämässä on nyt tai on ollut aiemmin. Kulttuurin käsite on laaja; voitte yhdessä pohtia, mitä kaikkea se pitää sisällään. </a:t>
            </a:r>
          </a:p>
          <a:p>
            <a:r>
              <a:rPr lang="fi-FI" sz="2900" dirty="0"/>
              <a:t>Muistelkaa ja pohtikaa, miten luovuus, kulttuuritoiminta ja taide ovat näkyneet asiakkaan eri elämänvaiheissa. </a:t>
            </a:r>
          </a:p>
          <a:p>
            <a:r>
              <a:rPr lang="fi-FI" sz="2900" dirty="0"/>
              <a:t>Pystyvyyden tunnetta voidaan kasvattaa, kun tunnistetaan, mikä jo toimii, mitä osaan, tiedän ja mistä pidän. </a:t>
            </a:r>
          </a:p>
          <a:p>
            <a:r>
              <a:rPr lang="fi-FI" sz="2900" dirty="0"/>
              <a:t>Asiakkaan elämässä jo toteutuvan luovuuden, kulttuuritoiminnan ja taiteen tunnistaminen lisää ja vahvistaa olemassa olevaa hyvää ja edistää muutoshalua. </a:t>
            </a:r>
            <a:r>
              <a:rPr lang="fi-FI" dirty="0"/>
              <a:t> </a:t>
            </a:r>
          </a:p>
          <a:p>
            <a:endParaRPr lang="fi-FI" dirty="0"/>
          </a:p>
        </p:txBody>
      </p:sp>
    </p:spTree>
    <p:extLst>
      <p:ext uri="{BB962C8B-B14F-4D97-AF65-F5344CB8AC3E}">
        <p14:creationId xmlns:p14="http://schemas.microsoft.com/office/powerpoint/2010/main" val="2635958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2EEBF1-51B7-5E2C-F90E-050DB7394AB6}"/>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3DF2EBE2-DF1A-B462-D4AA-32C163C74B71}"/>
              </a:ext>
            </a:extLst>
          </p:cNvPr>
          <p:cNvSpPr>
            <a:spLocks noGrp="1"/>
          </p:cNvSpPr>
          <p:nvPr>
            <p:ph type="title"/>
          </p:nvPr>
        </p:nvSpPr>
        <p:spPr/>
        <p:txBody>
          <a:bodyPr>
            <a:normAutofit fontScale="90000"/>
          </a:bodyPr>
          <a:lstStyle/>
          <a:p>
            <a:r>
              <a:rPr lang="fi-FI" dirty="0"/>
              <a:t>– Miten keskustella luovuudesta, kulttuuritoiminnasta </a:t>
            </a:r>
            <a:br>
              <a:rPr lang="fi-FI" dirty="0"/>
            </a:br>
            <a:r>
              <a:rPr lang="fi-FI" dirty="0"/>
              <a:t>ja taiteesta arjen hyvinvoinnin tukena?</a:t>
            </a:r>
          </a:p>
        </p:txBody>
      </p:sp>
      <p:sp>
        <p:nvSpPr>
          <p:cNvPr id="4" name="Alaotsikko 3">
            <a:extLst>
              <a:ext uri="{FF2B5EF4-FFF2-40B4-BE49-F238E27FC236}">
                <a16:creationId xmlns:a16="http://schemas.microsoft.com/office/drawing/2014/main" id="{CF0C2A52-CCB6-8B38-A46B-25FA216CB9D1}"/>
              </a:ext>
            </a:extLst>
          </p:cNvPr>
          <p:cNvSpPr>
            <a:spLocks noGrp="1"/>
          </p:cNvSpPr>
          <p:nvPr>
            <p:ph type="subTitle" idx="1"/>
          </p:nvPr>
        </p:nvSpPr>
        <p:spPr/>
        <p:txBody>
          <a:bodyPr>
            <a:noAutofit/>
          </a:bodyPr>
          <a:lstStyle/>
          <a:p>
            <a:r>
              <a:rPr lang="fi-FI" sz="1600" dirty="0"/>
              <a:t>2. Mitä ajatuksia, tunteita ja/tai tuntemuksia luovuus, kulttuuritoiminta ja taide sinussa herättää?</a:t>
            </a:r>
          </a:p>
        </p:txBody>
      </p:sp>
      <p:sp>
        <p:nvSpPr>
          <p:cNvPr id="3" name="Sisällön paikkamerkki 2">
            <a:extLst>
              <a:ext uri="{FF2B5EF4-FFF2-40B4-BE49-F238E27FC236}">
                <a16:creationId xmlns:a16="http://schemas.microsoft.com/office/drawing/2014/main" id="{158B1E23-9B71-82DA-E91C-CAAE93CABA41}"/>
              </a:ext>
            </a:extLst>
          </p:cNvPr>
          <p:cNvSpPr>
            <a:spLocks noGrp="1"/>
          </p:cNvSpPr>
          <p:nvPr>
            <p:ph sz="half" idx="10"/>
          </p:nvPr>
        </p:nvSpPr>
        <p:spPr>
          <a:xfrm>
            <a:off x="662880" y="2057200"/>
            <a:ext cx="7869560" cy="2273499"/>
          </a:xfrm>
        </p:spPr>
        <p:txBody>
          <a:bodyPr>
            <a:normAutofit fontScale="62500" lnSpcReduction="20000"/>
          </a:bodyPr>
          <a:lstStyle/>
          <a:p>
            <a:r>
              <a:rPr lang="fi-FI" dirty="0"/>
              <a:t>Kysymyksen tavoitteena on ymmärtää asiakkaan tilannetta syvemmin sekä pohtia luovuuden, kulttuuritoiminnan ja taiteen merkityksiä itselle.</a:t>
            </a:r>
          </a:p>
          <a:p>
            <a:r>
              <a:rPr lang="fi-FI" dirty="0"/>
              <a:t>Kysymyksen avulla voi lähestyä myös omia käytettävissä olevia voimavaroja sekä osallistumiseen liittyviä ilon-aiheita, pelkoja, huolia, esteitä ja uskomuksia. </a:t>
            </a:r>
          </a:p>
          <a:p>
            <a:r>
              <a:rPr lang="fi-FI" dirty="0"/>
              <a:t>Kysymyksen avulla voitte yhdessä tunnistaa, mitkä hyödyt ovat asiakkaalle merkityksellisimpiä, sillä muutos on todennäköisempää, kun tavoitellaan itselle tärkeitä asioita. Tietoa kulttuuri- ja taidetoiminnan vaikutuksista hyvinvointiin löydät </a:t>
            </a:r>
            <a:r>
              <a:rPr lang="fi-FI" dirty="0" err="1"/>
              <a:t>Taikusydämen</a:t>
            </a:r>
            <a:r>
              <a:rPr lang="fi-FI" dirty="0"/>
              <a:t> verkkosivuilta.</a:t>
            </a:r>
          </a:p>
        </p:txBody>
      </p:sp>
    </p:spTree>
    <p:extLst>
      <p:ext uri="{BB962C8B-B14F-4D97-AF65-F5344CB8AC3E}">
        <p14:creationId xmlns:p14="http://schemas.microsoft.com/office/powerpoint/2010/main" val="1438328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9D74FF-1450-8BEF-B50F-021465E4231D}"/>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A12652A6-ED60-7058-6615-1146738A5E24}"/>
              </a:ext>
            </a:extLst>
          </p:cNvPr>
          <p:cNvSpPr>
            <a:spLocks noGrp="1"/>
          </p:cNvSpPr>
          <p:nvPr>
            <p:ph type="title"/>
          </p:nvPr>
        </p:nvSpPr>
        <p:spPr/>
        <p:txBody>
          <a:bodyPr>
            <a:normAutofit fontScale="90000"/>
          </a:bodyPr>
          <a:lstStyle/>
          <a:p>
            <a:r>
              <a:rPr lang="fi-FI" dirty="0"/>
              <a:t>– Miten keskustella luovuudesta, kulttuuritoiminnasta </a:t>
            </a:r>
            <a:br>
              <a:rPr lang="fi-FI" dirty="0"/>
            </a:br>
            <a:r>
              <a:rPr lang="fi-FI" dirty="0"/>
              <a:t>ja taiteesta arjen hyvinvoinnin tukena?</a:t>
            </a:r>
          </a:p>
        </p:txBody>
      </p:sp>
      <p:sp>
        <p:nvSpPr>
          <p:cNvPr id="4" name="Alaotsikko 3">
            <a:extLst>
              <a:ext uri="{FF2B5EF4-FFF2-40B4-BE49-F238E27FC236}">
                <a16:creationId xmlns:a16="http://schemas.microsoft.com/office/drawing/2014/main" id="{61B57614-101C-C3E1-F006-86DD559039F3}"/>
              </a:ext>
            </a:extLst>
          </p:cNvPr>
          <p:cNvSpPr>
            <a:spLocks noGrp="1"/>
          </p:cNvSpPr>
          <p:nvPr>
            <p:ph type="subTitle" idx="1"/>
          </p:nvPr>
        </p:nvSpPr>
        <p:spPr/>
        <p:txBody>
          <a:bodyPr>
            <a:noAutofit/>
          </a:bodyPr>
          <a:lstStyle/>
          <a:p>
            <a:r>
              <a:rPr lang="fi-FI" sz="1600" dirty="0"/>
              <a:t>3. Jos haluaisit lisätä luovuutta, kulttuuritoimintaa ja taidetta elämääsi, </a:t>
            </a:r>
          </a:p>
          <a:p>
            <a:r>
              <a:rPr lang="fi-FI" sz="1600" dirty="0"/>
              <a:t>mitä se olisi? </a:t>
            </a:r>
          </a:p>
        </p:txBody>
      </p:sp>
      <p:sp>
        <p:nvSpPr>
          <p:cNvPr id="3" name="Sisällön paikkamerkki 2">
            <a:extLst>
              <a:ext uri="{FF2B5EF4-FFF2-40B4-BE49-F238E27FC236}">
                <a16:creationId xmlns:a16="http://schemas.microsoft.com/office/drawing/2014/main" id="{B5B998FF-E099-03EE-6C3A-88C96CAE16F5}"/>
              </a:ext>
            </a:extLst>
          </p:cNvPr>
          <p:cNvSpPr>
            <a:spLocks noGrp="1"/>
          </p:cNvSpPr>
          <p:nvPr>
            <p:ph sz="half" idx="10"/>
          </p:nvPr>
        </p:nvSpPr>
        <p:spPr>
          <a:xfrm>
            <a:off x="662880" y="2057200"/>
            <a:ext cx="7869560" cy="2273499"/>
          </a:xfrm>
        </p:spPr>
        <p:txBody>
          <a:bodyPr>
            <a:normAutofit fontScale="55000" lnSpcReduction="20000"/>
          </a:bodyPr>
          <a:lstStyle/>
          <a:p>
            <a:r>
              <a:rPr lang="fi-FI" dirty="0"/>
              <a:t>Kysymyksen tavoitteena on auttaa löytämään itselle merkityksellisiä asioita ja tapoja lisätä kulttuuritoimintaa, taidetta ja luovuutta arkeen.</a:t>
            </a:r>
          </a:p>
          <a:p>
            <a:r>
              <a:rPr lang="fi-FI" dirty="0"/>
              <a:t>Keskustele asiakkaan kanssa hänelle tärkeistä ja mieluisista asioista. On helpointa lähteä lisäämään asioita, joita jo tekee, jotka ovat itselle merkityksellisiä ja joista nauttii. Omaehtoisuus, pystyvyyden tunne ja sisäinen motivaatio auttavat uusien tapojen  opettelussa ja rakentamaan pysyviä elintapoja. </a:t>
            </a:r>
          </a:p>
          <a:p>
            <a:r>
              <a:rPr lang="fi-FI" dirty="0"/>
              <a:t>Kun pohditaan tulevaisuutta, ”kokeilu” on sanana armollisempi kuin ”tavoite”. Kokeileminen voi liittyä arjessa jo tapahtuvaan tai joskus tapahtuneen kulttuuri- ja taidetoiminnan ja arjen luovuuden lisäämiseen tai uuden kokeiluun. </a:t>
            </a:r>
          </a:p>
          <a:p>
            <a:r>
              <a:rPr lang="fi-FI" dirty="0"/>
              <a:t>Jos uusi asia ei kokeilun jälkeen tunnu omalta, kyseessä ei ole epäonnistuminen, vaan voi pohtia uutta kokeilua. </a:t>
            </a:r>
          </a:p>
        </p:txBody>
      </p:sp>
    </p:spTree>
    <p:extLst>
      <p:ext uri="{BB962C8B-B14F-4D97-AF65-F5344CB8AC3E}">
        <p14:creationId xmlns:p14="http://schemas.microsoft.com/office/powerpoint/2010/main" val="672634774"/>
      </p:ext>
    </p:extLst>
  </p:cSld>
  <p:clrMapOvr>
    <a:masterClrMapping/>
  </p:clrMapOvr>
</p:sld>
</file>

<file path=ppt/theme/theme1.xml><?xml version="1.0" encoding="utf-8"?>
<a:theme xmlns:a="http://schemas.openxmlformats.org/drawingml/2006/main" name="Office-teema">
  <a:themeElements>
    <a:clrScheme name="Taikusydän">
      <a:dk1>
        <a:srgbClr val="000000"/>
      </a:dk1>
      <a:lt1>
        <a:sysClr val="window" lastClr="FFFFFF"/>
      </a:lt1>
      <a:dk2>
        <a:srgbClr val="000000"/>
      </a:dk2>
      <a:lt2>
        <a:srgbClr val="FFFFFF"/>
      </a:lt2>
      <a:accent1>
        <a:srgbClr val="33B7BC"/>
      </a:accent1>
      <a:accent2>
        <a:srgbClr val="FFD200"/>
      </a:accent2>
      <a:accent3>
        <a:srgbClr val="981C6D"/>
      </a:accent3>
      <a:accent4>
        <a:srgbClr val="2F2870"/>
      </a:accent4>
      <a:accent5>
        <a:srgbClr val="E4C5D7"/>
      </a:accent5>
      <a:accent6>
        <a:srgbClr val="9D9D9C"/>
      </a:accent6>
      <a:hlink>
        <a:srgbClr val="981C6D"/>
      </a:hlink>
      <a:folHlink>
        <a:srgbClr val="2F2870"/>
      </a:folHlink>
    </a:clrScheme>
    <a:fontScheme name="Taikusydän fontit">
      <a:majorFont>
        <a:latin typeface="Aleo"/>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807</TotalTime>
  <Words>611</Words>
  <Application>Microsoft Office PowerPoint</Application>
  <PresentationFormat>On-screen Show (16:9)</PresentationFormat>
  <Paragraphs>39</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Aleo</vt:lpstr>
      <vt:lpstr>Arial</vt:lpstr>
      <vt:lpstr>Calibri</vt:lpstr>
      <vt:lpstr>Office-teema</vt:lpstr>
      <vt:lpstr>Kulttuurihyvinvoinnin puheeksioton malli </vt:lpstr>
      <vt:lpstr>Kolme kysymystä luovuuden, kulttuuritoiminnan ja taiteen puheeksiottoon</vt:lpstr>
      <vt:lpstr>Kolme kysymystä luovuuden, kulttuuritoiminnan ja taiteen puheeksiottoon</vt:lpstr>
      <vt:lpstr>Kolme kysymystä luovuuden, kulttuuritoiminnan ja taiteen puheeksiottoon</vt:lpstr>
      <vt:lpstr>– Miten keskustella luovuudesta, kulttuuritoiminnasta  ja taiteesta arjen hyvinvoinnin tukena?</vt:lpstr>
      <vt:lpstr>– Miten keskustella luovuudesta, kulttuuritoiminnasta  ja taiteesta arjen hyvinvoinnin tukena?</vt:lpstr>
      <vt:lpstr>– Miten keskustella luovuudesta, kulttuuritoiminnasta  ja taiteesta arjen hyvinvoinnin tukena?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Kulhy_puheeksioton malli_2025</dc:title>
  <dc:creator>info</dc:creator>
  <cp:lastModifiedBy>Rosenlöf Anna-Mari</cp:lastModifiedBy>
  <cp:revision>38</cp:revision>
  <dcterms:created xsi:type="dcterms:W3CDTF">2019-04-01T13:38:20Z</dcterms:created>
  <dcterms:modified xsi:type="dcterms:W3CDTF">2025-12-09T13:52:04Z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2b8f1591-5e65-4406-bb44-4495b14c6a71_Enabled">
    <vt:lpwstr>true</vt:lpwstr>
  </property>
  <property fmtid="{D5CDD505-2E9C-101B-9397-08002B2CF9AE}" pid="3" name="MSIP_Label_2b8f1591-5e65-4406-bb44-4495b14c6a71_SetDate">
    <vt:lpwstr>2025-08-28T20:03:39Z</vt:lpwstr>
  </property>
  <property fmtid="{D5CDD505-2E9C-101B-9397-08002B2CF9AE}" pid="4" name="MSIP_Label_2b8f1591-5e65-4406-bb44-4495b14c6a71_Method">
    <vt:lpwstr>Standard</vt:lpwstr>
  </property>
  <property fmtid="{D5CDD505-2E9C-101B-9397-08002B2CF9AE}" pid="5" name="MSIP_Label_2b8f1591-5e65-4406-bb44-4495b14c6a71_Name">
    <vt:lpwstr>Sisäinen</vt:lpwstr>
  </property>
  <property fmtid="{D5CDD505-2E9C-101B-9397-08002B2CF9AE}" pid="6" name="MSIP_Label_2b8f1591-5e65-4406-bb44-4495b14c6a71_SiteId">
    <vt:lpwstr>ab32bc86-12f2-4b38-b262-c5775982e241</vt:lpwstr>
  </property>
  <property fmtid="{D5CDD505-2E9C-101B-9397-08002B2CF9AE}" pid="7" name="MSIP_Label_2b8f1591-5e65-4406-bb44-4495b14c6a71_ActionId">
    <vt:lpwstr>a6bbcde0-a188-46b6-8477-ca5e803c814a</vt:lpwstr>
  </property>
  <property fmtid="{D5CDD505-2E9C-101B-9397-08002B2CF9AE}" pid="8" name="MSIP_Label_2b8f1591-5e65-4406-bb44-4495b14c6a71_ContentBits">
    <vt:lpwstr>0</vt:lpwstr>
  </property>
  <property fmtid="{D5CDD505-2E9C-101B-9397-08002B2CF9AE}" pid="9" name="MSIP_Label_2b8f1591-5e65-4406-bb44-4495b14c6a71_Tag">
    <vt:lpwstr>10, 3, 0, 1</vt:lpwstr>
  </property>
</Properties>
</file>