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332" r:id="rId5"/>
    <p:sldId id="266" r:id="rId6"/>
    <p:sldId id="267" r:id="rId7"/>
    <p:sldId id="276" r:id="rId8"/>
    <p:sldId id="319" r:id="rId9"/>
    <p:sldId id="290" r:id="rId10"/>
    <p:sldId id="335" r:id="rId11"/>
    <p:sldId id="333" r:id="rId12"/>
    <p:sldId id="277" r:id="rId13"/>
    <p:sldId id="291" r:id="rId14"/>
    <p:sldId id="302" r:id="rId15"/>
    <p:sldId id="322" r:id="rId16"/>
    <p:sldId id="268" r:id="rId17"/>
    <p:sldId id="292" r:id="rId18"/>
    <p:sldId id="280" r:id="rId19"/>
    <p:sldId id="278" r:id="rId20"/>
    <p:sldId id="270" r:id="rId21"/>
    <p:sldId id="281" r:id="rId22"/>
    <p:sldId id="295" r:id="rId23"/>
    <p:sldId id="334" r:id="rId24"/>
    <p:sldId id="310" r:id="rId25"/>
    <p:sldId id="328" r:id="rId26"/>
    <p:sldId id="306" r:id="rId27"/>
    <p:sldId id="317" r:id="rId28"/>
    <p:sldId id="283" r:id="rId29"/>
    <p:sldId id="274" r:id="rId30"/>
    <p:sldId id="329" r:id="rId31"/>
    <p:sldId id="287" r:id="rId32"/>
    <p:sldId id="330" r:id="rId33"/>
    <p:sldId id="308" r:id="rId34"/>
    <p:sldId id="299" r:id="rId35"/>
    <p:sldId id="288" r:id="rId36"/>
    <p:sldId id="298" r:id="rId37"/>
    <p:sldId id="304" r:id="rId38"/>
    <p:sldId id="297" r:id="rId39"/>
    <p:sldId id="294" r:id="rId40"/>
    <p:sldId id="336" r:id="rId41"/>
    <p:sldId id="307" r:id="rId42"/>
    <p:sldId id="337" r:id="rId43"/>
    <p:sldId id="327" r:id="rId44"/>
    <p:sldId id="303" r:id="rId45"/>
    <p:sldId id="311" r:id="rId46"/>
    <p:sldId id="301" r:id="rId47"/>
    <p:sldId id="313" r:id="rId4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F0F3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0DE4C-B821-41B1-9893-30EAE04CBCB5}" v="35" dt="2025-12-05T07:29:33.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3099" autoAdjust="0"/>
  </p:normalViewPr>
  <p:slideViewPr>
    <p:cSldViewPr snapToGrid="0">
      <p:cViewPr varScale="1">
        <p:scale>
          <a:sx n="92" d="100"/>
          <a:sy n="92" d="100"/>
        </p:scale>
        <p:origin x="12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 Karvonen" userId="d93c4de8-b7ed-4d5c-967c-b0f430daadb5" providerId="ADAL" clId="{DB6BFCCD-E10D-41BF-ABDA-04E82FCED6F5}"/>
    <pc:docChg chg="undo custSel addSld delSld modSld sldOrd">
      <pc:chgData name="Jenni Karvonen" userId="d93c4de8-b7ed-4d5c-967c-b0f430daadb5" providerId="ADAL" clId="{DB6BFCCD-E10D-41BF-ABDA-04E82FCED6F5}" dt="2025-12-05T07:29:33.459" v="2759" actId="20577"/>
      <pc:docMkLst>
        <pc:docMk/>
      </pc:docMkLst>
      <pc:sldChg chg="modSp mod modNotesTx">
        <pc:chgData name="Jenni Karvonen" userId="d93c4de8-b7ed-4d5c-967c-b0f430daadb5" providerId="ADAL" clId="{DB6BFCCD-E10D-41BF-ABDA-04E82FCED6F5}" dt="2025-12-04T10:14:38.604" v="360" actId="6549"/>
        <pc:sldMkLst>
          <pc:docMk/>
          <pc:sldMk cId="1877306375" sldId="266"/>
        </pc:sldMkLst>
        <pc:spChg chg="mod">
          <ac:chgData name="Jenni Karvonen" userId="d93c4de8-b7ed-4d5c-967c-b0f430daadb5" providerId="ADAL" clId="{DB6BFCCD-E10D-41BF-ABDA-04E82FCED6F5}" dt="2025-12-04T10:12:43.994" v="228"/>
          <ac:spMkLst>
            <pc:docMk/>
            <pc:sldMk cId="1877306375" sldId="266"/>
            <ac:spMk id="2" creationId="{A29A14BD-5C9B-5CBF-A520-4BED09089DCC}"/>
          </ac:spMkLst>
        </pc:spChg>
        <pc:spChg chg="mod">
          <ac:chgData name="Jenni Karvonen" userId="d93c4de8-b7ed-4d5c-967c-b0f430daadb5" providerId="ADAL" clId="{DB6BFCCD-E10D-41BF-ABDA-04E82FCED6F5}" dt="2025-12-04T10:12:47.514" v="232" actId="20577"/>
          <ac:spMkLst>
            <pc:docMk/>
            <pc:sldMk cId="1877306375" sldId="266"/>
            <ac:spMk id="3" creationId="{D9668791-9608-09B1-D977-D8E25C3210D5}"/>
          </ac:spMkLst>
        </pc:spChg>
      </pc:sldChg>
      <pc:sldChg chg="addSp modSp mod">
        <pc:chgData name="Jenni Karvonen" userId="d93c4de8-b7ed-4d5c-967c-b0f430daadb5" providerId="ADAL" clId="{DB6BFCCD-E10D-41BF-ABDA-04E82FCED6F5}" dt="2025-12-04T10:18:32.821" v="494" actId="1076"/>
        <pc:sldMkLst>
          <pc:docMk/>
          <pc:sldMk cId="837949214" sldId="267"/>
        </pc:sldMkLst>
        <pc:spChg chg="mod">
          <ac:chgData name="Jenni Karvonen" userId="d93c4de8-b7ed-4d5c-967c-b0f430daadb5" providerId="ADAL" clId="{DB6BFCCD-E10D-41BF-ABDA-04E82FCED6F5}" dt="2025-12-04T10:18:28.471" v="493" actId="27636"/>
          <ac:spMkLst>
            <pc:docMk/>
            <pc:sldMk cId="837949214" sldId="267"/>
            <ac:spMk id="3" creationId="{9ABAEA99-CC08-C331-2594-F1A934F81021}"/>
          </ac:spMkLst>
        </pc:spChg>
        <pc:grpChg chg="add mod">
          <ac:chgData name="Jenni Karvonen" userId="d93c4de8-b7ed-4d5c-967c-b0f430daadb5" providerId="ADAL" clId="{DB6BFCCD-E10D-41BF-ABDA-04E82FCED6F5}" dt="2025-12-04T10:18:32.821" v="494" actId="1076"/>
          <ac:grpSpMkLst>
            <pc:docMk/>
            <pc:sldMk cId="837949214" sldId="267"/>
            <ac:grpSpMk id="5" creationId="{CF1CEA25-B270-ADCE-D542-F15C98503703}"/>
          </ac:grpSpMkLst>
        </pc:grpChg>
        <pc:picChg chg="mod">
          <ac:chgData name="Jenni Karvonen" userId="d93c4de8-b7ed-4d5c-967c-b0f430daadb5" providerId="ADAL" clId="{DB6BFCCD-E10D-41BF-ABDA-04E82FCED6F5}" dt="2025-12-04T10:08:12.418" v="3" actId="962"/>
          <ac:picMkLst>
            <pc:docMk/>
            <pc:sldMk cId="837949214" sldId="267"/>
            <ac:picMk id="4" creationId="{C6D27BE0-FE38-700C-7920-C44F95F25817}"/>
          </ac:picMkLst>
        </pc:picChg>
        <pc:picChg chg="mod">
          <ac:chgData name="Jenni Karvonen" userId="d93c4de8-b7ed-4d5c-967c-b0f430daadb5" providerId="ADAL" clId="{DB6BFCCD-E10D-41BF-ABDA-04E82FCED6F5}" dt="2025-12-04T10:09:06.868" v="20" actId="164"/>
          <ac:picMkLst>
            <pc:docMk/>
            <pc:sldMk cId="837949214" sldId="267"/>
            <ac:picMk id="7" creationId="{A5A7C6BE-6E87-7D07-9B11-CE26590831F9}"/>
          </ac:picMkLst>
        </pc:picChg>
        <pc:picChg chg="mod">
          <ac:chgData name="Jenni Karvonen" userId="d93c4de8-b7ed-4d5c-967c-b0f430daadb5" providerId="ADAL" clId="{DB6BFCCD-E10D-41BF-ABDA-04E82FCED6F5}" dt="2025-12-04T10:09:22.578" v="142" actId="962"/>
          <ac:picMkLst>
            <pc:docMk/>
            <pc:sldMk cId="837949214" sldId="267"/>
            <ac:picMk id="9" creationId="{B74F055D-340B-1D86-80E2-47EFEC749E63}"/>
          </ac:picMkLst>
        </pc:picChg>
      </pc:sldChg>
      <pc:sldChg chg="add">
        <pc:chgData name="Jenni Karvonen" userId="d93c4de8-b7ed-4d5c-967c-b0f430daadb5" providerId="ADAL" clId="{DB6BFCCD-E10D-41BF-ABDA-04E82FCED6F5}" dt="2025-12-05T06:46:05.206" v="1902"/>
        <pc:sldMkLst>
          <pc:docMk/>
          <pc:sldMk cId="711367083" sldId="268"/>
        </pc:sldMkLst>
      </pc:sldChg>
      <pc:sldChg chg="delSp modSp mod">
        <pc:chgData name="Jenni Karvonen" userId="d93c4de8-b7ed-4d5c-967c-b0f430daadb5" providerId="ADAL" clId="{DB6BFCCD-E10D-41BF-ABDA-04E82FCED6F5}" dt="2025-12-04T10:17:03.720" v="452" actId="478"/>
        <pc:sldMkLst>
          <pc:docMk/>
          <pc:sldMk cId="2871186459" sldId="270"/>
        </pc:sldMkLst>
        <pc:spChg chg="del">
          <ac:chgData name="Jenni Karvonen" userId="d93c4de8-b7ed-4d5c-967c-b0f430daadb5" providerId="ADAL" clId="{DB6BFCCD-E10D-41BF-ABDA-04E82FCED6F5}" dt="2025-12-04T10:17:03.720" v="452" actId="478"/>
          <ac:spMkLst>
            <pc:docMk/>
            <pc:sldMk cId="2871186459" sldId="270"/>
            <ac:spMk id="5" creationId="{16DED3BA-BC53-ED0D-15F2-18F03E69591D}"/>
          </ac:spMkLst>
        </pc:spChg>
        <pc:picChg chg="mod">
          <ac:chgData name="Jenni Karvonen" userId="d93c4de8-b7ed-4d5c-967c-b0f430daadb5" providerId="ADAL" clId="{DB6BFCCD-E10D-41BF-ABDA-04E82FCED6F5}" dt="2025-12-04T10:08:18.778" v="7" actId="962"/>
          <ac:picMkLst>
            <pc:docMk/>
            <pc:sldMk cId="2871186459" sldId="270"/>
            <ac:picMk id="3" creationId="{2C39D827-9528-359A-AEFD-2C49E1B756F7}"/>
          </ac:picMkLst>
        </pc:picChg>
      </pc:sldChg>
      <pc:sldChg chg="modSp mod">
        <pc:chgData name="Jenni Karvonen" userId="d93c4de8-b7ed-4d5c-967c-b0f430daadb5" providerId="ADAL" clId="{DB6BFCCD-E10D-41BF-ABDA-04E82FCED6F5}" dt="2025-12-04T10:08:20.622" v="9" actId="962"/>
        <pc:sldMkLst>
          <pc:docMk/>
          <pc:sldMk cId="2662350926" sldId="274"/>
        </pc:sldMkLst>
        <pc:picChg chg="mod">
          <ac:chgData name="Jenni Karvonen" userId="d93c4de8-b7ed-4d5c-967c-b0f430daadb5" providerId="ADAL" clId="{DB6BFCCD-E10D-41BF-ABDA-04E82FCED6F5}" dt="2025-12-04T10:08:20.622" v="9" actId="962"/>
          <ac:picMkLst>
            <pc:docMk/>
            <pc:sldMk cId="2662350926" sldId="274"/>
            <ac:picMk id="3" creationId="{D4389B81-F968-D471-678D-4D33071D12ED}"/>
          </ac:picMkLst>
        </pc:picChg>
      </pc:sldChg>
      <pc:sldChg chg="addSp modSp mod modClrScheme chgLayout">
        <pc:chgData name="Jenni Karvonen" userId="d93c4de8-b7ed-4d5c-967c-b0f430daadb5" providerId="ADAL" clId="{DB6BFCCD-E10D-41BF-ABDA-04E82FCED6F5}" dt="2025-12-05T07:28:12.422" v="2712" actId="962"/>
        <pc:sldMkLst>
          <pc:docMk/>
          <pc:sldMk cId="3917655838" sldId="276"/>
        </pc:sldMkLst>
        <pc:spChg chg="mod">
          <ac:chgData name="Jenni Karvonen" userId="d93c4de8-b7ed-4d5c-967c-b0f430daadb5" providerId="ADAL" clId="{DB6BFCCD-E10D-41BF-ABDA-04E82FCED6F5}" dt="2025-12-05T06:09:46.001" v="509" actId="26606"/>
          <ac:spMkLst>
            <pc:docMk/>
            <pc:sldMk cId="3917655838" sldId="276"/>
            <ac:spMk id="2" creationId="{94262264-3D97-00C1-704C-B43FD25EA68E}"/>
          </ac:spMkLst>
        </pc:spChg>
        <pc:spChg chg="mod">
          <ac:chgData name="Jenni Karvonen" userId="d93c4de8-b7ed-4d5c-967c-b0f430daadb5" providerId="ADAL" clId="{DB6BFCCD-E10D-41BF-ABDA-04E82FCED6F5}" dt="2025-12-05T06:10:15.301" v="516" actId="27636"/>
          <ac:spMkLst>
            <pc:docMk/>
            <pc:sldMk cId="3917655838" sldId="276"/>
            <ac:spMk id="4" creationId="{DA46CF86-EE72-3834-6894-F4CBC9D62F7B}"/>
          </ac:spMkLst>
        </pc:spChg>
        <pc:picChg chg="add mod">
          <ac:chgData name="Jenni Karvonen" userId="d93c4de8-b7ed-4d5c-967c-b0f430daadb5" providerId="ADAL" clId="{DB6BFCCD-E10D-41BF-ABDA-04E82FCED6F5}" dt="2025-12-05T07:28:12.422" v="2712" actId="962"/>
          <ac:picMkLst>
            <pc:docMk/>
            <pc:sldMk cId="3917655838" sldId="276"/>
            <ac:picMk id="5" creationId="{497C5787-B010-AB7C-9C0A-5C6EA15C137D}"/>
          </ac:picMkLst>
        </pc:picChg>
      </pc:sldChg>
      <pc:sldChg chg="modSp mod">
        <pc:chgData name="Jenni Karvonen" userId="d93c4de8-b7ed-4d5c-967c-b0f430daadb5" providerId="ADAL" clId="{DB6BFCCD-E10D-41BF-ABDA-04E82FCED6F5}" dt="2025-12-04T10:08:16.269" v="5" actId="962"/>
        <pc:sldMkLst>
          <pc:docMk/>
          <pc:sldMk cId="456592706" sldId="277"/>
        </pc:sldMkLst>
        <pc:picChg chg="mod">
          <ac:chgData name="Jenni Karvonen" userId="d93c4de8-b7ed-4d5c-967c-b0f430daadb5" providerId="ADAL" clId="{DB6BFCCD-E10D-41BF-ABDA-04E82FCED6F5}" dt="2025-12-04T10:08:16.269" v="5" actId="962"/>
          <ac:picMkLst>
            <pc:docMk/>
            <pc:sldMk cId="456592706" sldId="277"/>
            <ac:picMk id="7" creationId="{ABCCB752-74D5-F5BC-7898-3B429CD54947}"/>
          </ac:picMkLst>
        </pc:picChg>
      </pc:sldChg>
      <pc:sldChg chg="modSp mod">
        <pc:chgData name="Jenni Karvonen" userId="d93c4de8-b7ed-4d5c-967c-b0f430daadb5" providerId="ADAL" clId="{DB6BFCCD-E10D-41BF-ABDA-04E82FCED6F5}" dt="2025-12-04T10:08:17.890" v="6" actId="962"/>
        <pc:sldMkLst>
          <pc:docMk/>
          <pc:sldMk cId="1142187460" sldId="278"/>
        </pc:sldMkLst>
        <pc:picChg chg="mod">
          <ac:chgData name="Jenni Karvonen" userId="d93c4de8-b7ed-4d5c-967c-b0f430daadb5" providerId="ADAL" clId="{DB6BFCCD-E10D-41BF-ABDA-04E82FCED6F5}" dt="2025-12-04T10:08:17.890" v="6" actId="962"/>
          <ac:picMkLst>
            <pc:docMk/>
            <pc:sldMk cId="1142187460" sldId="278"/>
            <ac:picMk id="2" creationId="{9D82DC57-AECE-9A3A-34A6-33B31992D275}"/>
          </ac:picMkLst>
        </pc:picChg>
      </pc:sldChg>
      <pc:sldChg chg="modSp add mod">
        <pc:chgData name="Jenni Karvonen" userId="d93c4de8-b7ed-4d5c-967c-b0f430daadb5" providerId="ADAL" clId="{DB6BFCCD-E10D-41BF-ABDA-04E82FCED6F5}" dt="2025-12-05T06:11:16.094" v="519" actId="20577"/>
        <pc:sldMkLst>
          <pc:docMk/>
          <pc:sldMk cId="3226094213" sldId="280"/>
        </pc:sldMkLst>
        <pc:spChg chg="mod">
          <ac:chgData name="Jenni Karvonen" userId="d93c4de8-b7ed-4d5c-967c-b0f430daadb5" providerId="ADAL" clId="{DB6BFCCD-E10D-41BF-ABDA-04E82FCED6F5}" dt="2025-12-05T06:11:16.094" v="519" actId="20577"/>
          <ac:spMkLst>
            <pc:docMk/>
            <pc:sldMk cId="3226094213" sldId="280"/>
            <ac:spMk id="6" creationId="{0C1F1E1B-0F87-C348-7C65-595CAE2E2662}"/>
          </ac:spMkLst>
        </pc:spChg>
      </pc:sldChg>
      <pc:sldChg chg="modSp mod">
        <pc:chgData name="Jenni Karvonen" userId="d93c4de8-b7ed-4d5c-967c-b0f430daadb5" providerId="ADAL" clId="{DB6BFCCD-E10D-41BF-ABDA-04E82FCED6F5}" dt="2025-12-05T06:41:00.766" v="1882" actId="20577"/>
        <pc:sldMkLst>
          <pc:docMk/>
          <pc:sldMk cId="414802099" sldId="283"/>
        </pc:sldMkLst>
        <pc:spChg chg="mod">
          <ac:chgData name="Jenni Karvonen" userId="d93c4de8-b7ed-4d5c-967c-b0f430daadb5" providerId="ADAL" clId="{DB6BFCCD-E10D-41BF-ABDA-04E82FCED6F5}" dt="2025-12-05T06:37:27.934" v="1704" actId="20577"/>
          <ac:spMkLst>
            <pc:docMk/>
            <pc:sldMk cId="414802099" sldId="283"/>
            <ac:spMk id="2" creationId="{132AB0BE-0A66-D6E6-33D0-E0FF4B639225}"/>
          </ac:spMkLst>
        </pc:spChg>
        <pc:spChg chg="mod">
          <ac:chgData name="Jenni Karvonen" userId="d93c4de8-b7ed-4d5c-967c-b0f430daadb5" providerId="ADAL" clId="{DB6BFCCD-E10D-41BF-ABDA-04E82FCED6F5}" dt="2025-12-05T06:41:00.766" v="1882" actId="20577"/>
          <ac:spMkLst>
            <pc:docMk/>
            <pc:sldMk cId="414802099" sldId="283"/>
            <ac:spMk id="3" creationId="{49568867-EE46-4A42-7624-92075E9E9D4A}"/>
          </ac:spMkLst>
        </pc:spChg>
      </pc:sldChg>
      <pc:sldChg chg="addSp modSp mod">
        <pc:chgData name="Jenni Karvonen" userId="d93c4de8-b7ed-4d5c-967c-b0f430daadb5" providerId="ADAL" clId="{DB6BFCCD-E10D-41BF-ABDA-04E82FCED6F5}" dt="2025-12-05T06:14:00.831" v="617" actId="14100"/>
        <pc:sldMkLst>
          <pc:docMk/>
          <pc:sldMk cId="2770709439" sldId="287"/>
        </pc:sldMkLst>
        <pc:spChg chg="mod">
          <ac:chgData name="Jenni Karvonen" userId="d93c4de8-b7ed-4d5c-967c-b0f430daadb5" providerId="ADAL" clId="{DB6BFCCD-E10D-41BF-ABDA-04E82FCED6F5}" dt="2025-12-05T06:13:52.289" v="616" actId="20577"/>
          <ac:spMkLst>
            <pc:docMk/>
            <pc:sldMk cId="2770709439" sldId="287"/>
            <ac:spMk id="3" creationId="{9ABAEA99-CC08-C331-2594-F1A934F81021}"/>
          </ac:spMkLst>
        </pc:spChg>
        <pc:grpChg chg="add mod">
          <ac:chgData name="Jenni Karvonen" userId="d93c4de8-b7ed-4d5c-967c-b0f430daadb5" providerId="ADAL" clId="{DB6BFCCD-E10D-41BF-ABDA-04E82FCED6F5}" dt="2025-12-05T06:14:00.831" v="617" actId="14100"/>
          <ac:grpSpMkLst>
            <pc:docMk/>
            <pc:sldMk cId="2770709439" sldId="287"/>
            <ac:grpSpMk id="4" creationId="{7DD2B5A2-502C-A6FB-5573-A1CE4DA8F3D2}"/>
          </ac:grpSpMkLst>
        </pc:grpChg>
        <pc:picChg chg="mod">
          <ac:chgData name="Jenni Karvonen" userId="d93c4de8-b7ed-4d5c-967c-b0f430daadb5" providerId="ADAL" clId="{DB6BFCCD-E10D-41BF-ABDA-04E82FCED6F5}" dt="2025-12-04T10:08:44.998" v="13" actId="164"/>
          <ac:picMkLst>
            <pc:docMk/>
            <pc:sldMk cId="2770709439" sldId="287"/>
            <ac:picMk id="5" creationId="{3FC85344-81EB-FE28-7066-CB65540916B4}"/>
          </ac:picMkLst>
        </pc:picChg>
        <pc:picChg chg="mod">
          <ac:chgData name="Jenni Karvonen" userId="d93c4de8-b7ed-4d5c-967c-b0f430daadb5" providerId="ADAL" clId="{DB6BFCCD-E10D-41BF-ABDA-04E82FCED6F5}" dt="2025-12-04T10:08:21.987" v="10" actId="962"/>
          <ac:picMkLst>
            <pc:docMk/>
            <pc:sldMk cId="2770709439" sldId="287"/>
            <ac:picMk id="7" creationId="{33729188-536A-61F5-B572-0A282A820415}"/>
          </ac:picMkLst>
        </pc:picChg>
        <pc:picChg chg="mod">
          <ac:chgData name="Jenni Karvonen" userId="d93c4de8-b7ed-4d5c-967c-b0f430daadb5" providerId="ADAL" clId="{DB6BFCCD-E10D-41BF-ABDA-04E82FCED6F5}" dt="2025-12-04T10:08:44.998" v="13" actId="164"/>
          <ac:picMkLst>
            <pc:docMk/>
            <pc:sldMk cId="2770709439" sldId="287"/>
            <ac:picMk id="8" creationId="{9281D0AC-7892-5118-3798-7AA0121D90DD}"/>
          </ac:picMkLst>
        </pc:picChg>
      </pc:sldChg>
      <pc:sldChg chg="modSp mod">
        <pc:chgData name="Jenni Karvonen" userId="d93c4de8-b7ed-4d5c-967c-b0f430daadb5" providerId="ADAL" clId="{DB6BFCCD-E10D-41BF-ABDA-04E82FCED6F5}" dt="2025-12-05T06:21:26.709" v="1251" actId="20577"/>
        <pc:sldMkLst>
          <pc:docMk/>
          <pc:sldMk cId="3668386903" sldId="288"/>
        </pc:sldMkLst>
        <pc:spChg chg="mod">
          <ac:chgData name="Jenni Karvonen" userId="d93c4de8-b7ed-4d5c-967c-b0f430daadb5" providerId="ADAL" clId="{DB6BFCCD-E10D-41BF-ABDA-04E82FCED6F5}" dt="2025-12-05T06:21:26.709" v="1251" actId="20577"/>
          <ac:spMkLst>
            <pc:docMk/>
            <pc:sldMk cId="3668386903" sldId="288"/>
            <ac:spMk id="2" creationId="{92AD5BD6-DCA8-17B4-6986-7456183EB2A8}"/>
          </ac:spMkLst>
        </pc:spChg>
        <pc:spChg chg="mod">
          <ac:chgData name="Jenni Karvonen" userId="d93c4de8-b7ed-4d5c-967c-b0f430daadb5" providerId="ADAL" clId="{DB6BFCCD-E10D-41BF-ABDA-04E82FCED6F5}" dt="2025-12-05T06:21:17.059" v="1230" actId="27636"/>
          <ac:spMkLst>
            <pc:docMk/>
            <pc:sldMk cId="3668386903" sldId="288"/>
            <ac:spMk id="3" creationId="{978409BC-A7EC-814D-9188-0C90A0B884CF}"/>
          </ac:spMkLst>
        </pc:spChg>
      </pc:sldChg>
      <pc:sldChg chg="modSp mod">
        <pc:chgData name="Jenni Karvonen" userId="d93c4de8-b7ed-4d5c-967c-b0f430daadb5" providerId="ADAL" clId="{DB6BFCCD-E10D-41BF-ABDA-04E82FCED6F5}" dt="2025-12-04T10:08:14.359" v="4" actId="962"/>
        <pc:sldMkLst>
          <pc:docMk/>
          <pc:sldMk cId="579793036" sldId="290"/>
        </pc:sldMkLst>
        <pc:picChg chg="mod">
          <ac:chgData name="Jenni Karvonen" userId="d93c4de8-b7ed-4d5c-967c-b0f430daadb5" providerId="ADAL" clId="{DB6BFCCD-E10D-41BF-ABDA-04E82FCED6F5}" dt="2025-12-04T10:08:14.359" v="4" actId="962"/>
          <ac:picMkLst>
            <pc:docMk/>
            <pc:sldMk cId="579793036" sldId="290"/>
            <ac:picMk id="13" creationId="{278D45D0-1534-0ECD-191B-5531A2B0C40F}"/>
          </ac:picMkLst>
        </pc:picChg>
      </pc:sldChg>
      <pc:sldChg chg="modSp mod">
        <pc:chgData name="Jenni Karvonen" userId="d93c4de8-b7ed-4d5c-967c-b0f430daadb5" providerId="ADAL" clId="{DB6BFCCD-E10D-41BF-ABDA-04E82FCED6F5}" dt="2025-12-05T06:15:34.849" v="772" actId="20577"/>
        <pc:sldMkLst>
          <pc:docMk/>
          <pc:sldMk cId="4236420975" sldId="291"/>
        </pc:sldMkLst>
        <pc:spChg chg="mod">
          <ac:chgData name="Jenni Karvonen" userId="d93c4de8-b7ed-4d5c-967c-b0f430daadb5" providerId="ADAL" clId="{DB6BFCCD-E10D-41BF-ABDA-04E82FCED6F5}" dt="2025-12-04T10:13:29.589" v="265" actId="20577"/>
          <ac:spMkLst>
            <pc:docMk/>
            <pc:sldMk cId="4236420975" sldId="291"/>
            <ac:spMk id="4" creationId="{31CAFDF4-5841-D09C-547B-577BEFB4E775}"/>
          </ac:spMkLst>
        </pc:spChg>
        <pc:spChg chg="mod">
          <ac:chgData name="Jenni Karvonen" userId="d93c4de8-b7ed-4d5c-967c-b0f430daadb5" providerId="ADAL" clId="{DB6BFCCD-E10D-41BF-ABDA-04E82FCED6F5}" dt="2025-12-05T06:15:34.849" v="772" actId="20577"/>
          <ac:spMkLst>
            <pc:docMk/>
            <pc:sldMk cId="4236420975" sldId="291"/>
            <ac:spMk id="5" creationId="{622FAE06-04B2-6AD0-04EC-C42FB63D13B8}"/>
          </ac:spMkLst>
        </pc:spChg>
      </pc:sldChg>
      <pc:sldChg chg="add">
        <pc:chgData name="Jenni Karvonen" userId="d93c4de8-b7ed-4d5c-967c-b0f430daadb5" providerId="ADAL" clId="{DB6BFCCD-E10D-41BF-ABDA-04E82FCED6F5}" dt="2025-12-05T05:59:49.375" v="500"/>
        <pc:sldMkLst>
          <pc:docMk/>
          <pc:sldMk cId="2401235191" sldId="292"/>
        </pc:sldMkLst>
      </pc:sldChg>
      <pc:sldChg chg="modSp mod">
        <pc:chgData name="Jenni Karvonen" userId="d93c4de8-b7ed-4d5c-967c-b0f430daadb5" providerId="ADAL" clId="{DB6BFCCD-E10D-41BF-ABDA-04E82FCED6F5}" dt="2025-12-05T06:34:24.129" v="1636" actId="113"/>
        <pc:sldMkLst>
          <pc:docMk/>
          <pc:sldMk cId="3300802045" sldId="294"/>
        </pc:sldMkLst>
        <pc:spChg chg="mod">
          <ac:chgData name="Jenni Karvonen" userId="d93c4de8-b7ed-4d5c-967c-b0f430daadb5" providerId="ADAL" clId="{DB6BFCCD-E10D-41BF-ABDA-04E82FCED6F5}" dt="2025-12-05T06:34:24.129" v="1636" actId="113"/>
          <ac:spMkLst>
            <pc:docMk/>
            <pc:sldMk cId="3300802045" sldId="294"/>
            <ac:spMk id="3" creationId="{F593E507-2A54-F830-CB41-938B8DD21953}"/>
          </ac:spMkLst>
        </pc:spChg>
      </pc:sldChg>
      <pc:sldChg chg="del">
        <pc:chgData name="Jenni Karvonen" userId="d93c4de8-b7ed-4d5c-967c-b0f430daadb5" providerId="ADAL" clId="{DB6BFCCD-E10D-41BF-ABDA-04E82FCED6F5}" dt="2025-12-05T05:54:09.811" v="497" actId="47"/>
        <pc:sldMkLst>
          <pc:docMk/>
          <pc:sldMk cId="4283486020" sldId="296"/>
        </pc:sldMkLst>
      </pc:sldChg>
      <pc:sldChg chg="modSp mod">
        <pc:chgData name="Jenni Karvonen" userId="d93c4de8-b7ed-4d5c-967c-b0f430daadb5" providerId="ADAL" clId="{DB6BFCCD-E10D-41BF-ABDA-04E82FCED6F5}" dt="2025-12-05T06:29:47.962" v="1612" actId="20577"/>
        <pc:sldMkLst>
          <pc:docMk/>
          <pc:sldMk cId="2612608637" sldId="298"/>
        </pc:sldMkLst>
        <pc:spChg chg="mod">
          <ac:chgData name="Jenni Karvonen" userId="d93c4de8-b7ed-4d5c-967c-b0f430daadb5" providerId="ADAL" clId="{DB6BFCCD-E10D-41BF-ABDA-04E82FCED6F5}" dt="2025-12-05T06:29:47.962" v="1612" actId="20577"/>
          <ac:spMkLst>
            <pc:docMk/>
            <pc:sldMk cId="2612608637" sldId="298"/>
            <ac:spMk id="7" creationId="{1D29BEC3-FB1D-E546-2E78-B5EA5E5121DD}"/>
          </ac:spMkLst>
        </pc:spChg>
      </pc:sldChg>
      <pc:sldChg chg="delSp modSp mod">
        <pc:chgData name="Jenni Karvonen" userId="d93c4de8-b7ed-4d5c-967c-b0f430daadb5" providerId="ADAL" clId="{DB6BFCCD-E10D-41BF-ABDA-04E82FCED6F5}" dt="2025-12-04T10:17:22.332" v="454" actId="478"/>
        <pc:sldMkLst>
          <pc:docMk/>
          <pc:sldMk cId="2498521450" sldId="299"/>
        </pc:sldMkLst>
        <pc:spChg chg="del">
          <ac:chgData name="Jenni Karvonen" userId="d93c4de8-b7ed-4d5c-967c-b0f430daadb5" providerId="ADAL" clId="{DB6BFCCD-E10D-41BF-ABDA-04E82FCED6F5}" dt="2025-12-04T10:17:22.332" v="454" actId="478"/>
          <ac:spMkLst>
            <pc:docMk/>
            <pc:sldMk cId="2498521450" sldId="299"/>
            <ac:spMk id="3" creationId="{0A6E5A0E-AB14-129E-DBF1-19E3DEC8D5BB}"/>
          </ac:spMkLst>
        </pc:spChg>
        <pc:picChg chg="mod">
          <ac:chgData name="Jenni Karvonen" userId="d93c4de8-b7ed-4d5c-967c-b0f430daadb5" providerId="ADAL" clId="{DB6BFCCD-E10D-41BF-ABDA-04E82FCED6F5}" dt="2025-12-04T10:10:18.205" v="147" actId="962"/>
          <ac:picMkLst>
            <pc:docMk/>
            <pc:sldMk cId="2498521450" sldId="299"/>
            <ac:picMk id="4" creationId="{F073E9C8-664E-1420-48F8-58DEB956C0D0}"/>
          </ac:picMkLst>
        </pc:picChg>
      </pc:sldChg>
      <pc:sldChg chg="modNotesTx">
        <pc:chgData name="Jenni Karvonen" userId="d93c4de8-b7ed-4d5c-967c-b0f430daadb5" providerId="ADAL" clId="{DB6BFCCD-E10D-41BF-ABDA-04E82FCED6F5}" dt="2025-12-05T06:08:54.710" v="504" actId="20577"/>
        <pc:sldMkLst>
          <pc:docMk/>
          <pc:sldMk cId="3256872364" sldId="303"/>
        </pc:sldMkLst>
      </pc:sldChg>
      <pc:sldChg chg="modSp mod">
        <pc:chgData name="Jenni Karvonen" userId="d93c4de8-b7ed-4d5c-967c-b0f430daadb5" providerId="ADAL" clId="{DB6BFCCD-E10D-41BF-ABDA-04E82FCED6F5}" dt="2025-12-05T06:33:42.362" v="1634" actId="20577"/>
        <pc:sldMkLst>
          <pc:docMk/>
          <pc:sldMk cId="77399678" sldId="304"/>
        </pc:sldMkLst>
        <pc:spChg chg="mod">
          <ac:chgData name="Jenni Karvonen" userId="d93c4de8-b7ed-4d5c-967c-b0f430daadb5" providerId="ADAL" clId="{DB6BFCCD-E10D-41BF-ABDA-04E82FCED6F5}" dt="2025-12-05T06:33:42.362" v="1634" actId="20577"/>
          <ac:spMkLst>
            <pc:docMk/>
            <pc:sldMk cId="77399678" sldId="304"/>
            <ac:spMk id="3" creationId="{864F07DB-755B-5E8F-0B44-9C573AC19D65}"/>
          </ac:spMkLst>
        </pc:spChg>
      </pc:sldChg>
      <pc:sldChg chg="modSp del mod">
        <pc:chgData name="Jenni Karvonen" userId="d93c4de8-b7ed-4d5c-967c-b0f430daadb5" providerId="ADAL" clId="{DB6BFCCD-E10D-41BF-ABDA-04E82FCED6F5}" dt="2025-12-05T06:37:47.431" v="1705" actId="2696"/>
        <pc:sldMkLst>
          <pc:docMk/>
          <pc:sldMk cId="104345514" sldId="306"/>
        </pc:sldMkLst>
        <pc:spChg chg="mod">
          <ac:chgData name="Jenni Karvonen" userId="d93c4de8-b7ed-4d5c-967c-b0f430daadb5" providerId="ADAL" clId="{DB6BFCCD-E10D-41BF-ABDA-04E82FCED6F5}" dt="2025-12-05T06:35:34.652" v="1685" actId="20577"/>
          <ac:spMkLst>
            <pc:docMk/>
            <pc:sldMk cId="104345514" sldId="306"/>
            <ac:spMk id="3" creationId="{6A0399E7-3694-BA7E-7608-AB933412DAEC}"/>
          </ac:spMkLst>
        </pc:spChg>
      </pc:sldChg>
      <pc:sldChg chg="modSp add mod">
        <pc:chgData name="Jenni Karvonen" userId="d93c4de8-b7ed-4d5c-967c-b0f430daadb5" providerId="ADAL" clId="{DB6BFCCD-E10D-41BF-ABDA-04E82FCED6F5}" dt="2025-12-05T06:42:50.086" v="1892" actId="20577"/>
        <pc:sldMkLst>
          <pc:docMk/>
          <pc:sldMk cId="3852460986" sldId="306"/>
        </pc:sldMkLst>
        <pc:spChg chg="mod">
          <ac:chgData name="Jenni Karvonen" userId="d93c4de8-b7ed-4d5c-967c-b0f430daadb5" providerId="ADAL" clId="{DB6BFCCD-E10D-41BF-ABDA-04E82FCED6F5}" dt="2025-12-05T06:42:50.086" v="1892" actId="20577"/>
          <ac:spMkLst>
            <pc:docMk/>
            <pc:sldMk cId="3852460986" sldId="306"/>
            <ac:spMk id="3" creationId="{6A0399E7-3694-BA7E-7608-AB933412DAEC}"/>
          </ac:spMkLst>
        </pc:spChg>
      </pc:sldChg>
      <pc:sldChg chg="delSp modSp mod">
        <pc:chgData name="Jenni Karvonen" userId="d93c4de8-b7ed-4d5c-967c-b0f430daadb5" providerId="ADAL" clId="{DB6BFCCD-E10D-41BF-ABDA-04E82FCED6F5}" dt="2025-12-04T10:17:18.513" v="453" actId="478"/>
        <pc:sldMkLst>
          <pc:docMk/>
          <pc:sldMk cId="3265500989" sldId="307"/>
        </pc:sldMkLst>
        <pc:spChg chg="del">
          <ac:chgData name="Jenni Karvonen" userId="d93c4de8-b7ed-4d5c-967c-b0f430daadb5" providerId="ADAL" clId="{DB6BFCCD-E10D-41BF-ABDA-04E82FCED6F5}" dt="2025-12-04T10:17:18.513" v="453" actId="478"/>
          <ac:spMkLst>
            <pc:docMk/>
            <pc:sldMk cId="3265500989" sldId="307"/>
            <ac:spMk id="5" creationId="{F5F6547B-959E-3982-BDDF-05E5CEC4AD82}"/>
          </ac:spMkLst>
        </pc:spChg>
        <pc:picChg chg="mod">
          <ac:chgData name="Jenni Karvonen" userId="d93c4de8-b7ed-4d5c-967c-b0f430daadb5" providerId="ADAL" clId="{DB6BFCCD-E10D-41BF-ABDA-04E82FCED6F5}" dt="2025-12-04T10:10:19.481" v="148" actId="962"/>
          <ac:picMkLst>
            <pc:docMk/>
            <pc:sldMk cId="3265500989" sldId="307"/>
            <ac:picMk id="2" creationId="{34C96203-2B0B-B5E6-C26B-B060B4E6DADE}"/>
          </ac:picMkLst>
        </pc:picChg>
      </pc:sldChg>
      <pc:sldChg chg="modSp mod">
        <pc:chgData name="Jenni Karvonen" userId="d93c4de8-b7ed-4d5c-967c-b0f430daadb5" providerId="ADAL" clId="{DB6BFCCD-E10D-41BF-ABDA-04E82FCED6F5}" dt="2025-12-05T06:16:50.794" v="917" actId="20577"/>
        <pc:sldMkLst>
          <pc:docMk/>
          <pc:sldMk cId="135356977" sldId="308"/>
        </pc:sldMkLst>
        <pc:spChg chg="mod">
          <ac:chgData name="Jenni Karvonen" userId="d93c4de8-b7ed-4d5c-967c-b0f430daadb5" providerId="ADAL" clId="{DB6BFCCD-E10D-41BF-ABDA-04E82FCED6F5}" dt="2025-12-05T06:16:50.794" v="917" actId="20577"/>
          <ac:spMkLst>
            <pc:docMk/>
            <pc:sldMk cId="135356977" sldId="308"/>
            <ac:spMk id="3" creationId="{2FC72E17-5F10-B6B5-362C-E85577B13F3B}"/>
          </ac:spMkLst>
        </pc:spChg>
      </pc:sldChg>
      <pc:sldChg chg="delSp modSp mod">
        <pc:chgData name="Jenni Karvonen" userId="d93c4de8-b7ed-4d5c-967c-b0f430daadb5" providerId="ADAL" clId="{DB6BFCCD-E10D-41BF-ABDA-04E82FCED6F5}" dt="2025-12-04T10:17:30.661" v="456" actId="478"/>
        <pc:sldMkLst>
          <pc:docMk/>
          <pc:sldMk cId="837201329" sldId="310"/>
        </pc:sldMkLst>
        <pc:spChg chg="del">
          <ac:chgData name="Jenni Karvonen" userId="d93c4de8-b7ed-4d5c-967c-b0f430daadb5" providerId="ADAL" clId="{DB6BFCCD-E10D-41BF-ABDA-04E82FCED6F5}" dt="2025-12-04T10:17:30.661" v="456" actId="478"/>
          <ac:spMkLst>
            <pc:docMk/>
            <pc:sldMk cId="837201329" sldId="310"/>
            <ac:spMk id="5" creationId="{0791580A-5FBA-42C3-88C6-0E4311F2F24F}"/>
          </ac:spMkLst>
        </pc:spChg>
        <pc:picChg chg="mod">
          <ac:chgData name="Jenni Karvonen" userId="d93c4de8-b7ed-4d5c-967c-b0f430daadb5" providerId="ADAL" clId="{DB6BFCCD-E10D-41BF-ABDA-04E82FCED6F5}" dt="2025-12-04T10:08:19.752" v="8" actId="962"/>
          <ac:picMkLst>
            <pc:docMk/>
            <pc:sldMk cId="837201329" sldId="310"/>
            <ac:picMk id="3" creationId="{1A111E66-676A-E1E5-32F1-FEDBBB694FB8}"/>
          </ac:picMkLst>
        </pc:picChg>
      </pc:sldChg>
      <pc:sldChg chg="delSp modSp mod">
        <pc:chgData name="Jenni Karvonen" userId="d93c4de8-b7ed-4d5c-967c-b0f430daadb5" providerId="ADAL" clId="{DB6BFCCD-E10D-41BF-ABDA-04E82FCED6F5}" dt="2025-12-04T10:18:08.645" v="472" actId="478"/>
        <pc:sldMkLst>
          <pc:docMk/>
          <pc:sldMk cId="1957728002" sldId="311"/>
        </pc:sldMkLst>
        <pc:spChg chg="del">
          <ac:chgData name="Jenni Karvonen" userId="d93c4de8-b7ed-4d5c-967c-b0f430daadb5" providerId="ADAL" clId="{DB6BFCCD-E10D-41BF-ABDA-04E82FCED6F5}" dt="2025-12-04T10:18:08.645" v="472" actId="478"/>
          <ac:spMkLst>
            <pc:docMk/>
            <pc:sldMk cId="1957728002" sldId="311"/>
            <ac:spMk id="4" creationId="{89FB5133-ADB6-7B74-18EC-CEB96D02E31A}"/>
          </ac:spMkLst>
        </pc:spChg>
        <pc:picChg chg="mod">
          <ac:chgData name="Jenni Karvonen" userId="d93c4de8-b7ed-4d5c-967c-b0f430daadb5" providerId="ADAL" clId="{DB6BFCCD-E10D-41BF-ABDA-04E82FCED6F5}" dt="2025-12-04T10:10:20.319" v="149" actId="962"/>
          <ac:picMkLst>
            <pc:docMk/>
            <pc:sldMk cId="1957728002" sldId="311"/>
            <ac:picMk id="3" creationId="{BD350696-4836-01F0-51FB-3C6A1F4A7F7B}"/>
          </ac:picMkLst>
        </pc:picChg>
      </pc:sldChg>
      <pc:sldChg chg="modSp mod">
        <pc:chgData name="Jenni Karvonen" userId="d93c4de8-b7ed-4d5c-967c-b0f430daadb5" providerId="ADAL" clId="{DB6BFCCD-E10D-41BF-ABDA-04E82FCED6F5}" dt="2025-12-05T07:29:33.459" v="2759" actId="20577"/>
        <pc:sldMkLst>
          <pc:docMk/>
          <pc:sldMk cId="2651698826" sldId="313"/>
        </pc:sldMkLst>
        <pc:spChg chg="mod">
          <ac:chgData name="Jenni Karvonen" userId="d93c4de8-b7ed-4d5c-967c-b0f430daadb5" providerId="ADAL" clId="{DB6BFCCD-E10D-41BF-ABDA-04E82FCED6F5}" dt="2025-12-05T07:29:33.459" v="2759" actId="20577"/>
          <ac:spMkLst>
            <pc:docMk/>
            <pc:sldMk cId="2651698826" sldId="313"/>
            <ac:spMk id="6" creationId="{4DC5D6B3-9DF6-D591-8196-1782E6047393}"/>
          </ac:spMkLst>
        </pc:spChg>
      </pc:sldChg>
      <pc:sldChg chg="delSp modSp del mod">
        <pc:chgData name="Jenni Karvonen" userId="d93c4de8-b7ed-4d5c-967c-b0f430daadb5" providerId="ADAL" clId="{DB6BFCCD-E10D-41BF-ABDA-04E82FCED6F5}" dt="2025-12-05T06:37:47.431" v="1705" actId="2696"/>
        <pc:sldMkLst>
          <pc:docMk/>
          <pc:sldMk cId="487525188" sldId="317"/>
        </pc:sldMkLst>
        <pc:spChg chg="mod">
          <ac:chgData name="Jenni Karvonen" userId="d93c4de8-b7ed-4d5c-967c-b0f430daadb5" providerId="ADAL" clId="{DB6BFCCD-E10D-41BF-ABDA-04E82FCED6F5}" dt="2025-12-04T10:11:21.773" v="190" actId="20577"/>
          <ac:spMkLst>
            <pc:docMk/>
            <pc:sldMk cId="487525188" sldId="317"/>
            <ac:spMk id="2" creationId="{924D62B1-2E1D-AE89-6E8B-58FA0F3D9C6C}"/>
          </ac:spMkLst>
        </pc:spChg>
        <pc:spChg chg="del">
          <ac:chgData name="Jenni Karvonen" userId="d93c4de8-b7ed-4d5c-967c-b0f430daadb5" providerId="ADAL" clId="{DB6BFCCD-E10D-41BF-ABDA-04E82FCED6F5}" dt="2025-12-04T10:11:38.329" v="191" actId="478"/>
          <ac:spMkLst>
            <pc:docMk/>
            <pc:sldMk cId="487525188" sldId="317"/>
            <ac:spMk id="7" creationId="{1C36FE97-3B92-59D9-4A57-87AC7F024667}"/>
          </ac:spMkLst>
        </pc:spChg>
        <pc:spChg chg="mod">
          <ac:chgData name="Jenni Karvonen" userId="d93c4de8-b7ed-4d5c-967c-b0f430daadb5" providerId="ADAL" clId="{DB6BFCCD-E10D-41BF-ABDA-04E82FCED6F5}" dt="2025-12-04T10:08:55.728" v="14" actId="962"/>
          <ac:spMkLst>
            <pc:docMk/>
            <pc:sldMk cId="487525188" sldId="317"/>
            <ac:spMk id="8" creationId="{9EFB27E9-0600-1EA9-5FBA-70CD9C3F0BE8}"/>
          </ac:spMkLst>
        </pc:spChg>
        <pc:spChg chg="mod">
          <ac:chgData name="Jenni Karvonen" userId="d93c4de8-b7ed-4d5c-967c-b0f430daadb5" providerId="ADAL" clId="{DB6BFCCD-E10D-41BF-ABDA-04E82FCED6F5}" dt="2025-12-04T10:08:55.732" v="15" actId="962"/>
          <ac:spMkLst>
            <pc:docMk/>
            <pc:sldMk cId="487525188" sldId="317"/>
            <ac:spMk id="16" creationId="{A28875F4-E2C4-B6E7-02BE-D274998AAF35}"/>
          </ac:spMkLst>
        </pc:spChg>
        <pc:spChg chg="mod">
          <ac:chgData name="Jenni Karvonen" userId="d93c4de8-b7ed-4d5c-967c-b0f430daadb5" providerId="ADAL" clId="{DB6BFCCD-E10D-41BF-ABDA-04E82FCED6F5}" dt="2025-12-04T10:08:55.737" v="16" actId="962"/>
          <ac:spMkLst>
            <pc:docMk/>
            <pc:sldMk cId="487525188" sldId="317"/>
            <ac:spMk id="18" creationId="{183C8096-473F-403C-8C3F-EEE161B97FB7}"/>
          </ac:spMkLst>
        </pc:spChg>
        <pc:spChg chg="mod">
          <ac:chgData name="Jenni Karvonen" userId="d93c4de8-b7ed-4d5c-967c-b0f430daadb5" providerId="ADAL" clId="{DB6BFCCD-E10D-41BF-ABDA-04E82FCED6F5}" dt="2025-12-04T10:08:55.738" v="17" actId="962"/>
          <ac:spMkLst>
            <pc:docMk/>
            <pc:sldMk cId="487525188" sldId="317"/>
            <ac:spMk id="20" creationId="{883A6051-08D1-132B-8696-F0540E57E0E7}"/>
          </ac:spMkLst>
        </pc:spChg>
        <pc:spChg chg="mod">
          <ac:chgData name="Jenni Karvonen" userId="d93c4de8-b7ed-4d5c-967c-b0f430daadb5" providerId="ADAL" clId="{DB6BFCCD-E10D-41BF-ABDA-04E82FCED6F5}" dt="2025-12-04T10:08:55.738" v="18" actId="962"/>
          <ac:spMkLst>
            <pc:docMk/>
            <pc:sldMk cId="487525188" sldId="317"/>
            <ac:spMk id="22" creationId="{8C443876-32DD-F084-6183-FB0B13A9ACC3}"/>
          </ac:spMkLst>
        </pc:spChg>
        <pc:spChg chg="mod">
          <ac:chgData name="Jenni Karvonen" userId="d93c4de8-b7ed-4d5c-967c-b0f430daadb5" providerId="ADAL" clId="{DB6BFCCD-E10D-41BF-ABDA-04E82FCED6F5}" dt="2025-12-04T10:08:55.738" v="19" actId="962"/>
          <ac:spMkLst>
            <pc:docMk/>
            <pc:sldMk cId="487525188" sldId="317"/>
            <ac:spMk id="24" creationId="{1AF5A897-52E7-A39B-EA3F-9BBAB52EAD70}"/>
          </ac:spMkLst>
        </pc:spChg>
      </pc:sldChg>
      <pc:sldChg chg="addSp modSp add mod">
        <pc:chgData name="Jenni Karvonen" userId="d93c4de8-b7ed-4d5c-967c-b0f430daadb5" providerId="ADAL" clId="{DB6BFCCD-E10D-41BF-ABDA-04E82FCED6F5}" dt="2025-12-05T06:39:26.647" v="1772" actId="1076"/>
        <pc:sldMkLst>
          <pc:docMk/>
          <pc:sldMk cId="3877728607" sldId="317"/>
        </pc:sldMkLst>
        <pc:spChg chg="mod">
          <ac:chgData name="Jenni Karvonen" userId="d93c4de8-b7ed-4d5c-967c-b0f430daadb5" providerId="ADAL" clId="{DB6BFCCD-E10D-41BF-ABDA-04E82FCED6F5}" dt="2025-12-05T06:38:32.075" v="1764" actId="20577"/>
          <ac:spMkLst>
            <pc:docMk/>
            <pc:sldMk cId="3877728607" sldId="317"/>
            <ac:spMk id="2" creationId="{924D62B1-2E1D-AE89-6E8B-58FA0F3D9C6C}"/>
          </ac:spMkLst>
        </pc:spChg>
        <pc:spChg chg="mod">
          <ac:chgData name="Jenni Karvonen" userId="d93c4de8-b7ed-4d5c-967c-b0f430daadb5" providerId="ADAL" clId="{DB6BFCCD-E10D-41BF-ABDA-04E82FCED6F5}" dt="2025-12-05T06:38:42.975" v="1765" actId="164"/>
          <ac:spMkLst>
            <pc:docMk/>
            <pc:sldMk cId="3877728607" sldId="317"/>
            <ac:spMk id="8" creationId="{9EFB27E9-0600-1EA9-5FBA-70CD9C3F0BE8}"/>
          </ac:spMkLst>
        </pc:spChg>
        <pc:spChg chg="mod">
          <ac:chgData name="Jenni Karvonen" userId="d93c4de8-b7ed-4d5c-967c-b0f430daadb5" providerId="ADAL" clId="{DB6BFCCD-E10D-41BF-ABDA-04E82FCED6F5}" dt="2025-12-05T06:38:42.975" v="1765" actId="164"/>
          <ac:spMkLst>
            <pc:docMk/>
            <pc:sldMk cId="3877728607" sldId="317"/>
            <ac:spMk id="15" creationId="{2B755537-431B-7531-1099-D04057FE4BCE}"/>
          </ac:spMkLst>
        </pc:spChg>
        <pc:spChg chg="mod">
          <ac:chgData name="Jenni Karvonen" userId="d93c4de8-b7ed-4d5c-967c-b0f430daadb5" providerId="ADAL" clId="{DB6BFCCD-E10D-41BF-ABDA-04E82FCED6F5}" dt="2025-12-05T06:38:49.532" v="1766" actId="164"/>
          <ac:spMkLst>
            <pc:docMk/>
            <pc:sldMk cId="3877728607" sldId="317"/>
            <ac:spMk id="16" creationId="{A28875F4-E2C4-B6E7-02BE-D274998AAF35}"/>
          </ac:spMkLst>
        </pc:spChg>
        <pc:spChg chg="mod">
          <ac:chgData name="Jenni Karvonen" userId="d93c4de8-b7ed-4d5c-967c-b0f430daadb5" providerId="ADAL" clId="{DB6BFCCD-E10D-41BF-ABDA-04E82FCED6F5}" dt="2025-12-05T06:38:49.532" v="1766" actId="164"/>
          <ac:spMkLst>
            <pc:docMk/>
            <pc:sldMk cId="3877728607" sldId="317"/>
            <ac:spMk id="17" creationId="{5E8317CC-E0C1-D670-CCD6-523F01342096}"/>
          </ac:spMkLst>
        </pc:spChg>
        <pc:spChg chg="mod">
          <ac:chgData name="Jenni Karvonen" userId="d93c4de8-b7ed-4d5c-967c-b0f430daadb5" providerId="ADAL" clId="{DB6BFCCD-E10D-41BF-ABDA-04E82FCED6F5}" dt="2025-12-05T06:38:53.605" v="1767" actId="164"/>
          <ac:spMkLst>
            <pc:docMk/>
            <pc:sldMk cId="3877728607" sldId="317"/>
            <ac:spMk id="18" creationId="{183C8096-473F-403C-8C3F-EEE161B97FB7}"/>
          </ac:spMkLst>
        </pc:spChg>
        <pc:spChg chg="mod">
          <ac:chgData name="Jenni Karvonen" userId="d93c4de8-b7ed-4d5c-967c-b0f430daadb5" providerId="ADAL" clId="{DB6BFCCD-E10D-41BF-ABDA-04E82FCED6F5}" dt="2025-12-05T06:38:53.605" v="1767" actId="164"/>
          <ac:spMkLst>
            <pc:docMk/>
            <pc:sldMk cId="3877728607" sldId="317"/>
            <ac:spMk id="19" creationId="{1D91C373-26DF-C8D7-CF08-3C80FF96B951}"/>
          </ac:spMkLst>
        </pc:spChg>
        <pc:spChg chg="mod">
          <ac:chgData name="Jenni Karvonen" userId="d93c4de8-b7ed-4d5c-967c-b0f430daadb5" providerId="ADAL" clId="{DB6BFCCD-E10D-41BF-ABDA-04E82FCED6F5}" dt="2025-12-05T06:39:12.599" v="1770" actId="164"/>
          <ac:spMkLst>
            <pc:docMk/>
            <pc:sldMk cId="3877728607" sldId="317"/>
            <ac:spMk id="20" creationId="{883A6051-08D1-132B-8696-F0540E57E0E7}"/>
          </ac:spMkLst>
        </pc:spChg>
        <pc:spChg chg="mod">
          <ac:chgData name="Jenni Karvonen" userId="d93c4de8-b7ed-4d5c-967c-b0f430daadb5" providerId="ADAL" clId="{DB6BFCCD-E10D-41BF-ABDA-04E82FCED6F5}" dt="2025-12-05T06:39:12.599" v="1770" actId="164"/>
          <ac:spMkLst>
            <pc:docMk/>
            <pc:sldMk cId="3877728607" sldId="317"/>
            <ac:spMk id="21" creationId="{30A19437-9EC8-00AE-F5AE-0A1F5EA8EABA}"/>
          </ac:spMkLst>
        </pc:spChg>
        <pc:spChg chg="mod">
          <ac:chgData name="Jenni Karvonen" userId="d93c4de8-b7ed-4d5c-967c-b0f430daadb5" providerId="ADAL" clId="{DB6BFCCD-E10D-41BF-ABDA-04E82FCED6F5}" dt="2025-12-05T06:39:03.601" v="1769" actId="164"/>
          <ac:spMkLst>
            <pc:docMk/>
            <pc:sldMk cId="3877728607" sldId="317"/>
            <ac:spMk id="22" creationId="{8C443876-32DD-F084-6183-FB0B13A9ACC3}"/>
          </ac:spMkLst>
        </pc:spChg>
        <pc:spChg chg="mod">
          <ac:chgData name="Jenni Karvonen" userId="d93c4de8-b7ed-4d5c-967c-b0f430daadb5" providerId="ADAL" clId="{DB6BFCCD-E10D-41BF-ABDA-04E82FCED6F5}" dt="2025-12-05T06:39:03.601" v="1769" actId="164"/>
          <ac:spMkLst>
            <pc:docMk/>
            <pc:sldMk cId="3877728607" sldId="317"/>
            <ac:spMk id="23" creationId="{E9EABE89-E843-9ED3-8F7E-25946D8BF6B4}"/>
          </ac:spMkLst>
        </pc:spChg>
        <pc:spChg chg="mod">
          <ac:chgData name="Jenni Karvonen" userId="d93c4de8-b7ed-4d5c-967c-b0f430daadb5" providerId="ADAL" clId="{DB6BFCCD-E10D-41BF-ABDA-04E82FCED6F5}" dt="2025-12-05T06:38:59.218" v="1768" actId="164"/>
          <ac:spMkLst>
            <pc:docMk/>
            <pc:sldMk cId="3877728607" sldId="317"/>
            <ac:spMk id="24" creationId="{1AF5A897-52E7-A39B-EA3F-9BBAB52EAD70}"/>
          </ac:spMkLst>
        </pc:spChg>
        <pc:spChg chg="mod">
          <ac:chgData name="Jenni Karvonen" userId="d93c4de8-b7ed-4d5c-967c-b0f430daadb5" providerId="ADAL" clId="{DB6BFCCD-E10D-41BF-ABDA-04E82FCED6F5}" dt="2025-12-05T06:38:59.218" v="1768" actId="164"/>
          <ac:spMkLst>
            <pc:docMk/>
            <pc:sldMk cId="3877728607" sldId="317"/>
            <ac:spMk id="25" creationId="{880DC718-2477-3E2C-AB0E-6E25B00A74AC}"/>
          </ac:spMkLst>
        </pc:spChg>
        <pc:grpChg chg="add mod">
          <ac:chgData name="Jenni Karvonen" userId="d93c4de8-b7ed-4d5c-967c-b0f430daadb5" providerId="ADAL" clId="{DB6BFCCD-E10D-41BF-ABDA-04E82FCED6F5}" dt="2025-12-05T06:39:20.935" v="1771" actId="164"/>
          <ac:grpSpMkLst>
            <pc:docMk/>
            <pc:sldMk cId="3877728607" sldId="317"/>
            <ac:grpSpMk id="3" creationId="{A954BC70-9752-11B8-76CE-4151AB5F3B04}"/>
          </ac:grpSpMkLst>
        </pc:grpChg>
        <pc:grpChg chg="add mod">
          <ac:chgData name="Jenni Karvonen" userId="d93c4de8-b7ed-4d5c-967c-b0f430daadb5" providerId="ADAL" clId="{DB6BFCCD-E10D-41BF-ABDA-04E82FCED6F5}" dt="2025-12-05T06:39:20.935" v="1771" actId="164"/>
          <ac:grpSpMkLst>
            <pc:docMk/>
            <pc:sldMk cId="3877728607" sldId="317"/>
            <ac:grpSpMk id="4" creationId="{63B45BA8-35E7-5DB4-BD1C-4679DDF831C7}"/>
          </ac:grpSpMkLst>
        </pc:grpChg>
        <pc:grpChg chg="add mod">
          <ac:chgData name="Jenni Karvonen" userId="d93c4de8-b7ed-4d5c-967c-b0f430daadb5" providerId="ADAL" clId="{DB6BFCCD-E10D-41BF-ABDA-04E82FCED6F5}" dt="2025-12-05T06:39:20.935" v="1771" actId="164"/>
          <ac:grpSpMkLst>
            <pc:docMk/>
            <pc:sldMk cId="3877728607" sldId="317"/>
            <ac:grpSpMk id="5" creationId="{5D2C27D9-9929-AD3C-DBD2-E689295C01F1}"/>
          </ac:grpSpMkLst>
        </pc:grpChg>
        <pc:grpChg chg="add mod">
          <ac:chgData name="Jenni Karvonen" userId="d93c4de8-b7ed-4d5c-967c-b0f430daadb5" providerId="ADAL" clId="{DB6BFCCD-E10D-41BF-ABDA-04E82FCED6F5}" dt="2025-12-05T06:39:20.935" v="1771" actId="164"/>
          <ac:grpSpMkLst>
            <pc:docMk/>
            <pc:sldMk cId="3877728607" sldId="317"/>
            <ac:grpSpMk id="6" creationId="{240B2699-281C-6BAF-E1FA-A04B65628A2E}"/>
          </ac:grpSpMkLst>
        </pc:grpChg>
        <pc:grpChg chg="add mod">
          <ac:chgData name="Jenni Karvonen" userId="d93c4de8-b7ed-4d5c-967c-b0f430daadb5" providerId="ADAL" clId="{DB6BFCCD-E10D-41BF-ABDA-04E82FCED6F5}" dt="2025-12-05T06:39:20.935" v="1771" actId="164"/>
          <ac:grpSpMkLst>
            <pc:docMk/>
            <pc:sldMk cId="3877728607" sldId="317"/>
            <ac:grpSpMk id="7" creationId="{750627D1-79C0-0ABB-630B-DB5C909F8412}"/>
          </ac:grpSpMkLst>
        </pc:grpChg>
        <pc:grpChg chg="add mod">
          <ac:chgData name="Jenni Karvonen" userId="d93c4de8-b7ed-4d5c-967c-b0f430daadb5" providerId="ADAL" clId="{DB6BFCCD-E10D-41BF-ABDA-04E82FCED6F5}" dt="2025-12-05T06:39:20.935" v="1771" actId="164"/>
          <ac:grpSpMkLst>
            <pc:docMk/>
            <pc:sldMk cId="3877728607" sldId="317"/>
            <ac:grpSpMk id="9" creationId="{1DCF5A95-1BEB-10BF-45C3-39A5F828747A}"/>
          </ac:grpSpMkLst>
        </pc:grpChg>
        <pc:grpChg chg="add mod">
          <ac:chgData name="Jenni Karvonen" userId="d93c4de8-b7ed-4d5c-967c-b0f430daadb5" providerId="ADAL" clId="{DB6BFCCD-E10D-41BF-ABDA-04E82FCED6F5}" dt="2025-12-05T06:39:26.647" v="1772" actId="1076"/>
          <ac:grpSpMkLst>
            <pc:docMk/>
            <pc:sldMk cId="3877728607" sldId="317"/>
            <ac:grpSpMk id="10" creationId="{3FF73E06-CBE4-317B-768C-075899FFF6CE}"/>
          </ac:grpSpMkLst>
        </pc:grpChg>
      </pc:sldChg>
      <pc:sldChg chg="del">
        <pc:chgData name="Jenni Karvonen" userId="d93c4de8-b7ed-4d5c-967c-b0f430daadb5" providerId="ADAL" clId="{DB6BFCCD-E10D-41BF-ABDA-04E82FCED6F5}" dt="2025-12-04T10:13:22.899" v="233" actId="47"/>
        <pc:sldMkLst>
          <pc:docMk/>
          <pc:sldMk cId="3373968158" sldId="321"/>
        </pc:sldMkLst>
      </pc:sldChg>
      <pc:sldChg chg="modSp mod">
        <pc:chgData name="Jenni Karvonen" userId="d93c4de8-b7ed-4d5c-967c-b0f430daadb5" providerId="ADAL" clId="{DB6BFCCD-E10D-41BF-ABDA-04E82FCED6F5}" dt="2025-12-04T10:16:44.234" v="451" actId="20577"/>
        <pc:sldMkLst>
          <pc:docMk/>
          <pc:sldMk cId="4059540231" sldId="322"/>
        </pc:sldMkLst>
        <pc:spChg chg="mod">
          <ac:chgData name="Jenni Karvonen" userId="d93c4de8-b7ed-4d5c-967c-b0f430daadb5" providerId="ADAL" clId="{DB6BFCCD-E10D-41BF-ABDA-04E82FCED6F5}" dt="2025-12-04T10:16:44.234" v="451" actId="20577"/>
          <ac:spMkLst>
            <pc:docMk/>
            <pc:sldMk cId="4059540231" sldId="322"/>
            <ac:spMk id="5" creationId="{40D4A1E5-B9BC-0BBE-A169-68C7EAEF6107}"/>
          </ac:spMkLst>
        </pc:spChg>
      </pc:sldChg>
      <pc:sldChg chg="del">
        <pc:chgData name="Jenni Karvonen" userId="d93c4de8-b7ed-4d5c-967c-b0f430daadb5" providerId="ADAL" clId="{DB6BFCCD-E10D-41BF-ABDA-04E82FCED6F5}" dt="2025-12-05T05:57:48.301" v="499" actId="47"/>
        <pc:sldMkLst>
          <pc:docMk/>
          <pc:sldMk cId="1726156059" sldId="323"/>
        </pc:sldMkLst>
      </pc:sldChg>
      <pc:sldChg chg="del">
        <pc:chgData name="Jenni Karvonen" userId="d93c4de8-b7ed-4d5c-967c-b0f430daadb5" providerId="ADAL" clId="{DB6BFCCD-E10D-41BF-ABDA-04E82FCED6F5}" dt="2025-12-05T05:59:51.470" v="501" actId="47"/>
        <pc:sldMkLst>
          <pc:docMk/>
          <pc:sldMk cId="2441422320" sldId="324"/>
        </pc:sldMkLst>
      </pc:sldChg>
      <pc:sldChg chg="del">
        <pc:chgData name="Jenni Karvonen" userId="d93c4de8-b7ed-4d5c-967c-b0f430daadb5" providerId="ADAL" clId="{DB6BFCCD-E10D-41BF-ABDA-04E82FCED6F5}" dt="2025-12-05T06:01:41.359" v="503" actId="47"/>
        <pc:sldMkLst>
          <pc:docMk/>
          <pc:sldMk cId="518965919" sldId="325"/>
        </pc:sldMkLst>
      </pc:sldChg>
      <pc:sldChg chg="addSp delSp modSp mod ord">
        <pc:chgData name="Jenni Karvonen" userId="d93c4de8-b7ed-4d5c-967c-b0f430daadb5" providerId="ADAL" clId="{DB6BFCCD-E10D-41BF-ABDA-04E82FCED6F5}" dt="2025-12-05T07:27:54.453" v="2711" actId="403"/>
        <pc:sldMkLst>
          <pc:docMk/>
          <pc:sldMk cId="2339015433" sldId="327"/>
        </pc:sldMkLst>
        <pc:spChg chg="mod">
          <ac:chgData name="Jenni Karvonen" userId="d93c4de8-b7ed-4d5c-967c-b0f430daadb5" providerId="ADAL" clId="{DB6BFCCD-E10D-41BF-ABDA-04E82FCED6F5}" dt="2025-12-05T07:27:54.453" v="2711" actId="403"/>
          <ac:spMkLst>
            <pc:docMk/>
            <pc:sldMk cId="2339015433" sldId="327"/>
            <ac:spMk id="5" creationId="{874B0271-96B2-BD47-A5E5-557732D7C6F1}"/>
          </ac:spMkLst>
        </pc:spChg>
        <pc:graphicFrameChg chg="add del mod">
          <ac:chgData name="Jenni Karvonen" userId="d93c4de8-b7ed-4d5c-967c-b0f430daadb5" providerId="ADAL" clId="{DB6BFCCD-E10D-41BF-ABDA-04E82FCED6F5}" dt="2025-12-05T06:44:39.366" v="1894" actId="478"/>
          <ac:graphicFrameMkLst>
            <pc:docMk/>
            <pc:sldMk cId="2339015433" sldId="327"/>
            <ac:graphicFrameMk id="3" creationId="{D159FED7-2FB2-E406-1C8B-C119AD3C3B44}"/>
          </ac:graphicFrameMkLst>
        </pc:graphicFrameChg>
      </pc:sldChg>
      <pc:sldChg chg="modSp mod">
        <pc:chgData name="Jenni Karvonen" userId="d93c4de8-b7ed-4d5c-967c-b0f430daadb5" providerId="ADAL" clId="{DB6BFCCD-E10D-41BF-ABDA-04E82FCED6F5}" dt="2025-12-05T06:46:59.787" v="1905" actId="14100"/>
        <pc:sldMkLst>
          <pc:docMk/>
          <pc:sldMk cId="1774626298" sldId="328"/>
        </pc:sldMkLst>
        <pc:spChg chg="mod">
          <ac:chgData name="Jenni Karvonen" userId="d93c4de8-b7ed-4d5c-967c-b0f430daadb5" providerId="ADAL" clId="{DB6BFCCD-E10D-41BF-ABDA-04E82FCED6F5}" dt="2025-12-05T06:46:59.787" v="1905" actId="14100"/>
          <ac:spMkLst>
            <pc:docMk/>
            <pc:sldMk cId="1774626298" sldId="328"/>
            <ac:spMk id="3" creationId="{973455D6-CA44-3BDA-9075-E2C0437E8C79}"/>
          </ac:spMkLst>
        </pc:spChg>
      </pc:sldChg>
      <pc:sldChg chg="modSp mod">
        <pc:chgData name="Jenni Karvonen" userId="d93c4de8-b7ed-4d5c-967c-b0f430daadb5" providerId="ADAL" clId="{DB6BFCCD-E10D-41BF-ABDA-04E82FCED6F5}" dt="2025-12-04T10:12:35.629" v="227" actId="20577"/>
        <pc:sldMkLst>
          <pc:docMk/>
          <pc:sldMk cId="3244901965" sldId="329"/>
        </pc:sldMkLst>
        <pc:spChg chg="mod">
          <ac:chgData name="Jenni Karvonen" userId="d93c4de8-b7ed-4d5c-967c-b0f430daadb5" providerId="ADAL" clId="{DB6BFCCD-E10D-41BF-ABDA-04E82FCED6F5}" dt="2025-12-04T10:12:31.019" v="223" actId="20577"/>
          <ac:spMkLst>
            <pc:docMk/>
            <pc:sldMk cId="3244901965" sldId="329"/>
            <ac:spMk id="2" creationId="{A6E0EDCA-31DF-7093-A767-D3A5FBAC662E}"/>
          </ac:spMkLst>
        </pc:spChg>
        <pc:spChg chg="mod">
          <ac:chgData name="Jenni Karvonen" userId="d93c4de8-b7ed-4d5c-967c-b0f430daadb5" providerId="ADAL" clId="{DB6BFCCD-E10D-41BF-ABDA-04E82FCED6F5}" dt="2025-12-04T10:12:35.629" v="227" actId="20577"/>
          <ac:spMkLst>
            <pc:docMk/>
            <pc:sldMk cId="3244901965" sldId="329"/>
            <ac:spMk id="3" creationId="{03FF8535-4B7F-533F-6111-CE78CF594E94}"/>
          </ac:spMkLst>
        </pc:spChg>
      </pc:sldChg>
      <pc:sldChg chg="delSp mod">
        <pc:chgData name="Jenni Karvonen" userId="d93c4de8-b7ed-4d5c-967c-b0f430daadb5" providerId="ADAL" clId="{DB6BFCCD-E10D-41BF-ABDA-04E82FCED6F5}" dt="2025-12-04T10:17:28.310" v="455" actId="478"/>
        <pc:sldMkLst>
          <pc:docMk/>
          <pc:sldMk cId="3466674436" sldId="334"/>
        </pc:sldMkLst>
        <pc:spChg chg="del">
          <ac:chgData name="Jenni Karvonen" userId="d93c4de8-b7ed-4d5c-967c-b0f430daadb5" providerId="ADAL" clId="{DB6BFCCD-E10D-41BF-ABDA-04E82FCED6F5}" dt="2025-12-04T10:17:28.310" v="455" actId="478"/>
          <ac:spMkLst>
            <pc:docMk/>
            <pc:sldMk cId="3466674436" sldId="334"/>
            <ac:spMk id="6" creationId="{B240BFBF-8522-EFE9-866D-5BD07EE4C5C3}"/>
          </ac:spMkLst>
        </pc:spChg>
      </pc:sldChg>
      <pc:sldChg chg="add">
        <pc:chgData name="Jenni Karvonen" userId="d93c4de8-b7ed-4d5c-967c-b0f430daadb5" providerId="ADAL" clId="{DB6BFCCD-E10D-41BF-ABDA-04E82FCED6F5}" dt="2025-12-05T05:54:08.011" v="496"/>
        <pc:sldMkLst>
          <pc:docMk/>
          <pc:sldMk cId="462728816" sldId="335"/>
        </pc:sldMkLst>
      </pc:sldChg>
      <pc:sldChg chg="addSp delSp modSp new mod modClrScheme chgLayout">
        <pc:chgData name="Jenni Karvonen" userId="d93c4de8-b7ed-4d5c-967c-b0f430daadb5" providerId="ADAL" clId="{DB6BFCCD-E10D-41BF-ABDA-04E82FCED6F5}" dt="2025-12-05T06:35:22.357" v="1662" actId="478"/>
        <pc:sldMkLst>
          <pc:docMk/>
          <pc:sldMk cId="2328507508" sldId="336"/>
        </pc:sldMkLst>
        <pc:spChg chg="del mod ord">
          <ac:chgData name="Jenni Karvonen" userId="d93c4de8-b7ed-4d5c-967c-b0f430daadb5" providerId="ADAL" clId="{DB6BFCCD-E10D-41BF-ABDA-04E82FCED6F5}" dt="2025-12-05T06:35:15.272" v="1638" actId="700"/>
          <ac:spMkLst>
            <pc:docMk/>
            <pc:sldMk cId="2328507508" sldId="336"/>
            <ac:spMk id="2" creationId="{5713F0AC-8D87-4322-72D5-7FB6671FEA1F}"/>
          </ac:spMkLst>
        </pc:spChg>
        <pc:spChg chg="del mod ord">
          <ac:chgData name="Jenni Karvonen" userId="d93c4de8-b7ed-4d5c-967c-b0f430daadb5" providerId="ADAL" clId="{DB6BFCCD-E10D-41BF-ABDA-04E82FCED6F5}" dt="2025-12-05T06:35:15.272" v="1638" actId="700"/>
          <ac:spMkLst>
            <pc:docMk/>
            <pc:sldMk cId="2328507508" sldId="336"/>
            <ac:spMk id="3" creationId="{6A3A1845-9D23-F673-4C15-6667A9E27EBA}"/>
          </ac:spMkLst>
        </pc:spChg>
        <pc:spChg chg="add mod ord">
          <ac:chgData name="Jenni Karvonen" userId="d93c4de8-b7ed-4d5c-967c-b0f430daadb5" providerId="ADAL" clId="{DB6BFCCD-E10D-41BF-ABDA-04E82FCED6F5}" dt="2025-12-05T06:35:19.613" v="1661" actId="20577"/>
          <ac:spMkLst>
            <pc:docMk/>
            <pc:sldMk cId="2328507508" sldId="336"/>
            <ac:spMk id="4" creationId="{B9549BD0-31D6-1E58-1038-B12AD6ACC2C2}"/>
          </ac:spMkLst>
        </pc:spChg>
        <pc:spChg chg="add del mod ord">
          <ac:chgData name="Jenni Karvonen" userId="d93c4de8-b7ed-4d5c-967c-b0f430daadb5" providerId="ADAL" clId="{DB6BFCCD-E10D-41BF-ABDA-04E82FCED6F5}" dt="2025-12-05T06:35:22.357" v="1662" actId="478"/>
          <ac:spMkLst>
            <pc:docMk/>
            <pc:sldMk cId="2328507508" sldId="336"/>
            <ac:spMk id="5" creationId="{766F3565-4158-42F6-56D4-7279389BADEB}"/>
          </ac:spMkLst>
        </pc:spChg>
      </pc:sldChg>
      <pc:sldChg chg="add del">
        <pc:chgData name="Jenni Karvonen" userId="d93c4de8-b7ed-4d5c-967c-b0f430daadb5" providerId="ADAL" clId="{DB6BFCCD-E10D-41BF-ABDA-04E82FCED6F5}" dt="2025-12-05T06:10:56.030" v="518" actId="47"/>
        <pc:sldMkLst>
          <pc:docMk/>
          <pc:sldMk cId="3511250512" sldId="336"/>
        </pc:sldMkLst>
      </pc:sldChg>
      <pc:sldChg chg="addSp delSp modSp new mod modClrScheme chgLayout">
        <pc:chgData name="Jenni Karvonen" userId="d93c4de8-b7ed-4d5c-967c-b0f430daadb5" providerId="ADAL" clId="{DB6BFCCD-E10D-41BF-ABDA-04E82FCED6F5}" dt="2025-12-05T06:53:44.126" v="2705" actId="20577"/>
        <pc:sldMkLst>
          <pc:docMk/>
          <pc:sldMk cId="13665889" sldId="337"/>
        </pc:sldMkLst>
        <pc:spChg chg="del mod ord">
          <ac:chgData name="Jenni Karvonen" userId="d93c4de8-b7ed-4d5c-967c-b0f430daadb5" providerId="ADAL" clId="{DB6BFCCD-E10D-41BF-ABDA-04E82FCED6F5}" dt="2025-12-05T06:45:31.517" v="1896" actId="700"/>
          <ac:spMkLst>
            <pc:docMk/>
            <pc:sldMk cId="13665889" sldId="337"/>
            <ac:spMk id="2" creationId="{60281FBA-4725-46BF-EEAE-5C46B22A6E43}"/>
          </ac:spMkLst>
        </pc:spChg>
        <pc:spChg chg="del mod ord">
          <ac:chgData name="Jenni Karvonen" userId="d93c4de8-b7ed-4d5c-967c-b0f430daadb5" providerId="ADAL" clId="{DB6BFCCD-E10D-41BF-ABDA-04E82FCED6F5}" dt="2025-12-05T06:45:31.517" v="1896" actId="700"/>
          <ac:spMkLst>
            <pc:docMk/>
            <pc:sldMk cId="13665889" sldId="337"/>
            <ac:spMk id="3" creationId="{26CC0EBE-5A77-DC6B-389F-D8E5C1577267}"/>
          </ac:spMkLst>
        </pc:spChg>
        <pc:spChg chg="add mod ord">
          <ac:chgData name="Jenni Karvonen" userId="d93c4de8-b7ed-4d5c-967c-b0f430daadb5" providerId="ADAL" clId="{DB6BFCCD-E10D-41BF-ABDA-04E82FCED6F5}" dt="2025-12-05T06:45:34.156" v="1901" actId="20577"/>
          <ac:spMkLst>
            <pc:docMk/>
            <pc:sldMk cId="13665889" sldId="337"/>
            <ac:spMk id="4" creationId="{E407F90E-E823-4217-4B58-0CCA5992AFFD}"/>
          </ac:spMkLst>
        </pc:spChg>
        <pc:spChg chg="add mod ord">
          <ac:chgData name="Jenni Karvonen" userId="d93c4de8-b7ed-4d5c-967c-b0f430daadb5" providerId="ADAL" clId="{DB6BFCCD-E10D-41BF-ABDA-04E82FCED6F5}" dt="2025-12-05T06:53:44.126" v="2705" actId="20577"/>
          <ac:spMkLst>
            <pc:docMk/>
            <pc:sldMk cId="13665889" sldId="337"/>
            <ac:spMk id="5" creationId="{60AB20D4-DB25-7201-B747-1934427AF397}"/>
          </ac:spMkLst>
        </pc:spChg>
      </pc:sldChg>
      <pc:sldChg chg="add del">
        <pc:chgData name="Jenni Karvonen" userId="d93c4de8-b7ed-4d5c-967c-b0f430daadb5" providerId="ADAL" clId="{DB6BFCCD-E10D-41BF-ABDA-04E82FCED6F5}" dt="2025-12-05T06:40:48.897" v="1851" actId="2696"/>
        <pc:sldMkLst>
          <pc:docMk/>
          <pc:sldMk cId="4192100030" sldId="337"/>
        </pc:sldMkLst>
      </pc:sldChg>
      <pc:sldChg chg="addSp delSp modSp new del mod modClrScheme chgLayout">
        <pc:chgData name="Jenni Karvonen" userId="d93c4de8-b7ed-4d5c-967c-b0f430daadb5" providerId="ADAL" clId="{DB6BFCCD-E10D-41BF-ABDA-04E82FCED6F5}" dt="2025-12-05T06:52:41.245" v="2645" actId="47"/>
        <pc:sldMkLst>
          <pc:docMk/>
          <pc:sldMk cId="1847506190" sldId="338"/>
        </pc:sldMkLst>
        <pc:spChg chg="del mod ord">
          <ac:chgData name="Jenni Karvonen" userId="d93c4de8-b7ed-4d5c-967c-b0f430daadb5" providerId="ADAL" clId="{DB6BFCCD-E10D-41BF-ABDA-04E82FCED6F5}" dt="2025-12-05T06:52:32.740" v="2610" actId="700"/>
          <ac:spMkLst>
            <pc:docMk/>
            <pc:sldMk cId="1847506190" sldId="338"/>
            <ac:spMk id="2" creationId="{A3A58683-8325-63B5-28EA-1F0749623DC0}"/>
          </ac:spMkLst>
        </pc:spChg>
        <pc:spChg chg="del">
          <ac:chgData name="Jenni Karvonen" userId="d93c4de8-b7ed-4d5c-967c-b0f430daadb5" providerId="ADAL" clId="{DB6BFCCD-E10D-41BF-ABDA-04E82FCED6F5}" dt="2025-12-05T06:52:32.740" v="2610" actId="700"/>
          <ac:spMkLst>
            <pc:docMk/>
            <pc:sldMk cId="1847506190" sldId="338"/>
            <ac:spMk id="3" creationId="{276921A8-B7F3-D3D8-ABD1-F5600ED47C51}"/>
          </ac:spMkLst>
        </pc:spChg>
        <pc:spChg chg="del mod ord">
          <ac:chgData name="Jenni Karvonen" userId="d93c4de8-b7ed-4d5c-967c-b0f430daadb5" providerId="ADAL" clId="{DB6BFCCD-E10D-41BF-ABDA-04E82FCED6F5}" dt="2025-12-05T06:52:32.740" v="2610" actId="700"/>
          <ac:spMkLst>
            <pc:docMk/>
            <pc:sldMk cId="1847506190" sldId="338"/>
            <ac:spMk id="4" creationId="{AA0F3AB4-659A-C116-9690-4A2D4E7BE815}"/>
          </ac:spMkLst>
        </pc:spChg>
        <pc:spChg chg="add mod ord">
          <ac:chgData name="Jenni Karvonen" userId="d93c4de8-b7ed-4d5c-967c-b0f430daadb5" providerId="ADAL" clId="{DB6BFCCD-E10D-41BF-ABDA-04E82FCED6F5}" dt="2025-12-05T06:52:38.062" v="2644" actId="20577"/>
          <ac:spMkLst>
            <pc:docMk/>
            <pc:sldMk cId="1847506190" sldId="338"/>
            <ac:spMk id="5" creationId="{A5A154D9-EEA1-C612-E64D-B29D95E0A130}"/>
          </ac:spMkLst>
        </pc:spChg>
        <pc:spChg chg="add mod ord">
          <ac:chgData name="Jenni Karvonen" userId="d93c4de8-b7ed-4d5c-967c-b0f430daadb5" providerId="ADAL" clId="{DB6BFCCD-E10D-41BF-ABDA-04E82FCED6F5}" dt="2025-12-05T06:52:32.740" v="2610" actId="700"/>
          <ac:spMkLst>
            <pc:docMk/>
            <pc:sldMk cId="1847506190" sldId="338"/>
            <ac:spMk id="6" creationId="{74F6CA00-037E-6A41-D02E-D081C9274DB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4AFF9-DA82-41D6-96A3-5373B1BDC1F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0CCA3B7E-FAE4-4408-AD0F-E1F5C4FB3078}">
      <dgm:prSet/>
      <dgm:spPr/>
      <dgm:t>
        <a:bodyPr/>
        <a:lstStyle/>
        <a:p>
          <a:r>
            <a:rPr lang="fi-FI">
              <a:latin typeface="Arial" panose="020B0604020202020204" pitchFamily="34" charset="0"/>
              <a:cs typeface="Arial" panose="020B0604020202020204" pitchFamily="34" charset="0"/>
            </a:rPr>
            <a:t>Otetaan osaa yhteiseen keskusteluun.</a:t>
          </a:r>
          <a:endParaRPr lang="en-US">
            <a:latin typeface="Arial" panose="020B0604020202020204" pitchFamily="34" charset="0"/>
            <a:cs typeface="Arial" panose="020B0604020202020204" pitchFamily="34" charset="0"/>
          </a:endParaRPr>
        </a:p>
      </dgm:t>
    </dgm:pt>
    <dgm:pt modelId="{11AD135E-2805-409A-A107-10AC704551B3}" type="parTrans" cxnId="{0F3446E1-FC80-4676-A996-8D4FD0E16637}">
      <dgm:prSet/>
      <dgm:spPr/>
      <dgm:t>
        <a:bodyPr/>
        <a:lstStyle/>
        <a:p>
          <a:endParaRPr lang="en-US"/>
        </a:p>
      </dgm:t>
    </dgm:pt>
    <dgm:pt modelId="{DFE0D3E3-F90C-455F-8177-07D734135D91}" type="sibTrans" cxnId="{0F3446E1-FC80-4676-A996-8D4FD0E16637}">
      <dgm:prSet/>
      <dgm:spPr/>
      <dgm:t>
        <a:bodyPr/>
        <a:lstStyle/>
        <a:p>
          <a:endParaRPr lang="en-US"/>
        </a:p>
      </dgm:t>
    </dgm:pt>
    <dgm:pt modelId="{0C56AB59-58B7-465B-AD0B-CDC52C1546A9}">
      <dgm:prSet/>
      <dgm:spPr/>
      <dgm:t>
        <a:bodyPr/>
        <a:lstStyle/>
        <a:p>
          <a:r>
            <a:rPr lang="fi-FI">
              <a:latin typeface="Arial" panose="020B0604020202020204" pitchFamily="34" charset="0"/>
              <a:cs typeface="Arial" panose="020B0604020202020204" pitchFamily="34" charset="0"/>
            </a:rPr>
            <a:t>Kysytään ja kommentoidaan avoimesti.</a:t>
          </a:r>
          <a:endParaRPr lang="en-US">
            <a:latin typeface="Arial" panose="020B0604020202020204" pitchFamily="34" charset="0"/>
            <a:cs typeface="Arial" panose="020B0604020202020204" pitchFamily="34" charset="0"/>
          </a:endParaRPr>
        </a:p>
      </dgm:t>
    </dgm:pt>
    <dgm:pt modelId="{5E70F58A-EC72-450A-A360-7A07433F8BEA}" type="parTrans" cxnId="{487655B5-27ED-4DB5-9915-52FF4F4F366B}">
      <dgm:prSet/>
      <dgm:spPr/>
      <dgm:t>
        <a:bodyPr/>
        <a:lstStyle/>
        <a:p>
          <a:endParaRPr lang="en-US"/>
        </a:p>
      </dgm:t>
    </dgm:pt>
    <dgm:pt modelId="{71C4F2DC-F8BF-4FD2-95F9-4F1A4CC1AEC5}" type="sibTrans" cxnId="{487655B5-27ED-4DB5-9915-52FF4F4F366B}">
      <dgm:prSet/>
      <dgm:spPr/>
      <dgm:t>
        <a:bodyPr/>
        <a:lstStyle/>
        <a:p>
          <a:endParaRPr lang="en-US"/>
        </a:p>
      </dgm:t>
    </dgm:pt>
    <dgm:pt modelId="{D40DD921-D9CC-4C3A-B113-D0D87F3B9407}">
      <dgm:prSet/>
      <dgm:spPr/>
      <dgm:t>
        <a:bodyPr/>
        <a:lstStyle/>
        <a:p>
          <a:r>
            <a:rPr lang="fi-FI" dirty="0">
              <a:latin typeface="Arial" panose="020B0604020202020204" pitchFamily="34" charset="0"/>
              <a:cs typeface="Arial" panose="020B0604020202020204" pitchFamily="34" charset="0"/>
            </a:rPr>
            <a:t>Kuunnellaan toisiamme ja annetaan jokaiselle puheenvuoro.</a:t>
          </a:r>
          <a:endParaRPr lang="en-US" dirty="0">
            <a:latin typeface="Arial" panose="020B0604020202020204" pitchFamily="34" charset="0"/>
            <a:cs typeface="Arial" panose="020B0604020202020204" pitchFamily="34" charset="0"/>
          </a:endParaRPr>
        </a:p>
      </dgm:t>
    </dgm:pt>
    <dgm:pt modelId="{CF38546D-107E-4333-99D3-4BAF0F068B0D}" type="parTrans" cxnId="{86B0D0AE-DCFB-48AD-BEF7-A57A7BBABC4F}">
      <dgm:prSet/>
      <dgm:spPr/>
      <dgm:t>
        <a:bodyPr/>
        <a:lstStyle/>
        <a:p>
          <a:endParaRPr lang="en-US"/>
        </a:p>
      </dgm:t>
    </dgm:pt>
    <dgm:pt modelId="{A715C25C-15EE-43CE-B989-4A7858C61D9D}" type="sibTrans" cxnId="{86B0D0AE-DCFB-48AD-BEF7-A57A7BBABC4F}">
      <dgm:prSet/>
      <dgm:spPr/>
      <dgm:t>
        <a:bodyPr/>
        <a:lstStyle/>
        <a:p>
          <a:endParaRPr lang="en-US"/>
        </a:p>
      </dgm:t>
    </dgm:pt>
    <dgm:pt modelId="{CDF4F35A-81E1-4ECE-A027-A1DB9BA7EBEA}">
      <dgm:prSet/>
      <dgm:spPr/>
      <dgm:t>
        <a:bodyPr/>
        <a:lstStyle/>
        <a:p>
          <a:r>
            <a:rPr lang="fi-FI">
              <a:latin typeface="Arial" panose="020B0604020202020204" pitchFamily="34" charset="0"/>
              <a:cs typeface="Arial" panose="020B0604020202020204" pitchFamily="34" charset="0"/>
            </a:rPr>
            <a:t>Ei kerrota valmennuksessa puhutuista asioista tai esimerkeistä eteenpäin.</a:t>
          </a:r>
          <a:endParaRPr lang="en-US">
            <a:latin typeface="Arial" panose="020B0604020202020204" pitchFamily="34" charset="0"/>
            <a:cs typeface="Arial" panose="020B0604020202020204" pitchFamily="34" charset="0"/>
          </a:endParaRPr>
        </a:p>
      </dgm:t>
    </dgm:pt>
    <dgm:pt modelId="{6FA9C60B-B8EA-45E3-900C-B2D679E1B354}" type="parTrans" cxnId="{7566F780-CACB-4007-8903-64573ADD120B}">
      <dgm:prSet/>
      <dgm:spPr/>
      <dgm:t>
        <a:bodyPr/>
        <a:lstStyle/>
        <a:p>
          <a:endParaRPr lang="en-US"/>
        </a:p>
      </dgm:t>
    </dgm:pt>
    <dgm:pt modelId="{6D1EA7E9-03AB-4CFB-AF57-822531DEFB6E}" type="sibTrans" cxnId="{7566F780-CACB-4007-8903-64573ADD120B}">
      <dgm:prSet/>
      <dgm:spPr/>
      <dgm:t>
        <a:bodyPr/>
        <a:lstStyle/>
        <a:p>
          <a:endParaRPr lang="en-US"/>
        </a:p>
      </dgm:t>
    </dgm:pt>
    <dgm:pt modelId="{BE3FC391-1AC3-4041-97F5-08437D4B9EA5}">
      <dgm:prSet/>
      <dgm:spPr/>
      <dgm:t>
        <a:bodyPr/>
        <a:lstStyle/>
        <a:p>
          <a:r>
            <a:rPr lang="fi-FI">
              <a:latin typeface="Arial" panose="020B0604020202020204" pitchFamily="34" charset="0"/>
              <a:cs typeface="Arial" panose="020B0604020202020204" pitchFamily="34" charset="0"/>
            </a:rPr>
            <a:t>Pidetään kiinni yhteisestä aikataulusta.</a:t>
          </a:r>
          <a:endParaRPr lang="en-US">
            <a:latin typeface="Arial" panose="020B0604020202020204" pitchFamily="34" charset="0"/>
            <a:cs typeface="Arial" panose="020B0604020202020204" pitchFamily="34" charset="0"/>
          </a:endParaRPr>
        </a:p>
      </dgm:t>
    </dgm:pt>
    <dgm:pt modelId="{49B067DC-BD7C-4F89-9BDA-82FBC599FF3F}" type="parTrans" cxnId="{84EE4609-EC22-4334-9B9E-B33F8F6A036D}">
      <dgm:prSet/>
      <dgm:spPr/>
      <dgm:t>
        <a:bodyPr/>
        <a:lstStyle/>
        <a:p>
          <a:endParaRPr lang="en-US"/>
        </a:p>
      </dgm:t>
    </dgm:pt>
    <dgm:pt modelId="{C8347DAC-FAAE-483C-831E-CCA65C03D320}" type="sibTrans" cxnId="{84EE4609-EC22-4334-9B9E-B33F8F6A036D}">
      <dgm:prSet/>
      <dgm:spPr/>
      <dgm:t>
        <a:bodyPr/>
        <a:lstStyle/>
        <a:p>
          <a:endParaRPr lang="en-US"/>
        </a:p>
      </dgm:t>
    </dgm:pt>
    <dgm:pt modelId="{1A17FAA2-99D8-4EC5-8276-6C1DB5B3217E}">
      <dgm:prSet/>
      <dgm:spPr/>
      <dgm:t>
        <a:bodyPr/>
        <a:lstStyle/>
        <a:p>
          <a:r>
            <a:rPr lang="fi-FI">
              <a:latin typeface="Arial" panose="020B0604020202020204" pitchFamily="34" charset="0"/>
              <a:cs typeface="Arial" panose="020B0604020202020204" pitchFamily="34" charset="0"/>
            </a:rPr>
            <a:t>Edistetään omaa ja muiden hyvinvointia tauoilla ja liikuskelulla.</a:t>
          </a:r>
          <a:endParaRPr lang="en-US">
            <a:latin typeface="Arial" panose="020B0604020202020204" pitchFamily="34" charset="0"/>
            <a:cs typeface="Arial" panose="020B0604020202020204" pitchFamily="34" charset="0"/>
          </a:endParaRPr>
        </a:p>
      </dgm:t>
    </dgm:pt>
    <dgm:pt modelId="{76317CFA-2AF3-4060-B16D-DBAD44790655}" type="parTrans" cxnId="{0EBFAFEC-A86E-4D61-979C-F9BA7272BEC3}">
      <dgm:prSet/>
      <dgm:spPr/>
      <dgm:t>
        <a:bodyPr/>
        <a:lstStyle/>
        <a:p>
          <a:endParaRPr lang="en-US"/>
        </a:p>
      </dgm:t>
    </dgm:pt>
    <dgm:pt modelId="{BAA9155D-65F3-44B8-AB3B-D171111EDED9}" type="sibTrans" cxnId="{0EBFAFEC-A86E-4D61-979C-F9BA7272BEC3}">
      <dgm:prSet/>
      <dgm:spPr/>
      <dgm:t>
        <a:bodyPr/>
        <a:lstStyle/>
        <a:p>
          <a:endParaRPr lang="en-US"/>
        </a:p>
      </dgm:t>
    </dgm:pt>
    <dgm:pt modelId="{4534A04B-0AA8-49B6-964D-335D69BBBEE7}">
      <dgm:prSet/>
      <dgm:spPr/>
      <dgm:t>
        <a:bodyPr/>
        <a:lstStyle/>
        <a:p>
          <a:r>
            <a:rPr lang="fi-FI">
              <a:latin typeface="Arial" panose="020B0604020202020204" pitchFamily="34" charset="0"/>
              <a:cs typeface="Arial" panose="020B0604020202020204" pitchFamily="34" charset="0"/>
            </a:rPr>
            <a:t>Luodaan yhdessä rento ja turvallinen ilmapiiri!</a:t>
          </a:r>
          <a:endParaRPr lang="en-US">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8310450-82A3-477E-97D0-8D2B7ACD3C6D}" type="parTrans" cxnId="{E31A0B5B-C6A2-41DB-A9A7-7290860300F2}">
      <dgm:prSet/>
      <dgm:spPr/>
      <dgm:t>
        <a:bodyPr/>
        <a:lstStyle/>
        <a:p>
          <a:endParaRPr lang="en-US"/>
        </a:p>
      </dgm:t>
    </dgm:pt>
    <dgm:pt modelId="{FD6BD515-FDF3-4984-AB94-509298AA8DD9}" type="sibTrans" cxnId="{E31A0B5B-C6A2-41DB-A9A7-7290860300F2}">
      <dgm:prSet/>
      <dgm:spPr/>
      <dgm:t>
        <a:bodyPr/>
        <a:lstStyle/>
        <a:p>
          <a:endParaRPr lang="en-US"/>
        </a:p>
      </dgm:t>
    </dgm:pt>
    <dgm:pt modelId="{C2EAFC71-91D2-467E-804E-A13468FDA77E}" type="pres">
      <dgm:prSet presAssocID="{1114AFF9-DA82-41D6-96A3-5373B1BDC1FD}" presName="linear" presStyleCnt="0">
        <dgm:presLayoutVars>
          <dgm:animLvl val="lvl"/>
          <dgm:resizeHandles val="exact"/>
        </dgm:presLayoutVars>
      </dgm:prSet>
      <dgm:spPr/>
    </dgm:pt>
    <dgm:pt modelId="{A2AAF7D6-8926-441B-AA34-EFFD2D24ED8B}" type="pres">
      <dgm:prSet presAssocID="{0CCA3B7E-FAE4-4408-AD0F-E1F5C4FB3078}" presName="parentText" presStyleLbl="node1" presStyleIdx="0" presStyleCnt="7" custLinFactNeighborY="14288">
        <dgm:presLayoutVars>
          <dgm:chMax val="0"/>
          <dgm:bulletEnabled val="1"/>
        </dgm:presLayoutVars>
      </dgm:prSet>
      <dgm:spPr/>
    </dgm:pt>
    <dgm:pt modelId="{2C39D611-ED08-48A6-8B0F-0E5D7348EC75}" type="pres">
      <dgm:prSet presAssocID="{DFE0D3E3-F90C-455F-8177-07D734135D91}" presName="spacer" presStyleCnt="0"/>
      <dgm:spPr/>
    </dgm:pt>
    <dgm:pt modelId="{FA9CD430-21A0-4A43-AC18-078F2BE873AC}" type="pres">
      <dgm:prSet presAssocID="{0C56AB59-58B7-465B-AD0B-CDC52C1546A9}" presName="parentText" presStyleLbl="node1" presStyleIdx="1" presStyleCnt="7">
        <dgm:presLayoutVars>
          <dgm:chMax val="0"/>
          <dgm:bulletEnabled val="1"/>
        </dgm:presLayoutVars>
      </dgm:prSet>
      <dgm:spPr/>
    </dgm:pt>
    <dgm:pt modelId="{C2185623-E616-4604-8D16-3AC8D4451C32}" type="pres">
      <dgm:prSet presAssocID="{71C4F2DC-F8BF-4FD2-95F9-4F1A4CC1AEC5}" presName="spacer" presStyleCnt="0"/>
      <dgm:spPr/>
    </dgm:pt>
    <dgm:pt modelId="{4D650A10-CB3F-4C80-BDA8-BB52347AF536}" type="pres">
      <dgm:prSet presAssocID="{D40DD921-D9CC-4C3A-B113-D0D87F3B9407}" presName="parentText" presStyleLbl="node1" presStyleIdx="2" presStyleCnt="7">
        <dgm:presLayoutVars>
          <dgm:chMax val="0"/>
          <dgm:bulletEnabled val="1"/>
        </dgm:presLayoutVars>
      </dgm:prSet>
      <dgm:spPr/>
    </dgm:pt>
    <dgm:pt modelId="{905FAC61-1602-4A93-9A74-A79D5FF86495}" type="pres">
      <dgm:prSet presAssocID="{A715C25C-15EE-43CE-B989-4A7858C61D9D}" presName="spacer" presStyleCnt="0"/>
      <dgm:spPr/>
    </dgm:pt>
    <dgm:pt modelId="{C57336E2-89C1-43AA-AE95-842B9657469A}" type="pres">
      <dgm:prSet presAssocID="{CDF4F35A-81E1-4ECE-A027-A1DB9BA7EBEA}" presName="parentText" presStyleLbl="node1" presStyleIdx="3" presStyleCnt="7">
        <dgm:presLayoutVars>
          <dgm:chMax val="0"/>
          <dgm:bulletEnabled val="1"/>
        </dgm:presLayoutVars>
      </dgm:prSet>
      <dgm:spPr/>
    </dgm:pt>
    <dgm:pt modelId="{81FD049D-0944-43E8-BF2C-CA275C9F6503}" type="pres">
      <dgm:prSet presAssocID="{6D1EA7E9-03AB-4CFB-AF57-822531DEFB6E}" presName="spacer" presStyleCnt="0"/>
      <dgm:spPr/>
    </dgm:pt>
    <dgm:pt modelId="{8DBCA9AE-B401-42EF-B079-FF28F66194D0}" type="pres">
      <dgm:prSet presAssocID="{BE3FC391-1AC3-4041-97F5-08437D4B9EA5}" presName="parentText" presStyleLbl="node1" presStyleIdx="4" presStyleCnt="7">
        <dgm:presLayoutVars>
          <dgm:chMax val="0"/>
          <dgm:bulletEnabled val="1"/>
        </dgm:presLayoutVars>
      </dgm:prSet>
      <dgm:spPr/>
    </dgm:pt>
    <dgm:pt modelId="{4FA053DB-9538-4E27-AEAC-EBA6C0640763}" type="pres">
      <dgm:prSet presAssocID="{C8347DAC-FAAE-483C-831E-CCA65C03D320}" presName="spacer" presStyleCnt="0"/>
      <dgm:spPr/>
    </dgm:pt>
    <dgm:pt modelId="{E15587E5-3D00-4933-BE85-E3CBDE9736AC}" type="pres">
      <dgm:prSet presAssocID="{1A17FAA2-99D8-4EC5-8276-6C1DB5B3217E}" presName="parentText" presStyleLbl="node1" presStyleIdx="5" presStyleCnt="7">
        <dgm:presLayoutVars>
          <dgm:chMax val="0"/>
          <dgm:bulletEnabled val="1"/>
        </dgm:presLayoutVars>
      </dgm:prSet>
      <dgm:spPr/>
    </dgm:pt>
    <dgm:pt modelId="{1A816CDF-72A5-424E-9FA7-AA684D42F56F}" type="pres">
      <dgm:prSet presAssocID="{BAA9155D-65F3-44B8-AB3B-D171111EDED9}" presName="spacer" presStyleCnt="0"/>
      <dgm:spPr/>
    </dgm:pt>
    <dgm:pt modelId="{A7FFF5C6-C345-4DDB-A398-BCBF2A3366BB}" type="pres">
      <dgm:prSet presAssocID="{4534A04B-0AA8-49B6-964D-335D69BBBEE7}" presName="parentText" presStyleLbl="node1" presStyleIdx="6" presStyleCnt="7">
        <dgm:presLayoutVars>
          <dgm:chMax val="0"/>
          <dgm:bulletEnabled val="1"/>
        </dgm:presLayoutVars>
      </dgm:prSet>
      <dgm:spPr/>
    </dgm:pt>
  </dgm:ptLst>
  <dgm:cxnLst>
    <dgm:cxn modelId="{84EE4609-EC22-4334-9B9E-B33F8F6A036D}" srcId="{1114AFF9-DA82-41D6-96A3-5373B1BDC1FD}" destId="{BE3FC391-1AC3-4041-97F5-08437D4B9EA5}" srcOrd="4" destOrd="0" parTransId="{49B067DC-BD7C-4F89-9BDA-82FBC599FF3F}" sibTransId="{C8347DAC-FAAE-483C-831E-CCA65C03D320}"/>
    <dgm:cxn modelId="{93033D19-0D0F-4146-BE6C-822038FFCCB0}" type="presOf" srcId="{CDF4F35A-81E1-4ECE-A027-A1DB9BA7EBEA}" destId="{C57336E2-89C1-43AA-AE95-842B9657469A}" srcOrd="0" destOrd="0" presId="urn:microsoft.com/office/officeart/2005/8/layout/vList2"/>
    <dgm:cxn modelId="{21464728-81E4-462B-9AED-DD3B890220A0}" type="presOf" srcId="{BE3FC391-1AC3-4041-97F5-08437D4B9EA5}" destId="{8DBCA9AE-B401-42EF-B079-FF28F66194D0}" srcOrd="0" destOrd="0" presId="urn:microsoft.com/office/officeart/2005/8/layout/vList2"/>
    <dgm:cxn modelId="{B113262A-9884-4592-BE0C-793B17F7F5E7}" type="presOf" srcId="{D40DD921-D9CC-4C3A-B113-D0D87F3B9407}" destId="{4D650A10-CB3F-4C80-BDA8-BB52347AF536}" srcOrd="0" destOrd="0" presId="urn:microsoft.com/office/officeart/2005/8/layout/vList2"/>
    <dgm:cxn modelId="{DD0D9D2C-8106-4202-8F0C-4FADDB2CEE6B}" type="presOf" srcId="{0C56AB59-58B7-465B-AD0B-CDC52C1546A9}" destId="{FA9CD430-21A0-4A43-AC18-078F2BE873AC}" srcOrd="0" destOrd="0" presId="urn:microsoft.com/office/officeart/2005/8/layout/vList2"/>
    <dgm:cxn modelId="{6306493F-0CEC-4E26-B3A9-FCB7F37BB2C5}" type="presOf" srcId="{0CCA3B7E-FAE4-4408-AD0F-E1F5C4FB3078}" destId="{A2AAF7D6-8926-441B-AA34-EFFD2D24ED8B}" srcOrd="0" destOrd="0" presId="urn:microsoft.com/office/officeart/2005/8/layout/vList2"/>
    <dgm:cxn modelId="{E31A0B5B-C6A2-41DB-A9A7-7290860300F2}" srcId="{1114AFF9-DA82-41D6-96A3-5373B1BDC1FD}" destId="{4534A04B-0AA8-49B6-964D-335D69BBBEE7}" srcOrd="6" destOrd="0" parTransId="{F8310450-82A3-477E-97D0-8D2B7ACD3C6D}" sibTransId="{FD6BD515-FDF3-4984-AB94-509298AA8DD9}"/>
    <dgm:cxn modelId="{FC5AC666-85FA-483C-8C75-8DD8FD9F016E}" type="presOf" srcId="{1114AFF9-DA82-41D6-96A3-5373B1BDC1FD}" destId="{C2EAFC71-91D2-467E-804E-A13468FDA77E}" srcOrd="0" destOrd="0" presId="urn:microsoft.com/office/officeart/2005/8/layout/vList2"/>
    <dgm:cxn modelId="{E519404F-456B-450B-8546-7A66FD489E1C}" type="presOf" srcId="{4534A04B-0AA8-49B6-964D-335D69BBBEE7}" destId="{A7FFF5C6-C345-4DDB-A398-BCBF2A3366BB}" srcOrd="0" destOrd="0" presId="urn:microsoft.com/office/officeart/2005/8/layout/vList2"/>
    <dgm:cxn modelId="{15F39873-834B-4094-AC60-BB8AA8B23515}" type="presOf" srcId="{1A17FAA2-99D8-4EC5-8276-6C1DB5B3217E}" destId="{E15587E5-3D00-4933-BE85-E3CBDE9736AC}" srcOrd="0" destOrd="0" presId="urn:microsoft.com/office/officeart/2005/8/layout/vList2"/>
    <dgm:cxn modelId="{7566F780-CACB-4007-8903-64573ADD120B}" srcId="{1114AFF9-DA82-41D6-96A3-5373B1BDC1FD}" destId="{CDF4F35A-81E1-4ECE-A027-A1DB9BA7EBEA}" srcOrd="3" destOrd="0" parTransId="{6FA9C60B-B8EA-45E3-900C-B2D679E1B354}" sibTransId="{6D1EA7E9-03AB-4CFB-AF57-822531DEFB6E}"/>
    <dgm:cxn modelId="{86B0D0AE-DCFB-48AD-BEF7-A57A7BBABC4F}" srcId="{1114AFF9-DA82-41D6-96A3-5373B1BDC1FD}" destId="{D40DD921-D9CC-4C3A-B113-D0D87F3B9407}" srcOrd="2" destOrd="0" parTransId="{CF38546D-107E-4333-99D3-4BAF0F068B0D}" sibTransId="{A715C25C-15EE-43CE-B989-4A7858C61D9D}"/>
    <dgm:cxn modelId="{487655B5-27ED-4DB5-9915-52FF4F4F366B}" srcId="{1114AFF9-DA82-41D6-96A3-5373B1BDC1FD}" destId="{0C56AB59-58B7-465B-AD0B-CDC52C1546A9}" srcOrd="1" destOrd="0" parTransId="{5E70F58A-EC72-450A-A360-7A07433F8BEA}" sibTransId="{71C4F2DC-F8BF-4FD2-95F9-4F1A4CC1AEC5}"/>
    <dgm:cxn modelId="{0F3446E1-FC80-4676-A996-8D4FD0E16637}" srcId="{1114AFF9-DA82-41D6-96A3-5373B1BDC1FD}" destId="{0CCA3B7E-FAE4-4408-AD0F-E1F5C4FB3078}" srcOrd="0" destOrd="0" parTransId="{11AD135E-2805-409A-A107-10AC704551B3}" sibTransId="{DFE0D3E3-F90C-455F-8177-07D734135D91}"/>
    <dgm:cxn modelId="{0EBFAFEC-A86E-4D61-979C-F9BA7272BEC3}" srcId="{1114AFF9-DA82-41D6-96A3-5373B1BDC1FD}" destId="{1A17FAA2-99D8-4EC5-8276-6C1DB5B3217E}" srcOrd="5" destOrd="0" parTransId="{76317CFA-2AF3-4060-B16D-DBAD44790655}" sibTransId="{BAA9155D-65F3-44B8-AB3B-D171111EDED9}"/>
    <dgm:cxn modelId="{64CEA19B-4928-42EF-8489-B2AE670F2524}" type="presParOf" srcId="{C2EAFC71-91D2-467E-804E-A13468FDA77E}" destId="{A2AAF7D6-8926-441B-AA34-EFFD2D24ED8B}" srcOrd="0" destOrd="0" presId="urn:microsoft.com/office/officeart/2005/8/layout/vList2"/>
    <dgm:cxn modelId="{2661F605-8045-4AB5-AB15-834018B97CC9}" type="presParOf" srcId="{C2EAFC71-91D2-467E-804E-A13468FDA77E}" destId="{2C39D611-ED08-48A6-8B0F-0E5D7348EC75}" srcOrd="1" destOrd="0" presId="urn:microsoft.com/office/officeart/2005/8/layout/vList2"/>
    <dgm:cxn modelId="{4BB712CE-6EE6-46D7-84AC-7FABC8C134FC}" type="presParOf" srcId="{C2EAFC71-91D2-467E-804E-A13468FDA77E}" destId="{FA9CD430-21A0-4A43-AC18-078F2BE873AC}" srcOrd="2" destOrd="0" presId="urn:microsoft.com/office/officeart/2005/8/layout/vList2"/>
    <dgm:cxn modelId="{E56E049F-58BB-48CF-B6D7-00E0424FB888}" type="presParOf" srcId="{C2EAFC71-91D2-467E-804E-A13468FDA77E}" destId="{C2185623-E616-4604-8D16-3AC8D4451C32}" srcOrd="3" destOrd="0" presId="urn:microsoft.com/office/officeart/2005/8/layout/vList2"/>
    <dgm:cxn modelId="{CC784959-F044-4F3E-B1CF-C0D5A606DB74}" type="presParOf" srcId="{C2EAFC71-91D2-467E-804E-A13468FDA77E}" destId="{4D650A10-CB3F-4C80-BDA8-BB52347AF536}" srcOrd="4" destOrd="0" presId="urn:microsoft.com/office/officeart/2005/8/layout/vList2"/>
    <dgm:cxn modelId="{27576EC7-7EA6-43C2-AA07-1DD8D4A0FF22}" type="presParOf" srcId="{C2EAFC71-91D2-467E-804E-A13468FDA77E}" destId="{905FAC61-1602-4A93-9A74-A79D5FF86495}" srcOrd="5" destOrd="0" presId="urn:microsoft.com/office/officeart/2005/8/layout/vList2"/>
    <dgm:cxn modelId="{AF11CF6D-CB09-46EA-B5F2-557D76FDD1BA}" type="presParOf" srcId="{C2EAFC71-91D2-467E-804E-A13468FDA77E}" destId="{C57336E2-89C1-43AA-AE95-842B9657469A}" srcOrd="6" destOrd="0" presId="urn:microsoft.com/office/officeart/2005/8/layout/vList2"/>
    <dgm:cxn modelId="{8571F7D9-265F-4FE1-981B-04AE08962C57}" type="presParOf" srcId="{C2EAFC71-91D2-467E-804E-A13468FDA77E}" destId="{81FD049D-0944-43E8-BF2C-CA275C9F6503}" srcOrd="7" destOrd="0" presId="urn:microsoft.com/office/officeart/2005/8/layout/vList2"/>
    <dgm:cxn modelId="{AB5B4AC7-D50C-4CB9-8BE9-4657022A93F7}" type="presParOf" srcId="{C2EAFC71-91D2-467E-804E-A13468FDA77E}" destId="{8DBCA9AE-B401-42EF-B079-FF28F66194D0}" srcOrd="8" destOrd="0" presId="urn:microsoft.com/office/officeart/2005/8/layout/vList2"/>
    <dgm:cxn modelId="{337EC167-FDDB-4144-A29C-3C7D0FA62695}" type="presParOf" srcId="{C2EAFC71-91D2-467E-804E-A13468FDA77E}" destId="{4FA053DB-9538-4E27-AEAC-EBA6C0640763}" srcOrd="9" destOrd="0" presId="urn:microsoft.com/office/officeart/2005/8/layout/vList2"/>
    <dgm:cxn modelId="{C658E0A4-A057-4AF3-A92C-DEDE72E0A36E}" type="presParOf" srcId="{C2EAFC71-91D2-467E-804E-A13468FDA77E}" destId="{E15587E5-3D00-4933-BE85-E3CBDE9736AC}" srcOrd="10" destOrd="0" presId="urn:microsoft.com/office/officeart/2005/8/layout/vList2"/>
    <dgm:cxn modelId="{EC6E5561-374A-445B-9ADA-0456B42EF239}" type="presParOf" srcId="{C2EAFC71-91D2-467E-804E-A13468FDA77E}" destId="{1A816CDF-72A5-424E-9FA7-AA684D42F56F}" srcOrd="11" destOrd="0" presId="urn:microsoft.com/office/officeart/2005/8/layout/vList2"/>
    <dgm:cxn modelId="{2FD500BF-E3CF-4B7B-BFBC-CB1737E0443F}" type="presParOf" srcId="{C2EAFC71-91D2-467E-804E-A13468FDA77E}" destId="{A7FFF5C6-C345-4DDB-A398-BCBF2A3366BB}" srcOrd="12"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14AFF9-DA82-41D6-96A3-5373B1BDC1F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0CCA3B7E-FAE4-4408-AD0F-E1F5C4FB3078}">
      <dgm:prSet/>
      <dgm:spPr/>
      <dgm:t>
        <a:bodyPr/>
        <a:lstStyle/>
        <a:p>
          <a:r>
            <a:rPr lang="fi-FI">
              <a:latin typeface="Arial" panose="020B0604020202020204" pitchFamily="34" charset="0"/>
              <a:cs typeface="Arial" panose="020B0604020202020204" pitchFamily="34" charset="0"/>
            </a:rPr>
            <a:t>Otetaan osaa yhteiseen keskusteluun.</a:t>
          </a:r>
          <a:endParaRPr lang="en-US">
            <a:latin typeface="Arial" panose="020B0604020202020204" pitchFamily="34" charset="0"/>
            <a:cs typeface="Arial" panose="020B0604020202020204" pitchFamily="34" charset="0"/>
          </a:endParaRPr>
        </a:p>
      </dgm:t>
    </dgm:pt>
    <dgm:pt modelId="{11AD135E-2805-409A-A107-10AC704551B3}" type="parTrans" cxnId="{0F3446E1-FC80-4676-A996-8D4FD0E16637}">
      <dgm:prSet/>
      <dgm:spPr/>
      <dgm:t>
        <a:bodyPr/>
        <a:lstStyle/>
        <a:p>
          <a:endParaRPr lang="en-US"/>
        </a:p>
      </dgm:t>
    </dgm:pt>
    <dgm:pt modelId="{DFE0D3E3-F90C-455F-8177-07D734135D91}" type="sibTrans" cxnId="{0F3446E1-FC80-4676-A996-8D4FD0E16637}">
      <dgm:prSet/>
      <dgm:spPr/>
      <dgm:t>
        <a:bodyPr/>
        <a:lstStyle/>
        <a:p>
          <a:endParaRPr lang="en-US"/>
        </a:p>
      </dgm:t>
    </dgm:pt>
    <dgm:pt modelId="{0C56AB59-58B7-465B-AD0B-CDC52C1546A9}">
      <dgm:prSet/>
      <dgm:spPr/>
      <dgm:t>
        <a:bodyPr/>
        <a:lstStyle/>
        <a:p>
          <a:r>
            <a:rPr lang="fi-FI">
              <a:latin typeface="Arial" panose="020B0604020202020204" pitchFamily="34" charset="0"/>
              <a:cs typeface="Arial" panose="020B0604020202020204" pitchFamily="34" charset="0"/>
            </a:rPr>
            <a:t>Kysytään ja kommentoidaan avoimesti.</a:t>
          </a:r>
          <a:endParaRPr lang="en-US">
            <a:latin typeface="Arial" panose="020B0604020202020204" pitchFamily="34" charset="0"/>
            <a:cs typeface="Arial" panose="020B0604020202020204" pitchFamily="34" charset="0"/>
          </a:endParaRPr>
        </a:p>
      </dgm:t>
    </dgm:pt>
    <dgm:pt modelId="{5E70F58A-EC72-450A-A360-7A07433F8BEA}" type="parTrans" cxnId="{487655B5-27ED-4DB5-9915-52FF4F4F366B}">
      <dgm:prSet/>
      <dgm:spPr/>
      <dgm:t>
        <a:bodyPr/>
        <a:lstStyle/>
        <a:p>
          <a:endParaRPr lang="en-US"/>
        </a:p>
      </dgm:t>
    </dgm:pt>
    <dgm:pt modelId="{71C4F2DC-F8BF-4FD2-95F9-4F1A4CC1AEC5}" type="sibTrans" cxnId="{487655B5-27ED-4DB5-9915-52FF4F4F366B}">
      <dgm:prSet/>
      <dgm:spPr/>
      <dgm:t>
        <a:bodyPr/>
        <a:lstStyle/>
        <a:p>
          <a:endParaRPr lang="en-US"/>
        </a:p>
      </dgm:t>
    </dgm:pt>
    <dgm:pt modelId="{D40DD921-D9CC-4C3A-B113-D0D87F3B9407}">
      <dgm:prSet/>
      <dgm:spPr/>
      <dgm:t>
        <a:bodyPr/>
        <a:lstStyle/>
        <a:p>
          <a:r>
            <a:rPr lang="fi-FI" dirty="0">
              <a:latin typeface="Arial" panose="020B0604020202020204" pitchFamily="34" charset="0"/>
              <a:cs typeface="Arial" panose="020B0604020202020204" pitchFamily="34" charset="0"/>
            </a:rPr>
            <a:t>Kuunnellaan toisiamme ja annetaan jokaiselle puheenvuoro.</a:t>
          </a:r>
          <a:endParaRPr lang="en-US" dirty="0">
            <a:latin typeface="Arial" panose="020B0604020202020204" pitchFamily="34" charset="0"/>
            <a:cs typeface="Arial" panose="020B0604020202020204" pitchFamily="34" charset="0"/>
          </a:endParaRPr>
        </a:p>
      </dgm:t>
    </dgm:pt>
    <dgm:pt modelId="{CF38546D-107E-4333-99D3-4BAF0F068B0D}" type="parTrans" cxnId="{86B0D0AE-DCFB-48AD-BEF7-A57A7BBABC4F}">
      <dgm:prSet/>
      <dgm:spPr/>
      <dgm:t>
        <a:bodyPr/>
        <a:lstStyle/>
        <a:p>
          <a:endParaRPr lang="en-US"/>
        </a:p>
      </dgm:t>
    </dgm:pt>
    <dgm:pt modelId="{A715C25C-15EE-43CE-B989-4A7858C61D9D}" type="sibTrans" cxnId="{86B0D0AE-DCFB-48AD-BEF7-A57A7BBABC4F}">
      <dgm:prSet/>
      <dgm:spPr/>
      <dgm:t>
        <a:bodyPr/>
        <a:lstStyle/>
        <a:p>
          <a:endParaRPr lang="en-US"/>
        </a:p>
      </dgm:t>
    </dgm:pt>
    <dgm:pt modelId="{CDF4F35A-81E1-4ECE-A027-A1DB9BA7EBEA}">
      <dgm:prSet/>
      <dgm:spPr/>
      <dgm:t>
        <a:bodyPr/>
        <a:lstStyle/>
        <a:p>
          <a:r>
            <a:rPr lang="fi-FI">
              <a:latin typeface="Arial" panose="020B0604020202020204" pitchFamily="34" charset="0"/>
              <a:cs typeface="Arial" panose="020B0604020202020204" pitchFamily="34" charset="0"/>
            </a:rPr>
            <a:t>Ei kerrota valmennuksessa puhutuista asioista tai esimerkeistä eteenpäin.</a:t>
          </a:r>
          <a:endParaRPr lang="en-US">
            <a:latin typeface="Arial" panose="020B0604020202020204" pitchFamily="34" charset="0"/>
            <a:cs typeface="Arial" panose="020B0604020202020204" pitchFamily="34" charset="0"/>
          </a:endParaRPr>
        </a:p>
      </dgm:t>
    </dgm:pt>
    <dgm:pt modelId="{6FA9C60B-B8EA-45E3-900C-B2D679E1B354}" type="parTrans" cxnId="{7566F780-CACB-4007-8903-64573ADD120B}">
      <dgm:prSet/>
      <dgm:spPr/>
      <dgm:t>
        <a:bodyPr/>
        <a:lstStyle/>
        <a:p>
          <a:endParaRPr lang="en-US"/>
        </a:p>
      </dgm:t>
    </dgm:pt>
    <dgm:pt modelId="{6D1EA7E9-03AB-4CFB-AF57-822531DEFB6E}" type="sibTrans" cxnId="{7566F780-CACB-4007-8903-64573ADD120B}">
      <dgm:prSet/>
      <dgm:spPr/>
      <dgm:t>
        <a:bodyPr/>
        <a:lstStyle/>
        <a:p>
          <a:endParaRPr lang="en-US"/>
        </a:p>
      </dgm:t>
    </dgm:pt>
    <dgm:pt modelId="{BE3FC391-1AC3-4041-97F5-08437D4B9EA5}">
      <dgm:prSet/>
      <dgm:spPr/>
      <dgm:t>
        <a:bodyPr/>
        <a:lstStyle/>
        <a:p>
          <a:r>
            <a:rPr lang="fi-FI">
              <a:latin typeface="Arial" panose="020B0604020202020204" pitchFamily="34" charset="0"/>
              <a:cs typeface="Arial" panose="020B0604020202020204" pitchFamily="34" charset="0"/>
            </a:rPr>
            <a:t>Pidetään kiinni yhteisestä aikataulusta.</a:t>
          </a:r>
          <a:endParaRPr lang="en-US">
            <a:latin typeface="Arial" panose="020B0604020202020204" pitchFamily="34" charset="0"/>
            <a:cs typeface="Arial" panose="020B0604020202020204" pitchFamily="34" charset="0"/>
          </a:endParaRPr>
        </a:p>
      </dgm:t>
    </dgm:pt>
    <dgm:pt modelId="{49B067DC-BD7C-4F89-9BDA-82FBC599FF3F}" type="parTrans" cxnId="{84EE4609-EC22-4334-9B9E-B33F8F6A036D}">
      <dgm:prSet/>
      <dgm:spPr/>
      <dgm:t>
        <a:bodyPr/>
        <a:lstStyle/>
        <a:p>
          <a:endParaRPr lang="en-US"/>
        </a:p>
      </dgm:t>
    </dgm:pt>
    <dgm:pt modelId="{C8347DAC-FAAE-483C-831E-CCA65C03D320}" type="sibTrans" cxnId="{84EE4609-EC22-4334-9B9E-B33F8F6A036D}">
      <dgm:prSet/>
      <dgm:spPr/>
      <dgm:t>
        <a:bodyPr/>
        <a:lstStyle/>
        <a:p>
          <a:endParaRPr lang="en-US"/>
        </a:p>
      </dgm:t>
    </dgm:pt>
    <dgm:pt modelId="{1A17FAA2-99D8-4EC5-8276-6C1DB5B3217E}">
      <dgm:prSet/>
      <dgm:spPr/>
      <dgm:t>
        <a:bodyPr/>
        <a:lstStyle/>
        <a:p>
          <a:r>
            <a:rPr lang="fi-FI">
              <a:latin typeface="Arial" panose="020B0604020202020204" pitchFamily="34" charset="0"/>
              <a:cs typeface="Arial" panose="020B0604020202020204" pitchFamily="34" charset="0"/>
            </a:rPr>
            <a:t>Edistetään omaa ja muiden hyvinvointia tauoilla ja liikuskelulla.</a:t>
          </a:r>
          <a:endParaRPr lang="en-US">
            <a:latin typeface="Arial" panose="020B0604020202020204" pitchFamily="34" charset="0"/>
            <a:cs typeface="Arial" panose="020B0604020202020204" pitchFamily="34" charset="0"/>
          </a:endParaRPr>
        </a:p>
      </dgm:t>
    </dgm:pt>
    <dgm:pt modelId="{76317CFA-2AF3-4060-B16D-DBAD44790655}" type="parTrans" cxnId="{0EBFAFEC-A86E-4D61-979C-F9BA7272BEC3}">
      <dgm:prSet/>
      <dgm:spPr/>
      <dgm:t>
        <a:bodyPr/>
        <a:lstStyle/>
        <a:p>
          <a:endParaRPr lang="en-US"/>
        </a:p>
      </dgm:t>
    </dgm:pt>
    <dgm:pt modelId="{BAA9155D-65F3-44B8-AB3B-D171111EDED9}" type="sibTrans" cxnId="{0EBFAFEC-A86E-4D61-979C-F9BA7272BEC3}">
      <dgm:prSet/>
      <dgm:spPr/>
      <dgm:t>
        <a:bodyPr/>
        <a:lstStyle/>
        <a:p>
          <a:endParaRPr lang="en-US"/>
        </a:p>
      </dgm:t>
    </dgm:pt>
    <dgm:pt modelId="{4534A04B-0AA8-49B6-964D-335D69BBBEE7}">
      <dgm:prSet/>
      <dgm:spPr/>
      <dgm:t>
        <a:bodyPr/>
        <a:lstStyle/>
        <a:p>
          <a:r>
            <a:rPr lang="fi-FI">
              <a:latin typeface="Arial" panose="020B0604020202020204" pitchFamily="34" charset="0"/>
              <a:cs typeface="Arial" panose="020B0604020202020204" pitchFamily="34" charset="0"/>
            </a:rPr>
            <a:t>Luodaan yhdessä rento ja turvallinen ilmapiiri!</a:t>
          </a:r>
          <a:endParaRPr lang="en-US">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8310450-82A3-477E-97D0-8D2B7ACD3C6D}" type="parTrans" cxnId="{E31A0B5B-C6A2-41DB-A9A7-7290860300F2}">
      <dgm:prSet/>
      <dgm:spPr/>
      <dgm:t>
        <a:bodyPr/>
        <a:lstStyle/>
        <a:p>
          <a:endParaRPr lang="en-US"/>
        </a:p>
      </dgm:t>
    </dgm:pt>
    <dgm:pt modelId="{FD6BD515-FDF3-4984-AB94-509298AA8DD9}" type="sibTrans" cxnId="{E31A0B5B-C6A2-41DB-A9A7-7290860300F2}">
      <dgm:prSet/>
      <dgm:spPr/>
      <dgm:t>
        <a:bodyPr/>
        <a:lstStyle/>
        <a:p>
          <a:endParaRPr lang="en-US"/>
        </a:p>
      </dgm:t>
    </dgm:pt>
    <dgm:pt modelId="{C2EAFC71-91D2-467E-804E-A13468FDA77E}" type="pres">
      <dgm:prSet presAssocID="{1114AFF9-DA82-41D6-96A3-5373B1BDC1FD}" presName="linear" presStyleCnt="0">
        <dgm:presLayoutVars>
          <dgm:animLvl val="lvl"/>
          <dgm:resizeHandles val="exact"/>
        </dgm:presLayoutVars>
      </dgm:prSet>
      <dgm:spPr/>
    </dgm:pt>
    <dgm:pt modelId="{A2AAF7D6-8926-441B-AA34-EFFD2D24ED8B}" type="pres">
      <dgm:prSet presAssocID="{0CCA3B7E-FAE4-4408-AD0F-E1F5C4FB3078}" presName="parentText" presStyleLbl="node1" presStyleIdx="0" presStyleCnt="7" custLinFactNeighborY="14288">
        <dgm:presLayoutVars>
          <dgm:chMax val="0"/>
          <dgm:bulletEnabled val="1"/>
        </dgm:presLayoutVars>
      </dgm:prSet>
      <dgm:spPr/>
    </dgm:pt>
    <dgm:pt modelId="{2C39D611-ED08-48A6-8B0F-0E5D7348EC75}" type="pres">
      <dgm:prSet presAssocID="{DFE0D3E3-F90C-455F-8177-07D734135D91}" presName="spacer" presStyleCnt="0"/>
      <dgm:spPr/>
    </dgm:pt>
    <dgm:pt modelId="{FA9CD430-21A0-4A43-AC18-078F2BE873AC}" type="pres">
      <dgm:prSet presAssocID="{0C56AB59-58B7-465B-AD0B-CDC52C1546A9}" presName="parentText" presStyleLbl="node1" presStyleIdx="1" presStyleCnt="7">
        <dgm:presLayoutVars>
          <dgm:chMax val="0"/>
          <dgm:bulletEnabled val="1"/>
        </dgm:presLayoutVars>
      </dgm:prSet>
      <dgm:spPr/>
    </dgm:pt>
    <dgm:pt modelId="{C2185623-E616-4604-8D16-3AC8D4451C32}" type="pres">
      <dgm:prSet presAssocID="{71C4F2DC-F8BF-4FD2-95F9-4F1A4CC1AEC5}" presName="spacer" presStyleCnt="0"/>
      <dgm:spPr/>
    </dgm:pt>
    <dgm:pt modelId="{4D650A10-CB3F-4C80-BDA8-BB52347AF536}" type="pres">
      <dgm:prSet presAssocID="{D40DD921-D9CC-4C3A-B113-D0D87F3B9407}" presName="parentText" presStyleLbl="node1" presStyleIdx="2" presStyleCnt="7">
        <dgm:presLayoutVars>
          <dgm:chMax val="0"/>
          <dgm:bulletEnabled val="1"/>
        </dgm:presLayoutVars>
      </dgm:prSet>
      <dgm:spPr/>
    </dgm:pt>
    <dgm:pt modelId="{905FAC61-1602-4A93-9A74-A79D5FF86495}" type="pres">
      <dgm:prSet presAssocID="{A715C25C-15EE-43CE-B989-4A7858C61D9D}" presName="spacer" presStyleCnt="0"/>
      <dgm:spPr/>
    </dgm:pt>
    <dgm:pt modelId="{C57336E2-89C1-43AA-AE95-842B9657469A}" type="pres">
      <dgm:prSet presAssocID="{CDF4F35A-81E1-4ECE-A027-A1DB9BA7EBEA}" presName="parentText" presStyleLbl="node1" presStyleIdx="3" presStyleCnt="7">
        <dgm:presLayoutVars>
          <dgm:chMax val="0"/>
          <dgm:bulletEnabled val="1"/>
        </dgm:presLayoutVars>
      </dgm:prSet>
      <dgm:spPr/>
    </dgm:pt>
    <dgm:pt modelId="{81FD049D-0944-43E8-BF2C-CA275C9F6503}" type="pres">
      <dgm:prSet presAssocID="{6D1EA7E9-03AB-4CFB-AF57-822531DEFB6E}" presName="spacer" presStyleCnt="0"/>
      <dgm:spPr/>
    </dgm:pt>
    <dgm:pt modelId="{8DBCA9AE-B401-42EF-B079-FF28F66194D0}" type="pres">
      <dgm:prSet presAssocID="{BE3FC391-1AC3-4041-97F5-08437D4B9EA5}" presName="parentText" presStyleLbl="node1" presStyleIdx="4" presStyleCnt="7">
        <dgm:presLayoutVars>
          <dgm:chMax val="0"/>
          <dgm:bulletEnabled val="1"/>
        </dgm:presLayoutVars>
      </dgm:prSet>
      <dgm:spPr/>
    </dgm:pt>
    <dgm:pt modelId="{4FA053DB-9538-4E27-AEAC-EBA6C0640763}" type="pres">
      <dgm:prSet presAssocID="{C8347DAC-FAAE-483C-831E-CCA65C03D320}" presName="spacer" presStyleCnt="0"/>
      <dgm:spPr/>
    </dgm:pt>
    <dgm:pt modelId="{E15587E5-3D00-4933-BE85-E3CBDE9736AC}" type="pres">
      <dgm:prSet presAssocID="{1A17FAA2-99D8-4EC5-8276-6C1DB5B3217E}" presName="parentText" presStyleLbl="node1" presStyleIdx="5" presStyleCnt="7">
        <dgm:presLayoutVars>
          <dgm:chMax val="0"/>
          <dgm:bulletEnabled val="1"/>
        </dgm:presLayoutVars>
      </dgm:prSet>
      <dgm:spPr/>
    </dgm:pt>
    <dgm:pt modelId="{1A816CDF-72A5-424E-9FA7-AA684D42F56F}" type="pres">
      <dgm:prSet presAssocID="{BAA9155D-65F3-44B8-AB3B-D171111EDED9}" presName="spacer" presStyleCnt="0"/>
      <dgm:spPr/>
    </dgm:pt>
    <dgm:pt modelId="{A7FFF5C6-C345-4DDB-A398-BCBF2A3366BB}" type="pres">
      <dgm:prSet presAssocID="{4534A04B-0AA8-49B6-964D-335D69BBBEE7}" presName="parentText" presStyleLbl="node1" presStyleIdx="6" presStyleCnt="7">
        <dgm:presLayoutVars>
          <dgm:chMax val="0"/>
          <dgm:bulletEnabled val="1"/>
        </dgm:presLayoutVars>
      </dgm:prSet>
      <dgm:spPr/>
    </dgm:pt>
  </dgm:ptLst>
  <dgm:cxnLst>
    <dgm:cxn modelId="{84EE4609-EC22-4334-9B9E-B33F8F6A036D}" srcId="{1114AFF9-DA82-41D6-96A3-5373B1BDC1FD}" destId="{BE3FC391-1AC3-4041-97F5-08437D4B9EA5}" srcOrd="4" destOrd="0" parTransId="{49B067DC-BD7C-4F89-9BDA-82FBC599FF3F}" sibTransId="{C8347DAC-FAAE-483C-831E-CCA65C03D320}"/>
    <dgm:cxn modelId="{93033D19-0D0F-4146-BE6C-822038FFCCB0}" type="presOf" srcId="{CDF4F35A-81E1-4ECE-A027-A1DB9BA7EBEA}" destId="{C57336E2-89C1-43AA-AE95-842B9657469A}" srcOrd="0" destOrd="0" presId="urn:microsoft.com/office/officeart/2005/8/layout/vList2"/>
    <dgm:cxn modelId="{21464728-81E4-462B-9AED-DD3B890220A0}" type="presOf" srcId="{BE3FC391-1AC3-4041-97F5-08437D4B9EA5}" destId="{8DBCA9AE-B401-42EF-B079-FF28F66194D0}" srcOrd="0" destOrd="0" presId="urn:microsoft.com/office/officeart/2005/8/layout/vList2"/>
    <dgm:cxn modelId="{B113262A-9884-4592-BE0C-793B17F7F5E7}" type="presOf" srcId="{D40DD921-D9CC-4C3A-B113-D0D87F3B9407}" destId="{4D650A10-CB3F-4C80-BDA8-BB52347AF536}" srcOrd="0" destOrd="0" presId="urn:microsoft.com/office/officeart/2005/8/layout/vList2"/>
    <dgm:cxn modelId="{DD0D9D2C-8106-4202-8F0C-4FADDB2CEE6B}" type="presOf" srcId="{0C56AB59-58B7-465B-AD0B-CDC52C1546A9}" destId="{FA9CD430-21A0-4A43-AC18-078F2BE873AC}" srcOrd="0" destOrd="0" presId="urn:microsoft.com/office/officeart/2005/8/layout/vList2"/>
    <dgm:cxn modelId="{6306493F-0CEC-4E26-B3A9-FCB7F37BB2C5}" type="presOf" srcId="{0CCA3B7E-FAE4-4408-AD0F-E1F5C4FB3078}" destId="{A2AAF7D6-8926-441B-AA34-EFFD2D24ED8B}" srcOrd="0" destOrd="0" presId="urn:microsoft.com/office/officeart/2005/8/layout/vList2"/>
    <dgm:cxn modelId="{E31A0B5B-C6A2-41DB-A9A7-7290860300F2}" srcId="{1114AFF9-DA82-41D6-96A3-5373B1BDC1FD}" destId="{4534A04B-0AA8-49B6-964D-335D69BBBEE7}" srcOrd="6" destOrd="0" parTransId="{F8310450-82A3-477E-97D0-8D2B7ACD3C6D}" sibTransId="{FD6BD515-FDF3-4984-AB94-509298AA8DD9}"/>
    <dgm:cxn modelId="{FC5AC666-85FA-483C-8C75-8DD8FD9F016E}" type="presOf" srcId="{1114AFF9-DA82-41D6-96A3-5373B1BDC1FD}" destId="{C2EAFC71-91D2-467E-804E-A13468FDA77E}" srcOrd="0" destOrd="0" presId="urn:microsoft.com/office/officeart/2005/8/layout/vList2"/>
    <dgm:cxn modelId="{E519404F-456B-450B-8546-7A66FD489E1C}" type="presOf" srcId="{4534A04B-0AA8-49B6-964D-335D69BBBEE7}" destId="{A7FFF5C6-C345-4DDB-A398-BCBF2A3366BB}" srcOrd="0" destOrd="0" presId="urn:microsoft.com/office/officeart/2005/8/layout/vList2"/>
    <dgm:cxn modelId="{15F39873-834B-4094-AC60-BB8AA8B23515}" type="presOf" srcId="{1A17FAA2-99D8-4EC5-8276-6C1DB5B3217E}" destId="{E15587E5-3D00-4933-BE85-E3CBDE9736AC}" srcOrd="0" destOrd="0" presId="urn:microsoft.com/office/officeart/2005/8/layout/vList2"/>
    <dgm:cxn modelId="{7566F780-CACB-4007-8903-64573ADD120B}" srcId="{1114AFF9-DA82-41D6-96A3-5373B1BDC1FD}" destId="{CDF4F35A-81E1-4ECE-A027-A1DB9BA7EBEA}" srcOrd="3" destOrd="0" parTransId="{6FA9C60B-B8EA-45E3-900C-B2D679E1B354}" sibTransId="{6D1EA7E9-03AB-4CFB-AF57-822531DEFB6E}"/>
    <dgm:cxn modelId="{86B0D0AE-DCFB-48AD-BEF7-A57A7BBABC4F}" srcId="{1114AFF9-DA82-41D6-96A3-5373B1BDC1FD}" destId="{D40DD921-D9CC-4C3A-B113-D0D87F3B9407}" srcOrd="2" destOrd="0" parTransId="{CF38546D-107E-4333-99D3-4BAF0F068B0D}" sibTransId="{A715C25C-15EE-43CE-B989-4A7858C61D9D}"/>
    <dgm:cxn modelId="{487655B5-27ED-4DB5-9915-52FF4F4F366B}" srcId="{1114AFF9-DA82-41D6-96A3-5373B1BDC1FD}" destId="{0C56AB59-58B7-465B-AD0B-CDC52C1546A9}" srcOrd="1" destOrd="0" parTransId="{5E70F58A-EC72-450A-A360-7A07433F8BEA}" sibTransId="{71C4F2DC-F8BF-4FD2-95F9-4F1A4CC1AEC5}"/>
    <dgm:cxn modelId="{0F3446E1-FC80-4676-A996-8D4FD0E16637}" srcId="{1114AFF9-DA82-41D6-96A3-5373B1BDC1FD}" destId="{0CCA3B7E-FAE4-4408-AD0F-E1F5C4FB3078}" srcOrd="0" destOrd="0" parTransId="{11AD135E-2805-409A-A107-10AC704551B3}" sibTransId="{DFE0D3E3-F90C-455F-8177-07D734135D91}"/>
    <dgm:cxn modelId="{0EBFAFEC-A86E-4D61-979C-F9BA7272BEC3}" srcId="{1114AFF9-DA82-41D6-96A3-5373B1BDC1FD}" destId="{1A17FAA2-99D8-4EC5-8276-6C1DB5B3217E}" srcOrd="5" destOrd="0" parTransId="{76317CFA-2AF3-4060-B16D-DBAD44790655}" sibTransId="{BAA9155D-65F3-44B8-AB3B-D171111EDED9}"/>
    <dgm:cxn modelId="{64CEA19B-4928-42EF-8489-B2AE670F2524}" type="presParOf" srcId="{C2EAFC71-91D2-467E-804E-A13468FDA77E}" destId="{A2AAF7D6-8926-441B-AA34-EFFD2D24ED8B}" srcOrd="0" destOrd="0" presId="urn:microsoft.com/office/officeart/2005/8/layout/vList2"/>
    <dgm:cxn modelId="{2661F605-8045-4AB5-AB15-834018B97CC9}" type="presParOf" srcId="{C2EAFC71-91D2-467E-804E-A13468FDA77E}" destId="{2C39D611-ED08-48A6-8B0F-0E5D7348EC75}" srcOrd="1" destOrd="0" presId="urn:microsoft.com/office/officeart/2005/8/layout/vList2"/>
    <dgm:cxn modelId="{4BB712CE-6EE6-46D7-84AC-7FABC8C134FC}" type="presParOf" srcId="{C2EAFC71-91D2-467E-804E-A13468FDA77E}" destId="{FA9CD430-21A0-4A43-AC18-078F2BE873AC}" srcOrd="2" destOrd="0" presId="urn:microsoft.com/office/officeart/2005/8/layout/vList2"/>
    <dgm:cxn modelId="{E56E049F-58BB-48CF-B6D7-00E0424FB888}" type="presParOf" srcId="{C2EAFC71-91D2-467E-804E-A13468FDA77E}" destId="{C2185623-E616-4604-8D16-3AC8D4451C32}" srcOrd="3" destOrd="0" presId="urn:microsoft.com/office/officeart/2005/8/layout/vList2"/>
    <dgm:cxn modelId="{CC784959-F044-4F3E-B1CF-C0D5A606DB74}" type="presParOf" srcId="{C2EAFC71-91D2-467E-804E-A13468FDA77E}" destId="{4D650A10-CB3F-4C80-BDA8-BB52347AF536}" srcOrd="4" destOrd="0" presId="urn:microsoft.com/office/officeart/2005/8/layout/vList2"/>
    <dgm:cxn modelId="{27576EC7-7EA6-43C2-AA07-1DD8D4A0FF22}" type="presParOf" srcId="{C2EAFC71-91D2-467E-804E-A13468FDA77E}" destId="{905FAC61-1602-4A93-9A74-A79D5FF86495}" srcOrd="5" destOrd="0" presId="urn:microsoft.com/office/officeart/2005/8/layout/vList2"/>
    <dgm:cxn modelId="{AF11CF6D-CB09-46EA-B5F2-557D76FDD1BA}" type="presParOf" srcId="{C2EAFC71-91D2-467E-804E-A13468FDA77E}" destId="{C57336E2-89C1-43AA-AE95-842B9657469A}" srcOrd="6" destOrd="0" presId="urn:microsoft.com/office/officeart/2005/8/layout/vList2"/>
    <dgm:cxn modelId="{8571F7D9-265F-4FE1-981B-04AE08962C57}" type="presParOf" srcId="{C2EAFC71-91D2-467E-804E-A13468FDA77E}" destId="{81FD049D-0944-43E8-BF2C-CA275C9F6503}" srcOrd="7" destOrd="0" presId="urn:microsoft.com/office/officeart/2005/8/layout/vList2"/>
    <dgm:cxn modelId="{AB5B4AC7-D50C-4CB9-8BE9-4657022A93F7}" type="presParOf" srcId="{C2EAFC71-91D2-467E-804E-A13468FDA77E}" destId="{8DBCA9AE-B401-42EF-B079-FF28F66194D0}" srcOrd="8" destOrd="0" presId="urn:microsoft.com/office/officeart/2005/8/layout/vList2"/>
    <dgm:cxn modelId="{337EC167-FDDB-4144-A29C-3C7D0FA62695}" type="presParOf" srcId="{C2EAFC71-91D2-467E-804E-A13468FDA77E}" destId="{4FA053DB-9538-4E27-AEAC-EBA6C0640763}" srcOrd="9" destOrd="0" presId="urn:microsoft.com/office/officeart/2005/8/layout/vList2"/>
    <dgm:cxn modelId="{C658E0A4-A057-4AF3-A92C-DEDE72E0A36E}" type="presParOf" srcId="{C2EAFC71-91D2-467E-804E-A13468FDA77E}" destId="{E15587E5-3D00-4933-BE85-E3CBDE9736AC}" srcOrd="10" destOrd="0" presId="urn:microsoft.com/office/officeart/2005/8/layout/vList2"/>
    <dgm:cxn modelId="{EC6E5561-374A-445B-9ADA-0456B42EF239}" type="presParOf" srcId="{C2EAFC71-91D2-467E-804E-A13468FDA77E}" destId="{1A816CDF-72A5-424E-9FA7-AA684D42F56F}" srcOrd="11" destOrd="0" presId="urn:microsoft.com/office/officeart/2005/8/layout/vList2"/>
    <dgm:cxn modelId="{2FD500BF-E3CF-4B7B-BFBC-CB1737E0443F}" type="presParOf" srcId="{C2EAFC71-91D2-467E-804E-A13468FDA77E}" destId="{A7FFF5C6-C345-4DDB-A398-BCBF2A3366BB}" srcOrd="12"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AF7D6-8926-441B-AA34-EFFD2D24ED8B}">
      <dsp:nvSpPr>
        <dsp:cNvPr id="0" name=""/>
        <dsp:cNvSpPr/>
      </dsp:nvSpPr>
      <dsp:spPr>
        <a:xfrm>
          <a:off x="0" y="12584"/>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Otetaan osaa yhteiseen keskusteluun.</a:t>
          </a:r>
          <a:endParaRPr lang="en-US" sz="2400" kern="1200">
            <a:latin typeface="Arial" panose="020B0604020202020204" pitchFamily="34" charset="0"/>
            <a:cs typeface="Arial" panose="020B0604020202020204" pitchFamily="34" charset="0"/>
          </a:endParaRPr>
        </a:p>
      </dsp:txBody>
      <dsp:txXfrm>
        <a:off x="27415" y="39999"/>
        <a:ext cx="10460770" cy="506769"/>
      </dsp:txXfrm>
    </dsp:sp>
    <dsp:sp modelId="{FA9CD430-21A0-4A43-AC18-078F2BE873AC}">
      <dsp:nvSpPr>
        <dsp:cNvPr id="0" name=""/>
        <dsp:cNvSpPr/>
      </dsp:nvSpPr>
      <dsp:spPr>
        <a:xfrm>
          <a:off x="0" y="63342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Kysytään ja kommentoidaan avoimesti.</a:t>
          </a:r>
          <a:endParaRPr lang="en-US" sz="2400" kern="1200">
            <a:latin typeface="Arial" panose="020B0604020202020204" pitchFamily="34" charset="0"/>
            <a:cs typeface="Arial" panose="020B0604020202020204" pitchFamily="34" charset="0"/>
          </a:endParaRPr>
        </a:p>
      </dsp:txBody>
      <dsp:txXfrm>
        <a:off x="27415" y="660844"/>
        <a:ext cx="10460770" cy="506769"/>
      </dsp:txXfrm>
    </dsp:sp>
    <dsp:sp modelId="{4D650A10-CB3F-4C80-BDA8-BB52347AF536}">
      <dsp:nvSpPr>
        <dsp:cNvPr id="0" name=""/>
        <dsp:cNvSpPr/>
      </dsp:nvSpPr>
      <dsp:spPr>
        <a:xfrm>
          <a:off x="0" y="126414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a:latin typeface="Arial" panose="020B0604020202020204" pitchFamily="34" charset="0"/>
              <a:cs typeface="Arial" panose="020B0604020202020204" pitchFamily="34" charset="0"/>
            </a:rPr>
            <a:t>Kuunnellaan toisiamme ja annetaan jokaiselle puheenvuoro.</a:t>
          </a:r>
          <a:endParaRPr lang="en-US" sz="2400" kern="1200" dirty="0">
            <a:latin typeface="Arial" panose="020B0604020202020204" pitchFamily="34" charset="0"/>
            <a:cs typeface="Arial" panose="020B0604020202020204" pitchFamily="34" charset="0"/>
          </a:endParaRPr>
        </a:p>
      </dsp:txBody>
      <dsp:txXfrm>
        <a:off x="27415" y="1291564"/>
        <a:ext cx="10460770" cy="506769"/>
      </dsp:txXfrm>
    </dsp:sp>
    <dsp:sp modelId="{C57336E2-89C1-43AA-AE95-842B9657469A}">
      <dsp:nvSpPr>
        <dsp:cNvPr id="0" name=""/>
        <dsp:cNvSpPr/>
      </dsp:nvSpPr>
      <dsp:spPr>
        <a:xfrm>
          <a:off x="0" y="189486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Ei kerrota valmennuksessa puhutuista asioista tai esimerkeistä eteenpäin.</a:t>
          </a:r>
          <a:endParaRPr lang="en-US" sz="2400" kern="1200">
            <a:latin typeface="Arial" panose="020B0604020202020204" pitchFamily="34" charset="0"/>
            <a:cs typeface="Arial" panose="020B0604020202020204" pitchFamily="34" charset="0"/>
          </a:endParaRPr>
        </a:p>
      </dsp:txBody>
      <dsp:txXfrm>
        <a:off x="27415" y="1922284"/>
        <a:ext cx="10460770" cy="506769"/>
      </dsp:txXfrm>
    </dsp:sp>
    <dsp:sp modelId="{8DBCA9AE-B401-42EF-B079-FF28F66194D0}">
      <dsp:nvSpPr>
        <dsp:cNvPr id="0" name=""/>
        <dsp:cNvSpPr/>
      </dsp:nvSpPr>
      <dsp:spPr>
        <a:xfrm>
          <a:off x="0" y="252558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Pidetään kiinni yhteisestä aikataulusta.</a:t>
          </a:r>
          <a:endParaRPr lang="en-US" sz="2400" kern="1200">
            <a:latin typeface="Arial" panose="020B0604020202020204" pitchFamily="34" charset="0"/>
            <a:cs typeface="Arial" panose="020B0604020202020204" pitchFamily="34" charset="0"/>
          </a:endParaRPr>
        </a:p>
      </dsp:txBody>
      <dsp:txXfrm>
        <a:off x="27415" y="2553004"/>
        <a:ext cx="10460770" cy="506769"/>
      </dsp:txXfrm>
    </dsp:sp>
    <dsp:sp modelId="{E15587E5-3D00-4933-BE85-E3CBDE9736AC}">
      <dsp:nvSpPr>
        <dsp:cNvPr id="0" name=""/>
        <dsp:cNvSpPr/>
      </dsp:nvSpPr>
      <dsp:spPr>
        <a:xfrm>
          <a:off x="0" y="315630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Edistetään omaa ja muiden hyvinvointia tauoilla ja liikuskelulla.</a:t>
          </a:r>
          <a:endParaRPr lang="en-US" sz="2400" kern="1200">
            <a:latin typeface="Arial" panose="020B0604020202020204" pitchFamily="34" charset="0"/>
            <a:cs typeface="Arial" panose="020B0604020202020204" pitchFamily="34" charset="0"/>
          </a:endParaRPr>
        </a:p>
      </dsp:txBody>
      <dsp:txXfrm>
        <a:off x="27415" y="3183724"/>
        <a:ext cx="10460770" cy="506769"/>
      </dsp:txXfrm>
    </dsp:sp>
    <dsp:sp modelId="{A7FFF5C6-C345-4DDB-A398-BCBF2A3366BB}">
      <dsp:nvSpPr>
        <dsp:cNvPr id="0" name=""/>
        <dsp:cNvSpPr/>
      </dsp:nvSpPr>
      <dsp:spPr>
        <a:xfrm>
          <a:off x="0" y="378702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Luodaan yhdessä rento ja turvallinen ilmapiiri!</a:t>
          </a:r>
          <a:endParaRPr lang="en-US" sz="2400" kern="1200">
            <a:latin typeface="Arial" panose="020B0604020202020204" pitchFamily="34" charset="0"/>
            <a:cs typeface="Arial" panose="020B0604020202020204" pitchFamily="34" charset="0"/>
          </a:endParaRPr>
        </a:p>
      </dsp:txBody>
      <dsp:txXfrm>
        <a:off x="27415" y="3814444"/>
        <a:ext cx="10460770" cy="5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AF7D6-8926-441B-AA34-EFFD2D24ED8B}">
      <dsp:nvSpPr>
        <dsp:cNvPr id="0" name=""/>
        <dsp:cNvSpPr/>
      </dsp:nvSpPr>
      <dsp:spPr>
        <a:xfrm>
          <a:off x="0" y="12584"/>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Otetaan osaa yhteiseen keskusteluun.</a:t>
          </a:r>
          <a:endParaRPr lang="en-US" sz="2400" kern="1200">
            <a:latin typeface="Arial" panose="020B0604020202020204" pitchFamily="34" charset="0"/>
            <a:cs typeface="Arial" panose="020B0604020202020204" pitchFamily="34" charset="0"/>
          </a:endParaRPr>
        </a:p>
      </dsp:txBody>
      <dsp:txXfrm>
        <a:off x="27415" y="39999"/>
        <a:ext cx="10460770" cy="506769"/>
      </dsp:txXfrm>
    </dsp:sp>
    <dsp:sp modelId="{FA9CD430-21A0-4A43-AC18-078F2BE873AC}">
      <dsp:nvSpPr>
        <dsp:cNvPr id="0" name=""/>
        <dsp:cNvSpPr/>
      </dsp:nvSpPr>
      <dsp:spPr>
        <a:xfrm>
          <a:off x="0" y="63342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Kysytään ja kommentoidaan avoimesti.</a:t>
          </a:r>
          <a:endParaRPr lang="en-US" sz="2400" kern="1200">
            <a:latin typeface="Arial" panose="020B0604020202020204" pitchFamily="34" charset="0"/>
            <a:cs typeface="Arial" panose="020B0604020202020204" pitchFamily="34" charset="0"/>
          </a:endParaRPr>
        </a:p>
      </dsp:txBody>
      <dsp:txXfrm>
        <a:off x="27415" y="660844"/>
        <a:ext cx="10460770" cy="506769"/>
      </dsp:txXfrm>
    </dsp:sp>
    <dsp:sp modelId="{4D650A10-CB3F-4C80-BDA8-BB52347AF536}">
      <dsp:nvSpPr>
        <dsp:cNvPr id="0" name=""/>
        <dsp:cNvSpPr/>
      </dsp:nvSpPr>
      <dsp:spPr>
        <a:xfrm>
          <a:off x="0" y="126414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a:latin typeface="Arial" panose="020B0604020202020204" pitchFamily="34" charset="0"/>
              <a:cs typeface="Arial" panose="020B0604020202020204" pitchFamily="34" charset="0"/>
            </a:rPr>
            <a:t>Kuunnellaan toisiamme ja annetaan jokaiselle puheenvuoro.</a:t>
          </a:r>
          <a:endParaRPr lang="en-US" sz="2400" kern="1200" dirty="0">
            <a:latin typeface="Arial" panose="020B0604020202020204" pitchFamily="34" charset="0"/>
            <a:cs typeface="Arial" panose="020B0604020202020204" pitchFamily="34" charset="0"/>
          </a:endParaRPr>
        </a:p>
      </dsp:txBody>
      <dsp:txXfrm>
        <a:off x="27415" y="1291564"/>
        <a:ext cx="10460770" cy="506769"/>
      </dsp:txXfrm>
    </dsp:sp>
    <dsp:sp modelId="{C57336E2-89C1-43AA-AE95-842B9657469A}">
      <dsp:nvSpPr>
        <dsp:cNvPr id="0" name=""/>
        <dsp:cNvSpPr/>
      </dsp:nvSpPr>
      <dsp:spPr>
        <a:xfrm>
          <a:off x="0" y="189486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Ei kerrota valmennuksessa puhutuista asioista tai esimerkeistä eteenpäin.</a:t>
          </a:r>
          <a:endParaRPr lang="en-US" sz="2400" kern="1200">
            <a:latin typeface="Arial" panose="020B0604020202020204" pitchFamily="34" charset="0"/>
            <a:cs typeface="Arial" panose="020B0604020202020204" pitchFamily="34" charset="0"/>
          </a:endParaRPr>
        </a:p>
      </dsp:txBody>
      <dsp:txXfrm>
        <a:off x="27415" y="1922284"/>
        <a:ext cx="10460770" cy="506769"/>
      </dsp:txXfrm>
    </dsp:sp>
    <dsp:sp modelId="{8DBCA9AE-B401-42EF-B079-FF28F66194D0}">
      <dsp:nvSpPr>
        <dsp:cNvPr id="0" name=""/>
        <dsp:cNvSpPr/>
      </dsp:nvSpPr>
      <dsp:spPr>
        <a:xfrm>
          <a:off x="0" y="252558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Pidetään kiinni yhteisestä aikataulusta.</a:t>
          </a:r>
          <a:endParaRPr lang="en-US" sz="2400" kern="1200">
            <a:latin typeface="Arial" panose="020B0604020202020204" pitchFamily="34" charset="0"/>
            <a:cs typeface="Arial" panose="020B0604020202020204" pitchFamily="34" charset="0"/>
          </a:endParaRPr>
        </a:p>
      </dsp:txBody>
      <dsp:txXfrm>
        <a:off x="27415" y="2553004"/>
        <a:ext cx="10460770" cy="506769"/>
      </dsp:txXfrm>
    </dsp:sp>
    <dsp:sp modelId="{E15587E5-3D00-4933-BE85-E3CBDE9736AC}">
      <dsp:nvSpPr>
        <dsp:cNvPr id="0" name=""/>
        <dsp:cNvSpPr/>
      </dsp:nvSpPr>
      <dsp:spPr>
        <a:xfrm>
          <a:off x="0" y="315630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Edistetään omaa ja muiden hyvinvointia tauoilla ja liikuskelulla.</a:t>
          </a:r>
          <a:endParaRPr lang="en-US" sz="2400" kern="1200">
            <a:latin typeface="Arial" panose="020B0604020202020204" pitchFamily="34" charset="0"/>
            <a:cs typeface="Arial" panose="020B0604020202020204" pitchFamily="34" charset="0"/>
          </a:endParaRPr>
        </a:p>
      </dsp:txBody>
      <dsp:txXfrm>
        <a:off x="27415" y="3183724"/>
        <a:ext cx="10460770" cy="506769"/>
      </dsp:txXfrm>
    </dsp:sp>
    <dsp:sp modelId="{A7FFF5C6-C345-4DDB-A398-BCBF2A3366BB}">
      <dsp:nvSpPr>
        <dsp:cNvPr id="0" name=""/>
        <dsp:cNvSpPr/>
      </dsp:nvSpPr>
      <dsp:spPr>
        <a:xfrm>
          <a:off x="0" y="378702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Luodaan yhdessä rento ja turvallinen ilmapiiri!</a:t>
          </a:r>
          <a:endParaRPr lang="en-US" sz="2400" kern="1200">
            <a:latin typeface="Arial" panose="020B0604020202020204" pitchFamily="34" charset="0"/>
            <a:cs typeface="Arial" panose="020B0604020202020204" pitchFamily="34" charset="0"/>
          </a:endParaRPr>
        </a:p>
      </dsp:txBody>
      <dsp:txXfrm>
        <a:off x="27415" y="3814444"/>
        <a:ext cx="10460770" cy="5067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926E0-1A08-495C-8982-CF6DED3C6A65}" type="datetimeFigureOut">
              <a:rPr lang="fi-FI" smtClean="0"/>
              <a:t>5.12.2025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715ED-B620-4A7F-9143-8B7A7A6A2EEB}" type="slidenum">
              <a:rPr lang="fi-FI" smtClean="0"/>
              <a:t>‹#›</a:t>
            </a:fld>
            <a:endParaRPr lang="fi-FI"/>
          </a:p>
        </p:txBody>
      </p:sp>
    </p:spTree>
    <p:extLst>
      <p:ext uri="{BB962C8B-B14F-4D97-AF65-F5344CB8AC3E}">
        <p14:creationId xmlns:p14="http://schemas.microsoft.com/office/powerpoint/2010/main" val="101103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valmennuskokonaisuus on suunniteltu kestämään noin 6 h (kahtena erillisenä kertana, sisältäen tauot). </a:t>
            </a:r>
          </a:p>
          <a:p>
            <a:endParaRPr lang="fi-FI" dirty="0"/>
          </a:p>
          <a:p>
            <a:r>
              <a:rPr lang="fi-FI" sz="1200" b="0" i="0" kern="1200" dirty="0">
                <a:solidFill>
                  <a:schemeClr val="tx1"/>
                </a:solidFill>
                <a:effectLst/>
                <a:latin typeface="+mn-lt"/>
                <a:ea typeface="+mn-ea"/>
                <a:cs typeface="+mn-cs"/>
              </a:rPr>
              <a:t>Vapaaehtoisvalmennuksen tavoitteena on tutustuttaa osallistujat SenioriKamu-hankkeen taustaan, tavoitteisiin ja toimintamalliin ja vahvistaa osallistujien itseluottamusta ja valmiuksia toimia SenioriKamu-vapaaehtoisena. Valmennuksen avulla osallistujat oivaltavat omia vahvuuksiaan ja tulevat tietoisiksi arvoista, jotka ohjaavat vapaaehtoistoimintaan lähtemistä ja siinä toimimista. </a:t>
            </a:r>
            <a:endParaRPr lang="fi-FI" dirty="0"/>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a:t>
            </a:fld>
            <a:endParaRPr lang="fi-FI"/>
          </a:p>
        </p:txBody>
      </p:sp>
    </p:spTree>
    <p:extLst>
      <p:ext uri="{BB962C8B-B14F-4D97-AF65-F5344CB8AC3E}">
        <p14:creationId xmlns:p14="http://schemas.microsoft.com/office/powerpoint/2010/main" val="1049264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28715ED-B620-4A7F-9143-8B7A7A6A2EEB}" type="slidenum">
              <a:rPr lang="fi-FI" smtClean="0"/>
              <a:t>10</a:t>
            </a:fld>
            <a:endParaRPr lang="fi-FI"/>
          </a:p>
        </p:txBody>
      </p:sp>
    </p:spTree>
    <p:extLst>
      <p:ext uri="{BB962C8B-B14F-4D97-AF65-F5344CB8AC3E}">
        <p14:creationId xmlns:p14="http://schemas.microsoft.com/office/powerpoint/2010/main" val="380710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28715ED-B620-4A7F-9143-8B7A7A6A2EEB}" type="slidenum">
              <a:rPr lang="fi-FI" smtClean="0"/>
              <a:t>12</a:t>
            </a:fld>
            <a:endParaRPr lang="fi-FI"/>
          </a:p>
        </p:txBody>
      </p:sp>
    </p:spTree>
    <p:extLst>
      <p:ext uri="{BB962C8B-B14F-4D97-AF65-F5344CB8AC3E}">
        <p14:creationId xmlns:p14="http://schemas.microsoft.com/office/powerpoint/2010/main" val="105685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Tähän osuuteen noin 15 min.</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13</a:t>
            </a:fld>
            <a:endParaRPr lang="fi-FI"/>
          </a:p>
        </p:txBody>
      </p:sp>
    </p:spTree>
    <p:extLst>
      <p:ext uri="{BB962C8B-B14F-4D97-AF65-F5344CB8AC3E}">
        <p14:creationId xmlns:p14="http://schemas.microsoft.com/office/powerpoint/2010/main" val="419554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14</a:t>
            </a:fld>
            <a:endParaRPr lang="fi-FI"/>
          </a:p>
        </p:txBody>
      </p:sp>
    </p:spTree>
    <p:extLst>
      <p:ext uri="{BB962C8B-B14F-4D97-AF65-F5344CB8AC3E}">
        <p14:creationId xmlns:p14="http://schemas.microsoft.com/office/powerpoint/2010/main" val="146804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15</a:t>
            </a:fld>
            <a:endParaRPr lang="fi-FI"/>
          </a:p>
        </p:txBody>
      </p:sp>
    </p:spTree>
    <p:extLst>
      <p:ext uri="{BB962C8B-B14F-4D97-AF65-F5344CB8AC3E}">
        <p14:creationId xmlns:p14="http://schemas.microsoft.com/office/powerpoint/2010/main" val="267413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16</a:t>
            </a:fld>
            <a:endParaRPr lang="fi-FI"/>
          </a:p>
        </p:txBody>
      </p:sp>
    </p:spTree>
    <p:extLst>
      <p:ext uri="{BB962C8B-B14F-4D97-AF65-F5344CB8AC3E}">
        <p14:creationId xmlns:p14="http://schemas.microsoft.com/office/powerpoint/2010/main" val="1939797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Tähän osuuteen kokonaisuudessaan noin 30 min.</a:t>
            </a:r>
          </a:p>
        </p:txBody>
      </p:sp>
      <p:sp>
        <p:nvSpPr>
          <p:cNvPr id="4" name="Dian numeron paikkamerkki 3"/>
          <p:cNvSpPr>
            <a:spLocks noGrp="1"/>
          </p:cNvSpPr>
          <p:nvPr>
            <p:ph type="sldNum" sz="quarter" idx="5"/>
          </p:nvPr>
        </p:nvSpPr>
        <p:spPr/>
        <p:txBody>
          <a:bodyPr/>
          <a:lstStyle/>
          <a:p>
            <a:fld id="{528715ED-B620-4A7F-9143-8B7A7A6A2EEB}" type="slidenum">
              <a:rPr lang="fi-FI" smtClean="0"/>
              <a:t>17</a:t>
            </a:fld>
            <a:endParaRPr lang="fi-FI"/>
          </a:p>
        </p:txBody>
      </p:sp>
    </p:spTree>
    <p:extLst>
      <p:ext uri="{BB962C8B-B14F-4D97-AF65-F5344CB8AC3E}">
        <p14:creationId xmlns:p14="http://schemas.microsoft.com/office/powerpoint/2010/main" val="1364719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18</a:t>
            </a:fld>
            <a:endParaRPr lang="fi-FI"/>
          </a:p>
        </p:txBody>
      </p:sp>
    </p:spTree>
    <p:extLst>
      <p:ext uri="{BB962C8B-B14F-4D97-AF65-F5344CB8AC3E}">
        <p14:creationId xmlns:p14="http://schemas.microsoft.com/office/powerpoint/2010/main" val="347163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28715ED-B620-4A7F-9143-8B7A7A6A2EEB}" type="slidenum">
              <a:rPr lang="fi-FI" smtClean="0"/>
              <a:t>19</a:t>
            </a:fld>
            <a:endParaRPr lang="fi-FI"/>
          </a:p>
        </p:txBody>
      </p:sp>
    </p:spTree>
    <p:extLst>
      <p:ext uri="{BB962C8B-B14F-4D97-AF65-F5344CB8AC3E}">
        <p14:creationId xmlns:p14="http://schemas.microsoft.com/office/powerpoint/2010/main" val="411987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Tähän osuuteen noin 15 min.</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20</a:t>
            </a:fld>
            <a:endParaRPr lang="fi-FI"/>
          </a:p>
        </p:txBody>
      </p:sp>
    </p:spTree>
    <p:extLst>
      <p:ext uri="{BB962C8B-B14F-4D97-AF65-F5344CB8AC3E}">
        <p14:creationId xmlns:p14="http://schemas.microsoft.com/office/powerpoint/2010/main" val="169875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2</a:t>
            </a:fld>
            <a:endParaRPr lang="fi-FI"/>
          </a:p>
        </p:txBody>
      </p:sp>
    </p:spTree>
    <p:extLst>
      <p:ext uri="{BB962C8B-B14F-4D97-AF65-F5344CB8AC3E}">
        <p14:creationId xmlns:p14="http://schemas.microsoft.com/office/powerpoint/2010/main" val="3071441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Tähän osuuteen kokonaisuudessaan noin 30 min.</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21</a:t>
            </a:fld>
            <a:endParaRPr lang="fi-FI"/>
          </a:p>
        </p:txBody>
      </p:sp>
    </p:spTree>
    <p:extLst>
      <p:ext uri="{BB962C8B-B14F-4D97-AF65-F5344CB8AC3E}">
        <p14:creationId xmlns:p14="http://schemas.microsoft.com/office/powerpoint/2010/main" val="3199220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28715ED-B620-4A7F-9143-8B7A7A6A2EEB}" type="slidenum">
              <a:rPr lang="fi-FI" smtClean="0"/>
              <a:t>22</a:t>
            </a:fld>
            <a:endParaRPr lang="fi-FI"/>
          </a:p>
        </p:txBody>
      </p:sp>
    </p:spTree>
    <p:extLst>
      <p:ext uri="{BB962C8B-B14F-4D97-AF65-F5344CB8AC3E}">
        <p14:creationId xmlns:p14="http://schemas.microsoft.com/office/powerpoint/2010/main" val="2040633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23</a:t>
            </a:fld>
            <a:endParaRPr lang="fi-FI"/>
          </a:p>
        </p:txBody>
      </p:sp>
    </p:spTree>
    <p:extLst>
      <p:ext uri="{BB962C8B-B14F-4D97-AF65-F5344CB8AC3E}">
        <p14:creationId xmlns:p14="http://schemas.microsoft.com/office/powerpoint/2010/main" val="1131732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24</a:t>
            </a:fld>
            <a:endParaRPr lang="fi-FI"/>
          </a:p>
        </p:txBody>
      </p:sp>
    </p:spTree>
    <p:extLst>
      <p:ext uri="{BB962C8B-B14F-4D97-AF65-F5344CB8AC3E}">
        <p14:creationId xmlns:p14="http://schemas.microsoft.com/office/powerpoint/2010/main" val="3625986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25</a:t>
            </a:fld>
            <a:endParaRPr lang="fi-FI"/>
          </a:p>
        </p:txBody>
      </p:sp>
    </p:spTree>
    <p:extLst>
      <p:ext uri="{BB962C8B-B14F-4D97-AF65-F5344CB8AC3E}">
        <p14:creationId xmlns:p14="http://schemas.microsoft.com/office/powerpoint/2010/main" val="1539683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Kiitokset, palaute, jatko. Tähän osuuteen noin 10-15 min.</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26</a:t>
            </a:fld>
            <a:endParaRPr lang="fi-FI"/>
          </a:p>
        </p:txBody>
      </p:sp>
    </p:spTree>
    <p:extLst>
      <p:ext uri="{BB962C8B-B14F-4D97-AF65-F5344CB8AC3E}">
        <p14:creationId xmlns:p14="http://schemas.microsoft.com/office/powerpoint/2010/main" val="877543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27</a:t>
            </a:fld>
            <a:endParaRPr lang="fi-FI"/>
          </a:p>
        </p:txBody>
      </p:sp>
    </p:spTree>
    <p:extLst>
      <p:ext uri="{BB962C8B-B14F-4D97-AF65-F5344CB8AC3E}">
        <p14:creationId xmlns:p14="http://schemas.microsoft.com/office/powerpoint/2010/main" val="1717654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Tähän osuuteen noin 5-10 min.</a:t>
            </a:r>
          </a:p>
        </p:txBody>
      </p:sp>
      <p:sp>
        <p:nvSpPr>
          <p:cNvPr id="4" name="Dian numeron paikkamerkki 3"/>
          <p:cNvSpPr>
            <a:spLocks noGrp="1"/>
          </p:cNvSpPr>
          <p:nvPr>
            <p:ph type="sldNum" sz="quarter" idx="5"/>
          </p:nvPr>
        </p:nvSpPr>
        <p:spPr/>
        <p:txBody>
          <a:bodyPr/>
          <a:lstStyle/>
          <a:p>
            <a:fld id="{528715ED-B620-4A7F-9143-8B7A7A6A2EEB}" type="slidenum">
              <a:rPr lang="fi-FI" smtClean="0"/>
              <a:t>28</a:t>
            </a:fld>
            <a:endParaRPr lang="fi-FI"/>
          </a:p>
        </p:txBody>
      </p:sp>
    </p:spTree>
    <p:extLst>
      <p:ext uri="{BB962C8B-B14F-4D97-AF65-F5344CB8AC3E}">
        <p14:creationId xmlns:p14="http://schemas.microsoft.com/office/powerpoint/2010/main" val="832663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9019-C3F1-622D-C68D-F3F3D77E0F4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CF27466D-FC4C-F287-6882-1E63CCE88221}"/>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75E013C7-2511-2269-6DA2-0E5914D2E946}"/>
              </a:ext>
            </a:extLst>
          </p:cNvPr>
          <p:cNvSpPr>
            <a:spLocks noGrp="1"/>
          </p:cNvSpPr>
          <p:nvPr>
            <p:ph type="body" idx="1"/>
          </p:nvPr>
        </p:nvSpPr>
        <p:spPr/>
        <p:txBody>
          <a:bodyPr/>
          <a:lstStyle/>
          <a:p>
            <a:r>
              <a:rPr lang="fi-FI" dirty="0"/>
              <a:t>Tarvittaessa kertaus. Tähän osuuteen noin 5 min.</a:t>
            </a:r>
          </a:p>
        </p:txBody>
      </p:sp>
      <p:sp>
        <p:nvSpPr>
          <p:cNvPr id="4" name="Dian numeron paikkamerkki 3">
            <a:extLst>
              <a:ext uri="{FF2B5EF4-FFF2-40B4-BE49-F238E27FC236}">
                <a16:creationId xmlns:a16="http://schemas.microsoft.com/office/drawing/2014/main" id="{E69190DD-765E-6142-9D7C-0EC1A5E746D6}"/>
              </a:ext>
            </a:extLst>
          </p:cNvPr>
          <p:cNvSpPr>
            <a:spLocks noGrp="1"/>
          </p:cNvSpPr>
          <p:nvPr>
            <p:ph type="sldNum" sz="quarter" idx="5"/>
          </p:nvPr>
        </p:nvSpPr>
        <p:spPr/>
        <p:txBody>
          <a:bodyPr/>
          <a:lstStyle/>
          <a:p>
            <a:fld id="{528715ED-B620-4A7F-9143-8B7A7A6A2EEB}" type="slidenum">
              <a:rPr lang="fi-FI" smtClean="0"/>
              <a:t>29</a:t>
            </a:fld>
            <a:endParaRPr lang="fi-FI"/>
          </a:p>
        </p:txBody>
      </p:sp>
    </p:spTree>
    <p:extLst>
      <p:ext uri="{BB962C8B-B14F-4D97-AF65-F5344CB8AC3E}">
        <p14:creationId xmlns:p14="http://schemas.microsoft.com/office/powerpoint/2010/main" val="759603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Tähän osuuteen noin 20 min riippuen osallistujamäärästä.</a:t>
            </a:r>
          </a:p>
        </p:txBody>
      </p:sp>
      <p:sp>
        <p:nvSpPr>
          <p:cNvPr id="4" name="Dian numeron paikkamerkki 3"/>
          <p:cNvSpPr>
            <a:spLocks noGrp="1"/>
          </p:cNvSpPr>
          <p:nvPr>
            <p:ph type="sldNum" sz="quarter" idx="5"/>
          </p:nvPr>
        </p:nvSpPr>
        <p:spPr/>
        <p:txBody>
          <a:bodyPr/>
          <a:lstStyle/>
          <a:p>
            <a:fld id="{528715ED-B620-4A7F-9143-8B7A7A6A2EEB}" type="slidenum">
              <a:rPr lang="fi-FI" smtClean="0"/>
              <a:t>30</a:t>
            </a:fld>
            <a:endParaRPr lang="fi-FI"/>
          </a:p>
        </p:txBody>
      </p:sp>
    </p:spTree>
    <p:extLst>
      <p:ext uri="{BB962C8B-B14F-4D97-AF65-F5344CB8AC3E}">
        <p14:creationId xmlns:p14="http://schemas.microsoft.com/office/powerpoint/2010/main" val="145874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Tervetuloa ja esittelyt. Tähän osuuteen noin 5 min.</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Valmennuksessa käsitellään SenioriKamu-toimintamallia, vapaaehtoisuuden periaatteita ja vapaaehtoisen roolia SenioriKamu-toiminnassa. Valmennuksen alussa käydään läpi ohjelma ja sovitaan yhteisistä käytännöistä, joilla luodaan kaikille miellyttävä ja turvallinen ilmapiiri. Vaitiolovelvollisuus on hyvä mainita erikseen. Myös vapaaehtoisen hyvinvointi ja tarjolla oleva tuki ovat keskeisiä aiheita, joiden avulla tuetaan vapaaehtoisen jaksamista ja motivaatiota.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Valmennuksen loppuun kannattaa jättää riittävästi aikaa kysymyksille ja keskustelulle. Osallistujia on hyvä muistuttaa, että he voivat olla yhteydessä koordinaattoriin kaikissa toimintaan liittyvissä asioissa myös valmennuksen jälkeen.</a:t>
            </a:r>
          </a:p>
        </p:txBody>
      </p:sp>
      <p:sp>
        <p:nvSpPr>
          <p:cNvPr id="4" name="Dian numeron paikkamerkki 3"/>
          <p:cNvSpPr>
            <a:spLocks noGrp="1"/>
          </p:cNvSpPr>
          <p:nvPr>
            <p:ph type="sldNum" sz="quarter" idx="5"/>
          </p:nvPr>
        </p:nvSpPr>
        <p:spPr/>
        <p:txBody>
          <a:bodyPr/>
          <a:lstStyle/>
          <a:p>
            <a:fld id="{528715ED-B620-4A7F-9143-8B7A7A6A2EEB}" type="slidenum">
              <a:rPr lang="fi-FI" smtClean="0"/>
              <a:t>3</a:t>
            </a:fld>
            <a:endParaRPr lang="fi-FI"/>
          </a:p>
        </p:txBody>
      </p:sp>
    </p:spTree>
    <p:extLst>
      <p:ext uri="{BB962C8B-B14F-4D97-AF65-F5344CB8AC3E}">
        <p14:creationId xmlns:p14="http://schemas.microsoft.com/office/powerpoint/2010/main" val="32111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Tähän osuuteen kaiken kaikkiaan noin 45 min (taukoon asti).</a:t>
            </a:r>
          </a:p>
        </p:txBody>
      </p:sp>
      <p:sp>
        <p:nvSpPr>
          <p:cNvPr id="4" name="Dian numeron paikkamerkki 3"/>
          <p:cNvSpPr>
            <a:spLocks noGrp="1"/>
          </p:cNvSpPr>
          <p:nvPr>
            <p:ph type="sldNum" sz="quarter" idx="5"/>
          </p:nvPr>
        </p:nvSpPr>
        <p:spPr/>
        <p:txBody>
          <a:bodyPr/>
          <a:lstStyle/>
          <a:p>
            <a:fld id="{528715ED-B620-4A7F-9143-8B7A7A6A2EEB}" type="slidenum">
              <a:rPr lang="fi-FI" smtClean="0"/>
              <a:t>31</a:t>
            </a:fld>
            <a:endParaRPr lang="fi-FI"/>
          </a:p>
        </p:txBody>
      </p:sp>
    </p:spTree>
    <p:extLst>
      <p:ext uri="{BB962C8B-B14F-4D97-AF65-F5344CB8AC3E}">
        <p14:creationId xmlns:p14="http://schemas.microsoft.com/office/powerpoint/2010/main" val="1355352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35</a:t>
            </a:fld>
            <a:endParaRPr lang="fi-FI"/>
          </a:p>
        </p:txBody>
      </p:sp>
    </p:spTree>
    <p:extLst>
      <p:ext uri="{BB962C8B-B14F-4D97-AF65-F5344CB8AC3E}">
        <p14:creationId xmlns:p14="http://schemas.microsoft.com/office/powerpoint/2010/main" val="1722634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36</a:t>
            </a:fld>
            <a:endParaRPr lang="fi-FI"/>
          </a:p>
        </p:txBody>
      </p:sp>
    </p:spTree>
    <p:extLst>
      <p:ext uri="{BB962C8B-B14F-4D97-AF65-F5344CB8AC3E}">
        <p14:creationId xmlns:p14="http://schemas.microsoft.com/office/powerpoint/2010/main" val="1139184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Tähän osuuteen kokonaisuudessaan noin 30 min.</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38</a:t>
            </a:fld>
            <a:endParaRPr lang="fi-FI"/>
          </a:p>
        </p:txBody>
      </p:sp>
    </p:spTree>
    <p:extLst>
      <p:ext uri="{BB962C8B-B14F-4D97-AF65-F5344CB8AC3E}">
        <p14:creationId xmlns:p14="http://schemas.microsoft.com/office/powerpoint/2010/main" val="2623004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Ohje tehtävän tekemiseen: https://mieli.fi/vahvista-mielenterveyttasi/mielenterveys-ja-arjen-taidot/mielenterveyden-kasi-kuvaa-mielen-hyvinvointiin-vaikuttavia-arjen-valintoja/</a:t>
            </a:r>
          </a:p>
        </p:txBody>
      </p:sp>
      <p:sp>
        <p:nvSpPr>
          <p:cNvPr id="4" name="Dian numeron paikkamerkki 3"/>
          <p:cNvSpPr>
            <a:spLocks noGrp="1"/>
          </p:cNvSpPr>
          <p:nvPr>
            <p:ph type="sldNum" sz="quarter" idx="5"/>
          </p:nvPr>
        </p:nvSpPr>
        <p:spPr/>
        <p:txBody>
          <a:bodyPr/>
          <a:lstStyle/>
          <a:p>
            <a:fld id="{528715ED-B620-4A7F-9143-8B7A7A6A2EEB}" type="slidenum">
              <a:rPr lang="fi-FI" smtClean="0"/>
              <a:t>40</a:t>
            </a:fld>
            <a:endParaRPr lang="fi-FI"/>
          </a:p>
        </p:txBody>
      </p:sp>
    </p:spTree>
    <p:extLst>
      <p:ext uri="{BB962C8B-B14F-4D97-AF65-F5344CB8AC3E}">
        <p14:creationId xmlns:p14="http://schemas.microsoft.com/office/powerpoint/2010/main" val="3132715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Calibri"/>
                <a:ea typeface="Calibri"/>
                <a:cs typeface="Calibri"/>
              </a:rPr>
              <a:t>Esimerkkejä</a:t>
            </a:r>
            <a:r>
              <a:rPr lang="en-US" dirty="0">
                <a:latin typeface="Calibri"/>
                <a:ea typeface="Calibri"/>
                <a:cs typeface="Calibri"/>
              </a:rPr>
              <a:t> </a:t>
            </a:r>
            <a:r>
              <a:rPr lang="en-US" dirty="0" err="1">
                <a:latin typeface="Calibri"/>
                <a:ea typeface="Calibri"/>
                <a:cs typeface="Calibri"/>
              </a:rPr>
              <a:t>vapaaehtoisille</a:t>
            </a:r>
            <a:r>
              <a:rPr lang="en-US" dirty="0">
                <a:latin typeface="Calibri"/>
                <a:ea typeface="Calibri"/>
                <a:cs typeface="Calibri"/>
              </a:rPr>
              <a:t> </a:t>
            </a:r>
            <a:r>
              <a:rPr lang="en-US" dirty="0" err="1">
                <a:latin typeface="Calibri"/>
                <a:ea typeface="Calibri"/>
                <a:cs typeface="Calibri"/>
              </a:rPr>
              <a:t>tarjottavista</a:t>
            </a:r>
            <a:r>
              <a:rPr lang="en-US" dirty="0">
                <a:latin typeface="Calibri"/>
                <a:ea typeface="Calibri"/>
                <a:cs typeface="Calibri"/>
              </a:rPr>
              <a:t> </a:t>
            </a:r>
            <a:r>
              <a:rPr lang="en-US" dirty="0" err="1">
                <a:latin typeface="Calibri"/>
                <a:ea typeface="Calibri"/>
                <a:cs typeface="Calibri"/>
              </a:rPr>
              <a:t>tukimuodoista</a:t>
            </a:r>
            <a:r>
              <a:rPr lang="en-US" dirty="0">
                <a:latin typeface="Calibri"/>
                <a:ea typeface="Calibri"/>
                <a:cs typeface="Calibri"/>
              </a:rPr>
              <a:t>.</a:t>
            </a:r>
          </a:p>
        </p:txBody>
      </p:sp>
      <p:sp>
        <p:nvSpPr>
          <p:cNvPr id="4" name="Dian numeron paikkamerkki 3"/>
          <p:cNvSpPr>
            <a:spLocks noGrp="1"/>
          </p:cNvSpPr>
          <p:nvPr>
            <p:ph type="sldNum" sz="quarter" idx="5"/>
          </p:nvPr>
        </p:nvSpPr>
        <p:spPr/>
        <p:txBody>
          <a:bodyPr/>
          <a:lstStyle/>
          <a:p>
            <a:fld id="{528715ED-B620-4A7F-9143-8B7A7A6A2EEB}" type="slidenum">
              <a:rPr lang="fi-FI" smtClean="0"/>
              <a:t>41</a:t>
            </a:fld>
            <a:endParaRPr lang="fi-FI"/>
          </a:p>
        </p:txBody>
      </p:sp>
    </p:spTree>
    <p:extLst>
      <p:ext uri="{BB962C8B-B14F-4D97-AF65-F5344CB8AC3E}">
        <p14:creationId xmlns:p14="http://schemas.microsoft.com/office/powerpoint/2010/main" val="111837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Kiitokset, palaute, jatko. Tähän osuuteen noin 10-15 min.</a:t>
            </a:r>
          </a:p>
        </p:txBody>
      </p:sp>
      <p:sp>
        <p:nvSpPr>
          <p:cNvPr id="4" name="Dian numeron paikkamerkki 3"/>
          <p:cNvSpPr>
            <a:spLocks noGrp="1"/>
          </p:cNvSpPr>
          <p:nvPr>
            <p:ph type="sldNum" sz="quarter" idx="5"/>
          </p:nvPr>
        </p:nvSpPr>
        <p:spPr/>
        <p:txBody>
          <a:bodyPr/>
          <a:lstStyle/>
          <a:p>
            <a:fld id="{528715ED-B620-4A7F-9143-8B7A7A6A2EEB}" type="slidenum">
              <a:rPr lang="fi-FI" smtClean="0"/>
              <a:t>43</a:t>
            </a:fld>
            <a:endParaRPr lang="fi-FI"/>
          </a:p>
        </p:txBody>
      </p:sp>
    </p:spTree>
    <p:extLst>
      <p:ext uri="{BB962C8B-B14F-4D97-AF65-F5344CB8AC3E}">
        <p14:creationId xmlns:p14="http://schemas.microsoft.com/office/powerpoint/2010/main" val="412486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Esimerkki tutustumistehtävästä, jota voidaan käyttää valmennuksen alussa.</a:t>
            </a:r>
          </a:p>
          <a:p>
            <a:endParaRPr lang="fi-FI" dirty="0"/>
          </a:p>
          <a:p>
            <a:r>
              <a:rPr lang="fi-FI" dirty="0"/>
              <a:t>Tähän osuuteen noin 10-20 min, riippuen osallistujien määrästä.</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4</a:t>
            </a:fld>
            <a:endParaRPr lang="fi-FI"/>
          </a:p>
        </p:txBody>
      </p:sp>
    </p:spTree>
    <p:extLst>
      <p:ext uri="{BB962C8B-B14F-4D97-AF65-F5344CB8AC3E}">
        <p14:creationId xmlns:p14="http://schemas.microsoft.com/office/powerpoint/2010/main" val="248656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Esimerkki hyvän valmennuksen rakennuspalikoista. Tähän osuuteen noin 5 min.</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5</a:t>
            </a:fld>
            <a:endParaRPr lang="fi-FI"/>
          </a:p>
        </p:txBody>
      </p:sp>
    </p:spTree>
    <p:extLst>
      <p:ext uri="{BB962C8B-B14F-4D97-AF65-F5344CB8AC3E}">
        <p14:creationId xmlns:p14="http://schemas.microsoft.com/office/powerpoint/2010/main" val="179593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Tähän osuuteen noin 15 min.</a:t>
            </a:r>
          </a:p>
        </p:txBody>
      </p:sp>
      <p:sp>
        <p:nvSpPr>
          <p:cNvPr id="4" name="Dian numeron paikkamerkki 3"/>
          <p:cNvSpPr>
            <a:spLocks noGrp="1"/>
          </p:cNvSpPr>
          <p:nvPr>
            <p:ph type="sldNum" sz="quarter" idx="5"/>
          </p:nvPr>
        </p:nvSpPr>
        <p:spPr/>
        <p:txBody>
          <a:bodyPr/>
          <a:lstStyle/>
          <a:p>
            <a:fld id="{528715ED-B620-4A7F-9143-8B7A7A6A2EEB}" type="slidenum">
              <a:rPr lang="fi-FI" smtClean="0"/>
              <a:t>6</a:t>
            </a:fld>
            <a:endParaRPr lang="fi-FI"/>
          </a:p>
        </p:txBody>
      </p:sp>
    </p:spTree>
    <p:extLst>
      <p:ext uri="{BB962C8B-B14F-4D97-AF65-F5344CB8AC3E}">
        <p14:creationId xmlns:p14="http://schemas.microsoft.com/office/powerpoint/2010/main" val="180999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28715ED-B620-4A7F-9143-8B7A7A6A2EEB}" type="slidenum">
              <a:rPr lang="fi-FI" smtClean="0"/>
              <a:t>7</a:t>
            </a:fld>
            <a:endParaRPr lang="fi-FI"/>
          </a:p>
        </p:txBody>
      </p:sp>
    </p:spTree>
    <p:extLst>
      <p:ext uri="{BB962C8B-B14F-4D97-AF65-F5344CB8AC3E}">
        <p14:creationId xmlns:p14="http://schemas.microsoft.com/office/powerpoint/2010/main" val="2628462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8</a:t>
            </a:fld>
            <a:endParaRPr lang="fi-FI"/>
          </a:p>
        </p:txBody>
      </p:sp>
    </p:spTree>
    <p:extLst>
      <p:ext uri="{BB962C8B-B14F-4D97-AF65-F5344CB8AC3E}">
        <p14:creationId xmlns:p14="http://schemas.microsoft.com/office/powerpoint/2010/main" val="376745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Tähän osuuteen n. 45 min kaiken kaikkiaan (taukoon asti)</a:t>
            </a:r>
          </a:p>
        </p:txBody>
      </p:sp>
      <p:sp>
        <p:nvSpPr>
          <p:cNvPr id="4" name="Dian numeron paikkamerkki 3"/>
          <p:cNvSpPr>
            <a:spLocks noGrp="1"/>
          </p:cNvSpPr>
          <p:nvPr>
            <p:ph type="sldNum" sz="quarter" idx="5"/>
          </p:nvPr>
        </p:nvSpPr>
        <p:spPr/>
        <p:txBody>
          <a:bodyPr/>
          <a:lstStyle/>
          <a:p>
            <a:fld id="{528715ED-B620-4A7F-9143-8B7A7A6A2EEB}" type="slidenum">
              <a:rPr lang="fi-FI" smtClean="0"/>
              <a:t>9</a:t>
            </a:fld>
            <a:endParaRPr lang="fi-FI"/>
          </a:p>
        </p:txBody>
      </p:sp>
    </p:spTree>
    <p:extLst>
      <p:ext uri="{BB962C8B-B14F-4D97-AF65-F5344CB8AC3E}">
        <p14:creationId xmlns:p14="http://schemas.microsoft.com/office/powerpoint/2010/main" val="453987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0AC45B-F434-B7EE-4D3D-1D37FB2F6524}"/>
              </a:ext>
            </a:extLst>
          </p:cNvPr>
          <p:cNvSpPr>
            <a:spLocks noGrp="1"/>
          </p:cNvSpPr>
          <p:nvPr>
            <p:ph type="ctrTitle" hasCustomPrompt="1"/>
          </p:nvPr>
        </p:nvSpPr>
        <p:spPr>
          <a:xfrm>
            <a:off x="1524000" y="1122363"/>
            <a:ext cx="9144000" cy="2387600"/>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fi-FI"/>
              <a:t>Otsikko</a:t>
            </a:r>
          </a:p>
        </p:txBody>
      </p:sp>
      <p:sp>
        <p:nvSpPr>
          <p:cNvPr id="3" name="Alaotsikko 2">
            <a:extLst>
              <a:ext uri="{FF2B5EF4-FFF2-40B4-BE49-F238E27FC236}">
                <a16:creationId xmlns:a16="http://schemas.microsoft.com/office/drawing/2014/main" id="{79265BEF-51E6-6804-D295-B5C7369DA6EC}"/>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b="1">
                <a:solidFill>
                  <a:srgbClr val="FF85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
        <p:nvSpPr>
          <p:cNvPr id="4" name="Päivämäärän paikkamerkki 3">
            <a:extLst>
              <a:ext uri="{FF2B5EF4-FFF2-40B4-BE49-F238E27FC236}">
                <a16:creationId xmlns:a16="http://schemas.microsoft.com/office/drawing/2014/main" id="{C847FB62-01CA-6497-075F-648A2FDB8B03}"/>
              </a:ext>
            </a:extLst>
          </p:cNvPr>
          <p:cNvSpPr>
            <a:spLocks noGrp="1"/>
          </p:cNvSpPr>
          <p:nvPr>
            <p:ph type="dt" sz="half" idx="10"/>
          </p:nvPr>
        </p:nvSpPr>
        <p:spPr/>
        <p:txBody>
          <a:bodyPr/>
          <a:lstStyle/>
          <a:p>
            <a:fld id="{97BB7A78-E371-4251-AEF3-1A79521F55E9}" type="datetimeFigureOut">
              <a:rPr lang="fi-FI" smtClean="0"/>
              <a:t>5.12.2025</a:t>
            </a:fld>
            <a:endParaRPr lang="fi-FI"/>
          </a:p>
        </p:txBody>
      </p:sp>
      <p:sp>
        <p:nvSpPr>
          <p:cNvPr id="5" name="Alatunnisteen paikkamerkki 4">
            <a:extLst>
              <a:ext uri="{FF2B5EF4-FFF2-40B4-BE49-F238E27FC236}">
                <a16:creationId xmlns:a16="http://schemas.microsoft.com/office/drawing/2014/main" id="{6C31CDDC-1D44-1E72-23E6-A7B10278F901}"/>
              </a:ext>
            </a:extLst>
          </p:cNvPr>
          <p:cNvSpPr>
            <a:spLocks noGrp="1"/>
          </p:cNvSpPr>
          <p:nvPr>
            <p:ph type="ftr" sz="quarter" idx="11"/>
          </p:nvPr>
        </p:nvSpPr>
        <p:spPr/>
        <p:txBody>
          <a:bodyPr/>
          <a:lstStyle/>
          <a:p>
            <a:r>
              <a:rPr lang="fi-FI"/>
              <a:t>SenioriKamu-hanke</a:t>
            </a:r>
          </a:p>
        </p:txBody>
      </p:sp>
      <p:sp>
        <p:nvSpPr>
          <p:cNvPr id="6" name="Dian numeron paikkamerkki 5">
            <a:extLst>
              <a:ext uri="{FF2B5EF4-FFF2-40B4-BE49-F238E27FC236}">
                <a16:creationId xmlns:a16="http://schemas.microsoft.com/office/drawing/2014/main" id="{6ED210BF-BE32-47C2-7966-97543C715FDD}"/>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pic>
        <p:nvPicPr>
          <p:cNvPr id="15" name="Kuva 14">
            <a:extLst>
              <a:ext uri="{FF2B5EF4-FFF2-40B4-BE49-F238E27FC236}">
                <a16:creationId xmlns:a16="http://schemas.microsoft.com/office/drawing/2014/main" id="{CD8A4C38-2690-8DD8-DF4C-73B7C81FEA6B}"/>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1120" y="5054573"/>
            <a:ext cx="12120880" cy="1792228"/>
          </a:xfrm>
          <a:prstGeom prst="rect">
            <a:avLst/>
          </a:prstGeom>
        </p:spPr>
      </p:pic>
    </p:spTree>
    <p:extLst>
      <p:ext uri="{BB962C8B-B14F-4D97-AF65-F5344CB8AC3E}">
        <p14:creationId xmlns:p14="http://schemas.microsoft.com/office/powerpoint/2010/main" val="129628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A1C67D-5CBD-F300-67A0-9B06D02BEB05}"/>
              </a:ext>
            </a:extLst>
          </p:cNvPr>
          <p:cNvSpPr>
            <a:spLocks noGrp="1"/>
          </p:cNvSpPr>
          <p:nvPr>
            <p:ph type="title" hasCustomPrompt="1"/>
          </p:nvPr>
        </p:nvSpPr>
        <p:spPr/>
        <p:txBody>
          <a:bodyPr>
            <a:normAutofit/>
          </a:bodyPr>
          <a:lstStyle>
            <a:lvl1pPr>
              <a:defRPr sz="3600" b="1">
                <a:latin typeface="Arial" panose="020B0604020202020204" pitchFamily="34" charset="0"/>
                <a:cs typeface="Arial" panose="020B0604020202020204" pitchFamily="34" charset="0"/>
              </a:defRPr>
            </a:lvl1pPr>
          </a:lstStyle>
          <a:p>
            <a:r>
              <a:rPr lang="fi-FI"/>
              <a:t>Otsikko</a:t>
            </a:r>
          </a:p>
        </p:txBody>
      </p:sp>
      <p:sp>
        <p:nvSpPr>
          <p:cNvPr id="3" name="Päivämäärän paikkamerkki 2">
            <a:extLst>
              <a:ext uri="{FF2B5EF4-FFF2-40B4-BE49-F238E27FC236}">
                <a16:creationId xmlns:a16="http://schemas.microsoft.com/office/drawing/2014/main" id="{890006A0-FDF0-798D-A411-F811EA831CC6}"/>
              </a:ext>
            </a:extLst>
          </p:cNvPr>
          <p:cNvSpPr>
            <a:spLocks noGrp="1"/>
          </p:cNvSpPr>
          <p:nvPr>
            <p:ph type="dt" sz="half" idx="10"/>
          </p:nvPr>
        </p:nvSpPr>
        <p:spPr/>
        <p:txBody>
          <a:bodyPr/>
          <a:lstStyle/>
          <a:p>
            <a:fld id="{97BB7A78-E371-4251-AEF3-1A79521F55E9}" type="datetimeFigureOut">
              <a:rPr lang="fi-FI" smtClean="0"/>
              <a:t>5.12.2025</a:t>
            </a:fld>
            <a:endParaRPr lang="fi-FI"/>
          </a:p>
        </p:txBody>
      </p:sp>
      <p:sp>
        <p:nvSpPr>
          <p:cNvPr id="4" name="Alatunnisteen paikkamerkki 3">
            <a:extLst>
              <a:ext uri="{FF2B5EF4-FFF2-40B4-BE49-F238E27FC236}">
                <a16:creationId xmlns:a16="http://schemas.microsoft.com/office/drawing/2014/main" id="{F6F056C3-B964-EBD9-C9EE-6BED26FB4705}"/>
              </a:ext>
            </a:extLst>
          </p:cNvPr>
          <p:cNvSpPr>
            <a:spLocks noGrp="1"/>
          </p:cNvSpPr>
          <p:nvPr>
            <p:ph type="ftr" sz="quarter" idx="11"/>
          </p:nvPr>
        </p:nvSpPr>
        <p:spPr/>
        <p:txBody>
          <a:bodyPr/>
          <a:lstStyle/>
          <a:p>
            <a:r>
              <a:rPr lang="fi-FI"/>
              <a:t>SenioriKamu-hanke</a:t>
            </a:r>
          </a:p>
        </p:txBody>
      </p:sp>
      <p:sp>
        <p:nvSpPr>
          <p:cNvPr id="5" name="Dian numeron paikkamerkki 4">
            <a:extLst>
              <a:ext uri="{FF2B5EF4-FFF2-40B4-BE49-F238E27FC236}">
                <a16:creationId xmlns:a16="http://schemas.microsoft.com/office/drawing/2014/main" id="{1EDF4E0B-3EDB-359C-152E-4BAE587EE18F}"/>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Tree>
    <p:extLst>
      <p:ext uri="{BB962C8B-B14F-4D97-AF65-F5344CB8AC3E}">
        <p14:creationId xmlns:p14="http://schemas.microsoft.com/office/powerpoint/2010/main" val="5477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AE224CF-F8BB-919C-6EBC-5F54ECA227F2}"/>
              </a:ext>
            </a:extLst>
          </p:cNvPr>
          <p:cNvSpPr>
            <a:spLocks noGrp="1"/>
          </p:cNvSpPr>
          <p:nvPr>
            <p:ph type="dt" sz="half" idx="10"/>
          </p:nvPr>
        </p:nvSpPr>
        <p:spPr/>
        <p:txBody>
          <a:bodyPr/>
          <a:lstStyle/>
          <a:p>
            <a:fld id="{97BB7A78-E371-4251-AEF3-1A79521F55E9}" type="datetimeFigureOut">
              <a:rPr lang="fi-FI" smtClean="0"/>
              <a:t>5.12.2025</a:t>
            </a:fld>
            <a:endParaRPr lang="fi-FI"/>
          </a:p>
        </p:txBody>
      </p:sp>
      <p:sp>
        <p:nvSpPr>
          <p:cNvPr id="3" name="Alatunnisteen paikkamerkki 2">
            <a:extLst>
              <a:ext uri="{FF2B5EF4-FFF2-40B4-BE49-F238E27FC236}">
                <a16:creationId xmlns:a16="http://schemas.microsoft.com/office/drawing/2014/main" id="{E92BEFA2-EA8B-6045-CB18-5DF0098F4D62}"/>
              </a:ext>
            </a:extLst>
          </p:cNvPr>
          <p:cNvSpPr>
            <a:spLocks noGrp="1"/>
          </p:cNvSpPr>
          <p:nvPr>
            <p:ph type="ftr" sz="quarter" idx="11"/>
          </p:nvPr>
        </p:nvSpPr>
        <p:spPr/>
        <p:txBody>
          <a:bodyPr/>
          <a:lstStyle/>
          <a:p>
            <a:r>
              <a:rPr lang="fi-FI"/>
              <a:t>SenioriKamu-hanke</a:t>
            </a:r>
          </a:p>
        </p:txBody>
      </p:sp>
      <p:sp>
        <p:nvSpPr>
          <p:cNvPr id="4" name="Dian numeron paikkamerkki 3">
            <a:extLst>
              <a:ext uri="{FF2B5EF4-FFF2-40B4-BE49-F238E27FC236}">
                <a16:creationId xmlns:a16="http://schemas.microsoft.com/office/drawing/2014/main" id="{39E1C5BF-21C4-E497-24DB-657191DE670C}"/>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Tree>
    <p:extLst>
      <p:ext uri="{BB962C8B-B14F-4D97-AF65-F5344CB8AC3E}">
        <p14:creationId xmlns:p14="http://schemas.microsoft.com/office/powerpoint/2010/main" val="239001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2B8A1C-3726-E469-AC06-5B1A1337967C}"/>
              </a:ext>
            </a:extLst>
          </p:cNvPr>
          <p:cNvSpPr>
            <a:spLocks noGrp="1"/>
          </p:cNvSpPr>
          <p:nvPr>
            <p:ph type="title" hasCustomPrompt="1"/>
          </p:nvPr>
        </p:nvSpPr>
        <p:spPr/>
        <p:txBody>
          <a:bodyPr>
            <a:normAutofit/>
          </a:bodyPr>
          <a:lstStyle>
            <a:lvl1pPr>
              <a:defRPr sz="3600" b="1">
                <a:latin typeface="Arial" panose="020B0604020202020204" pitchFamily="34" charset="0"/>
                <a:cs typeface="Arial" panose="020B0604020202020204" pitchFamily="34" charset="0"/>
              </a:defRPr>
            </a:lvl1pPr>
          </a:lstStyle>
          <a:p>
            <a:r>
              <a:rPr lang="fi-FI"/>
              <a:t>Otsikko</a:t>
            </a:r>
          </a:p>
        </p:txBody>
      </p:sp>
      <p:sp>
        <p:nvSpPr>
          <p:cNvPr id="3" name="Sisällön paikkamerkki 2">
            <a:extLst>
              <a:ext uri="{FF2B5EF4-FFF2-40B4-BE49-F238E27FC236}">
                <a16:creationId xmlns:a16="http://schemas.microsoft.com/office/drawing/2014/main" id="{48E5A6B1-81E1-4455-1823-AFB42C19B885}"/>
              </a:ext>
            </a:extLst>
          </p:cNvPr>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Leipäteksti</a:t>
            </a:r>
          </a:p>
          <a:p>
            <a:pPr lvl="1"/>
            <a:r>
              <a:rPr lang="fi-FI"/>
              <a:t>toinen taso</a:t>
            </a:r>
          </a:p>
          <a:p>
            <a:pPr lvl="2"/>
            <a:r>
              <a:rPr lang="fi-FI"/>
              <a:t>kolmas taso</a:t>
            </a:r>
          </a:p>
        </p:txBody>
      </p:sp>
      <p:sp>
        <p:nvSpPr>
          <p:cNvPr id="4" name="Päivämäärän paikkamerkki 3">
            <a:extLst>
              <a:ext uri="{FF2B5EF4-FFF2-40B4-BE49-F238E27FC236}">
                <a16:creationId xmlns:a16="http://schemas.microsoft.com/office/drawing/2014/main" id="{93D60819-D73B-5E61-9E7C-0742B46527E0}"/>
              </a:ext>
            </a:extLst>
          </p:cNvPr>
          <p:cNvSpPr>
            <a:spLocks noGrp="1"/>
          </p:cNvSpPr>
          <p:nvPr>
            <p:ph type="dt" sz="half" idx="10"/>
          </p:nvPr>
        </p:nvSpPr>
        <p:spPr/>
        <p:txBody>
          <a:bodyPr/>
          <a:lstStyle/>
          <a:p>
            <a:fld id="{97BB7A78-E371-4251-AEF3-1A79521F55E9}" type="datetimeFigureOut">
              <a:rPr lang="fi-FI" smtClean="0"/>
              <a:t>5.12.2025</a:t>
            </a:fld>
            <a:endParaRPr lang="fi-FI"/>
          </a:p>
        </p:txBody>
      </p:sp>
      <p:sp>
        <p:nvSpPr>
          <p:cNvPr id="5" name="Alatunnisteen paikkamerkki 4">
            <a:extLst>
              <a:ext uri="{FF2B5EF4-FFF2-40B4-BE49-F238E27FC236}">
                <a16:creationId xmlns:a16="http://schemas.microsoft.com/office/drawing/2014/main" id="{859760B9-FDCA-0F0E-8B91-AB8373A0B8A1}"/>
              </a:ext>
            </a:extLst>
          </p:cNvPr>
          <p:cNvSpPr>
            <a:spLocks noGrp="1"/>
          </p:cNvSpPr>
          <p:nvPr>
            <p:ph type="ftr" sz="quarter" idx="11"/>
          </p:nvPr>
        </p:nvSpPr>
        <p:spPr/>
        <p:txBody>
          <a:bodyPr/>
          <a:lstStyle/>
          <a:p>
            <a:r>
              <a:rPr lang="fi-FI"/>
              <a:t>SenioriKamu-hanke</a:t>
            </a:r>
          </a:p>
        </p:txBody>
      </p:sp>
      <p:sp>
        <p:nvSpPr>
          <p:cNvPr id="6" name="Dian numeron paikkamerkki 5">
            <a:extLst>
              <a:ext uri="{FF2B5EF4-FFF2-40B4-BE49-F238E27FC236}">
                <a16:creationId xmlns:a16="http://schemas.microsoft.com/office/drawing/2014/main" id="{BD979D4C-1BBE-409C-0F2C-57BE753AFC84}"/>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Tree>
    <p:extLst>
      <p:ext uri="{BB962C8B-B14F-4D97-AF65-F5344CB8AC3E}">
        <p14:creationId xmlns:p14="http://schemas.microsoft.com/office/powerpoint/2010/main" val="166269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98970-F8FA-1466-C516-36324EA3B151}"/>
              </a:ext>
            </a:extLst>
          </p:cNvPr>
          <p:cNvSpPr>
            <a:spLocks noGrp="1"/>
          </p:cNvSpPr>
          <p:nvPr>
            <p:ph type="title" hasCustomPrompt="1"/>
          </p:nvPr>
        </p:nvSpPr>
        <p:spPr/>
        <p:txBody>
          <a:bodyPr>
            <a:normAutofit/>
          </a:bodyPr>
          <a:lstStyle>
            <a:lvl1pPr>
              <a:defRPr sz="3600" b="1">
                <a:latin typeface="Arial" panose="020B0604020202020204" pitchFamily="34" charset="0"/>
                <a:cs typeface="Arial" panose="020B0604020202020204" pitchFamily="34" charset="0"/>
              </a:defRPr>
            </a:lvl1pPr>
          </a:lstStyle>
          <a:p>
            <a:r>
              <a:rPr lang="fi-FI"/>
              <a:t>Otsikko</a:t>
            </a:r>
          </a:p>
        </p:txBody>
      </p:sp>
      <p:sp>
        <p:nvSpPr>
          <p:cNvPr id="3" name="Sisällön paikkamerkki 2">
            <a:extLst>
              <a:ext uri="{FF2B5EF4-FFF2-40B4-BE49-F238E27FC236}">
                <a16:creationId xmlns:a16="http://schemas.microsoft.com/office/drawing/2014/main" id="{A2975A92-C41F-5E7C-E81D-6EE1FB5FB76C}"/>
              </a:ext>
            </a:extLst>
          </p:cNvPr>
          <p:cNvSpPr>
            <a:spLocks noGrp="1"/>
          </p:cNvSpPr>
          <p:nvPr>
            <p:ph sz="half" idx="1" hasCustomPrompt="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Leipäteksti 1</a:t>
            </a:r>
          </a:p>
          <a:p>
            <a:pPr lvl="1"/>
            <a:r>
              <a:rPr lang="fi-FI"/>
              <a:t>toinen taso</a:t>
            </a:r>
          </a:p>
          <a:p>
            <a:pPr lvl="2"/>
            <a:r>
              <a:rPr lang="fi-FI"/>
              <a:t>kolmas taso</a:t>
            </a:r>
          </a:p>
        </p:txBody>
      </p:sp>
      <p:sp>
        <p:nvSpPr>
          <p:cNvPr id="4" name="Sisällön paikkamerkki 3">
            <a:extLst>
              <a:ext uri="{FF2B5EF4-FFF2-40B4-BE49-F238E27FC236}">
                <a16:creationId xmlns:a16="http://schemas.microsoft.com/office/drawing/2014/main" id="{94F93674-FDFC-878B-58E9-09DB20D3B3EC}"/>
              </a:ext>
            </a:extLst>
          </p:cNvPr>
          <p:cNvSpPr>
            <a:spLocks noGrp="1"/>
          </p:cNvSpPr>
          <p:nvPr>
            <p:ph sz="half" idx="2" hasCustomPrompt="1"/>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Leipäteksti 2</a:t>
            </a:r>
          </a:p>
          <a:p>
            <a:pPr lvl="1"/>
            <a:r>
              <a:rPr lang="fi-FI"/>
              <a:t>toinen taso</a:t>
            </a:r>
          </a:p>
          <a:p>
            <a:pPr lvl="2"/>
            <a:r>
              <a:rPr lang="fi-FI"/>
              <a:t>kolmas taso</a:t>
            </a:r>
          </a:p>
        </p:txBody>
      </p:sp>
      <p:sp>
        <p:nvSpPr>
          <p:cNvPr id="5" name="Päivämäärän paikkamerkki 4">
            <a:extLst>
              <a:ext uri="{FF2B5EF4-FFF2-40B4-BE49-F238E27FC236}">
                <a16:creationId xmlns:a16="http://schemas.microsoft.com/office/drawing/2014/main" id="{7F35B558-0382-6F40-4318-0946C699BB80}"/>
              </a:ext>
            </a:extLst>
          </p:cNvPr>
          <p:cNvSpPr>
            <a:spLocks noGrp="1"/>
          </p:cNvSpPr>
          <p:nvPr>
            <p:ph type="dt" sz="half" idx="10"/>
          </p:nvPr>
        </p:nvSpPr>
        <p:spPr/>
        <p:txBody>
          <a:bodyPr/>
          <a:lstStyle/>
          <a:p>
            <a:fld id="{97BB7A78-E371-4251-AEF3-1A79521F55E9}" type="datetimeFigureOut">
              <a:rPr lang="fi-FI" smtClean="0"/>
              <a:t>5.12.2025</a:t>
            </a:fld>
            <a:endParaRPr lang="fi-FI"/>
          </a:p>
        </p:txBody>
      </p:sp>
      <p:sp>
        <p:nvSpPr>
          <p:cNvPr id="6" name="Alatunnisteen paikkamerkki 5">
            <a:extLst>
              <a:ext uri="{FF2B5EF4-FFF2-40B4-BE49-F238E27FC236}">
                <a16:creationId xmlns:a16="http://schemas.microsoft.com/office/drawing/2014/main" id="{32C3B971-64D9-474D-B67B-12B29B7BF2CE}"/>
              </a:ext>
            </a:extLst>
          </p:cNvPr>
          <p:cNvSpPr>
            <a:spLocks noGrp="1"/>
          </p:cNvSpPr>
          <p:nvPr>
            <p:ph type="ftr" sz="quarter" idx="11"/>
          </p:nvPr>
        </p:nvSpPr>
        <p:spPr/>
        <p:txBody>
          <a:bodyPr/>
          <a:lstStyle/>
          <a:p>
            <a:r>
              <a:rPr lang="fi-FI"/>
              <a:t>SenioriKamu-hanke</a:t>
            </a:r>
          </a:p>
        </p:txBody>
      </p:sp>
      <p:sp>
        <p:nvSpPr>
          <p:cNvPr id="7" name="Dian numeron paikkamerkki 6">
            <a:extLst>
              <a:ext uri="{FF2B5EF4-FFF2-40B4-BE49-F238E27FC236}">
                <a16:creationId xmlns:a16="http://schemas.microsoft.com/office/drawing/2014/main" id="{60D33236-D49F-16F8-305A-DA761D141D9E}"/>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Tree>
    <p:extLst>
      <p:ext uri="{BB962C8B-B14F-4D97-AF65-F5344CB8AC3E}">
        <p14:creationId xmlns:p14="http://schemas.microsoft.com/office/powerpoint/2010/main" val="3613268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ksi kuv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98970-F8FA-1466-C516-36324EA3B151}"/>
              </a:ext>
            </a:extLst>
          </p:cNvPr>
          <p:cNvSpPr>
            <a:spLocks noGrp="1"/>
          </p:cNvSpPr>
          <p:nvPr>
            <p:ph type="title" hasCustomPrompt="1"/>
          </p:nvPr>
        </p:nvSpPr>
        <p:spPr/>
        <p:txBody>
          <a:bodyPr>
            <a:normAutofit/>
          </a:bodyPr>
          <a:lstStyle>
            <a:lvl1pPr>
              <a:defRPr sz="3600" b="1">
                <a:latin typeface="Arial" panose="020B0604020202020204" pitchFamily="34" charset="0"/>
                <a:cs typeface="Arial" panose="020B0604020202020204" pitchFamily="34" charset="0"/>
              </a:defRPr>
            </a:lvl1pPr>
          </a:lstStyle>
          <a:p>
            <a:r>
              <a:rPr lang="fi-FI"/>
              <a:t>Otsikko</a:t>
            </a:r>
          </a:p>
        </p:txBody>
      </p:sp>
      <p:sp>
        <p:nvSpPr>
          <p:cNvPr id="5" name="Päivämäärän paikkamerkki 4">
            <a:extLst>
              <a:ext uri="{FF2B5EF4-FFF2-40B4-BE49-F238E27FC236}">
                <a16:creationId xmlns:a16="http://schemas.microsoft.com/office/drawing/2014/main" id="{7F35B558-0382-6F40-4318-0946C699BB80}"/>
              </a:ext>
            </a:extLst>
          </p:cNvPr>
          <p:cNvSpPr>
            <a:spLocks noGrp="1"/>
          </p:cNvSpPr>
          <p:nvPr>
            <p:ph type="dt" sz="half" idx="10"/>
          </p:nvPr>
        </p:nvSpPr>
        <p:spPr/>
        <p:txBody>
          <a:bodyPr/>
          <a:lstStyle/>
          <a:p>
            <a:fld id="{97BB7A78-E371-4251-AEF3-1A79521F55E9}" type="datetimeFigureOut">
              <a:rPr lang="fi-FI" smtClean="0"/>
              <a:t>5.12.2025</a:t>
            </a:fld>
            <a:endParaRPr lang="fi-FI"/>
          </a:p>
        </p:txBody>
      </p:sp>
      <p:sp>
        <p:nvSpPr>
          <p:cNvPr id="6" name="Alatunnisteen paikkamerkki 5">
            <a:extLst>
              <a:ext uri="{FF2B5EF4-FFF2-40B4-BE49-F238E27FC236}">
                <a16:creationId xmlns:a16="http://schemas.microsoft.com/office/drawing/2014/main" id="{32C3B971-64D9-474D-B67B-12B29B7BF2CE}"/>
              </a:ext>
            </a:extLst>
          </p:cNvPr>
          <p:cNvSpPr>
            <a:spLocks noGrp="1"/>
          </p:cNvSpPr>
          <p:nvPr>
            <p:ph type="ftr" sz="quarter" idx="11"/>
          </p:nvPr>
        </p:nvSpPr>
        <p:spPr/>
        <p:txBody>
          <a:bodyPr/>
          <a:lstStyle/>
          <a:p>
            <a:r>
              <a:rPr lang="fi-FI"/>
              <a:t>SenioriKamu-hanke</a:t>
            </a:r>
          </a:p>
        </p:txBody>
      </p:sp>
      <p:sp>
        <p:nvSpPr>
          <p:cNvPr id="7" name="Dian numeron paikkamerkki 6">
            <a:extLst>
              <a:ext uri="{FF2B5EF4-FFF2-40B4-BE49-F238E27FC236}">
                <a16:creationId xmlns:a16="http://schemas.microsoft.com/office/drawing/2014/main" id="{60D33236-D49F-16F8-305A-DA761D141D9E}"/>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
        <p:nvSpPr>
          <p:cNvPr id="9" name="Kuvan paikkamerkki 8">
            <a:extLst>
              <a:ext uri="{FF2B5EF4-FFF2-40B4-BE49-F238E27FC236}">
                <a16:creationId xmlns:a16="http://schemas.microsoft.com/office/drawing/2014/main" id="{7FC3301C-CF8D-C812-767F-B9E776AB3279}"/>
              </a:ext>
            </a:extLst>
          </p:cNvPr>
          <p:cNvSpPr>
            <a:spLocks noGrp="1"/>
          </p:cNvSpPr>
          <p:nvPr>
            <p:ph type="pic" sz="quarter" idx="13"/>
          </p:nvPr>
        </p:nvSpPr>
        <p:spPr>
          <a:xfrm>
            <a:off x="6184900" y="1825625"/>
            <a:ext cx="5181600" cy="4351338"/>
          </a:xfrm>
        </p:spPr>
        <p:txBody>
          <a:bodyPr>
            <a:normAutofit/>
          </a:bodyPr>
          <a:lstStyle>
            <a:lvl1pPr>
              <a:defRPr sz="2000"/>
            </a:lvl1pPr>
          </a:lstStyle>
          <a:p>
            <a:r>
              <a:rPr lang="fi-FI"/>
              <a:t>Lisää kuva napsauttamalla kuvaketta</a:t>
            </a:r>
          </a:p>
        </p:txBody>
      </p:sp>
      <p:sp>
        <p:nvSpPr>
          <p:cNvPr id="11" name="Kuvan paikkamerkki 10">
            <a:extLst>
              <a:ext uri="{FF2B5EF4-FFF2-40B4-BE49-F238E27FC236}">
                <a16:creationId xmlns:a16="http://schemas.microsoft.com/office/drawing/2014/main" id="{272D84E2-BC60-4CF9-373B-2924972E765C}"/>
              </a:ext>
            </a:extLst>
          </p:cNvPr>
          <p:cNvSpPr>
            <a:spLocks noGrp="1"/>
          </p:cNvSpPr>
          <p:nvPr>
            <p:ph type="pic" sz="quarter" idx="14"/>
          </p:nvPr>
        </p:nvSpPr>
        <p:spPr>
          <a:xfrm>
            <a:off x="838200" y="1825625"/>
            <a:ext cx="5181600" cy="4351338"/>
          </a:xfrm>
        </p:spPr>
        <p:txBody>
          <a:bodyPr/>
          <a:lstStyle>
            <a:lvl1pPr>
              <a:defRPr sz="20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Lisää kuva napsauttamalla kuvaketta</a:t>
            </a:r>
          </a:p>
        </p:txBody>
      </p:sp>
    </p:spTree>
    <p:extLst>
      <p:ext uri="{BB962C8B-B14F-4D97-AF65-F5344CB8AC3E}">
        <p14:creationId xmlns:p14="http://schemas.microsoft.com/office/powerpoint/2010/main" val="292879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Väli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85141-9806-E98E-E435-A0B13747C513}"/>
              </a:ext>
            </a:extLst>
          </p:cNvPr>
          <p:cNvSpPr>
            <a:spLocks noGrp="1"/>
          </p:cNvSpPr>
          <p:nvPr>
            <p:ph type="title" hasCustomPrompt="1"/>
          </p:nvPr>
        </p:nvSpPr>
        <p:spPr>
          <a:xfrm>
            <a:off x="838200" y="2678906"/>
            <a:ext cx="10515600" cy="1500187"/>
          </a:xfrm>
        </p:spPr>
        <p:txBody>
          <a:bodyPr anchor="b">
            <a:normAutofit/>
          </a:bodyPr>
          <a:lstStyle>
            <a:lvl1pPr algn="ctr">
              <a:defRPr sz="4800" b="1" i="0">
                <a:latin typeface="Arial" panose="020B0604020202020204" pitchFamily="34" charset="0"/>
                <a:cs typeface="Arial" panose="020B0604020202020204" pitchFamily="34" charset="0"/>
              </a:defRPr>
            </a:lvl1pPr>
          </a:lstStyle>
          <a:p>
            <a:r>
              <a:rPr lang="fi-FI"/>
              <a:t>Otsikko</a:t>
            </a:r>
          </a:p>
        </p:txBody>
      </p:sp>
      <p:sp>
        <p:nvSpPr>
          <p:cNvPr id="3" name="Tekstin paikkamerkki 2">
            <a:extLst>
              <a:ext uri="{FF2B5EF4-FFF2-40B4-BE49-F238E27FC236}">
                <a16:creationId xmlns:a16="http://schemas.microsoft.com/office/drawing/2014/main" id="{49ED5914-5EB5-B407-F350-4FE2C7F60FE6}"/>
              </a:ext>
            </a:extLst>
          </p:cNvPr>
          <p:cNvSpPr>
            <a:spLocks noGrp="1"/>
          </p:cNvSpPr>
          <p:nvPr>
            <p:ph type="body" idx="1" hasCustomPrompt="1"/>
          </p:nvPr>
        </p:nvSpPr>
        <p:spPr>
          <a:xfrm>
            <a:off x="838200" y="4271369"/>
            <a:ext cx="10515600" cy="1500187"/>
          </a:xfrm>
        </p:spPr>
        <p:txBody>
          <a:bodyPr>
            <a:normAutofit/>
          </a:bodyPr>
          <a:lstStyle>
            <a:lvl1pPr marL="0" indent="0" algn="ctr">
              <a:buNone/>
              <a:defRPr sz="2800" b="1">
                <a:solidFill>
                  <a:srgbClr val="FF85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Alaotsikko</a:t>
            </a:r>
          </a:p>
        </p:txBody>
      </p:sp>
      <p:sp>
        <p:nvSpPr>
          <p:cNvPr id="4" name="Päivämäärän paikkamerkki 3">
            <a:extLst>
              <a:ext uri="{FF2B5EF4-FFF2-40B4-BE49-F238E27FC236}">
                <a16:creationId xmlns:a16="http://schemas.microsoft.com/office/drawing/2014/main" id="{EFE59080-D96E-1C8D-6004-17380B00D8C1}"/>
              </a:ext>
            </a:extLst>
          </p:cNvPr>
          <p:cNvSpPr>
            <a:spLocks noGrp="1"/>
          </p:cNvSpPr>
          <p:nvPr>
            <p:ph type="dt" sz="half" idx="10"/>
          </p:nvPr>
        </p:nvSpPr>
        <p:spPr/>
        <p:txBody>
          <a:bodyPr/>
          <a:lstStyle/>
          <a:p>
            <a:fld id="{97BB7A78-E371-4251-AEF3-1A79521F55E9}" type="datetimeFigureOut">
              <a:rPr lang="fi-FI" smtClean="0"/>
              <a:t>5.12.2025</a:t>
            </a:fld>
            <a:endParaRPr lang="fi-FI"/>
          </a:p>
        </p:txBody>
      </p:sp>
      <p:sp>
        <p:nvSpPr>
          <p:cNvPr id="5" name="Alatunnisteen paikkamerkki 4">
            <a:extLst>
              <a:ext uri="{FF2B5EF4-FFF2-40B4-BE49-F238E27FC236}">
                <a16:creationId xmlns:a16="http://schemas.microsoft.com/office/drawing/2014/main" id="{631487E7-B0A0-EB70-E106-26C39A6C5036}"/>
              </a:ext>
            </a:extLst>
          </p:cNvPr>
          <p:cNvSpPr>
            <a:spLocks noGrp="1"/>
          </p:cNvSpPr>
          <p:nvPr>
            <p:ph type="ftr" sz="quarter" idx="11"/>
          </p:nvPr>
        </p:nvSpPr>
        <p:spPr/>
        <p:txBody>
          <a:bodyPr/>
          <a:lstStyle/>
          <a:p>
            <a:r>
              <a:rPr lang="fi-FI"/>
              <a:t>SenioriKamu-hanke</a:t>
            </a:r>
          </a:p>
        </p:txBody>
      </p:sp>
      <p:sp>
        <p:nvSpPr>
          <p:cNvPr id="6" name="Dian numeron paikkamerkki 5">
            <a:extLst>
              <a:ext uri="{FF2B5EF4-FFF2-40B4-BE49-F238E27FC236}">
                <a16:creationId xmlns:a16="http://schemas.microsoft.com/office/drawing/2014/main" id="{3DE30CC0-C552-9DC1-8CC3-2B71987761D9}"/>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Tree>
    <p:extLst>
      <p:ext uri="{BB962C8B-B14F-4D97-AF65-F5344CB8AC3E}">
        <p14:creationId xmlns:p14="http://schemas.microsoft.com/office/powerpoint/2010/main" val="277270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 +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B60FD3-1DFC-8B92-BCD3-685C5B0EDD20}"/>
              </a:ext>
            </a:extLst>
          </p:cNvPr>
          <p:cNvSpPr>
            <a:spLocks noGrp="1"/>
          </p:cNvSpPr>
          <p:nvPr>
            <p:ph type="title" hasCustomPrompt="1"/>
          </p:nvPr>
        </p:nvSpPr>
        <p:spPr/>
        <p:txBody>
          <a:bodyPr/>
          <a:lstStyle>
            <a:lvl1pPr>
              <a:defRPr/>
            </a:lvl1pPr>
          </a:lstStyle>
          <a:p>
            <a:r>
              <a:rPr lang="fi-FI"/>
              <a:t>Otsikko</a:t>
            </a:r>
          </a:p>
        </p:txBody>
      </p:sp>
      <p:sp>
        <p:nvSpPr>
          <p:cNvPr id="3" name="Päivämäärän paikkamerkki 2">
            <a:extLst>
              <a:ext uri="{FF2B5EF4-FFF2-40B4-BE49-F238E27FC236}">
                <a16:creationId xmlns:a16="http://schemas.microsoft.com/office/drawing/2014/main" id="{C6FE296E-3445-C497-509C-AAE490185FA1}"/>
              </a:ext>
            </a:extLst>
          </p:cNvPr>
          <p:cNvSpPr>
            <a:spLocks noGrp="1"/>
          </p:cNvSpPr>
          <p:nvPr>
            <p:ph type="dt" sz="half" idx="10"/>
          </p:nvPr>
        </p:nvSpPr>
        <p:spPr/>
        <p:txBody>
          <a:bodyPr/>
          <a:lstStyle/>
          <a:p>
            <a:fld id="{97BB7A78-E371-4251-AEF3-1A79521F55E9}" type="datetimeFigureOut">
              <a:rPr lang="fi-FI" smtClean="0"/>
              <a:t>5.12.2025</a:t>
            </a:fld>
            <a:endParaRPr lang="fi-FI"/>
          </a:p>
        </p:txBody>
      </p:sp>
      <p:sp>
        <p:nvSpPr>
          <p:cNvPr id="4" name="Alatunnisteen paikkamerkki 3">
            <a:extLst>
              <a:ext uri="{FF2B5EF4-FFF2-40B4-BE49-F238E27FC236}">
                <a16:creationId xmlns:a16="http://schemas.microsoft.com/office/drawing/2014/main" id="{447003F6-5B43-5C69-FB0E-C7EA9D7FBF88}"/>
              </a:ext>
            </a:extLst>
          </p:cNvPr>
          <p:cNvSpPr>
            <a:spLocks noGrp="1"/>
          </p:cNvSpPr>
          <p:nvPr>
            <p:ph type="ftr" sz="quarter" idx="11"/>
          </p:nvPr>
        </p:nvSpPr>
        <p:spPr/>
        <p:txBody>
          <a:bodyPr/>
          <a:lstStyle/>
          <a:p>
            <a:r>
              <a:rPr lang="fi-FI"/>
              <a:t>SenioriKamu-hanke</a:t>
            </a:r>
          </a:p>
        </p:txBody>
      </p:sp>
      <p:sp>
        <p:nvSpPr>
          <p:cNvPr id="5" name="Dian numeron paikkamerkki 4">
            <a:extLst>
              <a:ext uri="{FF2B5EF4-FFF2-40B4-BE49-F238E27FC236}">
                <a16:creationId xmlns:a16="http://schemas.microsoft.com/office/drawing/2014/main" id="{BAF19290-13C5-470C-3770-A38578A9B1A0}"/>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
        <p:nvSpPr>
          <p:cNvPr id="7" name="Kuvan paikkamerkki 6">
            <a:extLst>
              <a:ext uri="{FF2B5EF4-FFF2-40B4-BE49-F238E27FC236}">
                <a16:creationId xmlns:a16="http://schemas.microsoft.com/office/drawing/2014/main" id="{E65C677F-A6B2-2AFB-7783-52AA9753C49B}"/>
              </a:ext>
            </a:extLst>
          </p:cNvPr>
          <p:cNvSpPr>
            <a:spLocks noGrp="1"/>
          </p:cNvSpPr>
          <p:nvPr>
            <p:ph type="pic" sz="quarter" idx="13"/>
          </p:nvPr>
        </p:nvSpPr>
        <p:spPr>
          <a:xfrm>
            <a:off x="838200" y="1862138"/>
            <a:ext cx="10515600" cy="4114800"/>
          </a:xfrm>
        </p:spPr>
        <p:txBody>
          <a:bodyPr>
            <a:normAutofit/>
          </a:bodyPr>
          <a:lstStyle>
            <a:lvl1pPr marL="0" indent="0">
              <a:buNone/>
              <a:defRPr sz="2000"/>
            </a:lvl1pPr>
          </a:lstStyle>
          <a:p>
            <a:r>
              <a:rPr lang="fi-FI"/>
              <a:t>Lisää kuva napsauttamalla kuvaketta</a:t>
            </a:r>
          </a:p>
        </p:txBody>
      </p:sp>
    </p:spTree>
    <p:extLst>
      <p:ext uri="{BB962C8B-B14F-4D97-AF65-F5344CB8AC3E}">
        <p14:creationId xmlns:p14="http://schemas.microsoft.com/office/powerpoint/2010/main" val="390977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lkkä kuva">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C6FE296E-3445-C497-509C-AAE490185FA1}"/>
              </a:ext>
            </a:extLst>
          </p:cNvPr>
          <p:cNvSpPr>
            <a:spLocks noGrp="1"/>
          </p:cNvSpPr>
          <p:nvPr>
            <p:ph type="dt" sz="half" idx="10"/>
          </p:nvPr>
        </p:nvSpPr>
        <p:spPr/>
        <p:txBody>
          <a:bodyPr/>
          <a:lstStyle/>
          <a:p>
            <a:fld id="{97BB7A78-E371-4251-AEF3-1A79521F55E9}" type="datetimeFigureOut">
              <a:rPr lang="fi-FI" smtClean="0"/>
              <a:t>5.12.2025</a:t>
            </a:fld>
            <a:endParaRPr lang="fi-FI"/>
          </a:p>
        </p:txBody>
      </p:sp>
      <p:sp>
        <p:nvSpPr>
          <p:cNvPr id="4" name="Alatunnisteen paikkamerkki 3">
            <a:extLst>
              <a:ext uri="{FF2B5EF4-FFF2-40B4-BE49-F238E27FC236}">
                <a16:creationId xmlns:a16="http://schemas.microsoft.com/office/drawing/2014/main" id="{447003F6-5B43-5C69-FB0E-C7EA9D7FBF88}"/>
              </a:ext>
            </a:extLst>
          </p:cNvPr>
          <p:cNvSpPr>
            <a:spLocks noGrp="1"/>
          </p:cNvSpPr>
          <p:nvPr>
            <p:ph type="ftr" sz="quarter" idx="11"/>
          </p:nvPr>
        </p:nvSpPr>
        <p:spPr/>
        <p:txBody>
          <a:bodyPr/>
          <a:lstStyle/>
          <a:p>
            <a:r>
              <a:rPr lang="fi-FI"/>
              <a:t>SenioriKamu-hanke</a:t>
            </a:r>
          </a:p>
        </p:txBody>
      </p:sp>
      <p:sp>
        <p:nvSpPr>
          <p:cNvPr id="5" name="Dian numeron paikkamerkki 4">
            <a:extLst>
              <a:ext uri="{FF2B5EF4-FFF2-40B4-BE49-F238E27FC236}">
                <a16:creationId xmlns:a16="http://schemas.microsoft.com/office/drawing/2014/main" id="{BAF19290-13C5-470C-3770-A38578A9B1A0}"/>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
        <p:nvSpPr>
          <p:cNvPr id="7" name="Kuvan paikkamerkki 6">
            <a:extLst>
              <a:ext uri="{FF2B5EF4-FFF2-40B4-BE49-F238E27FC236}">
                <a16:creationId xmlns:a16="http://schemas.microsoft.com/office/drawing/2014/main" id="{E65C677F-A6B2-2AFB-7783-52AA9753C49B}"/>
              </a:ext>
            </a:extLst>
          </p:cNvPr>
          <p:cNvSpPr>
            <a:spLocks noGrp="1"/>
          </p:cNvSpPr>
          <p:nvPr>
            <p:ph type="pic" sz="quarter" idx="13"/>
          </p:nvPr>
        </p:nvSpPr>
        <p:spPr>
          <a:xfrm>
            <a:off x="838200" y="1022465"/>
            <a:ext cx="10515600" cy="4954473"/>
          </a:xfrm>
        </p:spPr>
        <p:txBody>
          <a:bodyPr>
            <a:normAutofit/>
          </a:bodyPr>
          <a:lstStyle>
            <a:lvl1pPr marL="0" indent="0">
              <a:buNone/>
              <a:defRPr sz="2000"/>
            </a:lvl1pPr>
          </a:lstStyle>
          <a:p>
            <a:r>
              <a:rPr lang="fi-FI"/>
              <a:t>Lisää kuva napsauttamalla kuvaketta</a:t>
            </a:r>
          </a:p>
        </p:txBody>
      </p:sp>
    </p:spTree>
    <p:extLst>
      <p:ext uri="{BB962C8B-B14F-4D97-AF65-F5344CB8AC3E}">
        <p14:creationId xmlns:p14="http://schemas.microsoft.com/office/powerpoint/2010/main" val="362211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5EF2A5-5D1B-F9B3-46C8-7CA7DEEDF208}"/>
              </a:ext>
            </a:extLst>
          </p:cNvPr>
          <p:cNvSpPr>
            <a:spLocks noGrp="1"/>
          </p:cNvSpPr>
          <p:nvPr>
            <p:ph type="title" hasCustomPrompt="1"/>
          </p:nvPr>
        </p:nvSpPr>
        <p:spPr>
          <a:xfrm>
            <a:off x="839788" y="987425"/>
            <a:ext cx="3932237" cy="949440"/>
          </a:xfrm>
        </p:spPr>
        <p:txBody>
          <a:bodyPr anchor="b">
            <a:normAutofit/>
          </a:bodyPr>
          <a:lstStyle>
            <a:lvl1pPr>
              <a:defRPr sz="3600"/>
            </a:lvl1pPr>
          </a:lstStyle>
          <a:p>
            <a:r>
              <a:rPr lang="fi-FI"/>
              <a:t>Otsikko</a:t>
            </a:r>
          </a:p>
        </p:txBody>
      </p:sp>
      <p:sp>
        <p:nvSpPr>
          <p:cNvPr id="3" name="Kuvan paikkamerkki 2">
            <a:extLst>
              <a:ext uri="{FF2B5EF4-FFF2-40B4-BE49-F238E27FC236}">
                <a16:creationId xmlns:a16="http://schemas.microsoft.com/office/drawing/2014/main" id="{C2584EC5-B159-93F5-A935-6E0084246682}"/>
              </a:ext>
            </a:extLst>
          </p:cNvPr>
          <p:cNvSpPr>
            <a:spLocks noGrp="1"/>
          </p:cNvSpPr>
          <p:nvPr>
            <p:ph type="pic" idx="1"/>
          </p:nvPr>
        </p:nvSpPr>
        <p:spPr>
          <a:xfrm>
            <a:off x="5183188" y="987425"/>
            <a:ext cx="6172200" cy="487362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7695685C-0889-329D-B0DD-D876CE9A80F7}"/>
              </a:ext>
            </a:extLst>
          </p:cNvPr>
          <p:cNvSpPr>
            <a:spLocks noGrp="1"/>
          </p:cNvSpPr>
          <p:nvPr>
            <p:ph type="body" sz="half" idx="2" hasCustomPrompt="1"/>
          </p:nvPr>
        </p:nvSpPr>
        <p:spPr>
          <a:xfrm>
            <a:off x="839788" y="2057400"/>
            <a:ext cx="3932237" cy="3811588"/>
          </a:xfrm>
        </p:spPr>
        <p:txBody>
          <a:bodyPr>
            <a:normAutofit/>
          </a:bodyPr>
          <a:lstStyle>
            <a:lvl1pPr marL="457200" indent="-457200">
              <a:buFont typeface="Arial" panose="020B0604020202020204" pitchFamily="34" charset="0"/>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Leipäteksti</a:t>
            </a:r>
          </a:p>
        </p:txBody>
      </p:sp>
      <p:sp>
        <p:nvSpPr>
          <p:cNvPr id="5" name="Päivämäärän paikkamerkki 4">
            <a:extLst>
              <a:ext uri="{FF2B5EF4-FFF2-40B4-BE49-F238E27FC236}">
                <a16:creationId xmlns:a16="http://schemas.microsoft.com/office/drawing/2014/main" id="{FE87847E-D325-7CF0-F5C1-409C4BF6A22A}"/>
              </a:ext>
            </a:extLst>
          </p:cNvPr>
          <p:cNvSpPr>
            <a:spLocks noGrp="1"/>
          </p:cNvSpPr>
          <p:nvPr>
            <p:ph type="dt" sz="half" idx="10"/>
          </p:nvPr>
        </p:nvSpPr>
        <p:spPr/>
        <p:txBody>
          <a:bodyPr/>
          <a:lstStyle/>
          <a:p>
            <a:fld id="{97BB7A78-E371-4251-AEF3-1A79521F55E9}" type="datetimeFigureOut">
              <a:rPr lang="fi-FI" smtClean="0"/>
              <a:t>5.12.2025</a:t>
            </a:fld>
            <a:endParaRPr lang="fi-FI"/>
          </a:p>
        </p:txBody>
      </p:sp>
      <p:sp>
        <p:nvSpPr>
          <p:cNvPr id="6" name="Alatunnisteen paikkamerkki 5">
            <a:extLst>
              <a:ext uri="{FF2B5EF4-FFF2-40B4-BE49-F238E27FC236}">
                <a16:creationId xmlns:a16="http://schemas.microsoft.com/office/drawing/2014/main" id="{0B8E19C0-7C18-BD0D-92C0-CA041F3090CA}"/>
              </a:ext>
            </a:extLst>
          </p:cNvPr>
          <p:cNvSpPr>
            <a:spLocks noGrp="1"/>
          </p:cNvSpPr>
          <p:nvPr>
            <p:ph type="ftr" sz="quarter" idx="11"/>
          </p:nvPr>
        </p:nvSpPr>
        <p:spPr/>
        <p:txBody>
          <a:bodyPr/>
          <a:lstStyle/>
          <a:p>
            <a:r>
              <a:rPr lang="fi-FI"/>
              <a:t>SenioriKamu-hanke</a:t>
            </a:r>
          </a:p>
        </p:txBody>
      </p:sp>
      <p:sp>
        <p:nvSpPr>
          <p:cNvPr id="7" name="Dian numeron paikkamerkki 6">
            <a:extLst>
              <a:ext uri="{FF2B5EF4-FFF2-40B4-BE49-F238E27FC236}">
                <a16:creationId xmlns:a16="http://schemas.microsoft.com/office/drawing/2014/main" id="{110CED42-E787-2DD1-956D-FD46CDC8459F}"/>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Tree>
    <p:extLst>
      <p:ext uri="{BB962C8B-B14F-4D97-AF65-F5344CB8AC3E}">
        <p14:creationId xmlns:p14="http://schemas.microsoft.com/office/powerpoint/2010/main" val="250197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iitos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46508F-E72B-165D-FE40-3AD7041C7F43}"/>
              </a:ext>
            </a:extLst>
          </p:cNvPr>
          <p:cNvSpPr>
            <a:spLocks noGrp="1" noRot="1" noMove="1" noResize="1" noEditPoints="1" noAdjustHandles="1" noChangeArrowheads="1" noChangeShapeType="1"/>
          </p:cNvSpPr>
          <p:nvPr>
            <p:ph type="title" hasCustomPrompt="1"/>
          </p:nvPr>
        </p:nvSpPr>
        <p:spPr>
          <a:xfrm>
            <a:off x="2308859" y="2766218"/>
            <a:ext cx="7574280" cy="1325563"/>
          </a:xfrm>
        </p:spPr>
        <p:txBody>
          <a:bodyPr>
            <a:normAutofit/>
          </a:bodyPr>
          <a:lstStyle>
            <a:lvl1pPr algn="ctr">
              <a:defRPr sz="4800"/>
            </a:lvl1pPr>
          </a:lstStyle>
          <a:p>
            <a:r>
              <a:rPr lang="fi-FI"/>
              <a:t>Kiitos!</a:t>
            </a:r>
          </a:p>
        </p:txBody>
      </p:sp>
      <p:sp>
        <p:nvSpPr>
          <p:cNvPr id="3" name="Päivämäärän paikkamerkki 2">
            <a:extLst>
              <a:ext uri="{FF2B5EF4-FFF2-40B4-BE49-F238E27FC236}">
                <a16:creationId xmlns:a16="http://schemas.microsoft.com/office/drawing/2014/main" id="{65D617CA-5D3A-C347-090F-07C175DD61DE}"/>
              </a:ext>
            </a:extLst>
          </p:cNvPr>
          <p:cNvSpPr>
            <a:spLocks noGrp="1"/>
          </p:cNvSpPr>
          <p:nvPr>
            <p:ph type="dt" sz="half" idx="10"/>
          </p:nvPr>
        </p:nvSpPr>
        <p:spPr/>
        <p:txBody>
          <a:bodyPr/>
          <a:lstStyle/>
          <a:p>
            <a:fld id="{97BB7A78-E371-4251-AEF3-1A79521F55E9}" type="datetimeFigureOut">
              <a:rPr lang="fi-FI" smtClean="0"/>
              <a:t>5.12.2025</a:t>
            </a:fld>
            <a:endParaRPr lang="fi-FI"/>
          </a:p>
        </p:txBody>
      </p:sp>
      <p:sp>
        <p:nvSpPr>
          <p:cNvPr id="4" name="Alatunnisteen paikkamerkki 3">
            <a:extLst>
              <a:ext uri="{FF2B5EF4-FFF2-40B4-BE49-F238E27FC236}">
                <a16:creationId xmlns:a16="http://schemas.microsoft.com/office/drawing/2014/main" id="{44C763E3-D608-F98B-E289-43554733C62B}"/>
              </a:ext>
            </a:extLst>
          </p:cNvPr>
          <p:cNvSpPr>
            <a:spLocks noGrp="1"/>
          </p:cNvSpPr>
          <p:nvPr>
            <p:ph type="ftr" sz="quarter" idx="11"/>
          </p:nvPr>
        </p:nvSpPr>
        <p:spPr/>
        <p:txBody>
          <a:bodyPr/>
          <a:lstStyle/>
          <a:p>
            <a:r>
              <a:rPr lang="fi-FI"/>
              <a:t>SenioriKamu-hanke</a:t>
            </a:r>
          </a:p>
        </p:txBody>
      </p:sp>
      <p:sp>
        <p:nvSpPr>
          <p:cNvPr id="5" name="Dian numeron paikkamerkki 4">
            <a:extLst>
              <a:ext uri="{FF2B5EF4-FFF2-40B4-BE49-F238E27FC236}">
                <a16:creationId xmlns:a16="http://schemas.microsoft.com/office/drawing/2014/main" id="{87A69916-F2DD-8E0D-202B-A4D724BA766D}"/>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pic>
        <p:nvPicPr>
          <p:cNvPr id="7" name="Kuva 6" descr="Kuva, joka sisältää kohteen vihannes&#10;&#10;Kuvaus luotu automaattisesti, normaali luotettavuus">
            <a:extLst>
              <a:ext uri="{FF2B5EF4-FFF2-40B4-BE49-F238E27FC236}">
                <a16:creationId xmlns:a16="http://schemas.microsoft.com/office/drawing/2014/main" id="{943685CA-0855-D1F7-EA6B-8A6A6F4108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9222" y="3898669"/>
            <a:ext cx="6113553" cy="2256651"/>
          </a:xfrm>
          <a:prstGeom prst="rect">
            <a:avLst/>
          </a:prstGeom>
        </p:spPr>
      </p:pic>
    </p:spTree>
    <p:extLst>
      <p:ext uri="{BB962C8B-B14F-4D97-AF65-F5344CB8AC3E}">
        <p14:creationId xmlns:p14="http://schemas.microsoft.com/office/powerpoint/2010/main" val="41093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Kuva 17">
            <a:extLst>
              <a:ext uri="{FF2B5EF4-FFF2-40B4-BE49-F238E27FC236}">
                <a16:creationId xmlns:a16="http://schemas.microsoft.com/office/drawing/2014/main" id="{B553A155-DD9A-9782-DD83-02EAC4DDAB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626140"/>
            <a:ext cx="12192000" cy="231860"/>
          </a:xfrm>
          <a:prstGeom prst="rect">
            <a:avLst/>
          </a:prstGeom>
        </p:spPr>
      </p:pic>
      <p:sp>
        <p:nvSpPr>
          <p:cNvPr id="2" name="Otsikon paikkamerkki 1">
            <a:extLst>
              <a:ext uri="{FF2B5EF4-FFF2-40B4-BE49-F238E27FC236}">
                <a16:creationId xmlns:a16="http://schemas.microsoft.com/office/drawing/2014/main" id="{D7AED235-B986-C591-7443-531F68CC01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Otsikko</a:t>
            </a:r>
          </a:p>
        </p:txBody>
      </p:sp>
      <p:sp>
        <p:nvSpPr>
          <p:cNvPr id="3" name="Tekstin paikkamerkki 2">
            <a:extLst>
              <a:ext uri="{FF2B5EF4-FFF2-40B4-BE49-F238E27FC236}">
                <a16:creationId xmlns:a16="http://schemas.microsoft.com/office/drawing/2014/main" id="{233169B7-06B2-671B-117A-5CF33575A0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Leipäteksti</a:t>
            </a:r>
          </a:p>
          <a:p>
            <a:pPr lvl="1"/>
            <a:r>
              <a:rPr lang="fi-FI"/>
              <a:t>toinen taso</a:t>
            </a:r>
          </a:p>
          <a:p>
            <a:pPr lvl="2"/>
            <a:r>
              <a:rPr lang="fi-FI"/>
              <a:t>kolmas taso</a:t>
            </a:r>
          </a:p>
        </p:txBody>
      </p:sp>
      <p:sp>
        <p:nvSpPr>
          <p:cNvPr id="4" name="Päivämäärän paikkamerkki 3">
            <a:extLst>
              <a:ext uri="{FF2B5EF4-FFF2-40B4-BE49-F238E27FC236}">
                <a16:creationId xmlns:a16="http://schemas.microsoft.com/office/drawing/2014/main" id="{7AB18E6B-DD44-9698-D532-A7F87E744EF0}"/>
              </a:ext>
            </a:extLst>
          </p:cNvPr>
          <p:cNvSpPr>
            <a:spLocks noGrp="1"/>
          </p:cNvSpPr>
          <p:nvPr>
            <p:ph type="dt" sz="half" idx="2"/>
          </p:nvPr>
        </p:nvSpPr>
        <p:spPr>
          <a:xfrm>
            <a:off x="838200" y="626101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B7A78-E371-4251-AEF3-1A79521F55E9}" type="datetimeFigureOut">
              <a:rPr lang="fi-FI" smtClean="0"/>
              <a:t>5.12.2025</a:t>
            </a:fld>
            <a:endParaRPr lang="fi-FI"/>
          </a:p>
        </p:txBody>
      </p:sp>
      <p:sp>
        <p:nvSpPr>
          <p:cNvPr id="5" name="Alatunnisteen paikkamerkki 4">
            <a:extLst>
              <a:ext uri="{FF2B5EF4-FFF2-40B4-BE49-F238E27FC236}">
                <a16:creationId xmlns:a16="http://schemas.microsoft.com/office/drawing/2014/main" id="{BE04FAC2-8940-999D-6F2E-D129136C5C50}"/>
              </a:ext>
            </a:extLst>
          </p:cNvPr>
          <p:cNvSpPr>
            <a:spLocks noGrp="1"/>
          </p:cNvSpPr>
          <p:nvPr>
            <p:ph type="ftr" sz="quarter" idx="3"/>
          </p:nvPr>
        </p:nvSpPr>
        <p:spPr>
          <a:xfrm>
            <a:off x="4038600" y="625812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SenioriKamu-hanke</a:t>
            </a:r>
          </a:p>
        </p:txBody>
      </p:sp>
      <p:sp>
        <p:nvSpPr>
          <p:cNvPr id="6" name="Dian numeron paikkamerkki 5">
            <a:extLst>
              <a:ext uri="{FF2B5EF4-FFF2-40B4-BE49-F238E27FC236}">
                <a16:creationId xmlns:a16="http://schemas.microsoft.com/office/drawing/2014/main" id="{607C2A46-7ED4-E606-54B7-7D3153813251}"/>
              </a:ext>
            </a:extLst>
          </p:cNvPr>
          <p:cNvSpPr>
            <a:spLocks noGrp="1"/>
          </p:cNvSpPr>
          <p:nvPr>
            <p:ph type="sldNum" sz="quarter" idx="4"/>
          </p:nvPr>
        </p:nvSpPr>
        <p:spPr>
          <a:xfrm>
            <a:off x="8610600" y="625812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3B3F5-D0E1-4FF5-911D-E6C07BDA82DC}" type="slidenum">
              <a:rPr lang="fi-FI" smtClean="0"/>
              <a:t>‹#›</a:t>
            </a:fld>
            <a:endParaRPr lang="fi-FI"/>
          </a:p>
        </p:txBody>
      </p:sp>
      <p:pic>
        <p:nvPicPr>
          <p:cNvPr id="14" name="Kuva 13" descr="Kuva, joka sisältää kohteen musta, pimeys&#10;&#10;Kuvaus luotu automaattisesti">
            <a:extLst>
              <a:ext uri="{FF2B5EF4-FFF2-40B4-BE49-F238E27FC236}">
                <a16:creationId xmlns:a16="http://schemas.microsoft.com/office/drawing/2014/main" id="{F168F851-5E06-1073-B240-0CA8F475569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2200" y="365125"/>
            <a:ext cx="1871763" cy="431106"/>
          </a:xfrm>
          <a:prstGeom prst="rect">
            <a:avLst/>
          </a:prstGeom>
        </p:spPr>
      </p:pic>
      <p:pic>
        <p:nvPicPr>
          <p:cNvPr id="16" name="Kuva 15">
            <a:extLst>
              <a:ext uri="{FF2B5EF4-FFF2-40B4-BE49-F238E27FC236}">
                <a16:creationId xmlns:a16="http://schemas.microsoft.com/office/drawing/2014/main" id="{4FECFDA1-DD4C-41DF-89F0-7CD22E1F1F9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
            <a:ext cx="12192000" cy="185738"/>
          </a:xfrm>
          <a:prstGeom prst="rect">
            <a:avLst/>
          </a:prstGeom>
        </p:spPr>
      </p:pic>
    </p:spTree>
    <p:extLst>
      <p:ext uri="{BB962C8B-B14F-4D97-AF65-F5344CB8AC3E}">
        <p14:creationId xmlns:p14="http://schemas.microsoft.com/office/powerpoint/2010/main" val="387545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51" r:id="rId5"/>
    <p:sldLayoutId id="2147483658" r:id="rId6"/>
    <p:sldLayoutId id="2147483660" r:id="rId7"/>
    <p:sldLayoutId id="2147483657" r:id="rId8"/>
    <p:sldLayoutId id="2147483659" r:id="rId9"/>
    <p:sldLayoutId id="2147483654" r:id="rId10"/>
    <p:sldLayoutId id="2147483655" r:id="rId1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8" Type="http://schemas.openxmlformats.org/officeDocument/2006/relationships/hyperlink" Target="https://www.terveyskirjasto.fi/dlk01323" TargetMode="External"/><Relationship Id="rId13" Type="http://schemas.openxmlformats.org/officeDocument/2006/relationships/hyperlink" Target="https://www.nyyti.fi/arvot/" TargetMode="External"/><Relationship Id="rId3" Type="http://schemas.openxmlformats.org/officeDocument/2006/relationships/hyperlink" Target="https://www.hel.fi/static/sote/vapaaehtoistoiminta/vapaaehtoisen_opas_2014.pdf" TargetMode="External"/><Relationship Id="rId7" Type="http://schemas.openxmlformats.org/officeDocument/2006/relationships/hyperlink" Target="https://kansalaisareena.fi/wp-content/uploads/2022/03/Vapaaehtoistoiminta-KEHITTYY.pdf" TargetMode="External"/><Relationship Id="rId12" Type="http://schemas.openxmlformats.org/officeDocument/2006/relationships/hyperlink" Target="https://mieli.fi/vahvista-mielenterveyttasi/ihmissuhteet-ja-vuorovaikutus/vuorovaikutustaitoja-voi-oppia/" TargetMode="External"/><Relationship Id="rId17" Type="http://schemas.openxmlformats.org/officeDocument/2006/relationships/hyperlink" Target="https://kansalaisareena.fi/tutkimus-vapaaehtoistoiminnalla-vaikutetaan-omaan-elamaan-ja-ymparoivaan-yhteiskuntaan/" TargetMode="External"/><Relationship Id="rId2" Type="http://schemas.openxmlformats.org/officeDocument/2006/relationships/hyperlink" Target="https://www.julkari.fi/bitstream/handle/10024/100687/011eskola.pdf?sequence=1&amp;isAllowed=y" TargetMode="External"/><Relationship Id="rId16" Type="http://schemas.openxmlformats.org/officeDocument/2006/relationships/hyperlink" Target="https://valmennustrio.fi/blogit/kuuntelemisen-taito-on-avain-aitoon-vuorovaikutukseen/" TargetMode="External"/><Relationship Id="rId1" Type="http://schemas.openxmlformats.org/officeDocument/2006/relationships/slideLayout" Target="../slideLayouts/slideLayout2.xml"/><Relationship Id="rId6" Type="http://schemas.openxmlformats.org/officeDocument/2006/relationships/hyperlink" Target="https://kansalaisareena.fi/aloittavan-vapaaehtoistoiminnan-koordinaattorin-opas/mita-on-vapaaehtoistoiminta/" TargetMode="External"/><Relationship Id="rId11" Type="http://schemas.openxmlformats.org/officeDocument/2006/relationships/hyperlink" Target="https://mieli.fi/vahvista-mielenterveyttasi/mielenterveys-ja-arjen-taidot/mielenterveyden-kasi-kuvaa-mielen-hyvinvointiin-vaikuttavia-arjen-valintoja/" TargetMode="External"/><Relationship Id="rId5" Type="http://schemas.openxmlformats.org/officeDocument/2006/relationships/hyperlink" Target="https://kansalaisareena.fi/wp-content/uploads/2020/05/vapaaehtoisten-opas-v2-2019.pdf" TargetMode="External"/><Relationship Id="rId15" Type="http://schemas.openxmlformats.org/officeDocument/2006/relationships/hyperlink" Target="https://www.terveyskyla.fi/kuntoutumistalo/kuntoutumistalon-oppaat/opas-omien-voimavarojen-tunnistamiseen-ja-vahvistamiseen/mista-on-kyse-kun-puhutaan-voimavaroista" TargetMode="External"/><Relationship Id="rId10" Type="http://schemas.openxmlformats.org/officeDocument/2006/relationships/hyperlink" Target="https://mieli.fi/vahvista-mielenterveyttasi/ihmissuhteet-ja-vuorovaikutus/nain-opit-paremmaksi-kuuntelijaksi/" TargetMode="External"/><Relationship Id="rId4" Type="http://schemas.openxmlformats.org/officeDocument/2006/relationships/hyperlink" Target="https://www.socca.fi/files/5818/Opas_kotona_asuvien_ikaihmisten_kohtaamiseen_ja_heidan_hyvinvointinsa_tukemiseen_Suvi_Jauhiainen_ja_Simo_Niemi.pdf" TargetMode="External"/><Relationship Id="rId9" Type="http://schemas.openxmlformats.org/officeDocument/2006/relationships/hyperlink" Target="https://mieli.fi/vahvista-mielenterveyttasi/ihmissuhteet-ja-vuorovaikutus/5-syyta-miksi-kuunteleminen-ja-kuulluksi-tuleminen-ovat-meille-hyvaksi/" TargetMode="External"/><Relationship Id="rId14" Type="http://schemas.openxmlformats.org/officeDocument/2006/relationships/hyperlink" Target="https://kansalaisareena.fi/opas-vapaaehtoisten-hyvinvointiin/voimavarojen-vahvistaminen-tukee-hyvinvointia/"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4D58CC-361E-86D3-1E7E-64B0305F0E72}"/>
              </a:ext>
            </a:extLst>
          </p:cNvPr>
          <p:cNvSpPr>
            <a:spLocks noGrp="1"/>
          </p:cNvSpPr>
          <p:nvPr>
            <p:ph type="ctrTitle"/>
          </p:nvPr>
        </p:nvSpPr>
        <p:spPr/>
        <p:txBody>
          <a:bodyPr/>
          <a:lstStyle/>
          <a:p>
            <a:r>
              <a:rPr lang="fi-FI" dirty="0"/>
              <a:t>SenioriKamu-vapaaehtoisvalmennus</a:t>
            </a:r>
          </a:p>
        </p:txBody>
      </p:sp>
      <p:sp>
        <p:nvSpPr>
          <p:cNvPr id="3" name="Alaotsikko 2">
            <a:extLst>
              <a:ext uri="{FF2B5EF4-FFF2-40B4-BE49-F238E27FC236}">
                <a16:creationId xmlns:a16="http://schemas.microsoft.com/office/drawing/2014/main" id="{1760A193-429E-29CF-D41F-83774510B216}"/>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405586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1CAFDF4-5841-D09C-547B-577BEFB4E775}"/>
              </a:ext>
            </a:extLst>
          </p:cNvPr>
          <p:cNvSpPr>
            <a:spLocks noGrp="1"/>
          </p:cNvSpPr>
          <p:nvPr>
            <p:ph type="title"/>
          </p:nvPr>
        </p:nvSpPr>
        <p:spPr>
          <a:xfrm>
            <a:off x="838200" y="365125"/>
            <a:ext cx="10515600" cy="1325563"/>
          </a:xfrm>
        </p:spPr>
        <p:txBody>
          <a:bodyPr anchor="ctr">
            <a:normAutofit/>
          </a:bodyPr>
          <a:lstStyle/>
          <a:p>
            <a:r>
              <a:rPr lang="fi-FI" dirty="0"/>
              <a:t>Ajatuksia vapaaehtoisuudesta</a:t>
            </a:r>
          </a:p>
        </p:txBody>
      </p:sp>
      <p:sp>
        <p:nvSpPr>
          <p:cNvPr id="5" name="Sisällön paikkamerkki 4">
            <a:extLst>
              <a:ext uri="{FF2B5EF4-FFF2-40B4-BE49-F238E27FC236}">
                <a16:creationId xmlns:a16="http://schemas.microsoft.com/office/drawing/2014/main" id="{622FAE06-04B2-6AD0-04EC-C42FB63D13B8}"/>
              </a:ext>
            </a:extLst>
          </p:cNvPr>
          <p:cNvSpPr>
            <a:spLocks noGrp="1"/>
          </p:cNvSpPr>
          <p:nvPr>
            <p:ph sz="half" idx="1"/>
          </p:nvPr>
        </p:nvSpPr>
        <p:spPr>
          <a:xfrm>
            <a:off x="838200" y="1825625"/>
            <a:ext cx="5181600" cy="4351338"/>
          </a:xfrm>
        </p:spPr>
        <p:txBody>
          <a:bodyPr>
            <a:normAutofit lnSpcReduction="10000"/>
          </a:bodyPr>
          <a:lstStyle/>
          <a:p>
            <a:pPr marL="0" indent="0">
              <a:buNone/>
            </a:pPr>
            <a:r>
              <a:rPr lang="fi-FI" sz="2600" b="1" dirty="0"/>
              <a:t>Keskustellaan ensin pareittain ja sitten yhdessä:</a:t>
            </a:r>
          </a:p>
          <a:p>
            <a:r>
              <a:rPr lang="fi-FI" sz="2600" dirty="0"/>
              <a:t>Mitä on vapaaehtoistoiminta?</a:t>
            </a:r>
          </a:p>
          <a:p>
            <a:r>
              <a:rPr lang="fi-FI" sz="2600" dirty="0"/>
              <a:t>Kuka voi olla vapaaehtoinen?</a:t>
            </a:r>
          </a:p>
          <a:p>
            <a:r>
              <a:rPr lang="fi-FI" sz="2600" dirty="0"/>
              <a:t>Mitä tunnuspiirteitä kuuluu vapaaehtoisuuteen?</a:t>
            </a:r>
          </a:p>
          <a:p>
            <a:r>
              <a:rPr lang="fi-FI" sz="2600" dirty="0"/>
              <a:t>Millaisia oikeuksia tai velvollisuuksia vapaaehtoisella on?</a:t>
            </a:r>
          </a:p>
          <a:p>
            <a:r>
              <a:rPr lang="fi-FI" sz="2600" dirty="0"/>
              <a:t>Miksi vapaaehtoisuus kannattaa?</a:t>
            </a:r>
          </a:p>
        </p:txBody>
      </p:sp>
      <p:pic>
        <p:nvPicPr>
          <p:cNvPr id="3" name="Kuva 2">
            <a:extLst>
              <a:ext uri="{FF2B5EF4-FFF2-40B4-BE49-F238E27FC236}">
                <a16:creationId xmlns:a16="http://schemas.microsoft.com/office/drawing/2014/main" id="{C02EAF76-42CF-874B-C9E2-9B6CE86E3D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899045"/>
            <a:ext cx="5181600" cy="4204498"/>
          </a:xfrm>
          <a:prstGeom prst="rect">
            <a:avLst/>
          </a:prstGeom>
          <a:noFill/>
        </p:spPr>
      </p:pic>
    </p:spTree>
    <p:extLst>
      <p:ext uri="{BB962C8B-B14F-4D97-AF65-F5344CB8AC3E}">
        <p14:creationId xmlns:p14="http://schemas.microsoft.com/office/powerpoint/2010/main" val="423642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09BB694-2AE9-EE6D-434A-0C73537685EB}"/>
              </a:ext>
            </a:extLst>
          </p:cNvPr>
          <p:cNvSpPr>
            <a:spLocks noGrp="1"/>
          </p:cNvSpPr>
          <p:nvPr>
            <p:ph type="title"/>
          </p:nvPr>
        </p:nvSpPr>
        <p:spPr>
          <a:xfrm>
            <a:off x="838200" y="1332706"/>
            <a:ext cx="10515600" cy="1500187"/>
          </a:xfrm>
        </p:spPr>
        <p:txBody>
          <a:bodyPr>
            <a:noAutofit/>
          </a:bodyPr>
          <a:lstStyle/>
          <a:p>
            <a:r>
              <a:rPr lang="fi-FI" sz="2800" dirty="0"/>
              <a:t>”Vapaaehtoistoiminta on yksittäisten ihmisten ja yhteisöjen hyväksi tehty toiminta, josta ei saa rahallista korvausta, joka tehdään ilman pakkoa ja jota ei pidetä velvollisuutena perhettä tai sukua kohtaan”. </a:t>
            </a:r>
          </a:p>
        </p:txBody>
      </p:sp>
      <p:sp>
        <p:nvSpPr>
          <p:cNvPr id="5" name="Tekstin paikkamerkki 4">
            <a:extLst>
              <a:ext uri="{FF2B5EF4-FFF2-40B4-BE49-F238E27FC236}">
                <a16:creationId xmlns:a16="http://schemas.microsoft.com/office/drawing/2014/main" id="{10610B8D-5278-6628-47F4-C9F924A771A9}"/>
              </a:ext>
            </a:extLst>
          </p:cNvPr>
          <p:cNvSpPr>
            <a:spLocks noGrp="1"/>
          </p:cNvSpPr>
          <p:nvPr>
            <p:ph type="body" idx="1"/>
          </p:nvPr>
        </p:nvSpPr>
        <p:spPr>
          <a:xfrm>
            <a:off x="838200" y="3429000"/>
            <a:ext cx="10515600" cy="2342557"/>
          </a:xfrm>
        </p:spPr>
        <p:txBody>
          <a:bodyPr>
            <a:normAutofit lnSpcReduction="10000"/>
          </a:bodyPr>
          <a:lstStyle/>
          <a:p>
            <a:r>
              <a:rPr lang="fi-FI"/>
              <a:t>”Vapaaehtoistyötä ei tehdä taloudellisena yritystoimintana, palkkatyönä eikä erityisenä harjoitteluna, vaan tehtävään valmennusta saaneen auttajan motiivi pohjautuu ajatukseen, että hän voi olla avuksi ja oppii jotakin tärkeää. Myös tällaiseen toimintaan liittyvät tukitehtävät kuuluvat vapaaehtoistyön piiriin.”</a:t>
            </a:r>
          </a:p>
        </p:txBody>
      </p:sp>
    </p:spTree>
    <p:extLst>
      <p:ext uri="{BB962C8B-B14F-4D97-AF65-F5344CB8AC3E}">
        <p14:creationId xmlns:p14="http://schemas.microsoft.com/office/powerpoint/2010/main" val="103770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37215AF-DDE4-DD78-6D05-DBBF230F17E8}"/>
              </a:ext>
            </a:extLst>
          </p:cNvPr>
          <p:cNvSpPr>
            <a:spLocks noGrp="1"/>
          </p:cNvSpPr>
          <p:nvPr>
            <p:ph type="title"/>
          </p:nvPr>
        </p:nvSpPr>
        <p:spPr/>
        <p:txBody>
          <a:bodyPr/>
          <a:lstStyle/>
          <a:p>
            <a:r>
              <a:rPr lang="fi-FI"/>
              <a:t>Vapaaehtoistoiminta</a:t>
            </a:r>
          </a:p>
        </p:txBody>
      </p:sp>
      <p:sp>
        <p:nvSpPr>
          <p:cNvPr id="5" name="Sisällön paikkamerkki 4">
            <a:extLst>
              <a:ext uri="{FF2B5EF4-FFF2-40B4-BE49-F238E27FC236}">
                <a16:creationId xmlns:a16="http://schemas.microsoft.com/office/drawing/2014/main" id="{40D4A1E5-B9BC-0BBE-A169-68C7EAEF6107}"/>
              </a:ext>
            </a:extLst>
          </p:cNvPr>
          <p:cNvSpPr>
            <a:spLocks noGrp="1"/>
          </p:cNvSpPr>
          <p:nvPr>
            <p:ph idx="1"/>
          </p:nvPr>
        </p:nvSpPr>
        <p:spPr/>
        <p:txBody>
          <a:bodyPr vert="horz" lIns="91440" tIns="45720" rIns="91440" bIns="45720" rtlCol="0" anchor="t">
            <a:normAutofit lnSpcReduction="10000"/>
          </a:bodyPr>
          <a:lstStyle/>
          <a:p>
            <a:r>
              <a:rPr lang="fi-FI" dirty="0"/>
              <a:t>Toimimista itselle tärkeiden asioiden puolesta, omasta vapaasta tahdosta.</a:t>
            </a:r>
          </a:p>
          <a:p>
            <a:r>
              <a:rPr lang="fi-FI" dirty="0"/>
              <a:t>Kuka tahansa voi toimia vapaaehtoisena: Ei vaadi erityistaitoja tai -osaamista. </a:t>
            </a:r>
          </a:p>
          <a:p>
            <a:r>
              <a:rPr lang="fi-FI" dirty="0"/>
              <a:t>Ei perustu esim. ammattiasemaan tai tutkintoon. Ei korvaa ammattilaista tai ammattityötä.</a:t>
            </a:r>
          </a:p>
          <a:p>
            <a:r>
              <a:rPr lang="fi-FI" dirty="0"/>
              <a:t>Antaa yhtä paljon molemmille osapuolille.</a:t>
            </a:r>
          </a:p>
          <a:p>
            <a:r>
              <a:rPr lang="fi-FI" dirty="0"/>
              <a:t>Vapaaehtoisuuden periaatteet: palkattomuus, tasa-arvoisuus, luottamuksellisuus, puolueettomuus, suvaitsevaisuus ja kunnioittaminen.</a:t>
            </a:r>
          </a:p>
          <a:p>
            <a:endParaRPr lang="fi-FI" dirty="0"/>
          </a:p>
        </p:txBody>
      </p:sp>
    </p:spTree>
    <p:extLst>
      <p:ext uri="{BB962C8B-B14F-4D97-AF65-F5344CB8AC3E}">
        <p14:creationId xmlns:p14="http://schemas.microsoft.com/office/powerpoint/2010/main" val="405954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0A561A1-B286-8882-B3DD-7B69C5F1ADCB}"/>
              </a:ext>
            </a:extLst>
          </p:cNvPr>
          <p:cNvSpPr>
            <a:spLocks noGrp="1"/>
          </p:cNvSpPr>
          <p:nvPr>
            <p:ph type="title"/>
          </p:nvPr>
        </p:nvSpPr>
        <p:spPr/>
        <p:txBody>
          <a:bodyPr/>
          <a:lstStyle/>
          <a:p>
            <a:r>
              <a:rPr lang="fi-FI" dirty="0">
                <a:latin typeface="Arial"/>
                <a:cs typeface="Arial"/>
              </a:rPr>
              <a:t>Vapaaehtoisen </a:t>
            </a:r>
            <a:endParaRPr lang="fi-FI" dirty="0"/>
          </a:p>
        </p:txBody>
      </p:sp>
      <p:sp>
        <p:nvSpPr>
          <p:cNvPr id="5" name="Sisällön paikkamerkki 4">
            <a:extLst>
              <a:ext uri="{FF2B5EF4-FFF2-40B4-BE49-F238E27FC236}">
                <a16:creationId xmlns:a16="http://schemas.microsoft.com/office/drawing/2014/main" id="{9E26DAED-F885-4283-1199-2A6285AE4BC6}"/>
              </a:ext>
            </a:extLst>
          </p:cNvPr>
          <p:cNvSpPr>
            <a:spLocks noGrp="1"/>
          </p:cNvSpPr>
          <p:nvPr>
            <p:ph sz="half" idx="1"/>
          </p:nvPr>
        </p:nvSpPr>
        <p:spPr>
          <a:xfrm>
            <a:off x="497305" y="1690688"/>
            <a:ext cx="5522495" cy="4486275"/>
          </a:xfrm>
        </p:spPr>
        <p:txBody>
          <a:bodyPr vert="horz" lIns="91440" tIns="45720" rIns="91440" bIns="45720" rtlCol="0" anchor="t">
            <a:normAutofit fontScale="92500" lnSpcReduction="20000"/>
          </a:bodyPr>
          <a:lstStyle/>
          <a:p>
            <a:pPr marL="0" indent="0">
              <a:buNone/>
            </a:pPr>
            <a:r>
              <a:rPr lang="fi-FI" sz="2200" b="1" dirty="0">
                <a:ea typeface="Calibri"/>
              </a:rPr>
              <a:t>Oikeudet:</a:t>
            </a:r>
            <a:endParaRPr lang="fi-FI" dirty="0"/>
          </a:p>
          <a:p>
            <a:r>
              <a:rPr lang="fi-FI" sz="2200" dirty="0">
                <a:ea typeface="Calibri"/>
              </a:rPr>
              <a:t>Osallistua vapaaehtoistoimintaan oman osaamisensa ja elämäntilanteensa mukaisesti.</a:t>
            </a:r>
            <a:endParaRPr lang="fi-FI" dirty="0"/>
          </a:p>
          <a:p>
            <a:r>
              <a:rPr lang="fi-FI" sz="2200" dirty="0">
                <a:ea typeface="Calibri"/>
              </a:rPr>
              <a:t>Saada tehtävään riittävä perehdytys, ohjausta ja tukea.</a:t>
            </a:r>
          </a:p>
          <a:p>
            <a:r>
              <a:rPr lang="fi-FI" sz="2200" dirty="0"/>
              <a:t>Sitoutua tehtävään itselle sopivaksi ajaksi.</a:t>
            </a:r>
          </a:p>
          <a:p>
            <a:r>
              <a:rPr lang="fi-FI" sz="2200" dirty="0">
                <a:ea typeface="Calibri"/>
              </a:rPr>
              <a:t>Osallistua vapaaehtoistoiminnan suunnitteluun ja kehittämiseen ja vaikuttaa sitä koskeviin päätöksiin.</a:t>
            </a:r>
            <a:endParaRPr lang="fi-FI" dirty="0"/>
          </a:p>
          <a:p>
            <a:r>
              <a:rPr lang="fi-FI" sz="2200" dirty="0">
                <a:ea typeface="Calibri"/>
              </a:rPr>
              <a:t>Toimia turvallisessa toimintaympäristössä.</a:t>
            </a:r>
            <a:endParaRPr lang="fi-FI" dirty="0"/>
          </a:p>
          <a:p>
            <a:r>
              <a:rPr lang="fi-FI" sz="2200" dirty="0">
                <a:ea typeface="Calibri"/>
              </a:rPr>
              <a:t>Halutessaan kehittää omaa osaamistaan vapaaehtoistoimijana.</a:t>
            </a:r>
            <a:endParaRPr lang="fi-FI" dirty="0"/>
          </a:p>
          <a:p>
            <a:r>
              <a:rPr lang="fi-FI" sz="2200" dirty="0">
                <a:ea typeface="Calibri"/>
              </a:rPr>
              <a:t>Erota vapaaehtoistehtävästä. </a:t>
            </a:r>
            <a:endParaRPr lang="fi-FI" dirty="0"/>
          </a:p>
          <a:p>
            <a:r>
              <a:rPr lang="fi-FI" sz="2200" b="1" dirty="0">
                <a:ea typeface="Calibri"/>
              </a:rPr>
              <a:t>Saada toiminnasta iloa ja jaksamista!</a:t>
            </a:r>
            <a:endParaRPr lang="fi-FI" dirty="0"/>
          </a:p>
          <a:p>
            <a:endParaRPr lang="fi-FI" dirty="0"/>
          </a:p>
        </p:txBody>
      </p:sp>
      <p:sp>
        <p:nvSpPr>
          <p:cNvPr id="6" name="Sisällön paikkamerkki 5">
            <a:extLst>
              <a:ext uri="{FF2B5EF4-FFF2-40B4-BE49-F238E27FC236}">
                <a16:creationId xmlns:a16="http://schemas.microsoft.com/office/drawing/2014/main" id="{213A4228-6672-FC26-6685-2C7F44E0E6AA}"/>
              </a:ext>
            </a:extLst>
          </p:cNvPr>
          <p:cNvSpPr>
            <a:spLocks noGrp="1"/>
          </p:cNvSpPr>
          <p:nvPr>
            <p:ph sz="half" idx="2"/>
          </p:nvPr>
        </p:nvSpPr>
        <p:spPr>
          <a:xfrm>
            <a:off x="6172200" y="1690688"/>
            <a:ext cx="5698958" cy="4486275"/>
          </a:xfrm>
        </p:spPr>
        <p:txBody>
          <a:bodyPr vert="horz" lIns="91440" tIns="45720" rIns="91440" bIns="45720" rtlCol="0" anchor="t">
            <a:normAutofit fontScale="92500" lnSpcReduction="20000"/>
          </a:bodyPr>
          <a:lstStyle/>
          <a:p>
            <a:pPr marL="0" indent="0">
              <a:buNone/>
            </a:pPr>
            <a:r>
              <a:rPr lang="fi-FI" sz="2200" b="1" dirty="0">
                <a:ea typeface="Calibri"/>
              </a:rPr>
              <a:t>Velvollisuudet:</a:t>
            </a:r>
            <a:endParaRPr lang="fi-FI" dirty="0"/>
          </a:p>
          <a:p>
            <a:r>
              <a:rPr lang="fi-FI" sz="2200" dirty="0">
                <a:ea typeface="Calibri"/>
              </a:rPr>
              <a:t>Olla kertomatta vapaaehtoistehtävään liittyviä tietoja eteenpäin.</a:t>
            </a:r>
          </a:p>
          <a:p>
            <a:r>
              <a:rPr lang="fi-FI" sz="2200" dirty="0">
                <a:ea typeface="Calibri"/>
              </a:rPr>
              <a:t>Toimia rehellisesti ja muita kunnioittaen.</a:t>
            </a:r>
            <a:endParaRPr lang="fi-FI" dirty="0"/>
          </a:p>
          <a:p>
            <a:r>
              <a:rPr lang="fi-FI" sz="2200" dirty="0">
                <a:ea typeface="Calibri"/>
              </a:rPr>
              <a:t>Toimia taustatoimijan toimintaperiaatteiden ja sääntöjen mukaisesti.</a:t>
            </a:r>
            <a:endParaRPr lang="fi-FI" dirty="0"/>
          </a:p>
          <a:p>
            <a:r>
              <a:rPr lang="fi-FI" sz="2200" dirty="0">
                <a:ea typeface="Calibri"/>
              </a:rPr>
              <a:t>Pitää kiinni sovituista asioista ja sitoutua toimintaan sovitun mukaisesti.</a:t>
            </a:r>
            <a:endParaRPr lang="fi-FI" dirty="0"/>
          </a:p>
          <a:p>
            <a:r>
              <a:rPr lang="fi-FI" sz="2200" dirty="0">
                <a:ea typeface="Calibri"/>
              </a:rPr>
              <a:t>Ilmoittaa muutoksista, kun ne vaikuttavat oman vapaaehtoistehtävän suorittamiseen väliaikaisesti tai pysyvästi.</a:t>
            </a:r>
            <a:endParaRPr lang="fi-FI" dirty="0"/>
          </a:p>
          <a:p>
            <a:r>
              <a:rPr lang="fi-FI" sz="2200" dirty="0">
                <a:ea typeface="Calibri"/>
              </a:rPr>
              <a:t>Toimia vapaaehtoissuhteessa luotettavasti ja molempien ehdoilla.</a:t>
            </a:r>
            <a:endParaRPr lang="fi-FI" dirty="0"/>
          </a:p>
          <a:p>
            <a:r>
              <a:rPr lang="fi-FI" sz="2200" b="1" dirty="0">
                <a:ea typeface="Calibri"/>
              </a:rPr>
              <a:t>Huolehtia omasta jaksamisestaan vapaaehtoisena.</a:t>
            </a:r>
            <a:endParaRPr lang="fi-FI" b="1" dirty="0"/>
          </a:p>
          <a:p>
            <a:endParaRPr lang="fi-FI" dirty="0"/>
          </a:p>
        </p:txBody>
      </p:sp>
    </p:spTree>
    <p:extLst>
      <p:ext uri="{BB962C8B-B14F-4D97-AF65-F5344CB8AC3E}">
        <p14:creationId xmlns:p14="http://schemas.microsoft.com/office/powerpoint/2010/main" val="71136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EF185508-52EA-0CA0-208F-48B975158C5A}"/>
              </a:ext>
            </a:extLst>
          </p:cNvPr>
          <p:cNvSpPr>
            <a:spLocks noGrp="1"/>
          </p:cNvSpPr>
          <p:nvPr>
            <p:ph type="title"/>
          </p:nvPr>
        </p:nvSpPr>
        <p:spPr/>
        <p:txBody>
          <a:bodyPr/>
          <a:lstStyle/>
          <a:p>
            <a:r>
              <a:rPr lang="fi-FI"/>
              <a:t>Luottamuksellisuus eli vaitiolovelvollisuus</a:t>
            </a:r>
          </a:p>
        </p:txBody>
      </p:sp>
      <p:sp>
        <p:nvSpPr>
          <p:cNvPr id="6" name="Sisällön paikkamerkki 5">
            <a:extLst>
              <a:ext uri="{FF2B5EF4-FFF2-40B4-BE49-F238E27FC236}">
                <a16:creationId xmlns:a16="http://schemas.microsoft.com/office/drawing/2014/main" id="{C7D29A10-F61B-C1F8-ADB7-A8CD6F221539}"/>
              </a:ext>
            </a:extLst>
          </p:cNvPr>
          <p:cNvSpPr>
            <a:spLocks noGrp="1"/>
          </p:cNvSpPr>
          <p:nvPr>
            <p:ph idx="1"/>
          </p:nvPr>
        </p:nvSpPr>
        <p:spPr/>
        <p:txBody>
          <a:bodyPr vert="horz" lIns="91440" tIns="45720" rIns="91440" bIns="45720" rtlCol="0" anchor="t">
            <a:normAutofit/>
          </a:bodyPr>
          <a:lstStyle/>
          <a:p>
            <a:r>
              <a:rPr lang="fi-FI" dirty="0"/>
              <a:t>Laadukas vapaaehtoistoiminta edellyttää vaitiolovelvollisuutta.</a:t>
            </a:r>
          </a:p>
          <a:p>
            <a:r>
              <a:rPr lang="fi-FI" dirty="0"/>
              <a:t>Vaitiolovelvollisuuteen sitoutuminen osoittaa arvostusta toista ihmistä kohtaan. Esim. keskustelu läheisen kanssa vain ikääntyneen luvalla.</a:t>
            </a:r>
          </a:p>
          <a:p>
            <a:r>
              <a:rPr lang="fi-FI" dirty="0"/>
              <a:t>Vaitiolovelvollisuus koskee sekä nähtyjä että kuultuja tilanteita.</a:t>
            </a:r>
          </a:p>
          <a:p>
            <a:r>
              <a:rPr lang="fi-FI" dirty="0"/>
              <a:t>Vaitiolovelvollisuus on voimassa myös vapaaehtoissuhteen päättymisen jälkeen.</a:t>
            </a:r>
          </a:p>
          <a:p>
            <a:r>
              <a:rPr lang="fi-FI" dirty="0"/>
              <a:t>Koordinaattorin kanssa voi AINA keskustella mieltä askarruttavista asioista, myös häntä sitoo vaitiolovelvollisuus.</a:t>
            </a:r>
          </a:p>
          <a:p>
            <a:endParaRPr lang="fi-FI" dirty="0"/>
          </a:p>
        </p:txBody>
      </p:sp>
    </p:spTree>
    <p:extLst>
      <p:ext uri="{BB962C8B-B14F-4D97-AF65-F5344CB8AC3E}">
        <p14:creationId xmlns:p14="http://schemas.microsoft.com/office/powerpoint/2010/main" val="240123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F5F9EB0-A27B-0468-6992-17D0AA7C91DB}"/>
              </a:ext>
            </a:extLst>
          </p:cNvPr>
          <p:cNvSpPr>
            <a:spLocks noGrp="1"/>
          </p:cNvSpPr>
          <p:nvPr>
            <p:ph type="title"/>
          </p:nvPr>
        </p:nvSpPr>
        <p:spPr/>
        <p:txBody>
          <a:bodyPr/>
          <a:lstStyle/>
          <a:p>
            <a:r>
              <a:rPr lang="fi-FI"/>
              <a:t>Vapaaehtoisuuden hyödyt</a:t>
            </a:r>
          </a:p>
        </p:txBody>
      </p:sp>
      <p:sp>
        <p:nvSpPr>
          <p:cNvPr id="6" name="Sisällön paikkamerkki 5">
            <a:extLst>
              <a:ext uri="{FF2B5EF4-FFF2-40B4-BE49-F238E27FC236}">
                <a16:creationId xmlns:a16="http://schemas.microsoft.com/office/drawing/2014/main" id="{0C1F1E1B-0F87-C348-7C65-595CAE2E2662}"/>
              </a:ext>
            </a:extLst>
          </p:cNvPr>
          <p:cNvSpPr>
            <a:spLocks noGrp="1"/>
          </p:cNvSpPr>
          <p:nvPr>
            <p:ph idx="1"/>
          </p:nvPr>
        </p:nvSpPr>
        <p:spPr/>
        <p:txBody>
          <a:bodyPr/>
          <a:lstStyle/>
          <a:p>
            <a:r>
              <a:rPr lang="fi-FI" dirty="0"/>
              <a:t>Vapaaehtoisuudella on välitön merkitys vapaaehtoissuhteen molemmille osapuolille, vapaaehtoistoiminnan yhteisöille ja esimerkiksi suomalaiselle sote-järjestelmälle.</a:t>
            </a:r>
          </a:p>
          <a:p>
            <a:r>
              <a:rPr lang="fi-FI" dirty="0"/>
              <a:t>Myös laajempi yhteiskunnallinen merkitys: </a:t>
            </a:r>
            <a:r>
              <a:rPr lang="fi-FI" b="1" dirty="0"/>
              <a:t>hyvät teot kertautuvat!</a:t>
            </a:r>
          </a:p>
          <a:p>
            <a:r>
              <a:rPr lang="fi-FI" dirty="0"/>
              <a:t>Tutkimuksissa havaittuja vapaaehtoisten kokemia hyötyjä: saa olla avuksi/saa itse apua, saa vaihtelua arkeen, paremmat mahdollisuudet arjessa selviytymiseen, sisältöä elämään, yhteisöllisyyden kokemus, merkityksellisyyden tunne, kohentunut koettu terveys ja parempi hyvinvointi.</a:t>
            </a:r>
          </a:p>
        </p:txBody>
      </p:sp>
    </p:spTree>
    <p:extLst>
      <p:ext uri="{BB962C8B-B14F-4D97-AF65-F5344CB8AC3E}">
        <p14:creationId xmlns:p14="http://schemas.microsoft.com/office/powerpoint/2010/main" val="322609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2D25A35-9C0F-A38C-AC19-CB9CCE3B019E}"/>
              </a:ext>
            </a:extLst>
          </p:cNvPr>
          <p:cNvSpPr>
            <a:spLocks noGrp="1"/>
          </p:cNvSpPr>
          <p:nvPr>
            <p:ph type="title"/>
          </p:nvPr>
        </p:nvSpPr>
        <p:spPr/>
        <p:txBody>
          <a:bodyPr/>
          <a:lstStyle/>
          <a:p>
            <a:r>
              <a:rPr lang="fi-FI"/>
              <a:t>Tauko 15 min</a:t>
            </a:r>
          </a:p>
        </p:txBody>
      </p:sp>
      <p:sp>
        <p:nvSpPr>
          <p:cNvPr id="6" name="Tekstin paikkamerkki 5">
            <a:extLst>
              <a:ext uri="{FF2B5EF4-FFF2-40B4-BE49-F238E27FC236}">
                <a16:creationId xmlns:a16="http://schemas.microsoft.com/office/drawing/2014/main" id="{F301F838-CF89-B90E-B1AD-620CAE8AB155}"/>
              </a:ext>
            </a:extLst>
          </p:cNvPr>
          <p:cNvSpPr>
            <a:spLocks noGrp="1"/>
          </p:cNvSpPr>
          <p:nvPr>
            <p:ph type="body" idx="1"/>
          </p:nvPr>
        </p:nvSpPr>
        <p:spPr/>
        <p:txBody>
          <a:bodyPr/>
          <a:lstStyle/>
          <a:p>
            <a:r>
              <a:rPr lang="fi-FI"/>
              <a:t>pian jatketaan!</a:t>
            </a:r>
          </a:p>
        </p:txBody>
      </p:sp>
      <p:pic>
        <p:nvPicPr>
          <p:cNvPr id="2" name="Kuva 1">
            <a:extLst>
              <a:ext uri="{FF2B5EF4-FFF2-40B4-BE49-F238E27FC236}">
                <a16:creationId xmlns:a16="http://schemas.microsoft.com/office/drawing/2014/main" id="{9D82DC57-AECE-9A3A-34A6-33B31992D2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7" y="4746699"/>
            <a:ext cx="12220767" cy="1919634"/>
          </a:xfrm>
          <a:prstGeom prst="rect">
            <a:avLst/>
          </a:prstGeom>
        </p:spPr>
      </p:pic>
    </p:spTree>
    <p:extLst>
      <p:ext uri="{BB962C8B-B14F-4D97-AF65-F5344CB8AC3E}">
        <p14:creationId xmlns:p14="http://schemas.microsoft.com/office/powerpoint/2010/main" val="114218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2FE5ACA-BA70-68C4-8E81-248DAE970618}"/>
              </a:ext>
            </a:extLst>
          </p:cNvPr>
          <p:cNvSpPr>
            <a:spLocks noGrp="1"/>
          </p:cNvSpPr>
          <p:nvPr>
            <p:ph type="title"/>
          </p:nvPr>
        </p:nvSpPr>
        <p:spPr/>
        <p:txBody>
          <a:bodyPr/>
          <a:lstStyle/>
          <a:p>
            <a:r>
              <a:rPr lang="fi-FI"/>
              <a:t>Vapaaehtoisena SenioriKamussa</a:t>
            </a:r>
          </a:p>
        </p:txBody>
      </p:sp>
      <p:pic>
        <p:nvPicPr>
          <p:cNvPr id="3" name="Kuva 2">
            <a:extLst>
              <a:ext uri="{FF2B5EF4-FFF2-40B4-BE49-F238E27FC236}">
                <a16:creationId xmlns:a16="http://schemas.microsoft.com/office/drawing/2014/main" id="{2C39D827-9528-359A-AEFD-2C49E1B756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065" y="4271369"/>
            <a:ext cx="8035636" cy="2213049"/>
          </a:xfrm>
          <a:prstGeom prst="rect">
            <a:avLst/>
          </a:prstGeom>
        </p:spPr>
      </p:pic>
    </p:spTree>
    <p:extLst>
      <p:ext uri="{BB962C8B-B14F-4D97-AF65-F5344CB8AC3E}">
        <p14:creationId xmlns:p14="http://schemas.microsoft.com/office/powerpoint/2010/main" val="287118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526BD81-AD38-F3FD-7DFE-D348B6A7D196}"/>
              </a:ext>
            </a:extLst>
          </p:cNvPr>
          <p:cNvSpPr>
            <a:spLocks noGrp="1"/>
          </p:cNvSpPr>
          <p:nvPr>
            <p:ph type="title"/>
          </p:nvPr>
        </p:nvSpPr>
        <p:spPr/>
        <p:txBody>
          <a:bodyPr/>
          <a:lstStyle/>
          <a:p>
            <a:r>
              <a:rPr lang="fi-FI" dirty="0"/>
              <a:t>Vapaaehtoisuus SenioriKamussa</a:t>
            </a:r>
          </a:p>
        </p:txBody>
      </p:sp>
      <p:sp>
        <p:nvSpPr>
          <p:cNvPr id="5" name="Sisällön paikkamerkki 4">
            <a:extLst>
              <a:ext uri="{FF2B5EF4-FFF2-40B4-BE49-F238E27FC236}">
                <a16:creationId xmlns:a16="http://schemas.microsoft.com/office/drawing/2014/main" id="{DD114C06-47DA-8FF4-FEF7-6EC8EFB5657E}"/>
              </a:ext>
            </a:extLst>
          </p:cNvPr>
          <p:cNvSpPr>
            <a:spLocks noGrp="1"/>
          </p:cNvSpPr>
          <p:nvPr>
            <p:ph idx="1"/>
          </p:nvPr>
        </p:nvSpPr>
        <p:spPr/>
        <p:txBody>
          <a:bodyPr/>
          <a:lstStyle/>
          <a:p>
            <a:r>
              <a:rPr lang="fi-FI" dirty="0"/>
              <a:t>Vapaaehtoinen toimii ulkoilu- ja juttuseurana yksin asuvalle ikääntyneelle henkilölle.</a:t>
            </a:r>
          </a:p>
          <a:p>
            <a:r>
              <a:rPr lang="fi-FI" dirty="0"/>
              <a:t>Vapaaehtoisen rooli ja tehtävät käydään kamuparien molempien osapuolten kanssa ennakkoon läpi.</a:t>
            </a:r>
          </a:p>
          <a:p>
            <a:r>
              <a:rPr lang="fi-FI" dirty="0"/>
              <a:t>Vapaaehtoisuus voi olla myös muunlaista auttamista ja hyvän tekemistä. Onko sinulla esimerkiksi jokin taito, jolla haluaisit ilahduttaa ikääntyneitä?</a:t>
            </a:r>
          </a:p>
        </p:txBody>
      </p:sp>
      <p:pic>
        <p:nvPicPr>
          <p:cNvPr id="8" name="Kuva 7" descr="Puhekupla, jossa teksti: &quot;Jutellaanko?&quot;">
            <a:extLst>
              <a:ext uri="{FF2B5EF4-FFF2-40B4-BE49-F238E27FC236}">
                <a16:creationId xmlns:a16="http://schemas.microsoft.com/office/drawing/2014/main" id="{1598A086-5674-9135-EECB-5A0C1138E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240" y="4669731"/>
            <a:ext cx="4477715" cy="1642169"/>
          </a:xfrm>
          <a:prstGeom prst="rect">
            <a:avLst/>
          </a:prstGeom>
        </p:spPr>
      </p:pic>
      <p:pic>
        <p:nvPicPr>
          <p:cNvPr id="3" name="Kuva 2" descr="Puhekupla, jossa teksti: &quot;Jutellaanko?&quot;">
            <a:extLst>
              <a:ext uri="{FF2B5EF4-FFF2-40B4-BE49-F238E27FC236}">
                <a16:creationId xmlns:a16="http://schemas.microsoft.com/office/drawing/2014/main" id="{B44B1FAB-EC62-BA8B-1E1E-0FA38D63D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243" y="5128207"/>
            <a:ext cx="3728557" cy="362608"/>
          </a:xfrm>
          <a:prstGeom prst="rect">
            <a:avLst/>
          </a:prstGeom>
        </p:spPr>
      </p:pic>
    </p:spTree>
    <p:extLst>
      <p:ext uri="{BB962C8B-B14F-4D97-AF65-F5344CB8AC3E}">
        <p14:creationId xmlns:p14="http://schemas.microsoft.com/office/powerpoint/2010/main" val="1210949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D0E0BF-EB7A-3C52-7609-02E03B917FBE}"/>
              </a:ext>
            </a:extLst>
          </p:cNvPr>
          <p:cNvSpPr>
            <a:spLocks noGrp="1"/>
          </p:cNvSpPr>
          <p:nvPr>
            <p:ph type="title"/>
          </p:nvPr>
        </p:nvSpPr>
        <p:spPr/>
        <p:txBody>
          <a:bodyPr/>
          <a:lstStyle/>
          <a:p>
            <a:r>
              <a:rPr lang="fi-FI" dirty="0"/>
              <a:t>Tärkeää muistaa:</a:t>
            </a:r>
          </a:p>
        </p:txBody>
      </p:sp>
      <p:sp>
        <p:nvSpPr>
          <p:cNvPr id="3" name="Sisällön paikkamerkki 2">
            <a:extLst>
              <a:ext uri="{FF2B5EF4-FFF2-40B4-BE49-F238E27FC236}">
                <a16:creationId xmlns:a16="http://schemas.microsoft.com/office/drawing/2014/main" id="{684431E4-BC79-E556-B6F1-7EE6F8D283DF}"/>
              </a:ext>
            </a:extLst>
          </p:cNvPr>
          <p:cNvSpPr>
            <a:spLocks noGrp="1"/>
          </p:cNvSpPr>
          <p:nvPr>
            <p:ph idx="1"/>
          </p:nvPr>
        </p:nvSpPr>
        <p:spPr>
          <a:xfrm>
            <a:off x="838200" y="1825625"/>
            <a:ext cx="10951346" cy="4667250"/>
          </a:xfrm>
        </p:spPr>
        <p:txBody>
          <a:bodyPr>
            <a:normAutofit lnSpcReduction="10000"/>
          </a:bodyPr>
          <a:lstStyle/>
          <a:p>
            <a:r>
              <a:rPr lang="fi-FI" dirty="0"/>
              <a:t>SenioriKamu-toiminta perustuu yhdessä tekemiseen ja ikääntyneen omatoimisuuden tukemiseen. Ei siis tehdä asioita toisen puolesta, vaan </a:t>
            </a:r>
            <a:r>
              <a:rPr lang="fi-FI" b="1" dirty="0"/>
              <a:t>yhdessä</a:t>
            </a:r>
            <a:r>
              <a:rPr lang="fi-FI" dirty="0"/>
              <a:t>.</a:t>
            </a:r>
          </a:p>
          <a:p>
            <a:r>
              <a:rPr lang="fi-FI" dirty="0"/>
              <a:t>SenioriKamu-vapaaehtoisen tehtäviin ei kuulu esim. liikkumisen avustaminen, siivoaminen tai sairaanhoidolliset tehtävät.</a:t>
            </a:r>
          </a:p>
          <a:p>
            <a:r>
              <a:rPr lang="fi-FI" dirty="0"/>
              <a:t>Vapaaehtoinen ei käsittele maksu-, terveys- tai henkilötietoja.</a:t>
            </a:r>
          </a:p>
          <a:p>
            <a:r>
              <a:rPr lang="fi-FI" dirty="0"/>
              <a:t>SenioriKamu-toiminta on lähtökohtaisesti maksutonta. Raha ei siis vaihda omistajaa. Saa kuitenkin lähteä esim. kahville, jos se sopii molemmille.</a:t>
            </a:r>
          </a:p>
          <a:p>
            <a:r>
              <a:rPr lang="fi-FI" dirty="0"/>
              <a:t>Vapaaehtoistehtävästä aiheutuneita matka- tai muita kuluja ei korvata.</a:t>
            </a:r>
          </a:p>
        </p:txBody>
      </p:sp>
    </p:spTree>
    <p:extLst>
      <p:ext uri="{BB962C8B-B14F-4D97-AF65-F5344CB8AC3E}">
        <p14:creationId xmlns:p14="http://schemas.microsoft.com/office/powerpoint/2010/main" val="297192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9A14BD-5C9B-5CBF-A520-4BED09089DCC}"/>
              </a:ext>
            </a:extLst>
          </p:cNvPr>
          <p:cNvSpPr>
            <a:spLocks noGrp="1"/>
          </p:cNvSpPr>
          <p:nvPr>
            <p:ph type="ctrTitle"/>
          </p:nvPr>
        </p:nvSpPr>
        <p:spPr/>
        <p:txBody>
          <a:bodyPr/>
          <a:lstStyle/>
          <a:p>
            <a:r>
              <a:rPr lang="fi-FI" dirty="0"/>
              <a:t>SenioriKamu-vapaaehtoisvalmennus</a:t>
            </a:r>
          </a:p>
        </p:txBody>
      </p:sp>
      <p:sp>
        <p:nvSpPr>
          <p:cNvPr id="3" name="Alaotsikko 2">
            <a:extLst>
              <a:ext uri="{FF2B5EF4-FFF2-40B4-BE49-F238E27FC236}">
                <a16:creationId xmlns:a16="http://schemas.microsoft.com/office/drawing/2014/main" id="{D9668791-9608-09B1-D977-D8E25C3210D5}"/>
              </a:ext>
            </a:extLst>
          </p:cNvPr>
          <p:cNvSpPr>
            <a:spLocks noGrp="1"/>
          </p:cNvSpPr>
          <p:nvPr>
            <p:ph type="subTitle" idx="1"/>
          </p:nvPr>
        </p:nvSpPr>
        <p:spPr/>
        <p:txBody>
          <a:bodyPr vert="horz" lIns="91440" tIns="45720" rIns="91440" bIns="45720" rtlCol="0" anchor="t">
            <a:normAutofit/>
          </a:bodyPr>
          <a:lstStyle/>
          <a:p>
            <a:r>
              <a:rPr lang="fi-FI" dirty="0"/>
              <a:t>Osa 1</a:t>
            </a:r>
          </a:p>
        </p:txBody>
      </p:sp>
    </p:spTree>
    <p:extLst>
      <p:ext uri="{BB962C8B-B14F-4D97-AF65-F5344CB8AC3E}">
        <p14:creationId xmlns:p14="http://schemas.microsoft.com/office/powerpoint/2010/main" val="1877306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3DED248-63E7-DB4E-0CF1-EEA0C33088EC}"/>
              </a:ext>
            </a:extLst>
          </p:cNvPr>
          <p:cNvSpPr>
            <a:spLocks noGrp="1"/>
          </p:cNvSpPr>
          <p:nvPr>
            <p:ph type="title"/>
          </p:nvPr>
        </p:nvSpPr>
        <p:spPr/>
        <p:txBody>
          <a:bodyPr anchor="b">
            <a:normAutofit/>
          </a:bodyPr>
          <a:lstStyle/>
          <a:p>
            <a:r>
              <a:rPr lang="fi-FI" dirty="0"/>
              <a:t>Kysymyksiä, kommentteja?</a:t>
            </a:r>
          </a:p>
        </p:txBody>
      </p:sp>
    </p:spTree>
    <p:extLst>
      <p:ext uri="{BB962C8B-B14F-4D97-AF65-F5344CB8AC3E}">
        <p14:creationId xmlns:p14="http://schemas.microsoft.com/office/powerpoint/2010/main" val="346667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CAB34CF-BB04-268F-C517-329F524F1D5C}"/>
              </a:ext>
            </a:extLst>
          </p:cNvPr>
          <p:cNvSpPr>
            <a:spLocks noGrp="1"/>
          </p:cNvSpPr>
          <p:nvPr>
            <p:ph type="title"/>
          </p:nvPr>
        </p:nvSpPr>
        <p:spPr/>
        <p:txBody>
          <a:bodyPr/>
          <a:lstStyle/>
          <a:p>
            <a:r>
              <a:rPr lang="fi-FI" dirty="0"/>
              <a:t>Minä vapaaehtoisena</a:t>
            </a:r>
          </a:p>
        </p:txBody>
      </p:sp>
      <p:pic>
        <p:nvPicPr>
          <p:cNvPr id="3" name="Kuva 2">
            <a:extLst>
              <a:ext uri="{FF2B5EF4-FFF2-40B4-BE49-F238E27FC236}">
                <a16:creationId xmlns:a16="http://schemas.microsoft.com/office/drawing/2014/main" id="{1A111E66-676A-E1E5-32F1-FEDBBB694F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7" y="4746699"/>
            <a:ext cx="12220767" cy="1919634"/>
          </a:xfrm>
          <a:prstGeom prst="rect">
            <a:avLst/>
          </a:prstGeom>
        </p:spPr>
      </p:pic>
    </p:spTree>
    <p:extLst>
      <p:ext uri="{BB962C8B-B14F-4D97-AF65-F5344CB8AC3E}">
        <p14:creationId xmlns:p14="http://schemas.microsoft.com/office/powerpoint/2010/main" val="837201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D74E3B-B65C-26D1-45BF-37046E6ECAC8}"/>
              </a:ext>
            </a:extLst>
          </p:cNvPr>
          <p:cNvSpPr>
            <a:spLocks noGrp="1"/>
          </p:cNvSpPr>
          <p:nvPr>
            <p:ph type="title"/>
          </p:nvPr>
        </p:nvSpPr>
        <p:spPr/>
        <p:txBody>
          <a:bodyPr/>
          <a:lstStyle/>
          <a:p>
            <a:r>
              <a:rPr lang="fi-FI"/>
              <a:t>Vapaaehtoisen hyvinvointi</a:t>
            </a:r>
          </a:p>
        </p:txBody>
      </p:sp>
      <p:sp>
        <p:nvSpPr>
          <p:cNvPr id="3" name="Sisällön paikkamerkki 2">
            <a:extLst>
              <a:ext uri="{FF2B5EF4-FFF2-40B4-BE49-F238E27FC236}">
                <a16:creationId xmlns:a16="http://schemas.microsoft.com/office/drawing/2014/main" id="{973455D6-CA44-3BDA-9075-E2C0437E8C79}"/>
              </a:ext>
            </a:extLst>
          </p:cNvPr>
          <p:cNvSpPr>
            <a:spLocks noGrp="1"/>
          </p:cNvSpPr>
          <p:nvPr>
            <p:ph idx="1"/>
          </p:nvPr>
        </p:nvSpPr>
        <p:spPr>
          <a:xfrm>
            <a:off x="838199" y="1825625"/>
            <a:ext cx="10074443" cy="4351338"/>
          </a:xfrm>
        </p:spPr>
        <p:txBody>
          <a:bodyPr>
            <a:normAutofit/>
          </a:bodyPr>
          <a:lstStyle/>
          <a:p>
            <a:r>
              <a:rPr lang="fi-FI" dirty="0"/>
              <a:t>Vapaaehtoisena annat mittaamattoman arvokkaan panoksesi toisten ihmisten ja koko yhteiskunnan hyväksi.</a:t>
            </a:r>
          </a:p>
          <a:p>
            <a:r>
              <a:rPr lang="fi-FI" dirty="0"/>
              <a:t>Siksi on tärkeää, että pidät huolta myös omasta hyvinvoinnistasi ja jaksamisestasi.</a:t>
            </a:r>
          </a:p>
          <a:p>
            <a:r>
              <a:rPr lang="fi-FI" dirty="0"/>
              <a:t>Omasta jaksamisesta huolehtiminen on yksi vapaaehtoisen velvollisuuksista.</a:t>
            </a:r>
          </a:p>
          <a:p>
            <a:endParaRPr lang="fi-FI" dirty="0"/>
          </a:p>
        </p:txBody>
      </p:sp>
    </p:spTree>
    <p:extLst>
      <p:ext uri="{BB962C8B-B14F-4D97-AF65-F5344CB8AC3E}">
        <p14:creationId xmlns:p14="http://schemas.microsoft.com/office/powerpoint/2010/main" val="1774626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068A1D-72C8-EB4F-F91D-C4C0EADA98AC}"/>
              </a:ext>
            </a:extLst>
          </p:cNvPr>
          <p:cNvSpPr>
            <a:spLocks noGrp="1"/>
          </p:cNvSpPr>
          <p:nvPr>
            <p:ph type="title"/>
          </p:nvPr>
        </p:nvSpPr>
        <p:spPr/>
        <p:txBody>
          <a:bodyPr/>
          <a:lstStyle/>
          <a:p>
            <a:r>
              <a:rPr lang="fi-FI" dirty="0"/>
              <a:t>Luonteenvahvuudet</a:t>
            </a:r>
          </a:p>
        </p:txBody>
      </p:sp>
      <p:sp>
        <p:nvSpPr>
          <p:cNvPr id="3" name="Sisällön paikkamerkki 2">
            <a:extLst>
              <a:ext uri="{FF2B5EF4-FFF2-40B4-BE49-F238E27FC236}">
                <a16:creationId xmlns:a16="http://schemas.microsoft.com/office/drawing/2014/main" id="{6A0399E7-3694-BA7E-7608-AB933412DAEC}"/>
              </a:ext>
            </a:extLst>
          </p:cNvPr>
          <p:cNvSpPr>
            <a:spLocks noGrp="1"/>
          </p:cNvSpPr>
          <p:nvPr>
            <p:ph idx="1"/>
          </p:nvPr>
        </p:nvSpPr>
        <p:spPr/>
        <p:txBody>
          <a:bodyPr>
            <a:normAutofit lnSpcReduction="10000"/>
          </a:bodyPr>
          <a:lstStyle/>
          <a:p>
            <a:r>
              <a:rPr lang="fi-FI" dirty="0"/>
              <a:t>Luonteenvahvuudet ovat luontaisia ominaisuuksia, jotka vaikuttavat siihen, miten toteutamme itseämme.</a:t>
            </a:r>
          </a:p>
          <a:p>
            <a:r>
              <a:rPr lang="fi-FI" dirty="0"/>
              <a:t>Tutkimusten mukaan vain joka kolmas ihminen tunnistaa hyvin omia vahvuuksiaan. Vahvuuksiaan hyödyntävät ihmiset ovat keskimäärin tyytyväisempiä elämäänsä, onnellisempia, luottavaisempia, vähemmän stressaantuneita, kestävämpiä vaikeuksissa ja onnistuvampia työssään kuin vahvuuksiaan vähemmän käyttävät.</a:t>
            </a:r>
          </a:p>
          <a:p>
            <a:r>
              <a:rPr lang="fi-FI" dirty="0"/>
              <a:t>Omiin vahvuuksiin keskittyminen auttaa vahvistamaan niitä ja voimaan paremmin.</a:t>
            </a:r>
          </a:p>
          <a:p>
            <a:r>
              <a:rPr lang="fi-FI" dirty="0"/>
              <a:t>Mitkä ovat sinun vahvuuksiasi ja miten hyödynnät niitä?</a:t>
            </a:r>
          </a:p>
          <a:p>
            <a:endParaRPr lang="fi-FI" dirty="0"/>
          </a:p>
        </p:txBody>
      </p:sp>
    </p:spTree>
    <p:extLst>
      <p:ext uri="{BB962C8B-B14F-4D97-AF65-F5344CB8AC3E}">
        <p14:creationId xmlns:p14="http://schemas.microsoft.com/office/powerpoint/2010/main" val="3852460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4D62B1-2E1D-AE89-6E8B-58FA0F3D9C6C}"/>
              </a:ext>
            </a:extLst>
          </p:cNvPr>
          <p:cNvSpPr>
            <a:spLocks noGrp="1"/>
          </p:cNvSpPr>
          <p:nvPr>
            <p:ph type="title"/>
          </p:nvPr>
        </p:nvSpPr>
        <p:spPr/>
        <p:txBody>
          <a:bodyPr/>
          <a:lstStyle/>
          <a:p>
            <a:r>
              <a:rPr lang="fi-FI" dirty="0"/>
              <a:t>VIA-luokitus ja 24 luonteenvahvuutta</a:t>
            </a:r>
          </a:p>
        </p:txBody>
      </p:sp>
      <p:grpSp>
        <p:nvGrpSpPr>
          <p:cNvPr id="10" name="Ryhmä 9">
            <a:extLst>
              <a:ext uri="{FF2B5EF4-FFF2-40B4-BE49-F238E27FC236}">
                <a16:creationId xmlns:a16="http://schemas.microsoft.com/office/drawing/2014/main" id="{3FF73E06-CBE4-317B-768C-075899FFF6CE}"/>
              </a:ext>
            </a:extLst>
          </p:cNvPr>
          <p:cNvGrpSpPr/>
          <p:nvPr/>
        </p:nvGrpSpPr>
        <p:grpSpPr>
          <a:xfrm>
            <a:off x="1257300" y="1690688"/>
            <a:ext cx="9677400" cy="4538227"/>
            <a:chOff x="1676400" y="1424928"/>
            <a:chExt cx="9677400" cy="4538227"/>
          </a:xfrm>
        </p:grpSpPr>
        <p:grpSp>
          <p:nvGrpSpPr>
            <p:cNvPr id="3" name="Ryhmä 2">
              <a:extLst>
                <a:ext uri="{FF2B5EF4-FFF2-40B4-BE49-F238E27FC236}">
                  <a16:creationId xmlns:a16="http://schemas.microsoft.com/office/drawing/2014/main" id="{A954BC70-9752-11B8-76CE-4151AB5F3B04}"/>
                </a:ext>
              </a:extLst>
            </p:cNvPr>
            <p:cNvGrpSpPr/>
            <p:nvPr/>
          </p:nvGrpSpPr>
          <p:grpSpPr>
            <a:xfrm>
              <a:off x="1676400" y="1424928"/>
              <a:ext cx="2971800" cy="2076450"/>
              <a:chOff x="1676400" y="1424928"/>
              <a:chExt cx="2971800" cy="2076450"/>
            </a:xfrm>
          </p:grpSpPr>
          <p:sp>
            <p:nvSpPr>
              <p:cNvPr id="8" name="Suorakulmio 7">
                <a:extLst>
                  <a:ext uri="{FF2B5EF4-FFF2-40B4-BE49-F238E27FC236}">
                    <a16:creationId xmlns:a16="http://schemas.microsoft.com/office/drawing/2014/main" id="{9EFB27E9-0600-1EA9-5FBA-70CD9C3F0BE8}"/>
                  </a:ext>
                  <a:ext uri="{C183D7F6-B498-43B3-948B-1728B52AA6E4}">
                    <adec:decorative xmlns:adec="http://schemas.microsoft.com/office/drawing/2017/decorative" val="1"/>
                  </a:ext>
                </a:extLst>
              </p:cNvPr>
              <p:cNvSpPr/>
              <p:nvPr/>
            </p:nvSpPr>
            <p:spPr>
              <a:xfrm>
                <a:off x="1676400" y="1424928"/>
                <a:ext cx="2971800" cy="207645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15" name="Tekstiruutu 14">
                <a:extLst>
                  <a:ext uri="{FF2B5EF4-FFF2-40B4-BE49-F238E27FC236}">
                    <a16:creationId xmlns:a16="http://schemas.microsoft.com/office/drawing/2014/main" id="{2B755537-431B-7531-1099-D04057FE4BCE}"/>
                  </a:ext>
                </a:extLst>
              </p:cNvPr>
              <p:cNvSpPr txBox="1"/>
              <p:nvPr/>
            </p:nvSpPr>
            <p:spPr>
              <a:xfrm>
                <a:off x="1938337" y="1517849"/>
                <a:ext cx="2447925" cy="1631216"/>
              </a:xfrm>
              <a:prstGeom prst="rect">
                <a:avLst/>
              </a:prstGeom>
              <a:noFill/>
            </p:spPr>
            <p:txBody>
              <a:bodyPr wrap="square" rtlCol="0">
                <a:spAutoFit/>
              </a:bodyPr>
              <a:lstStyle/>
              <a:p>
                <a:pPr algn="ctr"/>
                <a:r>
                  <a:rPr lang="fi-FI" sz="2000" b="1" dirty="0">
                    <a:latin typeface="Arial" panose="020B0604020202020204" pitchFamily="34" charset="0"/>
                    <a:cs typeface="Arial" panose="020B0604020202020204" pitchFamily="34" charset="0"/>
                  </a:rPr>
                  <a:t>INHIMILLISYYS</a:t>
                </a:r>
              </a:p>
              <a:p>
                <a:pPr algn="ctr"/>
                <a:r>
                  <a:rPr lang="fi-FI" sz="2000" dirty="0">
                    <a:solidFill>
                      <a:srgbClr val="000000"/>
                    </a:solidFill>
                    <a:latin typeface="Arial" panose="020B0604020202020204" pitchFamily="34" charset="0"/>
                    <a:cs typeface="Arial" panose="020B0604020202020204" pitchFamily="34" charset="0"/>
                  </a:rPr>
                  <a:t>r</a:t>
                </a:r>
                <a:r>
                  <a:rPr lang="fi-FI" sz="2000" b="0" i="0" dirty="0">
                    <a:solidFill>
                      <a:srgbClr val="000000"/>
                    </a:solidFill>
                    <a:effectLst/>
                    <a:latin typeface="Arial" panose="020B0604020202020204" pitchFamily="34" charset="0"/>
                    <a:cs typeface="Arial" panose="020B0604020202020204" pitchFamily="34" charset="0"/>
                  </a:rPr>
                  <a:t>akkaus</a:t>
                </a:r>
              </a:p>
              <a:p>
                <a:pPr algn="ctr"/>
                <a:r>
                  <a:rPr lang="fi-FI" sz="2000" dirty="0">
                    <a:solidFill>
                      <a:srgbClr val="000000"/>
                    </a:solidFill>
                    <a:latin typeface="Arial" panose="020B0604020202020204" pitchFamily="34" charset="0"/>
                    <a:cs typeface="Arial" panose="020B0604020202020204" pitchFamily="34" charset="0"/>
                  </a:rPr>
                  <a:t>y</a:t>
                </a:r>
                <a:r>
                  <a:rPr lang="fi-FI" sz="2000" b="0" i="0" dirty="0">
                    <a:solidFill>
                      <a:srgbClr val="000000"/>
                    </a:solidFill>
                    <a:effectLst/>
                    <a:latin typeface="Arial" panose="020B0604020202020204" pitchFamily="34" charset="0"/>
                    <a:cs typeface="Arial" panose="020B0604020202020204" pitchFamily="34" charset="0"/>
                  </a:rPr>
                  <a:t>stävällisyys</a:t>
                </a:r>
              </a:p>
              <a:p>
                <a:pPr algn="ctr"/>
                <a:r>
                  <a:rPr lang="fi-FI" sz="2000" b="0" i="0" dirty="0">
                    <a:solidFill>
                      <a:srgbClr val="000000"/>
                    </a:solidFill>
                    <a:effectLst/>
                    <a:latin typeface="Arial" panose="020B0604020202020204" pitchFamily="34" charset="0"/>
                    <a:cs typeface="Arial" panose="020B0604020202020204" pitchFamily="34" charset="0"/>
                  </a:rPr>
                  <a:t>sosiaalinen älykkyys</a:t>
                </a:r>
                <a:endParaRPr lang="fi-FI" sz="2000" dirty="0">
                  <a:latin typeface="Arial" panose="020B0604020202020204" pitchFamily="34" charset="0"/>
                  <a:cs typeface="Arial" panose="020B0604020202020204" pitchFamily="34" charset="0"/>
                </a:endParaRPr>
              </a:p>
            </p:txBody>
          </p:sp>
        </p:grpSp>
        <p:grpSp>
          <p:nvGrpSpPr>
            <p:cNvPr id="4" name="Ryhmä 3">
              <a:extLst>
                <a:ext uri="{FF2B5EF4-FFF2-40B4-BE49-F238E27FC236}">
                  <a16:creationId xmlns:a16="http://schemas.microsoft.com/office/drawing/2014/main" id="{63B45BA8-35E7-5DB4-BD1C-4679DDF831C7}"/>
                </a:ext>
              </a:extLst>
            </p:cNvPr>
            <p:cNvGrpSpPr/>
            <p:nvPr/>
          </p:nvGrpSpPr>
          <p:grpSpPr>
            <a:xfrm>
              <a:off x="4848227" y="1424928"/>
              <a:ext cx="2971800" cy="2076450"/>
              <a:chOff x="4848227" y="1424928"/>
              <a:chExt cx="2971800" cy="2076450"/>
            </a:xfrm>
          </p:grpSpPr>
          <p:sp>
            <p:nvSpPr>
              <p:cNvPr id="16" name="Suorakulmio 15">
                <a:extLst>
                  <a:ext uri="{FF2B5EF4-FFF2-40B4-BE49-F238E27FC236}">
                    <a16:creationId xmlns:a16="http://schemas.microsoft.com/office/drawing/2014/main" id="{A28875F4-E2C4-B6E7-02BE-D274998AAF35}"/>
                  </a:ext>
                  <a:ext uri="{C183D7F6-B498-43B3-948B-1728B52AA6E4}">
                    <adec:decorative xmlns:adec="http://schemas.microsoft.com/office/drawing/2017/decorative" val="1"/>
                  </a:ext>
                </a:extLst>
              </p:cNvPr>
              <p:cNvSpPr/>
              <p:nvPr/>
            </p:nvSpPr>
            <p:spPr>
              <a:xfrm>
                <a:off x="4848227" y="1424928"/>
                <a:ext cx="2971800" cy="207645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5E8317CC-E0C1-D670-CCD6-523F01342096}"/>
                  </a:ext>
                </a:extLst>
              </p:cNvPr>
              <p:cNvSpPr txBox="1"/>
              <p:nvPr/>
            </p:nvSpPr>
            <p:spPr>
              <a:xfrm>
                <a:off x="5004486" y="1517849"/>
                <a:ext cx="2688181" cy="1938992"/>
              </a:xfrm>
              <a:prstGeom prst="rect">
                <a:avLst/>
              </a:prstGeom>
              <a:noFill/>
            </p:spPr>
            <p:txBody>
              <a:bodyPr wrap="square" rtlCol="0">
                <a:spAutoFit/>
              </a:bodyPr>
              <a:lstStyle/>
              <a:p>
                <a:pPr algn="ctr"/>
                <a:r>
                  <a:rPr lang="fi-FI" sz="2000" b="1" dirty="0">
                    <a:latin typeface="Arial" panose="020B0604020202020204" pitchFamily="34" charset="0"/>
                    <a:cs typeface="Arial" panose="020B0604020202020204" pitchFamily="34" charset="0"/>
                  </a:rPr>
                  <a:t>VIISAUS JA TIETO</a:t>
                </a:r>
              </a:p>
              <a:p>
                <a:pPr algn="ctr"/>
                <a:r>
                  <a:rPr lang="fi-FI" sz="2000" dirty="0">
                    <a:solidFill>
                      <a:srgbClr val="000000"/>
                    </a:solidFill>
                    <a:latin typeface="Arial" panose="020B0604020202020204" pitchFamily="34" charset="0"/>
                    <a:cs typeface="Arial" panose="020B0604020202020204" pitchFamily="34" charset="0"/>
                  </a:rPr>
                  <a:t>luovuus</a:t>
                </a:r>
                <a:endParaRPr lang="fi-FI" sz="2000" b="0" i="0" dirty="0">
                  <a:solidFill>
                    <a:srgbClr val="000000"/>
                  </a:solidFill>
                  <a:effectLst/>
                  <a:latin typeface="Arial" panose="020B0604020202020204" pitchFamily="34" charset="0"/>
                  <a:cs typeface="Arial" panose="020B0604020202020204" pitchFamily="34" charset="0"/>
                </a:endParaRPr>
              </a:p>
              <a:p>
                <a:pPr algn="ctr"/>
                <a:r>
                  <a:rPr lang="fi-FI" sz="2000" dirty="0">
                    <a:solidFill>
                      <a:srgbClr val="000000"/>
                    </a:solidFill>
                    <a:latin typeface="Arial" panose="020B0604020202020204" pitchFamily="34" charset="0"/>
                    <a:cs typeface="Arial" panose="020B0604020202020204" pitchFamily="34" charset="0"/>
                  </a:rPr>
                  <a:t>uteliaisuus</a:t>
                </a:r>
                <a:endParaRPr lang="fi-FI" sz="2000" b="0" i="0" dirty="0">
                  <a:solidFill>
                    <a:srgbClr val="000000"/>
                  </a:solidFill>
                  <a:effectLst/>
                  <a:latin typeface="Arial" panose="020B0604020202020204" pitchFamily="34" charset="0"/>
                  <a:cs typeface="Arial" panose="020B0604020202020204" pitchFamily="34" charset="0"/>
                </a:endParaRPr>
              </a:p>
              <a:p>
                <a:pPr algn="ctr"/>
                <a:r>
                  <a:rPr lang="fi-FI" sz="2000" b="0" i="0" dirty="0">
                    <a:solidFill>
                      <a:srgbClr val="000000"/>
                    </a:solidFill>
                    <a:effectLst/>
                    <a:latin typeface="Arial" panose="020B0604020202020204" pitchFamily="34" charset="0"/>
                    <a:cs typeface="Arial" panose="020B0604020202020204" pitchFamily="34" charset="0"/>
                  </a:rPr>
                  <a:t>arviointikyky</a:t>
                </a:r>
              </a:p>
              <a:p>
                <a:pPr algn="ctr"/>
                <a:r>
                  <a:rPr lang="fi-FI" sz="2000" dirty="0">
                    <a:solidFill>
                      <a:srgbClr val="000000"/>
                    </a:solidFill>
                    <a:latin typeface="Arial" panose="020B0604020202020204" pitchFamily="34" charset="0"/>
                    <a:cs typeface="Arial" panose="020B0604020202020204" pitchFamily="34" charset="0"/>
                  </a:rPr>
                  <a:t>oppimisen ilo</a:t>
                </a:r>
              </a:p>
              <a:p>
                <a:pPr algn="ctr"/>
                <a:r>
                  <a:rPr lang="fi-FI" sz="2000" dirty="0">
                    <a:solidFill>
                      <a:srgbClr val="000000"/>
                    </a:solidFill>
                    <a:latin typeface="Arial" panose="020B0604020202020204" pitchFamily="34" charset="0"/>
                    <a:cs typeface="Arial" panose="020B0604020202020204" pitchFamily="34" charset="0"/>
                  </a:rPr>
                  <a:t>näkökulmanottokyky</a:t>
                </a:r>
                <a:endParaRPr lang="fi-FI" sz="2000" dirty="0">
                  <a:latin typeface="Arial" panose="020B0604020202020204" pitchFamily="34" charset="0"/>
                  <a:cs typeface="Arial" panose="020B0604020202020204" pitchFamily="34" charset="0"/>
                </a:endParaRPr>
              </a:p>
            </p:txBody>
          </p:sp>
        </p:grpSp>
        <p:grpSp>
          <p:nvGrpSpPr>
            <p:cNvPr id="5" name="Ryhmä 4">
              <a:extLst>
                <a:ext uri="{FF2B5EF4-FFF2-40B4-BE49-F238E27FC236}">
                  <a16:creationId xmlns:a16="http://schemas.microsoft.com/office/drawing/2014/main" id="{5D2C27D9-9929-AD3C-DBD2-E689295C01F1}"/>
                </a:ext>
              </a:extLst>
            </p:cNvPr>
            <p:cNvGrpSpPr/>
            <p:nvPr/>
          </p:nvGrpSpPr>
          <p:grpSpPr>
            <a:xfrm>
              <a:off x="8048953" y="1428018"/>
              <a:ext cx="2971800" cy="2076450"/>
              <a:chOff x="8048953" y="1428018"/>
              <a:chExt cx="2971800" cy="2076450"/>
            </a:xfrm>
          </p:grpSpPr>
          <p:sp>
            <p:nvSpPr>
              <p:cNvPr id="18" name="Suorakulmio 17">
                <a:extLst>
                  <a:ext uri="{FF2B5EF4-FFF2-40B4-BE49-F238E27FC236}">
                    <a16:creationId xmlns:a16="http://schemas.microsoft.com/office/drawing/2014/main" id="{183C8096-473F-403C-8C3F-EEE161B97FB7}"/>
                  </a:ext>
                  <a:ext uri="{C183D7F6-B498-43B3-948B-1728B52AA6E4}">
                    <adec:decorative xmlns:adec="http://schemas.microsoft.com/office/drawing/2017/decorative" val="1"/>
                  </a:ext>
                </a:extLst>
              </p:cNvPr>
              <p:cNvSpPr/>
              <p:nvPr/>
            </p:nvSpPr>
            <p:spPr>
              <a:xfrm>
                <a:off x="8048953" y="1428018"/>
                <a:ext cx="2971800" cy="207645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19" name="Tekstiruutu 18">
                <a:extLst>
                  <a:ext uri="{FF2B5EF4-FFF2-40B4-BE49-F238E27FC236}">
                    <a16:creationId xmlns:a16="http://schemas.microsoft.com/office/drawing/2014/main" id="{1D91C373-26DF-C8D7-CF08-3C80FF96B951}"/>
                  </a:ext>
                </a:extLst>
              </p:cNvPr>
              <p:cNvSpPr txBox="1"/>
              <p:nvPr/>
            </p:nvSpPr>
            <p:spPr>
              <a:xfrm>
                <a:off x="8310890" y="1517849"/>
                <a:ext cx="2447925" cy="1631216"/>
              </a:xfrm>
              <a:prstGeom prst="rect">
                <a:avLst/>
              </a:prstGeom>
              <a:noFill/>
            </p:spPr>
            <p:txBody>
              <a:bodyPr wrap="square" rtlCol="0">
                <a:spAutoFit/>
              </a:bodyPr>
              <a:lstStyle/>
              <a:p>
                <a:pPr algn="ctr"/>
                <a:r>
                  <a:rPr lang="fi-FI" sz="2000" b="1" dirty="0">
                    <a:latin typeface="Arial" panose="020B0604020202020204" pitchFamily="34" charset="0"/>
                    <a:cs typeface="Arial" panose="020B0604020202020204" pitchFamily="34" charset="0"/>
                  </a:rPr>
                  <a:t>ROHKEUS</a:t>
                </a:r>
              </a:p>
              <a:p>
                <a:pPr algn="ctr"/>
                <a:r>
                  <a:rPr lang="fi-FI" sz="2000" dirty="0">
                    <a:solidFill>
                      <a:srgbClr val="000000"/>
                    </a:solidFill>
                    <a:latin typeface="Arial" panose="020B0604020202020204" pitchFamily="34" charset="0"/>
                    <a:cs typeface="Arial" panose="020B0604020202020204" pitchFamily="34" charset="0"/>
                  </a:rPr>
                  <a:t>rohkeus</a:t>
                </a:r>
                <a:endParaRPr lang="fi-FI" sz="2000" b="0" i="0" dirty="0">
                  <a:solidFill>
                    <a:srgbClr val="000000"/>
                  </a:solidFill>
                  <a:effectLst/>
                  <a:latin typeface="Arial" panose="020B0604020202020204" pitchFamily="34" charset="0"/>
                  <a:cs typeface="Arial" panose="020B0604020202020204" pitchFamily="34" charset="0"/>
                </a:endParaRPr>
              </a:p>
              <a:p>
                <a:pPr algn="ctr"/>
                <a:r>
                  <a:rPr lang="fi-FI" sz="2000" dirty="0">
                    <a:solidFill>
                      <a:srgbClr val="000000"/>
                    </a:solidFill>
                    <a:latin typeface="Arial" panose="020B0604020202020204" pitchFamily="34" charset="0"/>
                    <a:cs typeface="Arial" panose="020B0604020202020204" pitchFamily="34" charset="0"/>
                  </a:rPr>
                  <a:t>sinnikkyys</a:t>
                </a:r>
                <a:endParaRPr lang="fi-FI" sz="2000" b="0" i="0" dirty="0">
                  <a:solidFill>
                    <a:srgbClr val="000000"/>
                  </a:solidFill>
                  <a:effectLst/>
                  <a:latin typeface="Arial" panose="020B0604020202020204" pitchFamily="34" charset="0"/>
                  <a:cs typeface="Arial" panose="020B0604020202020204" pitchFamily="34" charset="0"/>
                </a:endParaRPr>
              </a:p>
              <a:p>
                <a:pPr algn="ctr"/>
                <a:r>
                  <a:rPr lang="fi-FI" sz="2000" dirty="0">
                    <a:solidFill>
                      <a:srgbClr val="000000"/>
                    </a:solidFill>
                    <a:latin typeface="Arial" panose="020B0604020202020204" pitchFamily="34" charset="0"/>
                    <a:cs typeface="Arial" panose="020B0604020202020204" pitchFamily="34" charset="0"/>
                  </a:rPr>
                  <a:t>r</a:t>
                </a:r>
                <a:r>
                  <a:rPr lang="fi-FI" sz="2000" b="0" i="0" dirty="0">
                    <a:solidFill>
                      <a:srgbClr val="000000"/>
                    </a:solidFill>
                    <a:effectLst/>
                    <a:latin typeface="Arial" panose="020B0604020202020204" pitchFamily="34" charset="0"/>
                    <a:cs typeface="Arial" panose="020B0604020202020204" pitchFamily="34" charset="0"/>
                  </a:rPr>
                  <a:t>ehellisyys</a:t>
                </a:r>
              </a:p>
              <a:p>
                <a:pPr algn="ctr"/>
                <a:r>
                  <a:rPr lang="fi-FI" sz="2000" dirty="0">
                    <a:solidFill>
                      <a:srgbClr val="000000"/>
                    </a:solidFill>
                    <a:latin typeface="Arial" panose="020B0604020202020204" pitchFamily="34" charset="0"/>
                    <a:cs typeface="Arial" panose="020B0604020202020204" pitchFamily="34" charset="0"/>
                  </a:rPr>
                  <a:t>innostus</a:t>
                </a:r>
                <a:endParaRPr lang="fi-FI" sz="2000" dirty="0">
                  <a:latin typeface="Arial" panose="020B0604020202020204" pitchFamily="34" charset="0"/>
                  <a:cs typeface="Arial" panose="020B0604020202020204" pitchFamily="34" charset="0"/>
                </a:endParaRPr>
              </a:p>
            </p:txBody>
          </p:sp>
        </p:grpSp>
        <p:grpSp>
          <p:nvGrpSpPr>
            <p:cNvPr id="9" name="Ryhmä 8">
              <a:extLst>
                <a:ext uri="{FF2B5EF4-FFF2-40B4-BE49-F238E27FC236}">
                  <a16:creationId xmlns:a16="http://schemas.microsoft.com/office/drawing/2014/main" id="{1DCF5A95-1BEB-10BF-45C3-39A5F828747A}"/>
                </a:ext>
              </a:extLst>
            </p:cNvPr>
            <p:cNvGrpSpPr/>
            <p:nvPr/>
          </p:nvGrpSpPr>
          <p:grpSpPr>
            <a:xfrm>
              <a:off x="1676400" y="3880448"/>
              <a:ext cx="2971800" cy="2076450"/>
              <a:chOff x="1676400" y="3880448"/>
              <a:chExt cx="2971800" cy="2076450"/>
            </a:xfrm>
          </p:grpSpPr>
          <p:sp>
            <p:nvSpPr>
              <p:cNvPr id="20" name="Suorakulmio 19">
                <a:extLst>
                  <a:ext uri="{FF2B5EF4-FFF2-40B4-BE49-F238E27FC236}">
                    <a16:creationId xmlns:a16="http://schemas.microsoft.com/office/drawing/2014/main" id="{883A6051-08D1-132B-8696-F0540E57E0E7}"/>
                  </a:ext>
                  <a:ext uri="{C183D7F6-B498-43B3-948B-1728B52AA6E4}">
                    <adec:decorative xmlns:adec="http://schemas.microsoft.com/office/drawing/2017/decorative" val="1"/>
                  </a:ext>
                </a:extLst>
              </p:cNvPr>
              <p:cNvSpPr/>
              <p:nvPr/>
            </p:nvSpPr>
            <p:spPr>
              <a:xfrm>
                <a:off x="1676400" y="3880448"/>
                <a:ext cx="2971800" cy="207645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21" name="Tekstiruutu 20">
                <a:extLst>
                  <a:ext uri="{FF2B5EF4-FFF2-40B4-BE49-F238E27FC236}">
                    <a16:creationId xmlns:a16="http://schemas.microsoft.com/office/drawing/2014/main" id="{30A19437-9EC8-00AE-F5AE-0A1F5EA8EABA}"/>
                  </a:ext>
                </a:extLst>
              </p:cNvPr>
              <p:cNvSpPr txBox="1"/>
              <p:nvPr/>
            </p:nvSpPr>
            <p:spPr>
              <a:xfrm>
                <a:off x="1806017" y="4001294"/>
                <a:ext cx="2780272" cy="1631216"/>
              </a:xfrm>
              <a:prstGeom prst="rect">
                <a:avLst/>
              </a:prstGeom>
              <a:noFill/>
            </p:spPr>
            <p:txBody>
              <a:bodyPr wrap="square" rtlCol="0">
                <a:spAutoFit/>
              </a:bodyPr>
              <a:lstStyle/>
              <a:p>
                <a:pPr algn="ctr"/>
                <a:r>
                  <a:rPr lang="fi-FI" sz="2000" b="1" dirty="0">
                    <a:latin typeface="Arial" panose="020B0604020202020204" pitchFamily="34" charset="0"/>
                    <a:cs typeface="Arial" panose="020B0604020202020204" pitchFamily="34" charset="0"/>
                  </a:rPr>
                  <a:t>OIKEUDEN-MUKAISUUS</a:t>
                </a:r>
              </a:p>
              <a:p>
                <a:pPr algn="ctr"/>
                <a:r>
                  <a:rPr lang="fi-FI" sz="2000" dirty="0">
                    <a:solidFill>
                      <a:srgbClr val="000000"/>
                    </a:solidFill>
                    <a:latin typeface="Arial" panose="020B0604020202020204" pitchFamily="34" charset="0"/>
                    <a:cs typeface="Arial" panose="020B0604020202020204" pitchFamily="34" charset="0"/>
                  </a:rPr>
                  <a:t>yhteistyö</a:t>
                </a:r>
                <a:endParaRPr lang="fi-FI" sz="2000" b="0" i="0" dirty="0">
                  <a:solidFill>
                    <a:srgbClr val="000000"/>
                  </a:solidFill>
                  <a:effectLst/>
                  <a:latin typeface="Arial" panose="020B0604020202020204" pitchFamily="34" charset="0"/>
                  <a:cs typeface="Arial" panose="020B0604020202020204" pitchFamily="34" charset="0"/>
                </a:endParaRPr>
              </a:p>
              <a:p>
                <a:pPr algn="ctr"/>
                <a:r>
                  <a:rPr lang="fi-FI" sz="2000" b="0" i="0" dirty="0">
                    <a:solidFill>
                      <a:srgbClr val="000000"/>
                    </a:solidFill>
                    <a:effectLst/>
                    <a:latin typeface="Arial" panose="020B0604020202020204" pitchFamily="34" charset="0"/>
                    <a:cs typeface="Arial" panose="020B0604020202020204" pitchFamily="34" charset="0"/>
                  </a:rPr>
                  <a:t>reiluus</a:t>
                </a:r>
              </a:p>
              <a:p>
                <a:pPr algn="ctr"/>
                <a:r>
                  <a:rPr lang="fi-FI" sz="2000" b="0" i="0" dirty="0">
                    <a:solidFill>
                      <a:srgbClr val="000000"/>
                    </a:solidFill>
                    <a:effectLst/>
                    <a:latin typeface="Arial" panose="020B0604020202020204" pitchFamily="34" charset="0"/>
                    <a:cs typeface="Arial" panose="020B0604020202020204" pitchFamily="34" charset="0"/>
                  </a:rPr>
                  <a:t>johtajuus</a:t>
                </a:r>
                <a:endParaRPr lang="fi-FI" dirty="0">
                  <a:latin typeface="Arial" panose="020B0604020202020204" pitchFamily="34" charset="0"/>
                  <a:cs typeface="Arial" panose="020B0604020202020204" pitchFamily="34" charset="0"/>
                </a:endParaRPr>
              </a:p>
            </p:txBody>
          </p:sp>
        </p:grpSp>
        <p:grpSp>
          <p:nvGrpSpPr>
            <p:cNvPr id="7" name="Ryhmä 6">
              <a:extLst>
                <a:ext uri="{FF2B5EF4-FFF2-40B4-BE49-F238E27FC236}">
                  <a16:creationId xmlns:a16="http://schemas.microsoft.com/office/drawing/2014/main" id="{750627D1-79C0-0ABB-630B-DB5C909F8412}"/>
                </a:ext>
              </a:extLst>
            </p:cNvPr>
            <p:cNvGrpSpPr/>
            <p:nvPr/>
          </p:nvGrpSpPr>
          <p:grpSpPr>
            <a:xfrm>
              <a:off x="4848227" y="3864769"/>
              <a:ext cx="2971800" cy="2076450"/>
              <a:chOff x="4848227" y="3864769"/>
              <a:chExt cx="2971800" cy="2076450"/>
            </a:xfrm>
          </p:grpSpPr>
          <p:sp>
            <p:nvSpPr>
              <p:cNvPr id="22" name="Suorakulmio 21">
                <a:extLst>
                  <a:ext uri="{FF2B5EF4-FFF2-40B4-BE49-F238E27FC236}">
                    <a16:creationId xmlns:a16="http://schemas.microsoft.com/office/drawing/2014/main" id="{8C443876-32DD-F084-6183-FB0B13A9ACC3}"/>
                  </a:ext>
                  <a:ext uri="{C183D7F6-B498-43B3-948B-1728B52AA6E4}">
                    <adec:decorative xmlns:adec="http://schemas.microsoft.com/office/drawing/2017/decorative" val="1"/>
                  </a:ext>
                </a:extLst>
              </p:cNvPr>
              <p:cNvSpPr/>
              <p:nvPr/>
            </p:nvSpPr>
            <p:spPr>
              <a:xfrm>
                <a:off x="4848227" y="3864769"/>
                <a:ext cx="2971800" cy="207645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23" name="Tekstiruutu 22">
                <a:extLst>
                  <a:ext uri="{FF2B5EF4-FFF2-40B4-BE49-F238E27FC236}">
                    <a16:creationId xmlns:a16="http://schemas.microsoft.com/office/drawing/2014/main" id="{E9EABE89-E843-9ED3-8F7E-25946D8BF6B4}"/>
                  </a:ext>
                </a:extLst>
              </p:cNvPr>
              <p:cNvSpPr txBox="1"/>
              <p:nvPr/>
            </p:nvSpPr>
            <p:spPr>
              <a:xfrm>
                <a:off x="5110164" y="4001294"/>
                <a:ext cx="2447925" cy="1631216"/>
              </a:xfrm>
              <a:prstGeom prst="rect">
                <a:avLst/>
              </a:prstGeom>
              <a:noFill/>
            </p:spPr>
            <p:txBody>
              <a:bodyPr wrap="square" rtlCol="0">
                <a:spAutoFit/>
              </a:bodyPr>
              <a:lstStyle/>
              <a:p>
                <a:pPr algn="ctr"/>
                <a:r>
                  <a:rPr lang="fi-FI" sz="2000" b="1" dirty="0">
                    <a:latin typeface="Arial" panose="020B0604020202020204" pitchFamily="34" charset="0"/>
                    <a:cs typeface="Arial" panose="020B0604020202020204" pitchFamily="34" charset="0"/>
                  </a:rPr>
                  <a:t>KOHTUULLISUUS</a:t>
                </a:r>
              </a:p>
              <a:p>
                <a:pPr algn="ctr"/>
                <a:r>
                  <a:rPr lang="fi-FI" sz="2000" dirty="0">
                    <a:solidFill>
                      <a:srgbClr val="000000"/>
                    </a:solidFill>
                    <a:latin typeface="Arial" panose="020B0604020202020204" pitchFamily="34" charset="0"/>
                    <a:cs typeface="Arial" panose="020B0604020202020204" pitchFamily="34" charset="0"/>
                  </a:rPr>
                  <a:t>anteeksianto</a:t>
                </a:r>
                <a:endParaRPr lang="fi-FI" sz="2000" b="0" i="0" dirty="0">
                  <a:solidFill>
                    <a:srgbClr val="000000"/>
                  </a:solidFill>
                  <a:effectLst/>
                  <a:latin typeface="Arial" panose="020B0604020202020204" pitchFamily="34" charset="0"/>
                  <a:cs typeface="Arial" panose="020B0604020202020204" pitchFamily="34" charset="0"/>
                </a:endParaRPr>
              </a:p>
              <a:p>
                <a:pPr algn="ctr"/>
                <a:r>
                  <a:rPr lang="fi-FI" sz="2000" dirty="0">
                    <a:solidFill>
                      <a:srgbClr val="000000"/>
                    </a:solidFill>
                    <a:latin typeface="Arial" panose="020B0604020202020204" pitchFamily="34" charset="0"/>
                    <a:cs typeface="Arial" panose="020B0604020202020204" pitchFamily="34" charset="0"/>
                  </a:rPr>
                  <a:t>vaatimattomuus</a:t>
                </a:r>
                <a:endParaRPr lang="fi-FI" sz="2000" b="0" i="0" dirty="0">
                  <a:solidFill>
                    <a:srgbClr val="000000"/>
                  </a:solidFill>
                  <a:effectLst/>
                  <a:latin typeface="Arial" panose="020B0604020202020204" pitchFamily="34" charset="0"/>
                  <a:cs typeface="Arial" panose="020B0604020202020204" pitchFamily="34" charset="0"/>
                </a:endParaRPr>
              </a:p>
              <a:p>
                <a:pPr algn="ctr"/>
                <a:r>
                  <a:rPr lang="fi-FI" sz="2000" dirty="0">
                    <a:solidFill>
                      <a:srgbClr val="000000"/>
                    </a:solidFill>
                    <a:latin typeface="Arial" panose="020B0604020202020204" pitchFamily="34" charset="0"/>
                    <a:cs typeface="Arial" panose="020B0604020202020204" pitchFamily="34" charset="0"/>
                  </a:rPr>
                  <a:t>h</a:t>
                </a:r>
                <a:r>
                  <a:rPr lang="fi-FI" sz="2000" b="0" i="0" dirty="0">
                    <a:solidFill>
                      <a:srgbClr val="000000"/>
                    </a:solidFill>
                    <a:effectLst/>
                    <a:latin typeface="Arial" panose="020B0604020202020204" pitchFamily="34" charset="0"/>
                    <a:cs typeface="Arial" panose="020B0604020202020204" pitchFamily="34" charset="0"/>
                  </a:rPr>
                  <a:t>arkitsevaisuus</a:t>
                </a:r>
              </a:p>
              <a:p>
                <a:pPr algn="ctr"/>
                <a:r>
                  <a:rPr lang="fi-FI" sz="2000" dirty="0">
                    <a:solidFill>
                      <a:srgbClr val="000000"/>
                    </a:solidFill>
                    <a:latin typeface="Arial" panose="020B0604020202020204" pitchFamily="34" charset="0"/>
                    <a:cs typeface="Arial" panose="020B0604020202020204" pitchFamily="34" charset="0"/>
                  </a:rPr>
                  <a:t>itsesäätely</a:t>
                </a:r>
                <a:endParaRPr lang="fi-FI" sz="2000" dirty="0">
                  <a:latin typeface="Arial" panose="020B0604020202020204" pitchFamily="34" charset="0"/>
                  <a:cs typeface="Arial" panose="020B0604020202020204" pitchFamily="34" charset="0"/>
                </a:endParaRPr>
              </a:p>
            </p:txBody>
          </p:sp>
        </p:grpSp>
        <p:grpSp>
          <p:nvGrpSpPr>
            <p:cNvPr id="6" name="Ryhmä 5">
              <a:extLst>
                <a:ext uri="{FF2B5EF4-FFF2-40B4-BE49-F238E27FC236}">
                  <a16:creationId xmlns:a16="http://schemas.microsoft.com/office/drawing/2014/main" id="{240B2699-281C-6BAF-E1FA-A04B65628A2E}"/>
                </a:ext>
              </a:extLst>
            </p:cNvPr>
            <p:cNvGrpSpPr/>
            <p:nvPr/>
          </p:nvGrpSpPr>
          <p:grpSpPr>
            <a:xfrm>
              <a:off x="7820027" y="3864769"/>
              <a:ext cx="3533773" cy="2098386"/>
              <a:chOff x="7820027" y="3864769"/>
              <a:chExt cx="3533773" cy="2098386"/>
            </a:xfrm>
          </p:grpSpPr>
          <p:sp>
            <p:nvSpPr>
              <p:cNvPr id="24" name="Suorakulmio 23">
                <a:extLst>
                  <a:ext uri="{FF2B5EF4-FFF2-40B4-BE49-F238E27FC236}">
                    <a16:creationId xmlns:a16="http://schemas.microsoft.com/office/drawing/2014/main" id="{1AF5A897-52E7-A39B-EA3F-9BBAB52EAD70}"/>
                  </a:ext>
                  <a:ext uri="{C183D7F6-B498-43B3-948B-1728B52AA6E4}">
                    <adec:decorative xmlns:adec="http://schemas.microsoft.com/office/drawing/2017/decorative" val="1"/>
                  </a:ext>
                </a:extLst>
              </p:cNvPr>
              <p:cNvSpPr/>
              <p:nvPr/>
            </p:nvSpPr>
            <p:spPr>
              <a:xfrm>
                <a:off x="8037334" y="3864769"/>
                <a:ext cx="2971800" cy="207645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25" name="Tekstiruutu 24">
                <a:extLst>
                  <a:ext uri="{FF2B5EF4-FFF2-40B4-BE49-F238E27FC236}">
                    <a16:creationId xmlns:a16="http://schemas.microsoft.com/office/drawing/2014/main" id="{880DC718-2477-3E2C-AB0E-6E25B00A74AC}"/>
                  </a:ext>
                </a:extLst>
              </p:cNvPr>
              <p:cNvSpPr txBox="1"/>
              <p:nvPr/>
            </p:nvSpPr>
            <p:spPr>
              <a:xfrm>
                <a:off x="7820027" y="3931830"/>
                <a:ext cx="3533773" cy="2031325"/>
              </a:xfrm>
              <a:prstGeom prst="rect">
                <a:avLst/>
              </a:prstGeom>
              <a:noFill/>
            </p:spPr>
            <p:txBody>
              <a:bodyPr wrap="square" rtlCol="0">
                <a:spAutoFit/>
              </a:bodyPr>
              <a:lstStyle/>
              <a:p>
                <a:pPr algn="ctr"/>
                <a:r>
                  <a:rPr lang="fi-FI" b="1" dirty="0">
                    <a:latin typeface="Arial" panose="020B0604020202020204" pitchFamily="34" charset="0"/>
                    <a:cs typeface="Arial" panose="020B0604020202020204" pitchFamily="34" charset="0"/>
                  </a:rPr>
                  <a:t>TRANSSENDENSSI</a:t>
                </a:r>
              </a:p>
              <a:p>
                <a:pPr algn="ctr"/>
                <a:r>
                  <a:rPr lang="fi-FI" dirty="0">
                    <a:solidFill>
                      <a:srgbClr val="000000"/>
                    </a:solidFill>
                    <a:latin typeface="Arial" panose="020B0604020202020204" pitchFamily="34" charset="0"/>
                    <a:cs typeface="Arial" panose="020B0604020202020204" pitchFamily="34" charset="0"/>
                  </a:rPr>
                  <a:t>kiitollisuus</a:t>
                </a:r>
                <a:endParaRPr lang="fi-FI" b="0" i="0" dirty="0">
                  <a:solidFill>
                    <a:srgbClr val="000000"/>
                  </a:solidFill>
                  <a:effectLst/>
                  <a:latin typeface="Arial" panose="020B0604020202020204" pitchFamily="34" charset="0"/>
                  <a:cs typeface="Arial" panose="020B0604020202020204" pitchFamily="34" charset="0"/>
                </a:endParaRPr>
              </a:p>
              <a:p>
                <a:pPr algn="ctr"/>
                <a:r>
                  <a:rPr lang="fi-FI" dirty="0">
                    <a:solidFill>
                      <a:srgbClr val="000000"/>
                    </a:solidFill>
                    <a:latin typeface="Arial" panose="020B0604020202020204" pitchFamily="34" charset="0"/>
                    <a:cs typeface="Arial" panose="020B0604020202020204" pitchFamily="34" charset="0"/>
                  </a:rPr>
                  <a:t>toiveikkuus</a:t>
                </a:r>
                <a:endParaRPr lang="fi-FI" b="0" i="0" dirty="0">
                  <a:solidFill>
                    <a:srgbClr val="000000"/>
                  </a:solidFill>
                  <a:effectLst/>
                  <a:latin typeface="Arial" panose="020B0604020202020204" pitchFamily="34" charset="0"/>
                  <a:cs typeface="Arial" panose="020B0604020202020204" pitchFamily="34" charset="0"/>
                </a:endParaRPr>
              </a:p>
              <a:p>
                <a:pPr algn="ctr"/>
                <a:r>
                  <a:rPr lang="fi-FI" dirty="0">
                    <a:solidFill>
                      <a:srgbClr val="000000"/>
                    </a:solidFill>
                    <a:latin typeface="Arial" panose="020B0604020202020204" pitchFamily="34" charset="0"/>
                    <a:cs typeface="Arial" panose="020B0604020202020204" pitchFamily="34" charset="0"/>
                  </a:rPr>
                  <a:t>h</a:t>
                </a:r>
                <a:r>
                  <a:rPr lang="fi-FI" b="0" i="0" dirty="0">
                    <a:solidFill>
                      <a:srgbClr val="000000"/>
                    </a:solidFill>
                    <a:effectLst/>
                    <a:latin typeface="Arial" panose="020B0604020202020204" pitchFamily="34" charset="0"/>
                    <a:cs typeface="Arial" panose="020B0604020202020204" pitchFamily="34" charset="0"/>
                  </a:rPr>
                  <a:t>uumori</a:t>
                </a:r>
              </a:p>
              <a:p>
                <a:pPr algn="ctr"/>
                <a:r>
                  <a:rPr lang="fi-FI" dirty="0">
                    <a:solidFill>
                      <a:srgbClr val="000000"/>
                    </a:solidFill>
                    <a:latin typeface="Arial" panose="020B0604020202020204" pitchFamily="34" charset="0"/>
                    <a:cs typeface="Arial" panose="020B0604020202020204" pitchFamily="34" charset="0"/>
                  </a:rPr>
                  <a:t>henkisyys</a:t>
                </a:r>
              </a:p>
              <a:p>
                <a:pPr algn="ctr"/>
                <a:r>
                  <a:rPr lang="fi-FI" dirty="0">
                    <a:solidFill>
                      <a:srgbClr val="000000"/>
                    </a:solidFill>
                    <a:latin typeface="Arial" panose="020B0604020202020204" pitchFamily="34" charset="0"/>
                    <a:cs typeface="Arial" panose="020B0604020202020204" pitchFamily="34" charset="0"/>
                  </a:rPr>
                  <a:t>kauneuden ja erinomaisuuden arvostaminen</a:t>
                </a:r>
                <a:endParaRPr lang="fi-FI"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877728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2AB0BE-0A66-D6E6-33D0-E0FF4B639225}"/>
              </a:ext>
            </a:extLst>
          </p:cNvPr>
          <p:cNvSpPr>
            <a:spLocks noGrp="1"/>
          </p:cNvSpPr>
          <p:nvPr>
            <p:ph type="title"/>
          </p:nvPr>
        </p:nvSpPr>
        <p:spPr/>
        <p:txBody>
          <a:bodyPr/>
          <a:lstStyle/>
          <a:p>
            <a:r>
              <a:rPr lang="fi-FI" dirty="0"/>
              <a:t>Omat vahvuuteni</a:t>
            </a:r>
          </a:p>
        </p:txBody>
      </p:sp>
      <p:sp>
        <p:nvSpPr>
          <p:cNvPr id="3" name="Sisällön paikkamerkki 2">
            <a:extLst>
              <a:ext uri="{FF2B5EF4-FFF2-40B4-BE49-F238E27FC236}">
                <a16:creationId xmlns:a16="http://schemas.microsoft.com/office/drawing/2014/main" id="{49568867-EE46-4A42-7624-92075E9E9D4A}"/>
              </a:ext>
            </a:extLst>
          </p:cNvPr>
          <p:cNvSpPr>
            <a:spLocks noGrp="1"/>
          </p:cNvSpPr>
          <p:nvPr>
            <p:ph idx="1"/>
          </p:nvPr>
        </p:nvSpPr>
        <p:spPr>
          <a:xfrm>
            <a:off x="838200" y="1825625"/>
            <a:ext cx="9869905" cy="4351338"/>
          </a:xfrm>
        </p:spPr>
        <p:txBody>
          <a:bodyPr>
            <a:noAutofit/>
          </a:bodyPr>
          <a:lstStyle/>
          <a:p>
            <a:pPr>
              <a:lnSpc>
                <a:spcPct val="70000"/>
              </a:lnSpc>
            </a:pPr>
            <a:r>
              <a:rPr lang="fi-FI" sz="2600" dirty="0"/>
              <a:t>Pohdi ennen seuraavaa valmennuskertaa, </a:t>
            </a:r>
            <a:r>
              <a:rPr lang="fi-FI" sz="2600" b="1" dirty="0"/>
              <a:t>missä sinä olet hyvä</a:t>
            </a:r>
            <a:r>
              <a:rPr lang="fi-FI" sz="2600" dirty="0"/>
              <a:t>.</a:t>
            </a:r>
          </a:p>
          <a:p>
            <a:pPr>
              <a:lnSpc>
                <a:spcPct val="70000"/>
              </a:lnSpc>
            </a:pPr>
            <a:r>
              <a:rPr lang="fi-FI" sz="2600" dirty="0"/>
              <a:t>Yritä löytää ainakin 3 asiaa, joissa sinä olet hyvä. Asiat voivat olla isoja tai pieniä, konkreettisia tai abstrakteja.</a:t>
            </a:r>
          </a:p>
          <a:p>
            <a:pPr>
              <a:lnSpc>
                <a:spcPct val="70000"/>
              </a:lnSpc>
            </a:pPr>
            <a:r>
              <a:rPr lang="fi-FI" sz="2600" dirty="0"/>
              <a:t>Kysy myös esim. puolisolta, sukulaisilta, ystäviltä, työkavereilta ja kehu itse itseäsi.</a:t>
            </a:r>
          </a:p>
          <a:p>
            <a:pPr>
              <a:lnSpc>
                <a:spcPct val="70000"/>
              </a:lnSpc>
            </a:pPr>
            <a:r>
              <a:rPr lang="fi-FI" sz="2600" dirty="0"/>
              <a:t>Kirjoita asiat itsellesi ylös.</a:t>
            </a:r>
          </a:p>
          <a:p>
            <a:pPr>
              <a:lnSpc>
                <a:spcPct val="70000"/>
              </a:lnSpc>
            </a:pPr>
            <a:r>
              <a:rPr lang="fi-FI" sz="2600" dirty="0"/>
              <a:t>Pistä myös merkille oman arkesi voimavaroja. Mikä antaa sinulle energiaa ja lisää jaksamistasi?</a:t>
            </a:r>
          </a:p>
        </p:txBody>
      </p:sp>
    </p:spTree>
    <p:extLst>
      <p:ext uri="{BB962C8B-B14F-4D97-AF65-F5344CB8AC3E}">
        <p14:creationId xmlns:p14="http://schemas.microsoft.com/office/powerpoint/2010/main" val="41480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91543D4-02FA-FFA0-5438-0B72BCC1566A}"/>
              </a:ext>
            </a:extLst>
          </p:cNvPr>
          <p:cNvSpPr>
            <a:spLocks noGrp="1" noRot="1" noMove="1" noResize="1" noEditPoints="1" noAdjustHandles="1" noChangeArrowheads="1" noChangeShapeType="1"/>
          </p:cNvSpPr>
          <p:nvPr>
            <p:ph type="title"/>
          </p:nvPr>
        </p:nvSpPr>
        <p:spPr>
          <a:xfrm>
            <a:off x="2308860" y="1001587"/>
            <a:ext cx="7574280" cy="1325563"/>
          </a:xfrm>
        </p:spPr>
        <p:txBody>
          <a:bodyPr/>
          <a:lstStyle/>
          <a:p>
            <a:r>
              <a:rPr lang="fi-FI"/>
              <a:t>Kiitos!</a:t>
            </a:r>
          </a:p>
        </p:txBody>
      </p:sp>
      <p:pic>
        <p:nvPicPr>
          <p:cNvPr id="3" name="Kuva 2">
            <a:extLst>
              <a:ext uri="{FF2B5EF4-FFF2-40B4-BE49-F238E27FC236}">
                <a16:creationId xmlns:a16="http://schemas.microsoft.com/office/drawing/2014/main" id="{D4389B81-F968-D471-678D-4D33071D12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155" y="2884602"/>
            <a:ext cx="5779690" cy="544398"/>
          </a:xfrm>
          <a:prstGeom prst="rect">
            <a:avLst/>
          </a:prstGeom>
        </p:spPr>
      </p:pic>
    </p:spTree>
    <p:extLst>
      <p:ext uri="{BB962C8B-B14F-4D97-AF65-F5344CB8AC3E}">
        <p14:creationId xmlns:p14="http://schemas.microsoft.com/office/powerpoint/2010/main" val="2662350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D3978-3D8B-4B35-0D23-4D21D12FFAC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6E0EDCA-31DF-7093-A767-D3A5FBAC662E}"/>
              </a:ext>
            </a:extLst>
          </p:cNvPr>
          <p:cNvSpPr>
            <a:spLocks noGrp="1"/>
          </p:cNvSpPr>
          <p:nvPr>
            <p:ph type="ctrTitle"/>
          </p:nvPr>
        </p:nvSpPr>
        <p:spPr/>
        <p:txBody>
          <a:bodyPr/>
          <a:lstStyle/>
          <a:p>
            <a:r>
              <a:rPr lang="fi-FI" dirty="0"/>
              <a:t>SenioriKamu-vapaaehtoisvalmennus</a:t>
            </a:r>
          </a:p>
        </p:txBody>
      </p:sp>
      <p:sp>
        <p:nvSpPr>
          <p:cNvPr id="3" name="Alaotsikko 2">
            <a:extLst>
              <a:ext uri="{FF2B5EF4-FFF2-40B4-BE49-F238E27FC236}">
                <a16:creationId xmlns:a16="http://schemas.microsoft.com/office/drawing/2014/main" id="{03FF8535-4B7F-533F-6111-CE78CF594E94}"/>
              </a:ext>
            </a:extLst>
          </p:cNvPr>
          <p:cNvSpPr>
            <a:spLocks noGrp="1"/>
          </p:cNvSpPr>
          <p:nvPr>
            <p:ph type="subTitle" idx="1"/>
          </p:nvPr>
        </p:nvSpPr>
        <p:spPr/>
        <p:txBody>
          <a:bodyPr vert="horz" lIns="91440" tIns="45720" rIns="91440" bIns="45720" rtlCol="0" anchor="t">
            <a:normAutofit/>
          </a:bodyPr>
          <a:lstStyle/>
          <a:p>
            <a:r>
              <a:rPr lang="fi-FI" dirty="0"/>
              <a:t>Osa 2</a:t>
            </a:r>
          </a:p>
        </p:txBody>
      </p:sp>
    </p:spTree>
    <p:extLst>
      <p:ext uri="{BB962C8B-B14F-4D97-AF65-F5344CB8AC3E}">
        <p14:creationId xmlns:p14="http://schemas.microsoft.com/office/powerpoint/2010/main" val="3244901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C92FA3-C3B5-23AE-DB98-F8A10BC42B7D}"/>
              </a:ext>
            </a:extLst>
          </p:cNvPr>
          <p:cNvSpPr>
            <a:spLocks noGrp="1"/>
          </p:cNvSpPr>
          <p:nvPr>
            <p:ph type="title"/>
          </p:nvPr>
        </p:nvSpPr>
        <p:spPr/>
        <p:txBody>
          <a:bodyPr/>
          <a:lstStyle/>
          <a:p>
            <a:r>
              <a:rPr lang="fi-FI" dirty="0">
                <a:latin typeface="Arial"/>
                <a:cs typeface="Arial"/>
              </a:rPr>
              <a:t>Tervetuloa!</a:t>
            </a:r>
            <a:endParaRPr lang="fi-FI" dirty="0"/>
          </a:p>
        </p:txBody>
      </p:sp>
      <p:sp>
        <p:nvSpPr>
          <p:cNvPr id="3" name="Sisällön paikkamerkki 2">
            <a:extLst>
              <a:ext uri="{FF2B5EF4-FFF2-40B4-BE49-F238E27FC236}">
                <a16:creationId xmlns:a16="http://schemas.microsoft.com/office/drawing/2014/main" id="{9ABAEA99-CC08-C331-2594-F1A934F81021}"/>
              </a:ext>
            </a:extLst>
          </p:cNvPr>
          <p:cNvSpPr>
            <a:spLocks noGrp="1"/>
          </p:cNvSpPr>
          <p:nvPr>
            <p:ph idx="1"/>
          </p:nvPr>
        </p:nvSpPr>
        <p:spPr>
          <a:xfrm>
            <a:off x="838200" y="1825625"/>
            <a:ext cx="6019800" cy="4351338"/>
          </a:xfrm>
        </p:spPr>
        <p:txBody>
          <a:bodyPr vert="horz" lIns="91440" tIns="45720" rIns="91440" bIns="45720" rtlCol="0" anchor="t">
            <a:normAutofit lnSpcReduction="10000"/>
          </a:bodyPr>
          <a:lstStyle/>
          <a:p>
            <a:r>
              <a:rPr lang="fi-FI" sz="3200" dirty="0">
                <a:latin typeface="Arial"/>
                <a:cs typeface="Arial"/>
              </a:rPr>
              <a:t>Valmennuksen ohjelma:</a:t>
            </a:r>
            <a:endParaRPr lang="fi-FI" sz="3200" dirty="0"/>
          </a:p>
          <a:p>
            <a:pPr lvl="1"/>
            <a:r>
              <a:rPr lang="fi-FI" sz="2800" dirty="0">
                <a:latin typeface="Arial"/>
                <a:cs typeface="Arial"/>
              </a:rPr>
              <a:t>Avoimet kysymykset viime kerralta</a:t>
            </a:r>
          </a:p>
          <a:p>
            <a:pPr lvl="1"/>
            <a:r>
              <a:rPr lang="fi-FI" sz="2800" dirty="0">
                <a:latin typeface="Arial"/>
                <a:cs typeface="Arial"/>
              </a:rPr>
              <a:t>Välitehtävän purku</a:t>
            </a:r>
          </a:p>
          <a:p>
            <a:pPr lvl="1"/>
            <a:r>
              <a:rPr lang="fi-FI" sz="2800" dirty="0">
                <a:latin typeface="Arial"/>
                <a:cs typeface="Arial"/>
              </a:rPr>
              <a:t>Kohtaaminen ja vuorovaikutus</a:t>
            </a:r>
          </a:p>
          <a:p>
            <a:pPr lvl="1"/>
            <a:r>
              <a:rPr lang="fi-FI" sz="2800" dirty="0">
                <a:latin typeface="Arial"/>
                <a:cs typeface="Arial"/>
              </a:rPr>
              <a:t>Tauko</a:t>
            </a:r>
            <a:endParaRPr lang="fi-FI" sz="2800" dirty="0"/>
          </a:p>
          <a:p>
            <a:pPr lvl="1"/>
            <a:r>
              <a:rPr lang="fi-FI" sz="2800" dirty="0">
                <a:latin typeface="Arial"/>
                <a:cs typeface="Arial"/>
              </a:rPr>
              <a:t>Minä vapaaehtoisena: voimavarat ja luonteenvahvuudet</a:t>
            </a:r>
          </a:p>
          <a:p>
            <a:pPr lvl="1"/>
            <a:r>
              <a:rPr lang="fi-FI" sz="2800" dirty="0">
                <a:latin typeface="Arial"/>
                <a:cs typeface="Arial"/>
              </a:rPr>
              <a:t>Palaute ja kiitokset</a:t>
            </a:r>
            <a:endParaRPr lang="fi-FI" dirty="0"/>
          </a:p>
        </p:txBody>
      </p:sp>
      <p:pic>
        <p:nvPicPr>
          <p:cNvPr id="7" name="Kuva 6">
            <a:extLst>
              <a:ext uri="{FF2B5EF4-FFF2-40B4-BE49-F238E27FC236}">
                <a16:creationId xmlns:a16="http://schemas.microsoft.com/office/drawing/2014/main" id="{33729188-536A-61F5-B572-0A282A8204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362" y="4253907"/>
            <a:ext cx="9984475" cy="2604093"/>
          </a:xfrm>
          <a:prstGeom prst="rect">
            <a:avLst/>
          </a:prstGeom>
        </p:spPr>
      </p:pic>
      <p:grpSp>
        <p:nvGrpSpPr>
          <p:cNvPr id="4" name="Ryhmä 3" descr="Puhekupla, jossa lukee: &quot;Kiitos, että välität.&quot;">
            <a:extLst>
              <a:ext uri="{FF2B5EF4-FFF2-40B4-BE49-F238E27FC236}">
                <a16:creationId xmlns:a16="http://schemas.microsoft.com/office/drawing/2014/main" id="{7DD2B5A2-502C-A6FB-5573-A1CE4DA8F3D2}"/>
              </a:ext>
            </a:extLst>
          </p:cNvPr>
          <p:cNvGrpSpPr/>
          <p:nvPr/>
        </p:nvGrpSpPr>
        <p:grpSpPr>
          <a:xfrm>
            <a:off x="7467598" y="1510545"/>
            <a:ext cx="3156285" cy="2743361"/>
            <a:chOff x="7931649" y="1299881"/>
            <a:chExt cx="2959994" cy="2608424"/>
          </a:xfrm>
        </p:grpSpPr>
        <p:pic>
          <p:nvPicPr>
            <p:cNvPr id="5" name="Kuva 4" descr="Puhekupla, jossa lukee: &quot;Kiitos, että välität.&quot;">
              <a:extLst>
                <a:ext uri="{FF2B5EF4-FFF2-40B4-BE49-F238E27FC236}">
                  <a16:creationId xmlns:a16="http://schemas.microsoft.com/office/drawing/2014/main" id="{3FC85344-81EB-FE28-7066-CB6554091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649" y="1299881"/>
              <a:ext cx="2959994" cy="2608424"/>
            </a:xfrm>
            <a:prstGeom prst="rect">
              <a:avLst/>
            </a:prstGeom>
          </p:spPr>
        </p:pic>
        <p:pic>
          <p:nvPicPr>
            <p:cNvPr id="8" name="Kuva 7">
              <a:extLst>
                <a:ext uri="{FF2B5EF4-FFF2-40B4-BE49-F238E27FC236}">
                  <a16:creationId xmlns:a16="http://schemas.microsoft.com/office/drawing/2014/main" id="{9281D0AC-7892-5118-3798-7AA0121D9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7761" y="1639942"/>
              <a:ext cx="1927324" cy="1413867"/>
            </a:xfrm>
            <a:prstGeom prst="rect">
              <a:avLst/>
            </a:prstGeom>
          </p:spPr>
        </p:pic>
      </p:grpSp>
    </p:spTree>
    <p:extLst>
      <p:ext uri="{BB962C8B-B14F-4D97-AF65-F5344CB8AC3E}">
        <p14:creationId xmlns:p14="http://schemas.microsoft.com/office/powerpoint/2010/main" val="2770709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C48C2-1B69-6320-5979-52069B272C3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D049798-7271-E7EA-C55A-73A17FF392DC}"/>
              </a:ext>
            </a:extLst>
          </p:cNvPr>
          <p:cNvSpPr>
            <a:spLocks noGrp="1"/>
          </p:cNvSpPr>
          <p:nvPr>
            <p:ph type="title"/>
          </p:nvPr>
        </p:nvSpPr>
        <p:spPr>
          <a:xfrm>
            <a:off x="838200" y="365125"/>
            <a:ext cx="10515600" cy="1325563"/>
          </a:xfrm>
        </p:spPr>
        <p:txBody>
          <a:bodyPr anchor="ctr">
            <a:normAutofit/>
          </a:bodyPr>
          <a:lstStyle/>
          <a:p>
            <a:r>
              <a:rPr lang="fi-FI"/>
              <a:t>Hyvän valmennuksen rakennuspalikat</a:t>
            </a:r>
          </a:p>
        </p:txBody>
      </p:sp>
      <p:graphicFrame>
        <p:nvGraphicFramePr>
          <p:cNvPr id="17" name="Sisällön paikkamerkki 2">
            <a:extLst>
              <a:ext uri="{FF2B5EF4-FFF2-40B4-BE49-F238E27FC236}">
                <a16:creationId xmlns:a16="http://schemas.microsoft.com/office/drawing/2014/main" id="{7164A51D-5402-944D-5BA0-2DC75C7F224D}"/>
              </a:ext>
              <a:ext uri="{C183D7F6-B498-43B3-948B-1728B52AA6E4}">
                <adec:decorative xmlns:adec="http://schemas.microsoft.com/office/drawing/2017/decorative" val="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31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C92FA3-C3B5-23AE-DB98-F8A10BC42B7D}"/>
              </a:ext>
            </a:extLst>
          </p:cNvPr>
          <p:cNvSpPr>
            <a:spLocks noGrp="1"/>
          </p:cNvSpPr>
          <p:nvPr>
            <p:ph type="title"/>
          </p:nvPr>
        </p:nvSpPr>
        <p:spPr/>
        <p:txBody>
          <a:bodyPr/>
          <a:lstStyle/>
          <a:p>
            <a:r>
              <a:rPr lang="fi-FI">
                <a:latin typeface="Arial"/>
                <a:cs typeface="Arial"/>
              </a:rPr>
              <a:t>Tervetuloa!</a:t>
            </a:r>
            <a:endParaRPr lang="fi-FI"/>
          </a:p>
        </p:txBody>
      </p:sp>
      <p:sp>
        <p:nvSpPr>
          <p:cNvPr id="3" name="Sisällön paikkamerkki 2">
            <a:extLst>
              <a:ext uri="{FF2B5EF4-FFF2-40B4-BE49-F238E27FC236}">
                <a16:creationId xmlns:a16="http://schemas.microsoft.com/office/drawing/2014/main" id="{9ABAEA99-CC08-C331-2594-F1A934F81021}"/>
              </a:ext>
            </a:extLst>
          </p:cNvPr>
          <p:cNvSpPr>
            <a:spLocks noGrp="1"/>
          </p:cNvSpPr>
          <p:nvPr>
            <p:ph idx="1"/>
          </p:nvPr>
        </p:nvSpPr>
        <p:spPr>
          <a:xfrm>
            <a:off x="838200" y="1825625"/>
            <a:ext cx="5448300" cy="4351338"/>
          </a:xfrm>
        </p:spPr>
        <p:txBody>
          <a:bodyPr vert="horz" lIns="91440" tIns="45720" rIns="91440" bIns="45720" rtlCol="0" anchor="t">
            <a:normAutofit lnSpcReduction="10000"/>
          </a:bodyPr>
          <a:lstStyle/>
          <a:p>
            <a:r>
              <a:rPr lang="fi-FI" sz="3200" dirty="0">
                <a:latin typeface="Arial"/>
                <a:cs typeface="Arial"/>
              </a:rPr>
              <a:t>Valmennuksen ohjelma:</a:t>
            </a:r>
            <a:endParaRPr lang="fi-FI" sz="3200" dirty="0"/>
          </a:p>
          <a:p>
            <a:pPr lvl="1"/>
            <a:r>
              <a:rPr lang="fi-FI" sz="2800" dirty="0">
                <a:latin typeface="Arial"/>
                <a:cs typeface="Arial"/>
              </a:rPr>
              <a:t>Esittäytymiskierros</a:t>
            </a:r>
            <a:endParaRPr lang="fi-FI" sz="2800" dirty="0"/>
          </a:p>
          <a:p>
            <a:pPr lvl="1"/>
            <a:r>
              <a:rPr lang="fi-FI" sz="2800" dirty="0">
                <a:latin typeface="Arial"/>
                <a:cs typeface="Arial"/>
              </a:rPr>
              <a:t>SenioriKamu tutuksi</a:t>
            </a:r>
          </a:p>
          <a:p>
            <a:pPr lvl="1"/>
            <a:r>
              <a:rPr lang="fi-FI" sz="2800" dirty="0">
                <a:latin typeface="Arial"/>
                <a:cs typeface="Arial"/>
              </a:rPr>
              <a:t>Tärkeimmät vapaaehtoisuudesta</a:t>
            </a:r>
          </a:p>
          <a:p>
            <a:pPr lvl="1"/>
            <a:r>
              <a:rPr lang="fi-FI" sz="2800" dirty="0">
                <a:latin typeface="Arial"/>
                <a:cs typeface="Arial"/>
              </a:rPr>
              <a:t>Tauko</a:t>
            </a:r>
            <a:endParaRPr lang="fi-FI" sz="2800" dirty="0"/>
          </a:p>
          <a:p>
            <a:pPr lvl="1"/>
            <a:r>
              <a:rPr lang="fi-FI" sz="2800" dirty="0">
                <a:latin typeface="Arial"/>
                <a:cs typeface="Arial"/>
              </a:rPr>
              <a:t>Vapaaehtoisuus SenioriKamussa</a:t>
            </a:r>
          </a:p>
          <a:p>
            <a:pPr lvl="1"/>
            <a:r>
              <a:rPr lang="fi-FI" sz="2800" dirty="0">
                <a:latin typeface="Arial"/>
                <a:cs typeface="Arial"/>
              </a:rPr>
              <a:t>Minä vapaaehtoisena: hyvinvointi ja arvot</a:t>
            </a:r>
            <a:endParaRPr lang="fi-FI" sz="2800" dirty="0"/>
          </a:p>
        </p:txBody>
      </p:sp>
      <p:grpSp>
        <p:nvGrpSpPr>
          <p:cNvPr id="5" name="Ryhmä 4" descr="Puhekupla, jossa lukee: &quot;Hei, mitä sinulle kuuluu?&quot;">
            <a:extLst>
              <a:ext uri="{FF2B5EF4-FFF2-40B4-BE49-F238E27FC236}">
                <a16:creationId xmlns:a16="http://schemas.microsoft.com/office/drawing/2014/main" id="{CF1CEA25-B270-ADCE-D542-F15C98503703}"/>
              </a:ext>
            </a:extLst>
          </p:cNvPr>
          <p:cNvGrpSpPr/>
          <p:nvPr/>
        </p:nvGrpSpPr>
        <p:grpSpPr>
          <a:xfrm>
            <a:off x="7628329" y="1589482"/>
            <a:ext cx="3210537" cy="2765632"/>
            <a:chOff x="8407647" y="1144588"/>
            <a:chExt cx="3210537" cy="2765632"/>
          </a:xfrm>
        </p:grpSpPr>
        <p:pic>
          <p:nvPicPr>
            <p:cNvPr id="7" name="Kuva 6">
              <a:extLst>
                <a:ext uri="{FF2B5EF4-FFF2-40B4-BE49-F238E27FC236}">
                  <a16:creationId xmlns:a16="http://schemas.microsoft.com/office/drawing/2014/main" id="{A5A7C6BE-6E87-7D07-9B11-CE26590831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647" y="1144588"/>
              <a:ext cx="3210537" cy="2765632"/>
            </a:xfrm>
            <a:prstGeom prst="rect">
              <a:avLst/>
            </a:prstGeom>
          </p:spPr>
        </p:pic>
        <p:pic>
          <p:nvPicPr>
            <p:cNvPr id="9" name="Kuva 8" descr="Puhekupla, jossa lukee: &quot;Hei, mitä sinulle kuuluu?&quot;">
              <a:extLst>
                <a:ext uri="{FF2B5EF4-FFF2-40B4-BE49-F238E27FC236}">
                  <a16:creationId xmlns:a16="http://schemas.microsoft.com/office/drawing/2014/main" id="{B74F055D-340B-1D86-80E2-47EFEC749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351" y="1478173"/>
              <a:ext cx="1759350" cy="1657727"/>
            </a:xfrm>
            <a:prstGeom prst="rect">
              <a:avLst/>
            </a:prstGeom>
          </p:spPr>
        </p:pic>
      </p:grpSp>
      <p:pic>
        <p:nvPicPr>
          <p:cNvPr id="4" name="Kuva 3">
            <a:extLst>
              <a:ext uri="{FF2B5EF4-FFF2-40B4-BE49-F238E27FC236}">
                <a16:creationId xmlns:a16="http://schemas.microsoft.com/office/drawing/2014/main" id="{C6D27BE0-FE38-700C-7920-C44F95F2581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362" y="4253907"/>
            <a:ext cx="9984475" cy="2604093"/>
          </a:xfrm>
          <a:prstGeom prst="rect">
            <a:avLst/>
          </a:prstGeom>
        </p:spPr>
      </p:pic>
    </p:spTree>
    <p:extLst>
      <p:ext uri="{BB962C8B-B14F-4D97-AF65-F5344CB8AC3E}">
        <p14:creationId xmlns:p14="http://schemas.microsoft.com/office/powerpoint/2010/main" val="837949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4C5869-AC1C-D503-0DCF-5964CFC748E2}"/>
              </a:ext>
            </a:extLst>
          </p:cNvPr>
          <p:cNvSpPr>
            <a:spLocks noGrp="1"/>
          </p:cNvSpPr>
          <p:nvPr>
            <p:ph type="title"/>
          </p:nvPr>
        </p:nvSpPr>
        <p:spPr/>
        <p:txBody>
          <a:bodyPr/>
          <a:lstStyle/>
          <a:p>
            <a:r>
              <a:rPr lang="fi-FI" dirty="0"/>
              <a:t>Mietteitä viime kerralta ja välitehtävästä</a:t>
            </a:r>
          </a:p>
        </p:txBody>
      </p:sp>
      <p:sp>
        <p:nvSpPr>
          <p:cNvPr id="3" name="Sisällön paikkamerkki 2">
            <a:extLst>
              <a:ext uri="{FF2B5EF4-FFF2-40B4-BE49-F238E27FC236}">
                <a16:creationId xmlns:a16="http://schemas.microsoft.com/office/drawing/2014/main" id="{2FC72E17-5F10-B6B5-362C-E85577B13F3B}"/>
              </a:ext>
            </a:extLst>
          </p:cNvPr>
          <p:cNvSpPr>
            <a:spLocks noGrp="1"/>
          </p:cNvSpPr>
          <p:nvPr>
            <p:ph idx="1"/>
          </p:nvPr>
        </p:nvSpPr>
        <p:spPr/>
        <p:txBody>
          <a:bodyPr/>
          <a:lstStyle/>
          <a:p>
            <a:pPr marL="0" indent="0">
              <a:buNone/>
            </a:pPr>
            <a:r>
              <a:rPr lang="fi-FI" b="1" dirty="0"/>
              <a:t>Keskustellaan ensin pareittain ja sitten yhdessä:</a:t>
            </a:r>
          </a:p>
          <a:p>
            <a:r>
              <a:rPr lang="fi-FI" dirty="0"/>
              <a:t>Missä sinä olet hyvä?</a:t>
            </a:r>
          </a:p>
          <a:p>
            <a:r>
              <a:rPr lang="fi-FI" dirty="0"/>
              <a:t>Kysyitkö muiden mielipidettä? Miltä kehujen vastaanottaminen muilta ihmisiltä tuntui?</a:t>
            </a:r>
          </a:p>
          <a:p>
            <a:pPr marL="0" indent="0">
              <a:buNone/>
            </a:pPr>
            <a:endParaRPr lang="fi-FI" dirty="0"/>
          </a:p>
          <a:p>
            <a:r>
              <a:rPr lang="fi-FI" dirty="0"/>
              <a:t>Millaisia voimavaroja sinun arjessasi on? Mitkä asiat lisäävät sinun jaksamistasi?</a:t>
            </a:r>
          </a:p>
          <a:p>
            <a:r>
              <a:rPr lang="fi-FI" dirty="0"/>
              <a:t>Oliko omia voimavaroja helppo löytää?</a:t>
            </a:r>
          </a:p>
          <a:p>
            <a:endParaRPr lang="fi-FI" dirty="0"/>
          </a:p>
        </p:txBody>
      </p:sp>
    </p:spTree>
    <p:extLst>
      <p:ext uri="{BB962C8B-B14F-4D97-AF65-F5344CB8AC3E}">
        <p14:creationId xmlns:p14="http://schemas.microsoft.com/office/powerpoint/2010/main" val="135356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8501E0-4FC1-84B8-D858-952356F726EA}"/>
              </a:ext>
            </a:extLst>
          </p:cNvPr>
          <p:cNvSpPr>
            <a:spLocks noGrp="1"/>
          </p:cNvSpPr>
          <p:nvPr>
            <p:ph type="title"/>
          </p:nvPr>
        </p:nvSpPr>
        <p:spPr/>
        <p:txBody>
          <a:bodyPr/>
          <a:lstStyle/>
          <a:p>
            <a:r>
              <a:rPr lang="fi-FI" dirty="0"/>
              <a:t>Vuorovaikutus ja kohtaaminen</a:t>
            </a:r>
          </a:p>
        </p:txBody>
      </p:sp>
      <p:pic>
        <p:nvPicPr>
          <p:cNvPr id="4" name="Kuva 3">
            <a:extLst>
              <a:ext uri="{FF2B5EF4-FFF2-40B4-BE49-F238E27FC236}">
                <a16:creationId xmlns:a16="http://schemas.microsoft.com/office/drawing/2014/main" id="{F073E9C8-664E-1420-48F8-58DEB956C0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7" y="4746699"/>
            <a:ext cx="12220767" cy="1919634"/>
          </a:xfrm>
          <a:prstGeom prst="rect">
            <a:avLst/>
          </a:prstGeom>
        </p:spPr>
      </p:pic>
    </p:spTree>
    <p:extLst>
      <p:ext uri="{BB962C8B-B14F-4D97-AF65-F5344CB8AC3E}">
        <p14:creationId xmlns:p14="http://schemas.microsoft.com/office/powerpoint/2010/main" val="2498521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AD5BD6-DCA8-17B4-6986-7456183EB2A8}"/>
              </a:ext>
            </a:extLst>
          </p:cNvPr>
          <p:cNvSpPr>
            <a:spLocks noGrp="1"/>
          </p:cNvSpPr>
          <p:nvPr>
            <p:ph type="title"/>
          </p:nvPr>
        </p:nvSpPr>
        <p:spPr/>
        <p:txBody>
          <a:bodyPr/>
          <a:lstStyle/>
          <a:p>
            <a:r>
              <a:rPr lang="fi-FI" dirty="0"/>
              <a:t>Toimiva vuorovaikutus</a:t>
            </a:r>
          </a:p>
        </p:txBody>
      </p:sp>
      <p:sp>
        <p:nvSpPr>
          <p:cNvPr id="3" name="Sisällön paikkamerkki 2">
            <a:extLst>
              <a:ext uri="{FF2B5EF4-FFF2-40B4-BE49-F238E27FC236}">
                <a16:creationId xmlns:a16="http://schemas.microsoft.com/office/drawing/2014/main" id="{978409BC-A7EC-814D-9188-0C90A0B884CF}"/>
              </a:ext>
            </a:extLst>
          </p:cNvPr>
          <p:cNvSpPr>
            <a:spLocks noGrp="1"/>
          </p:cNvSpPr>
          <p:nvPr>
            <p:ph idx="1"/>
          </p:nvPr>
        </p:nvSpPr>
        <p:spPr>
          <a:xfrm>
            <a:off x="838200" y="1825625"/>
            <a:ext cx="10515600" cy="4551112"/>
          </a:xfrm>
        </p:spPr>
        <p:txBody>
          <a:bodyPr>
            <a:normAutofit fontScale="85000" lnSpcReduction="20000"/>
          </a:bodyPr>
          <a:lstStyle/>
          <a:p>
            <a:r>
              <a:rPr lang="fi-FI" dirty="0"/>
              <a:t>Vuorovaikutus on kahden tai useamman ihmisen välistä kanssakäymistä, jossa yhdistyvät sanallinen ja sanaton viestintä. Keskeistä on vastavuoroisuus.</a:t>
            </a:r>
          </a:p>
          <a:p>
            <a:r>
              <a:rPr lang="fi-FI" dirty="0"/>
              <a:t>Vuorovaikutustaidot eivät ole yhtä kuin sosiaalisuus.</a:t>
            </a:r>
          </a:p>
          <a:p>
            <a:r>
              <a:rPr lang="fi-FI" dirty="0"/>
              <a:t>Myönteistä vuorovaikutusta ovat esim. läsnäolo, kuuntelu, rohkaisu, myönteinen palaute, tuki, myötätunto ja toisen ihmisen huomioiminen.</a:t>
            </a:r>
          </a:p>
          <a:p>
            <a:r>
              <a:rPr lang="fi-FI" dirty="0"/>
              <a:t>Suurin osa viestinnästä sanatonta, mm. ilmeet, eleet, kosketus, katsekontakti ja kehonkieli.</a:t>
            </a:r>
          </a:p>
          <a:p>
            <a:r>
              <a:rPr lang="fi-FI" dirty="0"/>
              <a:t>Toimivan vuorovaikutuksen lähtökohtana on toisen ihmisen arvostaminen. Ihminen pyritään kohtaamaan jokaisella kerralla ikään kuin ensimmäistä kertaa, ns. ”puhtaalta pöydältä”.</a:t>
            </a:r>
          </a:p>
          <a:p>
            <a:r>
              <a:rPr lang="fi-FI" dirty="0"/>
              <a:t>Vuorovaikutustaitoja voi myös oppia ja kehittää. Myös vuorovaikutustilanteissa toimimista voi harjoitella.</a:t>
            </a:r>
          </a:p>
          <a:p>
            <a:r>
              <a:rPr lang="fi-FI" dirty="0"/>
              <a:t>Ensivaikutelman tärkeys!</a:t>
            </a:r>
          </a:p>
        </p:txBody>
      </p:sp>
    </p:spTree>
    <p:extLst>
      <p:ext uri="{BB962C8B-B14F-4D97-AF65-F5344CB8AC3E}">
        <p14:creationId xmlns:p14="http://schemas.microsoft.com/office/powerpoint/2010/main" val="3668386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066F323-554B-E69E-48B5-5B4729BFE590}"/>
              </a:ext>
            </a:extLst>
          </p:cNvPr>
          <p:cNvSpPr>
            <a:spLocks noGrp="1"/>
          </p:cNvSpPr>
          <p:nvPr>
            <p:ph type="title"/>
          </p:nvPr>
        </p:nvSpPr>
        <p:spPr/>
        <p:txBody>
          <a:bodyPr/>
          <a:lstStyle/>
          <a:p>
            <a:r>
              <a:rPr lang="fi-FI" dirty="0"/>
              <a:t>Kohtaaminen</a:t>
            </a:r>
          </a:p>
        </p:txBody>
      </p:sp>
      <p:sp>
        <p:nvSpPr>
          <p:cNvPr id="7" name="Sisällön paikkamerkki 6">
            <a:extLst>
              <a:ext uri="{FF2B5EF4-FFF2-40B4-BE49-F238E27FC236}">
                <a16:creationId xmlns:a16="http://schemas.microsoft.com/office/drawing/2014/main" id="{1D29BEC3-FB1D-E546-2E78-B5EA5E5121DD}"/>
              </a:ext>
            </a:extLst>
          </p:cNvPr>
          <p:cNvSpPr>
            <a:spLocks noGrp="1"/>
          </p:cNvSpPr>
          <p:nvPr>
            <p:ph idx="1"/>
          </p:nvPr>
        </p:nvSpPr>
        <p:spPr/>
        <p:txBody>
          <a:bodyPr>
            <a:normAutofit fontScale="92500" lnSpcReduction="10000"/>
          </a:bodyPr>
          <a:lstStyle/>
          <a:p>
            <a:r>
              <a:rPr lang="fi-FI" dirty="0"/>
              <a:t>Jokainen meistä on yksilö. Jokainen ihminen tuo kohtaamiseen oman elämänsä, kokemuksensa ja maailmankuvansa.</a:t>
            </a:r>
          </a:p>
          <a:p>
            <a:r>
              <a:rPr lang="fi-FI" dirty="0"/>
              <a:t>Luodaan kohtaamisesta kiireetön. Annetaan aikaa ja kuunnellaan aidosti, mitä toisella on sanottavana. Aina ei edes tarvita sanoja. Asenne ratkaisee.</a:t>
            </a:r>
          </a:p>
          <a:p>
            <a:r>
              <a:rPr lang="fi-FI" dirty="0"/>
              <a:t>Kannustetaan ja tuetaan eteenpäin jokaisen omassa tahdissa. Isotkin muutokset tapahtuvat askel kerrallaan. Myös korkealla iällä voi esimerkiksi opetella uusia taitoja.​</a:t>
            </a:r>
          </a:p>
          <a:p>
            <a:r>
              <a:rPr lang="fi-FI" dirty="0"/>
              <a:t>Mielenkiinnon kohteet eivät aina tule esiin kysyttäessä, vaan ne saattavat löytyä ”rivien välistä”.​</a:t>
            </a:r>
          </a:p>
          <a:p>
            <a:r>
              <a:rPr lang="fi-FI" dirty="0"/>
              <a:t>Ole läsnä ja oma itsesi. Se riittää kyllä. </a:t>
            </a:r>
            <a:r>
              <a:rPr lang="fi-FI" dirty="0">
                <a:sym typeface="Wingdings" panose="05000000000000000000" pitchFamily="2" charset="2"/>
              </a:rPr>
              <a:t></a:t>
            </a:r>
            <a:endParaRPr lang="fi-FI" dirty="0"/>
          </a:p>
          <a:p>
            <a:pPr marL="0" indent="0">
              <a:buNone/>
            </a:pPr>
            <a:endParaRPr lang="fi-FI" dirty="0"/>
          </a:p>
        </p:txBody>
      </p:sp>
    </p:spTree>
    <p:extLst>
      <p:ext uri="{BB962C8B-B14F-4D97-AF65-F5344CB8AC3E}">
        <p14:creationId xmlns:p14="http://schemas.microsoft.com/office/powerpoint/2010/main" val="2612608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F92282-61EC-0A86-14C2-3AB1CA88D47A}"/>
              </a:ext>
            </a:extLst>
          </p:cNvPr>
          <p:cNvSpPr>
            <a:spLocks noGrp="1"/>
          </p:cNvSpPr>
          <p:nvPr>
            <p:ph type="title"/>
          </p:nvPr>
        </p:nvSpPr>
        <p:spPr/>
        <p:txBody>
          <a:bodyPr/>
          <a:lstStyle/>
          <a:p>
            <a:r>
              <a:rPr lang="fi-FI" dirty="0"/>
              <a:t>Kuunteleminen vs. kuuleminen</a:t>
            </a:r>
          </a:p>
        </p:txBody>
      </p:sp>
      <p:sp>
        <p:nvSpPr>
          <p:cNvPr id="3" name="Sisällön paikkamerkki 2">
            <a:extLst>
              <a:ext uri="{FF2B5EF4-FFF2-40B4-BE49-F238E27FC236}">
                <a16:creationId xmlns:a16="http://schemas.microsoft.com/office/drawing/2014/main" id="{864F07DB-755B-5E8F-0B44-9C573AC19D65}"/>
              </a:ext>
            </a:extLst>
          </p:cNvPr>
          <p:cNvSpPr>
            <a:spLocks noGrp="1"/>
          </p:cNvSpPr>
          <p:nvPr>
            <p:ph idx="1"/>
          </p:nvPr>
        </p:nvSpPr>
        <p:spPr/>
        <p:txBody>
          <a:bodyPr>
            <a:normAutofit/>
          </a:bodyPr>
          <a:lstStyle/>
          <a:p>
            <a:r>
              <a:rPr lang="fi-FI" dirty="0"/>
              <a:t>Toisen kuunteleminen on usein jopa tärkeämpää kuin itse puhuminen.</a:t>
            </a:r>
          </a:p>
          <a:p>
            <a:r>
              <a:rPr lang="fi-FI" dirty="0"/>
              <a:t>Mitä eroa on kuulemisella ja kuuntelemisella?</a:t>
            </a:r>
          </a:p>
          <a:p>
            <a:r>
              <a:rPr lang="fi-FI" dirty="0"/>
              <a:t>Toisen ihmisen kohtaamisessa ja kuuntelemisessa korostuu aito läsnäolo: Silmiin katsominen, ilmeet ja eleet, keskittyminen, oman vuoron odottaminen, toisen puheenvuoroon rakentaminen, jne.</a:t>
            </a:r>
          </a:p>
          <a:p>
            <a:r>
              <a:rPr lang="fi-FI" dirty="0"/>
              <a:t>Aito ja aktiivinen kuunteleminen ei ole helppoa, mutta sitä voi harjoitella.</a:t>
            </a:r>
          </a:p>
        </p:txBody>
      </p:sp>
    </p:spTree>
    <p:extLst>
      <p:ext uri="{BB962C8B-B14F-4D97-AF65-F5344CB8AC3E}">
        <p14:creationId xmlns:p14="http://schemas.microsoft.com/office/powerpoint/2010/main" val="77399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7A07E0-7C7C-F7B1-2B4D-AB67201A560E}"/>
              </a:ext>
            </a:extLst>
          </p:cNvPr>
          <p:cNvSpPr>
            <a:spLocks noGrp="1"/>
          </p:cNvSpPr>
          <p:nvPr>
            <p:ph type="title"/>
          </p:nvPr>
        </p:nvSpPr>
        <p:spPr/>
        <p:txBody>
          <a:bodyPr>
            <a:normAutofit/>
          </a:bodyPr>
          <a:lstStyle/>
          <a:p>
            <a:r>
              <a:rPr lang="fi-FI" dirty="0"/>
              <a:t>5 syytä, miksi kuunteleminen ja kuulluksi tuleminen ovat meille hyväksi</a:t>
            </a:r>
          </a:p>
        </p:txBody>
      </p:sp>
      <p:sp>
        <p:nvSpPr>
          <p:cNvPr id="3" name="Sisällön paikkamerkki 2">
            <a:extLst>
              <a:ext uri="{FF2B5EF4-FFF2-40B4-BE49-F238E27FC236}">
                <a16:creationId xmlns:a16="http://schemas.microsoft.com/office/drawing/2014/main" id="{D7E89740-58C6-182B-7500-F1755AF153B2}"/>
              </a:ext>
            </a:extLst>
          </p:cNvPr>
          <p:cNvSpPr>
            <a:spLocks noGrp="1"/>
          </p:cNvSpPr>
          <p:nvPr>
            <p:ph idx="1"/>
          </p:nvPr>
        </p:nvSpPr>
        <p:spPr>
          <a:xfrm>
            <a:off x="838200" y="1825624"/>
            <a:ext cx="10515600" cy="4667251"/>
          </a:xfrm>
        </p:spPr>
        <p:txBody>
          <a:bodyPr>
            <a:normAutofit fontScale="85000" lnSpcReduction="10000"/>
          </a:bodyPr>
          <a:lstStyle/>
          <a:p>
            <a:pPr marL="514350" indent="-514350">
              <a:buFont typeface="+mj-lt"/>
              <a:buAutoNum type="arabicPeriod"/>
            </a:pPr>
            <a:r>
              <a:rPr lang="fi-FI" dirty="0"/>
              <a:t>Kuulluksi tuleminen vahvistaa </a:t>
            </a:r>
            <a:r>
              <a:rPr lang="fi-FI" b="1" dirty="0"/>
              <a:t>mielenterveyttä ja hyvinvointia</a:t>
            </a:r>
            <a:r>
              <a:rPr lang="fi-FI" dirty="0"/>
              <a:t>. Kun tulemme kuulluksi, koemme olevamme tärkeitä ja hyväksyttyjä.</a:t>
            </a:r>
          </a:p>
          <a:p>
            <a:pPr marL="514350" indent="-514350">
              <a:buFont typeface="+mj-lt"/>
              <a:buAutoNum type="arabicPeriod"/>
            </a:pPr>
            <a:r>
              <a:rPr lang="fi-FI" dirty="0"/>
              <a:t>Kuunteleminen syventää </a:t>
            </a:r>
            <a:r>
              <a:rPr lang="fi-FI" b="1" dirty="0"/>
              <a:t>ihmissuhteita</a:t>
            </a:r>
            <a:r>
              <a:rPr lang="fi-FI" dirty="0"/>
              <a:t>. Kokemusten jakaminen ja asioiden pohtiminen yhdessä lisäävät keskinäistä luottamusta.</a:t>
            </a:r>
          </a:p>
          <a:p>
            <a:pPr marL="514350" indent="-514350">
              <a:buFont typeface="+mj-lt"/>
              <a:buAutoNum type="arabicPeriod"/>
            </a:pPr>
            <a:r>
              <a:rPr lang="fi-FI" dirty="0"/>
              <a:t>Kuulluksi tuleminen lisää </a:t>
            </a:r>
            <a:r>
              <a:rPr lang="fi-FI" b="1" dirty="0"/>
              <a:t>itsemyötätuntoa</a:t>
            </a:r>
            <a:r>
              <a:rPr lang="fi-FI" dirty="0"/>
              <a:t>. Suhtaudumme usein itseemme turhan ankarasti. Se, että joku toinen suhtautuu meihin lempeästi, auttaa suhtautumaan itseemme armollisemmin.</a:t>
            </a:r>
          </a:p>
          <a:p>
            <a:pPr marL="514350" indent="-514350">
              <a:buFont typeface="+mj-lt"/>
              <a:buAutoNum type="arabicPeriod"/>
            </a:pPr>
            <a:r>
              <a:rPr lang="fi-FI" dirty="0"/>
              <a:t>Kuunteleminen ja kuulluksi tuleminen parantavat </a:t>
            </a:r>
            <a:r>
              <a:rPr lang="fi-FI" b="1" dirty="0"/>
              <a:t>fyysistä terveyttä</a:t>
            </a:r>
            <a:r>
              <a:rPr lang="fi-FI" dirty="0"/>
              <a:t>. Lämmin, aito vuorovaikutus rentouttaa. Se laskee sydämen sykettä ja verenpainetta ja lisää mielihyvähormonien eritystä kehossa.</a:t>
            </a:r>
          </a:p>
          <a:p>
            <a:pPr marL="514350" indent="-514350">
              <a:buFont typeface="+mj-lt"/>
              <a:buAutoNum type="arabicPeriod"/>
            </a:pPr>
            <a:r>
              <a:rPr lang="fi-FI" dirty="0"/>
              <a:t>Kuunteleminen lisää </a:t>
            </a:r>
            <a:r>
              <a:rPr lang="fi-FI" b="1" dirty="0"/>
              <a:t>yhdenvertaisuutta ja osallisuutta</a:t>
            </a:r>
            <a:r>
              <a:rPr lang="fi-FI" dirty="0"/>
              <a:t>. Aito kiinnostus toista kohtaan tarjoaa mahdollisuuden oppia uutta ja auttaa ymmärtämään erilaisuutta.</a:t>
            </a:r>
          </a:p>
        </p:txBody>
      </p:sp>
    </p:spTree>
    <p:extLst>
      <p:ext uri="{BB962C8B-B14F-4D97-AF65-F5344CB8AC3E}">
        <p14:creationId xmlns:p14="http://schemas.microsoft.com/office/powerpoint/2010/main" val="2808572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CC2356-3DBE-7EF3-23CB-F53EAA2874FE}"/>
              </a:ext>
            </a:extLst>
          </p:cNvPr>
          <p:cNvSpPr>
            <a:spLocks noGrp="1"/>
          </p:cNvSpPr>
          <p:nvPr>
            <p:ph type="title"/>
          </p:nvPr>
        </p:nvSpPr>
        <p:spPr/>
        <p:txBody>
          <a:bodyPr/>
          <a:lstStyle/>
          <a:p>
            <a:r>
              <a:rPr lang="fi-FI"/>
              <a:t>Aktiivinen kuuntelu</a:t>
            </a:r>
          </a:p>
        </p:txBody>
      </p:sp>
      <p:sp>
        <p:nvSpPr>
          <p:cNvPr id="3" name="Sisällön paikkamerkki 2">
            <a:extLst>
              <a:ext uri="{FF2B5EF4-FFF2-40B4-BE49-F238E27FC236}">
                <a16:creationId xmlns:a16="http://schemas.microsoft.com/office/drawing/2014/main" id="{F593E507-2A54-F830-CB41-938B8DD21953}"/>
              </a:ext>
            </a:extLst>
          </p:cNvPr>
          <p:cNvSpPr>
            <a:spLocks noGrp="1"/>
          </p:cNvSpPr>
          <p:nvPr>
            <p:ph idx="1"/>
          </p:nvPr>
        </p:nvSpPr>
        <p:spPr>
          <a:xfrm>
            <a:off x="838200" y="1690688"/>
            <a:ext cx="10515600" cy="4542902"/>
          </a:xfrm>
        </p:spPr>
        <p:txBody>
          <a:bodyPr>
            <a:normAutofit/>
          </a:bodyPr>
          <a:lstStyle/>
          <a:p>
            <a:pPr marL="0" indent="0">
              <a:buNone/>
            </a:pPr>
            <a:r>
              <a:rPr lang="fi-FI" b="1" dirty="0"/>
              <a:t>Harjoitellaan:</a:t>
            </a:r>
          </a:p>
          <a:p>
            <a:pPr marL="914400" lvl="1" indent="-457200">
              <a:buFont typeface="+mj-lt"/>
              <a:buAutoNum type="arabicPeriod"/>
            </a:pPr>
            <a:r>
              <a:rPr lang="fi-FI" dirty="0"/>
              <a:t>Jakaudutaan pareiksi.</a:t>
            </a:r>
          </a:p>
          <a:p>
            <a:pPr marL="914400" lvl="1" indent="-457200">
              <a:buFont typeface="+mj-lt"/>
              <a:buAutoNum type="arabicPeriod"/>
            </a:pPr>
            <a:r>
              <a:rPr lang="fi-FI" dirty="0"/>
              <a:t>Valitkaa, kumpi parista puhuu ensin. Aikaa puhumiseen on 3 minuuttia. Aiheella ei ole väliä: voit kertoa parillesi vaikka lemmikistäsi, harrastuksistasi tai siitä, mitä söi tänään aamupalaksi.</a:t>
            </a:r>
          </a:p>
          <a:p>
            <a:pPr marL="914400" lvl="1" indent="-457200">
              <a:buFont typeface="+mj-lt"/>
              <a:buAutoNum type="arabicPeriod"/>
            </a:pPr>
            <a:r>
              <a:rPr lang="fi-FI" dirty="0"/>
              <a:t>Parisi kuuntelee aktiivisesti. Ilmeillä ja eleillä saa osoittaa, että kuuntelee, mutta ei kommentoida toisen sanomaa.</a:t>
            </a:r>
          </a:p>
          <a:p>
            <a:pPr marL="914400" lvl="1" indent="-457200">
              <a:buFont typeface="+mj-lt"/>
              <a:buAutoNum type="arabicPeriod"/>
            </a:pPr>
            <a:r>
              <a:rPr lang="fi-FI" dirty="0"/>
              <a:t>3 minuutin jälkeen kuuntelija kertoo puhujalle, mitä kuuli. Hyviä lauseen aloituksia ovat esim. ”Kuulin sinun sanovan, että…”, ”Minulle jäi sellainen tunne, että…”, ”Vaikutit siltä, että…” </a:t>
            </a:r>
          </a:p>
          <a:p>
            <a:pPr marL="914400" lvl="1" indent="-457200">
              <a:buFont typeface="+mj-lt"/>
              <a:buAutoNum type="arabicPeriod"/>
            </a:pPr>
            <a:r>
              <a:rPr lang="fi-FI" dirty="0"/>
              <a:t>Toinen saa halutessaan korjata, jos tulee asiavirheitä.</a:t>
            </a:r>
          </a:p>
          <a:p>
            <a:pPr marL="914400" lvl="1" indent="-457200">
              <a:buFont typeface="+mj-lt"/>
              <a:buAutoNum type="arabicPeriod"/>
            </a:pPr>
            <a:r>
              <a:rPr lang="fi-FI" dirty="0"/>
              <a:t>Vaihdetaan roolit toisinpäin.</a:t>
            </a:r>
          </a:p>
          <a:p>
            <a:pPr lvl="1"/>
            <a:endParaRPr lang="fi-FI" dirty="0"/>
          </a:p>
        </p:txBody>
      </p:sp>
    </p:spTree>
    <p:extLst>
      <p:ext uri="{BB962C8B-B14F-4D97-AF65-F5344CB8AC3E}">
        <p14:creationId xmlns:p14="http://schemas.microsoft.com/office/powerpoint/2010/main" val="3300802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9549BD0-31D6-1E58-1038-B12AD6ACC2C2}"/>
              </a:ext>
            </a:extLst>
          </p:cNvPr>
          <p:cNvSpPr>
            <a:spLocks noGrp="1"/>
          </p:cNvSpPr>
          <p:nvPr>
            <p:ph type="title"/>
          </p:nvPr>
        </p:nvSpPr>
        <p:spPr/>
        <p:txBody>
          <a:bodyPr/>
          <a:lstStyle/>
          <a:p>
            <a:r>
              <a:rPr lang="fi-FI" dirty="0"/>
              <a:t>Miltä harjoitus tuntui?</a:t>
            </a:r>
          </a:p>
        </p:txBody>
      </p:sp>
    </p:spTree>
    <p:extLst>
      <p:ext uri="{BB962C8B-B14F-4D97-AF65-F5344CB8AC3E}">
        <p14:creationId xmlns:p14="http://schemas.microsoft.com/office/powerpoint/2010/main" val="2328507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ADEA819-9429-5021-F033-32814AA19892}"/>
              </a:ext>
            </a:extLst>
          </p:cNvPr>
          <p:cNvSpPr>
            <a:spLocks noGrp="1"/>
          </p:cNvSpPr>
          <p:nvPr>
            <p:ph type="title"/>
          </p:nvPr>
        </p:nvSpPr>
        <p:spPr/>
        <p:txBody>
          <a:bodyPr/>
          <a:lstStyle/>
          <a:p>
            <a:r>
              <a:rPr lang="fi-FI"/>
              <a:t>Minä vapaaehtoisena</a:t>
            </a:r>
          </a:p>
        </p:txBody>
      </p:sp>
      <p:pic>
        <p:nvPicPr>
          <p:cNvPr id="2" name="Kuva 1">
            <a:extLst>
              <a:ext uri="{FF2B5EF4-FFF2-40B4-BE49-F238E27FC236}">
                <a16:creationId xmlns:a16="http://schemas.microsoft.com/office/drawing/2014/main" id="{34C96203-2B0B-B5E6-C26B-B060B4E6DA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7" y="4746699"/>
            <a:ext cx="12220767" cy="1919634"/>
          </a:xfrm>
          <a:prstGeom prst="rect">
            <a:avLst/>
          </a:prstGeom>
        </p:spPr>
      </p:pic>
    </p:spTree>
    <p:extLst>
      <p:ext uri="{BB962C8B-B14F-4D97-AF65-F5344CB8AC3E}">
        <p14:creationId xmlns:p14="http://schemas.microsoft.com/office/powerpoint/2010/main" val="3265500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407F90E-E823-4217-4B58-0CCA5992AFFD}"/>
              </a:ext>
            </a:extLst>
          </p:cNvPr>
          <p:cNvSpPr>
            <a:spLocks noGrp="1"/>
          </p:cNvSpPr>
          <p:nvPr>
            <p:ph type="title"/>
          </p:nvPr>
        </p:nvSpPr>
        <p:spPr/>
        <p:txBody>
          <a:bodyPr/>
          <a:lstStyle/>
          <a:p>
            <a:r>
              <a:rPr lang="fi-FI" dirty="0"/>
              <a:t>Arvot</a:t>
            </a:r>
          </a:p>
        </p:txBody>
      </p:sp>
      <p:sp>
        <p:nvSpPr>
          <p:cNvPr id="5" name="Sisällön paikkamerkki 4">
            <a:extLst>
              <a:ext uri="{FF2B5EF4-FFF2-40B4-BE49-F238E27FC236}">
                <a16:creationId xmlns:a16="http://schemas.microsoft.com/office/drawing/2014/main" id="{60AB20D4-DB25-7201-B747-1934427AF397}"/>
              </a:ext>
            </a:extLst>
          </p:cNvPr>
          <p:cNvSpPr>
            <a:spLocks noGrp="1"/>
          </p:cNvSpPr>
          <p:nvPr>
            <p:ph idx="1"/>
          </p:nvPr>
        </p:nvSpPr>
        <p:spPr/>
        <p:txBody>
          <a:bodyPr>
            <a:normAutofit fontScale="92500" lnSpcReduction="20000"/>
          </a:bodyPr>
          <a:lstStyle/>
          <a:p>
            <a:r>
              <a:rPr lang="fi-FI" dirty="0"/>
              <a:t>Arvot ovat asioita, joista pitäisimme kiinni, vaikka joutuisimme autiolle saarelle.</a:t>
            </a:r>
          </a:p>
          <a:p>
            <a:r>
              <a:rPr lang="fi-FI" dirty="0"/>
              <a:t>Arvot kertovat siitä, mikä on meille tärkeintä elämässä. Arvot ohjaavat mm. päätöksiä ja valintoja. Siksi omat arvot kannattaa tuntea.</a:t>
            </a:r>
          </a:p>
          <a:p>
            <a:r>
              <a:rPr lang="fi-FI" dirty="0"/>
              <a:t>Arvoja voivat olla esim. luonto, ystävyys, rakkaus, raha, arvostus, rehellisyys, tasa-arvoisuus, totuus, oikeudenmukaisuus, jne.</a:t>
            </a:r>
          </a:p>
          <a:p>
            <a:r>
              <a:rPr lang="fi-FI" dirty="0"/>
              <a:t>Tutkimusten mukaan ihminen voi hyvin, kun hän pääsee käyttämään osaamistaan itselleen tärkeiden asioiden (arvojen) parissa.</a:t>
            </a:r>
          </a:p>
          <a:p>
            <a:r>
              <a:rPr lang="fi-FI" dirty="0"/>
              <a:t>Esim. rentoutuminen, harrastuksiin uppoutuminen, hyvät ihmissuhteet ja onnistumisen ja merkityksellisyyden kokemukset palauttavat kuormituksesta ja lisäävät hyvinvointia.</a:t>
            </a:r>
          </a:p>
          <a:p>
            <a:r>
              <a:rPr lang="fi-FI" dirty="0"/>
              <a:t>Myös omien rajojen tunteminen on tärkeää.</a:t>
            </a:r>
          </a:p>
        </p:txBody>
      </p:sp>
    </p:spTree>
    <p:extLst>
      <p:ext uri="{BB962C8B-B14F-4D97-AF65-F5344CB8AC3E}">
        <p14:creationId xmlns:p14="http://schemas.microsoft.com/office/powerpoint/2010/main" val="1366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262264-3D97-00C1-704C-B43FD25EA68E}"/>
              </a:ext>
            </a:extLst>
          </p:cNvPr>
          <p:cNvSpPr>
            <a:spLocks noGrp="1"/>
          </p:cNvSpPr>
          <p:nvPr>
            <p:ph type="title"/>
          </p:nvPr>
        </p:nvSpPr>
        <p:spPr>
          <a:xfrm>
            <a:off x="838200" y="365125"/>
            <a:ext cx="10515600" cy="1325563"/>
          </a:xfrm>
        </p:spPr>
        <p:txBody>
          <a:bodyPr anchor="ctr">
            <a:normAutofit/>
          </a:bodyPr>
          <a:lstStyle/>
          <a:p>
            <a:r>
              <a:rPr lang="fi-FI"/>
              <a:t>Tutustutaan</a:t>
            </a:r>
            <a:endParaRPr lang="fi-FI" dirty="0"/>
          </a:p>
        </p:txBody>
      </p:sp>
      <p:sp>
        <p:nvSpPr>
          <p:cNvPr id="4" name="Sisällön paikkamerkki 3">
            <a:extLst>
              <a:ext uri="{FF2B5EF4-FFF2-40B4-BE49-F238E27FC236}">
                <a16:creationId xmlns:a16="http://schemas.microsoft.com/office/drawing/2014/main" id="{DA46CF86-EE72-3834-6894-F4CBC9D62F7B}"/>
              </a:ext>
            </a:extLst>
          </p:cNvPr>
          <p:cNvSpPr>
            <a:spLocks noGrp="1"/>
          </p:cNvSpPr>
          <p:nvPr>
            <p:ph sz="half" idx="1"/>
          </p:nvPr>
        </p:nvSpPr>
        <p:spPr>
          <a:xfrm>
            <a:off x="838199" y="1690688"/>
            <a:ext cx="5586663" cy="4802187"/>
          </a:xfrm>
        </p:spPr>
        <p:txBody>
          <a:bodyPr>
            <a:normAutofit lnSpcReduction="10000"/>
          </a:bodyPr>
          <a:lstStyle/>
          <a:p>
            <a:r>
              <a:rPr lang="fi-FI" dirty="0"/>
              <a:t>Valitse kuvakorteista parhaiten sinun tunnelmiasi vastaava kuva.</a:t>
            </a:r>
          </a:p>
          <a:p>
            <a:r>
              <a:rPr lang="fi-FI" dirty="0"/>
              <a:t>Kuva voi kertoa sinusta, mielialastasi, odotuksistasi tai tunteistasi.</a:t>
            </a:r>
          </a:p>
          <a:p>
            <a:r>
              <a:rPr lang="fi-FI" dirty="0"/>
              <a:t>Kerro muille:</a:t>
            </a:r>
          </a:p>
          <a:p>
            <a:pPr lvl="1"/>
            <a:r>
              <a:rPr lang="fi-FI" sz="2800" dirty="0"/>
              <a:t>Kuka olet?</a:t>
            </a:r>
          </a:p>
          <a:p>
            <a:pPr lvl="1"/>
            <a:r>
              <a:rPr lang="fi-FI" sz="2800" dirty="0"/>
              <a:t>Miksi valitsit juuri sen kuvan, minkä valitsit?</a:t>
            </a:r>
          </a:p>
          <a:p>
            <a:pPr lvl="1"/>
            <a:r>
              <a:rPr lang="fi-FI" sz="2800" dirty="0"/>
              <a:t>Mitä odotat valmennukselta ja SenioriKamu-toiminnalta?</a:t>
            </a:r>
          </a:p>
        </p:txBody>
      </p:sp>
      <p:pic>
        <p:nvPicPr>
          <p:cNvPr id="5" name="Kuva 4">
            <a:extLst>
              <a:ext uri="{FF2B5EF4-FFF2-40B4-BE49-F238E27FC236}">
                <a16:creationId xmlns:a16="http://schemas.microsoft.com/office/drawing/2014/main" id="{497C5787-B010-AB7C-9C0A-5C6EA15C13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655" y="2311917"/>
            <a:ext cx="6065394" cy="4033488"/>
          </a:xfrm>
          <a:prstGeom prst="rect">
            <a:avLst/>
          </a:prstGeom>
          <a:noFill/>
        </p:spPr>
      </p:pic>
    </p:spTree>
    <p:extLst>
      <p:ext uri="{BB962C8B-B14F-4D97-AF65-F5344CB8AC3E}">
        <p14:creationId xmlns:p14="http://schemas.microsoft.com/office/powerpoint/2010/main" val="3917655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146D86-8F65-5032-354D-C6B47B5497A3}"/>
              </a:ext>
            </a:extLst>
          </p:cNvPr>
          <p:cNvSpPr>
            <a:spLocks noGrp="1"/>
          </p:cNvSpPr>
          <p:nvPr>
            <p:ph type="title"/>
          </p:nvPr>
        </p:nvSpPr>
        <p:spPr>
          <a:xfrm>
            <a:off x="839788" y="572972"/>
            <a:ext cx="4285105" cy="949440"/>
          </a:xfrm>
        </p:spPr>
        <p:txBody>
          <a:bodyPr>
            <a:normAutofit fontScale="90000"/>
          </a:bodyPr>
          <a:lstStyle/>
          <a:p>
            <a:r>
              <a:rPr lang="fi-FI"/>
              <a:t>Mielenterveyden käsi</a:t>
            </a:r>
          </a:p>
        </p:txBody>
      </p:sp>
      <p:sp>
        <p:nvSpPr>
          <p:cNvPr id="5" name="Tekstin paikkamerkki 4">
            <a:extLst>
              <a:ext uri="{FF2B5EF4-FFF2-40B4-BE49-F238E27FC236}">
                <a16:creationId xmlns:a16="http://schemas.microsoft.com/office/drawing/2014/main" id="{874B0271-96B2-BD47-A5E5-557732D7C6F1}"/>
              </a:ext>
            </a:extLst>
          </p:cNvPr>
          <p:cNvSpPr>
            <a:spLocks noGrp="1"/>
          </p:cNvSpPr>
          <p:nvPr>
            <p:ph type="body" sz="half" idx="2"/>
          </p:nvPr>
        </p:nvSpPr>
        <p:spPr>
          <a:xfrm>
            <a:off x="839788" y="1737550"/>
            <a:ext cx="4997106" cy="4454611"/>
          </a:xfrm>
        </p:spPr>
        <p:txBody>
          <a:bodyPr>
            <a:normAutofit/>
          </a:bodyPr>
          <a:lstStyle/>
          <a:p>
            <a:r>
              <a:rPr lang="fi-FI" dirty="0"/>
              <a:t>Kuvaa mielen hyvinvointiin vaikuttavia arjen valintoja.</a:t>
            </a:r>
          </a:p>
          <a:p>
            <a:r>
              <a:rPr lang="fi-FI" dirty="0"/>
              <a:t>Tehdään harjoitus: </a:t>
            </a:r>
          </a:p>
          <a:p>
            <a:pPr marL="514350" indent="-514350">
              <a:buFont typeface="+mj-lt"/>
              <a:buAutoNum type="arabicPeriod"/>
            </a:pPr>
            <a:r>
              <a:rPr lang="fi-FI" dirty="0"/>
              <a:t>Ota paperia ja kynä.</a:t>
            </a:r>
          </a:p>
          <a:p>
            <a:pPr marL="514350" indent="-514350">
              <a:buFont typeface="+mj-lt"/>
              <a:buAutoNum type="arabicPeriod"/>
            </a:pPr>
            <a:r>
              <a:rPr lang="fi-FI" dirty="0"/>
              <a:t>Kirjoita paperin ylälaitaan </a:t>
            </a:r>
            <a:r>
              <a:rPr lang="fi-FI" i="1" dirty="0"/>
              <a:t>kyllä</a:t>
            </a:r>
            <a:r>
              <a:rPr lang="fi-FI" dirty="0"/>
              <a:t> ja </a:t>
            </a:r>
            <a:r>
              <a:rPr lang="fi-FI" i="1" dirty="0"/>
              <a:t>ei</a:t>
            </a:r>
            <a:r>
              <a:rPr lang="fi-FI" dirty="0"/>
              <a:t>.</a:t>
            </a:r>
          </a:p>
          <a:p>
            <a:pPr marL="514350" indent="-514350">
              <a:buFont typeface="+mj-lt"/>
              <a:buAutoNum type="arabicPeriod"/>
            </a:pPr>
            <a:r>
              <a:rPr lang="fi-FI" dirty="0"/>
              <a:t>Kuulet väittämiä. Merkitse oman tilanteesi mukaan rasti joko kyllä- tai ei -sarakkeeseen.</a:t>
            </a:r>
          </a:p>
        </p:txBody>
      </p:sp>
      <p:pic>
        <p:nvPicPr>
          <p:cNvPr id="7" name="Kuvan paikkamerkki 6" descr="Mielenterveyden käsi.">
            <a:extLst>
              <a:ext uri="{FF2B5EF4-FFF2-40B4-BE49-F238E27FC236}">
                <a16:creationId xmlns:a16="http://schemas.microsoft.com/office/drawing/2014/main" id="{18CADE08-3E5B-BF1A-BA1D-F725CA5959D7}"/>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0911" b="129"/>
          <a:stretch/>
        </p:blipFill>
        <p:spPr>
          <a:xfrm>
            <a:off x="5836894" y="1417700"/>
            <a:ext cx="6046614" cy="4774461"/>
          </a:xfrm>
        </p:spPr>
      </p:pic>
    </p:spTree>
    <p:extLst>
      <p:ext uri="{BB962C8B-B14F-4D97-AF65-F5344CB8AC3E}">
        <p14:creationId xmlns:p14="http://schemas.microsoft.com/office/powerpoint/2010/main" val="2339015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2BB86E-41CD-3F69-0BEB-EB6D350EAFF0}"/>
              </a:ext>
            </a:extLst>
          </p:cNvPr>
          <p:cNvSpPr>
            <a:spLocks noGrp="1"/>
          </p:cNvSpPr>
          <p:nvPr>
            <p:ph type="title"/>
          </p:nvPr>
        </p:nvSpPr>
        <p:spPr>
          <a:xfrm>
            <a:off x="838200" y="365125"/>
            <a:ext cx="10515600" cy="1325563"/>
          </a:xfrm>
        </p:spPr>
        <p:txBody>
          <a:bodyPr anchor="ctr">
            <a:normAutofit/>
          </a:bodyPr>
          <a:lstStyle/>
          <a:p>
            <a:r>
              <a:rPr lang="fi-FI"/>
              <a:t>SenioriKamu tukee vapaaehtoisia</a:t>
            </a:r>
          </a:p>
        </p:txBody>
      </p:sp>
      <p:sp>
        <p:nvSpPr>
          <p:cNvPr id="3" name="Sisällön paikkamerkki 2">
            <a:extLst>
              <a:ext uri="{FF2B5EF4-FFF2-40B4-BE49-F238E27FC236}">
                <a16:creationId xmlns:a16="http://schemas.microsoft.com/office/drawing/2014/main" id="{694696AE-FF0E-C5C5-BF44-235A97C734CF}"/>
              </a:ext>
            </a:extLst>
          </p:cNvPr>
          <p:cNvSpPr>
            <a:spLocks noGrp="1"/>
          </p:cNvSpPr>
          <p:nvPr>
            <p:ph sz="half" idx="1"/>
          </p:nvPr>
        </p:nvSpPr>
        <p:spPr>
          <a:xfrm>
            <a:off x="838200" y="1825625"/>
            <a:ext cx="5181600" cy="4351338"/>
          </a:xfrm>
        </p:spPr>
        <p:txBody>
          <a:bodyPr>
            <a:normAutofit/>
          </a:bodyPr>
          <a:lstStyle/>
          <a:p>
            <a:r>
              <a:rPr lang="fi-FI" dirty="0"/>
              <a:t>Lisäkoulutuksilla</a:t>
            </a:r>
          </a:p>
          <a:p>
            <a:r>
              <a:rPr lang="fi-FI" dirty="0"/>
              <a:t>Yhteisillä tapaamisilla</a:t>
            </a:r>
          </a:p>
          <a:p>
            <a:r>
              <a:rPr lang="fi-FI" dirty="0"/>
              <a:t>Henkilökohtaisesti – älä epäröi ottaa yhteyttä!</a:t>
            </a:r>
          </a:p>
          <a:p>
            <a:endParaRPr lang="fi-FI" dirty="0"/>
          </a:p>
          <a:p>
            <a:pPr marL="0" indent="0">
              <a:buNone/>
            </a:pPr>
            <a:r>
              <a:rPr lang="fi-FI" b="1" dirty="0"/>
              <a:t>Millaista tukea sinä kaipaisit?</a:t>
            </a:r>
          </a:p>
        </p:txBody>
      </p:sp>
      <p:pic>
        <p:nvPicPr>
          <p:cNvPr id="5" name="Kuva 4">
            <a:extLst>
              <a:ext uri="{FF2B5EF4-FFF2-40B4-BE49-F238E27FC236}">
                <a16:creationId xmlns:a16="http://schemas.microsoft.com/office/drawing/2014/main" id="{344C2F19-9A78-051E-F8CD-F424DF8D926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7803" r="28908" b="-1"/>
          <a:stretch>
            <a:fillRect/>
          </a:stretch>
        </p:blipFill>
        <p:spPr>
          <a:xfrm>
            <a:off x="6172200" y="1825625"/>
            <a:ext cx="5181600" cy="4351338"/>
          </a:xfrm>
          <a:prstGeom prst="rect">
            <a:avLst/>
          </a:prstGeom>
          <a:noFill/>
        </p:spPr>
      </p:pic>
    </p:spTree>
    <p:extLst>
      <p:ext uri="{BB962C8B-B14F-4D97-AF65-F5344CB8AC3E}">
        <p14:creationId xmlns:p14="http://schemas.microsoft.com/office/powerpoint/2010/main" val="3256872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0DC652-610D-E391-4972-C30F42F468F4}"/>
              </a:ext>
            </a:extLst>
          </p:cNvPr>
          <p:cNvSpPr>
            <a:spLocks noGrp="1"/>
          </p:cNvSpPr>
          <p:nvPr>
            <p:ph type="title"/>
          </p:nvPr>
        </p:nvSpPr>
        <p:spPr/>
        <p:txBody>
          <a:bodyPr/>
          <a:lstStyle/>
          <a:p>
            <a:r>
              <a:rPr lang="fi-FI" dirty="0"/>
              <a:t>Keskustelua ja kysymyksiä</a:t>
            </a:r>
          </a:p>
        </p:txBody>
      </p:sp>
      <p:pic>
        <p:nvPicPr>
          <p:cNvPr id="3" name="Kuva 2">
            <a:extLst>
              <a:ext uri="{FF2B5EF4-FFF2-40B4-BE49-F238E27FC236}">
                <a16:creationId xmlns:a16="http://schemas.microsoft.com/office/drawing/2014/main" id="{BD350696-4836-01F0-51FB-3C6A1F4A7F7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7" y="4746699"/>
            <a:ext cx="12220767" cy="1919634"/>
          </a:xfrm>
          <a:prstGeom prst="rect">
            <a:avLst/>
          </a:prstGeom>
        </p:spPr>
      </p:pic>
    </p:spTree>
    <p:extLst>
      <p:ext uri="{BB962C8B-B14F-4D97-AF65-F5344CB8AC3E}">
        <p14:creationId xmlns:p14="http://schemas.microsoft.com/office/powerpoint/2010/main" val="1957728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D5B1BD7-27ED-FB24-D8A4-BB2D4FCE1ADE}"/>
              </a:ext>
            </a:extLst>
          </p:cNvPr>
          <p:cNvSpPr>
            <a:spLocks noGrp="1"/>
          </p:cNvSpPr>
          <p:nvPr>
            <p:ph type="title"/>
          </p:nvPr>
        </p:nvSpPr>
        <p:spPr>
          <a:xfrm>
            <a:off x="2308860" y="1870868"/>
            <a:ext cx="7574280" cy="1325563"/>
          </a:xfrm>
        </p:spPr>
        <p:txBody>
          <a:bodyPr>
            <a:normAutofit fontScale="90000"/>
          </a:bodyPr>
          <a:lstStyle/>
          <a:p>
            <a:r>
              <a:rPr lang="fi-FI"/>
              <a:t>Kiitos ja </a:t>
            </a:r>
            <a:br>
              <a:rPr lang="fi-FI"/>
            </a:br>
            <a:r>
              <a:rPr lang="fi-FI"/>
              <a:t>lämpimästi tervetuloa SenioriKamu-yhteisöön!</a:t>
            </a:r>
          </a:p>
        </p:txBody>
      </p:sp>
    </p:spTree>
    <p:extLst>
      <p:ext uri="{BB962C8B-B14F-4D97-AF65-F5344CB8AC3E}">
        <p14:creationId xmlns:p14="http://schemas.microsoft.com/office/powerpoint/2010/main" val="2460438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B0162BA-3A5E-0EB7-E550-C93837801679}"/>
              </a:ext>
            </a:extLst>
          </p:cNvPr>
          <p:cNvSpPr>
            <a:spLocks noGrp="1"/>
          </p:cNvSpPr>
          <p:nvPr>
            <p:ph type="title"/>
          </p:nvPr>
        </p:nvSpPr>
        <p:spPr/>
        <p:txBody>
          <a:bodyPr/>
          <a:lstStyle/>
          <a:p>
            <a:r>
              <a:rPr lang="fi-FI" dirty="0"/>
              <a:t>Lähteet</a:t>
            </a:r>
          </a:p>
        </p:txBody>
      </p:sp>
      <p:sp>
        <p:nvSpPr>
          <p:cNvPr id="6" name="Sisällön paikkamerkki 5">
            <a:extLst>
              <a:ext uri="{FF2B5EF4-FFF2-40B4-BE49-F238E27FC236}">
                <a16:creationId xmlns:a16="http://schemas.microsoft.com/office/drawing/2014/main" id="{4DC5D6B3-9DF6-D591-8196-1782E6047393}"/>
              </a:ext>
            </a:extLst>
          </p:cNvPr>
          <p:cNvSpPr>
            <a:spLocks noGrp="1"/>
          </p:cNvSpPr>
          <p:nvPr>
            <p:ph idx="1"/>
          </p:nvPr>
        </p:nvSpPr>
        <p:spPr>
          <a:xfrm>
            <a:off x="838200" y="1507958"/>
            <a:ext cx="10904621" cy="4984917"/>
          </a:xfrm>
        </p:spPr>
        <p:txBody>
          <a:bodyPr>
            <a:normAutofit fontScale="62500" lnSpcReduction="20000"/>
          </a:bodyPr>
          <a:lstStyle/>
          <a:p>
            <a:r>
              <a:rPr lang="fi-FI" sz="1800" dirty="0"/>
              <a:t>Eskola, A. &amp; Kurki, L. 2001. Vapaaehtoistyö auttamisena ja oppimisena. </a:t>
            </a:r>
            <a:r>
              <a:rPr lang="fi-FI" sz="1800" dirty="0">
                <a:hlinkClick r:id="rId2"/>
              </a:rPr>
              <a:t>https://www.julkari.fi/bitstream/handle/10024/100687/011eskola.pdf?sequence=1&amp;isAllowed=y</a:t>
            </a:r>
            <a:r>
              <a:rPr lang="fi-FI" sz="1800" dirty="0"/>
              <a:t> </a:t>
            </a:r>
          </a:p>
          <a:p>
            <a:r>
              <a:rPr lang="fi-FI" sz="1800" dirty="0"/>
              <a:t>Helsingin kaupunki. 2014. Vapaaehtoisen opas. </a:t>
            </a:r>
            <a:r>
              <a:rPr lang="fi-FI" sz="1800" dirty="0">
                <a:hlinkClick r:id="rId3"/>
              </a:rPr>
              <a:t>https://www.hel.fi/static/sote/vapaaehtoistoiminta/vapaaehtoisen_opas_2014.pdf</a:t>
            </a:r>
            <a:r>
              <a:rPr lang="fi-FI" sz="1800" dirty="0"/>
              <a:t> </a:t>
            </a:r>
          </a:p>
          <a:p>
            <a:r>
              <a:rPr lang="fi-FI" sz="1800" dirty="0"/>
              <a:t>Jauhiainen, S. &amp; Niemi, S. 2015. Voimaa Sinusta - Opas kotona asuvien ikäihmisten kohtaamiseen ja heidän hyvinvointinsa </a:t>
            </a:r>
            <a:r>
              <a:rPr lang="fi-FI" sz="1800" dirty="0" err="1"/>
              <a:t>tukemiseen.</a:t>
            </a:r>
            <a:r>
              <a:rPr lang="fi-FI" sz="1800" dirty="0" err="1">
                <a:hlinkClick r:id="rId4"/>
              </a:rPr>
              <a:t>https</a:t>
            </a:r>
            <a:r>
              <a:rPr lang="fi-FI" sz="1800" dirty="0">
                <a:hlinkClick r:id="rId4"/>
              </a:rPr>
              <a:t>://www.socca.fi/files/5818/Opas_kotona_asuvien_ikaihmisten_kohtaamiseen_ja_heidan_hyvinvointinsa_tukemiseen_Suvi_Jauhiainen_ja_Simo_Niemi.pdf</a:t>
            </a:r>
            <a:r>
              <a:rPr lang="fi-FI" sz="1800" dirty="0"/>
              <a:t> </a:t>
            </a:r>
          </a:p>
          <a:p>
            <a:r>
              <a:rPr lang="fi-FI" sz="1800" dirty="0"/>
              <a:t>Kansalaisareena ry. 2019. Vapaaehtoisten opas. </a:t>
            </a:r>
            <a:r>
              <a:rPr lang="fi-FI" sz="1800" dirty="0">
                <a:hlinkClick r:id="rId5"/>
              </a:rPr>
              <a:t>https://kansalaisareena.fi/wp-content/uploads/2020/05/vapaaehtoisten-opas-v2-2019.pdf</a:t>
            </a:r>
            <a:r>
              <a:rPr lang="fi-FI" sz="1800" dirty="0"/>
              <a:t> </a:t>
            </a:r>
          </a:p>
          <a:p>
            <a:r>
              <a:rPr lang="fi-FI" sz="1800" dirty="0"/>
              <a:t>Kansalaisareena ry. 2022. Mitä on vapaaehtoistoiminta? </a:t>
            </a:r>
            <a:r>
              <a:rPr lang="fi-FI" sz="1800" dirty="0">
                <a:hlinkClick r:id="rId6"/>
              </a:rPr>
              <a:t>https://kansalaisareena.fi/aloittavan-vapaaehtoistoiminnan-koordinaattorin-opas/mita-on-vapaaehtoistoiminta/</a:t>
            </a:r>
            <a:endParaRPr lang="fi-FI" sz="1800" dirty="0"/>
          </a:p>
          <a:p>
            <a:r>
              <a:rPr lang="fi-FI" sz="1800" dirty="0" err="1"/>
              <a:t>Laimio</a:t>
            </a:r>
            <a:r>
              <a:rPr lang="fi-FI" sz="1800" dirty="0"/>
              <a:t>, A. &amp; Välimäki, S. 2011. Vapaaehtoistoiminta KEHITTYY. </a:t>
            </a:r>
            <a:r>
              <a:rPr lang="fi-FI" sz="1800" dirty="0">
                <a:hlinkClick r:id="rId7"/>
              </a:rPr>
              <a:t>https://kansalaisareena.fi/wp-content/uploads/2022/03/Vapaaehtoistoiminta-KEHITTYY.pdf</a:t>
            </a:r>
            <a:r>
              <a:rPr lang="fi-FI" sz="1800" dirty="0"/>
              <a:t> </a:t>
            </a:r>
          </a:p>
          <a:p>
            <a:r>
              <a:rPr lang="fi-FI" sz="1800" dirty="0"/>
              <a:t>Lääkärikirja Duodecim. 2023. Luonteenvahvuudet. </a:t>
            </a:r>
            <a:r>
              <a:rPr lang="fi-FI" sz="1800" dirty="0">
                <a:hlinkClick r:id="rId8"/>
              </a:rPr>
              <a:t>https://www.terveyskirjasto.fi/dlk01323</a:t>
            </a:r>
            <a:r>
              <a:rPr lang="fi-FI" sz="1800" dirty="0"/>
              <a:t> </a:t>
            </a:r>
          </a:p>
          <a:p>
            <a:r>
              <a:rPr lang="fi-FI" sz="1800" dirty="0"/>
              <a:t>Mieli ry. </a:t>
            </a:r>
            <a:r>
              <a:rPr lang="fi-FI" sz="1800" dirty="0" err="1"/>
              <a:t>s.a</a:t>
            </a:r>
            <a:r>
              <a:rPr lang="fi-FI" sz="1800" dirty="0"/>
              <a:t>. 5 syytä, miksi kuunteleminen ja kuulluksi tuleminen ovat meille hyväksi. </a:t>
            </a:r>
            <a:r>
              <a:rPr lang="fi-FI" sz="1800" dirty="0">
                <a:hlinkClick r:id="rId9"/>
              </a:rPr>
              <a:t>https://mieli.fi/vahvista-mielenterveyttasi/ihmissuhteet-ja-vuorovaikutus/5-syyta-miksi-kuunteleminen-ja-kuulluksi-tuleminen-ovat-meille-hyvaksi/</a:t>
            </a:r>
            <a:r>
              <a:rPr lang="fi-FI" sz="1800" dirty="0"/>
              <a:t> </a:t>
            </a:r>
          </a:p>
          <a:p>
            <a:r>
              <a:rPr lang="fi-FI" sz="1800" dirty="0"/>
              <a:t>Mieli ry. 2022. Näin opit paremmaksi kuuntelijaksi. </a:t>
            </a:r>
            <a:r>
              <a:rPr lang="fi-FI" sz="1800" dirty="0">
                <a:hlinkClick r:id="rId10"/>
              </a:rPr>
              <a:t>https://mieli.fi/vahvista-mielenterveyttasi/ihmissuhteet-ja-vuorovaikutus/nain-opit-paremmaksi-kuuntelijaksi/</a:t>
            </a:r>
            <a:r>
              <a:rPr lang="fi-FI" sz="1800" dirty="0"/>
              <a:t> </a:t>
            </a:r>
          </a:p>
          <a:p>
            <a:r>
              <a:rPr lang="fi-FI" sz="1800" dirty="0"/>
              <a:t>Mieli ry. 2022. Mielenterveyden käsi kuvaa mielen hyvinvointiin vaikuttavia arjen valintoja. </a:t>
            </a:r>
            <a:r>
              <a:rPr lang="fi-FI" sz="1800" dirty="0">
                <a:hlinkClick r:id="rId11"/>
              </a:rPr>
              <a:t>https://mieli.fi/vahvista-mielenterveyttasi/mielenterveys-ja-arjen-taidot/mielenterveyden-kasi-kuvaa-mielen-hyvinvointiin-vaikuttavia-arjen-valintoja/</a:t>
            </a:r>
            <a:endParaRPr lang="fi-FI" sz="1800" dirty="0"/>
          </a:p>
          <a:p>
            <a:r>
              <a:rPr lang="fi-FI" sz="1800" dirty="0"/>
              <a:t>Mieli ry. 2024. Vuorovaikutustaitoja voi oppia. </a:t>
            </a:r>
            <a:r>
              <a:rPr lang="fi-FI" sz="1800" dirty="0">
                <a:hlinkClick r:id="rId12"/>
              </a:rPr>
              <a:t>https://mieli.fi/vahvista-mielenterveyttasi/ihmissuhteet-ja-vuorovaikutus/vuorovaikutustaitoja-voi-oppia/</a:t>
            </a:r>
            <a:r>
              <a:rPr lang="fi-FI" sz="1800" dirty="0"/>
              <a:t> </a:t>
            </a:r>
          </a:p>
          <a:p>
            <a:r>
              <a:rPr lang="fi-FI" sz="1800" dirty="0" err="1"/>
              <a:t>Nyyti</a:t>
            </a:r>
            <a:r>
              <a:rPr lang="fi-FI" sz="1800" dirty="0"/>
              <a:t> ry. </a:t>
            </a:r>
            <a:r>
              <a:rPr lang="fi-FI" sz="1800" dirty="0" err="1"/>
              <a:t>s.a</a:t>
            </a:r>
            <a:r>
              <a:rPr lang="fi-FI" sz="1800" dirty="0"/>
              <a:t> Arvot. </a:t>
            </a:r>
            <a:r>
              <a:rPr lang="fi-FI" sz="1800" dirty="0">
                <a:hlinkClick r:id="rId13"/>
              </a:rPr>
              <a:t>https://www.nyyti.fi/arvot/</a:t>
            </a:r>
            <a:r>
              <a:rPr lang="fi-FI" sz="1800" dirty="0"/>
              <a:t> </a:t>
            </a:r>
          </a:p>
          <a:p>
            <a:r>
              <a:rPr lang="en-US" sz="1800" dirty="0"/>
              <a:t>Peterson, C. &amp; Seligman, M.E.P. 2004. Character Strengths and Virtues: A Handbook and Classification. Washington, D.C.: APA Press and Oxford University Press</a:t>
            </a:r>
            <a:r>
              <a:rPr lang="fi-FI" sz="1800" dirty="0"/>
              <a:t>.</a:t>
            </a:r>
          </a:p>
          <a:p>
            <a:r>
              <a:rPr lang="fi-FI" sz="1800" dirty="0"/>
              <a:t>Puolitaival, S. ym. 2022. Opas vapaaehtoisten hyvinvointiin. Kansalaisareenan julkaisuja 2/2022. </a:t>
            </a:r>
            <a:r>
              <a:rPr lang="fi-FI" sz="1800" dirty="0">
                <a:hlinkClick r:id="rId14"/>
              </a:rPr>
              <a:t>https://kansalaisareena.fi/opas-vapaaehtoisten-hyvinvointiin/voimavarojen-vahvistaminen-tukee-hyvinvointia/</a:t>
            </a:r>
            <a:endParaRPr lang="fi-FI" sz="1800" dirty="0"/>
          </a:p>
          <a:p>
            <a:r>
              <a:rPr lang="fi-FI" sz="1800" dirty="0"/>
              <a:t>Terveyskylä.fi. 2024. Mistä on kyse, kun puhutaan voimavaroista? </a:t>
            </a:r>
            <a:r>
              <a:rPr lang="fi-FI" sz="1800" dirty="0">
                <a:hlinkClick r:id="rId15"/>
              </a:rPr>
              <a:t>https://www.terveyskyla.fi/kuntoutumistalo/kuntoutumistalon-oppaat/opas-omien-voimavarojen-tunnistamiseen-ja-vahvistamiseen/mista-on-kyse-kun-puhutaan-voimavaroista</a:t>
            </a:r>
            <a:r>
              <a:rPr lang="fi-FI" sz="1800" dirty="0"/>
              <a:t> </a:t>
            </a:r>
          </a:p>
          <a:p>
            <a:r>
              <a:rPr lang="fi-FI" sz="1800" dirty="0"/>
              <a:t>Valmennustrio. 2019. Kuuntelemisen taito on avain aitoon vuorovaikutukseen.  </a:t>
            </a:r>
            <a:r>
              <a:rPr lang="fi-FI" sz="1800" dirty="0">
                <a:hlinkClick r:id="rId16"/>
              </a:rPr>
              <a:t>https://valmennustrio.fi/blogit/kuuntelemisen-taito-on-avain-aitoon-vuorovaikutukseen/</a:t>
            </a:r>
            <a:endParaRPr lang="fi-FI" sz="1800" dirty="0"/>
          </a:p>
          <a:p>
            <a:r>
              <a:rPr lang="fi-FI" sz="1800" dirty="0"/>
              <a:t>Vapaaehtoistyö.fi. 2021. Vapaaehtoistoiminnalla vaikutetaan omaan elämään ja ympäröivään yhteiskuntaan. </a:t>
            </a:r>
            <a:r>
              <a:rPr lang="fi-FI" sz="1800" dirty="0">
                <a:hlinkClick r:id="rId17"/>
              </a:rPr>
              <a:t>https://kansalaisareena.fi/tutkimus-vapaaehtoistoiminnalla-vaikutetaan-omaan-elamaan-ja-ymparoivaan-yhteiskuntaan/</a:t>
            </a:r>
            <a:r>
              <a:rPr lang="fi-FI" sz="1800" dirty="0"/>
              <a:t> </a:t>
            </a:r>
          </a:p>
          <a:p>
            <a:endParaRPr lang="fi-FI" sz="1800" dirty="0"/>
          </a:p>
        </p:txBody>
      </p:sp>
    </p:spTree>
    <p:extLst>
      <p:ext uri="{BB962C8B-B14F-4D97-AF65-F5344CB8AC3E}">
        <p14:creationId xmlns:p14="http://schemas.microsoft.com/office/powerpoint/2010/main" val="265169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946E72-03F0-766E-3C5E-557873FDD641}"/>
              </a:ext>
            </a:extLst>
          </p:cNvPr>
          <p:cNvSpPr>
            <a:spLocks noGrp="1"/>
          </p:cNvSpPr>
          <p:nvPr>
            <p:ph type="title"/>
          </p:nvPr>
        </p:nvSpPr>
        <p:spPr>
          <a:xfrm>
            <a:off x="838200" y="365125"/>
            <a:ext cx="10515600" cy="1325563"/>
          </a:xfrm>
        </p:spPr>
        <p:txBody>
          <a:bodyPr anchor="ctr">
            <a:normAutofit/>
          </a:bodyPr>
          <a:lstStyle/>
          <a:p>
            <a:r>
              <a:rPr lang="fi-FI"/>
              <a:t>Hyvän valmennuksen rakennuspalikat</a:t>
            </a:r>
          </a:p>
        </p:txBody>
      </p:sp>
      <p:graphicFrame>
        <p:nvGraphicFramePr>
          <p:cNvPr id="17" name="Sisällön paikkamerkki 2">
            <a:extLst>
              <a:ext uri="{FF2B5EF4-FFF2-40B4-BE49-F238E27FC236}">
                <a16:creationId xmlns:a16="http://schemas.microsoft.com/office/drawing/2014/main" id="{7C052F04-DDBB-7E26-625C-33A2993C05F5}"/>
              </a:ext>
              <a:ext uri="{C183D7F6-B498-43B3-948B-1728B52AA6E4}">
                <adec:decorative xmlns:adec="http://schemas.microsoft.com/office/drawing/2017/decorative" val="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070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BD36542-6744-42F5-E0D5-FB3F6D5D9AB6}"/>
              </a:ext>
            </a:extLst>
          </p:cNvPr>
          <p:cNvSpPr>
            <a:spLocks noGrp="1"/>
          </p:cNvSpPr>
          <p:nvPr>
            <p:ph type="title"/>
          </p:nvPr>
        </p:nvSpPr>
        <p:spPr/>
        <p:txBody>
          <a:bodyPr/>
          <a:lstStyle/>
          <a:p>
            <a:r>
              <a:rPr lang="fi-FI" dirty="0"/>
              <a:t>Tunnetko jo SenioriKamun?</a:t>
            </a:r>
          </a:p>
        </p:txBody>
      </p:sp>
      <p:sp>
        <p:nvSpPr>
          <p:cNvPr id="5" name="Tekstin paikkamerkki 4">
            <a:extLst>
              <a:ext uri="{FF2B5EF4-FFF2-40B4-BE49-F238E27FC236}">
                <a16:creationId xmlns:a16="http://schemas.microsoft.com/office/drawing/2014/main" id="{922DA90D-116C-AC17-6875-39D198BCE546}"/>
              </a:ext>
            </a:extLst>
          </p:cNvPr>
          <p:cNvSpPr>
            <a:spLocks noGrp="1"/>
          </p:cNvSpPr>
          <p:nvPr>
            <p:ph type="body" idx="1"/>
          </p:nvPr>
        </p:nvSpPr>
        <p:spPr/>
        <p:txBody>
          <a:bodyPr/>
          <a:lstStyle/>
          <a:p>
            <a:endParaRPr lang="fi-FI"/>
          </a:p>
        </p:txBody>
      </p:sp>
      <p:pic>
        <p:nvPicPr>
          <p:cNvPr id="13" name="Kuva 12">
            <a:extLst>
              <a:ext uri="{FF2B5EF4-FFF2-40B4-BE49-F238E27FC236}">
                <a16:creationId xmlns:a16="http://schemas.microsoft.com/office/drawing/2014/main" id="{278D45D0-1534-0ECD-191B-5531A2B0C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7" y="4746699"/>
            <a:ext cx="12220767" cy="1919634"/>
          </a:xfrm>
          <a:prstGeom prst="rect">
            <a:avLst/>
          </a:prstGeom>
        </p:spPr>
      </p:pic>
    </p:spTree>
    <p:extLst>
      <p:ext uri="{BB962C8B-B14F-4D97-AF65-F5344CB8AC3E}">
        <p14:creationId xmlns:p14="http://schemas.microsoft.com/office/powerpoint/2010/main" val="57979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B91D28-A8AA-F399-40D3-BA3997385865}"/>
              </a:ext>
            </a:extLst>
          </p:cNvPr>
          <p:cNvSpPr>
            <a:spLocks noGrp="1"/>
          </p:cNvSpPr>
          <p:nvPr>
            <p:ph type="title"/>
          </p:nvPr>
        </p:nvSpPr>
        <p:spPr>
          <a:xfrm>
            <a:off x="838200" y="365125"/>
            <a:ext cx="10515600" cy="1325563"/>
          </a:xfrm>
        </p:spPr>
        <p:txBody>
          <a:bodyPr anchor="ctr">
            <a:normAutofit/>
          </a:bodyPr>
          <a:lstStyle/>
          <a:p>
            <a:r>
              <a:rPr lang="fi-FI"/>
              <a:t>Miksi SenioriKamu?</a:t>
            </a:r>
            <a:endParaRPr lang="fi-FI" dirty="0"/>
          </a:p>
        </p:txBody>
      </p:sp>
      <p:sp>
        <p:nvSpPr>
          <p:cNvPr id="3" name="Sisällön paikkamerkki 2">
            <a:extLst>
              <a:ext uri="{FF2B5EF4-FFF2-40B4-BE49-F238E27FC236}">
                <a16:creationId xmlns:a16="http://schemas.microsoft.com/office/drawing/2014/main" id="{E5C34A19-72CF-C273-D4E8-2F66A390C099}"/>
              </a:ext>
            </a:extLst>
          </p:cNvPr>
          <p:cNvSpPr>
            <a:spLocks noGrp="1"/>
          </p:cNvSpPr>
          <p:nvPr>
            <p:ph sz="half" idx="1"/>
          </p:nvPr>
        </p:nvSpPr>
        <p:spPr>
          <a:xfrm>
            <a:off x="838199" y="1619598"/>
            <a:ext cx="6827730" cy="4873277"/>
          </a:xfrm>
        </p:spPr>
        <p:txBody>
          <a:bodyPr vert="horz" lIns="91440" tIns="45720" rIns="91440" bIns="45720" rtlCol="0" anchor="t">
            <a:normAutofit lnSpcReduction="10000"/>
          </a:bodyPr>
          <a:lstStyle/>
          <a:p>
            <a:r>
              <a:rPr lang="fi-FI" sz="2600" dirty="0"/>
              <a:t>SenioriKamu-toiminta yhdistää kotona asuvan ikääntyneen henkilön ja vapaaehtoisen kamupariksi.</a:t>
            </a:r>
          </a:p>
          <a:p>
            <a:r>
              <a:rPr lang="fi-FI" sz="2600" dirty="0"/>
              <a:t>Toiminnan t</a:t>
            </a:r>
            <a:r>
              <a:rPr lang="fi-FI" sz="2600" b="0" i="0" u="none" strike="noStrike" dirty="0">
                <a:effectLst/>
              </a:rPr>
              <a:t>avoitteena on:</a:t>
            </a:r>
          </a:p>
          <a:p>
            <a:pPr lvl="1"/>
            <a:r>
              <a:rPr lang="fi-FI" sz="2600" dirty="0"/>
              <a:t>l</a:t>
            </a:r>
            <a:r>
              <a:rPr lang="fi-FI" sz="2600" b="0" i="0" u="none" strike="noStrike" dirty="0">
                <a:effectLst/>
              </a:rPr>
              <a:t>ievittää osallistujien yksinäisyyden ja turvattomuuden tunteita ja</a:t>
            </a:r>
          </a:p>
          <a:p>
            <a:pPr lvl="1"/>
            <a:r>
              <a:rPr lang="fi-FI" sz="2600" b="0" i="0" u="none" strike="noStrike" dirty="0">
                <a:effectLst/>
              </a:rPr>
              <a:t>edistää osallisuuden tunnetta, eli arjen toiminta- ja vaikuttamismahdollisuuksia ja kohdatuksi tulemisen kokemuksia.</a:t>
            </a:r>
            <a:r>
              <a:rPr lang="en-US" sz="2600" b="0" i="0" dirty="0">
                <a:effectLst/>
              </a:rPr>
              <a:t>​</a:t>
            </a:r>
          </a:p>
          <a:p>
            <a:r>
              <a:rPr lang="fi-FI" sz="2600" dirty="0"/>
              <a:t>SenioriKamu-toimintamalli on kehitetty Miina Sillanpään Säätiön ja Harjulan Setlementin SenioriKamu-hankkeessa vuosina 2023</a:t>
            </a:r>
            <a:r>
              <a:rPr lang="fi-FI" dirty="0"/>
              <a:t>–</a:t>
            </a:r>
            <a:r>
              <a:rPr lang="fi-FI" sz="2600" dirty="0"/>
              <a:t>2026.</a:t>
            </a:r>
          </a:p>
        </p:txBody>
      </p:sp>
      <p:pic>
        <p:nvPicPr>
          <p:cNvPr id="5" name="Kuva 4">
            <a:extLst>
              <a:ext uri="{FF2B5EF4-FFF2-40B4-BE49-F238E27FC236}">
                <a16:creationId xmlns:a16="http://schemas.microsoft.com/office/drawing/2014/main" id="{19D1A586-6810-21EA-461D-2D90696F12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7852" r="25288" b="1"/>
          <a:stretch>
            <a:fillRect/>
          </a:stretch>
        </p:blipFill>
        <p:spPr>
          <a:xfrm rot="20688754">
            <a:off x="7098082" y="3867041"/>
            <a:ext cx="5181600" cy="4351338"/>
          </a:xfrm>
          <a:prstGeom prst="rect">
            <a:avLst/>
          </a:prstGeom>
          <a:noFill/>
        </p:spPr>
      </p:pic>
    </p:spTree>
    <p:extLst>
      <p:ext uri="{BB962C8B-B14F-4D97-AF65-F5344CB8AC3E}">
        <p14:creationId xmlns:p14="http://schemas.microsoft.com/office/powerpoint/2010/main" val="462728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BB872A-8F10-1D0E-C11C-1A8CC3205DFD}"/>
              </a:ext>
            </a:extLst>
          </p:cNvPr>
          <p:cNvSpPr>
            <a:spLocks noGrp="1"/>
          </p:cNvSpPr>
          <p:nvPr>
            <p:ph type="title"/>
          </p:nvPr>
        </p:nvSpPr>
        <p:spPr/>
        <p:txBody>
          <a:bodyPr/>
          <a:lstStyle/>
          <a:p>
            <a:r>
              <a:rPr lang="fi-FI" dirty="0"/>
              <a:t>SenioriKamu-toiminta</a:t>
            </a:r>
          </a:p>
        </p:txBody>
      </p:sp>
      <p:sp>
        <p:nvSpPr>
          <p:cNvPr id="3" name="Sisällön paikkamerkki 2">
            <a:extLst>
              <a:ext uri="{FF2B5EF4-FFF2-40B4-BE49-F238E27FC236}">
                <a16:creationId xmlns:a16="http://schemas.microsoft.com/office/drawing/2014/main" id="{49000102-3440-BD2E-1C97-4B37E36A5EA1}"/>
              </a:ext>
            </a:extLst>
          </p:cNvPr>
          <p:cNvSpPr>
            <a:spLocks noGrp="1"/>
          </p:cNvSpPr>
          <p:nvPr>
            <p:ph idx="1"/>
          </p:nvPr>
        </p:nvSpPr>
        <p:spPr/>
        <p:txBody>
          <a:bodyPr vert="horz" lIns="91440" tIns="45720" rIns="91440" bIns="45720" rtlCol="0" anchor="t">
            <a:normAutofit/>
          </a:bodyPr>
          <a:lstStyle/>
          <a:p>
            <a:r>
              <a:rPr lang="fi-FI" dirty="0"/>
              <a:t>Alkaa alkutapaamisella ikääntyneelle ja vapaaehtoiselle.</a:t>
            </a:r>
          </a:p>
          <a:p>
            <a:r>
              <a:rPr lang="fi-FI" dirty="0"/>
              <a:t>Koordinaattori yhdistää kamuparin kasvokkain. </a:t>
            </a:r>
          </a:p>
          <a:p>
            <a:r>
              <a:rPr lang="fi-FI" dirty="0"/>
              <a:t>Yhdistämisen jälkeen kamupari tapaa omien aikataulujensa mukaan.</a:t>
            </a:r>
          </a:p>
          <a:p>
            <a:r>
              <a:rPr lang="fi-FI" dirty="0"/>
              <a:t>Toiminta on lähtökohtaisesti maksutonta ulkoilua ja muuta ajanvietettä ikääntyneen asuinalueella. Yhdessä voidaan käydä esim. kävelyllä, kirjastossa, jumpassa tai istuskella ulkona ja jutella.</a:t>
            </a:r>
          </a:p>
          <a:p>
            <a:r>
              <a:rPr lang="fi-FI" dirty="0"/>
              <a:t>Koordinaattori pitää yhteyttä kamuparin kanssa säännöllisesti.</a:t>
            </a:r>
          </a:p>
        </p:txBody>
      </p:sp>
    </p:spTree>
    <p:extLst>
      <p:ext uri="{BB962C8B-B14F-4D97-AF65-F5344CB8AC3E}">
        <p14:creationId xmlns:p14="http://schemas.microsoft.com/office/powerpoint/2010/main" val="53394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ABCCB752-74D5-F5BC-7898-3B429CD5494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5489"/>
            <a:ext cx="12192000" cy="4500343"/>
          </a:xfrm>
          <a:prstGeom prst="rect">
            <a:avLst/>
          </a:prstGeom>
        </p:spPr>
      </p:pic>
      <p:sp>
        <p:nvSpPr>
          <p:cNvPr id="4" name="Otsikko 3">
            <a:extLst>
              <a:ext uri="{FF2B5EF4-FFF2-40B4-BE49-F238E27FC236}">
                <a16:creationId xmlns:a16="http://schemas.microsoft.com/office/drawing/2014/main" id="{48AD20EC-4607-E50E-2A70-1D33FEE765EB}"/>
              </a:ext>
            </a:extLst>
          </p:cNvPr>
          <p:cNvSpPr>
            <a:spLocks noGrp="1"/>
          </p:cNvSpPr>
          <p:nvPr>
            <p:ph type="title"/>
          </p:nvPr>
        </p:nvSpPr>
        <p:spPr/>
        <p:txBody>
          <a:bodyPr/>
          <a:lstStyle/>
          <a:p>
            <a:r>
              <a:rPr lang="fi-FI"/>
              <a:t>Vapaaehtoisuus</a:t>
            </a:r>
          </a:p>
        </p:txBody>
      </p:sp>
      <p:sp>
        <p:nvSpPr>
          <p:cNvPr id="5" name="Tekstin paikkamerkki 4">
            <a:extLst>
              <a:ext uri="{FF2B5EF4-FFF2-40B4-BE49-F238E27FC236}">
                <a16:creationId xmlns:a16="http://schemas.microsoft.com/office/drawing/2014/main" id="{7615EAB6-4872-5C70-119B-4A4FB961ECD5}"/>
              </a:ext>
            </a:extLst>
          </p:cNvPr>
          <p:cNvSpPr>
            <a:spLocks noGrp="1"/>
          </p:cNvSpPr>
          <p:nvPr>
            <p:ph type="body" idx="1"/>
          </p:nvPr>
        </p:nvSpPr>
        <p:spPr>
          <a:xfrm>
            <a:off x="838200" y="5301736"/>
            <a:ext cx="10515600" cy="880774"/>
          </a:xfrm>
        </p:spPr>
        <p:txBody>
          <a:bodyPr/>
          <a:lstStyle/>
          <a:p>
            <a:r>
              <a:rPr lang="fi-FI" i="1"/>
              <a:t>”Ihminen tarvitsee ihmistä ollakseen ihminen ihmiselle, ollakseen itse ihminen.” Tommy Tabermann </a:t>
            </a:r>
          </a:p>
        </p:txBody>
      </p:sp>
    </p:spTree>
    <p:extLst>
      <p:ext uri="{BB962C8B-B14F-4D97-AF65-F5344CB8AC3E}">
        <p14:creationId xmlns:p14="http://schemas.microsoft.com/office/powerpoint/2010/main" val="456592706"/>
      </p:ext>
    </p:extLst>
  </p:cSld>
  <p:clrMapOvr>
    <a:masterClrMapping/>
  </p:clrMapOvr>
</p:sld>
</file>

<file path=ppt/theme/theme1.xml><?xml version="1.0" encoding="utf-8"?>
<a:theme xmlns:a="http://schemas.openxmlformats.org/drawingml/2006/main" name="Sisältöd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_powerpoint-pohja_UUSI" id="{8178F954-CCB9-4E32-AD9D-62C14E9F7B10}" vid="{8DBAFE05-53F4-4DBF-AE73-D05426CC200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653d55-f14c-4094-b7ec-8a12cd03d1b8" xsi:nil="true"/>
    <lcf76f155ced4ddcb4097134ff3c332f xmlns="a3e40847-cc1c-46d0-a8cc-c3bac6c8334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14C00C1AB046BD44BA0C6F0D631F362B" ma:contentTypeVersion="14" ma:contentTypeDescription="Luo uusi asiakirja." ma:contentTypeScope="" ma:versionID="941421468f00fe6c3b87f97b7fc3ab6e">
  <xsd:schema xmlns:xsd="http://www.w3.org/2001/XMLSchema" xmlns:xs="http://www.w3.org/2001/XMLSchema" xmlns:p="http://schemas.microsoft.com/office/2006/metadata/properties" xmlns:ns2="a3e40847-cc1c-46d0-a8cc-c3bac6c8334c" xmlns:ns3="8b653d55-f14c-4094-b7ec-8a12cd03d1b8" targetNamespace="http://schemas.microsoft.com/office/2006/metadata/properties" ma:root="true" ma:fieldsID="b0c2da45a2e6380ebe753480a9df8ce0" ns2:_="" ns3:_="">
    <xsd:import namespace="a3e40847-cc1c-46d0-a8cc-c3bac6c8334c"/>
    <xsd:import namespace="8b653d55-f14c-4094-b7ec-8a12cd03d1b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40847-cc1c-46d0-a8cc-c3bac6c833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cbda85c9-e3c0-489d-b46d-5df1320fa98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653d55-f14c-4094-b7ec-8a12cd03d1b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86e1f1d-2240-4779-b1db-6ec48f07154f}" ma:internalName="TaxCatchAll" ma:showField="CatchAllData" ma:web="8b653d55-f14c-4094-b7ec-8a12cd03d1b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9D20E-81E8-43A5-B9CB-FE30DBB7A21B}">
  <ds:schemaRefs>
    <ds:schemaRef ds:uri="http://schemas.microsoft.com/office/2006/documentManagement/types"/>
    <ds:schemaRef ds:uri="http://purl.org/dc/terms/"/>
    <ds:schemaRef ds:uri="http://schemas.openxmlformats.org/package/2006/metadata/core-properties"/>
    <ds:schemaRef ds:uri="http://purl.org/dc/elements/1.1/"/>
    <ds:schemaRef ds:uri="a3e40847-cc1c-46d0-a8cc-c3bac6c8334c"/>
    <ds:schemaRef ds:uri="http://www.w3.org/XML/1998/namespace"/>
    <ds:schemaRef ds:uri="http://schemas.microsoft.com/office/infopath/2007/PartnerControls"/>
    <ds:schemaRef ds:uri="http://schemas.microsoft.com/office/2006/metadata/properties"/>
    <ds:schemaRef ds:uri="http://purl.org/dc/dcmitype/"/>
    <ds:schemaRef ds:uri="8b653d55-f14c-4094-b7ec-8a12cd03d1b8"/>
  </ds:schemaRefs>
</ds:datastoreItem>
</file>

<file path=customXml/itemProps2.xml><?xml version="1.0" encoding="utf-8"?>
<ds:datastoreItem xmlns:ds="http://schemas.openxmlformats.org/officeDocument/2006/customXml" ds:itemID="{59683B9E-2552-43C1-94BC-343CECE1D134}">
  <ds:schemaRefs>
    <ds:schemaRef ds:uri="http://schemas.microsoft.com/sharepoint/v3/contenttype/forms"/>
  </ds:schemaRefs>
</ds:datastoreItem>
</file>

<file path=customXml/itemProps3.xml><?xml version="1.0" encoding="utf-8"?>
<ds:datastoreItem xmlns:ds="http://schemas.openxmlformats.org/officeDocument/2006/customXml" ds:itemID="{626FAD46-E054-4FB1-A106-9D8BEE5E98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e40847-cc1c-46d0-a8cc-c3bac6c8334c"/>
    <ds:schemaRef ds:uri="8b653d55-f14c-4094-b7ec-8a12cd03d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SK_powerpoint-pohja_UUSI</Template>
  <TotalTime>24483</TotalTime>
  <Words>2600</Words>
  <Application>Microsoft Office PowerPoint</Application>
  <PresentationFormat>Laajakuva</PresentationFormat>
  <Paragraphs>309</Paragraphs>
  <Slides>44</Slides>
  <Notes>36</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44</vt:i4>
      </vt:variant>
    </vt:vector>
  </HeadingPairs>
  <TitlesOfParts>
    <vt:vector size="49" baseType="lpstr">
      <vt:lpstr>Aptos</vt:lpstr>
      <vt:lpstr>Arial</vt:lpstr>
      <vt:lpstr>Calibri</vt:lpstr>
      <vt:lpstr>Wingdings</vt:lpstr>
      <vt:lpstr>Sisältödia</vt:lpstr>
      <vt:lpstr>SenioriKamu-vapaaehtoisvalmennus</vt:lpstr>
      <vt:lpstr>SenioriKamu-vapaaehtoisvalmennus</vt:lpstr>
      <vt:lpstr>Tervetuloa!</vt:lpstr>
      <vt:lpstr>Tutustutaan</vt:lpstr>
      <vt:lpstr>Hyvän valmennuksen rakennuspalikat</vt:lpstr>
      <vt:lpstr>Tunnetko jo SenioriKamun?</vt:lpstr>
      <vt:lpstr>Miksi SenioriKamu?</vt:lpstr>
      <vt:lpstr>SenioriKamu-toiminta</vt:lpstr>
      <vt:lpstr>Vapaaehtoisuus</vt:lpstr>
      <vt:lpstr>Ajatuksia vapaaehtoisuudesta</vt:lpstr>
      <vt:lpstr>”Vapaaehtoistoiminta on yksittäisten ihmisten ja yhteisöjen hyväksi tehty toiminta, josta ei saa rahallista korvausta, joka tehdään ilman pakkoa ja jota ei pidetä velvollisuutena perhettä tai sukua kohtaan”. </vt:lpstr>
      <vt:lpstr>Vapaaehtoistoiminta</vt:lpstr>
      <vt:lpstr>Vapaaehtoisen </vt:lpstr>
      <vt:lpstr>Luottamuksellisuus eli vaitiolovelvollisuus</vt:lpstr>
      <vt:lpstr>Vapaaehtoisuuden hyödyt</vt:lpstr>
      <vt:lpstr>Tauko 15 min</vt:lpstr>
      <vt:lpstr>Vapaaehtoisena SenioriKamussa</vt:lpstr>
      <vt:lpstr>Vapaaehtoisuus SenioriKamussa</vt:lpstr>
      <vt:lpstr>Tärkeää muistaa:</vt:lpstr>
      <vt:lpstr>Kysymyksiä, kommentteja?</vt:lpstr>
      <vt:lpstr>Minä vapaaehtoisena</vt:lpstr>
      <vt:lpstr>Vapaaehtoisen hyvinvointi</vt:lpstr>
      <vt:lpstr>Luonteenvahvuudet</vt:lpstr>
      <vt:lpstr>VIA-luokitus ja 24 luonteenvahvuutta</vt:lpstr>
      <vt:lpstr>Omat vahvuuteni</vt:lpstr>
      <vt:lpstr>Kiitos!</vt:lpstr>
      <vt:lpstr>SenioriKamu-vapaaehtoisvalmennus</vt:lpstr>
      <vt:lpstr>Tervetuloa!</vt:lpstr>
      <vt:lpstr>Hyvän valmennuksen rakennuspalikat</vt:lpstr>
      <vt:lpstr>Mietteitä viime kerralta ja välitehtävästä</vt:lpstr>
      <vt:lpstr>Vuorovaikutus ja kohtaaminen</vt:lpstr>
      <vt:lpstr>Toimiva vuorovaikutus</vt:lpstr>
      <vt:lpstr>Kohtaaminen</vt:lpstr>
      <vt:lpstr>Kuunteleminen vs. kuuleminen</vt:lpstr>
      <vt:lpstr>5 syytä, miksi kuunteleminen ja kuulluksi tuleminen ovat meille hyväksi</vt:lpstr>
      <vt:lpstr>Aktiivinen kuuntelu</vt:lpstr>
      <vt:lpstr>Miltä harjoitus tuntui?</vt:lpstr>
      <vt:lpstr>Minä vapaaehtoisena</vt:lpstr>
      <vt:lpstr>Arvot</vt:lpstr>
      <vt:lpstr>Mielenterveyden käsi</vt:lpstr>
      <vt:lpstr>SenioriKamu tukee vapaaehtoisia</vt:lpstr>
      <vt:lpstr>Keskustelua ja kysymyksiä</vt:lpstr>
      <vt:lpstr>Kiitos ja  lämpimästi tervetuloa SenioriKamu-yhteisöön!</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SenioriKamu</dc:title>
  <dc:creator>Jenni Karvonen</dc:creator>
  <cp:lastModifiedBy>Jenni Karvonen</cp:lastModifiedBy>
  <cp:revision>3</cp:revision>
  <dcterms:created xsi:type="dcterms:W3CDTF">2023-11-17T06:10:43Z</dcterms:created>
  <dcterms:modified xsi:type="dcterms:W3CDTF">2025-12-05T07:29:35Z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0x01010014C00C1AB046BD44BA0C6F0D631F362B</vt:lpwstr>
  </property>
  <property fmtid="{D5CDD505-2E9C-101B-9397-08002B2CF9AE}" pid="3" name="MediaServiceImageTags">
    <vt:lpwstr/>
  </property>
</Properties>
</file>