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18" r:id="rId5"/>
    <p:sldId id="333" r:id="rId6"/>
    <p:sldId id="330" r:id="rId7"/>
    <p:sldId id="289" r:id="rId8"/>
    <p:sldId id="290" r:id="rId9"/>
    <p:sldId id="296" r:id="rId10"/>
    <p:sldId id="282" r:id="rId11"/>
    <p:sldId id="277" r:id="rId12"/>
    <p:sldId id="291" r:id="rId13"/>
    <p:sldId id="302" r:id="rId14"/>
    <p:sldId id="322" r:id="rId15"/>
    <p:sldId id="268" r:id="rId16"/>
    <p:sldId id="292" r:id="rId17"/>
    <p:sldId id="280" r:id="rId18"/>
    <p:sldId id="331" r:id="rId19"/>
    <p:sldId id="270" r:id="rId20"/>
    <p:sldId id="281" r:id="rId21"/>
    <p:sldId id="295" r:id="rId22"/>
    <p:sldId id="332" r:id="rId23"/>
    <p:sldId id="310" r:id="rId24"/>
    <p:sldId id="300" r:id="rId25"/>
    <p:sldId id="327" r:id="rId26"/>
    <p:sldId id="303" r:id="rId27"/>
    <p:sldId id="301" r:id="rId28"/>
    <p:sldId id="319" r:id="rId29"/>
  </p:sldIdLst>
  <p:sldSz cx="12192000" cy="6858000"/>
  <p:notesSz cx="6805613" cy="99441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F0F3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72324-1AE5-448B-B391-4930CA0EB0A0}" v="55" dt="2025-12-05T05:59:05.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97" autoAdjust="0"/>
  </p:normalViewPr>
  <p:slideViewPr>
    <p:cSldViewPr snapToGrid="0">
      <p:cViewPr varScale="1">
        <p:scale>
          <a:sx n="77" d="100"/>
          <a:sy n="77" d="100"/>
        </p:scale>
        <p:origin x="18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 Karvonen" userId="d93c4de8-b7ed-4d5c-967c-b0f430daadb5" providerId="ADAL" clId="{DB6BFCCD-E10D-41BF-ABDA-04E82FCED6F5}"/>
    <pc:docChg chg="undo redo custSel addSld delSld modSld">
      <pc:chgData name="Jenni Karvonen" userId="d93c4de8-b7ed-4d5c-967c-b0f430daadb5" providerId="ADAL" clId="{DB6BFCCD-E10D-41BF-ABDA-04E82FCED6F5}" dt="2025-12-05T06:22:44.293" v="2401" actId="27636"/>
      <pc:docMkLst>
        <pc:docMk/>
      </pc:docMkLst>
      <pc:sldChg chg="del modNotesTx">
        <pc:chgData name="Jenni Karvonen" userId="d93c4de8-b7ed-4d5c-967c-b0f430daadb5" providerId="ADAL" clId="{DB6BFCCD-E10D-41BF-ABDA-04E82FCED6F5}" dt="2025-12-04T10:19:15.051" v="1848" actId="47"/>
        <pc:sldMkLst>
          <pc:docMk/>
          <pc:sldMk cId="837949214" sldId="267"/>
        </pc:sldMkLst>
      </pc:sldChg>
      <pc:sldChg chg="modSp mod modNotesTx">
        <pc:chgData name="Jenni Karvonen" userId="d93c4de8-b7ed-4d5c-967c-b0f430daadb5" providerId="ADAL" clId="{DB6BFCCD-E10D-41BF-ABDA-04E82FCED6F5}" dt="2025-12-05T05:57:17.670" v="1954" actId="20577"/>
        <pc:sldMkLst>
          <pc:docMk/>
          <pc:sldMk cId="711367083" sldId="268"/>
        </pc:sldMkLst>
        <pc:spChg chg="mod">
          <ac:chgData name="Jenni Karvonen" userId="d93c4de8-b7ed-4d5c-967c-b0f430daadb5" providerId="ADAL" clId="{DB6BFCCD-E10D-41BF-ABDA-04E82FCED6F5}" dt="2025-12-05T05:57:13.990" v="1953" actId="20577"/>
          <ac:spMkLst>
            <pc:docMk/>
            <pc:sldMk cId="711367083" sldId="268"/>
            <ac:spMk id="5" creationId="{9E26DAED-F885-4283-1199-2A6285AE4BC6}"/>
          </ac:spMkLst>
        </pc:spChg>
        <pc:spChg chg="mod">
          <ac:chgData name="Jenni Karvonen" userId="d93c4de8-b7ed-4d5c-967c-b0f430daadb5" providerId="ADAL" clId="{DB6BFCCD-E10D-41BF-ABDA-04E82FCED6F5}" dt="2025-12-05T05:57:17.670" v="1954" actId="20577"/>
          <ac:spMkLst>
            <pc:docMk/>
            <pc:sldMk cId="711367083" sldId="268"/>
            <ac:spMk id="6" creationId="{213A4228-6672-FC26-6685-2C7F44E0E6AA}"/>
          </ac:spMkLst>
        </pc:spChg>
      </pc:sldChg>
      <pc:sldChg chg="modSp mod modClrScheme chgLayout modNotesTx">
        <pc:chgData name="Jenni Karvonen" userId="d93c4de8-b7ed-4d5c-967c-b0f430daadb5" providerId="ADAL" clId="{DB6BFCCD-E10D-41BF-ABDA-04E82FCED6F5}" dt="2025-12-03T10:27:47.620" v="1736" actId="26606"/>
        <pc:sldMkLst>
          <pc:docMk/>
          <pc:sldMk cId="2871186459" sldId="270"/>
        </pc:sldMkLst>
        <pc:spChg chg="mod">
          <ac:chgData name="Jenni Karvonen" userId="d93c4de8-b7ed-4d5c-967c-b0f430daadb5" providerId="ADAL" clId="{DB6BFCCD-E10D-41BF-ABDA-04E82FCED6F5}" dt="2025-12-03T10:27:47.620" v="1736" actId="26606"/>
          <ac:spMkLst>
            <pc:docMk/>
            <pc:sldMk cId="2871186459" sldId="270"/>
            <ac:spMk id="4" creationId="{52FE5ACA-BA70-68C4-8E81-248DAE970618}"/>
          </ac:spMkLst>
        </pc:spChg>
        <pc:picChg chg="mod">
          <ac:chgData name="Jenni Karvonen" userId="d93c4de8-b7ed-4d5c-967c-b0f430daadb5" providerId="ADAL" clId="{DB6BFCCD-E10D-41BF-ABDA-04E82FCED6F5}" dt="2025-12-03T10:27:47.620" v="1736" actId="26606"/>
          <ac:picMkLst>
            <pc:docMk/>
            <pc:sldMk cId="2871186459" sldId="270"/>
            <ac:picMk id="3" creationId="{2C39D827-9528-359A-AEFD-2C49E1B756F7}"/>
          </ac:picMkLst>
        </pc:picChg>
      </pc:sldChg>
      <pc:sldChg chg="modNotesTx">
        <pc:chgData name="Jenni Karvonen" userId="d93c4de8-b7ed-4d5c-967c-b0f430daadb5" providerId="ADAL" clId="{DB6BFCCD-E10D-41BF-ABDA-04E82FCED6F5}" dt="2025-12-03T12:23:05.377" v="1777" actId="20577"/>
        <pc:sldMkLst>
          <pc:docMk/>
          <pc:sldMk cId="456592706" sldId="277"/>
        </pc:sldMkLst>
      </pc:sldChg>
      <pc:sldChg chg="del">
        <pc:chgData name="Jenni Karvonen" userId="d93c4de8-b7ed-4d5c-967c-b0f430daadb5" providerId="ADAL" clId="{DB6BFCCD-E10D-41BF-ABDA-04E82FCED6F5}" dt="2025-12-05T05:55:43.434" v="1859" actId="47"/>
        <pc:sldMkLst>
          <pc:docMk/>
          <pc:sldMk cId="3466385817" sldId="279"/>
        </pc:sldMkLst>
      </pc:sldChg>
      <pc:sldChg chg="modSp mod modNotesTx">
        <pc:chgData name="Jenni Karvonen" userId="d93c4de8-b7ed-4d5c-967c-b0f430daadb5" providerId="ADAL" clId="{DB6BFCCD-E10D-41BF-ABDA-04E82FCED6F5}" dt="2025-12-05T06:11:28.159" v="2399" actId="20577"/>
        <pc:sldMkLst>
          <pc:docMk/>
          <pc:sldMk cId="3226094213" sldId="280"/>
        </pc:sldMkLst>
        <pc:spChg chg="mod">
          <ac:chgData name="Jenni Karvonen" userId="d93c4de8-b7ed-4d5c-967c-b0f430daadb5" providerId="ADAL" clId="{DB6BFCCD-E10D-41BF-ABDA-04E82FCED6F5}" dt="2025-12-05T06:11:28.159" v="2399" actId="20577"/>
          <ac:spMkLst>
            <pc:docMk/>
            <pc:sldMk cId="3226094213" sldId="280"/>
            <ac:spMk id="6" creationId="{0C1F1E1B-0F87-C348-7C65-595CAE2E2662}"/>
          </ac:spMkLst>
        </pc:spChg>
      </pc:sldChg>
      <pc:sldChg chg="modSp mod">
        <pc:chgData name="Jenni Karvonen" userId="d93c4de8-b7ed-4d5c-967c-b0f430daadb5" providerId="ADAL" clId="{DB6BFCCD-E10D-41BF-ABDA-04E82FCED6F5}" dt="2025-12-03T10:16:31.797" v="1263" actId="20577"/>
        <pc:sldMkLst>
          <pc:docMk/>
          <pc:sldMk cId="1210949768" sldId="281"/>
        </pc:sldMkLst>
        <pc:spChg chg="mod">
          <ac:chgData name="Jenni Karvonen" userId="d93c4de8-b7ed-4d5c-967c-b0f430daadb5" providerId="ADAL" clId="{DB6BFCCD-E10D-41BF-ABDA-04E82FCED6F5}" dt="2025-12-03T10:14:17.787" v="923" actId="20577"/>
          <ac:spMkLst>
            <pc:docMk/>
            <pc:sldMk cId="1210949768" sldId="281"/>
            <ac:spMk id="4" creationId="{F526BD81-AD38-F3FD-7DFE-D348B6A7D196}"/>
          </ac:spMkLst>
        </pc:spChg>
        <pc:spChg chg="mod">
          <ac:chgData name="Jenni Karvonen" userId="d93c4de8-b7ed-4d5c-967c-b0f430daadb5" providerId="ADAL" clId="{DB6BFCCD-E10D-41BF-ABDA-04E82FCED6F5}" dt="2025-12-03T10:16:31.797" v="1263" actId="20577"/>
          <ac:spMkLst>
            <pc:docMk/>
            <pc:sldMk cId="1210949768" sldId="281"/>
            <ac:spMk id="5" creationId="{DD114C06-47DA-8FF4-FEF7-6EC8EFB5657E}"/>
          </ac:spMkLst>
        </pc:spChg>
        <pc:picChg chg="mod">
          <ac:chgData name="Jenni Karvonen" userId="d93c4de8-b7ed-4d5c-967c-b0f430daadb5" providerId="ADAL" clId="{DB6BFCCD-E10D-41BF-ABDA-04E82FCED6F5}" dt="2025-12-03T10:16:31.027" v="1262" actId="14100"/>
          <ac:picMkLst>
            <pc:docMk/>
            <pc:sldMk cId="1210949768" sldId="281"/>
            <ac:picMk id="3" creationId="{B44B1FAB-EC62-BA8B-1E1E-0FA38D63D363}"/>
          </ac:picMkLst>
        </pc:picChg>
        <pc:picChg chg="mod">
          <ac:chgData name="Jenni Karvonen" userId="d93c4de8-b7ed-4d5c-967c-b0f430daadb5" providerId="ADAL" clId="{DB6BFCCD-E10D-41BF-ABDA-04E82FCED6F5}" dt="2025-12-03T10:16:31.027" v="1262" actId="14100"/>
          <ac:picMkLst>
            <pc:docMk/>
            <pc:sldMk cId="1210949768" sldId="281"/>
            <ac:picMk id="8" creationId="{1598A086-5674-9135-EECB-5A0C1138E867}"/>
          </ac:picMkLst>
        </pc:picChg>
      </pc:sldChg>
      <pc:sldChg chg="modSp mod">
        <pc:chgData name="Jenni Karvonen" userId="d93c4de8-b7ed-4d5c-967c-b0f430daadb5" providerId="ADAL" clId="{DB6BFCCD-E10D-41BF-ABDA-04E82FCED6F5}" dt="2025-12-03T10:08:19.358" v="634"/>
        <pc:sldMkLst>
          <pc:docMk/>
          <pc:sldMk cId="1800816253" sldId="282"/>
        </pc:sldMkLst>
        <pc:spChg chg="mod">
          <ac:chgData name="Jenni Karvonen" userId="d93c4de8-b7ed-4d5c-967c-b0f430daadb5" providerId="ADAL" clId="{DB6BFCCD-E10D-41BF-ABDA-04E82FCED6F5}" dt="2025-12-03T10:08:19.358" v="634"/>
          <ac:spMkLst>
            <pc:docMk/>
            <pc:sldMk cId="1800816253" sldId="282"/>
            <ac:spMk id="3" creationId="{49000102-3440-BD2E-1C97-4B37E36A5EA1}"/>
          </ac:spMkLst>
        </pc:spChg>
      </pc:sldChg>
      <pc:sldChg chg="modSp mod modNotesTx">
        <pc:chgData name="Jenni Karvonen" userId="d93c4de8-b7ed-4d5c-967c-b0f430daadb5" providerId="ADAL" clId="{DB6BFCCD-E10D-41BF-ABDA-04E82FCED6F5}" dt="2025-12-03T10:25:22.272" v="1711" actId="26606"/>
        <pc:sldMkLst>
          <pc:docMk/>
          <pc:sldMk cId="1473115046" sldId="289"/>
        </pc:sldMkLst>
        <pc:graphicFrameChg chg="mod modGraphic">
          <ac:chgData name="Jenni Karvonen" userId="d93c4de8-b7ed-4d5c-967c-b0f430daadb5" providerId="ADAL" clId="{DB6BFCCD-E10D-41BF-ABDA-04E82FCED6F5}" dt="2025-12-03T10:25:22.272" v="1711" actId="26606"/>
          <ac:graphicFrameMkLst>
            <pc:docMk/>
            <pc:sldMk cId="1473115046" sldId="289"/>
            <ac:graphicFrameMk id="17" creationId="{7C052F04-DDBB-7E26-625C-33A2993C05F5}"/>
          </ac:graphicFrameMkLst>
        </pc:graphicFrameChg>
      </pc:sldChg>
      <pc:sldChg chg="delSp mod modNotesTx">
        <pc:chgData name="Jenni Karvonen" userId="d93c4de8-b7ed-4d5c-967c-b0f430daadb5" providerId="ADAL" clId="{DB6BFCCD-E10D-41BF-ABDA-04E82FCED6F5}" dt="2025-12-04T10:19:41.946" v="1851" actId="478"/>
        <pc:sldMkLst>
          <pc:docMk/>
          <pc:sldMk cId="579793036" sldId="290"/>
        </pc:sldMkLst>
        <pc:spChg chg="del">
          <ac:chgData name="Jenni Karvonen" userId="d93c4de8-b7ed-4d5c-967c-b0f430daadb5" providerId="ADAL" clId="{DB6BFCCD-E10D-41BF-ABDA-04E82FCED6F5}" dt="2025-12-04T10:19:41.946" v="1851" actId="478"/>
          <ac:spMkLst>
            <pc:docMk/>
            <pc:sldMk cId="579793036" sldId="290"/>
            <ac:spMk id="5" creationId="{922DA90D-116C-AC17-6875-39D198BCE546}"/>
          </ac:spMkLst>
        </pc:spChg>
      </pc:sldChg>
      <pc:sldChg chg="addSp modSp add del mod modClrScheme chgLayout">
        <pc:chgData name="Jenni Karvonen" userId="d93c4de8-b7ed-4d5c-967c-b0f430daadb5" providerId="ADAL" clId="{DB6BFCCD-E10D-41BF-ABDA-04E82FCED6F5}" dt="2025-12-05T05:55:01.331" v="1856" actId="47"/>
        <pc:sldMkLst>
          <pc:docMk/>
          <pc:sldMk cId="4236420975" sldId="291"/>
        </pc:sldMkLst>
        <pc:spChg chg="mod">
          <ac:chgData name="Jenni Karvonen" userId="d93c4de8-b7ed-4d5c-967c-b0f430daadb5" providerId="ADAL" clId="{DB6BFCCD-E10D-41BF-ABDA-04E82FCED6F5}" dt="2025-12-03T10:28:24.100" v="1744" actId="26606"/>
          <ac:spMkLst>
            <pc:docMk/>
            <pc:sldMk cId="4236420975" sldId="291"/>
            <ac:spMk id="4" creationId="{31CAFDF4-5841-D09C-547B-577BEFB4E775}"/>
          </ac:spMkLst>
        </pc:spChg>
        <pc:spChg chg="mod">
          <ac:chgData name="Jenni Karvonen" userId="d93c4de8-b7ed-4d5c-967c-b0f430daadb5" providerId="ADAL" clId="{DB6BFCCD-E10D-41BF-ABDA-04E82FCED6F5}" dt="2025-12-03T10:28:24.100" v="1744" actId="26606"/>
          <ac:spMkLst>
            <pc:docMk/>
            <pc:sldMk cId="4236420975" sldId="291"/>
            <ac:spMk id="5" creationId="{622FAE06-04B2-6AD0-04EC-C42FB63D13B8}"/>
          </ac:spMkLst>
        </pc:spChg>
        <pc:picChg chg="add mod">
          <ac:chgData name="Jenni Karvonen" userId="d93c4de8-b7ed-4d5c-967c-b0f430daadb5" providerId="ADAL" clId="{DB6BFCCD-E10D-41BF-ABDA-04E82FCED6F5}" dt="2025-12-03T10:30:26.562" v="1760" actId="962"/>
          <ac:picMkLst>
            <pc:docMk/>
            <pc:sldMk cId="4236420975" sldId="291"/>
            <ac:picMk id="3" creationId="{C02EAF76-42CF-874B-C9E2-9B6CE86E3D90}"/>
          </ac:picMkLst>
        </pc:picChg>
      </pc:sldChg>
      <pc:sldChg chg="modSp mod">
        <pc:chgData name="Jenni Karvonen" userId="d93c4de8-b7ed-4d5c-967c-b0f430daadb5" providerId="ADAL" clId="{DB6BFCCD-E10D-41BF-ABDA-04E82FCED6F5}" dt="2025-12-05T05:59:42.675" v="2083" actId="20577"/>
        <pc:sldMkLst>
          <pc:docMk/>
          <pc:sldMk cId="2401235191" sldId="292"/>
        </pc:sldMkLst>
        <pc:spChg chg="mod">
          <ac:chgData name="Jenni Karvonen" userId="d93c4de8-b7ed-4d5c-967c-b0f430daadb5" providerId="ADAL" clId="{DB6BFCCD-E10D-41BF-ABDA-04E82FCED6F5}" dt="2025-12-05T05:59:42.675" v="2083" actId="20577"/>
          <ac:spMkLst>
            <pc:docMk/>
            <pc:sldMk cId="2401235191" sldId="292"/>
            <ac:spMk id="6" creationId="{C7D29A10-F61B-C1F8-ADB7-A8CD6F221539}"/>
          </ac:spMkLst>
        </pc:spChg>
      </pc:sldChg>
      <pc:sldChg chg="modSp mod">
        <pc:chgData name="Jenni Karvonen" userId="d93c4de8-b7ed-4d5c-967c-b0f430daadb5" providerId="ADAL" clId="{DB6BFCCD-E10D-41BF-ABDA-04E82FCED6F5}" dt="2025-12-03T10:18:16.457" v="1500" actId="20577"/>
        <pc:sldMkLst>
          <pc:docMk/>
          <pc:sldMk cId="2971927894" sldId="295"/>
        </pc:sldMkLst>
        <pc:spChg chg="mod">
          <ac:chgData name="Jenni Karvonen" userId="d93c4de8-b7ed-4d5c-967c-b0f430daadb5" providerId="ADAL" clId="{DB6BFCCD-E10D-41BF-ABDA-04E82FCED6F5}" dt="2025-12-03T10:16:42.977" v="1273" actId="20577"/>
          <ac:spMkLst>
            <pc:docMk/>
            <pc:sldMk cId="2971927894" sldId="295"/>
            <ac:spMk id="2" creationId="{CDD0E0BF-EB7A-3C52-7609-02E03B917FBE}"/>
          </ac:spMkLst>
        </pc:spChg>
        <pc:spChg chg="mod">
          <ac:chgData name="Jenni Karvonen" userId="d93c4de8-b7ed-4d5c-967c-b0f430daadb5" providerId="ADAL" clId="{DB6BFCCD-E10D-41BF-ABDA-04E82FCED6F5}" dt="2025-12-03T10:18:16.457" v="1500" actId="20577"/>
          <ac:spMkLst>
            <pc:docMk/>
            <pc:sldMk cId="2971927894" sldId="295"/>
            <ac:spMk id="3" creationId="{684431E4-BC79-E556-B6F1-7EE6F8D283DF}"/>
          </ac:spMkLst>
        </pc:spChg>
      </pc:sldChg>
      <pc:sldChg chg="modSp mod modClrScheme chgLayout">
        <pc:chgData name="Jenni Karvonen" userId="d93c4de8-b7ed-4d5c-967c-b0f430daadb5" providerId="ADAL" clId="{DB6BFCCD-E10D-41BF-ABDA-04E82FCED6F5}" dt="2025-12-05T05:53:52.741" v="1853" actId="27636"/>
        <pc:sldMkLst>
          <pc:docMk/>
          <pc:sldMk cId="4283486020" sldId="296"/>
        </pc:sldMkLst>
        <pc:spChg chg="mod">
          <ac:chgData name="Jenni Karvonen" userId="d93c4de8-b7ed-4d5c-967c-b0f430daadb5" providerId="ADAL" clId="{DB6BFCCD-E10D-41BF-ABDA-04E82FCED6F5}" dt="2025-12-03T10:25:47.399" v="1722" actId="26606"/>
          <ac:spMkLst>
            <pc:docMk/>
            <pc:sldMk cId="4283486020" sldId="296"/>
            <ac:spMk id="2" creationId="{FDB91D28-A8AA-F399-40D3-BA3997385865}"/>
          </ac:spMkLst>
        </pc:spChg>
        <pc:spChg chg="mod ord">
          <ac:chgData name="Jenni Karvonen" userId="d93c4de8-b7ed-4d5c-967c-b0f430daadb5" providerId="ADAL" clId="{DB6BFCCD-E10D-41BF-ABDA-04E82FCED6F5}" dt="2025-12-05T05:53:52.741" v="1853" actId="27636"/>
          <ac:spMkLst>
            <pc:docMk/>
            <pc:sldMk cId="4283486020" sldId="296"/>
            <ac:spMk id="3" creationId="{E5C34A19-72CF-C273-D4E8-2F66A390C099}"/>
          </ac:spMkLst>
        </pc:spChg>
        <pc:picChg chg="mod">
          <ac:chgData name="Jenni Karvonen" userId="d93c4de8-b7ed-4d5c-967c-b0f430daadb5" providerId="ADAL" clId="{DB6BFCCD-E10D-41BF-ABDA-04E82FCED6F5}" dt="2025-12-03T10:26:01.968" v="1726" actId="1076"/>
          <ac:picMkLst>
            <pc:docMk/>
            <pc:sldMk cId="4283486020" sldId="296"/>
            <ac:picMk id="5" creationId="{19D1A586-6810-21EA-461D-2D90696F12B0}"/>
          </ac:picMkLst>
        </pc:picChg>
      </pc:sldChg>
      <pc:sldChg chg="modSp mod modNotesTx">
        <pc:chgData name="Jenni Karvonen" userId="d93c4de8-b7ed-4d5c-967c-b0f430daadb5" providerId="ADAL" clId="{DB6BFCCD-E10D-41BF-ABDA-04E82FCED6F5}" dt="2025-12-03T10:24:44.760" v="1708" actId="6549"/>
        <pc:sldMkLst>
          <pc:docMk/>
          <pc:sldMk cId="295689140" sldId="300"/>
        </pc:sldMkLst>
        <pc:spChg chg="mod">
          <ac:chgData name="Jenni Karvonen" userId="d93c4de8-b7ed-4d5c-967c-b0f430daadb5" providerId="ADAL" clId="{DB6BFCCD-E10D-41BF-ABDA-04E82FCED6F5}" dt="2025-12-03T10:19:50.129" v="1566" actId="27636"/>
          <ac:spMkLst>
            <pc:docMk/>
            <pc:sldMk cId="295689140" sldId="300"/>
            <ac:spMk id="3" creationId="{973455D6-CA44-3BDA-9075-E2C0437E8C79}"/>
          </ac:spMkLst>
        </pc:spChg>
      </pc:sldChg>
      <pc:sldChg chg="modSp mod modNotesTx">
        <pc:chgData name="Jenni Karvonen" userId="d93c4de8-b7ed-4d5c-967c-b0f430daadb5" providerId="ADAL" clId="{DB6BFCCD-E10D-41BF-ABDA-04E82FCED6F5}" dt="2025-12-03T10:29:58.361" v="1759" actId="1076"/>
        <pc:sldMkLst>
          <pc:docMk/>
          <pc:sldMk cId="2460438429" sldId="301"/>
        </pc:sldMkLst>
        <pc:spChg chg="mod">
          <ac:chgData name="Jenni Karvonen" userId="d93c4de8-b7ed-4d5c-967c-b0f430daadb5" providerId="ADAL" clId="{DB6BFCCD-E10D-41BF-ABDA-04E82FCED6F5}" dt="2025-12-03T10:29:58.361" v="1759" actId="1076"/>
          <ac:spMkLst>
            <pc:docMk/>
            <pc:sldMk cId="2460438429" sldId="301"/>
            <ac:spMk id="4" creationId="{CD5B1BD7-27ED-FB24-D8A4-BB2D4FCE1ADE}"/>
          </ac:spMkLst>
        </pc:spChg>
      </pc:sldChg>
      <pc:sldChg chg="addSp modSp mod modClrScheme chgLayout modNotesTx">
        <pc:chgData name="Jenni Karvonen" userId="d93c4de8-b7ed-4d5c-967c-b0f430daadb5" providerId="ADAL" clId="{DB6BFCCD-E10D-41BF-ABDA-04E82FCED6F5}" dt="2025-12-05T06:08:34.780" v="2398" actId="20577"/>
        <pc:sldMkLst>
          <pc:docMk/>
          <pc:sldMk cId="3256872364" sldId="303"/>
        </pc:sldMkLst>
        <pc:spChg chg="mod">
          <ac:chgData name="Jenni Karvonen" userId="d93c4de8-b7ed-4d5c-967c-b0f430daadb5" providerId="ADAL" clId="{DB6BFCCD-E10D-41BF-ABDA-04E82FCED6F5}" dt="2025-12-03T10:23:12.554" v="1649" actId="26606"/>
          <ac:spMkLst>
            <pc:docMk/>
            <pc:sldMk cId="3256872364" sldId="303"/>
            <ac:spMk id="2" creationId="{3B2BB86E-41CD-3F69-0BEB-EB6D350EAFF0}"/>
          </ac:spMkLst>
        </pc:spChg>
        <pc:spChg chg="mod">
          <ac:chgData name="Jenni Karvonen" userId="d93c4de8-b7ed-4d5c-967c-b0f430daadb5" providerId="ADAL" clId="{DB6BFCCD-E10D-41BF-ABDA-04E82FCED6F5}" dt="2025-12-03T10:23:12.554" v="1649" actId="26606"/>
          <ac:spMkLst>
            <pc:docMk/>
            <pc:sldMk cId="3256872364" sldId="303"/>
            <ac:spMk id="3" creationId="{694696AE-FF0E-C5C5-BF44-235A97C734CF}"/>
          </ac:spMkLst>
        </pc:spChg>
        <pc:picChg chg="add mod">
          <ac:chgData name="Jenni Karvonen" userId="d93c4de8-b7ed-4d5c-967c-b0f430daadb5" providerId="ADAL" clId="{DB6BFCCD-E10D-41BF-ABDA-04E82FCED6F5}" dt="2025-12-03T10:30:36.622" v="1762" actId="962"/>
          <ac:picMkLst>
            <pc:docMk/>
            <pc:sldMk cId="3256872364" sldId="303"/>
            <ac:picMk id="5" creationId="{344C2F19-9A78-051E-F8CD-F424DF8D9264}"/>
          </ac:picMkLst>
        </pc:picChg>
      </pc:sldChg>
      <pc:sldChg chg="addSp delSp modSp mod modNotesTx">
        <pc:chgData name="Jenni Karvonen" userId="d93c4de8-b7ed-4d5c-967c-b0f430daadb5" providerId="ADAL" clId="{DB6BFCCD-E10D-41BF-ABDA-04E82FCED6F5}" dt="2025-12-04T10:19:30.351" v="1849" actId="478"/>
        <pc:sldMkLst>
          <pc:docMk/>
          <pc:sldMk cId="837201329" sldId="310"/>
        </pc:sldMkLst>
        <pc:spChg chg="del">
          <ac:chgData name="Jenni Karvonen" userId="d93c4de8-b7ed-4d5c-967c-b0f430daadb5" providerId="ADAL" clId="{DB6BFCCD-E10D-41BF-ABDA-04E82FCED6F5}" dt="2025-12-04T10:19:30.351" v="1849" actId="478"/>
          <ac:spMkLst>
            <pc:docMk/>
            <pc:sldMk cId="837201329" sldId="310"/>
            <ac:spMk id="5" creationId="{0791580A-5FBA-42C3-88C6-0E4311F2F24F}"/>
          </ac:spMkLst>
        </pc:spChg>
        <pc:picChg chg="add mod">
          <ac:chgData name="Jenni Karvonen" userId="d93c4de8-b7ed-4d5c-967c-b0f430daadb5" providerId="ADAL" clId="{DB6BFCCD-E10D-41BF-ABDA-04E82FCED6F5}" dt="2025-12-03T10:30:33.822" v="1761" actId="962"/>
          <ac:picMkLst>
            <pc:docMk/>
            <pc:sldMk cId="837201329" sldId="310"/>
            <ac:picMk id="6" creationId="{F3F2F275-994F-6B87-CEA4-524F9A53559A}"/>
          </ac:picMkLst>
        </pc:picChg>
      </pc:sldChg>
      <pc:sldChg chg="modNotesTx">
        <pc:chgData name="Jenni Karvonen" userId="d93c4de8-b7ed-4d5c-967c-b0f430daadb5" providerId="ADAL" clId="{DB6BFCCD-E10D-41BF-ABDA-04E82FCED6F5}" dt="2025-12-03T10:09:56.697" v="640" actId="20577"/>
        <pc:sldMkLst>
          <pc:docMk/>
          <pc:sldMk cId="545116004" sldId="318"/>
        </pc:sldMkLst>
      </pc:sldChg>
      <pc:sldChg chg="modSp mod">
        <pc:chgData name="Jenni Karvonen" userId="d93c4de8-b7ed-4d5c-967c-b0f430daadb5" providerId="ADAL" clId="{DB6BFCCD-E10D-41BF-ABDA-04E82FCED6F5}" dt="2025-12-05T06:22:44.293" v="2401" actId="27636"/>
        <pc:sldMkLst>
          <pc:docMk/>
          <pc:sldMk cId="1994827039" sldId="319"/>
        </pc:sldMkLst>
        <pc:spChg chg="mod">
          <ac:chgData name="Jenni Karvonen" userId="d93c4de8-b7ed-4d5c-967c-b0f430daadb5" providerId="ADAL" clId="{DB6BFCCD-E10D-41BF-ABDA-04E82FCED6F5}" dt="2025-12-05T06:22:44.293" v="2401" actId="27636"/>
          <ac:spMkLst>
            <pc:docMk/>
            <pc:sldMk cId="1994827039" sldId="319"/>
            <ac:spMk id="6" creationId="{4DC5D6B3-9DF6-D591-8196-1782E6047393}"/>
          </ac:spMkLst>
        </pc:spChg>
      </pc:sldChg>
      <pc:sldChg chg="add">
        <pc:chgData name="Jenni Karvonen" userId="d93c4de8-b7ed-4d5c-967c-b0f430daadb5" providerId="ADAL" clId="{DB6BFCCD-E10D-41BF-ABDA-04E82FCED6F5}" dt="2025-12-05T05:55:41.170" v="1858"/>
        <pc:sldMkLst>
          <pc:docMk/>
          <pc:sldMk cId="4059540231" sldId="322"/>
        </pc:sldMkLst>
      </pc:sldChg>
      <pc:sldChg chg="modSp mod modNotesTx">
        <pc:chgData name="Jenni Karvonen" userId="d93c4de8-b7ed-4d5c-967c-b0f430daadb5" providerId="ADAL" clId="{DB6BFCCD-E10D-41BF-ABDA-04E82FCED6F5}" dt="2025-12-03T10:29:45.399" v="1756" actId="12"/>
        <pc:sldMkLst>
          <pc:docMk/>
          <pc:sldMk cId="2339015433" sldId="327"/>
        </pc:sldMkLst>
        <pc:spChg chg="mod">
          <ac:chgData name="Jenni Karvonen" userId="d93c4de8-b7ed-4d5c-967c-b0f430daadb5" providerId="ADAL" clId="{DB6BFCCD-E10D-41BF-ABDA-04E82FCED6F5}" dt="2025-12-03T10:29:45.399" v="1756" actId="12"/>
          <ac:spMkLst>
            <pc:docMk/>
            <pc:sldMk cId="2339015433" sldId="327"/>
            <ac:spMk id="5" creationId="{874B0271-96B2-BD47-A5E5-557732D7C6F1}"/>
          </ac:spMkLst>
        </pc:spChg>
        <pc:picChg chg="mod">
          <ac:chgData name="Jenni Karvonen" userId="d93c4de8-b7ed-4d5c-967c-b0f430daadb5" providerId="ADAL" clId="{DB6BFCCD-E10D-41BF-ABDA-04E82FCED6F5}" dt="2025-12-03T10:29:38.931" v="1752" actId="1076"/>
          <ac:picMkLst>
            <pc:docMk/>
            <pc:sldMk cId="2339015433" sldId="327"/>
            <ac:picMk id="7" creationId="{18CADE08-3E5B-BF1A-BA1D-F725CA5959D7}"/>
          </ac:picMkLst>
        </pc:picChg>
      </pc:sldChg>
      <pc:sldChg chg="modNotesTx">
        <pc:chgData name="Jenni Karvonen" userId="d93c4de8-b7ed-4d5c-967c-b0f430daadb5" providerId="ADAL" clId="{DB6BFCCD-E10D-41BF-ABDA-04E82FCED6F5}" dt="2025-12-03T10:20:27.348" v="1603" actId="20577"/>
        <pc:sldMkLst>
          <pc:docMk/>
          <pc:sldMk cId="1507519037" sldId="330"/>
        </pc:sldMkLst>
      </pc:sldChg>
      <pc:sldChg chg="modSp mod">
        <pc:chgData name="Jenni Karvonen" userId="d93c4de8-b7ed-4d5c-967c-b0f430daadb5" providerId="ADAL" clId="{DB6BFCCD-E10D-41BF-ABDA-04E82FCED6F5}" dt="2025-12-05T06:01:55.130" v="2314" actId="120"/>
        <pc:sldMkLst>
          <pc:docMk/>
          <pc:sldMk cId="755953234" sldId="331"/>
        </pc:sldMkLst>
        <pc:spChg chg="mod">
          <ac:chgData name="Jenni Karvonen" userId="d93c4de8-b7ed-4d5c-967c-b0f430daadb5" providerId="ADAL" clId="{DB6BFCCD-E10D-41BF-ABDA-04E82FCED6F5}" dt="2025-12-05T06:01:52.810" v="2313" actId="120"/>
          <ac:spMkLst>
            <pc:docMk/>
            <pc:sldMk cId="755953234" sldId="331"/>
            <ac:spMk id="4" creationId="{C60C0578-2D00-0FB0-921F-0BD6392ECB6F}"/>
          </ac:spMkLst>
        </pc:spChg>
        <pc:spChg chg="mod">
          <ac:chgData name="Jenni Karvonen" userId="d93c4de8-b7ed-4d5c-967c-b0f430daadb5" providerId="ADAL" clId="{DB6BFCCD-E10D-41BF-ABDA-04E82FCED6F5}" dt="2025-12-05T06:01:55.130" v="2314" actId="120"/>
          <ac:spMkLst>
            <pc:docMk/>
            <pc:sldMk cId="755953234" sldId="331"/>
            <ac:spMk id="5" creationId="{46981EC6-3624-FFF9-4F10-FF397B74ACE9}"/>
          </ac:spMkLst>
        </pc:spChg>
      </pc:sldChg>
      <pc:sldChg chg="addSp delSp modSp new mod modClrScheme chgLayout modNotesTx">
        <pc:chgData name="Jenni Karvonen" userId="d93c4de8-b7ed-4d5c-967c-b0f430daadb5" providerId="ADAL" clId="{DB6BFCCD-E10D-41BF-ABDA-04E82FCED6F5}" dt="2025-12-04T10:19:32.421" v="1850" actId="478"/>
        <pc:sldMkLst>
          <pc:docMk/>
          <pc:sldMk cId="3466674436" sldId="332"/>
        </pc:sldMkLst>
        <pc:spChg chg="add mod ord">
          <ac:chgData name="Jenni Karvonen" userId="d93c4de8-b7ed-4d5c-967c-b0f430daadb5" providerId="ADAL" clId="{DB6BFCCD-E10D-41BF-ABDA-04E82FCED6F5}" dt="2025-12-03T10:28:40.952" v="1747" actId="700"/>
          <ac:spMkLst>
            <pc:docMk/>
            <pc:sldMk cId="3466674436" sldId="332"/>
            <ac:spMk id="4" creationId="{03DED248-63E7-DB4E-0CF1-EEA0C33088EC}"/>
          </ac:spMkLst>
        </pc:spChg>
        <pc:spChg chg="add del mod ord">
          <ac:chgData name="Jenni Karvonen" userId="d93c4de8-b7ed-4d5c-967c-b0f430daadb5" providerId="ADAL" clId="{DB6BFCCD-E10D-41BF-ABDA-04E82FCED6F5}" dt="2025-12-04T10:19:32.421" v="1850" actId="478"/>
          <ac:spMkLst>
            <pc:docMk/>
            <pc:sldMk cId="3466674436" sldId="332"/>
            <ac:spMk id="6" creationId="{B240BFBF-8522-EFE9-866D-5BD07EE4C5C3}"/>
          </ac:spMkLst>
        </pc:spChg>
      </pc:sldChg>
      <pc:sldChg chg="add">
        <pc:chgData name="Jenni Karvonen" userId="d93c4de8-b7ed-4d5c-967c-b0f430daadb5" providerId="ADAL" clId="{DB6BFCCD-E10D-41BF-ABDA-04E82FCED6F5}" dt="2025-12-04T10:19:09.211" v="1847"/>
        <pc:sldMkLst>
          <pc:docMk/>
          <pc:sldMk cId="2075690365" sldId="333"/>
        </pc:sldMkLst>
      </pc:sldChg>
      <pc:sldChg chg="add del">
        <pc:chgData name="Jenni Karvonen" userId="d93c4de8-b7ed-4d5c-967c-b0f430daadb5" providerId="ADAL" clId="{DB6BFCCD-E10D-41BF-ABDA-04E82FCED6F5}" dt="2025-12-05T05:55:04.521" v="1857"/>
        <pc:sldMkLst>
          <pc:docMk/>
          <pc:sldMk cId="161320866" sldId="33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73870-9A7C-46FC-A288-D9EA1C8E37E0}"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n-US"/>
        </a:p>
      </dgm:t>
    </dgm:pt>
    <dgm:pt modelId="{F7768928-79DC-49DB-A7CF-6334B98E3303}">
      <dgm:prSet/>
      <dgm:spPr>
        <a:ln w="28575">
          <a:solidFill>
            <a:srgbClr val="FF8500"/>
          </a:solidFill>
        </a:ln>
      </dgm:spPr>
      <dgm:t>
        <a:bodyPr/>
        <a:lstStyle/>
        <a:p>
          <a:r>
            <a:rPr lang="fi-FI" dirty="0">
              <a:latin typeface="Arial" panose="020B0604020202020204" pitchFamily="34" charset="0"/>
              <a:cs typeface="Arial" panose="020B0604020202020204" pitchFamily="34" charset="0"/>
            </a:rPr>
            <a:t>Laita kamera päälle, kun kuulet sinuun sopivan väittämän.</a:t>
          </a:r>
          <a:endParaRPr lang="en-US"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681B516-0FA5-416E-ADC1-AA56558ACC73}" type="parTrans" cxnId="{BD1EF60F-4A9E-4FE8-937F-CE60C820DD50}">
      <dgm:prSet/>
      <dgm:spPr/>
      <dgm:t>
        <a:bodyPr/>
        <a:lstStyle/>
        <a:p>
          <a:endParaRPr lang="en-US"/>
        </a:p>
      </dgm:t>
    </dgm:pt>
    <dgm:pt modelId="{36994F4A-0A57-406D-B9A9-18F7A80F6F0F}" type="sibTrans" cxnId="{BD1EF60F-4A9E-4FE8-937F-CE60C820DD50}">
      <dgm:prSet/>
      <dgm:spPr>
        <a:solidFill>
          <a:schemeClr val="accent2">
            <a:alpha val="90000"/>
          </a:schemeClr>
        </a:solidFill>
        <a:ln>
          <a:solidFill>
            <a:srgbClr val="FF8500">
              <a:alpha val="90000"/>
            </a:srgbClr>
          </a:solidFill>
        </a:ln>
      </dgm:spPr>
      <dgm:t>
        <a:bodyPr/>
        <a:lstStyle/>
        <a:p>
          <a:endParaRPr lang="en-US">
            <a:latin typeface="Arial" panose="020B0604020202020204" pitchFamily="34" charset="0"/>
            <a:cs typeface="Arial" panose="020B0604020202020204" pitchFamily="34" charset="0"/>
          </a:endParaRPr>
        </a:p>
      </dgm:t>
    </dgm:pt>
    <dgm:pt modelId="{712F1D9E-F0B0-4038-8A94-EBFC4DCD1A0D}">
      <dgm:prSet/>
      <dgm:spPr>
        <a:ln w="28575">
          <a:solidFill>
            <a:srgbClr val="FF8500"/>
          </a:solidFill>
        </a:ln>
      </dgm:spPr>
      <dgm:t>
        <a:bodyPr/>
        <a:lstStyle/>
        <a:p>
          <a:r>
            <a:rPr lang="fi-FI" dirty="0">
              <a:latin typeface="Arial" panose="020B0604020202020204" pitchFamily="34" charset="0"/>
              <a:cs typeface="Arial" panose="020B0604020202020204" pitchFamily="34" charset="0"/>
            </a:rPr>
            <a:t>Hetken päästä sulje kamera ja odota seuraavaa väittämää.</a:t>
          </a:r>
          <a:endParaRPr lang="en-US" dirty="0">
            <a:latin typeface="Arial" panose="020B0604020202020204" pitchFamily="34" charset="0"/>
            <a:cs typeface="Arial" panose="020B0604020202020204" pitchFamily="34" charset="0"/>
          </a:endParaRPr>
        </a:p>
      </dgm:t>
    </dgm:pt>
    <dgm:pt modelId="{FA54A4BC-4C59-452A-A701-15AA8FA37111}" type="parTrans" cxnId="{C4F2DDA6-6568-4C11-BC48-6C41B8D445F6}">
      <dgm:prSet/>
      <dgm:spPr/>
      <dgm:t>
        <a:bodyPr/>
        <a:lstStyle/>
        <a:p>
          <a:endParaRPr lang="en-US"/>
        </a:p>
      </dgm:t>
    </dgm:pt>
    <dgm:pt modelId="{5D86A38F-A348-497A-BAC4-709940099CDD}" type="sibTrans" cxnId="{C4F2DDA6-6568-4C11-BC48-6C41B8D445F6}">
      <dgm:prSet/>
      <dgm:spPr>
        <a:solidFill>
          <a:schemeClr val="accent2">
            <a:alpha val="90000"/>
          </a:schemeClr>
        </a:solidFill>
        <a:ln>
          <a:solidFill>
            <a:srgbClr val="FF8500">
              <a:alpha val="90000"/>
            </a:srgbClr>
          </a:solidFill>
        </a:ln>
      </dgm:spPr>
      <dgm:t>
        <a:bodyPr/>
        <a:lstStyle/>
        <a:p>
          <a:endParaRPr lang="en-US">
            <a:latin typeface="Arial" panose="020B0604020202020204" pitchFamily="34" charset="0"/>
            <a:cs typeface="Arial" panose="020B0604020202020204" pitchFamily="34" charset="0"/>
          </a:endParaRPr>
        </a:p>
      </dgm:t>
    </dgm:pt>
    <dgm:pt modelId="{F3DB8B00-9CC7-4394-94F7-68E2DC0B621B}">
      <dgm:prSet/>
      <dgm:spPr>
        <a:ln w="28575">
          <a:solidFill>
            <a:srgbClr val="FF8500"/>
          </a:solidFill>
        </a:ln>
      </dgm:spPr>
      <dgm:t>
        <a:bodyPr/>
        <a:lstStyle/>
        <a:p>
          <a:r>
            <a:rPr lang="fi-FI" dirty="0">
              <a:latin typeface="Arial" panose="020B0604020202020204" pitchFamily="34" charset="0"/>
              <a:cs typeface="Arial" panose="020B0604020202020204" pitchFamily="34" charset="0"/>
            </a:rPr>
            <a:t>Katsotaan, mitä yhteistä meillä onkaan!</a:t>
          </a:r>
          <a:endParaRPr lang="en-US" dirty="0">
            <a:latin typeface="Arial" panose="020B0604020202020204" pitchFamily="34" charset="0"/>
            <a:cs typeface="Arial" panose="020B0604020202020204" pitchFamily="34" charset="0"/>
          </a:endParaRPr>
        </a:p>
      </dgm:t>
    </dgm:pt>
    <dgm:pt modelId="{D6503ABB-5C48-469A-B12B-A8F6C8E5613D}" type="parTrans" cxnId="{666C58DF-567D-42EC-B066-43375C94CAC2}">
      <dgm:prSet/>
      <dgm:spPr/>
      <dgm:t>
        <a:bodyPr/>
        <a:lstStyle/>
        <a:p>
          <a:endParaRPr lang="en-US"/>
        </a:p>
      </dgm:t>
    </dgm:pt>
    <dgm:pt modelId="{880FA306-68C3-4449-813A-05A051E9B7A6}" type="sibTrans" cxnId="{666C58DF-567D-42EC-B066-43375C94CAC2}">
      <dgm:prSet/>
      <dgm:spPr/>
      <dgm:t>
        <a:bodyPr/>
        <a:lstStyle/>
        <a:p>
          <a:endParaRPr lang="en-US"/>
        </a:p>
      </dgm:t>
    </dgm:pt>
    <dgm:pt modelId="{63455A87-2FEB-4D42-954E-EEB8FC575DC2}" type="pres">
      <dgm:prSet presAssocID="{45A73870-9A7C-46FC-A288-D9EA1C8E37E0}" presName="outerComposite" presStyleCnt="0">
        <dgm:presLayoutVars>
          <dgm:chMax val="5"/>
          <dgm:dir/>
          <dgm:resizeHandles val="exact"/>
        </dgm:presLayoutVars>
      </dgm:prSet>
      <dgm:spPr/>
    </dgm:pt>
    <dgm:pt modelId="{DAB29B62-C350-4927-9145-80ABC8A5DA0B}" type="pres">
      <dgm:prSet presAssocID="{45A73870-9A7C-46FC-A288-D9EA1C8E37E0}" presName="dummyMaxCanvas" presStyleCnt="0">
        <dgm:presLayoutVars/>
      </dgm:prSet>
      <dgm:spPr/>
    </dgm:pt>
    <dgm:pt modelId="{FFCCADD9-D7F9-49FD-9C32-9BFB0F208EAD}" type="pres">
      <dgm:prSet presAssocID="{45A73870-9A7C-46FC-A288-D9EA1C8E37E0}" presName="ThreeNodes_1" presStyleLbl="node1" presStyleIdx="0" presStyleCnt="3">
        <dgm:presLayoutVars>
          <dgm:bulletEnabled val="1"/>
        </dgm:presLayoutVars>
      </dgm:prSet>
      <dgm:spPr/>
    </dgm:pt>
    <dgm:pt modelId="{993F3082-8B62-4596-B5F8-0F275BBAD760}" type="pres">
      <dgm:prSet presAssocID="{45A73870-9A7C-46FC-A288-D9EA1C8E37E0}" presName="ThreeNodes_2" presStyleLbl="node1" presStyleIdx="1" presStyleCnt="3">
        <dgm:presLayoutVars>
          <dgm:bulletEnabled val="1"/>
        </dgm:presLayoutVars>
      </dgm:prSet>
      <dgm:spPr/>
    </dgm:pt>
    <dgm:pt modelId="{F4E426B3-85A0-4A7D-9DB2-93C0CC824714}" type="pres">
      <dgm:prSet presAssocID="{45A73870-9A7C-46FC-A288-D9EA1C8E37E0}" presName="ThreeNodes_3" presStyleLbl="node1" presStyleIdx="2" presStyleCnt="3">
        <dgm:presLayoutVars>
          <dgm:bulletEnabled val="1"/>
        </dgm:presLayoutVars>
      </dgm:prSet>
      <dgm:spPr/>
    </dgm:pt>
    <dgm:pt modelId="{9AF535D0-FDCE-4FA3-8511-33479D07080C}" type="pres">
      <dgm:prSet presAssocID="{45A73870-9A7C-46FC-A288-D9EA1C8E37E0}" presName="ThreeConn_1-2" presStyleLbl="fgAccFollowNode1" presStyleIdx="0" presStyleCnt="2">
        <dgm:presLayoutVars>
          <dgm:bulletEnabled val="1"/>
        </dgm:presLayoutVars>
      </dgm:prSet>
      <dgm:spPr/>
    </dgm:pt>
    <dgm:pt modelId="{748A4F80-EB44-47E7-B848-DD7D1E1914F1}" type="pres">
      <dgm:prSet presAssocID="{45A73870-9A7C-46FC-A288-D9EA1C8E37E0}" presName="ThreeConn_2-3" presStyleLbl="fgAccFollowNode1" presStyleIdx="1" presStyleCnt="2">
        <dgm:presLayoutVars>
          <dgm:bulletEnabled val="1"/>
        </dgm:presLayoutVars>
      </dgm:prSet>
      <dgm:spPr/>
    </dgm:pt>
    <dgm:pt modelId="{1977C784-A920-478B-A8AE-CBE8147E7CD2}" type="pres">
      <dgm:prSet presAssocID="{45A73870-9A7C-46FC-A288-D9EA1C8E37E0}" presName="ThreeNodes_1_text" presStyleLbl="node1" presStyleIdx="2" presStyleCnt="3">
        <dgm:presLayoutVars>
          <dgm:bulletEnabled val="1"/>
        </dgm:presLayoutVars>
      </dgm:prSet>
      <dgm:spPr/>
    </dgm:pt>
    <dgm:pt modelId="{A83E75A2-921B-43A1-8E85-E218D417A860}" type="pres">
      <dgm:prSet presAssocID="{45A73870-9A7C-46FC-A288-D9EA1C8E37E0}" presName="ThreeNodes_2_text" presStyleLbl="node1" presStyleIdx="2" presStyleCnt="3">
        <dgm:presLayoutVars>
          <dgm:bulletEnabled val="1"/>
        </dgm:presLayoutVars>
      </dgm:prSet>
      <dgm:spPr/>
    </dgm:pt>
    <dgm:pt modelId="{145B1E82-0060-4A3D-8DE9-91B948069ED2}" type="pres">
      <dgm:prSet presAssocID="{45A73870-9A7C-46FC-A288-D9EA1C8E37E0}" presName="ThreeNodes_3_text" presStyleLbl="node1" presStyleIdx="2" presStyleCnt="3">
        <dgm:presLayoutVars>
          <dgm:bulletEnabled val="1"/>
        </dgm:presLayoutVars>
      </dgm:prSet>
      <dgm:spPr/>
    </dgm:pt>
  </dgm:ptLst>
  <dgm:cxnLst>
    <dgm:cxn modelId="{F5C9B201-9329-4796-8B67-541BE289CAF0}" type="presOf" srcId="{F7768928-79DC-49DB-A7CF-6334B98E3303}" destId="{1977C784-A920-478B-A8AE-CBE8147E7CD2}" srcOrd="1" destOrd="0" presId="urn:microsoft.com/office/officeart/2005/8/layout/vProcess5"/>
    <dgm:cxn modelId="{BD1EF60F-4A9E-4FE8-937F-CE60C820DD50}" srcId="{45A73870-9A7C-46FC-A288-D9EA1C8E37E0}" destId="{F7768928-79DC-49DB-A7CF-6334B98E3303}" srcOrd="0" destOrd="0" parTransId="{3681B516-0FA5-416E-ADC1-AA56558ACC73}" sibTransId="{36994F4A-0A57-406D-B9A9-18F7A80F6F0F}"/>
    <dgm:cxn modelId="{06F91B1A-BF6C-4858-AB1A-03ABA7DE17E1}" type="presOf" srcId="{712F1D9E-F0B0-4038-8A94-EBFC4DCD1A0D}" destId="{A83E75A2-921B-43A1-8E85-E218D417A860}" srcOrd="1" destOrd="0" presId="urn:microsoft.com/office/officeart/2005/8/layout/vProcess5"/>
    <dgm:cxn modelId="{E9E5AE5D-438A-4CDE-BDA4-49BC723D254A}" type="presOf" srcId="{45A73870-9A7C-46FC-A288-D9EA1C8E37E0}" destId="{63455A87-2FEB-4D42-954E-EEB8FC575DC2}" srcOrd="0" destOrd="0" presId="urn:microsoft.com/office/officeart/2005/8/layout/vProcess5"/>
    <dgm:cxn modelId="{FF2A1444-40F3-4D10-98B4-A87344990465}" type="presOf" srcId="{F3DB8B00-9CC7-4394-94F7-68E2DC0B621B}" destId="{145B1E82-0060-4A3D-8DE9-91B948069ED2}" srcOrd="1" destOrd="0" presId="urn:microsoft.com/office/officeart/2005/8/layout/vProcess5"/>
    <dgm:cxn modelId="{7E1ECA74-871B-4BCB-A15E-712357691CC3}" type="presOf" srcId="{F7768928-79DC-49DB-A7CF-6334B98E3303}" destId="{FFCCADD9-D7F9-49FD-9C32-9BFB0F208EAD}" srcOrd="0" destOrd="0" presId="urn:microsoft.com/office/officeart/2005/8/layout/vProcess5"/>
    <dgm:cxn modelId="{C4F2DDA6-6568-4C11-BC48-6C41B8D445F6}" srcId="{45A73870-9A7C-46FC-A288-D9EA1C8E37E0}" destId="{712F1D9E-F0B0-4038-8A94-EBFC4DCD1A0D}" srcOrd="1" destOrd="0" parTransId="{FA54A4BC-4C59-452A-A701-15AA8FA37111}" sibTransId="{5D86A38F-A348-497A-BAC4-709940099CDD}"/>
    <dgm:cxn modelId="{7F1734AF-646C-4C86-8861-97E6536A4D46}" type="presOf" srcId="{712F1D9E-F0B0-4038-8A94-EBFC4DCD1A0D}" destId="{993F3082-8B62-4596-B5F8-0F275BBAD760}" srcOrd="0" destOrd="0" presId="urn:microsoft.com/office/officeart/2005/8/layout/vProcess5"/>
    <dgm:cxn modelId="{4D1AA3BB-4BCC-449E-90EA-808BB3DF747B}" type="presOf" srcId="{5D86A38F-A348-497A-BAC4-709940099CDD}" destId="{748A4F80-EB44-47E7-B848-DD7D1E1914F1}" srcOrd="0" destOrd="0" presId="urn:microsoft.com/office/officeart/2005/8/layout/vProcess5"/>
    <dgm:cxn modelId="{0947B3CE-58D3-419B-9617-0BFF9058866B}" type="presOf" srcId="{36994F4A-0A57-406D-B9A9-18F7A80F6F0F}" destId="{9AF535D0-FDCE-4FA3-8511-33479D07080C}" srcOrd="0" destOrd="0" presId="urn:microsoft.com/office/officeart/2005/8/layout/vProcess5"/>
    <dgm:cxn modelId="{666C58DF-567D-42EC-B066-43375C94CAC2}" srcId="{45A73870-9A7C-46FC-A288-D9EA1C8E37E0}" destId="{F3DB8B00-9CC7-4394-94F7-68E2DC0B621B}" srcOrd="2" destOrd="0" parTransId="{D6503ABB-5C48-469A-B12B-A8F6C8E5613D}" sibTransId="{880FA306-68C3-4449-813A-05A051E9B7A6}"/>
    <dgm:cxn modelId="{3123F9ED-4D58-47D7-BC5C-41913F02865A}" type="presOf" srcId="{F3DB8B00-9CC7-4394-94F7-68E2DC0B621B}" destId="{F4E426B3-85A0-4A7D-9DB2-93C0CC824714}" srcOrd="0" destOrd="0" presId="urn:microsoft.com/office/officeart/2005/8/layout/vProcess5"/>
    <dgm:cxn modelId="{24918B82-C653-458B-89DD-1DA04835734E}" type="presParOf" srcId="{63455A87-2FEB-4D42-954E-EEB8FC575DC2}" destId="{DAB29B62-C350-4927-9145-80ABC8A5DA0B}" srcOrd="0" destOrd="0" presId="urn:microsoft.com/office/officeart/2005/8/layout/vProcess5"/>
    <dgm:cxn modelId="{6F84D387-4C4F-4F12-A363-7CE8E7374347}" type="presParOf" srcId="{63455A87-2FEB-4D42-954E-EEB8FC575DC2}" destId="{FFCCADD9-D7F9-49FD-9C32-9BFB0F208EAD}" srcOrd="1" destOrd="0" presId="urn:microsoft.com/office/officeart/2005/8/layout/vProcess5"/>
    <dgm:cxn modelId="{A64AC8F5-6EE9-4B59-9B27-E89B146EBCB8}" type="presParOf" srcId="{63455A87-2FEB-4D42-954E-EEB8FC575DC2}" destId="{993F3082-8B62-4596-B5F8-0F275BBAD760}" srcOrd="2" destOrd="0" presId="urn:microsoft.com/office/officeart/2005/8/layout/vProcess5"/>
    <dgm:cxn modelId="{7B95C7D6-962C-4D26-9BC8-C407B4E430EB}" type="presParOf" srcId="{63455A87-2FEB-4D42-954E-EEB8FC575DC2}" destId="{F4E426B3-85A0-4A7D-9DB2-93C0CC824714}" srcOrd="3" destOrd="0" presId="urn:microsoft.com/office/officeart/2005/8/layout/vProcess5"/>
    <dgm:cxn modelId="{77499096-7F47-4311-82F8-AE3A13F5953B}" type="presParOf" srcId="{63455A87-2FEB-4D42-954E-EEB8FC575DC2}" destId="{9AF535D0-FDCE-4FA3-8511-33479D07080C}" srcOrd="4" destOrd="0" presId="urn:microsoft.com/office/officeart/2005/8/layout/vProcess5"/>
    <dgm:cxn modelId="{610BE351-1B7E-4D79-B3D3-3447238191AA}" type="presParOf" srcId="{63455A87-2FEB-4D42-954E-EEB8FC575DC2}" destId="{748A4F80-EB44-47E7-B848-DD7D1E1914F1}" srcOrd="5" destOrd="0" presId="urn:microsoft.com/office/officeart/2005/8/layout/vProcess5"/>
    <dgm:cxn modelId="{FB6CDCD0-1E24-4BFD-9664-8D8B04F96656}" type="presParOf" srcId="{63455A87-2FEB-4D42-954E-EEB8FC575DC2}" destId="{1977C784-A920-478B-A8AE-CBE8147E7CD2}" srcOrd="6" destOrd="0" presId="urn:microsoft.com/office/officeart/2005/8/layout/vProcess5"/>
    <dgm:cxn modelId="{C6C69770-0572-45C6-9E31-69954E43C635}" type="presParOf" srcId="{63455A87-2FEB-4D42-954E-EEB8FC575DC2}" destId="{A83E75A2-921B-43A1-8E85-E218D417A860}" srcOrd="7" destOrd="0" presId="urn:microsoft.com/office/officeart/2005/8/layout/vProcess5"/>
    <dgm:cxn modelId="{70D5158B-C817-4233-A67A-4060F693F261}" type="presParOf" srcId="{63455A87-2FEB-4D42-954E-EEB8FC575DC2}" destId="{145B1E82-0060-4A3D-8DE9-91B948069ED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14AFF9-DA82-41D6-96A3-5373B1BDC1F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0CCA3B7E-FAE4-4408-AD0F-E1F5C4FB3078}">
      <dgm:prSet/>
      <dgm:spPr/>
      <dgm:t>
        <a:bodyPr/>
        <a:lstStyle/>
        <a:p>
          <a:r>
            <a:rPr lang="fi-FI" dirty="0">
              <a:latin typeface="Arial" panose="020B0604020202020204" pitchFamily="34" charset="0"/>
              <a:cs typeface="Arial" panose="020B0604020202020204" pitchFamily="34" charset="0"/>
            </a:rPr>
            <a:t>Otetaan osaa yhteiseen keskusteluun.</a:t>
          </a:r>
          <a:endParaRPr lang="en-US" dirty="0">
            <a:latin typeface="Arial" panose="020B0604020202020204" pitchFamily="34" charset="0"/>
            <a:cs typeface="Arial" panose="020B0604020202020204" pitchFamily="34" charset="0"/>
          </a:endParaRPr>
        </a:p>
      </dgm:t>
    </dgm:pt>
    <dgm:pt modelId="{11AD135E-2805-409A-A107-10AC704551B3}" type="parTrans" cxnId="{0F3446E1-FC80-4676-A996-8D4FD0E16637}">
      <dgm:prSet/>
      <dgm:spPr/>
      <dgm:t>
        <a:bodyPr/>
        <a:lstStyle/>
        <a:p>
          <a:endParaRPr lang="en-US"/>
        </a:p>
      </dgm:t>
    </dgm:pt>
    <dgm:pt modelId="{DFE0D3E3-F90C-455F-8177-07D734135D91}" type="sibTrans" cxnId="{0F3446E1-FC80-4676-A996-8D4FD0E16637}">
      <dgm:prSet/>
      <dgm:spPr/>
      <dgm:t>
        <a:bodyPr/>
        <a:lstStyle/>
        <a:p>
          <a:endParaRPr lang="en-US"/>
        </a:p>
      </dgm:t>
    </dgm:pt>
    <dgm:pt modelId="{0C56AB59-58B7-465B-AD0B-CDC52C1546A9}">
      <dgm:prSet/>
      <dgm:spPr/>
      <dgm:t>
        <a:bodyPr/>
        <a:lstStyle/>
        <a:p>
          <a:r>
            <a:rPr lang="fi-FI">
              <a:latin typeface="Arial" panose="020B0604020202020204" pitchFamily="34" charset="0"/>
              <a:cs typeface="Arial" panose="020B0604020202020204" pitchFamily="34" charset="0"/>
            </a:rPr>
            <a:t>Kysytään ja kommentoidaan avoimesti.</a:t>
          </a:r>
          <a:endParaRPr lang="en-US">
            <a:latin typeface="Arial" panose="020B0604020202020204" pitchFamily="34" charset="0"/>
            <a:cs typeface="Arial" panose="020B0604020202020204" pitchFamily="34" charset="0"/>
          </a:endParaRPr>
        </a:p>
      </dgm:t>
    </dgm:pt>
    <dgm:pt modelId="{5E70F58A-EC72-450A-A360-7A07433F8BEA}" type="parTrans" cxnId="{487655B5-27ED-4DB5-9915-52FF4F4F366B}">
      <dgm:prSet/>
      <dgm:spPr/>
      <dgm:t>
        <a:bodyPr/>
        <a:lstStyle/>
        <a:p>
          <a:endParaRPr lang="en-US"/>
        </a:p>
      </dgm:t>
    </dgm:pt>
    <dgm:pt modelId="{71C4F2DC-F8BF-4FD2-95F9-4F1A4CC1AEC5}" type="sibTrans" cxnId="{487655B5-27ED-4DB5-9915-52FF4F4F366B}">
      <dgm:prSet/>
      <dgm:spPr/>
      <dgm:t>
        <a:bodyPr/>
        <a:lstStyle/>
        <a:p>
          <a:endParaRPr lang="en-US"/>
        </a:p>
      </dgm:t>
    </dgm:pt>
    <dgm:pt modelId="{D40DD921-D9CC-4C3A-B113-D0D87F3B9407}">
      <dgm:prSet/>
      <dgm:spPr/>
      <dgm:t>
        <a:bodyPr/>
        <a:lstStyle/>
        <a:p>
          <a:r>
            <a:rPr lang="fi-FI" dirty="0">
              <a:latin typeface="Arial" panose="020B0604020202020204" pitchFamily="34" charset="0"/>
              <a:cs typeface="Arial" panose="020B0604020202020204" pitchFamily="34" charset="0"/>
            </a:rPr>
            <a:t>Kuunnellaan toisiamme ja annetaan jokaiselle puheenvuoro.</a:t>
          </a:r>
          <a:endParaRPr lang="en-US" dirty="0">
            <a:latin typeface="Arial" panose="020B0604020202020204" pitchFamily="34" charset="0"/>
            <a:cs typeface="Arial" panose="020B0604020202020204" pitchFamily="34" charset="0"/>
          </a:endParaRPr>
        </a:p>
      </dgm:t>
    </dgm:pt>
    <dgm:pt modelId="{CF38546D-107E-4333-99D3-4BAF0F068B0D}" type="parTrans" cxnId="{86B0D0AE-DCFB-48AD-BEF7-A57A7BBABC4F}">
      <dgm:prSet/>
      <dgm:spPr/>
      <dgm:t>
        <a:bodyPr/>
        <a:lstStyle/>
        <a:p>
          <a:endParaRPr lang="en-US"/>
        </a:p>
      </dgm:t>
    </dgm:pt>
    <dgm:pt modelId="{A715C25C-15EE-43CE-B989-4A7858C61D9D}" type="sibTrans" cxnId="{86B0D0AE-DCFB-48AD-BEF7-A57A7BBABC4F}">
      <dgm:prSet/>
      <dgm:spPr/>
      <dgm:t>
        <a:bodyPr/>
        <a:lstStyle/>
        <a:p>
          <a:endParaRPr lang="en-US"/>
        </a:p>
      </dgm:t>
    </dgm:pt>
    <dgm:pt modelId="{CDF4F35A-81E1-4ECE-A027-A1DB9BA7EBEA}">
      <dgm:prSet/>
      <dgm:spPr/>
      <dgm:t>
        <a:bodyPr/>
        <a:lstStyle/>
        <a:p>
          <a:r>
            <a:rPr lang="fi-FI">
              <a:latin typeface="Arial" panose="020B0604020202020204" pitchFamily="34" charset="0"/>
              <a:cs typeface="Arial" panose="020B0604020202020204" pitchFamily="34" charset="0"/>
            </a:rPr>
            <a:t>Ei kerrota valmennuksessa puhutuista asioista tai esimerkeistä eteenpäin.</a:t>
          </a:r>
          <a:endParaRPr lang="en-US">
            <a:latin typeface="Arial" panose="020B0604020202020204" pitchFamily="34" charset="0"/>
            <a:cs typeface="Arial" panose="020B0604020202020204" pitchFamily="34" charset="0"/>
          </a:endParaRPr>
        </a:p>
      </dgm:t>
    </dgm:pt>
    <dgm:pt modelId="{6FA9C60B-B8EA-45E3-900C-B2D679E1B354}" type="parTrans" cxnId="{7566F780-CACB-4007-8903-64573ADD120B}">
      <dgm:prSet/>
      <dgm:spPr/>
      <dgm:t>
        <a:bodyPr/>
        <a:lstStyle/>
        <a:p>
          <a:endParaRPr lang="en-US"/>
        </a:p>
      </dgm:t>
    </dgm:pt>
    <dgm:pt modelId="{6D1EA7E9-03AB-4CFB-AF57-822531DEFB6E}" type="sibTrans" cxnId="{7566F780-CACB-4007-8903-64573ADD120B}">
      <dgm:prSet/>
      <dgm:spPr/>
      <dgm:t>
        <a:bodyPr/>
        <a:lstStyle/>
        <a:p>
          <a:endParaRPr lang="en-US"/>
        </a:p>
      </dgm:t>
    </dgm:pt>
    <dgm:pt modelId="{BE3FC391-1AC3-4041-97F5-08437D4B9EA5}">
      <dgm:prSet/>
      <dgm:spPr/>
      <dgm:t>
        <a:bodyPr/>
        <a:lstStyle/>
        <a:p>
          <a:r>
            <a:rPr lang="fi-FI">
              <a:latin typeface="Arial" panose="020B0604020202020204" pitchFamily="34" charset="0"/>
              <a:cs typeface="Arial" panose="020B0604020202020204" pitchFamily="34" charset="0"/>
            </a:rPr>
            <a:t>Pidetään kiinni yhteisestä aikataulusta.</a:t>
          </a:r>
          <a:endParaRPr lang="en-US">
            <a:latin typeface="Arial" panose="020B0604020202020204" pitchFamily="34" charset="0"/>
            <a:cs typeface="Arial" panose="020B0604020202020204" pitchFamily="34" charset="0"/>
          </a:endParaRPr>
        </a:p>
      </dgm:t>
    </dgm:pt>
    <dgm:pt modelId="{49B067DC-BD7C-4F89-9BDA-82FBC599FF3F}" type="parTrans" cxnId="{84EE4609-EC22-4334-9B9E-B33F8F6A036D}">
      <dgm:prSet/>
      <dgm:spPr/>
      <dgm:t>
        <a:bodyPr/>
        <a:lstStyle/>
        <a:p>
          <a:endParaRPr lang="en-US"/>
        </a:p>
      </dgm:t>
    </dgm:pt>
    <dgm:pt modelId="{C8347DAC-FAAE-483C-831E-CCA65C03D320}" type="sibTrans" cxnId="{84EE4609-EC22-4334-9B9E-B33F8F6A036D}">
      <dgm:prSet/>
      <dgm:spPr/>
      <dgm:t>
        <a:bodyPr/>
        <a:lstStyle/>
        <a:p>
          <a:endParaRPr lang="en-US"/>
        </a:p>
      </dgm:t>
    </dgm:pt>
    <dgm:pt modelId="{1A17FAA2-99D8-4EC5-8276-6C1DB5B3217E}">
      <dgm:prSet/>
      <dgm:spPr/>
      <dgm:t>
        <a:bodyPr/>
        <a:lstStyle/>
        <a:p>
          <a:r>
            <a:rPr lang="fi-FI">
              <a:latin typeface="Arial" panose="020B0604020202020204" pitchFamily="34" charset="0"/>
              <a:cs typeface="Arial" panose="020B0604020202020204" pitchFamily="34" charset="0"/>
            </a:rPr>
            <a:t>Edistetään omaa ja muiden hyvinvointia tauoilla ja liikuskelulla.</a:t>
          </a:r>
          <a:endParaRPr lang="en-US">
            <a:latin typeface="Arial" panose="020B0604020202020204" pitchFamily="34" charset="0"/>
            <a:cs typeface="Arial" panose="020B0604020202020204" pitchFamily="34" charset="0"/>
          </a:endParaRPr>
        </a:p>
      </dgm:t>
    </dgm:pt>
    <dgm:pt modelId="{76317CFA-2AF3-4060-B16D-DBAD44790655}" type="parTrans" cxnId="{0EBFAFEC-A86E-4D61-979C-F9BA7272BEC3}">
      <dgm:prSet/>
      <dgm:spPr/>
      <dgm:t>
        <a:bodyPr/>
        <a:lstStyle/>
        <a:p>
          <a:endParaRPr lang="en-US"/>
        </a:p>
      </dgm:t>
    </dgm:pt>
    <dgm:pt modelId="{BAA9155D-65F3-44B8-AB3B-D171111EDED9}" type="sibTrans" cxnId="{0EBFAFEC-A86E-4D61-979C-F9BA7272BEC3}">
      <dgm:prSet/>
      <dgm:spPr/>
      <dgm:t>
        <a:bodyPr/>
        <a:lstStyle/>
        <a:p>
          <a:endParaRPr lang="en-US"/>
        </a:p>
      </dgm:t>
    </dgm:pt>
    <dgm:pt modelId="{4534A04B-0AA8-49B6-964D-335D69BBBEE7}">
      <dgm:prSet/>
      <dgm:spPr/>
      <dgm:t>
        <a:bodyPr/>
        <a:lstStyle/>
        <a:p>
          <a:r>
            <a:rPr lang="fi-FI">
              <a:latin typeface="Arial" panose="020B0604020202020204" pitchFamily="34" charset="0"/>
              <a:cs typeface="Arial" panose="020B0604020202020204" pitchFamily="34" charset="0"/>
            </a:rPr>
            <a:t>Luodaan yhdessä rento ja turvallinen ilmapiiri!</a:t>
          </a:r>
          <a:endParaRPr lang="en-US">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8310450-82A3-477E-97D0-8D2B7ACD3C6D}" type="parTrans" cxnId="{E31A0B5B-C6A2-41DB-A9A7-7290860300F2}">
      <dgm:prSet/>
      <dgm:spPr/>
      <dgm:t>
        <a:bodyPr/>
        <a:lstStyle/>
        <a:p>
          <a:endParaRPr lang="en-US"/>
        </a:p>
      </dgm:t>
    </dgm:pt>
    <dgm:pt modelId="{FD6BD515-FDF3-4984-AB94-509298AA8DD9}" type="sibTrans" cxnId="{E31A0B5B-C6A2-41DB-A9A7-7290860300F2}">
      <dgm:prSet/>
      <dgm:spPr/>
      <dgm:t>
        <a:bodyPr/>
        <a:lstStyle/>
        <a:p>
          <a:endParaRPr lang="en-US"/>
        </a:p>
      </dgm:t>
    </dgm:pt>
    <dgm:pt modelId="{C2EAFC71-91D2-467E-804E-A13468FDA77E}" type="pres">
      <dgm:prSet presAssocID="{1114AFF9-DA82-41D6-96A3-5373B1BDC1FD}" presName="linear" presStyleCnt="0">
        <dgm:presLayoutVars>
          <dgm:animLvl val="lvl"/>
          <dgm:resizeHandles val="exact"/>
        </dgm:presLayoutVars>
      </dgm:prSet>
      <dgm:spPr/>
    </dgm:pt>
    <dgm:pt modelId="{A2AAF7D6-8926-441B-AA34-EFFD2D24ED8B}" type="pres">
      <dgm:prSet presAssocID="{0CCA3B7E-FAE4-4408-AD0F-E1F5C4FB3078}" presName="parentText" presStyleLbl="node1" presStyleIdx="0" presStyleCnt="7" custLinFactNeighborY="14288">
        <dgm:presLayoutVars>
          <dgm:chMax val="0"/>
          <dgm:bulletEnabled val="1"/>
        </dgm:presLayoutVars>
      </dgm:prSet>
      <dgm:spPr/>
    </dgm:pt>
    <dgm:pt modelId="{2C39D611-ED08-48A6-8B0F-0E5D7348EC75}" type="pres">
      <dgm:prSet presAssocID="{DFE0D3E3-F90C-455F-8177-07D734135D91}" presName="spacer" presStyleCnt="0"/>
      <dgm:spPr/>
    </dgm:pt>
    <dgm:pt modelId="{FA9CD430-21A0-4A43-AC18-078F2BE873AC}" type="pres">
      <dgm:prSet presAssocID="{0C56AB59-58B7-465B-AD0B-CDC52C1546A9}" presName="parentText" presStyleLbl="node1" presStyleIdx="1" presStyleCnt="7">
        <dgm:presLayoutVars>
          <dgm:chMax val="0"/>
          <dgm:bulletEnabled val="1"/>
        </dgm:presLayoutVars>
      </dgm:prSet>
      <dgm:spPr/>
    </dgm:pt>
    <dgm:pt modelId="{C2185623-E616-4604-8D16-3AC8D4451C32}" type="pres">
      <dgm:prSet presAssocID="{71C4F2DC-F8BF-4FD2-95F9-4F1A4CC1AEC5}" presName="spacer" presStyleCnt="0"/>
      <dgm:spPr/>
    </dgm:pt>
    <dgm:pt modelId="{4D650A10-CB3F-4C80-BDA8-BB52347AF536}" type="pres">
      <dgm:prSet presAssocID="{D40DD921-D9CC-4C3A-B113-D0D87F3B9407}" presName="parentText" presStyleLbl="node1" presStyleIdx="2" presStyleCnt="7">
        <dgm:presLayoutVars>
          <dgm:chMax val="0"/>
          <dgm:bulletEnabled val="1"/>
        </dgm:presLayoutVars>
      </dgm:prSet>
      <dgm:spPr/>
    </dgm:pt>
    <dgm:pt modelId="{905FAC61-1602-4A93-9A74-A79D5FF86495}" type="pres">
      <dgm:prSet presAssocID="{A715C25C-15EE-43CE-B989-4A7858C61D9D}" presName="spacer" presStyleCnt="0"/>
      <dgm:spPr/>
    </dgm:pt>
    <dgm:pt modelId="{C57336E2-89C1-43AA-AE95-842B9657469A}" type="pres">
      <dgm:prSet presAssocID="{CDF4F35A-81E1-4ECE-A027-A1DB9BA7EBEA}" presName="parentText" presStyleLbl="node1" presStyleIdx="3" presStyleCnt="7">
        <dgm:presLayoutVars>
          <dgm:chMax val="0"/>
          <dgm:bulletEnabled val="1"/>
        </dgm:presLayoutVars>
      </dgm:prSet>
      <dgm:spPr/>
    </dgm:pt>
    <dgm:pt modelId="{81FD049D-0944-43E8-BF2C-CA275C9F6503}" type="pres">
      <dgm:prSet presAssocID="{6D1EA7E9-03AB-4CFB-AF57-822531DEFB6E}" presName="spacer" presStyleCnt="0"/>
      <dgm:spPr/>
    </dgm:pt>
    <dgm:pt modelId="{8DBCA9AE-B401-42EF-B079-FF28F66194D0}" type="pres">
      <dgm:prSet presAssocID="{BE3FC391-1AC3-4041-97F5-08437D4B9EA5}" presName="parentText" presStyleLbl="node1" presStyleIdx="4" presStyleCnt="7">
        <dgm:presLayoutVars>
          <dgm:chMax val="0"/>
          <dgm:bulletEnabled val="1"/>
        </dgm:presLayoutVars>
      </dgm:prSet>
      <dgm:spPr/>
    </dgm:pt>
    <dgm:pt modelId="{4FA053DB-9538-4E27-AEAC-EBA6C0640763}" type="pres">
      <dgm:prSet presAssocID="{C8347DAC-FAAE-483C-831E-CCA65C03D320}" presName="spacer" presStyleCnt="0"/>
      <dgm:spPr/>
    </dgm:pt>
    <dgm:pt modelId="{E15587E5-3D00-4933-BE85-E3CBDE9736AC}" type="pres">
      <dgm:prSet presAssocID="{1A17FAA2-99D8-4EC5-8276-6C1DB5B3217E}" presName="parentText" presStyleLbl="node1" presStyleIdx="5" presStyleCnt="7">
        <dgm:presLayoutVars>
          <dgm:chMax val="0"/>
          <dgm:bulletEnabled val="1"/>
        </dgm:presLayoutVars>
      </dgm:prSet>
      <dgm:spPr/>
    </dgm:pt>
    <dgm:pt modelId="{1A816CDF-72A5-424E-9FA7-AA684D42F56F}" type="pres">
      <dgm:prSet presAssocID="{BAA9155D-65F3-44B8-AB3B-D171111EDED9}" presName="spacer" presStyleCnt="0"/>
      <dgm:spPr/>
    </dgm:pt>
    <dgm:pt modelId="{A7FFF5C6-C345-4DDB-A398-BCBF2A3366BB}" type="pres">
      <dgm:prSet presAssocID="{4534A04B-0AA8-49B6-964D-335D69BBBEE7}" presName="parentText" presStyleLbl="node1" presStyleIdx="6" presStyleCnt="7">
        <dgm:presLayoutVars>
          <dgm:chMax val="0"/>
          <dgm:bulletEnabled val="1"/>
        </dgm:presLayoutVars>
      </dgm:prSet>
      <dgm:spPr/>
    </dgm:pt>
  </dgm:ptLst>
  <dgm:cxnLst>
    <dgm:cxn modelId="{C2D1E003-D1FA-41E6-946C-2290F1BA0DF9}" type="presOf" srcId="{D40DD921-D9CC-4C3A-B113-D0D87F3B9407}" destId="{4D650A10-CB3F-4C80-BDA8-BB52347AF536}" srcOrd="0" destOrd="0" presId="urn:microsoft.com/office/officeart/2005/8/layout/vList2"/>
    <dgm:cxn modelId="{84EE4609-EC22-4334-9B9E-B33F8F6A036D}" srcId="{1114AFF9-DA82-41D6-96A3-5373B1BDC1FD}" destId="{BE3FC391-1AC3-4041-97F5-08437D4B9EA5}" srcOrd="4" destOrd="0" parTransId="{49B067DC-BD7C-4F89-9BDA-82FBC599FF3F}" sibTransId="{C8347DAC-FAAE-483C-831E-CCA65C03D320}"/>
    <dgm:cxn modelId="{4319A523-FEA9-4C06-83AB-0CDC02804A16}" type="presOf" srcId="{1A17FAA2-99D8-4EC5-8276-6C1DB5B3217E}" destId="{E15587E5-3D00-4933-BE85-E3CBDE9736AC}" srcOrd="0" destOrd="0" presId="urn:microsoft.com/office/officeart/2005/8/layout/vList2"/>
    <dgm:cxn modelId="{0F5D812C-3C10-45E2-ACA8-86E29E01791C}" type="presOf" srcId="{0C56AB59-58B7-465B-AD0B-CDC52C1546A9}" destId="{FA9CD430-21A0-4A43-AC18-078F2BE873AC}" srcOrd="0" destOrd="0" presId="urn:microsoft.com/office/officeart/2005/8/layout/vList2"/>
    <dgm:cxn modelId="{E31A0B5B-C6A2-41DB-A9A7-7290860300F2}" srcId="{1114AFF9-DA82-41D6-96A3-5373B1BDC1FD}" destId="{4534A04B-0AA8-49B6-964D-335D69BBBEE7}" srcOrd="6" destOrd="0" parTransId="{F8310450-82A3-477E-97D0-8D2B7ACD3C6D}" sibTransId="{FD6BD515-FDF3-4984-AB94-509298AA8DD9}"/>
    <dgm:cxn modelId="{3F4D4D5E-F0C2-4E12-8004-F1EEE500FDFB}" type="presOf" srcId="{0CCA3B7E-FAE4-4408-AD0F-E1F5C4FB3078}" destId="{A2AAF7D6-8926-441B-AA34-EFFD2D24ED8B}" srcOrd="0" destOrd="0" presId="urn:microsoft.com/office/officeart/2005/8/layout/vList2"/>
    <dgm:cxn modelId="{F7D65E47-E61C-43CC-AC44-BAD828E6D899}" type="presOf" srcId="{CDF4F35A-81E1-4ECE-A027-A1DB9BA7EBEA}" destId="{C57336E2-89C1-43AA-AE95-842B9657469A}" srcOrd="0" destOrd="0" presId="urn:microsoft.com/office/officeart/2005/8/layout/vList2"/>
    <dgm:cxn modelId="{4E847749-749A-42A7-A486-BE256401FB80}" type="presOf" srcId="{4534A04B-0AA8-49B6-964D-335D69BBBEE7}" destId="{A7FFF5C6-C345-4DDB-A398-BCBF2A3366BB}" srcOrd="0" destOrd="0" presId="urn:microsoft.com/office/officeart/2005/8/layout/vList2"/>
    <dgm:cxn modelId="{A8418D6E-E675-4ED8-BFF1-B88B8407B5E1}" type="presOf" srcId="{BE3FC391-1AC3-4041-97F5-08437D4B9EA5}" destId="{8DBCA9AE-B401-42EF-B079-FF28F66194D0}" srcOrd="0" destOrd="0" presId="urn:microsoft.com/office/officeart/2005/8/layout/vList2"/>
    <dgm:cxn modelId="{7566F780-CACB-4007-8903-64573ADD120B}" srcId="{1114AFF9-DA82-41D6-96A3-5373B1BDC1FD}" destId="{CDF4F35A-81E1-4ECE-A027-A1DB9BA7EBEA}" srcOrd="3" destOrd="0" parTransId="{6FA9C60B-B8EA-45E3-900C-B2D679E1B354}" sibTransId="{6D1EA7E9-03AB-4CFB-AF57-822531DEFB6E}"/>
    <dgm:cxn modelId="{86B0D0AE-DCFB-48AD-BEF7-A57A7BBABC4F}" srcId="{1114AFF9-DA82-41D6-96A3-5373B1BDC1FD}" destId="{D40DD921-D9CC-4C3A-B113-D0D87F3B9407}" srcOrd="2" destOrd="0" parTransId="{CF38546D-107E-4333-99D3-4BAF0F068B0D}" sibTransId="{A715C25C-15EE-43CE-B989-4A7858C61D9D}"/>
    <dgm:cxn modelId="{487655B5-27ED-4DB5-9915-52FF4F4F366B}" srcId="{1114AFF9-DA82-41D6-96A3-5373B1BDC1FD}" destId="{0C56AB59-58B7-465B-AD0B-CDC52C1546A9}" srcOrd="1" destOrd="0" parTransId="{5E70F58A-EC72-450A-A360-7A07433F8BEA}" sibTransId="{71C4F2DC-F8BF-4FD2-95F9-4F1A4CC1AEC5}"/>
    <dgm:cxn modelId="{0F3446E1-FC80-4676-A996-8D4FD0E16637}" srcId="{1114AFF9-DA82-41D6-96A3-5373B1BDC1FD}" destId="{0CCA3B7E-FAE4-4408-AD0F-E1F5C4FB3078}" srcOrd="0" destOrd="0" parTransId="{11AD135E-2805-409A-A107-10AC704551B3}" sibTransId="{DFE0D3E3-F90C-455F-8177-07D734135D91}"/>
    <dgm:cxn modelId="{1A1C62E2-7A04-4B62-A0B1-E725275B8D25}" type="presOf" srcId="{1114AFF9-DA82-41D6-96A3-5373B1BDC1FD}" destId="{C2EAFC71-91D2-467E-804E-A13468FDA77E}" srcOrd="0" destOrd="0" presId="urn:microsoft.com/office/officeart/2005/8/layout/vList2"/>
    <dgm:cxn modelId="{0EBFAFEC-A86E-4D61-979C-F9BA7272BEC3}" srcId="{1114AFF9-DA82-41D6-96A3-5373B1BDC1FD}" destId="{1A17FAA2-99D8-4EC5-8276-6C1DB5B3217E}" srcOrd="5" destOrd="0" parTransId="{76317CFA-2AF3-4060-B16D-DBAD44790655}" sibTransId="{BAA9155D-65F3-44B8-AB3B-D171111EDED9}"/>
    <dgm:cxn modelId="{20219F43-8A77-4EE6-A42A-7694871D6D9F}" type="presParOf" srcId="{C2EAFC71-91D2-467E-804E-A13468FDA77E}" destId="{A2AAF7D6-8926-441B-AA34-EFFD2D24ED8B}" srcOrd="0" destOrd="0" presId="urn:microsoft.com/office/officeart/2005/8/layout/vList2"/>
    <dgm:cxn modelId="{E9F15D63-4174-41B8-8DD5-AE5CE5A9168E}" type="presParOf" srcId="{C2EAFC71-91D2-467E-804E-A13468FDA77E}" destId="{2C39D611-ED08-48A6-8B0F-0E5D7348EC75}" srcOrd="1" destOrd="0" presId="urn:microsoft.com/office/officeart/2005/8/layout/vList2"/>
    <dgm:cxn modelId="{830B6DD7-CDA3-434A-8C57-698EBC039917}" type="presParOf" srcId="{C2EAFC71-91D2-467E-804E-A13468FDA77E}" destId="{FA9CD430-21A0-4A43-AC18-078F2BE873AC}" srcOrd="2" destOrd="0" presId="urn:microsoft.com/office/officeart/2005/8/layout/vList2"/>
    <dgm:cxn modelId="{A9AD4E18-693F-41E6-844A-E1E0230F0F12}" type="presParOf" srcId="{C2EAFC71-91D2-467E-804E-A13468FDA77E}" destId="{C2185623-E616-4604-8D16-3AC8D4451C32}" srcOrd="3" destOrd="0" presId="urn:microsoft.com/office/officeart/2005/8/layout/vList2"/>
    <dgm:cxn modelId="{32D13B20-7E40-4CA1-8C30-800BD866F5D2}" type="presParOf" srcId="{C2EAFC71-91D2-467E-804E-A13468FDA77E}" destId="{4D650A10-CB3F-4C80-BDA8-BB52347AF536}" srcOrd="4" destOrd="0" presId="urn:microsoft.com/office/officeart/2005/8/layout/vList2"/>
    <dgm:cxn modelId="{98A8C111-BA3F-41F4-A505-120FB2D26615}" type="presParOf" srcId="{C2EAFC71-91D2-467E-804E-A13468FDA77E}" destId="{905FAC61-1602-4A93-9A74-A79D5FF86495}" srcOrd="5" destOrd="0" presId="urn:microsoft.com/office/officeart/2005/8/layout/vList2"/>
    <dgm:cxn modelId="{26DACE7C-44E9-44B3-A7E8-C32C4EB46ED7}" type="presParOf" srcId="{C2EAFC71-91D2-467E-804E-A13468FDA77E}" destId="{C57336E2-89C1-43AA-AE95-842B9657469A}" srcOrd="6" destOrd="0" presId="urn:microsoft.com/office/officeart/2005/8/layout/vList2"/>
    <dgm:cxn modelId="{1DC5879C-091E-4ACA-897D-8476F2E97761}" type="presParOf" srcId="{C2EAFC71-91D2-467E-804E-A13468FDA77E}" destId="{81FD049D-0944-43E8-BF2C-CA275C9F6503}" srcOrd="7" destOrd="0" presId="urn:microsoft.com/office/officeart/2005/8/layout/vList2"/>
    <dgm:cxn modelId="{C491507C-CA15-4A08-AFDE-FC43518D5D6B}" type="presParOf" srcId="{C2EAFC71-91D2-467E-804E-A13468FDA77E}" destId="{8DBCA9AE-B401-42EF-B079-FF28F66194D0}" srcOrd="8" destOrd="0" presId="urn:microsoft.com/office/officeart/2005/8/layout/vList2"/>
    <dgm:cxn modelId="{BB1B5556-4CB9-4B56-A9AB-50F6CFE08121}" type="presParOf" srcId="{C2EAFC71-91D2-467E-804E-A13468FDA77E}" destId="{4FA053DB-9538-4E27-AEAC-EBA6C0640763}" srcOrd="9" destOrd="0" presId="urn:microsoft.com/office/officeart/2005/8/layout/vList2"/>
    <dgm:cxn modelId="{1A6CBA7F-1A74-43FE-95D5-81B08E8D0B18}" type="presParOf" srcId="{C2EAFC71-91D2-467E-804E-A13468FDA77E}" destId="{E15587E5-3D00-4933-BE85-E3CBDE9736AC}" srcOrd="10" destOrd="0" presId="urn:microsoft.com/office/officeart/2005/8/layout/vList2"/>
    <dgm:cxn modelId="{B59D477E-720D-4ED0-AE88-08BBC2D02F4C}" type="presParOf" srcId="{C2EAFC71-91D2-467E-804E-A13468FDA77E}" destId="{1A816CDF-72A5-424E-9FA7-AA684D42F56F}" srcOrd="11" destOrd="0" presId="urn:microsoft.com/office/officeart/2005/8/layout/vList2"/>
    <dgm:cxn modelId="{EF5DAF1C-C183-431F-98E8-740CA57666B3}" type="presParOf" srcId="{C2EAFC71-91D2-467E-804E-A13468FDA77E}" destId="{A7FFF5C6-C345-4DDB-A398-BCBF2A3366BB}" srcOrd="12"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CADD9-D7F9-49FD-9C32-9BFB0F208EAD}">
      <dsp:nvSpPr>
        <dsp:cNvPr id="0" name=""/>
        <dsp:cNvSpPr/>
      </dsp:nvSpPr>
      <dsp:spPr>
        <a:xfrm>
          <a:off x="0" y="0"/>
          <a:ext cx="8938260" cy="1305401"/>
        </a:xfrm>
        <a:prstGeom prst="roundRect">
          <a:avLst>
            <a:gd name="adj" fmla="val 10000"/>
          </a:avLst>
        </a:prstGeom>
        <a:solidFill>
          <a:schemeClr val="lt1">
            <a:hueOff val="0"/>
            <a:satOff val="0"/>
            <a:lumOff val="0"/>
            <a:alphaOff val="0"/>
          </a:schemeClr>
        </a:solidFill>
        <a:ln w="28575" cap="flat" cmpd="sng" algn="ctr">
          <a:solidFill>
            <a:srgbClr val="FF85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i-FI" sz="3600" kern="1200" dirty="0">
              <a:latin typeface="Arial" panose="020B0604020202020204" pitchFamily="34" charset="0"/>
              <a:cs typeface="Arial" panose="020B0604020202020204" pitchFamily="34" charset="0"/>
            </a:rPr>
            <a:t>Laita kamera päälle, kun kuulet sinuun sopivan väittämän.</a:t>
          </a:r>
          <a:endParaRPr lang="en-US" sz="3600" kern="1200" dirty="0">
            <a:latin typeface="Arial" panose="020B0604020202020204" pitchFamily="34" charset="0"/>
            <a:cs typeface="Arial" panose="020B0604020202020204" pitchFamily="34" charset="0"/>
          </a:endParaRPr>
        </a:p>
      </dsp:txBody>
      <dsp:txXfrm>
        <a:off x="38234" y="38234"/>
        <a:ext cx="7529629" cy="1228933"/>
      </dsp:txXfrm>
    </dsp:sp>
    <dsp:sp modelId="{993F3082-8B62-4596-B5F8-0F275BBAD760}">
      <dsp:nvSpPr>
        <dsp:cNvPr id="0" name=""/>
        <dsp:cNvSpPr/>
      </dsp:nvSpPr>
      <dsp:spPr>
        <a:xfrm>
          <a:off x="788669" y="1522968"/>
          <a:ext cx="8938260" cy="1305401"/>
        </a:xfrm>
        <a:prstGeom prst="roundRect">
          <a:avLst>
            <a:gd name="adj" fmla="val 10000"/>
          </a:avLst>
        </a:prstGeom>
        <a:solidFill>
          <a:schemeClr val="lt1">
            <a:hueOff val="0"/>
            <a:satOff val="0"/>
            <a:lumOff val="0"/>
            <a:alphaOff val="0"/>
          </a:schemeClr>
        </a:solidFill>
        <a:ln w="28575" cap="flat" cmpd="sng" algn="ctr">
          <a:solidFill>
            <a:srgbClr val="FF85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i-FI" sz="3600" kern="1200" dirty="0">
              <a:latin typeface="Arial" panose="020B0604020202020204" pitchFamily="34" charset="0"/>
              <a:cs typeface="Arial" panose="020B0604020202020204" pitchFamily="34" charset="0"/>
            </a:rPr>
            <a:t>Hetken päästä sulje kamera ja odota seuraavaa väittämää.</a:t>
          </a:r>
          <a:endParaRPr lang="en-US" sz="3600" kern="1200" dirty="0">
            <a:latin typeface="Arial" panose="020B0604020202020204" pitchFamily="34" charset="0"/>
            <a:cs typeface="Arial" panose="020B0604020202020204" pitchFamily="34" charset="0"/>
          </a:endParaRPr>
        </a:p>
      </dsp:txBody>
      <dsp:txXfrm>
        <a:off x="826903" y="1561202"/>
        <a:ext cx="7224611" cy="1228933"/>
      </dsp:txXfrm>
    </dsp:sp>
    <dsp:sp modelId="{F4E426B3-85A0-4A7D-9DB2-93C0CC824714}">
      <dsp:nvSpPr>
        <dsp:cNvPr id="0" name=""/>
        <dsp:cNvSpPr/>
      </dsp:nvSpPr>
      <dsp:spPr>
        <a:xfrm>
          <a:off x="1577339" y="3045936"/>
          <a:ext cx="8938260" cy="1305401"/>
        </a:xfrm>
        <a:prstGeom prst="roundRect">
          <a:avLst>
            <a:gd name="adj" fmla="val 10000"/>
          </a:avLst>
        </a:prstGeom>
        <a:solidFill>
          <a:schemeClr val="lt1">
            <a:hueOff val="0"/>
            <a:satOff val="0"/>
            <a:lumOff val="0"/>
            <a:alphaOff val="0"/>
          </a:schemeClr>
        </a:solidFill>
        <a:ln w="28575" cap="flat" cmpd="sng" algn="ctr">
          <a:solidFill>
            <a:srgbClr val="FF85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i-FI" sz="3600" kern="1200" dirty="0">
              <a:latin typeface="Arial" panose="020B0604020202020204" pitchFamily="34" charset="0"/>
              <a:cs typeface="Arial" panose="020B0604020202020204" pitchFamily="34" charset="0"/>
            </a:rPr>
            <a:t>Katsotaan, mitä yhteistä meillä onkaan!</a:t>
          </a:r>
          <a:endParaRPr lang="en-US" sz="3600" kern="1200" dirty="0">
            <a:latin typeface="Arial" panose="020B0604020202020204" pitchFamily="34" charset="0"/>
            <a:cs typeface="Arial" panose="020B0604020202020204" pitchFamily="34" charset="0"/>
          </a:endParaRPr>
        </a:p>
      </dsp:txBody>
      <dsp:txXfrm>
        <a:off x="1615573" y="3084170"/>
        <a:ext cx="7224611" cy="1228933"/>
      </dsp:txXfrm>
    </dsp:sp>
    <dsp:sp modelId="{9AF535D0-FDCE-4FA3-8511-33479D07080C}">
      <dsp:nvSpPr>
        <dsp:cNvPr id="0" name=""/>
        <dsp:cNvSpPr/>
      </dsp:nvSpPr>
      <dsp:spPr>
        <a:xfrm>
          <a:off x="8089749" y="989929"/>
          <a:ext cx="848510" cy="848510"/>
        </a:xfrm>
        <a:prstGeom prst="downArrow">
          <a:avLst>
            <a:gd name="adj1" fmla="val 55000"/>
            <a:gd name="adj2" fmla="val 45000"/>
          </a:avLst>
        </a:prstGeom>
        <a:solidFill>
          <a:schemeClr val="accent2">
            <a:alpha val="90000"/>
          </a:schemeClr>
        </a:solidFill>
        <a:ln w="12700" cap="flat" cmpd="sng" algn="ctr">
          <a:solidFill>
            <a:srgbClr val="FF85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a:off x="8280664" y="989929"/>
        <a:ext cx="466680" cy="638504"/>
      </dsp:txXfrm>
    </dsp:sp>
    <dsp:sp modelId="{748A4F80-EB44-47E7-B848-DD7D1E1914F1}">
      <dsp:nvSpPr>
        <dsp:cNvPr id="0" name=""/>
        <dsp:cNvSpPr/>
      </dsp:nvSpPr>
      <dsp:spPr>
        <a:xfrm>
          <a:off x="8878419" y="2504195"/>
          <a:ext cx="848510" cy="848510"/>
        </a:xfrm>
        <a:prstGeom prst="downArrow">
          <a:avLst>
            <a:gd name="adj1" fmla="val 55000"/>
            <a:gd name="adj2" fmla="val 45000"/>
          </a:avLst>
        </a:prstGeom>
        <a:solidFill>
          <a:schemeClr val="accent2">
            <a:alpha val="90000"/>
          </a:schemeClr>
        </a:solidFill>
        <a:ln w="12700" cap="flat" cmpd="sng" algn="ctr">
          <a:solidFill>
            <a:srgbClr val="FF85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a:off x="9069334" y="2504195"/>
        <a:ext cx="466680" cy="63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AF7D6-8926-441B-AA34-EFFD2D24ED8B}">
      <dsp:nvSpPr>
        <dsp:cNvPr id="0" name=""/>
        <dsp:cNvSpPr/>
      </dsp:nvSpPr>
      <dsp:spPr>
        <a:xfrm>
          <a:off x="0" y="12584"/>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dirty="0">
              <a:latin typeface="Arial" panose="020B0604020202020204" pitchFamily="34" charset="0"/>
              <a:cs typeface="Arial" panose="020B0604020202020204" pitchFamily="34" charset="0"/>
            </a:rPr>
            <a:t>Otetaan osaa yhteiseen keskusteluun.</a:t>
          </a:r>
          <a:endParaRPr lang="en-US" sz="2400" kern="1200" dirty="0">
            <a:latin typeface="Arial" panose="020B0604020202020204" pitchFamily="34" charset="0"/>
            <a:cs typeface="Arial" panose="020B0604020202020204" pitchFamily="34" charset="0"/>
          </a:endParaRPr>
        </a:p>
      </dsp:txBody>
      <dsp:txXfrm>
        <a:off x="27415" y="39999"/>
        <a:ext cx="10460770" cy="506769"/>
      </dsp:txXfrm>
    </dsp:sp>
    <dsp:sp modelId="{FA9CD430-21A0-4A43-AC18-078F2BE873AC}">
      <dsp:nvSpPr>
        <dsp:cNvPr id="0" name=""/>
        <dsp:cNvSpPr/>
      </dsp:nvSpPr>
      <dsp:spPr>
        <a:xfrm>
          <a:off x="0" y="63342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Kysytään ja kommentoidaan avoimesti.</a:t>
          </a:r>
          <a:endParaRPr lang="en-US" sz="2400" kern="1200">
            <a:latin typeface="Arial" panose="020B0604020202020204" pitchFamily="34" charset="0"/>
            <a:cs typeface="Arial" panose="020B0604020202020204" pitchFamily="34" charset="0"/>
          </a:endParaRPr>
        </a:p>
      </dsp:txBody>
      <dsp:txXfrm>
        <a:off x="27415" y="660844"/>
        <a:ext cx="10460770" cy="506769"/>
      </dsp:txXfrm>
    </dsp:sp>
    <dsp:sp modelId="{4D650A10-CB3F-4C80-BDA8-BB52347AF536}">
      <dsp:nvSpPr>
        <dsp:cNvPr id="0" name=""/>
        <dsp:cNvSpPr/>
      </dsp:nvSpPr>
      <dsp:spPr>
        <a:xfrm>
          <a:off x="0" y="126414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dirty="0">
              <a:latin typeface="Arial" panose="020B0604020202020204" pitchFamily="34" charset="0"/>
              <a:cs typeface="Arial" panose="020B0604020202020204" pitchFamily="34" charset="0"/>
            </a:rPr>
            <a:t>Kuunnellaan toisiamme ja annetaan jokaiselle puheenvuoro.</a:t>
          </a:r>
          <a:endParaRPr lang="en-US" sz="2400" kern="1200" dirty="0">
            <a:latin typeface="Arial" panose="020B0604020202020204" pitchFamily="34" charset="0"/>
            <a:cs typeface="Arial" panose="020B0604020202020204" pitchFamily="34" charset="0"/>
          </a:endParaRPr>
        </a:p>
      </dsp:txBody>
      <dsp:txXfrm>
        <a:off x="27415" y="1291564"/>
        <a:ext cx="10460770" cy="506769"/>
      </dsp:txXfrm>
    </dsp:sp>
    <dsp:sp modelId="{C57336E2-89C1-43AA-AE95-842B9657469A}">
      <dsp:nvSpPr>
        <dsp:cNvPr id="0" name=""/>
        <dsp:cNvSpPr/>
      </dsp:nvSpPr>
      <dsp:spPr>
        <a:xfrm>
          <a:off x="0" y="189486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Ei kerrota valmennuksessa puhutuista asioista tai esimerkeistä eteenpäin.</a:t>
          </a:r>
          <a:endParaRPr lang="en-US" sz="2400" kern="1200">
            <a:latin typeface="Arial" panose="020B0604020202020204" pitchFamily="34" charset="0"/>
            <a:cs typeface="Arial" panose="020B0604020202020204" pitchFamily="34" charset="0"/>
          </a:endParaRPr>
        </a:p>
      </dsp:txBody>
      <dsp:txXfrm>
        <a:off x="27415" y="1922284"/>
        <a:ext cx="10460770" cy="506769"/>
      </dsp:txXfrm>
    </dsp:sp>
    <dsp:sp modelId="{8DBCA9AE-B401-42EF-B079-FF28F66194D0}">
      <dsp:nvSpPr>
        <dsp:cNvPr id="0" name=""/>
        <dsp:cNvSpPr/>
      </dsp:nvSpPr>
      <dsp:spPr>
        <a:xfrm>
          <a:off x="0" y="252558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Pidetään kiinni yhteisestä aikataulusta.</a:t>
          </a:r>
          <a:endParaRPr lang="en-US" sz="2400" kern="1200">
            <a:latin typeface="Arial" panose="020B0604020202020204" pitchFamily="34" charset="0"/>
            <a:cs typeface="Arial" panose="020B0604020202020204" pitchFamily="34" charset="0"/>
          </a:endParaRPr>
        </a:p>
      </dsp:txBody>
      <dsp:txXfrm>
        <a:off x="27415" y="2553004"/>
        <a:ext cx="10460770" cy="506769"/>
      </dsp:txXfrm>
    </dsp:sp>
    <dsp:sp modelId="{E15587E5-3D00-4933-BE85-E3CBDE9736AC}">
      <dsp:nvSpPr>
        <dsp:cNvPr id="0" name=""/>
        <dsp:cNvSpPr/>
      </dsp:nvSpPr>
      <dsp:spPr>
        <a:xfrm>
          <a:off x="0" y="315630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Edistetään omaa ja muiden hyvinvointia tauoilla ja liikuskelulla.</a:t>
          </a:r>
          <a:endParaRPr lang="en-US" sz="2400" kern="1200">
            <a:latin typeface="Arial" panose="020B0604020202020204" pitchFamily="34" charset="0"/>
            <a:cs typeface="Arial" panose="020B0604020202020204" pitchFamily="34" charset="0"/>
          </a:endParaRPr>
        </a:p>
      </dsp:txBody>
      <dsp:txXfrm>
        <a:off x="27415" y="3183724"/>
        <a:ext cx="10460770" cy="506769"/>
      </dsp:txXfrm>
    </dsp:sp>
    <dsp:sp modelId="{A7FFF5C6-C345-4DDB-A398-BCBF2A3366BB}">
      <dsp:nvSpPr>
        <dsp:cNvPr id="0" name=""/>
        <dsp:cNvSpPr/>
      </dsp:nvSpPr>
      <dsp:spPr>
        <a:xfrm>
          <a:off x="0" y="3787029"/>
          <a:ext cx="10515600" cy="5615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latin typeface="Arial" panose="020B0604020202020204" pitchFamily="34" charset="0"/>
              <a:cs typeface="Arial" panose="020B0604020202020204" pitchFamily="34" charset="0"/>
            </a:rPr>
            <a:t>Luodaan yhdessä rento ja turvallinen ilmapiiri!</a:t>
          </a:r>
          <a:endParaRPr lang="en-US" sz="2400" kern="1200">
            <a:latin typeface="Arial" panose="020B0604020202020204" pitchFamily="34" charset="0"/>
            <a:cs typeface="Arial" panose="020B0604020202020204" pitchFamily="34" charset="0"/>
          </a:endParaRPr>
        </a:p>
      </dsp:txBody>
      <dsp:txXfrm>
        <a:off x="27415" y="3814444"/>
        <a:ext cx="10460770" cy="50676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9099" cy="498932"/>
          </a:xfrm>
          <a:prstGeom prst="rect">
            <a:avLst/>
          </a:prstGeom>
        </p:spPr>
        <p:txBody>
          <a:bodyPr vert="horz" lIns="91550" tIns="45775" rIns="91550" bIns="45775" rtlCol="0"/>
          <a:lstStyle>
            <a:lvl1pPr algn="l">
              <a:defRPr sz="1200"/>
            </a:lvl1pPr>
          </a:lstStyle>
          <a:p>
            <a:endParaRPr lang="fi-FI"/>
          </a:p>
        </p:txBody>
      </p:sp>
      <p:sp>
        <p:nvSpPr>
          <p:cNvPr id="3" name="Päivämäärän paikkamerkki 2"/>
          <p:cNvSpPr>
            <a:spLocks noGrp="1"/>
          </p:cNvSpPr>
          <p:nvPr>
            <p:ph type="dt" idx="1"/>
          </p:nvPr>
        </p:nvSpPr>
        <p:spPr>
          <a:xfrm>
            <a:off x="3854939" y="0"/>
            <a:ext cx="2949099" cy="498932"/>
          </a:xfrm>
          <a:prstGeom prst="rect">
            <a:avLst/>
          </a:prstGeom>
        </p:spPr>
        <p:txBody>
          <a:bodyPr vert="horz" lIns="91550" tIns="45775" rIns="91550" bIns="45775" rtlCol="0"/>
          <a:lstStyle>
            <a:lvl1pPr algn="r">
              <a:defRPr sz="1200"/>
            </a:lvl1pPr>
          </a:lstStyle>
          <a:p>
            <a:fld id="{CBC926E0-1A08-495C-8982-CF6DED3C6A65}" type="datetimeFigureOut">
              <a:rPr lang="fi-FI" smtClean="0"/>
              <a:t>4.12.2025</a:t>
            </a:fld>
            <a:endParaRPr lang="fi-FI"/>
          </a:p>
        </p:txBody>
      </p:sp>
      <p:sp>
        <p:nvSpPr>
          <p:cNvPr id="4" name="Dian kuvan paikkamerkki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550" tIns="45775" rIns="91550" bIns="45775" rtlCol="0" anchor="ctr"/>
          <a:lstStyle/>
          <a:p>
            <a:endParaRPr lang="fi-FI"/>
          </a:p>
        </p:txBody>
      </p:sp>
      <p:sp>
        <p:nvSpPr>
          <p:cNvPr id="5" name="Huomautusten paikkamerkki 4"/>
          <p:cNvSpPr>
            <a:spLocks noGrp="1"/>
          </p:cNvSpPr>
          <p:nvPr>
            <p:ph type="body" sz="quarter" idx="3"/>
          </p:nvPr>
        </p:nvSpPr>
        <p:spPr>
          <a:xfrm>
            <a:off x="680562" y="4785597"/>
            <a:ext cx="5444490" cy="3915490"/>
          </a:xfrm>
          <a:prstGeom prst="rect">
            <a:avLst/>
          </a:prstGeom>
        </p:spPr>
        <p:txBody>
          <a:bodyPr vert="horz" lIns="91550" tIns="45775" rIns="91550" bIns="45775"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45170"/>
            <a:ext cx="2949099" cy="498931"/>
          </a:xfrm>
          <a:prstGeom prst="rect">
            <a:avLst/>
          </a:prstGeom>
        </p:spPr>
        <p:txBody>
          <a:bodyPr vert="horz" lIns="91550" tIns="45775" rIns="91550" bIns="45775" rtlCol="0" anchor="b"/>
          <a:lstStyle>
            <a:lvl1pPr algn="l">
              <a:defRPr sz="1200"/>
            </a:lvl1pPr>
          </a:lstStyle>
          <a:p>
            <a:endParaRPr lang="fi-FI"/>
          </a:p>
        </p:txBody>
      </p:sp>
      <p:sp>
        <p:nvSpPr>
          <p:cNvPr id="7" name="Dian numeron paikkamerkki 6"/>
          <p:cNvSpPr>
            <a:spLocks noGrp="1"/>
          </p:cNvSpPr>
          <p:nvPr>
            <p:ph type="sldNum" sz="quarter" idx="5"/>
          </p:nvPr>
        </p:nvSpPr>
        <p:spPr>
          <a:xfrm>
            <a:off x="3854939" y="9445170"/>
            <a:ext cx="2949099" cy="498931"/>
          </a:xfrm>
          <a:prstGeom prst="rect">
            <a:avLst/>
          </a:prstGeom>
        </p:spPr>
        <p:txBody>
          <a:bodyPr vert="horz" lIns="91550" tIns="45775" rIns="91550" bIns="45775" rtlCol="0" anchor="b"/>
          <a:lstStyle>
            <a:lvl1pPr algn="r">
              <a:defRPr sz="1200"/>
            </a:lvl1pPr>
          </a:lstStyle>
          <a:p>
            <a:fld id="{528715ED-B620-4A7F-9143-8B7A7A6A2EEB}" type="slidenum">
              <a:rPr lang="fi-FI" smtClean="0"/>
              <a:t>‹#›</a:t>
            </a:fld>
            <a:endParaRPr lang="fi-FI"/>
          </a:p>
        </p:txBody>
      </p:sp>
    </p:spTree>
    <p:extLst>
      <p:ext uri="{BB962C8B-B14F-4D97-AF65-F5344CB8AC3E}">
        <p14:creationId xmlns:p14="http://schemas.microsoft.com/office/powerpoint/2010/main" val="101103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valmennuskokonaisuus on suunniteltu kestämään noin 2,5 h (sisältäen tauon). </a:t>
            </a:r>
          </a:p>
          <a:p>
            <a:endParaRPr lang="fi-FI" dirty="0"/>
          </a:p>
          <a:p>
            <a:r>
              <a:rPr lang="fi-FI" sz="1200" b="0" i="0" kern="1200" dirty="0">
                <a:solidFill>
                  <a:schemeClr val="tx1"/>
                </a:solidFill>
                <a:effectLst/>
                <a:latin typeface="+mn-lt"/>
                <a:ea typeface="+mn-ea"/>
                <a:cs typeface="+mn-cs"/>
              </a:rPr>
              <a:t>Vapaaehtoisvalmennuksen tavoitteena on tutustuttaa osallistujat SenioriKamu-hankkeen taustaan, tavoitteisiin ja toimintamalliin ja vahvistaa osallistujien itseluottamusta ja valmiuksia toimia SenioriKamu-vapaaehtoisena. Valmennuksen avulla osallistujat oivaltavat omia vahvuuksiaan ja tulevat tietoisiksi arvoista, jotka ohjaavat vapaaehtoistoimintaan lähtemistä ja siinä toimimista. </a:t>
            </a:r>
            <a:endParaRPr lang="fi-FI" dirty="0"/>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a:t>
            </a:fld>
            <a:endParaRPr lang="fi-FI"/>
          </a:p>
        </p:txBody>
      </p:sp>
    </p:spTree>
    <p:extLst>
      <p:ext uri="{BB962C8B-B14F-4D97-AF65-F5344CB8AC3E}">
        <p14:creationId xmlns:p14="http://schemas.microsoft.com/office/powerpoint/2010/main" val="979069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28715ED-B620-4A7F-9143-8B7A7A6A2EEB}" type="slidenum">
              <a:rPr lang="fi-FI" smtClean="0"/>
              <a:t>10</a:t>
            </a:fld>
            <a:endParaRPr lang="fi-FI"/>
          </a:p>
        </p:txBody>
      </p:sp>
    </p:spTree>
    <p:extLst>
      <p:ext uri="{BB962C8B-B14F-4D97-AF65-F5344CB8AC3E}">
        <p14:creationId xmlns:p14="http://schemas.microsoft.com/office/powerpoint/2010/main" val="3500957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28715ED-B620-4A7F-9143-8B7A7A6A2EEB}" type="slidenum">
              <a:rPr lang="fi-FI" smtClean="0"/>
              <a:t>11</a:t>
            </a:fld>
            <a:endParaRPr lang="fi-FI"/>
          </a:p>
        </p:txBody>
      </p:sp>
    </p:spTree>
    <p:extLst>
      <p:ext uri="{BB962C8B-B14F-4D97-AF65-F5344CB8AC3E}">
        <p14:creationId xmlns:p14="http://schemas.microsoft.com/office/powerpoint/2010/main" val="105685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Tähän osuuteen noin 15 min.</a:t>
            </a:r>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12</a:t>
            </a:fld>
            <a:endParaRPr lang="fi-FI"/>
          </a:p>
        </p:txBody>
      </p:sp>
    </p:spTree>
    <p:extLst>
      <p:ext uri="{BB962C8B-B14F-4D97-AF65-F5344CB8AC3E}">
        <p14:creationId xmlns:p14="http://schemas.microsoft.com/office/powerpoint/2010/main" val="419554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13</a:t>
            </a:fld>
            <a:endParaRPr lang="fi-FI"/>
          </a:p>
        </p:txBody>
      </p:sp>
    </p:spTree>
    <p:extLst>
      <p:ext uri="{BB962C8B-B14F-4D97-AF65-F5344CB8AC3E}">
        <p14:creationId xmlns:p14="http://schemas.microsoft.com/office/powerpoint/2010/main" val="1468044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14</a:t>
            </a:fld>
            <a:endParaRPr lang="fi-FI"/>
          </a:p>
        </p:txBody>
      </p:sp>
    </p:spTree>
    <p:extLst>
      <p:ext uri="{BB962C8B-B14F-4D97-AF65-F5344CB8AC3E}">
        <p14:creationId xmlns:p14="http://schemas.microsoft.com/office/powerpoint/2010/main" val="2674136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15</a:t>
            </a:fld>
            <a:endParaRPr lang="fi-FI"/>
          </a:p>
        </p:txBody>
      </p:sp>
    </p:spTree>
    <p:extLst>
      <p:ext uri="{BB962C8B-B14F-4D97-AF65-F5344CB8AC3E}">
        <p14:creationId xmlns:p14="http://schemas.microsoft.com/office/powerpoint/2010/main" val="55909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Tähän osuuteen noin 15 min. Kokonaisuudessaan SenioriKamu-vapaaehtoisuuden käsittelyyn noin 30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16</a:t>
            </a:fld>
            <a:endParaRPr lang="fi-FI"/>
          </a:p>
        </p:txBody>
      </p:sp>
    </p:spTree>
    <p:extLst>
      <p:ext uri="{BB962C8B-B14F-4D97-AF65-F5344CB8AC3E}">
        <p14:creationId xmlns:p14="http://schemas.microsoft.com/office/powerpoint/2010/main" val="1364719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17</a:t>
            </a:fld>
            <a:endParaRPr lang="fi-FI"/>
          </a:p>
        </p:txBody>
      </p:sp>
    </p:spTree>
    <p:extLst>
      <p:ext uri="{BB962C8B-B14F-4D97-AF65-F5344CB8AC3E}">
        <p14:creationId xmlns:p14="http://schemas.microsoft.com/office/powerpoint/2010/main" val="347163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28715ED-B620-4A7F-9143-8B7A7A6A2EEB}" type="slidenum">
              <a:rPr lang="fi-FI" smtClean="0"/>
              <a:t>18</a:t>
            </a:fld>
            <a:endParaRPr lang="fi-FI"/>
          </a:p>
        </p:txBody>
      </p:sp>
    </p:spTree>
    <p:extLst>
      <p:ext uri="{BB962C8B-B14F-4D97-AF65-F5344CB8AC3E}">
        <p14:creationId xmlns:p14="http://schemas.microsoft.com/office/powerpoint/2010/main" val="411987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Tähän osuuteen noin 15 min.</a:t>
            </a:r>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19</a:t>
            </a:fld>
            <a:endParaRPr lang="fi-FI"/>
          </a:p>
        </p:txBody>
      </p:sp>
    </p:spTree>
    <p:extLst>
      <p:ext uri="{BB962C8B-B14F-4D97-AF65-F5344CB8AC3E}">
        <p14:creationId xmlns:p14="http://schemas.microsoft.com/office/powerpoint/2010/main" val="169875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Tervetuloa ja esittelyt. Tähän osuuteen noin 5 min.</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Valmennuksessa käsitellään SenioriKamu-toimintamallia, vapaaehtoisuuden periaatteita ja vapaaehtoisen roolia SenioriKamu-toiminnassa. Valmennuksen alussa käydään läpi ohjelma ja sovitaan yhteisistä käytännöistä, joilla luodaan kaikille miellyttävä ja turvallinen ilmapiiri. Vaitiolovelvollisuus on hyvä mainita erikseen. Myös vapaaehtoisen hyvinvointi ja tarjolla oleva tuki ovat keskeisiä aiheita, joiden avulla tuetaan vapaaehtoisen jaksamista ja motivaatiota.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Valmennuksen loppuun kannattaa jättää riittävästi aikaa kysymyksille ja keskustelulle. Osallistujia on hyvä muistuttaa, että he voivat olla yhteydessä koordinaattoriin kaikissa toimintaan liittyvissä asioissa myös valmennuksen jälkeen.</a:t>
            </a:r>
          </a:p>
        </p:txBody>
      </p:sp>
      <p:sp>
        <p:nvSpPr>
          <p:cNvPr id="4" name="Dian numeron paikkamerkki 3"/>
          <p:cNvSpPr>
            <a:spLocks noGrp="1"/>
          </p:cNvSpPr>
          <p:nvPr>
            <p:ph type="sldNum" sz="quarter" idx="5"/>
          </p:nvPr>
        </p:nvSpPr>
        <p:spPr/>
        <p:txBody>
          <a:bodyPr/>
          <a:lstStyle/>
          <a:p>
            <a:fld id="{528715ED-B620-4A7F-9143-8B7A7A6A2EEB}" type="slidenum">
              <a:rPr lang="fi-FI" smtClean="0"/>
              <a:t>2</a:t>
            </a:fld>
            <a:endParaRPr lang="fi-FI"/>
          </a:p>
        </p:txBody>
      </p:sp>
    </p:spTree>
    <p:extLst>
      <p:ext uri="{BB962C8B-B14F-4D97-AF65-F5344CB8AC3E}">
        <p14:creationId xmlns:p14="http://schemas.microsoft.com/office/powerpoint/2010/main" val="32111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Tähän osuuteen kokonaisuudessaan noin 30 min.</a:t>
            </a:r>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20</a:t>
            </a:fld>
            <a:endParaRPr lang="fi-FI"/>
          </a:p>
        </p:txBody>
      </p:sp>
    </p:spTree>
    <p:extLst>
      <p:ext uri="{BB962C8B-B14F-4D97-AF65-F5344CB8AC3E}">
        <p14:creationId xmlns:p14="http://schemas.microsoft.com/office/powerpoint/2010/main" val="345516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21</a:t>
            </a:fld>
            <a:endParaRPr lang="fi-FI"/>
          </a:p>
        </p:txBody>
      </p:sp>
    </p:spTree>
    <p:extLst>
      <p:ext uri="{BB962C8B-B14F-4D97-AF65-F5344CB8AC3E}">
        <p14:creationId xmlns:p14="http://schemas.microsoft.com/office/powerpoint/2010/main" val="2040633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Ohje tehtävän tekemiseen: https://mieli.fi/vahvista-mielenterveyttasi/mielenterveys-ja-arjen-taidot/mielenterveyden-kasi-kuvaa-mielen-hyvinvointiin-vaikuttavia-arjen-valintoja/</a:t>
            </a:r>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22</a:t>
            </a:fld>
            <a:endParaRPr lang="fi-FI"/>
          </a:p>
        </p:txBody>
      </p:sp>
    </p:spTree>
    <p:extLst>
      <p:ext uri="{BB962C8B-B14F-4D97-AF65-F5344CB8AC3E}">
        <p14:creationId xmlns:p14="http://schemas.microsoft.com/office/powerpoint/2010/main" val="3132715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latin typeface="Calibri"/>
                <a:ea typeface="Calibri"/>
                <a:cs typeface="Calibri"/>
              </a:rPr>
              <a:t>Esimerkkejä</a:t>
            </a:r>
            <a:r>
              <a:rPr lang="en-US" dirty="0">
                <a:latin typeface="Calibri"/>
                <a:ea typeface="Calibri"/>
                <a:cs typeface="Calibri"/>
              </a:rPr>
              <a:t> </a:t>
            </a:r>
            <a:r>
              <a:rPr lang="en-US" dirty="0" err="1">
                <a:latin typeface="Calibri"/>
                <a:ea typeface="Calibri"/>
                <a:cs typeface="Calibri"/>
              </a:rPr>
              <a:t>vapaaehtoisille</a:t>
            </a:r>
            <a:r>
              <a:rPr lang="en-US" dirty="0">
                <a:latin typeface="Calibri"/>
                <a:ea typeface="Calibri"/>
                <a:cs typeface="Calibri"/>
              </a:rPr>
              <a:t> </a:t>
            </a:r>
            <a:r>
              <a:rPr lang="en-US" dirty="0" err="1">
                <a:latin typeface="Calibri"/>
                <a:ea typeface="Calibri"/>
                <a:cs typeface="Calibri"/>
              </a:rPr>
              <a:t>tarjottavista</a:t>
            </a:r>
            <a:r>
              <a:rPr lang="en-US" dirty="0">
                <a:latin typeface="Calibri"/>
                <a:ea typeface="Calibri"/>
                <a:cs typeface="Calibri"/>
              </a:rPr>
              <a:t> </a:t>
            </a:r>
            <a:r>
              <a:rPr lang="en-US" dirty="0" err="1">
                <a:latin typeface="Calibri"/>
                <a:ea typeface="Calibri"/>
                <a:cs typeface="Calibri"/>
              </a:rPr>
              <a:t>tukimuodoista</a:t>
            </a:r>
            <a:r>
              <a:rPr lang="en-US" dirty="0">
                <a:latin typeface="Calibri"/>
                <a:ea typeface="Calibri"/>
                <a:cs typeface="Calibri"/>
              </a:rPr>
              <a:t>.</a:t>
            </a:r>
          </a:p>
        </p:txBody>
      </p:sp>
      <p:sp>
        <p:nvSpPr>
          <p:cNvPr id="4" name="Dian numeron paikkamerkki 3"/>
          <p:cNvSpPr>
            <a:spLocks noGrp="1"/>
          </p:cNvSpPr>
          <p:nvPr>
            <p:ph type="sldNum" sz="quarter" idx="5"/>
          </p:nvPr>
        </p:nvSpPr>
        <p:spPr/>
        <p:txBody>
          <a:bodyPr/>
          <a:lstStyle/>
          <a:p>
            <a:fld id="{528715ED-B620-4A7F-9143-8B7A7A6A2EEB}" type="slidenum">
              <a:rPr lang="fi-FI" smtClean="0"/>
              <a:t>23</a:t>
            </a:fld>
            <a:endParaRPr lang="fi-FI"/>
          </a:p>
        </p:txBody>
      </p:sp>
    </p:spTree>
    <p:extLst>
      <p:ext uri="{BB962C8B-B14F-4D97-AF65-F5344CB8AC3E}">
        <p14:creationId xmlns:p14="http://schemas.microsoft.com/office/powerpoint/2010/main" val="111837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Kiitokset, palaute, jatko. Tähän osuuteen noin 10-15 min.</a:t>
            </a:r>
          </a:p>
        </p:txBody>
      </p:sp>
      <p:sp>
        <p:nvSpPr>
          <p:cNvPr id="4" name="Dian numeron paikkamerkki 3"/>
          <p:cNvSpPr>
            <a:spLocks noGrp="1"/>
          </p:cNvSpPr>
          <p:nvPr>
            <p:ph type="sldNum" sz="quarter" idx="5"/>
          </p:nvPr>
        </p:nvSpPr>
        <p:spPr/>
        <p:txBody>
          <a:bodyPr/>
          <a:lstStyle/>
          <a:p>
            <a:fld id="{528715ED-B620-4A7F-9143-8B7A7A6A2EEB}" type="slidenum">
              <a:rPr lang="fi-FI" smtClean="0"/>
              <a:t>24</a:t>
            </a:fld>
            <a:endParaRPr lang="fi-FI"/>
          </a:p>
        </p:txBody>
      </p:sp>
    </p:spTree>
    <p:extLst>
      <p:ext uri="{BB962C8B-B14F-4D97-AF65-F5344CB8AC3E}">
        <p14:creationId xmlns:p14="http://schemas.microsoft.com/office/powerpoint/2010/main" val="1107643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25</a:t>
            </a:fld>
            <a:endParaRPr lang="fi-FI"/>
          </a:p>
        </p:txBody>
      </p:sp>
    </p:spTree>
    <p:extLst>
      <p:ext uri="{BB962C8B-B14F-4D97-AF65-F5344CB8AC3E}">
        <p14:creationId xmlns:p14="http://schemas.microsoft.com/office/powerpoint/2010/main" val="267511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Esimerkki tutustumistehtävästä, jota voidaan käyttää valmennuksen alussa.</a:t>
            </a:r>
          </a:p>
          <a:p>
            <a:endParaRPr lang="fi-FI" dirty="0"/>
          </a:p>
          <a:p>
            <a:r>
              <a:rPr lang="fi-FI" dirty="0"/>
              <a:t>Tähän osuuteen noin 5-10 min, riippuen osallistujien määrästä.</a:t>
            </a:r>
          </a:p>
        </p:txBody>
      </p:sp>
      <p:sp>
        <p:nvSpPr>
          <p:cNvPr id="4" name="Dian numeron paikkamerkki 3"/>
          <p:cNvSpPr>
            <a:spLocks noGrp="1"/>
          </p:cNvSpPr>
          <p:nvPr>
            <p:ph type="sldNum" sz="quarter" idx="5"/>
          </p:nvPr>
        </p:nvSpPr>
        <p:spPr/>
        <p:txBody>
          <a:bodyPr/>
          <a:lstStyle/>
          <a:p>
            <a:fld id="{528715ED-B620-4A7F-9143-8B7A7A6A2EEB}" type="slidenum">
              <a:rPr lang="fi-FI" smtClean="0"/>
              <a:t>3</a:t>
            </a:fld>
            <a:endParaRPr lang="fi-FI"/>
          </a:p>
        </p:txBody>
      </p:sp>
    </p:spTree>
    <p:extLst>
      <p:ext uri="{BB962C8B-B14F-4D97-AF65-F5344CB8AC3E}">
        <p14:creationId xmlns:p14="http://schemas.microsoft.com/office/powerpoint/2010/main" val="6775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Esimerkki hyvän valmennuksen rakennuspalikoista. Tähän osuuteen noin 5 min.</a:t>
            </a:r>
          </a:p>
        </p:txBody>
      </p:sp>
      <p:sp>
        <p:nvSpPr>
          <p:cNvPr id="4" name="Dian numeron paikkamerkki 3"/>
          <p:cNvSpPr>
            <a:spLocks noGrp="1"/>
          </p:cNvSpPr>
          <p:nvPr>
            <p:ph type="sldNum" sz="quarter" idx="5"/>
          </p:nvPr>
        </p:nvSpPr>
        <p:spPr/>
        <p:txBody>
          <a:bodyPr/>
          <a:lstStyle/>
          <a:p>
            <a:fld id="{528715ED-B620-4A7F-9143-8B7A7A6A2EEB}" type="slidenum">
              <a:rPr lang="fi-FI" smtClean="0"/>
              <a:t>4</a:t>
            </a:fld>
            <a:endParaRPr lang="fi-FI"/>
          </a:p>
        </p:txBody>
      </p:sp>
    </p:spTree>
    <p:extLst>
      <p:ext uri="{BB962C8B-B14F-4D97-AF65-F5344CB8AC3E}">
        <p14:creationId xmlns:p14="http://schemas.microsoft.com/office/powerpoint/2010/main" val="179593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Tähän osuuteen noin 10-15 min.</a:t>
            </a:r>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5</a:t>
            </a:fld>
            <a:endParaRPr lang="fi-FI"/>
          </a:p>
        </p:txBody>
      </p:sp>
    </p:spTree>
    <p:extLst>
      <p:ext uri="{BB962C8B-B14F-4D97-AF65-F5344CB8AC3E}">
        <p14:creationId xmlns:p14="http://schemas.microsoft.com/office/powerpoint/2010/main" val="1809997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28715ED-B620-4A7F-9143-8B7A7A6A2EEB}" type="slidenum">
              <a:rPr lang="fi-FI" smtClean="0"/>
              <a:t>6</a:t>
            </a:fld>
            <a:endParaRPr lang="fi-FI"/>
          </a:p>
        </p:txBody>
      </p:sp>
    </p:spTree>
    <p:extLst>
      <p:ext uri="{BB962C8B-B14F-4D97-AF65-F5344CB8AC3E}">
        <p14:creationId xmlns:p14="http://schemas.microsoft.com/office/powerpoint/2010/main" val="2628462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7</a:t>
            </a:fld>
            <a:endParaRPr lang="fi-FI"/>
          </a:p>
        </p:txBody>
      </p:sp>
    </p:spTree>
    <p:extLst>
      <p:ext uri="{BB962C8B-B14F-4D97-AF65-F5344CB8AC3E}">
        <p14:creationId xmlns:p14="http://schemas.microsoft.com/office/powerpoint/2010/main" val="376745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Tähän osuuteen noin 15 min. Kokonaisuudessaan vapaaehtoisuuden käsittelyyn noin 30 min (taukoon asti).</a:t>
            </a:r>
          </a:p>
          <a:p>
            <a:endParaRPr lang="fi-FI" dirty="0"/>
          </a:p>
        </p:txBody>
      </p:sp>
      <p:sp>
        <p:nvSpPr>
          <p:cNvPr id="4" name="Dian numeron paikkamerkki 3"/>
          <p:cNvSpPr>
            <a:spLocks noGrp="1"/>
          </p:cNvSpPr>
          <p:nvPr>
            <p:ph type="sldNum" sz="quarter" idx="5"/>
          </p:nvPr>
        </p:nvSpPr>
        <p:spPr/>
        <p:txBody>
          <a:bodyPr/>
          <a:lstStyle/>
          <a:p>
            <a:fld id="{528715ED-B620-4A7F-9143-8B7A7A6A2EEB}" type="slidenum">
              <a:rPr lang="fi-FI" smtClean="0"/>
              <a:t>8</a:t>
            </a:fld>
            <a:endParaRPr lang="fi-FI"/>
          </a:p>
        </p:txBody>
      </p:sp>
    </p:spTree>
    <p:extLst>
      <p:ext uri="{BB962C8B-B14F-4D97-AF65-F5344CB8AC3E}">
        <p14:creationId xmlns:p14="http://schemas.microsoft.com/office/powerpoint/2010/main" val="453987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28715ED-B620-4A7F-9143-8B7A7A6A2EEB}" type="slidenum">
              <a:rPr lang="fi-FI" smtClean="0"/>
              <a:t>9</a:t>
            </a:fld>
            <a:endParaRPr lang="fi-FI"/>
          </a:p>
        </p:txBody>
      </p:sp>
    </p:spTree>
    <p:extLst>
      <p:ext uri="{BB962C8B-B14F-4D97-AF65-F5344CB8AC3E}">
        <p14:creationId xmlns:p14="http://schemas.microsoft.com/office/powerpoint/2010/main" val="3807101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0AC45B-F434-B7EE-4D3D-1D37FB2F6524}"/>
              </a:ext>
            </a:extLst>
          </p:cNvPr>
          <p:cNvSpPr>
            <a:spLocks noGrp="1"/>
          </p:cNvSpPr>
          <p:nvPr>
            <p:ph type="ctrTitle" hasCustomPrompt="1"/>
          </p:nvPr>
        </p:nvSpPr>
        <p:spPr>
          <a:xfrm>
            <a:off x="1524000" y="1122363"/>
            <a:ext cx="9144000" cy="2387600"/>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fi-FI"/>
              <a:t>Otsikko</a:t>
            </a:r>
          </a:p>
        </p:txBody>
      </p:sp>
      <p:sp>
        <p:nvSpPr>
          <p:cNvPr id="3" name="Alaotsikko 2">
            <a:extLst>
              <a:ext uri="{FF2B5EF4-FFF2-40B4-BE49-F238E27FC236}">
                <a16:creationId xmlns:a16="http://schemas.microsoft.com/office/drawing/2014/main" id="{79265BEF-51E6-6804-D295-B5C7369DA6EC}"/>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b="1">
                <a:solidFill>
                  <a:srgbClr val="FF85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
        <p:nvSpPr>
          <p:cNvPr id="4" name="Päivämäärän paikkamerkki 3">
            <a:extLst>
              <a:ext uri="{FF2B5EF4-FFF2-40B4-BE49-F238E27FC236}">
                <a16:creationId xmlns:a16="http://schemas.microsoft.com/office/drawing/2014/main" id="{C847FB62-01CA-6497-075F-648A2FDB8B03}"/>
              </a:ext>
            </a:extLst>
          </p:cNvPr>
          <p:cNvSpPr>
            <a:spLocks noGrp="1"/>
          </p:cNvSpPr>
          <p:nvPr>
            <p:ph type="dt" sz="half" idx="10"/>
          </p:nvPr>
        </p:nvSpPr>
        <p:spPr/>
        <p:txBody>
          <a:bodyPr/>
          <a:lstStyle/>
          <a:p>
            <a:fld id="{97BB7A78-E371-4251-AEF3-1A79521F55E9}" type="datetimeFigureOut">
              <a:rPr lang="fi-FI" smtClean="0"/>
              <a:t>4.12.2025</a:t>
            </a:fld>
            <a:endParaRPr lang="fi-FI"/>
          </a:p>
        </p:txBody>
      </p:sp>
      <p:sp>
        <p:nvSpPr>
          <p:cNvPr id="5" name="Alatunnisteen paikkamerkki 4">
            <a:extLst>
              <a:ext uri="{FF2B5EF4-FFF2-40B4-BE49-F238E27FC236}">
                <a16:creationId xmlns:a16="http://schemas.microsoft.com/office/drawing/2014/main" id="{6C31CDDC-1D44-1E72-23E6-A7B10278F901}"/>
              </a:ext>
            </a:extLst>
          </p:cNvPr>
          <p:cNvSpPr>
            <a:spLocks noGrp="1"/>
          </p:cNvSpPr>
          <p:nvPr>
            <p:ph type="ftr" sz="quarter" idx="11"/>
          </p:nvPr>
        </p:nvSpPr>
        <p:spPr/>
        <p:txBody>
          <a:bodyPr/>
          <a:lstStyle/>
          <a:p>
            <a:r>
              <a:rPr lang="fi-FI"/>
              <a:t>SenioriKamu-hanke</a:t>
            </a:r>
          </a:p>
        </p:txBody>
      </p:sp>
      <p:sp>
        <p:nvSpPr>
          <p:cNvPr id="6" name="Dian numeron paikkamerkki 5">
            <a:extLst>
              <a:ext uri="{FF2B5EF4-FFF2-40B4-BE49-F238E27FC236}">
                <a16:creationId xmlns:a16="http://schemas.microsoft.com/office/drawing/2014/main" id="{6ED210BF-BE32-47C2-7966-97543C715FDD}"/>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pic>
        <p:nvPicPr>
          <p:cNvPr id="15" name="Kuva 14">
            <a:extLst>
              <a:ext uri="{FF2B5EF4-FFF2-40B4-BE49-F238E27FC236}">
                <a16:creationId xmlns:a16="http://schemas.microsoft.com/office/drawing/2014/main" id="{CD8A4C38-2690-8DD8-DF4C-73B7C81FEA6B}"/>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1120" y="5054573"/>
            <a:ext cx="12120880" cy="1792228"/>
          </a:xfrm>
          <a:prstGeom prst="rect">
            <a:avLst/>
          </a:prstGeom>
        </p:spPr>
      </p:pic>
    </p:spTree>
    <p:extLst>
      <p:ext uri="{BB962C8B-B14F-4D97-AF65-F5344CB8AC3E}">
        <p14:creationId xmlns:p14="http://schemas.microsoft.com/office/powerpoint/2010/main" val="129628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A1C67D-5CBD-F300-67A0-9B06D02BEB05}"/>
              </a:ext>
            </a:extLst>
          </p:cNvPr>
          <p:cNvSpPr>
            <a:spLocks noGrp="1"/>
          </p:cNvSpPr>
          <p:nvPr>
            <p:ph type="title" hasCustomPrompt="1"/>
          </p:nvPr>
        </p:nvSpPr>
        <p:spPr/>
        <p:txBody>
          <a:bodyPr>
            <a:normAutofit/>
          </a:bodyPr>
          <a:lstStyle>
            <a:lvl1pPr>
              <a:defRPr sz="3600" b="1">
                <a:latin typeface="Arial" panose="020B0604020202020204" pitchFamily="34" charset="0"/>
                <a:cs typeface="Arial" panose="020B0604020202020204" pitchFamily="34" charset="0"/>
              </a:defRPr>
            </a:lvl1pPr>
          </a:lstStyle>
          <a:p>
            <a:r>
              <a:rPr lang="fi-FI"/>
              <a:t>Otsikko</a:t>
            </a:r>
          </a:p>
        </p:txBody>
      </p:sp>
      <p:sp>
        <p:nvSpPr>
          <p:cNvPr id="3" name="Päivämäärän paikkamerkki 2">
            <a:extLst>
              <a:ext uri="{FF2B5EF4-FFF2-40B4-BE49-F238E27FC236}">
                <a16:creationId xmlns:a16="http://schemas.microsoft.com/office/drawing/2014/main" id="{890006A0-FDF0-798D-A411-F811EA831CC6}"/>
              </a:ext>
            </a:extLst>
          </p:cNvPr>
          <p:cNvSpPr>
            <a:spLocks noGrp="1"/>
          </p:cNvSpPr>
          <p:nvPr>
            <p:ph type="dt" sz="half" idx="10"/>
          </p:nvPr>
        </p:nvSpPr>
        <p:spPr/>
        <p:txBody>
          <a:bodyPr/>
          <a:lstStyle/>
          <a:p>
            <a:fld id="{97BB7A78-E371-4251-AEF3-1A79521F55E9}" type="datetimeFigureOut">
              <a:rPr lang="fi-FI" smtClean="0"/>
              <a:t>4.12.2025</a:t>
            </a:fld>
            <a:endParaRPr lang="fi-FI"/>
          </a:p>
        </p:txBody>
      </p:sp>
      <p:sp>
        <p:nvSpPr>
          <p:cNvPr id="4" name="Alatunnisteen paikkamerkki 3">
            <a:extLst>
              <a:ext uri="{FF2B5EF4-FFF2-40B4-BE49-F238E27FC236}">
                <a16:creationId xmlns:a16="http://schemas.microsoft.com/office/drawing/2014/main" id="{F6F056C3-B964-EBD9-C9EE-6BED26FB4705}"/>
              </a:ext>
            </a:extLst>
          </p:cNvPr>
          <p:cNvSpPr>
            <a:spLocks noGrp="1"/>
          </p:cNvSpPr>
          <p:nvPr>
            <p:ph type="ftr" sz="quarter" idx="11"/>
          </p:nvPr>
        </p:nvSpPr>
        <p:spPr/>
        <p:txBody>
          <a:bodyPr/>
          <a:lstStyle/>
          <a:p>
            <a:r>
              <a:rPr lang="fi-FI"/>
              <a:t>SenioriKamu-hanke</a:t>
            </a:r>
          </a:p>
        </p:txBody>
      </p:sp>
      <p:sp>
        <p:nvSpPr>
          <p:cNvPr id="5" name="Dian numeron paikkamerkki 4">
            <a:extLst>
              <a:ext uri="{FF2B5EF4-FFF2-40B4-BE49-F238E27FC236}">
                <a16:creationId xmlns:a16="http://schemas.microsoft.com/office/drawing/2014/main" id="{1EDF4E0B-3EDB-359C-152E-4BAE587EE18F}"/>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Tree>
    <p:extLst>
      <p:ext uri="{BB962C8B-B14F-4D97-AF65-F5344CB8AC3E}">
        <p14:creationId xmlns:p14="http://schemas.microsoft.com/office/powerpoint/2010/main" val="5477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AE224CF-F8BB-919C-6EBC-5F54ECA227F2}"/>
              </a:ext>
            </a:extLst>
          </p:cNvPr>
          <p:cNvSpPr>
            <a:spLocks noGrp="1"/>
          </p:cNvSpPr>
          <p:nvPr>
            <p:ph type="dt" sz="half" idx="10"/>
          </p:nvPr>
        </p:nvSpPr>
        <p:spPr/>
        <p:txBody>
          <a:bodyPr/>
          <a:lstStyle/>
          <a:p>
            <a:fld id="{97BB7A78-E371-4251-AEF3-1A79521F55E9}" type="datetimeFigureOut">
              <a:rPr lang="fi-FI" smtClean="0"/>
              <a:t>4.12.2025</a:t>
            </a:fld>
            <a:endParaRPr lang="fi-FI"/>
          </a:p>
        </p:txBody>
      </p:sp>
      <p:sp>
        <p:nvSpPr>
          <p:cNvPr id="3" name="Alatunnisteen paikkamerkki 2">
            <a:extLst>
              <a:ext uri="{FF2B5EF4-FFF2-40B4-BE49-F238E27FC236}">
                <a16:creationId xmlns:a16="http://schemas.microsoft.com/office/drawing/2014/main" id="{E92BEFA2-EA8B-6045-CB18-5DF0098F4D62}"/>
              </a:ext>
            </a:extLst>
          </p:cNvPr>
          <p:cNvSpPr>
            <a:spLocks noGrp="1"/>
          </p:cNvSpPr>
          <p:nvPr>
            <p:ph type="ftr" sz="quarter" idx="11"/>
          </p:nvPr>
        </p:nvSpPr>
        <p:spPr/>
        <p:txBody>
          <a:bodyPr/>
          <a:lstStyle/>
          <a:p>
            <a:r>
              <a:rPr lang="fi-FI"/>
              <a:t>SenioriKamu-hanke</a:t>
            </a:r>
          </a:p>
        </p:txBody>
      </p:sp>
      <p:sp>
        <p:nvSpPr>
          <p:cNvPr id="4" name="Dian numeron paikkamerkki 3">
            <a:extLst>
              <a:ext uri="{FF2B5EF4-FFF2-40B4-BE49-F238E27FC236}">
                <a16:creationId xmlns:a16="http://schemas.microsoft.com/office/drawing/2014/main" id="{39E1C5BF-21C4-E497-24DB-657191DE670C}"/>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Tree>
    <p:extLst>
      <p:ext uri="{BB962C8B-B14F-4D97-AF65-F5344CB8AC3E}">
        <p14:creationId xmlns:p14="http://schemas.microsoft.com/office/powerpoint/2010/main" val="239001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2B8A1C-3726-E469-AC06-5B1A1337967C}"/>
              </a:ext>
            </a:extLst>
          </p:cNvPr>
          <p:cNvSpPr>
            <a:spLocks noGrp="1"/>
          </p:cNvSpPr>
          <p:nvPr>
            <p:ph type="title" hasCustomPrompt="1"/>
          </p:nvPr>
        </p:nvSpPr>
        <p:spPr/>
        <p:txBody>
          <a:bodyPr>
            <a:normAutofit/>
          </a:bodyPr>
          <a:lstStyle>
            <a:lvl1pPr>
              <a:defRPr sz="3600" b="1">
                <a:latin typeface="Arial" panose="020B0604020202020204" pitchFamily="34" charset="0"/>
                <a:cs typeface="Arial" panose="020B0604020202020204" pitchFamily="34" charset="0"/>
              </a:defRPr>
            </a:lvl1pPr>
          </a:lstStyle>
          <a:p>
            <a:r>
              <a:rPr lang="fi-FI"/>
              <a:t>Otsikko</a:t>
            </a:r>
          </a:p>
        </p:txBody>
      </p:sp>
      <p:sp>
        <p:nvSpPr>
          <p:cNvPr id="3" name="Sisällön paikkamerkki 2">
            <a:extLst>
              <a:ext uri="{FF2B5EF4-FFF2-40B4-BE49-F238E27FC236}">
                <a16:creationId xmlns:a16="http://schemas.microsoft.com/office/drawing/2014/main" id="{48E5A6B1-81E1-4455-1823-AFB42C19B885}"/>
              </a:ext>
            </a:extLst>
          </p:cNvPr>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Leipäteksti</a:t>
            </a:r>
          </a:p>
          <a:p>
            <a:pPr lvl="1"/>
            <a:r>
              <a:rPr lang="fi-FI"/>
              <a:t>toinen taso</a:t>
            </a:r>
          </a:p>
          <a:p>
            <a:pPr lvl="2"/>
            <a:r>
              <a:rPr lang="fi-FI"/>
              <a:t>kolmas taso</a:t>
            </a:r>
          </a:p>
        </p:txBody>
      </p:sp>
      <p:sp>
        <p:nvSpPr>
          <p:cNvPr id="4" name="Päivämäärän paikkamerkki 3">
            <a:extLst>
              <a:ext uri="{FF2B5EF4-FFF2-40B4-BE49-F238E27FC236}">
                <a16:creationId xmlns:a16="http://schemas.microsoft.com/office/drawing/2014/main" id="{93D60819-D73B-5E61-9E7C-0742B46527E0}"/>
              </a:ext>
            </a:extLst>
          </p:cNvPr>
          <p:cNvSpPr>
            <a:spLocks noGrp="1"/>
          </p:cNvSpPr>
          <p:nvPr>
            <p:ph type="dt" sz="half" idx="10"/>
          </p:nvPr>
        </p:nvSpPr>
        <p:spPr/>
        <p:txBody>
          <a:bodyPr/>
          <a:lstStyle/>
          <a:p>
            <a:fld id="{97BB7A78-E371-4251-AEF3-1A79521F55E9}" type="datetimeFigureOut">
              <a:rPr lang="fi-FI" smtClean="0"/>
              <a:t>4.12.2025</a:t>
            </a:fld>
            <a:endParaRPr lang="fi-FI"/>
          </a:p>
        </p:txBody>
      </p:sp>
      <p:sp>
        <p:nvSpPr>
          <p:cNvPr id="5" name="Alatunnisteen paikkamerkki 4">
            <a:extLst>
              <a:ext uri="{FF2B5EF4-FFF2-40B4-BE49-F238E27FC236}">
                <a16:creationId xmlns:a16="http://schemas.microsoft.com/office/drawing/2014/main" id="{859760B9-FDCA-0F0E-8B91-AB8373A0B8A1}"/>
              </a:ext>
            </a:extLst>
          </p:cNvPr>
          <p:cNvSpPr>
            <a:spLocks noGrp="1"/>
          </p:cNvSpPr>
          <p:nvPr>
            <p:ph type="ftr" sz="quarter" idx="11"/>
          </p:nvPr>
        </p:nvSpPr>
        <p:spPr/>
        <p:txBody>
          <a:bodyPr/>
          <a:lstStyle/>
          <a:p>
            <a:r>
              <a:rPr lang="fi-FI"/>
              <a:t>SenioriKamu-hanke</a:t>
            </a:r>
          </a:p>
        </p:txBody>
      </p:sp>
      <p:sp>
        <p:nvSpPr>
          <p:cNvPr id="6" name="Dian numeron paikkamerkki 5">
            <a:extLst>
              <a:ext uri="{FF2B5EF4-FFF2-40B4-BE49-F238E27FC236}">
                <a16:creationId xmlns:a16="http://schemas.microsoft.com/office/drawing/2014/main" id="{BD979D4C-1BBE-409C-0F2C-57BE753AFC84}"/>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Tree>
    <p:extLst>
      <p:ext uri="{BB962C8B-B14F-4D97-AF65-F5344CB8AC3E}">
        <p14:creationId xmlns:p14="http://schemas.microsoft.com/office/powerpoint/2010/main" val="166269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98970-F8FA-1466-C516-36324EA3B151}"/>
              </a:ext>
            </a:extLst>
          </p:cNvPr>
          <p:cNvSpPr>
            <a:spLocks noGrp="1"/>
          </p:cNvSpPr>
          <p:nvPr>
            <p:ph type="title" hasCustomPrompt="1"/>
          </p:nvPr>
        </p:nvSpPr>
        <p:spPr/>
        <p:txBody>
          <a:bodyPr>
            <a:normAutofit/>
          </a:bodyPr>
          <a:lstStyle>
            <a:lvl1pPr>
              <a:defRPr sz="3600" b="1">
                <a:latin typeface="Arial" panose="020B0604020202020204" pitchFamily="34" charset="0"/>
                <a:cs typeface="Arial" panose="020B0604020202020204" pitchFamily="34" charset="0"/>
              </a:defRPr>
            </a:lvl1pPr>
          </a:lstStyle>
          <a:p>
            <a:r>
              <a:rPr lang="fi-FI"/>
              <a:t>Otsikko</a:t>
            </a:r>
          </a:p>
        </p:txBody>
      </p:sp>
      <p:sp>
        <p:nvSpPr>
          <p:cNvPr id="3" name="Sisällön paikkamerkki 2">
            <a:extLst>
              <a:ext uri="{FF2B5EF4-FFF2-40B4-BE49-F238E27FC236}">
                <a16:creationId xmlns:a16="http://schemas.microsoft.com/office/drawing/2014/main" id="{A2975A92-C41F-5E7C-E81D-6EE1FB5FB76C}"/>
              </a:ext>
            </a:extLst>
          </p:cNvPr>
          <p:cNvSpPr>
            <a:spLocks noGrp="1"/>
          </p:cNvSpPr>
          <p:nvPr>
            <p:ph sz="half" idx="1" hasCustomPrompt="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Leipäteksti 1</a:t>
            </a:r>
          </a:p>
          <a:p>
            <a:pPr lvl="1"/>
            <a:r>
              <a:rPr lang="fi-FI"/>
              <a:t>toinen taso</a:t>
            </a:r>
          </a:p>
          <a:p>
            <a:pPr lvl="2"/>
            <a:r>
              <a:rPr lang="fi-FI"/>
              <a:t>kolmas taso</a:t>
            </a:r>
          </a:p>
        </p:txBody>
      </p:sp>
      <p:sp>
        <p:nvSpPr>
          <p:cNvPr id="4" name="Sisällön paikkamerkki 3">
            <a:extLst>
              <a:ext uri="{FF2B5EF4-FFF2-40B4-BE49-F238E27FC236}">
                <a16:creationId xmlns:a16="http://schemas.microsoft.com/office/drawing/2014/main" id="{94F93674-FDFC-878B-58E9-09DB20D3B3EC}"/>
              </a:ext>
            </a:extLst>
          </p:cNvPr>
          <p:cNvSpPr>
            <a:spLocks noGrp="1"/>
          </p:cNvSpPr>
          <p:nvPr>
            <p:ph sz="half" idx="2" hasCustomPrompt="1"/>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a:t>Leipäteksti 2</a:t>
            </a:r>
          </a:p>
          <a:p>
            <a:pPr lvl="1"/>
            <a:r>
              <a:rPr lang="fi-FI"/>
              <a:t>toinen taso</a:t>
            </a:r>
          </a:p>
          <a:p>
            <a:pPr lvl="2"/>
            <a:r>
              <a:rPr lang="fi-FI"/>
              <a:t>kolmas taso</a:t>
            </a:r>
          </a:p>
        </p:txBody>
      </p:sp>
      <p:sp>
        <p:nvSpPr>
          <p:cNvPr id="5" name="Päivämäärän paikkamerkki 4">
            <a:extLst>
              <a:ext uri="{FF2B5EF4-FFF2-40B4-BE49-F238E27FC236}">
                <a16:creationId xmlns:a16="http://schemas.microsoft.com/office/drawing/2014/main" id="{7F35B558-0382-6F40-4318-0946C699BB80}"/>
              </a:ext>
            </a:extLst>
          </p:cNvPr>
          <p:cNvSpPr>
            <a:spLocks noGrp="1"/>
          </p:cNvSpPr>
          <p:nvPr>
            <p:ph type="dt" sz="half" idx="10"/>
          </p:nvPr>
        </p:nvSpPr>
        <p:spPr/>
        <p:txBody>
          <a:bodyPr/>
          <a:lstStyle/>
          <a:p>
            <a:fld id="{97BB7A78-E371-4251-AEF3-1A79521F55E9}" type="datetimeFigureOut">
              <a:rPr lang="fi-FI" smtClean="0"/>
              <a:t>4.12.2025</a:t>
            </a:fld>
            <a:endParaRPr lang="fi-FI"/>
          </a:p>
        </p:txBody>
      </p:sp>
      <p:sp>
        <p:nvSpPr>
          <p:cNvPr id="6" name="Alatunnisteen paikkamerkki 5">
            <a:extLst>
              <a:ext uri="{FF2B5EF4-FFF2-40B4-BE49-F238E27FC236}">
                <a16:creationId xmlns:a16="http://schemas.microsoft.com/office/drawing/2014/main" id="{32C3B971-64D9-474D-B67B-12B29B7BF2CE}"/>
              </a:ext>
            </a:extLst>
          </p:cNvPr>
          <p:cNvSpPr>
            <a:spLocks noGrp="1"/>
          </p:cNvSpPr>
          <p:nvPr>
            <p:ph type="ftr" sz="quarter" idx="11"/>
          </p:nvPr>
        </p:nvSpPr>
        <p:spPr/>
        <p:txBody>
          <a:bodyPr/>
          <a:lstStyle/>
          <a:p>
            <a:r>
              <a:rPr lang="fi-FI"/>
              <a:t>SenioriKamu-hanke</a:t>
            </a:r>
          </a:p>
        </p:txBody>
      </p:sp>
      <p:sp>
        <p:nvSpPr>
          <p:cNvPr id="7" name="Dian numeron paikkamerkki 6">
            <a:extLst>
              <a:ext uri="{FF2B5EF4-FFF2-40B4-BE49-F238E27FC236}">
                <a16:creationId xmlns:a16="http://schemas.microsoft.com/office/drawing/2014/main" id="{60D33236-D49F-16F8-305A-DA761D141D9E}"/>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Tree>
    <p:extLst>
      <p:ext uri="{BB962C8B-B14F-4D97-AF65-F5344CB8AC3E}">
        <p14:creationId xmlns:p14="http://schemas.microsoft.com/office/powerpoint/2010/main" val="3613268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ksi kuv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98970-F8FA-1466-C516-36324EA3B151}"/>
              </a:ext>
            </a:extLst>
          </p:cNvPr>
          <p:cNvSpPr>
            <a:spLocks noGrp="1"/>
          </p:cNvSpPr>
          <p:nvPr>
            <p:ph type="title" hasCustomPrompt="1"/>
          </p:nvPr>
        </p:nvSpPr>
        <p:spPr/>
        <p:txBody>
          <a:bodyPr>
            <a:normAutofit/>
          </a:bodyPr>
          <a:lstStyle>
            <a:lvl1pPr>
              <a:defRPr sz="3600" b="1">
                <a:latin typeface="Arial" panose="020B0604020202020204" pitchFamily="34" charset="0"/>
                <a:cs typeface="Arial" panose="020B0604020202020204" pitchFamily="34" charset="0"/>
              </a:defRPr>
            </a:lvl1pPr>
          </a:lstStyle>
          <a:p>
            <a:r>
              <a:rPr lang="fi-FI"/>
              <a:t>Otsikko</a:t>
            </a:r>
          </a:p>
        </p:txBody>
      </p:sp>
      <p:sp>
        <p:nvSpPr>
          <p:cNvPr id="5" name="Päivämäärän paikkamerkki 4">
            <a:extLst>
              <a:ext uri="{FF2B5EF4-FFF2-40B4-BE49-F238E27FC236}">
                <a16:creationId xmlns:a16="http://schemas.microsoft.com/office/drawing/2014/main" id="{7F35B558-0382-6F40-4318-0946C699BB80}"/>
              </a:ext>
            </a:extLst>
          </p:cNvPr>
          <p:cNvSpPr>
            <a:spLocks noGrp="1"/>
          </p:cNvSpPr>
          <p:nvPr>
            <p:ph type="dt" sz="half" idx="10"/>
          </p:nvPr>
        </p:nvSpPr>
        <p:spPr/>
        <p:txBody>
          <a:bodyPr/>
          <a:lstStyle/>
          <a:p>
            <a:fld id="{97BB7A78-E371-4251-AEF3-1A79521F55E9}" type="datetimeFigureOut">
              <a:rPr lang="fi-FI" smtClean="0"/>
              <a:t>4.12.2025</a:t>
            </a:fld>
            <a:endParaRPr lang="fi-FI"/>
          </a:p>
        </p:txBody>
      </p:sp>
      <p:sp>
        <p:nvSpPr>
          <p:cNvPr id="6" name="Alatunnisteen paikkamerkki 5">
            <a:extLst>
              <a:ext uri="{FF2B5EF4-FFF2-40B4-BE49-F238E27FC236}">
                <a16:creationId xmlns:a16="http://schemas.microsoft.com/office/drawing/2014/main" id="{32C3B971-64D9-474D-B67B-12B29B7BF2CE}"/>
              </a:ext>
            </a:extLst>
          </p:cNvPr>
          <p:cNvSpPr>
            <a:spLocks noGrp="1"/>
          </p:cNvSpPr>
          <p:nvPr>
            <p:ph type="ftr" sz="quarter" idx="11"/>
          </p:nvPr>
        </p:nvSpPr>
        <p:spPr/>
        <p:txBody>
          <a:bodyPr/>
          <a:lstStyle/>
          <a:p>
            <a:r>
              <a:rPr lang="fi-FI"/>
              <a:t>SenioriKamu-hanke</a:t>
            </a:r>
          </a:p>
        </p:txBody>
      </p:sp>
      <p:sp>
        <p:nvSpPr>
          <p:cNvPr id="7" name="Dian numeron paikkamerkki 6">
            <a:extLst>
              <a:ext uri="{FF2B5EF4-FFF2-40B4-BE49-F238E27FC236}">
                <a16:creationId xmlns:a16="http://schemas.microsoft.com/office/drawing/2014/main" id="{60D33236-D49F-16F8-305A-DA761D141D9E}"/>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
        <p:nvSpPr>
          <p:cNvPr id="9" name="Kuvan paikkamerkki 8">
            <a:extLst>
              <a:ext uri="{FF2B5EF4-FFF2-40B4-BE49-F238E27FC236}">
                <a16:creationId xmlns:a16="http://schemas.microsoft.com/office/drawing/2014/main" id="{7FC3301C-CF8D-C812-767F-B9E776AB3279}"/>
              </a:ext>
            </a:extLst>
          </p:cNvPr>
          <p:cNvSpPr>
            <a:spLocks noGrp="1"/>
          </p:cNvSpPr>
          <p:nvPr>
            <p:ph type="pic" sz="quarter" idx="13"/>
          </p:nvPr>
        </p:nvSpPr>
        <p:spPr>
          <a:xfrm>
            <a:off x="6184900" y="1825625"/>
            <a:ext cx="5181600" cy="4351338"/>
          </a:xfrm>
        </p:spPr>
        <p:txBody>
          <a:bodyPr>
            <a:normAutofit/>
          </a:bodyPr>
          <a:lstStyle>
            <a:lvl1pPr>
              <a:defRPr sz="2000"/>
            </a:lvl1pPr>
          </a:lstStyle>
          <a:p>
            <a:r>
              <a:rPr lang="fi-FI"/>
              <a:t>Lisää kuva napsauttamalla kuvaketta</a:t>
            </a:r>
          </a:p>
        </p:txBody>
      </p:sp>
      <p:sp>
        <p:nvSpPr>
          <p:cNvPr id="11" name="Kuvan paikkamerkki 10">
            <a:extLst>
              <a:ext uri="{FF2B5EF4-FFF2-40B4-BE49-F238E27FC236}">
                <a16:creationId xmlns:a16="http://schemas.microsoft.com/office/drawing/2014/main" id="{272D84E2-BC60-4CF9-373B-2924972E765C}"/>
              </a:ext>
            </a:extLst>
          </p:cNvPr>
          <p:cNvSpPr>
            <a:spLocks noGrp="1"/>
          </p:cNvSpPr>
          <p:nvPr>
            <p:ph type="pic" sz="quarter" idx="14"/>
          </p:nvPr>
        </p:nvSpPr>
        <p:spPr>
          <a:xfrm>
            <a:off x="838200" y="1825625"/>
            <a:ext cx="5181600" cy="4351338"/>
          </a:xfrm>
        </p:spPr>
        <p:txBody>
          <a:bodyPr/>
          <a:lstStyle>
            <a:lvl1pPr>
              <a:defRPr sz="20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Lisää kuva napsauttamalla kuvaketta</a:t>
            </a:r>
          </a:p>
        </p:txBody>
      </p:sp>
    </p:spTree>
    <p:extLst>
      <p:ext uri="{BB962C8B-B14F-4D97-AF65-F5344CB8AC3E}">
        <p14:creationId xmlns:p14="http://schemas.microsoft.com/office/powerpoint/2010/main" val="292879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Väli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085141-9806-E98E-E435-A0B13747C513}"/>
              </a:ext>
            </a:extLst>
          </p:cNvPr>
          <p:cNvSpPr>
            <a:spLocks noGrp="1"/>
          </p:cNvSpPr>
          <p:nvPr>
            <p:ph type="title" hasCustomPrompt="1"/>
          </p:nvPr>
        </p:nvSpPr>
        <p:spPr>
          <a:xfrm>
            <a:off x="838200" y="2678906"/>
            <a:ext cx="10515600" cy="1500187"/>
          </a:xfrm>
        </p:spPr>
        <p:txBody>
          <a:bodyPr anchor="b">
            <a:normAutofit/>
          </a:bodyPr>
          <a:lstStyle>
            <a:lvl1pPr algn="ctr">
              <a:defRPr sz="4800" b="1" i="0">
                <a:latin typeface="Arial" panose="020B0604020202020204" pitchFamily="34" charset="0"/>
                <a:cs typeface="Arial" panose="020B0604020202020204" pitchFamily="34" charset="0"/>
              </a:defRPr>
            </a:lvl1pPr>
          </a:lstStyle>
          <a:p>
            <a:r>
              <a:rPr lang="fi-FI"/>
              <a:t>Otsikko</a:t>
            </a:r>
          </a:p>
        </p:txBody>
      </p:sp>
      <p:sp>
        <p:nvSpPr>
          <p:cNvPr id="3" name="Tekstin paikkamerkki 2">
            <a:extLst>
              <a:ext uri="{FF2B5EF4-FFF2-40B4-BE49-F238E27FC236}">
                <a16:creationId xmlns:a16="http://schemas.microsoft.com/office/drawing/2014/main" id="{49ED5914-5EB5-B407-F350-4FE2C7F60FE6}"/>
              </a:ext>
            </a:extLst>
          </p:cNvPr>
          <p:cNvSpPr>
            <a:spLocks noGrp="1"/>
          </p:cNvSpPr>
          <p:nvPr>
            <p:ph type="body" idx="1" hasCustomPrompt="1"/>
          </p:nvPr>
        </p:nvSpPr>
        <p:spPr>
          <a:xfrm>
            <a:off x="838200" y="4271369"/>
            <a:ext cx="10515600" cy="1500187"/>
          </a:xfrm>
        </p:spPr>
        <p:txBody>
          <a:bodyPr>
            <a:normAutofit/>
          </a:bodyPr>
          <a:lstStyle>
            <a:lvl1pPr marL="0" indent="0" algn="ctr">
              <a:buNone/>
              <a:defRPr sz="2800" b="1">
                <a:solidFill>
                  <a:srgbClr val="FF85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Alaotsikko</a:t>
            </a:r>
          </a:p>
        </p:txBody>
      </p:sp>
      <p:sp>
        <p:nvSpPr>
          <p:cNvPr id="4" name="Päivämäärän paikkamerkki 3">
            <a:extLst>
              <a:ext uri="{FF2B5EF4-FFF2-40B4-BE49-F238E27FC236}">
                <a16:creationId xmlns:a16="http://schemas.microsoft.com/office/drawing/2014/main" id="{EFE59080-D96E-1C8D-6004-17380B00D8C1}"/>
              </a:ext>
            </a:extLst>
          </p:cNvPr>
          <p:cNvSpPr>
            <a:spLocks noGrp="1"/>
          </p:cNvSpPr>
          <p:nvPr>
            <p:ph type="dt" sz="half" idx="10"/>
          </p:nvPr>
        </p:nvSpPr>
        <p:spPr/>
        <p:txBody>
          <a:bodyPr/>
          <a:lstStyle/>
          <a:p>
            <a:fld id="{97BB7A78-E371-4251-AEF3-1A79521F55E9}" type="datetimeFigureOut">
              <a:rPr lang="fi-FI" smtClean="0"/>
              <a:t>4.12.2025</a:t>
            </a:fld>
            <a:endParaRPr lang="fi-FI"/>
          </a:p>
        </p:txBody>
      </p:sp>
      <p:sp>
        <p:nvSpPr>
          <p:cNvPr id="5" name="Alatunnisteen paikkamerkki 4">
            <a:extLst>
              <a:ext uri="{FF2B5EF4-FFF2-40B4-BE49-F238E27FC236}">
                <a16:creationId xmlns:a16="http://schemas.microsoft.com/office/drawing/2014/main" id="{631487E7-B0A0-EB70-E106-26C39A6C5036}"/>
              </a:ext>
            </a:extLst>
          </p:cNvPr>
          <p:cNvSpPr>
            <a:spLocks noGrp="1"/>
          </p:cNvSpPr>
          <p:nvPr>
            <p:ph type="ftr" sz="quarter" idx="11"/>
          </p:nvPr>
        </p:nvSpPr>
        <p:spPr/>
        <p:txBody>
          <a:bodyPr/>
          <a:lstStyle/>
          <a:p>
            <a:r>
              <a:rPr lang="fi-FI"/>
              <a:t>SenioriKamu-hanke</a:t>
            </a:r>
          </a:p>
        </p:txBody>
      </p:sp>
      <p:sp>
        <p:nvSpPr>
          <p:cNvPr id="6" name="Dian numeron paikkamerkki 5">
            <a:extLst>
              <a:ext uri="{FF2B5EF4-FFF2-40B4-BE49-F238E27FC236}">
                <a16:creationId xmlns:a16="http://schemas.microsoft.com/office/drawing/2014/main" id="{3DE30CC0-C552-9DC1-8CC3-2B71987761D9}"/>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Tree>
    <p:extLst>
      <p:ext uri="{BB962C8B-B14F-4D97-AF65-F5344CB8AC3E}">
        <p14:creationId xmlns:p14="http://schemas.microsoft.com/office/powerpoint/2010/main" val="2772701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 +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B60FD3-1DFC-8B92-BCD3-685C5B0EDD20}"/>
              </a:ext>
            </a:extLst>
          </p:cNvPr>
          <p:cNvSpPr>
            <a:spLocks noGrp="1"/>
          </p:cNvSpPr>
          <p:nvPr>
            <p:ph type="title" hasCustomPrompt="1"/>
          </p:nvPr>
        </p:nvSpPr>
        <p:spPr/>
        <p:txBody>
          <a:bodyPr/>
          <a:lstStyle>
            <a:lvl1pPr>
              <a:defRPr/>
            </a:lvl1pPr>
          </a:lstStyle>
          <a:p>
            <a:r>
              <a:rPr lang="fi-FI"/>
              <a:t>Otsikko</a:t>
            </a:r>
          </a:p>
        </p:txBody>
      </p:sp>
      <p:sp>
        <p:nvSpPr>
          <p:cNvPr id="3" name="Päivämäärän paikkamerkki 2">
            <a:extLst>
              <a:ext uri="{FF2B5EF4-FFF2-40B4-BE49-F238E27FC236}">
                <a16:creationId xmlns:a16="http://schemas.microsoft.com/office/drawing/2014/main" id="{C6FE296E-3445-C497-509C-AAE490185FA1}"/>
              </a:ext>
            </a:extLst>
          </p:cNvPr>
          <p:cNvSpPr>
            <a:spLocks noGrp="1"/>
          </p:cNvSpPr>
          <p:nvPr>
            <p:ph type="dt" sz="half" idx="10"/>
          </p:nvPr>
        </p:nvSpPr>
        <p:spPr/>
        <p:txBody>
          <a:bodyPr/>
          <a:lstStyle/>
          <a:p>
            <a:fld id="{97BB7A78-E371-4251-AEF3-1A79521F55E9}" type="datetimeFigureOut">
              <a:rPr lang="fi-FI" smtClean="0"/>
              <a:t>4.12.2025</a:t>
            </a:fld>
            <a:endParaRPr lang="fi-FI"/>
          </a:p>
        </p:txBody>
      </p:sp>
      <p:sp>
        <p:nvSpPr>
          <p:cNvPr id="4" name="Alatunnisteen paikkamerkki 3">
            <a:extLst>
              <a:ext uri="{FF2B5EF4-FFF2-40B4-BE49-F238E27FC236}">
                <a16:creationId xmlns:a16="http://schemas.microsoft.com/office/drawing/2014/main" id="{447003F6-5B43-5C69-FB0E-C7EA9D7FBF88}"/>
              </a:ext>
            </a:extLst>
          </p:cNvPr>
          <p:cNvSpPr>
            <a:spLocks noGrp="1"/>
          </p:cNvSpPr>
          <p:nvPr>
            <p:ph type="ftr" sz="quarter" idx="11"/>
          </p:nvPr>
        </p:nvSpPr>
        <p:spPr/>
        <p:txBody>
          <a:bodyPr/>
          <a:lstStyle/>
          <a:p>
            <a:r>
              <a:rPr lang="fi-FI"/>
              <a:t>SenioriKamu-hanke</a:t>
            </a:r>
          </a:p>
        </p:txBody>
      </p:sp>
      <p:sp>
        <p:nvSpPr>
          <p:cNvPr id="5" name="Dian numeron paikkamerkki 4">
            <a:extLst>
              <a:ext uri="{FF2B5EF4-FFF2-40B4-BE49-F238E27FC236}">
                <a16:creationId xmlns:a16="http://schemas.microsoft.com/office/drawing/2014/main" id="{BAF19290-13C5-470C-3770-A38578A9B1A0}"/>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
        <p:nvSpPr>
          <p:cNvPr id="7" name="Kuvan paikkamerkki 6">
            <a:extLst>
              <a:ext uri="{FF2B5EF4-FFF2-40B4-BE49-F238E27FC236}">
                <a16:creationId xmlns:a16="http://schemas.microsoft.com/office/drawing/2014/main" id="{E65C677F-A6B2-2AFB-7783-52AA9753C49B}"/>
              </a:ext>
            </a:extLst>
          </p:cNvPr>
          <p:cNvSpPr>
            <a:spLocks noGrp="1"/>
          </p:cNvSpPr>
          <p:nvPr>
            <p:ph type="pic" sz="quarter" idx="13"/>
          </p:nvPr>
        </p:nvSpPr>
        <p:spPr>
          <a:xfrm>
            <a:off x="838200" y="1862138"/>
            <a:ext cx="10515600" cy="4114800"/>
          </a:xfrm>
        </p:spPr>
        <p:txBody>
          <a:bodyPr>
            <a:normAutofit/>
          </a:bodyPr>
          <a:lstStyle>
            <a:lvl1pPr marL="0" indent="0">
              <a:buNone/>
              <a:defRPr sz="2000"/>
            </a:lvl1pPr>
          </a:lstStyle>
          <a:p>
            <a:r>
              <a:rPr lang="fi-FI"/>
              <a:t>Lisää kuva napsauttamalla kuvaketta</a:t>
            </a:r>
          </a:p>
        </p:txBody>
      </p:sp>
    </p:spTree>
    <p:extLst>
      <p:ext uri="{BB962C8B-B14F-4D97-AF65-F5344CB8AC3E}">
        <p14:creationId xmlns:p14="http://schemas.microsoft.com/office/powerpoint/2010/main" val="390977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lkkä kuva">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C6FE296E-3445-C497-509C-AAE490185FA1}"/>
              </a:ext>
            </a:extLst>
          </p:cNvPr>
          <p:cNvSpPr>
            <a:spLocks noGrp="1"/>
          </p:cNvSpPr>
          <p:nvPr>
            <p:ph type="dt" sz="half" idx="10"/>
          </p:nvPr>
        </p:nvSpPr>
        <p:spPr/>
        <p:txBody>
          <a:bodyPr/>
          <a:lstStyle/>
          <a:p>
            <a:fld id="{97BB7A78-E371-4251-AEF3-1A79521F55E9}" type="datetimeFigureOut">
              <a:rPr lang="fi-FI" smtClean="0"/>
              <a:t>4.12.2025</a:t>
            </a:fld>
            <a:endParaRPr lang="fi-FI"/>
          </a:p>
        </p:txBody>
      </p:sp>
      <p:sp>
        <p:nvSpPr>
          <p:cNvPr id="4" name="Alatunnisteen paikkamerkki 3">
            <a:extLst>
              <a:ext uri="{FF2B5EF4-FFF2-40B4-BE49-F238E27FC236}">
                <a16:creationId xmlns:a16="http://schemas.microsoft.com/office/drawing/2014/main" id="{447003F6-5B43-5C69-FB0E-C7EA9D7FBF88}"/>
              </a:ext>
            </a:extLst>
          </p:cNvPr>
          <p:cNvSpPr>
            <a:spLocks noGrp="1"/>
          </p:cNvSpPr>
          <p:nvPr>
            <p:ph type="ftr" sz="quarter" idx="11"/>
          </p:nvPr>
        </p:nvSpPr>
        <p:spPr/>
        <p:txBody>
          <a:bodyPr/>
          <a:lstStyle/>
          <a:p>
            <a:r>
              <a:rPr lang="fi-FI"/>
              <a:t>SenioriKamu-hanke</a:t>
            </a:r>
          </a:p>
        </p:txBody>
      </p:sp>
      <p:sp>
        <p:nvSpPr>
          <p:cNvPr id="5" name="Dian numeron paikkamerkki 4">
            <a:extLst>
              <a:ext uri="{FF2B5EF4-FFF2-40B4-BE49-F238E27FC236}">
                <a16:creationId xmlns:a16="http://schemas.microsoft.com/office/drawing/2014/main" id="{BAF19290-13C5-470C-3770-A38578A9B1A0}"/>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
        <p:nvSpPr>
          <p:cNvPr id="7" name="Kuvan paikkamerkki 6">
            <a:extLst>
              <a:ext uri="{FF2B5EF4-FFF2-40B4-BE49-F238E27FC236}">
                <a16:creationId xmlns:a16="http://schemas.microsoft.com/office/drawing/2014/main" id="{E65C677F-A6B2-2AFB-7783-52AA9753C49B}"/>
              </a:ext>
            </a:extLst>
          </p:cNvPr>
          <p:cNvSpPr>
            <a:spLocks noGrp="1"/>
          </p:cNvSpPr>
          <p:nvPr>
            <p:ph type="pic" sz="quarter" idx="13"/>
          </p:nvPr>
        </p:nvSpPr>
        <p:spPr>
          <a:xfrm>
            <a:off x="838200" y="1022465"/>
            <a:ext cx="10515600" cy="4954473"/>
          </a:xfrm>
        </p:spPr>
        <p:txBody>
          <a:bodyPr>
            <a:normAutofit/>
          </a:bodyPr>
          <a:lstStyle>
            <a:lvl1pPr marL="0" indent="0">
              <a:buNone/>
              <a:defRPr sz="2000"/>
            </a:lvl1pPr>
          </a:lstStyle>
          <a:p>
            <a:r>
              <a:rPr lang="fi-FI"/>
              <a:t>Lisää kuva napsauttamalla kuvaketta</a:t>
            </a:r>
          </a:p>
        </p:txBody>
      </p:sp>
    </p:spTree>
    <p:extLst>
      <p:ext uri="{BB962C8B-B14F-4D97-AF65-F5344CB8AC3E}">
        <p14:creationId xmlns:p14="http://schemas.microsoft.com/office/powerpoint/2010/main" val="362211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5EF2A5-5D1B-F9B3-46C8-7CA7DEEDF208}"/>
              </a:ext>
            </a:extLst>
          </p:cNvPr>
          <p:cNvSpPr>
            <a:spLocks noGrp="1"/>
          </p:cNvSpPr>
          <p:nvPr>
            <p:ph type="title" hasCustomPrompt="1"/>
          </p:nvPr>
        </p:nvSpPr>
        <p:spPr>
          <a:xfrm>
            <a:off x="839788" y="987425"/>
            <a:ext cx="3932237" cy="949440"/>
          </a:xfrm>
        </p:spPr>
        <p:txBody>
          <a:bodyPr anchor="b">
            <a:normAutofit/>
          </a:bodyPr>
          <a:lstStyle>
            <a:lvl1pPr>
              <a:defRPr sz="3600"/>
            </a:lvl1pPr>
          </a:lstStyle>
          <a:p>
            <a:r>
              <a:rPr lang="fi-FI"/>
              <a:t>Otsikko</a:t>
            </a:r>
          </a:p>
        </p:txBody>
      </p:sp>
      <p:sp>
        <p:nvSpPr>
          <p:cNvPr id="3" name="Kuvan paikkamerkki 2">
            <a:extLst>
              <a:ext uri="{FF2B5EF4-FFF2-40B4-BE49-F238E27FC236}">
                <a16:creationId xmlns:a16="http://schemas.microsoft.com/office/drawing/2014/main" id="{C2584EC5-B159-93F5-A935-6E0084246682}"/>
              </a:ext>
            </a:extLst>
          </p:cNvPr>
          <p:cNvSpPr>
            <a:spLocks noGrp="1"/>
          </p:cNvSpPr>
          <p:nvPr>
            <p:ph type="pic" idx="1"/>
          </p:nvPr>
        </p:nvSpPr>
        <p:spPr>
          <a:xfrm>
            <a:off x="5183188" y="987425"/>
            <a:ext cx="6172200" cy="4873625"/>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7695685C-0889-329D-B0DD-D876CE9A80F7}"/>
              </a:ext>
            </a:extLst>
          </p:cNvPr>
          <p:cNvSpPr>
            <a:spLocks noGrp="1"/>
          </p:cNvSpPr>
          <p:nvPr>
            <p:ph type="body" sz="half" idx="2" hasCustomPrompt="1"/>
          </p:nvPr>
        </p:nvSpPr>
        <p:spPr>
          <a:xfrm>
            <a:off x="839788" y="2057400"/>
            <a:ext cx="3932237" cy="3811588"/>
          </a:xfrm>
        </p:spPr>
        <p:txBody>
          <a:bodyPr>
            <a:normAutofit/>
          </a:bodyPr>
          <a:lstStyle>
            <a:lvl1pPr marL="457200" indent="-457200">
              <a:buFont typeface="Arial" panose="020B0604020202020204" pitchFamily="34" charset="0"/>
              <a:buChar char="•"/>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Leipäteksti</a:t>
            </a:r>
          </a:p>
        </p:txBody>
      </p:sp>
      <p:sp>
        <p:nvSpPr>
          <p:cNvPr id="5" name="Päivämäärän paikkamerkki 4">
            <a:extLst>
              <a:ext uri="{FF2B5EF4-FFF2-40B4-BE49-F238E27FC236}">
                <a16:creationId xmlns:a16="http://schemas.microsoft.com/office/drawing/2014/main" id="{FE87847E-D325-7CF0-F5C1-409C4BF6A22A}"/>
              </a:ext>
            </a:extLst>
          </p:cNvPr>
          <p:cNvSpPr>
            <a:spLocks noGrp="1"/>
          </p:cNvSpPr>
          <p:nvPr>
            <p:ph type="dt" sz="half" idx="10"/>
          </p:nvPr>
        </p:nvSpPr>
        <p:spPr/>
        <p:txBody>
          <a:bodyPr/>
          <a:lstStyle/>
          <a:p>
            <a:fld id="{97BB7A78-E371-4251-AEF3-1A79521F55E9}" type="datetimeFigureOut">
              <a:rPr lang="fi-FI" smtClean="0"/>
              <a:t>4.12.2025</a:t>
            </a:fld>
            <a:endParaRPr lang="fi-FI"/>
          </a:p>
        </p:txBody>
      </p:sp>
      <p:sp>
        <p:nvSpPr>
          <p:cNvPr id="6" name="Alatunnisteen paikkamerkki 5">
            <a:extLst>
              <a:ext uri="{FF2B5EF4-FFF2-40B4-BE49-F238E27FC236}">
                <a16:creationId xmlns:a16="http://schemas.microsoft.com/office/drawing/2014/main" id="{0B8E19C0-7C18-BD0D-92C0-CA041F3090CA}"/>
              </a:ext>
            </a:extLst>
          </p:cNvPr>
          <p:cNvSpPr>
            <a:spLocks noGrp="1"/>
          </p:cNvSpPr>
          <p:nvPr>
            <p:ph type="ftr" sz="quarter" idx="11"/>
          </p:nvPr>
        </p:nvSpPr>
        <p:spPr/>
        <p:txBody>
          <a:bodyPr/>
          <a:lstStyle/>
          <a:p>
            <a:r>
              <a:rPr lang="fi-FI"/>
              <a:t>SenioriKamu-hanke</a:t>
            </a:r>
          </a:p>
        </p:txBody>
      </p:sp>
      <p:sp>
        <p:nvSpPr>
          <p:cNvPr id="7" name="Dian numeron paikkamerkki 6">
            <a:extLst>
              <a:ext uri="{FF2B5EF4-FFF2-40B4-BE49-F238E27FC236}">
                <a16:creationId xmlns:a16="http://schemas.microsoft.com/office/drawing/2014/main" id="{110CED42-E787-2DD1-956D-FD46CDC8459F}"/>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spTree>
    <p:extLst>
      <p:ext uri="{BB962C8B-B14F-4D97-AF65-F5344CB8AC3E}">
        <p14:creationId xmlns:p14="http://schemas.microsoft.com/office/powerpoint/2010/main" val="250197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iitos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46508F-E72B-165D-FE40-3AD7041C7F43}"/>
              </a:ext>
            </a:extLst>
          </p:cNvPr>
          <p:cNvSpPr>
            <a:spLocks noGrp="1" noRot="1" noMove="1" noResize="1" noEditPoints="1" noAdjustHandles="1" noChangeArrowheads="1" noChangeShapeType="1"/>
          </p:cNvSpPr>
          <p:nvPr>
            <p:ph type="title" hasCustomPrompt="1"/>
          </p:nvPr>
        </p:nvSpPr>
        <p:spPr>
          <a:xfrm>
            <a:off x="2308859" y="2766218"/>
            <a:ext cx="7574280" cy="1325563"/>
          </a:xfrm>
        </p:spPr>
        <p:txBody>
          <a:bodyPr>
            <a:normAutofit/>
          </a:bodyPr>
          <a:lstStyle>
            <a:lvl1pPr algn="ctr">
              <a:defRPr sz="4800"/>
            </a:lvl1pPr>
          </a:lstStyle>
          <a:p>
            <a:r>
              <a:rPr lang="fi-FI"/>
              <a:t>Kiitos!</a:t>
            </a:r>
          </a:p>
        </p:txBody>
      </p:sp>
      <p:sp>
        <p:nvSpPr>
          <p:cNvPr id="3" name="Päivämäärän paikkamerkki 2">
            <a:extLst>
              <a:ext uri="{FF2B5EF4-FFF2-40B4-BE49-F238E27FC236}">
                <a16:creationId xmlns:a16="http://schemas.microsoft.com/office/drawing/2014/main" id="{65D617CA-5D3A-C347-090F-07C175DD61DE}"/>
              </a:ext>
            </a:extLst>
          </p:cNvPr>
          <p:cNvSpPr>
            <a:spLocks noGrp="1"/>
          </p:cNvSpPr>
          <p:nvPr>
            <p:ph type="dt" sz="half" idx="10"/>
          </p:nvPr>
        </p:nvSpPr>
        <p:spPr/>
        <p:txBody>
          <a:bodyPr/>
          <a:lstStyle/>
          <a:p>
            <a:fld id="{97BB7A78-E371-4251-AEF3-1A79521F55E9}" type="datetimeFigureOut">
              <a:rPr lang="fi-FI" smtClean="0"/>
              <a:t>4.12.2025</a:t>
            </a:fld>
            <a:endParaRPr lang="fi-FI"/>
          </a:p>
        </p:txBody>
      </p:sp>
      <p:sp>
        <p:nvSpPr>
          <p:cNvPr id="4" name="Alatunnisteen paikkamerkki 3">
            <a:extLst>
              <a:ext uri="{FF2B5EF4-FFF2-40B4-BE49-F238E27FC236}">
                <a16:creationId xmlns:a16="http://schemas.microsoft.com/office/drawing/2014/main" id="{44C763E3-D608-F98B-E289-43554733C62B}"/>
              </a:ext>
            </a:extLst>
          </p:cNvPr>
          <p:cNvSpPr>
            <a:spLocks noGrp="1"/>
          </p:cNvSpPr>
          <p:nvPr>
            <p:ph type="ftr" sz="quarter" idx="11"/>
          </p:nvPr>
        </p:nvSpPr>
        <p:spPr/>
        <p:txBody>
          <a:bodyPr/>
          <a:lstStyle/>
          <a:p>
            <a:r>
              <a:rPr lang="fi-FI"/>
              <a:t>SenioriKamu-hanke</a:t>
            </a:r>
          </a:p>
        </p:txBody>
      </p:sp>
      <p:sp>
        <p:nvSpPr>
          <p:cNvPr id="5" name="Dian numeron paikkamerkki 4">
            <a:extLst>
              <a:ext uri="{FF2B5EF4-FFF2-40B4-BE49-F238E27FC236}">
                <a16:creationId xmlns:a16="http://schemas.microsoft.com/office/drawing/2014/main" id="{87A69916-F2DD-8E0D-202B-A4D724BA766D}"/>
              </a:ext>
            </a:extLst>
          </p:cNvPr>
          <p:cNvSpPr>
            <a:spLocks noGrp="1"/>
          </p:cNvSpPr>
          <p:nvPr>
            <p:ph type="sldNum" sz="quarter" idx="12"/>
          </p:nvPr>
        </p:nvSpPr>
        <p:spPr>
          <a:xfrm>
            <a:off x="8610600" y="6258128"/>
            <a:ext cx="2743200" cy="365125"/>
          </a:xfrm>
          <a:prstGeom prst="rect">
            <a:avLst/>
          </a:prstGeom>
        </p:spPr>
        <p:txBody>
          <a:bodyPr/>
          <a:lstStyle/>
          <a:p>
            <a:fld id="{29B3B3F5-D0E1-4FF5-911D-E6C07BDA82DC}" type="slidenum">
              <a:rPr lang="fi-FI" smtClean="0"/>
              <a:t>‹#›</a:t>
            </a:fld>
            <a:endParaRPr lang="fi-FI"/>
          </a:p>
        </p:txBody>
      </p:sp>
      <p:pic>
        <p:nvPicPr>
          <p:cNvPr id="7" name="Kuva 6" descr="Kuva, joka sisältää kohteen vihannes&#10;&#10;Kuvaus luotu automaattisesti, normaali luotettavuus">
            <a:extLst>
              <a:ext uri="{FF2B5EF4-FFF2-40B4-BE49-F238E27FC236}">
                <a16:creationId xmlns:a16="http://schemas.microsoft.com/office/drawing/2014/main" id="{943685CA-0855-D1F7-EA6B-8A6A6F4108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9222" y="3898669"/>
            <a:ext cx="6113553" cy="2256651"/>
          </a:xfrm>
          <a:prstGeom prst="rect">
            <a:avLst/>
          </a:prstGeom>
        </p:spPr>
      </p:pic>
    </p:spTree>
    <p:extLst>
      <p:ext uri="{BB962C8B-B14F-4D97-AF65-F5344CB8AC3E}">
        <p14:creationId xmlns:p14="http://schemas.microsoft.com/office/powerpoint/2010/main" val="41093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Kuva 17">
            <a:extLst>
              <a:ext uri="{FF2B5EF4-FFF2-40B4-BE49-F238E27FC236}">
                <a16:creationId xmlns:a16="http://schemas.microsoft.com/office/drawing/2014/main" id="{B553A155-DD9A-9782-DD83-02EAC4DDAB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626140"/>
            <a:ext cx="12192000" cy="231860"/>
          </a:xfrm>
          <a:prstGeom prst="rect">
            <a:avLst/>
          </a:prstGeom>
        </p:spPr>
      </p:pic>
      <p:sp>
        <p:nvSpPr>
          <p:cNvPr id="2" name="Otsikon paikkamerkki 1">
            <a:extLst>
              <a:ext uri="{FF2B5EF4-FFF2-40B4-BE49-F238E27FC236}">
                <a16:creationId xmlns:a16="http://schemas.microsoft.com/office/drawing/2014/main" id="{D7AED235-B986-C591-7443-531F68CC01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Otsikko</a:t>
            </a:r>
          </a:p>
        </p:txBody>
      </p:sp>
      <p:sp>
        <p:nvSpPr>
          <p:cNvPr id="3" name="Tekstin paikkamerkki 2">
            <a:extLst>
              <a:ext uri="{FF2B5EF4-FFF2-40B4-BE49-F238E27FC236}">
                <a16:creationId xmlns:a16="http://schemas.microsoft.com/office/drawing/2014/main" id="{233169B7-06B2-671B-117A-5CF33575A0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Leipäteksti</a:t>
            </a:r>
          </a:p>
          <a:p>
            <a:pPr lvl="1"/>
            <a:r>
              <a:rPr lang="fi-FI"/>
              <a:t>toinen taso</a:t>
            </a:r>
          </a:p>
          <a:p>
            <a:pPr lvl="2"/>
            <a:r>
              <a:rPr lang="fi-FI"/>
              <a:t>kolmas taso</a:t>
            </a:r>
          </a:p>
        </p:txBody>
      </p:sp>
      <p:sp>
        <p:nvSpPr>
          <p:cNvPr id="4" name="Päivämäärän paikkamerkki 3">
            <a:extLst>
              <a:ext uri="{FF2B5EF4-FFF2-40B4-BE49-F238E27FC236}">
                <a16:creationId xmlns:a16="http://schemas.microsoft.com/office/drawing/2014/main" id="{7AB18E6B-DD44-9698-D532-A7F87E744EF0}"/>
              </a:ext>
            </a:extLst>
          </p:cNvPr>
          <p:cNvSpPr>
            <a:spLocks noGrp="1"/>
          </p:cNvSpPr>
          <p:nvPr>
            <p:ph type="dt" sz="half" idx="2"/>
          </p:nvPr>
        </p:nvSpPr>
        <p:spPr>
          <a:xfrm>
            <a:off x="838200" y="626101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B7A78-E371-4251-AEF3-1A79521F55E9}" type="datetimeFigureOut">
              <a:rPr lang="fi-FI" smtClean="0"/>
              <a:t>4.12.2025</a:t>
            </a:fld>
            <a:endParaRPr lang="fi-FI"/>
          </a:p>
        </p:txBody>
      </p:sp>
      <p:sp>
        <p:nvSpPr>
          <p:cNvPr id="5" name="Alatunnisteen paikkamerkki 4">
            <a:extLst>
              <a:ext uri="{FF2B5EF4-FFF2-40B4-BE49-F238E27FC236}">
                <a16:creationId xmlns:a16="http://schemas.microsoft.com/office/drawing/2014/main" id="{BE04FAC2-8940-999D-6F2E-D129136C5C50}"/>
              </a:ext>
            </a:extLst>
          </p:cNvPr>
          <p:cNvSpPr>
            <a:spLocks noGrp="1"/>
          </p:cNvSpPr>
          <p:nvPr>
            <p:ph type="ftr" sz="quarter" idx="3"/>
          </p:nvPr>
        </p:nvSpPr>
        <p:spPr>
          <a:xfrm>
            <a:off x="4038600" y="625812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SenioriKamu-hanke</a:t>
            </a:r>
          </a:p>
        </p:txBody>
      </p:sp>
      <p:sp>
        <p:nvSpPr>
          <p:cNvPr id="6" name="Dian numeron paikkamerkki 5">
            <a:extLst>
              <a:ext uri="{FF2B5EF4-FFF2-40B4-BE49-F238E27FC236}">
                <a16:creationId xmlns:a16="http://schemas.microsoft.com/office/drawing/2014/main" id="{607C2A46-7ED4-E606-54B7-7D3153813251}"/>
              </a:ext>
            </a:extLst>
          </p:cNvPr>
          <p:cNvSpPr>
            <a:spLocks noGrp="1"/>
          </p:cNvSpPr>
          <p:nvPr>
            <p:ph type="sldNum" sz="quarter" idx="4"/>
          </p:nvPr>
        </p:nvSpPr>
        <p:spPr>
          <a:xfrm>
            <a:off x="8610600" y="625812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3B3F5-D0E1-4FF5-911D-E6C07BDA82DC}" type="slidenum">
              <a:rPr lang="fi-FI" smtClean="0"/>
              <a:t>‹#›</a:t>
            </a:fld>
            <a:endParaRPr lang="fi-FI"/>
          </a:p>
        </p:txBody>
      </p:sp>
      <p:pic>
        <p:nvPicPr>
          <p:cNvPr id="14" name="Kuva 13" descr="Kuva, joka sisältää kohteen musta, pimeys&#10;&#10;Kuvaus luotu automaattisesti">
            <a:extLst>
              <a:ext uri="{FF2B5EF4-FFF2-40B4-BE49-F238E27FC236}">
                <a16:creationId xmlns:a16="http://schemas.microsoft.com/office/drawing/2014/main" id="{F168F851-5E06-1073-B240-0CA8F475569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2200" y="365125"/>
            <a:ext cx="1871763" cy="431106"/>
          </a:xfrm>
          <a:prstGeom prst="rect">
            <a:avLst/>
          </a:prstGeom>
        </p:spPr>
      </p:pic>
      <p:pic>
        <p:nvPicPr>
          <p:cNvPr id="16" name="Kuva 15">
            <a:extLst>
              <a:ext uri="{FF2B5EF4-FFF2-40B4-BE49-F238E27FC236}">
                <a16:creationId xmlns:a16="http://schemas.microsoft.com/office/drawing/2014/main" id="{4FECFDA1-DD4C-41DF-89F0-7CD22E1F1F9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
            <a:ext cx="12192000" cy="185738"/>
          </a:xfrm>
          <a:prstGeom prst="rect">
            <a:avLst/>
          </a:prstGeom>
        </p:spPr>
      </p:pic>
    </p:spTree>
    <p:extLst>
      <p:ext uri="{BB962C8B-B14F-4D97-AF65-F5344CB8AC3E}">
        <p14:creationId xmlns:p14="http://schemas.microsoft.com/office/powerpoint/2010/main" val="387545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51" r:id="rId5"/>
    <p:sldLayoutId id="2147483658" r:id="rId6"/>
    <p:sldLayoutId id="2147483660" r:id="rId7"/>
    <p:sldLayoutId id="2147483657" r:id="rId8"/>
    <p:sldLayoutId id="2147483659" r:id="rId9"/>
    <p:sldLayoutId id="2147483654" r:id="rId10"/>
    <p:sldLayoutId id="2147483655" r:id="rId11"/>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hyperlink" Target="https://kansalaisareena.fi/wp-content/uploads/2022/03/Vapaaehtoistoiminta-KEHITTYY.pdf" TargetMode="External"/><Relationship Id="rId3" Type="http://schemas.openxmlformats.org/officeDocument/2006/relationships/hyperlink" Target="https://www.julkari.fi/bitstream/handle/10024/100687/011eskola.pdf?sequence=1&amp;isAllowed=y" TargetMode="External"/><Relationship Id="rId7" Type="http://schemas.openxmlformats.org/officeDocument/2006/relationships/hyperlink" Target="https://kansalaisareena.fi/aloittavan-vapaaehtoistoiminnan-koordinaattorin-opas/mita-on-vapaaehtoistoiminta/" TargetMode="External"/><Relationship Id="rId12" Type="http://schemas.openxmlformats.org/officeDocument/2006/relationships/hyperlink" Target="https://kansalaisareena.fi/tutkimus-vapaaehtoistoiminnalla-vaikutetaan-omaan-elamaan-ja-ymparoivaan-yhteiskuntaa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kansalaisareena.fi/wp-content/uploads/2020/05/vapaaehtoisten-opas-v2-2019.pdf" TargetMode="External"/><Relationship Id="rId11" Type="http://schemas.openxmlformats.org/officeDocument/2006/relationships/hyperlink" Target="https://www.terveyskyla.fi/kuntoutumistalo/kuntoutumistalon-oppaat/opas-omien-voimavarojen-tunnistamiseen-ja-vahvistamiseen/mista-on-kyse-kun-puhutaan-voimavaroista" TargetMode="External"/><Relationship Id="rId5" Type="http://schemas.openxmlformats.org/officeDocument/2006/relationships/hyperlink" Target="https://www.socca.fi/files/5818/Opas_kotona_asuvien_ikaihmisten_kohtaamiseen_ja_heidan_hyvinvointinsa_tukemiseen_Suvi_Jauhiainen_ja_Simo_Niemi.pdf" TargetMode="External"/><Relationship Id="rId10" Type="http://schemas.openxmlformats.org/officeDocument/2006/relationships/hyperlink" Target="https://kansalaisareena.fi/opas-vapaaehtoisten-hyvinvointiin/voimavarojen-vahvistaminen-tukee-hyvinvointia/" TargetMode="External"/><Relationship Id="rId4" Type="http://schemas.openxmlformats.org/officeDocument/2006/relationships/hyperlink" Target="https://www.hel.fi/static/sote/vapaaehtoistoiminta/vapaaehtoisen_opas_2014.pdf" TargetMode="External"/><Relationship Id="rId9" Type="http://schemas.openxmlformats.org/officeDocument/2006/relationships/hyperlink" Target="https://mieli.fi/vahvista-mielenterveyttasi/mielenterveys-ja-arjen-taidot/mielenterveyden-kasi-kuvaa-mielen-hyvinvointiin-vaikuttavia-arjen-valintoja/"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F53C07C-C1AE-B610-7A1D-534EA48DD10F}"/>
              </a:ext>
            </a:extLst>
          </p:cNvPr>
          <p:cNvSpPr>
            <a:spLocks noGrp="1"/>
          </p:cNvSpPr>
          <p:nvPr>
            <p:ph type="ctrTitle"/>
          </p:nvPr>
        </p:nvSpPr>
        <p:spPr/>
        <p:txBody>
          <a:bodyPr/>
          <a:lstStyle/>
          <a:p>
            <a:r>
              <a:rPr lang="fi-FI" dirty="0"/>
              <a:t>SenioriKamu-</a:t>
            </a:r>
            <a:br>
              <a:rPr lang="fi-FI" dirty="0"/>
            </a:br>
            <a:r>
              <a:rPr lang="fi-FI" dirty="0"/>
              <a:t>vapaaehtoisvalmennus</a:t>
            </a:r>
          </a:p>
        </p:txBody>
      </p:sp>
    </p:spTree>
    <p:extLst>
      <p:ext uri="{BB962C8B-B14F-4D97-AF65-F5344CB8AC3E}">
        <p14:creationId xmlns:p14="http://schemas.microsoft.com/office/powerpoint/2010/main" val="545116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09BB694-2AE9-EE6D-434A-0C73537685EB}"/>
              </a:ext>
            </a:extLst>
          </p:cNvPr>
          <p:cNvSpPr>
            <a:spLocks noGrp="1"/>
          </p:cNvSpPr>
          <p:nvPr>
            <p:ph type="title"/>
          </p:nvPr>
        </p:nvSpPr>
        <p:spPr>
          <a:xfrm>
            <a:off x="838200" y="1332706"/>
            <a:ext cx="10515600" cy="1500187"/>
          </a:xfrm>
        </p:spPr>
        <p:txBody>
          <a:bodyPr>
            <a:noAutofit/>
          </a:bodyPr>
          <a:lstStyle/>
          <a:p>
            <a:r>
              <a:rPr lang="fi-FI" sz="2800" dirty="0"/>
              <a:t>”Vapaaehtoistoiminta on yksittäisten ihmisten ja yhteisöjen hyväksi tehty toiminta, josta </a:t>
            </a:r>
            <a:r>
              <a:rPr lang="fi-FI" sz="2800" u="sng" dirty="0"/>
              <a:t>ei saa rahallista korvausta</a:t>
            </a:r>
            <a:r>
              <a:rPr lang="fi-FI" sz="2800" dirty="0"/>
              <a:t>, joka tehdään </a:t>
            </a:r>
            <a:r>
              <a:rPr lang="fi-FI" sz="2800" u="sng" dirty="0"/>
              <a:t>ilman pakkoa</a:t>
            </a:r>
            <a:r>
              <a:rPr lang="fi-FI" sz="2800" dirty="0"/>
              <a:t> ja jota </a:t>
            </a:r>
            <a:r>
              <a:rPr lang="fi-FI" sz="2800" u="sng" dirty="0"/>
              <a:t>ei pidetä velvollisuutena</a:t>
            </a:r>
            <a:r>
              <a:rPr lang="fi-FI" sz="2800" dirty="0"/>
              <a:t> perhettä tai sukua kohtaan”. </a:t>
            </a:r>
          </a:p>
        </p:txBody>
      </p:sp>
      <p:sp>
        <p:nvSpPr>
          <p:cNvPr id="5" name="Tekstin paikkamerkki 4">
            <a:extLst>
              <a:ext uri="{FF2B5EF4-FFF2-40B4-BE49-F238E27FC236}">
                <a16:creationId xmlns:a16="http://schemas.microsoft.com/office/drawing/2014/main" id="{10610B8D-5278-6628-47F4-C9F924A771A9}"/>
              </a:ext>
            </a:extLst>
          </p:cNvPr>
          <p:cNvSpPr>
            <a:spLocks noGrp="1"/>
          </p:cNvSpPr>
          <p:nvPr>
            <p:ph type="body" idx="1"/>
          </p:nvPr>
        </p:nvSpPr>
        <p:spPr>
          <a:xfrm>
            <a:off x="1792586" y="3429000"/>
            <a:ext cx="9561214" cy="2342557"/>
          </a:xfrm>
        </p:spPr>
        <p:txBody>
          <a:bodyPr>
            <a:normAutofit/>
          </a:bodyPr>
          <a:lstStyle/>
          <a:p>
            <a:r>
              <a:rPr lang="fi-FI" dirty="0"/>
              <a:t>”Vapaaehtoistyötä ei tehdä taloudellisena yritystoimintana, palkkatyönä eikä erityisenä harjoitteluna, vaan tehtävään valmennusta saaneen auttajan motiivi pohjautuu ajatukseen, että </a:t>
            </a:r>
            <a:r>
              <a:rPr lang="fi-FI" u="sng" dirty="0"/>
              <a:t>hän voi olla avuksi ja oppii jotakin tärkeää</a:t>
            </a:r>
            <a:r>
              <a:rPr lang="fi-FI" dirty="0"/>
              <a:t>.”</a:t>
            </a:r>
          </a:p>
        </p:txBody>
      </p:sp>
    </p:spTree>
    <p:extLst>
      <p:ext uri="{BB962C8B-B14F-4D97-AF65-F5344CB8AC3E}">
        <p14:creationId xmlns:p14="http://schemas.microsoft.com/office/powerpoint/2010/main" val="1037701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37215AF-DDE4-DD78-6D05-DBBF230F17E8}"/>
              </a:ext>
            </a:extLst>
          </p:cNvPr>
          <p:cNvSpPr>
            <a:spLocks noGrp="1"/>
          </p:cNvSpPr>
          <p:nvPr>
            <p:ph type="title"/>
          </p:nvPr>
        </p:nvSpPr>
        <p:spPr/>
        <p:txBody>
          <a:bodyPr/>
          <a:lstStyle/>
          <a:p>
            <a:r>
              <a:rPr lang="fi-FI"/>
              <a:t>Vapaaehtoistoiminta</a:t>
            </a:r>
          </a:p>
        </p:txBody>
      </p:sp>
      <p:sp>
        <p:nvSpPr>
          <p:cNvPr id="5" name="Sisällön paikkamerkki 4">
            <a:extLst>
              <a:ext uri="{FF2B5EF4-FFF2-40B4-BE49-F238E27FC236}">
                <a16:creationId xmlns:a16="http://schemas.microsoft.com/office/drawing/2014/main" id="{40D4A1E5-B9BC-0BBE-A169-68C7EAEF6107}"/>
              </a:ext>
            </a:extLst>
          </p:cNvPr>
          <p:cNvSpPr>
            <a:spLocks noGrp="1"/>
          </p:cNvSpPr>
          <p:nvPr>
            <p:ph idx="1"/>
          </p:nvPr>
        </p:nvSpPr>
        <p:spPr/>
        <p:txBody>
          <a:bodyPr vert="horz" lIns="91440" tIns="45720" rIns="91440" bIns="45720" rtlCol="0" anchor="t">
            <a:normAutofit lnSpcReduction="10000"/>
          </a:bodyPr>
          <a:lstStyle/>
          <a:p>
            <a:r>
              <a:rPr lang="fi-FI" dirty="0"/>
              <a:t>Toimimista itselle tärkeiden asioiden puolesta, omasta vapaasta tahdosta.</a:t>
            </a:r>
          </a:p>
          <a:p>
            <a:r>
              <a:rPr lang="fi-FI" dirty="0"/>
              <a:t>Kuka tahansa voi toimia vapaaehtoisena: Ei vaadi erityistaitoja tai -osaamista. </a:t>
            </a:r>
          </a:p>
          <a:p>
            <a:r>
              <a:rPr lang="fi-FI" dirty="0"/>
              <a:t>Ei perustu esim. ammattiasemaan tai tutkintoon. Ei korvaa ammattilaista tai ammattityötä.</a:t>
            </a:r>
          </a:p>
          <a:p>
            <a:r>
              <a:rPr lang="fi-FI" dirty="0"/>
              <a:t>Antaa yhtä paljon molemmille osapuolille.</a:t>
            </a:r>
          </a:p>
          <a:p>
            <a:r>
              <a:rPr lang="fi-FI" dirty="0"/>
              <a:t>Vapaaehtoisuuden periaatteet: palkattomuus, tasa-arvoisuus, luottamuksellisuus, puolueettomuus, suvaitsevaisuus ja kunnioittaminen.</a:t>
            </a:r>
          </a:p>
          <a:p>
            <a:endParaRPr lang="fi-FI" dirty="0"/>
          </a:p>
        </p:txBody>
      </p:sp>
    </p:spTree>
    <p:extLst>
      <p:ext uri="{BB962C8B-B14F-4D97-AF65-F5344CB8AC3E}">
        <p14:creationId xmlns:p14="http://schemas.microsoft.com/office/powerpoint/2010/main" val="405954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0A561A1-B286-8882-B3DD-7B69C5F1ADCB}"/>
              </a:ext>
            </a:extLst>
          </p:cNvPr>
          <p:cNvSpPr>
            <a:spLocks noGrp="1"/>
          </p:cNvSpPr>
          <p:nvPr>
            <p:ph type="title"/>
          </p:nvPr>
        </p:nvSpPr>
        <p:spPr/>
        <p:txBody>
          <a:bodyPr/>
          <a:lstStyle/>
          <a:p>
            <a:r>
              <a:rPr lang="fi-FI" dirty="0">
                <a:latin typeface="Arial"/>
                <a:cs typeface="Arial"/>
              </a:rPr>
              <a:t>Vapaaehtoisen </a:t>
            </a:r>
            <a:endParaRPr lang="fi-FI" dirty="0"/>
          </a:p>
        </p:txBody>
      </p:sp>
      <p:sp>
        <p:nvSpPr>
          <p:cNvPr id="5" name="Sisällön paikkamerkki 4">
            <a:extLst>
              <a:ext uri="{FF2B5EF4-FFF2-40B4-BE49-F238E27FC236}">
                <a16:creationId xmlns:a16="http://schemas.microsoft.com/office/drawing/2014/main" id="{9E26DAED-F885-4283-1199-2A6285AE4BC6}"/>
              </a:ext>
            </a:extLst>
          </p:cNvPr>
          <p:cNvSpPr>
            <a:spLocks noGrp="1"/>
          </p:cNvSpPr>
          <p:nvPr>
            <p:ph sz="half" idx="1"/>
          </p:nvPr>
        </p:nvSpPr>
        <p:spPr>
          <a:xfrm>
            <a:off x="497305" y="1690688"/>
            <a:ext cx="5522495" cy="4486275"/>
          </a:xfrm>
        </p:spPr>
        <p:txBody>
          <a:bodyPr vert="horz" lIns="91440" tIns="45720" rIns="91440" bIns="45720" rtlCol="0" anchor="t">
            <a:normAutofit fontScale="92500" lnSpcReduction="20000"/>
          </a:bodyPr>
          <a:lstStyle/>
          <a:p>
            <a:pPr marL="0" indent="0">
              <a:buNone/>
            </a:pPr>
            <a:r>
              <a:rPr lang="fi-FI" sz="2200" b="1" dirty="0">
                <a:ea typeface="Calibri"/>
              </a:rPr>
              <a:t>Oikeudet:</a:t>
            </a:r>
            <a:endParaRPr lang="fi-FI" dirty="0"/>
          </a:p>
          <a:p>
            <a:r>
              <a:rPr lang="fi-FI" sz="2200" dirty="0">
                <a:ea typeface="Calibri"/>
              </a:rPr>
              <a:t>Osallistua vapaaehtoistoimintaan oman osaamisensa ja elämäntilanteensa mukaisesti.</a:t>
            </a:r>
            <a:endParaRPr lang="fi-FI" dirty="0"/>
          </a:p>
          <a:p>
            <a:r>
              <a:rPr lang="fi-FI" sz="2200" dirty="0">
                <a:ea typeface="Calibri"/>
              </a:rPr>
              <a:t>Saada tehtävään riittävä perehdytys, ohjausta ja tukea.</a:t>
            </a:r>
          </a:p>
          <a:p>
            <a:r>
              <a:rPr lang="fi-FI" sz="2200" dirty="0"/>
              <a:t>Sitoutua tehtävään itselle sopivaksi ajaksi.</a:t>
            </a:r>
          </a:p>
          <a:p>
            <a:r>
              <a:rPr lang="fi-FI" sz="2200" dirty="0">
                <a:ea typeface="Calibri"/>
              </a:rPr>
              <a:t>Osallistua vapaaehtoistoiminnan suunnitteluun ja kehittämiseen ja vaikuttaa sitä koskeviin päätöksiin.</a:t>
            </a:r>
            <a:endParaRPr lang="fi-FI" dirty="0"/>
          </a:p>
          <a:p>
            <a:r>
              <a:rPr lang="fi-FI" sz="2200" dirty="0">
                <a:ea typeface="Calibri"/>
              </a:rPr>
              <a:t>Toimia turvallisessa toimintaympäristössä.</a:t>
            </a:r>
            <a:endParaRPr lang="fi-FI" dirty="0"/>
          </a:p>
          <a:p>
            <a:r>
              <a:rPr lang="fi-FI" sz="2200" dirty="0">
                <a:ea typeface="Calibri"/>
              </a:rPr>
              <a:t>Halutessaan kehittää omaa osaamistaan vapaaehtoistoimijana.</a:t>
            </a:r>
            <a:endParaRPr lang="fi-FI" dirty="0"/>
          </a:p>
          <a:p>
            <a:r>
              <a:rPr lang="fi-FI" sz="2200" dirty="0">
                <a:ea typeface="Calibri"/>
              </a:rPr>
              <a:t>Erota vapaaehtoistehtävästä. </a:t>
            </a:r>
            <a:endParaRPr lang="fi-FI" dirty="0"/>
          </a:p>
          <a:p>
            <a:r>
              <a:rPr lang="fi-FI" sz="2200" b="1" dirty="0">
                <a:ea typeface="Calibri"/>
              </a:rPr>
              <a:t>Saada toiminnasta iloa ja jaksamista!</a:t>
            </a:r>
            <a:endParaRPr lang="fi-FI" dirty="0"/>
          </a:p>
          <a:p>
            <a:endParaRPr lang="fi-FI" dirty="0"/>
          </a:p>
        </p:txBody>
      </p:sp>
      <p:sp>
        <p:nvSpPr>
          <p:cNvPr id="6" name="Sisällön paikkamerkki 5">
            <a:extLst>
              <a:ext uri="{FF2B5EF4-FFF2-40B4-BE49-F238E27FC236}">
                <a16:creationId xmlns:a16="http://schemas.microsoft.com/office/drawing/2014/main" id="{213A4228-6672-FC26-6685-2C7F44E0E6AA}"/>
              </a:ext>
            </a:extLst>
          </p:cNvPr>
          <p:cNvSpPr>
            <a:spLocks noGrp="1"/>
          </p:cNvSpPr>
          <p:nvPr>
            <p:ph sz="half" idx="2"/>
          </p:nvPr>
        </p:nvSpPr>
        <p:spPr>
          <a:xfrm>
            <a:off x="6172200" y="1690688"/>
            <a:ext cx="5698958" cy="4486275"/>
          </a:xfrm>
        </p:spPr>
        <p:txBody>
          <a:bodyPr vert="horz" lIns="91440" tIns="45720" rIns="91440" bIns="45720" rtlCol="0" anchor="t">
            <a:normAutofit fontScale="92500" lnSpcReduction="20000"/>
          </a:bodyPr>
          <a:lstStyle/>
          <a:p>
            <a:pPr marL="0" indent="0">
              <a:buNone/>
            </a:pPr>
            <a:r>
              <a:rPr lang="fi-FI" sz="2200" b="1" dirty="0">
                <a:ea typeface="Calibri"/>
              </a:rPr>
              <a:t>Velvollisuudet:</a:t>
            </a:r>
            <a:endParaRPr lang="fi-FI" dirty="0"/>
          </a:p>
          <a:p>
            <a:r>
              <a:rPr lang="fi-FI" sz="2200" dirty="0">
                <a:ea typeface="Calibri"/>
              </a:rPr>
              <a:t>Olla kertomatta vapaaehtoistehtävään liittyviä tietoja eteenpäin.</a:t>
            </a:r>
          </a:p>
          <a:p>
            <a:r>
              <a:rPr lang="fi-FI" sz="2200" dirty="0">
                <a:ea typeface="Calibri"/>
              </a:rPr>
              <a:t>Toimia rehellisesti ja muita kunnioittaen.</a:t>
            </a:r>
            <a:endParaRPr lang="fi-FI" dirty="0"/>
          </a:p>
          <a:p>
            <a:r>
              <a:rPr lang="fi-FI" sz="2200" dirty="0">
                <a:ea typeface="Calibri"/>
              </a:rPr>
              <a:t>Toimia taustatoimijan toimintaperiaatteiden ja sääntöjen mukaisesti.</a:t>
            </a:r>
            <a:endParaRPr lang="fi-FI" dirty="0"/>
          </a:p>
          <a:p>
            <a:r>
              <a:rPr lang="fi-FI" sz="2200" dirty="0">
                <a:ea typeface="Calibri"/>
              </a:rPr>
              <a:t>Pitää kiinni sovituista asioista ja sitoutua toimintaan sovitun mukaisesti.</a:t>
            </a:r>
            <a:endParaRPr lang="fi-FI" dirty="0"/>
          </a:p>
          <a:p>
            <a:r>
              <a:rPr lang="fi-FI" sz="2200" dirty="0">
                <a:ea typeface="Calibri"/>
              </a:rPr>
              <a:t>Ilmoittaa muutoksista, kun ne vaikuttavat oman vapaaehtoistehtävän suorittamiseen väliaikaisesti tai pysyvästi.</a:t>
            </a:r>
            <a:endParaRPr lang="fi-FI" dirty="0"/>
          </a:p>
          <a:p>
            <a:r>
              <a:rPr lang="fi-FI" sz="2200" dirty="0">
                <a:ea typeface="Calibri"/>
              </a:rPr>
              <a:t>Toimia vapaaehtoissuhteessa luotettavasti ja molempien ehdoilla.</a:t>
            </a:r>
            <a:endParaRPr lang="fi-FI" dirty="0"/>
          </a:p>
          <a:p>
            <a:r>
              <a:rPr lang="fi-FI" sz="2200" b="1" dirty="0">
                <a:ea typeface="Calibri"/>
              </a:rPr>
              <a:t>Huolehtia omasta jaksamisestaan vapaaehtoisena.</a:t>
            </a:r>
            <a:endParaRPr lang="fi-FI" b="1" dirty="0"/>
          </a:p>
          <a:p>
            <a:endParaRPr lang="fi-FI" dirty="0"/>
          </a:p>
        </p:txBody>
      </p:sp>
    </p:spTree>
    <p:extLst>
      <p:ext uri="{BB962C8B-B14F-4D97-AF65-F5344CB8AC3E}">
        <p14:creationId xmlns:p14="http://schemas.microsoft.com/office/powerpoint/2010/main" val="71136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EF185508-52EA-0CA0-208F-48B975158C5A}"/>
              </a:ext>
            </a:extLst>
          </p:cNvPr>
          <p:cNvSpPr>
            <a:spLocks noGrp="1"/>
          </p:cNvSpPr>
          <p:nvPr>
            <p:ph type="title"/>
          </p:nvPr>
        </p:nvSpPr>
        <p:spPr/>
        <p:txBody>
          <a:bodyPr/>
          <a:lstStyle/>
          <a:p>
            <a:r>
              <a:rPr lang="fi-FI"/>
              <a:t>Luottamuksellisuus eli vaitiolovelvollisuus</a:t>
            </a:r>
          </a:p>
        </p:txBody>
      </p:sp>
      <p:sp>
        <p:nvSpPr>
          <p:cNvPr id="6" name="Sisällön paikkamerkki 5">
            <a:extLst>
              <a:ext uri="{FF2B5EF4-FFF2-40B4-BE49-F238E27FC236}">
                <a16:creationId xmlns:a16="http://schemas.microsoft.com/office/drawing/2014/main" id="{C7D29A10-F61B-C1F8-ADB7-A8CD6F221539}"/>
              </a:ext>
            </a:extLst>
          </p:cNvPr>
          <p:cNvSpPr>
            <a:spLocks noGrp="1"/>
          </p:cNvSpPr>
          <p:nvPr>
            <p:ph idx="1"/>
          </p:nvPr>
        </p:nvSpPr>
        <p:spPr/>
        <p:txBody>
          <a:bodyPr vert="horz" lIns="91440" tIns="45720" rIns="91440" bIns="45720" rtlCol="0" anchor="t">
            <a:normAutofit/>
          </a:bodyPr>
          <a:lstStyle/>
          <a:p>
            <a:r>
              <a:rPr lang="fi-FI" dirty="0"/>
              <a:t>Laadukas vapaaehtoistoiminta edellyttää vaitiolovelvollisuutta.</a:t>
            </a:r>
          </a:p>
          <a:p>
            <a:r>
              <a:rPr lang="fi-FI" dirty="0"/>
              <a:t>Vaitiolovelvollisuuteen sitoutuminen osoittaa arvostusta toista ihmistä kohtaan. Esim. keskustelu läheisen kanssa vain ikääntyneen luvalla.</a:t>
            </a:r>
          </a:p>
          <a:p>
            <a:r>
              <a:rPr lang="fi-FI" dirty="0"/>
              <a:t>Vaitiolovelvollisuus koskee sekä nähtyjä että kuultuja tilanteita.</a:t>
            </a:r>
          </a:p>
          <a:p>
            <a:r>
              <a:rPr lang="fi-FI" dirty="0"/>
              <a:t>Vaitiolovelvollisuus on voimassa myös vapaaehtoissuhteen päättymisen jälkeen.</a:t>
            </a:r>
          </a:p>
          <a:p>
            <a:r>
              <a:rPr lang="fi-FI" dirty="0"/>
              <a:t>Koordinaattorin kanssa voi AINA keskustella mieltä askarruttavista asioista, myös häntä sitoo vaitiolovelvollisuus.</a:t>
            </a:r>
          </a:p>
          <a:p>
            <a:endParaRPr lang="fi-FI" dirty="0"/>
          </a:p>
        </p:txBody>
      </p:sp>
    </p:spTree>
    <p:extLst>
      <p:ext uri="{BB962C8B-B14F-4D97-AF65-F5344CB8AC3E}">
        <p14:creationId xmlns:p14="http://schemas.microsoft.com/office/powerpoint/2010/main" val="240123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F5F9EB0-A27B-0468-6992-17D0AA7C91DB}"/>
              </a:ext>
            </a:extLst>
          </p:cNvPr>
          <p:cNvSpPr>
            <a:spLocks noGrp="1"/>
          </p:cNvSpPr>
          <p:nvPr>
            <p:ph type="title"/>
          </p:nvPr>
        </p:nvSpPr>
        <p:spPr/>
        <p:txBody>
          <a:bodyPr/>
          <a:lstStyle/>
          <a:p>
            <a:r>
              <a:rPr lang="fi-FI"/>
              <a:t>Vapaaehtoisuuden hyödyt</a:t>
            </a:r>
          </a:p>
        </p:txBody>
      </p:sp>
      <p:sp>
        <p:nvSpPr>
          <p:cNvPr id="6" name="Sisällön paikkamerkki 5">
            <a:extLst>
              <a:ext uri="{FF2B5EF4-FFF2-40B4-BE49-F238E27FC236}">
                <a16:creationId xmlns:a16="http://schemas.microsoft.com/office/drawing/2014/main" id="{0C1F1E1B-0F87-C348-7C65-595CAE2E2662}"/>
              </a:ext>
            </a:extLst>
          </p:cNvPr>
          <p:cNvSpPr>
            <a:spLocks noGrp="1"/>
          </p:cNvSpPr>
          <p:nvPr>
            <p:ph idx="1"/>
          </p:nvPr>
        </p:nvSpPr>
        <p:spPr/>
        <p:txBody>
          <a:bodyPr/>
          <a:lstStyle/>
          <a:p>
            <a:r>
              <a:rPr lang="fi-FI" dirty="0"/>
              <a:t>Vapaaehtoisuudella on välitön merkitys vapaaehtoissuhteen molemmille osapuolille, vapaaehtoistoiminnan yhteisöille ja esimerkiksi suomalaiselle sote-järjestelmälle.</a:t>
            </a:r>
          </a:p>
          <a:p>
            <a:r>
              <a:rPr lang="fi-FI" dirty="0"/>
              <a:t>Myös laajempi yhteiskunnallinen merkitys: </a:t>
            </a:r>
            <a:r>
              <a:rPr lang="fi-FI" b="1" dirty="0"/>
              <a:t>hyvät teot kertautuvat!</a:t>
            </a:r>
          </a:p>
          <a:p>
            <a:r>
              <a:rPr lang="fi-FI" dirty="0"/>
              <a:t>Tutkimuksissa havaittuja vapaaehtoisten kokemia hyötyjä: saa olla avuksi/saa itse apua, saa vaihtelua arkeen, paremmat mahdollisuudet arjessa selviytymiseen, sisältöä elämään, yhteisöllisyyden kokemus, merkityksellisyyden tunne, kohentunut koettu terveys ja parempi hyvinvointi.</a:t>
            </a:r>
          </a:p>
        </p:txBody>
      </p:sp>
    </p:spTree>
    <p:extLst>
      <p:ext uri="{BB962C8B-B14F-4D97-AF65-F5344CB8AC3E}">
        <p14:creationId xmlns:p14="http://schemas.microsoft.com/office/powerpoint/2010/main" val="322609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60C0578-2D00-0FB0-921F-0BD6392ECB6F}"/>
              </a:ext>
            </a:extLst>
          </p:cNvPr>
          <p:cNvSpPr>
            <a:spLocks noGrp="1"/>
          </p:cNvSpPr>
          <p:nvPr>
            <p:ph type="title"/>
          </p:nvPr>
        </p:nvSpPr>
        <p:spPr/>
        <p:txBody>
          <a:bodyPr/>
          <a:lstStyle/>
          <a:p>
            <a:pPr algn="l"/>
            <a:r>
              <a:rPr lang="fi-FI" dirty="0"/>
              <a:t>Tauko</a:t>
            </a:r>
          </a:p>
        </p:txBody>
      </p:sp>
      <p:sp>
        <p:nvSpPr>
          <p:cNvPr id="5" name="Tekstin paikkamerkki 4">
            <a:extLst>
              <a:ext uri="{FF2B5EF4-FFF2-40B4-BE49-F238E27FC236}">
                <a16:creationId xmlns:a16="http://schemas.microsoft.com/office/drawing/2014/main" id="{46981EC6-3624-FFF9-4F10-FF397B74ACE9}"/>
              </a:ext>
            </a:extLst>
          </p:cNvPr>
          <p:cNvSpPr>
            <a:spLocks noGrp="1"/>
          </p:cNvSpPr>
          <p:nvPr>
            <p:ph type="body" idx="1"/>
          </p:nvPr>
        </p:nvSpPr>
        <p:spPr/>
        <p:txBody>
          <a:bodyPr/>
          <a:lstStyle/>
          <a:p>
            <a:pPr algn="l"/>
            <a:r>
              <a:rPr lang="fi-FI" dirty="0"/>
              <a:t>10 min</a:t>
            </a:r>
          </a:p>
        </p:txBody>
      </p:sp>
      <p:pic>
        <p:nvPicPr>
          <p:cNvPr id="3" name="Kuva 2">
            <a:extLst>
              <a:ext uri="{FF2B5EF4-FFF2-40B4-BE49-F238E27FC236}">
                <a16:creationId xmlns:a16="http://schemas.microsoft.com/office/drawing/2014/main" id="{DE73F13A-C291-3337-C4A5-54CBB4AF43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853" y="1502229"/>
            <a:ext cx="5371799" cy="5131836"/>
          </a:xfrm>
          <a:prstGeom prst="rect">
            <a:avLst/>
          </a:prstGeom>
        </p:spPr>
      </p:pic>
    </p:spTree>
    <p:extLst>
      <p:ext uri="{BB962C8B-B14F-4D97-AF65-F5344CB8AC3E}">
        <p14:creationId xmlns:p14="http://schemas.microsoft.com/office/powerpoint/2010/main" val="755953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2FE5ACA-BA70-68C4-8E81-248DAE970618}"/>
              </a:ext>
            </a:extLst>
          </p:cNvPr>
          <p:cNvSpPr>
            <a:spLocks noGrp="1"/>
          </p:cNvSpPr>
          <p:nvPr>
            <p:ph type="title"/>
          </p:nvPr>
        </p:nvSpPr>
        <p:spPr/>
        <p:txBody>
          <a:bodyPr/>
          <a:lstStyle/>
          <a:p>
            <a:r>
              <a:rPr lang="fi-FI"/>
              <a:t>Vapaaehtoisena SenioriKamussa</a:t>
            </a:r>
          </a:p>
        </p:txBody>
      </p:sp>
      <p:pic>
        <p:nvPicPr>
          <p:cNvPr id="3" name="Kuva 2" descr="Piirroskuva kahdesta henkilöstä lähekkäin. Toisella käsissä kirja.">
            <a:extLst>
              <a:ext uri="{FF2B5EF4-FFF2-40B4-BE49-F238E27FC236}">
                <a16:creationId xmlns:a16="http://schemas.microsoft.com/office/drawing/2014/main" id="{2C39D827-9528-359A-AEFD-2C49E1B75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065" y="4271369"/>
            <a:ext cx="8035636" cy="2213049"/>
          </a:xfrm>
          <a:prstGeom prst="rect">
            <a:avLst/>
          </a:prstGeom>
        </p:spPr>
      </p:pic>
    </p:spTree>
    <p:extLst>
      <p:ext uri="{BB962C8B-B14F-4D97-AF65-F5344CB8AC3E}">
        <p14:creationId xmlns:p14="http://schemas.microsoft.com/office/powerpoint/2010/main" val="287118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526BD81-AD38-F3FD-7DFE-D348B6A7D196}"/>
              </a:ext>
            </a:extLst>
          </p:cNvPr>
          <p:cNvSpPr>
            <a:spLocks noGrp="1"/>
          </p:cNvSpPr>
          <p:nvPr>
            <p:ph type="title"/>
          </p:nvPr>
        </p:nvSpPr>
        <p:spPr/>
        <p:txBody>
          <a:bodyPr/>
          <a:lstStyle/>
          <a:p>
            <a:r>
              <a:rPr lang="fi-FI" dirty="0"/>
              <a:t>Vapaaehtoisuus SenioriKamussa</a:t>
            </a:r>
          </a:p>
        </p:txBody>
      </p:sp>
      <p:sp>
        <p:nvSpPr>
          <p:cNvPr id="5" name="Sisällön paikkamerkki 4">
            <a:extLst>
              <a:ext uri="{FF2B5EF4-FFF2-40B4-BE49-F238E27FC236}">
                <a16:creationId xmlns:a16="http://schemas.microsoft.com/office/drawing/2014/main" id="{DD114C06-47DA-8FF4-FEF7-6EC8EFB5657E}"/>
              </a:ext>
            </a:extLst>
          </p:cNvPr>
          <p:cNvSpPr>
            <a:spLocks noGrp="1"/>
          </p:cNvSpPr>
          <p:nvPr>
            <p:ph idx="1"/>
          </p:nvPr>
        </p:nvSpPr>
        <p:spPr/>
        <p:txBody>
          <a:bodyPr/>
          <a:lstStyle/>
          <a:p>
            <a:r>
              <a:rPr lang="fi-FI" dirty="0"/>
              <a:t>Vapaaehtoinen toimii ulkoilu- ja juttuseurana yksin asuvalle ikääntyneelle henkilölle.</a:t>
            </a:r>
          </a:p>
          <a:p>
            <a:r>
              <a:rPr lang="fi-FI" dirty="0"/>
              <a:t>Vapaaehtoisen rooli ja tehtävät käydään kamuparien molempien osapuolten kanssa ennakkoon läpi.</a:t>
            </a:r>
          </a:p>
          <a:p>
            <a:r>
              <a:rPr lang="fi-FI" dirty="0"/>
              <a:t>Vapaaehtoisuus voi olla myös muunlaista auttamista ja hyvän tekemistä. Onko sinulla esimerkiksi jokin taito, jolla haluaisit ilahduttaa ikääntyneitä?</a:t>
            </a:r>
          </a:p>
        </p:txBody>
      </p:sp>
      <p:pic>
        <p:nvPicPr>
          <p:cNvPr id="8" name="Kuva 7" descr="Puhekupla, jossa teksti: &quot;Jutellaanko?&quot;">
            <a:extLst>
              <a:ext uri="{FF2B5EF4-FFF2-40B4-BE49-F238E27FC236}">
                <a16:creationId xmlns:a16="http://schemas.microsoft.com/office/drawing/2014/main" id="{1598A086-5674-9135-EECB-5A0C1138E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240" y="4669731"/>
            <a:ext cx="4477715" cy="1642169"/>
          </a:xfrm>
          <a:prstGeom prst="rect">
            <a:avLst/>
          </a:prstGeom>
        </p:spPr>
      </p:pic>
      <p:pic>
        <p:nvPicPr>
          <p:cNvPr id="3" name="Kuva 2" descr="Puhekupla, jossa teksti: &quot;Jutellaanko?&quot;">
            <a:extLst>
              <a:ext uri="{FF2B5EF4-FFF2-40B4-BE49-F238E27FC236}">
                <a16:creationId xmlns:a16="http://schemas.microsoft.com/office/drawing/2014/main" id="{B44B1FAB-EC62-BA8B-1E1E-0FA38D63D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243" y="5128207"/>
            <a:ext cx="3728557" cy="362608"/>
          </a:xfrm>
          <a:prstGeom prst="rect">
            <a:avLst/>
          </a:prstGeom>
        </p:spPr>
      </p:pic>
    </p:spTree>
    <p:extLst>
      <p:ext uri="{BB962C8B-B14F-4D97-AF65-F5344CB8AC3E}">
        <p14:creationId xmlns:p14="http://schemas.microsoft.com/office/powerpoint/2010/main" val="121094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D0E0BF-EB7A-3C52-7609-02E03B917FBE}"/>
              </a:ext>
            </a:extLst>
          </p:cNvPr>
          <p:cNvSpPr>
            <a:spLocks noGrp="1"/>
          </p:cNvSpPr>
          <p:nvPr>
            <p:ph type="title"/>
          </p:nvPr>
        </p:nvSpPr>
        <p:spPr/>
        <p:txBody>
          <a:bodyPr/>
          <a:lstStyle/>
          <a:p>
            <a:r>
              <a:rPr lang="fi-FI" dirty="0"/>
              <a:t>Tärkeää muistaa:</a:t>
            </a:r>
          </a:p>
        </p:txBody>
      </p:sp>
      <p:sp>
        <p:nvSpPr>
          <p:cNvPr id="3" name="Sisällön paikkamerkki 2">
            <a:extLst>
              <a:ext uri="{FF2B5EF4-FFF2-40B4-BE49-F238E27FC236}">
                <a16:creationId xmlns:a16="http://schemas.microsoft.com/office/drawing/2014/main" id="{684431E4-BC79-E556-B6F1-7EE6F8D283DF}"/>
              </a:ext>
            </a:extLst>
          </p:cNvPr>
          <p:cNvSpPr>
            <a:spLocks noGrp="1"/>
          </p:cNvSpPr>
          <p:nvPr>
            <p:ph idx="1"/>
          </p:nvPr>
        </p:nvSpPr>
        <p:spPr>
          <a:xfrm>
            <a:off x="838200" y="1825625"/>
            <a:ext cx="10951346" cy="4667250"/>
          </a:xfrm>
        </p:spPr>
        <p:txBody>
          <a:bodyPr>
            <a:normAutofit lnSpcReduction="10000"/>
          </a:bodyPr>
          <a:lstStyle/>
          <a:p>
            <a:r>
              <a:rPr lang="fi-FI" dirty="0"/>
              <a:t>SenioriKamu-toiminta perustuu yhdessä tekemiseen ja ikääntyneen omatoimisuuden tukemiseen. Ei siis tehdä asioita toisen puolesta, vaan </a:t>
            </a:r>
            <a:r>
              <a:rPr lang="fi-FI" b="1" dirty="0"/>
              <a:t>yhdessä</a:t>
            </a:r>
            <a:r>
              <a:rPr lang="fi-FI" dirty="0"/>
              <a:t>.</a:t>
            </a:r>
          </a:p>
          <a:p>
            <a:r>
              <a:rPr lang="fi-FI" dirty="0"/>
              <a:t>SenioriKamu-vapaaehtoisen tehtäviin ei kuulu esim. liikkumisen avustaminen, siivoaminen tai sairaanhoidolliset tehtävät.</a:t>
            </a:r>
          </a:p>
          <a:p>
            <a:r>
              <a:rPr lang="fi-FI" dirty="0"/>
              <a:t>Vapaaehtoinen ei käsittele maksu-, terveys- tai henkilötietoja.</a:t>
            </a:r>
          </a:p>
          <a:p>
            <a:r>
              <a:rPr lang="fi-FI" dirty="0"/>
              <a:t>SenioriKamu-toiminta on lähtökohtaisesti maksutonta. Raha ei siis vaihda omistajaa. Saa kuitenkin lähteä esim. kahville, jos se sopii molemmille.</a:t>
            </a:r>
          </a:p>
          <a:p>
            <a:r>
              <a:rPr lang="fi-FI" dirty="0"/>
              <a:t>Vapaaehtoistehtävästä aiheutuneita matka- tai muita kuluja ei korvata.</a:t>
            </a:r>
          </a:p>
        </p:txBody>
      </p:sp>
    </p:spTree>
    <p:extLst>
      <p:ext uri="{BB962C8B-B14F-4D97-AF65-F5344CB8AC3E}">
        <p14:creationId xmlns:p14="http://schemas.microsoft.com/office/powerpoint/2010/main" val="2971927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3DED248-63E7-DB4E-0CF1-EEA0C33088EC}"/>
              </a:ext>
            </a:extLst>
          </p:cNvPr>
          <p:cNvSpPr>
            <a:spLocks noGrp="1"/>
          </p:cNvSpPr>
          <p:nvPr>
            <p:ph type="title"/>
          </p:nvPr>
        </p:nvSpPr>
        <p:spPr/>
        <p:txBody>
          <a:bodyPr anchor="b">
            <a:normAutofit/>
          </a:bodyPr>
          <a:lstStyle/>
          <a:p>
            <a:r>
              <a:rPr lang="fi-FI" dirty="0"/>
              <a:t>Kysymyksiä, kommentteja?</a:t>
            </a:r>
          </a:p>
        </p:txBody>
      </p:sp>
    </p:spTree>
    <p:extLst>
      <p:ext uri="{BB962C8B-B14F-4D97-AF65-F5344CB8AC3E}">
        <p14:creationId xmlns:p14="http://schemas.microsoft.com/office/powerpoint/2010/main" val="346667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C92FA3-C3B5-23AE-DB98-F8A10BC42B7D}"/>
              </a:ext>
            </a:extLst>
          </p:cNvPr>
          <p:cNvSpPr>
            <a:spLocks noGrp="1"/>
          </p:cNvSpPr>
          <p:nvPr>
            <p:ph type="title"/>
          </p:nvPr>
        </p:nvSpPr>
        <p:spPr/>
        <p:txBody>
          <a:bodyPr/>
          <a:lstStyle/>
          <a:p>
            <a:r>
              <a:rPr lang="fi-FI" dirty="0">
                <a:latin typeface="Arial"/>
                <a:cs typeface="Arial"/>
              </a:rPr>
              <a:t>Tervetuloa!</a:t>
            </a:r>
            <a:endParaRPr lang="fi-FI" dirty="0"/>
          </a:p>
        </p:txBody>
      </p:sp>
      <p:sp>
        <p:nvSpPr>
          <p:cNvPr id="3" name="Sisällön paikkamerkki 2">
            <a:extLst>
              <a:ext uri="{FF2B5EF4-FFF2-40B4-BE49-F238E27FC236}">
                <a16:creationId xmlns:a16="http://schemas.microsoft.com/office/drawing/2014/main" id="{9ABAEA99-CC08-C331-2594-F1A934F81021}"/>
              </a:ext>
            </a:extLst>
          </p:cNvPr>
          <p:cNvSpPr>
            <a:spLocks noGrp="1"/>
          </p:cNvSpPr>
          <p:nvPr>
            <p:ph idx="1"/>
          </p:nvPr>
        </p:nvSpPr>
        <p:spPr>
          <a:xfrm>
            <a:off x="838200" y="1825625"/>
            <a:ext cx="5448300" cy="4351338"/>
          </a:xfrm>
        </p:spPr>
        <p:txBody>
          <a:bodyPr vert="horz" lIns="91440" tIns="45720" rIns="91440" bIns="45720" rtlCol="0" anchor="t">
            <a:normAutofit lnSpcReduction="10000"/>
          </a:bodyPr>
          <a:lstStyle/>
          <a:p>
            <a:r>
              <a:rPr lang="fi-FI" sz="3200" dirty="0">
                <a:latin typeface="Arial"/>
                <a:cs typeface="Arial"/>
              </a:rPr>
              <a:t>Valmennuksen ohjelma:</a:t>
            </a:r>
            <a:endParaRPr lang="fi-FI" sz="3200" dirty="0"/>
          </a:p>
          <a:p>
            <a:pPr lvl="1"/>
            <a:r>
              <a:rPr lang="fi-FI" sz="2800" dirty="0">
                <a:latin typeface="Arial"/>
                <a:cs typeface="Arial"/>
              </a:rPr>
              <a:t>Esittäytymiskierros</a:t>
            </a:r>
            <a:endParaRPr lang="fi-FI" sz="2800" dirty="0"/>
          </a:p>
          <a:p>
            <a:pPr lvl="1"/>
            <a:r>
              <a:rPr lang="fi-FI" sz="2800" dirty="0">
                <a:latin typeface="Arial"/>
                <a:cs typeface="Arial"/>
              </a:rPr>
              <a:t>SenioriKamu tutuksi</a:t>
            </a:r>
          </a:p>
          <a:p>
            <a:pPr lvl="1"/>
            <a:r>
              <a:rPr lang="fi-FI" sz="2800" dirty="0">
                <a:latin typeface="Arial"/>
                <a:cs typeface="Arial"/>
              </a:rPr>
              <a:t>Tärkeimmät vapaaehtoisuudesta</a:t>
            </a:r>
          </a:p>
          <a:p>
            <a:pPr lvl="1"/>
            <a:r>
              <a:rPr lang="fi-FI" sz="2800" dirty="0">
                <a:latin typeface="Arial"/>
                <a:cs typeface="Arial"/>
              </a:rPr>
              <a:t>Tauko</a:t>
            </a:r>
            <a:endParaRPr lang="fi-FI" sz="2800" dirty="0"/>
          </a:p>
          <a:p>
            <a:pPr lvl="1"/>
            <a:r>
              <a:rPr lang="fi-FI" sz="2800" dirty="0">
                <a:latin typeface="Arial"/>
                <a:cs typeface="Arial"/>
              </a:rPr>
              <a:t>Vapaaehtoisuus SenioriKamussa</a:t>
            </a:r>
          </a:p>
          <a:p>
            <a:pPr lvl="1"/>
            <a:r>
              <a:rPr lang="fi-FI" sz="2800" dirty="0">
                <a:latin typeface="Arial"/>
                <a:cs typeface="Arial"/>
              </a:rPr>
              <a:t>Minä vapaaehtoisena: hyvinvointi ja arvot</a:t>
            </a:r>
            <a:endParaRPr lang="fi-FI" sz="2800" dirty="0"/>
          </a:p>
        </p:txBody>
      </p:sp>
      <p:grpSp>
        <p:nvGrpSpPr>
          <p:cNvPr id="5" name="Ryhmä 4" descr="Puhekupla, jossa lukee: &quot;Hei, mitä sinulle kuuluu?&quot;">
            <a:extLst>
              <a:ext uri="{FF2B5EF4-FFF2-40B4-BE49-F238E27FC236}">
                <a16:creationId xmlns:a16="http://schemas.microsoft.com/office/drawing/2014/main" id="{CF1CEA25-B270-ADCE-D542-F15C98503703}"/>
              </a:ext>
            </a:extLst>
          </p:cNvPr>
          <p:cNvGrpSpPr/>
          <p:nvPr/>
        </p:nvGrpSpPr>
        <p:grpSpPr>
          <a:xfrm>
            <a:off x="7628329" y="1589482"/>
            <a:ext cx="3210537" cy="2765632"/>
            <a:chOff x="8407647" y="1144588"/>
            <a:chExt cx="3210537" cy="2765632"/>
          </a:xfrm>
        </p:grpSpPr>
        <p:pic>
          <p:nvPicPr>
            <p:cNvPr id="7" name="Kuva 6">
              <a:extLst>
                <a:ext uri="{FF2B5EF4-FFF2-40B4-BE49-F238E27FC236}">
                  <a16:creationId xmlns:a16="http://schemas.microsoft.com/office/drawing/2014/main" id="{A5A7C6BE-6E87-7D07-9B11-CE26590831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647" y="1144588"/>
              <a:ext cx="3210537" cy="2765632"/>
            </a:xfrm>
            <a:prstGeom prst="rect">
              <a:avLst/>
            </a:prstGeom>
          </p:spPr>
        </p:pic>
        <p:pic>
          <p:nvPicPr>
            <p:cNvPr id="9" name="Kuva 8" descr="Puhekupla, jossa lukee: &quot;Hei, mitä sinulle kuuluu?&quot;">
              <a:extLst>
                <a:ext uri="{FF2B5EF4-FFF2-40B4-BE49-F238E27FC236}">
                  <a16:creationId xmlns:a16="http://schemas.microsoft.com/office/drawing/2014/main" id="{B74F055D-340B-1D86-80E2-47EFEC749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351" y="1478173"/>
              <a:ext cx="1759350" cy="1657727"/>
            </a:xfrm>
            <a:prstGeom prst="rect">
              <a:avLst/>
            </a:prstGeom>
          </p:spPr>
        </p:pic>
      </p:grpSp>
      <p:pic>
        <p:nvPicPr>
          <p:cNvPr id="4" name="Kuva 3">
            <a:extLst>
              <a:ext uri="{FF2B5EF4-FFF2-40B4-BE49-F238E27FC236}">
                <a16:creationId xmlns:a16="http://schemas.microsoft.com/office/drawing/2014/main" id="{C6D27BE0-FE38-700C-7920-C44F95F2581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5362" y="4253907"/>
            <a:ext cx="9984475" cy="2604093"/>
          </a:xfrm>
          <a:prstGeom prst="rect">
            <a:avLst/>
          </a:prstGeom>
        </p:spPr>
      </p:pic>
    </p:spTree>
    <p:extLst>
      <p:ext uri="{BB962C8B-B14F-4D97-AF65-F5344CB8AC3E}">
        <p14:creationId xmlns:p14="http://schemas.microsoft.com/office/powerpoint/2010/main" val="2075690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CAB34CF-BB04-268F-C517-329F524F1D5C}"/>
              </a:ext>
            </a:extLst>
          </p:cNvPr>
          <p:cNvSpPr>
            <a:spLocks noGrp="1"/>
          </p:cNvSpPr>
          <p:nvPr>
            <p:ph type="title"/>
          </p:nvPr>
        </p:nvSpPr>
        <p:spPr/>
        <p:txBody>
          <a:bodyPr/>
          <a:lstStyle/>
          <a:p>
            <a:r>
              <a:rPr lang="fi-FI"/>
              <a:t>Minä vapaaehtoisena</a:t>
            </a:r>
          </a:p>
        </p:txBody>
      </p:sp>
      <p:pic>
        <p:nvPicPr>
          <p:cNvPr id="6" name="Kuva 5">
            <a:extLst>
              <a:ext uri="{FF2B5EF4-FFF2-40B4-BE49-F238E27FC236}">
                <a16:creationId xmlns:a16="http://schemas.microsoft.com/office/drawing/2014/main" id="{F3F2F275-994F-6B87-CEA4-524F9A53559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718" y="4271369"/>
            <a:ext cx="9984475" cy="2604093"/>
          </a:xfrm>
          <a:prstGeom prst="rect">
            <a:avLst/>
          </a:prstGeom>
        </p:spPr>
      </p:pic>
    </p:spTree>
    <p:extLst>
      <p:ext uri="{BB962C8B-B14F-4D97-AF65-F5344CB8AC3E}">
        <p14:creationId xmlns:p14="http://schemas.microsoft.com/office/powerpoint/2010/main" val="83720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D74E3B-B65C-26D1-45BF-37046E6ECAC8}"/>
              </a:ext>
            </a:extLst>
          </p:cNvPr>
          <p:cNvSpPr>
            <a:spLocks noGrp="1"/>
          </p:cNvSpPr>
          <p:nvPr>
            <p:ph type="title"/>
          </p:nvPr>
        </p:nvSpPr>
        <p:spPr/>
        <p:txBody>
          <a:bodyPr/>
          <a:lstStyle/>
          <a:p>
            <a:r>
              <a:rPr lang="fi-FI" dirty="0"/>
              <a:t>Vapaaehtoisen hyvinvointi</a:t>
            </a:r>
          </a:p>
        </p:txBody>
      </p:sp>
      <p:sp>
        <p:nvSpPr>
          <p:cNvPr id="3" name="Sisällön paikkamerkki 2">
            <a:extLst>
              <a:ext uri="{FF2B5EF4-FFF2-40B4-BE49-F238E27FC236}">
                <a16:creationId xmlns:a16="http://schemas.microsoft.com/office/drawing/2014/main" id="{973455D6-CA44-3BDA-9075-E2C0437E8C79}"/>
              </a:ext>
            </a:extLst>
          </p:cNvPr>
          <p:cNvSpPr>
            <a:spLocks noGrp="1"/>
          </p:cNvSpPr>
          <p:nvPr>
            <p:ph idx="1"/>
          </p:nvPr>
        </p:nvSpPr>
        <p:spPr>
          <a:xfrm>
            <a:off x="838199" y="1825625"/>
            <a:ext cx="10920663" cy="4667250"/>
          </a:xfrm>
        </p:spPr>
        <p:txBody>
          <a:bodyPr>
            <a:normAutofit fontScale="92500" lnSpcReduction="10000"/>
          </a:bodyPr>
          <a:lstStyle/>
          <a:p>
            <a:r>
              <a:rPr lang="fi-FI" dirty="0"/>
              <a:t>Vapaaehtoisena annat mittaamattoman arvokkaan panoksesi toisten ihmisten ja koko yhteiskunnan hyväksi. Siksi on tärkeää, että pidät huolta myös omasta hyvinvoinnistasi ja jaksamisestasi.</a:t>
            </a:r>
          </a:p>
          <a:p>
            <a:r>
              <a:rPr lang="fi-FI" dirty="0"/>
              <a:t>Omasta jaksamisesta huolehtiminen on myös yksi vapaaehtoisen velvollisuuksista.</a:t>
            </a:r>
          </a:p>
          <a:p>
            <a:r>
              <a:rPr lang="fi-FI" dirty="0"/>
              <a:t>Tutkimusten mukaan ihminen voi hyvin, kun hän pääsee käyttämään osaamistaan itselleen tärkeiden asioiden parissa. Samalla vahvistuvat minäkäsitys ja voimavarat.</a:t>
            </a:r>
            <a:r>
              <a:rPr lang="en-US" dirty="0"/>
              <a:t>​</a:t>
            </a:r>
          </a:p>
          <a:p>
            <a:r>
              <a:rPr lang="fi-FI" dirty="0"/>
              <a:t>Esimerkiksi rentoutuminen, harrastuksiin uppoutuminen, hyvät ihmissuhteet ja onnistumisen ja merkityksellisyyden kokemukset palauttavat kuormituksesta ja lisäävät hyvinvointia.</a:t>
            </a:r>
          </a:p>
          <a:p>
            <a:r>
              <a:rPr lang="fi-FI" dirty="0"/>
              <a:t>Myös omien rajojen ja arvojen tunteminen on tärkeää.</a:t>
            </a:r>
          </a:p>
          <a:p>
            <a:endParaRPr lang="fi-FI" dirty="0"/>
          </a:p>
        </p:txBody>
      </p:sp>
    </p:spTree>
    <p:extLst>
      <p:ext uri="{BB962C8B-B14F-4D97-AF65-F5344CB8AC3E}">
        <p14:creationId xmlns:p14="http://schemas.microsoft.com/office/powerpoint/2010/main" val="295689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146D86-8F65-5032-354D-C6B47B5497A3}"/>
              </a:ext>
            </a:extLst>
          </p:cNvPr>
          <p:cNvSpPr>
            <a:spLocks noGrp="1"/>
          </p:cNvSpPr>
          <p:nvPr>
            <p:ph type="title"/>
          </p:nvPr>
        </p:nvSpPr>
        <p:spPr>
          <a:xfrm>
            <a:off x="839788" y="572972"/>
            <a:ext cx="4285105" cy="949440"/>
          </a:xfrm>
        </p:spPr>
        <p:txBody>
          <a:bodyPr>
            <a:normAutofit fontScale="90000"/>
          </a:bodyPr>
          <a:lstStyle/>
          <a:p>
            <a:r>
              <a:rPr lang="fi-FI"/>
              <a:t>Mielenterveyden käsi</a:t>
            </a:r>
          </a:p>
        </p:txBody>
      </p:sp>
      <p:sp>
        <p:nvSpPr>
          <p:cNvPr id="5" name="Tekstin paikkamerkki 4">
            <a:extLst>
              <a:ext uri="{FF2B5EF4-FFF2-40B4-BE49-F238E27FC236}">
                <a16:creationId xmlns:a16="http://schemas.microsoft.com/office/drawing/2014/main" id="{874B0271-96B2-BD47-A5E5-557732D7C6F1}"/>
              </a:ext>
            </a:extLst>
          </p:cNvPr>
          <p:cNvSpPr>
            <a:spLocks noGrp="1"/>
          </p:cNvSpPr>
          <p:nvPr>
            <p:ph type="body" sz="half" idx="2"/>
          </p:nvPr>
        </p:nvSpPr>
        <p:spPr>
          <a:xfrm>
            <a:off x="839788" y="1737550"/>
            <a:ext cx="4997106" cy="4454611"/>
          </a:xfrm>
        </p:spPr>
        <p:txBody>
          <a:bodyPr>
            <a:normAutofit/>
          </a:bodyPr>
          <a:lstStyle/>
          <a:p>
            <a:r>
              <a:rPr lang="fi-FI" dirty="0"/>
              <a:t>Kuvaa mielen hyvinvointiin vaikuttavia arjen valintoja.</a:t>
            </a:r>
          </a:p>
          <a:p>
            <a:r>
              <a:rPr lang="fi-FI" dirty="0"/>
              <a:t>Tehdään harjoitus: </a:t>
            </a:r>
          </a:p>
          <a:p>
            <a:pPr marL="514350" indent="-514350">
              <a:buFont typeface="+mj-lt"/>
              <a:buAutoNum type="arabicPeriod"/>
            </a:pPr>
            <a:r>
              <a:rPr lang="fi-FI" dirty="0"/>
              <a:t>Ota paperia ja kynä.</a:t>
            </a:r>
          </a:p>
          <a:p>
            <a:pPr marL="514350" indent="-514350">
              <a:buFont typeface="+mj-lt"/>
              <a:buAutoNum type="arabicPeriod"/>
            </a:pPr>
            <a:r>
              <a:rPr lang="fi-FI" dirty="0"/>
              <a:t>Kirjoita paperin ylälaitaan </a:t>
            </a:r>
            <a:r>
              <a:rPr lang="fi-FI" i="1" dirty="0"/>
              <a:t>kyllä</a:t>
            </a:r>
            <a:r>
              <a:rPr lang="fi-FI" dirty="0"/>
              <a:t> ja </a:t>
            </a:r>
            <a:r>
              <a:rPr lang="fi-FI" i="1" dirty="0"/>
              <a:t>ei</a:t>
            </a:r>
            <a:r>
              <a:rPr lang="fi-FI" dirty="0"/>
              <a:t>.</a:t>
            </a:r>
          </a:p>
          <a:p>
            <a:pPr marL="514350" indent="-514350">
              <a:buFont typeface="+mj-lt"/>
              <a:buAutoNum type="arabicPeriod"/>
            </a:pPr>
            <a:r>
              <a:rPr lang="fi-FI" dirty="0"/>
              <a:t>Kuulet väittämiä. Merkitse oman tilanteesi mukaan rasti joko kyllä- tai ei -sarakkeeseen.</a:t>
            </a:r>
          </a:p>
        </p:txBody>
      </p:sp>
      <p:pic>
        <p:nvPicPr>
          <p:cNvPr id="7" name="Kuvan paikkamerkki 6" descr="Mielenterveyden käsi.">
            <a:extLst>
              <a:ext uri="{FF2B5EF4-FFF2-40B4-BE49-F238E27FC236}">
                <a16:creationId xmlns:a16="http://schemas.microsoft.com/office/drawing/2014/main" id="{18CADE08-3E5B-BF1A-BA1D-F725CA5959D7}"/>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0911" b="129"/>
          <a:stretch/>
        </p:blipFill>
        <p:spPr>
          <a:xfrm>
            <a:off x="5836894" y="1417700"/>
            <a:ext cx="6046614" cy="4774461"/>
          </a:xfrm>
        </p:spPr>
      </p:pic>
    </p:spTree>
    <p:extLst>
      <p:ext uri="{BB962C8B-B14F-4D97-AF65-F5344CB8AC3E}">
        <p14:creationId xmlns:p14="http://schemas.microsoft.com/office/powerpoint/2010/main" val="233901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2BB86E-41CD-3F69-0BEB-EB6D350EAFF0}"/>
              </a:ext>
            </a:extLst>
          </p:cNvPr>
          <p:cNvSpPr>
            <a:spLocks noGrp="1"/>
          </p:cNvSpPr>
          <p:nvPr>
            <p:ph type="title"/>
          </p:nvPr>
        </p:nvSpPr>
        <p:spPr>
          <a:xfrm>
            <a:off x="838200" y="365125"/>
            <a:ext cx="10515600" cy="1325563"/>
          </a:xfrm>
        </p:spPr>
        <p:txBody>
          <a:bodyPr anchor="ctr">
            <a:normAutofit/>
          </a:bodyPr>
          <a:lstStyle/>
          <a:p>
            <a:r>
              <a:rPr lang="fi-FI"/>
              <a:t>SenioriKamu tukee vapaaehtoisia</a:t>
            </a:r>
          </a:p>
        </p:txBody>
      </p:sp>
      <p:sp>
        <p:nvSpPr>
          <p:cNvPr id="3" name="Sisällön paikkamerkki 2">
            <a:extLst>
              <a:ext uri="{FF2B5EF4-FFF2-40B4-BE49-F238E27FC236}">
                <a16:creationId xmlns:a16="http://schemas.microsoft.com/office/drawing/2014/main" id="{694696AE-FF0E-C5C5-BF44-235A97C734CF}"/>
              </a:ext>
            </a:extLst>
          </p:cNvPr>
          <p:cNvSpPr>
            <a:spLocks noGrp="1"/>
          </p:cNvSpPr>
          <p:nvPr>
            <p:ph sz="half" idx="1"/>
          </p:nvPr>
        </p:nvSpPr>
        <p:spPr>
          <a:xfrm>
            <a:off x="838200" y="1825625"/>
            <a:ext cx="5181600" cy="4351338"/>
          </a:xfrm>
        </p:spPr>
        <p:txBody>
          <a:bodyPr>
            <a:normAutofit/>
          </a:bodyPr>
          <a:lstStyle/>
          <a:p>
            <a:r>
              <a:rPr lang="fi-FI" dirty="0"/>
              <a:t>Lisäkoulutuksilla</a:t>
            </a:r>
          </a:p>
          <a:p>
            <a:r>
              <a:rPr lang="fi-FI" dirty="0"/>
              <a:t>Yhteisillä tapaamisilla</a:t>
            </a:r>
          </a:p>
          <a:p>
            <a:r>
              <a:rPr lang="fi-FI" dirty="0"/>
              <a:t>Henkilökohtaisesti – älä epäröi ottaa yhteyttä!</a:t>
            </a:r>
          </a:p>
          <a:p>
            <a:endParaRPr lang="fi-FI" dirty="0"/>
          </a:p>
          <a:p>
            <a:pPr marL="0" indent="0">
              <a:buNone/>
            </a:pPr>
            <a:r>
              <a:rPr lang="fi-FI" b="1" dirty="0"/>
              <a:t>Millaista tukea sinä kaipaisit?</a:t>
            </a:r>
          </a:p>
        </p:txBody>
      </p:sp>
      <p:pic>
        <p:nvPicPr>
          <p:cNvPr id="5" name="Kuva 4">
            <a:extLst>
              <a:ext uri="{FF2B5EF4-FFF2-40B4-BE49-F238E27FC236}">
                <a16:creationId xmlns:a16="http://schemas.microsoft.com/office/drawing/2014/main" id="{344C2F19-9A78-051E-F8CD-F424DF8D926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7803" r="28908" b="-1"/>
          <a:stretch>
            <a:fillRect/>
          </a:stretch>
        </p:blipFill>
        <p:spPr>
          <a:xfrm>
            <a:off x="6172200" y="1825625"/>
            <a:ext cx="5181600" cy="4351338"/>
          </a:xfrm>
          <a:prstGeom prst="rect">
            <a:avLst/>
          </a:prstGeom>
          <a:noFill/>
        </p:spPr>
      </p:pic>
    </p:spTree>
    <p:extLst>
      <p:ext uri="{BB962C8B-B14F-4D97-AF65-F5344CB8AC3E}">
        <p14:creationId xmlns:p14="http://schemas.microsoft.com/office/powerpoint/2010/main" val="3256872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D5B1BD7-27ED-FB24-D8A4-BB2D4FCE1ADE}"/>
              </a:ext>
            </a:extLst>
          </p:cNvPr>
          <p:cNvSpPr>
            <a:spLocks noGrp="1"/>
          </p:cNvSpPr>
          <p:nvPr>
            <p:ph type="title"/>
          </p:nvPr>
        </p:nvSpPr>
        <p:spPr>
          <a:xfrm>
            <a:off x="1419564" y="2103437"/>
            <a:ext cx="9352872" cy="1325563"/>
          </a:xfrm>
        </p:spPr>
        <p:txBody>
          <a:bodyPr>
            <a:normAutofit fontScale="90000"/>
          </a:bodyPr>
          <a:lstStyle/>
          <a:p>
            <a:r>
              <a:rPr lang="fi-FI" dirty="0"/>
              <a:t>Kiitos ja lämpimästi tervetuloa SenioriKamu-yhteisöön!</a:t>
            </a:r>
          </a:p>
        </p:txBody>
      </p:sp>
    </p:spTree>
    <p:extLst>
      <p:ext uri="{BB962C8B-B14F-4D97-AF65-F5344CB8AC3E}">
        <p14:creationId xmlns:p14="http://schemas.microsoft.com/office/powerpoint/2010/main" val="2460438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B0162BA-3A5E-0EB7-E550-C93837801679}"/>
              </a:ext>
            </a:extLst>
          </p:cNvPr>
          <p:cNvSpPr>
            <a:spLocks noGrp="1"/>
          </p:cNvSpPr>
          <p:nvPr>
            <p:ph type="title"/>
          </p:nvPr>
        </p:nvSpPr>
        <p:spPr/>
        <p:txBody>
          <a:bodyPr/>
          <a:lstStyle/>
          <a:p>
            <a:r>
              <a:rPr lang="fi-FI" dirty="0"/>
              <a:t>Lähteet</a:t>
            </a:r>
          </a:p>
        </p:txBody>
      </p:sp>
      <p:sp>
        <p:nvSpPr>
          <p:cNvPr id="6" name="Sisällön paikkamerkki 5">
            <a:extLst>
              <a:ext uri="{FF2B5EF4-FFF2-40B4-BE49-F238E27FC236}">
                <a16:creationId xmlns:a16="http://schemas.microsoft.com/office/drawing/2014/main" id="{4DC5D6B3-9DF6-D591-8196-1782E6047393}"/>
              </a:ext>
            </a:extLst>
          </p:cNvPr>
          <p:cNvSpPr>
            <a:spLocks noGrp="1"/>
          </p:cNvSpPr>
          <p:nvPr>
            <p:ph idx="1"/>
          </p:nvPr>
        </p:nvSpPr>
        <p:spPr>
          <a:xfrm>
            <a:off x="838199" y="1556083"/>
            <a:ext cx="10866121" cy="4936792"/>
          </a:xfrm>
        </p:spPr>
        <p:txBody>
          <a:bodyPr>
            <a:normAutofit fontScale="85000" lnSpcReduction="20000"/>
          </a:bodyPr>
          <a:lstStyle/>
          <a:p>
            <a:r>
              <a:rPr lang="fi-FI" sz="1800" dirty="0"/>
              <a:t>Eskola, A. &amp; Kurki, L. 2001. Vapaaehtoistyö auttamisena ja oppimisena. </a:t>
            </a:r>
            <a:r>
              <a:rPr lang="fi-FI" sz="1800" dirty="0">
                <a:hlinkClick r:id="rId3"/>
              </a:rPr>
              <a:t>https://www.julkari.fi/bitstream/handle/10024/100687/011eskola.pdf?sequence=1&amp;isAllowed=y</a:t>
            </a:r>
            <a:r>
              <a:rPr lang="fi-FI" sz="1800" dirty="0"/>
              <a:t> </a:t>
            </a:r>
          </a:p>
          <a:p>
            <a:r>
              <a:rPr lang="fi-FI" sz="1800" dirty="0"/>
              <a:t>Helsingin kaupunki. 2014. Vapaaehtoisen opas. </a:t>
            </a:r>
            <a:r>
              <a:rPr lang="fi-FI" sz="1800" dirty="0">
                <a:hlinkClick r:id="rId4"/>
              </a:rPr>
              <a:t>https://www.hel.fi/static/sote/vapaaehtoistoiminta/vapaaehtoisen_opas_2014.pdf</a:t>
            </a:r>
            <a:r>
              <a:rPr lang="fi-FI" sz="1800" dirty="0"/>
              <a:t> </a:t>
            </a:r>
          </a:p>
          <a:p>
            <a:r>
              <a:rPr lang="fi-FI" sz="1800" dirty="0"/>
              <a:t>Jauhiainen, S. &amp; Niemi, S. 2015. Voimaa Sinusta - Opas kotona asuvien ikäihmisten kohtaamiseen ja heidän hyvinvointinsa </a:t>
            </a:r>
            <a:r>
              <a:rPr lang="fi-FI" sz="1800" dirty="0" err="1"/>
              <a:t>tukemiseen.</a:t>
            </a:r>
            <a:r>
              <a:rPr lang="fi-FI" sz="1800" dirty="0" err="1">
                <a:hlinkClick r:id="rId5"/>
              </a:rPr>
              <a:t>https</a:t>
            </a:r>
            <a:r>
              <a:rPr lang="fi-FI" sz="1800" dirty="0">
                <a:hlinkClick r:id="rId5"/>
              </a:rPr>
              <a:t>://www.socca.fi/files/5818/Opas_kotona_asuvien_ikaihmisten_kohtaamiseen_ja_heidan_hyvinvointinsa_tukemiseen_Suvi_Jauhiainen_ja_Simo_Niemi.pdf</a:t>
            </a:r>
            <a:r>
              <a:rPr lang="fi-FI" sz="1800" dirty="0"/>
              <a:t> </a:t>
            </a:r>
          </a:p>
          <a:p>
            <a:r>
              <a:rPr lang="fi-FI" sz="1800" dirty="0"/>
              <a:t>Kansalaisareena ry. 2019. Vapaaehtoisten opas. </a:t>
            </a:r>
            <a:r>
              <a:rPr lang="fi-FI" sz="1800" dirty="0">
                <a:hlinkClick r:id="rId6"/>
              </a:rPr>
              <a:t>https://kansalaisareena.fi/wp-content/uploads/2020/05/vapaaehtoisten-opas-v2-2019.pdf</a:t>
            </a:r>
            <a:r>
              <a:rPr lang="fi-FI" sz="1800" dirty="0"/>
              <a:t> </a:t>
            </a:r>
          </a:p>
          <a:p>
            <a:r>
              <a:rPr lang="fi-FI" sz="1800" dirty="0"/>
              <a:t>Kansalaisareena ry. 2022. Mitä on vapaaehtoistoiminta? </a:t>
            </a:r>
            <a:r>
              <a:rPr lang="fi-FI" sz="1800" dirty="0">
                <a:hlinkClick r:id="rId7"/>
              </a:rPr>
              <a:t>https://kansalaisareena.fi/aloittavan-vapaaehtoistoiminnan-koordinaattorin-opas/mita-on-vapaaehtoistoiminta/</a:t>
            </a:r>
            <a:endParaRPr lang="fi-FI" sz="1800" dirty="0"/>
          </a:p>
          <a:p>
            <a:r>
              <a:rPr lang="fi-FI" sz="1800" dirty="0" err="1"/>
              <a:t>Laimio</a:t>
            </a:r>
            <a:r>
              <a:rPr lang="fi-FI" sz="1800" dirty="0"/>
              <a:t>, A. &amp; Välimäki, S. 2011. Vapaaehtoistoiminta KEHITTYY. </a:t>
            </a:r>
            <a:r>
              <a:rPr lang="fi-FI" sz="1800" dirty="0">
                <a:hlinkClick r:id="rId8"/>
              </a:rPr>
              <a:t>https://kansalaisareena.fi/wp-content/uploads/2022/03/Vapaaehtoistoiminta-KEHITTYY.pdf</a:t>
            </a:r>
            <a:r>
              <a:rPr lang="fi-FI" sz="1800" dirty="0"/>
              <a:t> </a:t>
            </a:r>
          </a:p>
          <a:p>
            <a:r>
              <a:rPr lang="fi-FI" sz="1800" dirty="0"/>
              <a:t>Mieli ry. 2022. Mielenterveyden käsi kuvaa mielen hyvinvointiin vaikuttavia arjen valintoja. </a:t>
            </a:r>
            <a:r>
              <a:rPr lang="fi-FI" sz="1800" dirty="0">
                <a:hlinkClick r:id="rId9"/>
              </a:rPr>
              <a:t>https://mieli.fi/vahvista-mielenterveyttasi/mielenterveys-ja-arjen-taidot/mielenterveyden-kasi-kuvaa-mielen-hyvinvointiin-vaikuttavia-arjen-valintoja/</a:t>
            </a:r>
            <a:endParaRPr lang="fi-FI" sz="1800" dirty="0"/>
          </a:p>
          <a:p>
            <a:r>
              <a:rPr lang="fi-FI" sz="1800" dirty="0"/>
              <a:t>Puolitaival, S. ym. 2022. Opas vapaaehtoisten hyvinvointiin. Kansalaisareenan julkaisuja 2/2022. </a:t>
            </a:r>
            <a:r>
              <a:rPr lang="fi-FI" sz="1800" dirty="0">
                <a:hlinkClick r:id="rId10"/>
              </a:rPr>
              <a:t>https://kansalaisareena.fi/opas-vapaaehtoisten-hyvinvointiin/voimavarojen-vahvistaminen-tukee-hyvinvointia/</a:t>
            </a:r>
            <a:endParaRPr lang="fi-FI" sz="1800" dirty="0"/>
          </a:p>
          <a:p>
            <a:r>
              <a:rPr lang="fi-FI" sz="1800" dirty="0"/>
              <a:t>Terveyskylä.fi. 2024. Mistä on kyse, kun puhutaan voimavaroista? </a:t>
            </a:r>
            <a:r>
              <a:rPr lang="fi-FI" sz="1800" dirty="0">
                <a:hlinkClick r:id="rId11"/>
              </a:rPr>
              <a:t>https://www.terveyskyla.fi/kuntoutumistalo/kuntoutumistalon-oppaat/opas-omien-voimavarojen-tunnistamiseen-ja-vahvistamiseen/mista-on-kyse-kun-puhutaan-voimavaroista</a:t>
            </a:r>
            <a:r>
              <a:rPr lang="fi-FI" sz="1800" dirty="0"/>
              <a:t> </a:t>
            </a:r>
          </a:p>
          <a:p>
            <a:r>
              <a:rPr lang="fi-FI" sz="1800" dirty="0"/>
              <a:t>Vapaaehtoistyö.fi. 2021. Vapaaehtoistoiminnalla vaikutetaan omaan elämään ja ympäröivään yhteiskuntaan. </a:t>
            </a:r>
            <a:r>
              <a:rPr lang="fi-FI" sz="1800" dirty="0">
                <a:hlinkClick r:id="rId12"/>
              </a:rPr>
              <a:t>https://kansalaisareena.fi/tutkimus-vapaaehtoistoiminnalla-vaikutetaan-omaan-elamaan-ja-ymparoivaan-yhteiskuntaan/</a:t>
            </a:r>
            <a:r>
              <a:rPr lang="fi-FI" sz="1800" dirty="0"/>
              <a:t> </a:t>
            </a:r>
          </a:p>
        </p:txBody>
      </p:sp>
    </p:spTree>
    <p:extLst>
      <p:ext uri="{BB962C8B-B14F-4D97-AF65-F5344CB8AC3E}">
        <p14:creationId xmlns:p14="http://schemas.microsoft.com/office/powerpoint/2010/main" val="199482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FA3E58-95F0-93BC-3848-46CB7E8970D0}"/>
              </a:ext>
            </a:extLst>
          </p:cNvPr>
          <p:cNvSpPr>
            <a:spLocks noGrp="1"/>
          </p:cNvSpPr>
          <p:nvPr>
            <p:ph type="title"/>
          </p:nvPr>
        </p:nvSpPr>
        <p:spPr>
          <a:xfrm>
            <a:off x="838200" y="365125"/>
            <a:ext cx="10515600" cy="1325563"/>
          </a:xfrm>
        </p:spPr>
        <p:txBody>
          <a:bodyPr anchor="ctr">
            <a:normAutofit/>
          </a:bodyPr>
          <a:lstStyle/>
          <a:p>
            <a:r>
              <a:rPr lang="fi-FI"/>
              <a:t>Tutustutaan!</a:t>
            </a:r>
          </a:p>
        </p:txBody>
      </p:sp>
      <p:graphicFrame>
        <p:nvGraphicFramePr>
          <p:cNvPr id="11" name="Kuvan paikkamerkki 4">
            <a:extLst>
              <a:ext uri="{FF2B5EF4-FFF2-40B4-BE49-F238E27FC236}">
                <a16:creationId xmlns:a16="http://schemas.microsoft.com/office/drawing/2014/main" id="{1E6BAE00-DD02-7124-7B01-6BEF72F88DB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68066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51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946E72-03F0-766E-3C5E-557873FDD641}"/>
              </a:ext>
            </a:extLst>
          </p:cNvPr>
          <p:cNvSpPr>
            <a:spLocks noGrp="1"/>
          </p:cNvSpPr>
          <p:nvPr>
            <p:ph type="title"/>
          </p:nvPr>
        </p:nvSpPr>
        <p:spPr>
          <a:xfrm>
            <a:off x="838200" y="365125"/>
            <a:ext cx="10515600" cy="1325563"/>
          </a:xfrm>
        </p:spPr>
        <p:txBody>
          <a:bodyPr anchor="ctr">
            <a:normAutofit/>
          </a:bodyPr>
          <a:lstStyle/>
          <a:p>
            <a:r>
              <a:rPr lang="fi-FI"/>
              <a:t>Hyvän valmennuksen rakennuspalikat</a:t>
            </a:r>
          </a:p>
        </p:txBody>
      </p:sp>
      <p:graphicFrame>
        <p:nvGraphicFramePr>
          <p:cNvPr id="17" name="Sisällön paikkamerkki 2">
            <a:extLst>
              <a:ext uri="{FF2B5EF4-FFF2-40B4-BE49-F238E27FC236}">
                <a16:creationId xmlns:a16="http://schemas.microsoft.com/office/drawing/2014/main" id="{7C052F04-DDBB-7E26-625C-33A2993C05F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683110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3115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BD36542-6744-42F5-E0D5-FB3F6D5D9AB6}"/>
              </a:ext>
            </a:extLst>
          </p:cNvPr>
          <p:cNvSpPr>
            <a:spLocks noGrp="1"/>
          </p:cNvSpPr>
          <p:nvPr>
            <p:ph type="title"/>
          </p:nvPr>
        </p:nvSpPr>
        <p:spPr/>
        <p:txBody>
          <a:bodyPr/>
          <a:lstStyle/>
          <a:p>
            <a:r>
              <a:rPr lang="fi-FI"/>
              <a:t>Tunnetko jo SenioriKamun?</a:t>
            </a:r>
          </a:p>
        </p:txBody>
      </p:sp>
      <p:pic>
        <p:nvPicPr>
          <p:cNvPr id="13" name="Kuva 12">
            <a:extLst>
              <a:ext uri="{FF2B5EF4-FFF2-40B4-BE49-F238E27FC236}">
                <a16:creationId xmlns:a16="http://schemas.microsoft.com/office/drawing/2014/main" id="{278D45D0-1534-0ECD-191B-5531A2B0C4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7" y="4746699"/>
            <a:ext cx="12220767" cy="1919634"/>
          </a:xfrm>
          <a:prstGeom prst="rect">
            <a:avLst/>
          </a:prstGeom>
        </p:spPr>
      </p:pic>
    </p:spTree>
    <p:extLst>
      <p:ext uri="{BB962C8B-B14F-4D97-AF65-F5344CB8AC3E}">
        <p14:creationId xmlns:p14="http://schemas.microsoft.com/office/powerpoint/2010/main" val="57979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B91D28-A8AA-F399-40D3-BA3997385865}"/>
              </a:ext>
            </a:extLst>
          </p:cNvPr>
          <p:cNvSpPr>
            <a:spLocks noGrp="1"/>
          </p:cNvSpPr>
          <p:nvPr>
            <p:ph type="title"/>
          </p:nvPr>
        </p:nvSpPr>
        <p:spPr>
          <a:xfrm>
            <a:off x="838200" y="365125"/>
            <a:ext cx="10515600" cy="1325563"/>
          </a:xfrm>
        </p:spPr>
        <p:txBody>
          <a:bodyPr anchor="ctr">
            <a:normAutofit/>
          </a:bodyPr>
          <a:lstStyle/>
          <a:p>
            <a:r>
              <a:rPr lang="fi-FI"/>
              <a:t>Miksi SenioriKamu?</a:t>
            </a:r>
            <a:endParaRPr lang="fi-FI" dirty="0"/>
          </a:p>
        </p:txBody>
      </p:sp>
      <p:sp>
        <p:nvSpPr>
          <p:cNvPr id="3" name="Sisällön paikkamerkki 2">
            <a:extLst>
              <a:ext uri="{FF2B5EF4-FFF2-40B4-BE49-F238E27FC236}">
                <a16:creationId xmlns:a16="http://schemas.microsoft.com/office/drawing/2014/main" id="{E5C34A19-72CF-C273-D4E8-2F66A390C099}"/>
              </a:ext>
            </a:extLst>
          </p:cNvPr>
          <p:cNvSpPr>
            <a:spLocks noGrp="1"/>
          </p:cNvSpPr>
          <p:nvPr>
            <p:ph sz="half" idx="1"/>
          </p:nvPr>
        </p:nvSpPr>
        <p:spPr>
          <a:xfrm>
            <a:off x="838199" y="1619598"/>
            <a:ext cx="6827730" cy="4873277"/>
          </a:xfrm>
        </p:spPr>
        <p:txBody>
          <a:bodyPr vert="horz" lIns="91440" tIns="45720" rIns="91440" bIns="45720" rtlCol="0" anchor="t">
            <a:normAutofit lnSpcReduction="10000"/>
          </a:bodyPr>
          <a:lstStyle/>
          <a:p>
            <a:r>
              <a:rPr lang="fi-FI" sz="2600" dirty="0"/>
              <a:t>SenioriKamu-toiminta yhdistää kotona asuvan ikääntyneen henkilön ja vapaaehtoisen kamupariksi.</a:t>
            </a:r>
          </a:p>
          <a:p>
            <a:r>
              <a:rPr lang="fi-FI" sz="2600" dirty="0"/>
              <a:t>Toiminnan t</a:t>
            </a:r>
            <a:r>
              <a:rPr lang="fi-FI" sz="2600" b="0" i="0" u="none" strike="noStrike" dirty="0">
                <a:effectLst/>
              </a:rPr>
              <a:t>avoitteena on:</a:t>
            </a:r>
          </a:p>
          <a:p>
            <a:pPr lvl="1"/>
            <a:r>
              <a:rPr lang="fi-FI" sz="2600" dirty="0"/>
              <a:t>l</a:t>
            </a:r>
            <a:r>
              <a:rPr lang="fi-FI" sz="2600" b="0" i="0" u="none" strike="noStrike" dirty="0">
                <a:effectLst/>
              </a:rPr>
              <a:t>ievittää osallistujien yksinäisyyden ja turvattomuuden tunteita ja</a:t>
            </a:r>
          </a:p>
          <a:p>
            <a:pPr lvl="1"/>
            <a:r>
              <a:rPr lang="fi-FI" sz="2600" b="0" i="0" u="none" strike="noStrike" dirty="0">
                <a:effectLst/>
              </a:rPr>
              <a:t>edistää osallisuuden tunnetta, eli arjen toiminta- ja vaikuttamismahdollisuuksia ja kohdatuksi tulemisen kokemuksia.</a:t>
            </a:r>
            <a:r>
              <a:rPr lang="en-US" sz="2600" b="0" i="0" dirty="0">
                <a:effectLst/>
              </a:rPr>
              <a:t>​</a:t>
            </a:r>
          </a:p>
          <a:p>
            <a:r>
              <a:rPr lang="fi-FI" sz="2600" dirty="0"/>
              <a:t>SenioriKamu-toimintamalli on kehitetty Miina Sillanpään Säätiön ja Harjulan Setlementin SenioriKamu-hankkeessa vuosina 2023</a:t>
            </a:r>
            <a:r>
              <a:rPr lang="fi-FI" dirty="0"/>
              <a:t>–</a:t>
            </a:r>
            <a:r>
              <a:rPr lang="fi-FI" sz="2600" dirty="0"/>
              <a:t>2026.</a:t>
            </a:r>
          </a:p>
        </p:txBody>
      </p:sp>
      <p:pic>
        <p:nvPicPr>
          <p:cNvPr id="5" name="Kuva 4">
            <a:extLst>
              <a:ext uri="{FF2B5EF4-FFF2-40B4-BE49-F238E27FC236}">
                <a16:creationId xmlns:a16="http://schemas.microsoft.com/office/drawing/2014/main" id="{19D1A586-6810-21EA-461D-2D90696F12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7852" r="25288" b="1"/>
          <a:stretch>
            <a:fillRect/>
          </a:stretch>
        </p:blipFill>
        <p:spPr>
          <a:xfrm rot="20688754">
            <a:off x="7098082" y="3867041"/>
            <a:ext cx="5181600" cy="4351338"/>
          </a:xfrm>
          <a:prstGeom prst="rect">
            <a:avLst/>
          </a:prstGeom>
          <a:noFill/>
        </p:spPr>
      </p:pic>
    </p:spTree>
    <p:extLst>
      <p:ext uri="{BB962C8B-B14F-4D97-AF65-F5344CB8AC3E}">
        <p14:creationId xmlns:p14="http://schemas.microsoft.com/office/powerpoint/2010/main" val="4283486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BB872A-8F10-1D0E-C11C-1A8CC3205DFD}"/>
              </a:ext>
            </a:extLst>
          </p:cNvPr>
          <p:cNvSpPr>
            <a:spLocks noGrp="1"/>
          </p:cNvSpPr>
          <p:nvPr>
            <p:ph type="title"/>
          </p:nvPr>
        </p:nvSpPr>
        <p:spPr/>
        <p:txBody>
          <a:bodyPr/>
          <a:lstStyle/>
          <a:p>
            <a:r>
              <a:rPr lang="fi-FI" dirty="0"/>
              <a:t>SenioriKamu-toiminta</a:t>
            </a:r>
          </a:p>
        </p:txBody>
      </p:sp>
      <p:sp>
        <p:nvSpPr>
          <p:cNvPr id="3" name="Sisällön paikkamerkki 2">
            <a:extLst>
              <a:ext uri="{FF2B5EF4-FFF2-40B4-BE49-F238E27FC236}">
                <a16:creationId xmlns:a16="http://schemas.microsoft.com/office/drawing/2014/main" id="{49000102-3440-BD2E-1C97-4B37E36A5EA1}"/>
              </a:ext>
            </a:extLst>
          </p:cNvPr>
          <p:cNvSpPr>
            <a:spLocks noGrp="1"/>
          </p:cNvSpPr>
          <p:nvPr>
            <p:ph idx="1"/>
          </p:nvPr>
        </p:nvSpPr>
        <p:spPr/>
        <p:txBody>
          <a:bodyPr vert="horz" lIns="91440" tIns="45720" rIns="91440" bIns="45720" rtlCol="0" anchor="t">
            <a:normAutofit/>
          </a:bodyPr>
          <a:lstStyle/>
          <a:p>
            <a:r>
              <a:rPr lang="fi-FI" dirty="0"/>
              <a:t>Alkaa alkutapaamisella ikääntyneelle ja vapaaehtoiselle.</a:t>
            </a:r>
          </a:p>
          <a:p>
            <a:r>
              <a:rPr lang="fi-FI" dirty="0"/>
              <a:t>Koordinaattori yhdistää kamuparin kasvokkain. </a:t>
            </a:r>
          </a:p>
          <a:p>
            <a:r>
              <a:rPr lang="fi-FI" dirty="0"/>
              <a:t>Yhdistämisen jälkeen kamupari tapaa omien aikataulujensa mukaan.</a:t>
            </a:r>
          </a:p>
          <a:p>
            <a:r>
              <a:rPr lang="fi-FI" dirty="0"/>
              <a:t>Toiminta on lähtökohtaisesti maksutonta ulkoilua ja muuta ajanvietettä ikääntyneen asuinalueella. Yhdessä voidaan käydä esim. kävelyllä, kirjastossa, jumpassa tai istuskella ulkona ja jutella.</a:t>
            </a:r>
          </a:p>
          <a:p>
            <a:r>
              <a:rPr lang="fi-FI" dirty="0"/>
              <a:t>Koordinaattori pitää yhteyttä kamuparin kanssa säännöllisesti.</a:t>
            </a:r>
          </a:p>
        </p:txBody>
      </p:sp>
    </p:spTree>
    <p:extLst>
      <p:ext uri="{BB962C8B-B14F-4D97-AF65-F5344CB8AC3E}">
        <p14:creationId xmlns:p14="http://schemas.microsoft.com/office/powerpoint/2010/main" val="180081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Piirroskuva käsistä, jotka pitävät kahvikuppeja. Höyryistä muodostuu sydän.">
            <a:extLst>
              <a:ext uri="{FF2B5EF4-FFF2-40B4-BE49-F238E27FC236}">
                <a16:creationId xmlns:a16="http://schemas.microsoft.com/office/drawing/2014/main" id="{ABCCB752-74D5-F5BC-7898-3B429CD54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5489"/>
            <a:ext cx="12192000" cy="4500343"/>
          </a:xfrm>
          <a:prstGeom prst="rect">
            <a:avLst/>
          </a:prstGeom>
        </p:spPr>
      </p:pic>
      <p:sp>
        <p:nvSpPr>
          <p:cNvPr id="4" name="Otsikko 3">
            <a:extLst>
              <a:ext uri="{FF2B5EF4-FFF2-40B4-BE49-F238E27FC236}">
                <a16:creationId xmlns:a16="http://schemas.microsoft.com/office/drawing/2014/main" id="{48AD20EC-4607-E50E-2A70-1D33FEE765EB}"/>
              </a:ext>
            </a:extLst>
          </p:cNvPr>
          <p:cNvSpPr>
            <a:spLocks noGrp="1"/>
          </p:cNvSpPr>
          <p:nvPr>
            <p:ph type="title"/>
          </p:nvPr>
        </p:nvSpPr>
        <p:spPr/>
        <p:txBody>
          <a:bodyPr/>
          <a:lstStyle/>
          <a:p>
            <a:r>
              <a:rPr lang="fi-FI" dirty="0"/>
              <a:t>Vapaaehtoisuus</a:t>
            </a:r>
          </a:p>
        </p:txBody>
      </p:sp>
      <p:sp>
        <p:nvSpPr>
          <p:cNvPr id="5" name="Tekstin paikkamerkki 4">
            <a:extLst>
              <a:ext uri="{FF2B5EF4-FFF2-40B4-BE49-F238E27FC236}">
                <a16:creationId xmlns:a16="http://schemas.microsoft.com/office/drawing/2014/main" id="{7615EAB6-4872-5C70-119B-4A4FB961ECD5}"/>
              </a:ext>
            </a:extLst>
          </p:cNvPr>
          <p:cNvSpPr>
            <a:spLocks noGrp="1"/>
          </p:cNvSpPr>
          <p:nvPr>
            <p:ph type="body" idx="1"/>
          </p:nvPr>
        </p:nvSpPr>
        <p:spPr>
          <a:xfrm>
            <a:off x="838200" y="5301736"/>
            <a:ext cx="10515600" cy="880774"/>
          </a:xfrm>
        </p:spPr>
        <p:txBody>
          <a:bodyPr/>
          <a:lstStyle/>
          <a:p>
            <a:r>
              <a:rPr lang="fi-FI" i="1" dirty="0">
                <a:latin typeface="Aptos" panose="020B0004020202020204" pitchFamily="34" charset="0"/>
              </a:rPr>
              <a:t>”Ihminen tarvitsee ihmistä ollakseen ihminen ihmiselle, ollakseen itse ihminen.” Tommy Tabermann </a:t>
            </a:r>
          </a:p>
        </p:txBody>
      </p:sp>
    </p:spTree>
    <p:extLst>
      <p:ext uri="{BB962C8B-B14F-4D97-AF65-F5344CB8AC3E}">
        <p14:creationId xmlns:p14="http://schemas.microsoft.com/office/powerpoint/2010/main" val="456592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1CAFDF4-5841-D09C-547B-577BEFB4E775}"/>
              </a:ext>
            </a:extLst>
          </p:cNvPr>
          <p:cNvSpPr>
            <a:spLocks noGrp="1"/>
          </p:cNvSpPr>
          <p:nvPr>
            <p:ph type="title"/>
          </p:nvPr>
        </p:nvSpPr>
        <p:spPr>
          <a:xfrm>
            <a:off x="838200" y="365125"/>
            <a:ext cx="10515600" cy="1325563"/>
          </a:xfrm>
        </p:spPr>
        <p:txBody>
          <a:bodyPr anchor="ctr">
            <a:normAutofit/>
          </a:bodyPr>
          <a:lstStyle/>
          <a:p>
            <a:r>
              <a:rPr lang="fi-FI"/>
              <a:t>Ajatuksia vapaaehtoisuudesta</a:t>
            </a:r>
          </a:p>
        </p:txBody>
      </p:sp>
      <p:sp>
        <p:nvSpPr>
          <p:cNvPr id="5" name="Sisällön paikkamerkki 4">
            <a:extLst>
              <a:ext uri="{FF2B5EF4-FFF2-40B4-BE49-F238E27FC236}">
                <a16:creationId xmlns:a16="http://schemas.microsoft.com/office/drawing/2014/main" id="{622FAE06-04B2-6AD0-04EC-C42FB63D13B8}"/>
              </a:ext>
            </a:extLst>
          </p:cNvPr>
          <p:cNvSpPr>
            <a:spLocks noGrp="1"/>
          </p:cNvSpPr>
          <p:nvPr>
            <p:ph sz="half" idx="1"/>
          </p:nvPr>
        </p:nvSpPr>
        <p:spPr>
          <a:xfrm>
            <a:off x="838200" y="1825625"/>
            <a:ext cx="5181600" cy="4351338"/>
          </a:xfrm>
        </p:spPr>
        <p:txBody>
          <a:bodyPr>
            <a:normAutofit/>
          </a:bodyPr>
          <a:lstStyle/>
          <a:p>
            <a:pPr marL="0" indent="0">
              <a:buNone/>
            </a:pPr>
            <a:r>
              <a:rPr lang="fi-FI" sz="2600" b="1" dirty="0"/>
              <a:t>Keskustellaan:</a:t>
            </a:r>
          </a:p>
          <a:p>
            <a:r>
              <a:rPr lang="fi-FI" sz="2600" dirty="0"/>
              <a:t>Mitä on vapaaehtoistoiminta?</a:t>
            </a:r>
          </a:p>
          <a:p>
            <a:r>
              <a:rPr lang="fi-FI" sz="2600" dirty="0"/>
              <a:t>Kuka voi olla vapaaehtoinen?</a:t>
            </a:r>
          </a:p>
          <a:p>
            <a:r>
              <a:rPr lang="fi-FI" sz="2600" dirty="0"/>
              <a:t>Mitä tunnuspiirteitä kuuluu vapaaehtoisuuteen?</a:t>
            </a:r>
          </a:p>
          <a:p>
            <a:r>
              <a:rPr lang="fi-FI" sz="2600" dirty="0"/>
              <a:t>Millaisia oikeuksia tai velvollisuuksia vapaaehtoisella on?</a:t>
            </a:r>
          </a:p>
          <a:p>
            <a:r>
              <a:rPr lang="fi-FI" sz="2600" dirty="0"/>
              <a:t>Miksi vapaaehtoisuus kannattaa?</a:t>
            </a:r>
          </a:p>
        </p:txBody>
      </p:sp>
      <p:pic>
        <p:nvPicPr>
          <p:cNvPr id="3" name="Kuva 2">
            <a:extLst>
              <a:ext uri="{FF2B5EF4-FFF2-40B4-BE49-F238E27FC236}">
                <a16:creationId xmlns:a16="http://schemas.microsoft.com/office/drawing/2014/main" id="{C02EAF76-42CF-874B-C9E2-9B6CE86E3D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899045"/>
            <a:ext cx="5181600" cy="4204498"/>
          </a:xfrm>
          <a:prstGeom prst="rect">
            <a:avLst/>
          </a:prstGeom>
          <a:noFill/>
        </p:spPr>
      </p:pic>
    </p:spTree>
    <p:extLst>
      <p:ext uri="{BB962C8B-B14F-4D97-AF65-F5344CB8AC3E}">
        <p14:creationId xmlns:p14="http://schemas.microsoft.com/office/powerpoint/2010/main" val="4236420975"/>
      </p:ext>
    </p:extLst>
  </p:cSld>
  <p:clrMapOvr>
    <a:masterClrMapping/>
  </p:clrMapOvr>
</p:sld>
</file>

<file path=ppt/theme/theme1.xml><?xml version="1.0" encoding="utf-8"?>
<a:theme xmlns:a="http://schemas.openxmlformats.org/drawingml/2006/main" name="Sisältöd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_powerpoint-pohja_UUSI" id="{8178F954-CCB9-4E32-AD9D-62C14E9F7B10}" vid="{8DBAFE05-53F4-4DBF-AE73-D05426CC200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4C00C1AB046BD44BA0C6F0D631F362B" ma:contentTypeVersion="14" ma:contentTypeDescription="Luo uusi asiakirja." ma:contentTypeScope="" ma:versionID="941421468f00fe6c3b87f97b7fc3ab6e">
  <xsd:schema xmlns:xsd="http://www.w3.org/2001/XMLSchema" xmlns:xs="http://www.w3.org/2001/XMLSchema" xmlns:p="http://schemas.microsoft.com/office/2006/metadata/properties" xmlns:ns2="a3e40847-cc1c-46d0-a8cc-c3bac6c8334c" xmlns:ns3="8b653d55-f14c-4094-b7ec-8a12cd03d1b8" targetNamespace="http://schemas.microsoft.com/office/2006/metadata/properties" ma:root="true" ma:fieldsID="b0c2da45a2e6380ebe753480a9df8ce0" ns2:_="" ns3:_="">
    <xsd:import namespace="a3e40847-cc1c-46d0-a8cc-c3bac6c8334c"/>
    <xsd:import namespace="8b653d55-f14c-4094-b7ec-8a12cd03d1b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e40847-cc1c-46d0-a8cc-c3bac6c833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cbda85c9-e3c0-489d-b46d-5df1320fa98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653d55-f14c-4094-b7ec-8a12cd03d1b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86e1f1d-2240-4779-b1db-6ec48f07154f}" ma:internalName="TaxCatchAll" ma:showField="CatchAllData" ma:web="8b653d55-f14c-4094-b7ec-8a12cd03d1b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653d55-f14c-4094-b7ec-8a12cd03d1b8" xsi:nil="true"/>
    <lcf76f155ced4ddcb4097134ff3c332f xmlns="a3e40847-cc1c-46d0-a8cc-c3bac6c833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7D368C-1AA5-40DF-9AD1-267F901F1E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e40847-cc1c-46d0-a8cc-c3bac6c8334c"/>
    <ds:schemaRef ds:uri="8b653d55-f14c-4094-b7ec-8a12cd03d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683B9E-2552-43C1-94BC-343CECE1D134}">
  <ds:schemaRefs>
    <ds:schemaRef ds:uri="http://schemas.microsoft.com/sharepoint/v3/contenttype/forms"/>
  </ds:schemaRefs>
</ds:datastoreItem>
</file>

<file path=customXml/itemProps3.xml><?xml version="1.0" encoding="utf-8"?>
<ds:datastoreItem xmlns:ds="http://schemas.openxmlformats.org/officeDocument/2006/customXml" ds:itemID="{0689D20E-81E8-43A5-B9CB-FE30DBB7A21B}">
  <ds:schemaRefs>
    <ds:schemaRef ds:uri="http://www.w3.org/XML/1998/namespace"/>
    <ds:schemaRef ds:uri="http://purl.org/dc/dcmitype/"/>
    <ds:schemaRef ds:uri="http://purl.org/dc/elements/1.1/"/>
    <ds:schemaRef ds:uri="8b653d55-f14c-4094-b7ec-8a12cd03d1b8"/>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a3e40847-cc1c-46d0-a8cc-c3bac6c8334c"/>
  </ds:schemaRefs>
</ds:datastoreItem>
</file>

<file path=docProps/app.xml><?xml version="1.0" encoding="utf-8"?>
<Properties xmlns="http://schemas.openxmlformats.org/officeDocument/2006/extended-properties" xmlns:vt="http://schemas.openxmlformats.org/officeDocument/2006/docPropsVTypes">
  <Template>SK_powerpoint-pohja_UUSI</Template>
  <TotalTime>10149</TotalTime>
  <Words>1485</Words>
  <Application>Microsoft Office PowerPoint</Application>
  <PresentationFormat>Laajakuva</PresentationFormat>
  <Paragraphs>170</Paragraphs>
  <Slides>25</Slides>
  <Notes>25</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25</vt:i4>
      </vt:variant>
    </vt:vector>
  </HeadingPairs>
  <TitlesOfParts>
    <vt:vector size="29" baseType="lpstr">
      <vt:lpstr>Aptos</vt:lpstr>
      <vt:lpstr>Arial</vt:lpstr>
      <vt:lpstr>Calibri</vt:lpstr>
      <vt:lpstr>Sisältödia</vt:lpstr>
      <vt:lpstr>SenioriKamu- vapaaehtoisvalmennus</vt:lpstr>
      <vt:lpstr>Tervetuloa!</vt:lpstr>
      <vt:lpstr>Tutustutaan!</vt:lpstr>
      <vt:lpstr>Hyvän valmennuksen rakennuspalikat</vt:lpstr>
      <vt:lpstr>Tunnetko jo SenioriKamun?</vt:lpstr>
      <vt:lpstr>Miksi SenioriKamu?</vt:lpstr>
      <vt:lpstr>SenioriKamu-toiminta</vt:lpstr>
      <vt:lpstr>Vapaaehtoisuus</vt:lpstr>
      <vt:lpstr>Ajatuksia vapaaehtoisuudesta</vt:lpstr>
      <vt:lpstr>”Vapaaehtoistoiminta on yksittäisten ihmisten ja yhteisöjen hyväksi tehty toiminta, josta ei saa rahallista korvausta, joka tehdään ilman pakkoa ja jota ei pidetä velvollisuutena perhettä tai sukua kohtaan”. </vt:lpstr>
      <vt:lpstr>Vapaaehtoistoiminta</vt:lpstr>
      <vt:lpstr>Vapaaehtoisen </vt:lpstr>
      <vt:lpstr>Luottamuksellisuus eli vaitiolovelvollisuus</vt:lpstr>
      <vt:lpstr>Vapaaehtoisuuden hyödyt</vt:lpstr>
      <vt:lpstr>Tauko</vt:lpstr>
      <vt:lpstr>Vapaaehtoisena SenioriKamussa</vt:lpstr>
      <vt:lpstr>Vapaaehtoisuus SenioriKamussa</vt:lpstr>
      <vt:lpstr>Tärkeää muistaa:</vt:lpstr>
      <vt:lpstr>Kysymyksiä, kommentteja?</vt:lpstr>
      <vt:lpstr>Minä vapaaehtoisena</vt:lpstr>
      <vt:lpstr>Vapaaehtoisen hyvinvointi</vt:lpstr>
      <vt:lpstr>Mielenterveyden käsi</vt:lpstr>
      <vt:lpstr>SenioriKamu tukee vapaaehtoisia</vt:lpstr>
      <vt:lpstr>Kiitos ja lämpimästi tervetuloa SenioriKamu-yhteisöön!</vt:lpstr>
      <vt:lpstr>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SenioriKamu</dc:title>
  <dc:creator>Jenni Karvonen</dc:creator>
  <cp:lastModifiedBy>Jenni Karvonen</cp:lastModifiedBy>
  <cp:revision>84</cp:revision>
  <cp:lastPrinted>2024-11-06T13:35:12Z</cp:lastPrinted>
  <dcterms:created xsi:type="dcterms:W3CDTF">2023-11-17T06:10:43Z</dcterms:created>
  <dcterms:modified xsi:type="dcterms:W3CDTF">2025-12-05T06:22:55Z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0x01010014C00C1AB046BD44BA0C6F0D631F362B</vt:lpwstr>
  </property>
  <property fmtid="{D5CDD505-2E9C-101B-9397-08002B2CF9AE}" pid="3" name="MediaServiceImageTags">
    <vt:lpwstr/>
  </property>
</Properties>
</file>