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  <p:sldMasterId id="2147483736" r:id="rId5"/>
    <p:sldMasterId id="2147483692" r:id="rId6"/>
  </p:sldMasterIdLst>
  <p:notesMasterIdLst>
    <p:notesMasterId r:id="rId14"/>
  </p:notesMasterIdLst>
  <p:sldIdLst>
    <p:sldId id="353" r:id="rId7"/>
    <p:sldId id="354" r:id="rId8"/>
    <p:sldId id="355" r:id="rId9"/>
    <p:sldId id="325" r:id="rId10"/>
    <p:sldId id="315" r:id="rId11"/>
    <p:sldId id="356" r:id="rId12"/>
    <p:sldId id="3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43"/>
    <a:srgbClr val="FAF297"/>
    <a:srgbClr val="FCF6C0"/>
    <a:srgbClr val="FAF18E"/>
    <a:srgbClr val="F8EA29"/>
    <a:srgbClr val="AEE1F0"/>
    <a:srgbClr val="615091"/>
    <a:srgbClr val="9ADAEC"/>
    <a:srgbClr val="8AD5EA"/>
    <a:srgbClr val="69C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 autoAdjust="0"/>
  </p:normalViewPr>
  <p:slideViewPr>
    <p:cSldViewPr snapToGrid="0" snapToObjects="1">
      <p:cViewPr varScale="1">
        <p:scale>
          <a:sx n="63" d="100"/>
          <a:sy n="63" d="100"/>
        </p:scale>
        <p:origin x="80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F97BF4-0730-4C62-A637-F16CCD7F8F94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i-FI"/>
        </a:p>
      </dgm:t>
    </dgm:pt>
    <dgm:pt modelId="{8149ABBA-5C43-4DA4-9D9A-1AC917E64BC3}">
      <dgm:prSet phldrT="[Teksti]"/>
      <dgm:spPr/>
      <dgm:t>
        <a:bodyPr/>
        <a:lstStyle/>
        <a:p>
          <a:r>
            <a:rPr lang="fi-FI"/>
            <a:t>Valmennuksen aloitusinfo</a:t>
          </a:r>
        </a:p>
      </dgm:t>
    </dgm:pt>
    <dgm:pt modelId="{EADD8690-196A-43D3-8B67-107AE1E220F4}" type="parTrans" cxnId="{77C070EF-5CCD-4645-9239-9A869BEAD014}">
      <dgm:prSet/>
      <dgm:spPr/>
      <dgm:t>
        <a:bodyPr/>
        <a:lstStyle/>
        <a:p>
          <a:endParaRPr lang="fi-FI"/>
        </a:p>
      </dgm:t>
    </dgm:pt>
    <dgm:pt modelId="{9630570C-498A-4C42-AEE4-32C2C5591858}" type="sibTrans" cxnId="{77C070EF-5CCD-4645-9239-9A869BEAD014}">
      <dgm:prSet/>
      <dgm:spPr/>
      <dgm:t>
        <a:bodyPr/>
        <a:lstStyle/>
        <a:p>
          <a:endParaRPr lang="fi-FI"/>
        </a:p>
      </dgm:t>
    </dgm:pt>
    <dgm:pt modelId="{19EEC756-B0A1-494D-9E8A-F71DC51E02E2}">
      <dgm:prSet phldrT="[Teksti]"/>
      <dgm:spPr/>
      <dgm:t>
        <a:bodyPr/>
        <a:lstStyle/>
        <a:p>
          <a:r>
            <a:rPr lang="fi-FI"/>
            <a:t>Aloitushaastattelu (yksilö)</a:t>
          </a:r>
        </a:p>
      </dgm:t>
    </dgm:pt>
    <dgm:pt modelId="{C5E7A517-54D6-4FF4-97F8-AD2664CF2889}" type="parTrans" cxnId="{8AC99246-CBB2-4744-8C6E-636F2B022C5F}">
      <dgm:prSet/>
      <dgm:spPr/>
      <dgm:t>
        <a:bodyPr/>
        <a:lstStyle/>
        <a:p>
          <a:endParaRPr lang="fi-FI"/>
        </a:p>
      </dgm:t>
    </dgm:pt>
    <dgm:pt modelId="{42564224-58C8-4659-A45A-10424DC43F73}" type="sibTrans" cxnId="{8AC99246-CBB2-4744-8C6E-636F2B022C5F}">
      <dgm:prSet/>
      <dgm:spPr/>
      <dgm:t>
        <a:bodyPr/>
        <a:lstStyle/>
        <a:p>
          <a:endParaRPr lang="fi-FI"/>
        </a:p>
      </dgm:t>
    </dgm:pt>
    <dgm:pt modelId="{316C33E7-D50C-41A4-8AF5-C46BA81A77A6}">
      <dgm:prSet phldrT="[Teksti]"/>
      <dgm:spPr/>
      <dgm:t>
        <a:bodyPr/>
        <a:lstStyle/>
        <a:p>
          <a:r>
            <a:rPr lang="fi-FI"/>
            <a:t>Tsemppi-valmennus 8. kertaa Yksilö, pari- ja ryhmätyöstöä</a:t>
          </a:r>
        </a:p>
      </dgm:t>
    </dgm:pt>
    <dgm:pt modelId="{C59BAD3C-DD1B-4DF0-82AA-D0D2AD7DB31C}" type="parTrans" cxnId="{B8696885-5652-4C6B-9E7A-8A76D20CC592}">
      <dgm:prSet/>
      <dgm:spPr/>
      <dgm:t>
        <a:bodyPr/>
        <a:lstStyle/>
        <a:p>
          <a:endParaRPr lang="fi-FI"/>
        </a:p>
      </dgm:t>
    </dgm:pt>
    <dgm:pt modelId="{618B32AA-3A30-4F2D-BAB8-5A5241ADA699}" type="sibTrans" cxnId="{B8696885-5652-4C6B-9E7A-8A76D20CC592}">
      <dgm:prSet/>
      <dgm:spPr/>
      <dgm:t>
        <a:bodyPr/>
        <a:lstStyle/>
        <a:p>
          <a:endParaRPr lang="fi-FI"/>
        </a:p>
      </dgm:t>
    </dgm:pt>
    <dgm:pt modelId="{6B8966B6-1A11-4638-AF75-BA2F60983BD0}">
      <dgm:prSet phldrT="[Teksti]"/>
      <dgm:spPr/>
      <dgm:t>
        <a:bodyPr/>
        <a:lstStyle/>
        <a:p>
          <a:r>
            <a:rPr lang="fi-FI"/>
            <a:t>Lopetushaastattelu (yksilö)</a:t>
          </a:r>
        </a:p>
      </dgm:t>
    </dgm:pt>
    <dgm:pt modelId="{6FA8A9E2-A6C7-44D5-BF88-F16BF6825F24}" type="parTrans" cxnId="{21EE6471-2E93-4645-9EF9-DF3A5D5BB55C}">
      <dgm:prSet/>
      <dgm:spPr/>
      <dgm:t>
        <a:bodyPr/>
        <a:lstStyle/>
        <a:p>
          <a:endParaRPr lang="fi-FI"/>
        </a:p>
      </dgm:t>
    </dgm:pt>
    <dgm:pt modelId="{3C4E3EF2-30B3-4B17-BFF9-FC4312C6EFC0}" type="sibTrans" cxnId="{21EE6471-2E93-4645-9EF9-DF3A5D5BB55C}">
      <dgm:prSet/>
      <dgm:spPr/>
      <dgm:t>
        <a:bodyPr/>
        <a:lstStyle/>
        <a:p>
          <a:endParaRPr lang="fi-FI"/>
        </a:p>
      </dgm:t>
    </dgm:pt>
    <dgm:pt modelId="{2EBB0DEB-17E8-4C46-AD09-B5F207D84F60}">
      <dgm:prSet phldrT="[Teksti]"/>
      <dgm:spPr/>
      <dgm:t>
        <a:bodyPr/>
        <a:lstStyle/>
        <a:p>
          <a:r>
            <a:rPr lang="fi-FI"/>
            <a:t>Yhteistapaaminen 3 kk valmennuksen jälkeen</a:t>
          </a:r>
        </a:p>
      </dgm:t>
    </dgm:pt>
    <dgm:pt modelId="{A5E8707C-8D9D-4B6D-8475-6A57D1DB24CB}" type="parTrans" cxnId="{F44FE286-74FF-4964-9FCA-B464D7EB9D78}">
      <dgm:prSet/>
      <dgm:spPr/>
      <dgm:t>
        <a:bodyPr/>
        <a:lstStyle/>
        <a:p>
          <a:endParaRPr lang="fi-FI"/>
        </a:p>
      </dgm:t>
    </dgm:pt>
    <dgm:pt modelId="{3364B69C-3352-41D1-B6FA-04C5C9C2F4DF}" type="sibTrans" cxnId="{F44FE286-74FF-4964-9FCA-B464D7EB9D78}">
      <dgm:prSet/>
      <dgm:spPr/>
      <dgm:t>
        <a:bodyPr/>
        <a:lstStyle/>
        <a:p>
          <a:endParaRPr lang="fi-FI"/>
        </a:p>
      </dgm:t>
    </dgm:pt>
    <dgm:pt modelId="{F7D2BCAB-8A26-45E2-BD84-A2CD349E484A}" type="pres">
      <dgm:prSet presAssocID="{58F97BF4-0730-4C62-A637-F16CCD7F8F94}" presName="Name0" presStyleCnt="0">
        <dgm:presLayoutVars>
          <dgm:chMax val="7"/>
          <dgm:chPref val="7"/>
          <dgm:dir/>
        </dgm:presLayoutVars>
      </dgm:prSet>
      <dgm:spPr/>
    </dgm:pt>
    <dgm:pt modelId="{FF624091-FC48-455D-B9C8-04AF8B90F728}" type="pres">
      <dgm:prSet presAssocID="{58F97BF4-0730-4C62-A637-F16CCD7F8F94}" presName="Name1" presStyleCnt="0"/>
      <dgm:spPr/>
    </dgm:pt>
    <dgm:pt modelId="{A77587D7-0045-4821-8B26-C5645CF67438}" type="pres">
      <dgm:prSet presAssocID="{58F97BF4-0730-4C62-A637-F16CCD7F8F94}" presName="cycle" presStyleCnt="0"/>
      <dgm:spPr/>
    </dgm:pt>
    <dgm:pt modelId="{CE6307D0-8D57-4E5B-B37C-916868F78709}" type="pres">
      <dgm:prSet presAssocID="{58F97BF4-0730-4C62-A637-F16CCD7F8F94}" presName="srcNode" presStyleLbl="node1" presStyleIdx="0" presStyleCnt="5"/>
      <dgm:spPr/>
    </dgm:pt>
    <dgm:pt modelId="{6DB72E56-122D-4E29-AF5D-839394D9741B}" type="pres">
      <dgm:prSet presAssocID="{58F97BF4-0730-4C62-A637-F16CCD7F8F94}" presName="conn" presStyleLbl="parChTrans1D2" presStyleIdx="0" presStyleCnt="1"/>
      <dgm:spPr/>
    </dgm:pt>
    <dgm:pt modelId="{59E5859B-B195-4DF3-8AFA-CCF292151BB3}" type="pres">
      <dgm:prSet presAssocID="{58F97BF4-0730-4C62-A637-F16CCD7F8F94}" presName="extraNode" presStyleLbl="node1" presStyleIdx="0" presStyleCnt="5"/>
      <dgm:spPr/>
    </dgm:pt>
    <dgm:pt modelId="{0429C2E7-507E-4749-8F65-615938D5BEF7}" type="pres">
      <dgm:prSet presAssocID="{58F97BF4-0730-4C62-A637-F16CCD7F8F94}" presName="dstNode" presStyleLbl="node1" presStyleIdx="0" presStyleCnt="5"/>
      <dgm:spPr/>
    </dgm:pt>
    <dgm:pt modelId="{392310A0-1627-44E7-AD72-131BBA91E090}" type="pres">
      <dgm:prSet presAssocID="{8149ABBA-5C43-4DA4-9D9A-1AC917E64BC3}" presName="text_1" presStyleLbl="node1" presStyleIdx="0" presStyleCnt="5">
        <dgm:presLayoutVars>
          <dgm:bulletEnabled val="1"/>
        </dgm:presLayoutVars>
      </dgm:prSet>
      <dgm:spPr/>
    </dgm:pt>
    <dgm:pt modelId="{9AB981EF-D3DF-44BA-AC35-1ED685635E67}" type="pres">
      <dgm:prSet presAssocID="{8149ABBA-5C43-4DA4-9D9A-1AC917E64BC3}" presName="accent_1" presStyleCnt="0"/>
      <dgm:spPr/>
    </dgm:pt>
    <dgm:pt modelId="{BB28BD8B-CBB2-44C9-9DE0-AF3B474CFE62}" type="pres">
      <dgm:prSet presAssocID="{8149ABBA-5C43-4DA4-9D9A-1AC917E64BC3}" presName="accentRepeatNode" presStyleLbl="solidFgAcc1" presStyleIdx="0" presStyleCnt="5"/>
      <dgm:spPr/>
    </dgm:pt>
    <dgm:pt modelId="{2C5F5F7D-4993-4EF2-AF06-33ED7B73CD1B}" type="pres">
      <dgm:prSet presAssocID="{19EEC756-B0A1-494D-9E8A-F71DC51E02E2}" presName="text_2" presStyleLbl="node1" presStyleIdx="1" presStyleCnt="5">
        <dgm:presLayoutVars>
          <dgm:bulletEnabled val="1"/>
        </dgm:presLayoutVars>
      </dgm:prSet>
      <dgm:spPr/>
    </dgm:pt>
    <dgm:pt modelId="{23A90684-68D0-4F68-A882-C5DDDA4EF583}" type="pres">
      <dgm:prSet presAssocID="{19EEC756-B0A1-494D-9E8A-F71DC51E02E2}" presName="accent_2" presStyleCnt="0"/>
      <dgm:spPr/>
    </dgm:pt>
    <dgm:pt modelId="{66D9E7B1-1CE2-4F4A-80C0-17CA5B275345}" type="pres">
      <dgm:prSet presAssocID="{19EEC756-B0A1-494D-9E8A-F71DC51E02E2}" presName="accentRepeatNode" presStyleLbl="solidFgAcc1" presStyleIdx="1" presStyleCnt="5"/>
      <dgm:spPr/>
    </dgm:pt>
    <dgm:pt modelId="{0BB8261A-AA29-48FE-B362-9A71BFC0E6F5}" type="pres">
      <dgm:prSet presAssocID="{316C33E7-D50C-41A4-8AF5-C46BA81A77A6}" presName="text_3" presStyleLbl="node1" presStyleIdx="2" presStyleCnt="5">
        <dgm:presLayoutVars>
          <dgm:bulletEnabled val="1"/>
        </dgm:presLayoutVars>
      </dgm:prSet>
      <dgm:spPr/>
    </dgm:pt>
    <dgm:pt modelId="{769424F5-E038-4237-BC3F-DC6DDA0933F4}" type="pres">
      <dgm:prSet presAssocID="{316C33E7-D50C-41A4-8AF5-C46BA81A77A6}" presName="accent_3" presStyleCnt="0"/>
      <dgm:spPr/>
    </dgm:pt>
    <dgm:pt modelId="{50B7F59B-30FE-44AC-8532-0681279E4FD5}" type="pres">
      <dgm:prSet presAssocID="{316C33E7-D50C-41A4-8AF5-C46BA81A77A6}" presName="accentRepeatNode" presStyleLbl="solidFgAcc1" presStyleIdx="2" presStyleCnt="5"/>
      <dgm:spPr/>
    </dgm:pt>
    <dgm:pt modelId="{5954D36D-FC71-4722-A16D-7089C1BCD2BB}" type="pres">
      <dgm:prSet presAssocID="{6B8966B6-1A11-4638-AF75-BA2F60983BD0}" presName="text_4" presStyleLbl="node1" presStyleIdx="3" presStyleCnt="5">
        <dgm:presLayoutVars>
          <dgm:bulletEnabled val="1"/>
        </dgm:presLayoutVars>
      </dgm:prSet>
      <dgm:spPr/>
    </dgm:pt>
    <dgm:pt modelId="{29A84610-430F-4013-A22B-6D49515959D5}" type="pres">
      <dgm:prSet presAssocID="{6B8966B6-1A11-4638-AF75-BA2F60983BD0}" presName="accent_4" presStyleCnt="0"/>
      <dgm:spPr/>
    </dgm:pt>
    <dgm:pt modelId="{30B76CC3-DA96-4B45-9B0C-A7515354EE1D}" type="pres">
      <dgm:prSet presAssocID="{6B8966B6-1A11-4638-AF75-BA2F60983BD0}" presName="accentRepeatNode" presStyleLbl="solidFgAcc1" presStyleIdx="3" presStyleCnt="5"/>
      <dgm:spPr/>
    </dgm:pt>
    <dgm:pt modelId="{8027FB21-0A9F-4A6F-AC2B-7378DD005607}" type="pres">
      <dgm:prSet presAssocID="{2EBB0DEB-17E8-4C46-AD09-B5F207D84F60}" presName="text_5" presStyleLbl="node1" presStyleIdx="4" presStyleCnt="5">
        <dgm:presLayoutVars>
          <dgm:bulletEnabled val="1"/>
        </dgm:presLayoutVars>
      </dgm:prSet>
      <dgm:spPr/>
    </dgm:pt>
    <dgm:pt modelId="{E0A1C13A-5993-439C-BCE0-B6B6FF85BBC3}" type="pres">
      <dgm:prSet presAssocID="{2EBB0DEB-17E8-4C46-AD09-B5F207D84F60}" presName="accent_5" presStyleCnt="0"/>
      <dgm:spPr/>
    </dgm:pt>
    <dgm:pt modelId="{70E24F54-1004-4198-817E-B5BA2961D0B8}" type="pres">
      <dgm:prSet presAssocID="{2EBB0DEB-17E8-4C46-AD09-B5F207D84F60}" presName="accentRepeatNode" presStyleLbl="solidFgAcc1" presStyleIdx="4" presStyleCnt="5"/>
      <dgm:spPr/>
    </dgm:pt>
  </dgm:ptLst>
  <dgm:cxnLst>
    <dgm:cxn modelId="{8AC99246-CBB2-4744-8C6E-636F2B022C5F}" srcId="{58F97BF4-0730-4C62-A637-F16CCD7F8F94}" destId="{19EEC756-B0A1-494D-9E8A-F71DC51E02E2}" srcOrd="1" destOrd="0" parTransId="{C5E7A517-54D6-4FF4-97F8-AD2664CF2889}" sibTransId="{42564224-58C8-4659-A45A-10424DC43F73}"/>
    <dgm:cxn modelId="{F3D10367-3B9C-4B40-B065-D9D0A4667284}" type="presOf" srcId="{6B8966B6-1A11-4638-AF75-BA2F60983BD0}" destId="{5954D36D-FC71-4722-A16D-7089C1BCD2BB}" srcOrd="0" destOrd="0" presId="urn:microsoft.com/office/officeart/2008/layout/VerticalCurvedList"/>
    <dgm:cxn modelId="{21EE6471-2E93-4645-9EF9-DF3A5D5BB55C}" srcId="{58F97BF4-0730-4C62-A637-F16CCD7F8F94}" destId="{6B8966B6-1A11-4638-AF75-BA2F60983BD0}" srcOrd="3" destOrd="0" parTransId="{6FA8A9E2-A6C7-44D5-BF88-F16BF6825F24}" sibTransId="{3C4E3EF2-30B3-4B17-BFF9-FC4312C6EFC0}"/>
    <dgm:cxn modelId="{0BE2F37C-E2F3-4E6A-8FB7-4343FA3C7B5D}" type="presOf" srcId="{316C33E7-D50C-41A4-8AF5-C46BA81A77A6}" destId="{0BB8261A-AA29-48FE-B362-9A71BFC0E6F5}" srcOrd="0" destOrd="0" presId="urn:microsoft.com/office/officeart/2008/layout/VerticalCurvedList"/>
    <dgm:cxn modelId="{B8696885-5652-4C6B-9E7A-8A76D20CC592}" srcId="{58F97BF4-0730-4C62-A637-F16CCD7F8F94}" destId="{316C33E7-D50C-41A4-8AF5-C46BA81A77A6}" srcOrd="2" destOrd="0" parTransId="{C59BAD3C-DD1B-4DF0-82AA-D0D2AD7DB31C}" sibTransId="{618B32AA-3A30-4F2D-BAB8-5A5241ADA699}"/>
    <dgm:cxn modelId="{F44FE286-74FF-4964-9FCA-B464D7EB9D78}" srcId="{58F97BF4-0730-4C62-A637-F16CCD7F8F94}" destId="{2EBB0DEB-17E8-4C46-AD09-B5F207D84F60}" srcOrd="4" destOrd="0" parTransId="{A5E8707C-8D9D-4B6D-8475-6A57D1DB24CB}" sibTransId="{3364B69C-3352-41D1-B6FA-04C5C9C2F4DF}"/>
    <dgm:cxn modelId="{5A1D6493-6168-4D8F-9526-20A298741EE3}" type="presOf" srcId="{2EBB0DEB-17E8-4C46-AD09-B5F207D84F60}" destId="{8027FB21-0A9F-4A6F-AC2B-7378DD005607}" srcOrd="0" destOrd="0" presId="urn:microsoft.com/office/officeart/2008/layout/VerticalCurvedList"/>
    <dgm:cxn modelId="{26D70E99-3A3E-43DE-B4B5-967455128F80}" type="presOf" srcId="{58F97BF4-0730-4C62-A637-F16CCD7F8F94}" destId="{F7D2BCAB-8A26-45E2-BD84-A2CD349E484A}" srcOrd="0" destOrd="0" presId="urn:microsoft.com/office/officeart/2008/layout/VerticalCurvedList"/>
    <dgm:cxn modelId="{2FE490D0-FB6F-4577-BD41-11C2EA7CDCDB}" type="presOf" srcId="{8149ABBA-5C43-4DA4-9D9A-1AC917E64BC3}" destId="{392310A0-1627-44E7-AD72-131BBA91E090}" srcOrd="0" destOrd="0" presId="urn:microsoft.com/office/officeart/2008/layout/VerticalCurvedList"/>
    <dgm:cxn modelId="{778C5EED-F532-461B-BE3D-BBB8AFE50D1F}" type="presOf" srcId="{9630570C-498A-4C42-AEE4-32C2C5591858}" destId="{6DB72E56-122D-4E29-AF5D-839394D9741B}" srcOrd="0" destOrd="0" presId="urn:microsoft.com/office/officeart/2008/layout/VerticalCurvedList"/>
    <dgm:cxn modelId="{77C070EF-5CCD-4645-9239-9A869BEAD014}" srcId="{58F97BF4-0730-4C62-A637-F16CCD7F8F94}" destId="{8149ABBA-5C43-4DA4-9D9A-1AC917E64BC3}" srcOrd="0" destOrd="0" parTransId="{EADD8690-196A-43D3-8B67-107AE1E220F4}" sibTransId="{9630570C-498A-4C42-AEE4-32C2C5591858}"/>
    <dgm:cxn modelId="{FAF2AEF0-A89A-4192-98C5-6C842E768A11}" type="presOf" srcId="{19EEC756-B0A1-494D-9E8A-F71DC51E02E2}" destId="{2C5F5F7D-4993-4EF2-AF06-33ED7B73CD1B}" srcOrd="0" destOrd="0" presId="urn:microsoft.com/office/officeart/2008/layout/VerticalCurvedList"/>
    <dgm:cxn modelId="{1A2F5DAC-638C-462E-9D5A-F7711DDA86DA}" type="presParOf" srcId="{F7D2BCAB-8A26-45E2-BD84-A2CD349E484A}" destId="{FF624091-FC48-455D-B9C8-04AF8B90F728}" srcOrd="0" destOrd="0" presId="urn:microsoft.com/office/officeart/2008/layout/VerticalCurvedList"/>
    <dgm:cxn modelId="{C5150B0F-98F4-4B00-A868-0B88AE5368AA}" type="presParOf" srcId="{FF624091-FC48-455D-B9C8-04AF8B90F728}" destId="{A77587D7-0045-4821-8B26-C5645CF67438}" srcOrd="0" destOrd="0" presId="urn:microsoft.com/office/officeart/2008/layout/VerticalCurvedList"/>
    <dgm:cxn modelId="{FC38404D-DE35-4826-B5AB-314555575B23}" type="presParOf" srcId="{A77587D7-0045-4821-8B26-C5645CF67438}" destId="{CE6307D0-8D57-4E5B-B37C-916868F78709}" srcOrd="0" destOrd="0" presId="urn:microsoft.com/office/officeart/2008/layout/VerticalCurvedList"/>
    <dgm:cxn modelId="{95305884-0761-48F9-A996-9C2FB35EB783}" type="presParOf" srcId="{A77587D7-0045-4821-8B26-C5645CF67438}" destId="{6DB72E56-122D-4E29-AF5D-839394D9741B}" srcOrd="1" destOrd="0" presId="urn:microsoft.com/office/officeart/2008/layout/VerticalCurvedList"/>
    <dgm:cxn modelId="{181F437A-2D57-47AB-99AB-B25DA713CDB1}" type="presParOf" srcId="{A77587D7-0045-4821-8B26-C5645CF67438}" destId="{59E5859B-B195-4DF3-8AFA-CCF292151BB3}" srcOrd="2" destOrd="0" presId="urn:microsoft.com/office/officeart/2008/layout/VerticalCurvedList"/>
    <dgm:cxn modelId="{3A93CF96-915C-4BA4-92B3-CB9773B80856}" type="presParOf" srcId="{A77587D7-0045-4821-8B26-C5645CF67438}" destId="{0429C2E7-507E-4749-8F65-615938D5BEF7}" srcOrd="3" destOrd="0" presId="urn:microsoft.com/office/officeart/2008/layout/VerticalCurvedList"/>
    <dgm:cxn modelId="{A58C394E-0674-4F2F-8889-40C48934E6E8}" type="presParOf" srcId="{FF624091-FC48-455D-B9C8-04AF8B90F728}" destId="{392310A0-1627-44E7-AD72-131BBA91E090}" srcOrd="1" destOrd="0" presId="urn:microsoft.com/office/officeart/2008/layout/VerticalCurvedList"/>
    <dgm:cxn modelId="{45EBB112-3574-4E24-8144-8D022F5847D6}" type="presParOf" srcId="{FF624091-FC48-455D-B9C8-04AF8B90F728}" destId="{9AB981EF-D3DF-44BA-AC35-1ED685635E67}" srcOrd="2" destOrd="0" presId="urn:microsoft.com/office/officeart/2008/layout/VerticalCurvedList"/>
    <dgm:cxn modelId="{017ECA51-A309-4677-9535-DB07D068710E}" type="presParOf" srcId="{9AB981EF-D3DF-44BA-AC35-1ED685635E67}" destId="{BB28BD8B-CBB2-44C9-9DE0-AF3B474CFE62}" srcOrd="0" destOrd="0" presId="urn:microsoft.com/office/officeart/2008/layout/VerticalCurvedList"/>
    <dgm:cxn modelId="{5C2055AE-6F08-49BE-B252-FEA31D163755}" type="presParOf" srcId="{FF624091-FC48-455D-B9C8-04AF8B90F728}" destId="{2C5F5F7D-4993-4EF2-AF06-33ED7B73CD1B}" srcOrd="3" destOrd="0" presId="urn:microsoft.com/office/officeart/2008/layout/VerticalCurvedList"/>
    <dgm:cxn modelId="{27964E88-23DD-4B6C-9CA1-CF94D99C46A5}" type="presParOf" srcId="{FF624091-FC48-455D-B9C8-04AF8B90F728}" destId="{23A90684-68D0-4F68-A882-C5DDDA4EF583}" srcOrd="4" destOrd="0" presId="urn:microsoft.com/office/officeart/2008/layout/VerticalCurvedList"/>
    <dgm:cxn modelId="{8E8D636A-0B4D-4711-978A-1B8E1E38E491}" type="presParOf" srcId="{23A90684-68D0-4F68-A882-C5DDDA4EF583}" destId="{66D9E7B1-1CE2-4F4A-80C0-17CA5B275345}" srcOrd="0" destOrd="0" presId="urn:microsoft.com/office/officeart/2008/layout/VerticalCurvedList"/>
    <dgm:cxn modelId="{C0712546-17EB-40A8-B8B1-0C7074C1100A}" type="presParOf" srcId="{FF624091-FC48-455D-B9C8-04AF8B90F728}" destId="{0BB8261A-AA29-48FE-B362-9A71BFC0E6F5}" srcOrd="5" destOrd="0" presId="urn:microsoft.com/office/officeart/2008/layout/VerticalCurvedList"/>
    <dgm:cxn modelId="{E074ECFA-2039-49CF-A24D-33A3AB162723}" type="presParOf" srcId="{FF624091-FC48-455D-B9C8-04AF8B90F728}" destId="{769424F5-E038-4237-BC3F-DC6DDA0933F4}" srcOrd="6" destOrd="0" presId="urn:microsoft.com/office/officeart/2008/layout/VerticalCurvedList"/>
    <dgm:cxn modelId="{FAFFCE6F-FB5D-4C1C-9695-5937D48D92A7}" type="presParOf" srcId="{769424F5-E038-4237-BC3F-DC6DDA0933F4}" destId="{50B7F59B-30FE-44AC-8532-0681279E4FD5}" srcOrd="0" destOrd="0" presId="urn:microsoft.com/office/officeart/2008/layout/VerticalCurvedList"/>
    <dgm:cxn modelId="{B1E141C0-877C-4568-85EC-E59352142B15}" type="presParOf" srcId="{FF624091-FC48-455D-B9C8-04AF8B90F728}" destId="{5954D36D-FC71-4722-A16D-7089C1BCD2BB}" srcOrd="7" destOrd="0" presId="urn:microsoft.com/office/officeart/2008/layout/VerticalCurvedList"/>
    <dgm:cxn modelId="{00C7EEE0-78AB-40BB-957C-F49FC25C7E24}" type="presParOf" srcId="{FF624091-FC48-455D-B9C8-04AF8B90F728}" destId="{29A84610-430F-4013-A22B-6D49515959D5}" srcOrd="8" destOrd="0" presId="urn:microsoft.com/office/officeart/2008/layout/VerticalCurvedList"/>
    <dgm:cxn modelId="{3419A3F3-56FC-4B56-9FA2-4C0CA68B4154}" type="presParOf" srcId="{29A84610-430F-4013-A22B-6D49515959D5}" destId="{30B76CC3-DA96-4B45-9B0C-A7515354EE1D}" srcOrd="0" destOrd="0" presId="urn:microsoft.com/office/officeart/2008/layout/VerticalCurvedList"/>
    <dgm:cxn modelId="{59FA01A6-71C0-4552-AF0A-F3688B9E1A8D}" type="presParOf" srcId="{FF624091-FC48-455D-B9C8-04AF8B90F728}" destId="{8027FB21-0A9F-4A6F-AC2B-7378DD005607}" srcOrd="9" destOrd="0" presId="urn:microsoft.com/office/officeart/2008/layout/VerticalCurvedList"/>
    <dgm:cxn modelId="{9F310833-939A-42F5-9EFD-91E9FA412C4A}" type="presParOf" srcId="{FF624091-FC48-455D-B9C8-04AF8B90F728}" destId="{E0A1C13A-5993-439C-BCE0-B6B6FF85BBC3}" srcOrd="10" destOrd="0" presId="urn:microsoft.com/office/officeart/2008/layout/VerticalCurvedList"/>
    <dgm:cxn modelId="{14A3A471-75F7-4B23-84C8-E2889E122D9E}" type="presParOf" srcId="{E0A1C13A-5993-439C-BCE0-B6B6FF85BBC3}" destId="{70E24F54-1004-4198-817E-B5BA2961D0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72E56-122D-4E29-AF5D-839394D9741B}">
      <dsp:nvSpPr>
        <dsp:cNvPr id="0" name=""/>
        <dsp:cNvSpPr/>
      </dsp:nvSpPr>
      <dsp:spPr>
        <a:xfrm>
          <a:off x="-6108421" y="-934589"/>
          <a:ext cx="7271440" cy="7271440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2310A0-1627-44E7-AD72-131BBA91E090}">
      <dsp:nvSpPr>
        <dsp:cNvPr id="0" name=""/>
        <dsp:cNvSpPr/>
      </dsp:nvSpPr>
      <dsp:spPr>
        <a:xfrm>
          <a:off x="508201" y="337533"/>
          <a:ext cx="4619300" cy="6754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17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Valmennuksen aloitusinfo</a:t>
          </a:r>
        </a:p>
      </dsp:txBody>
      <dsp:txXfrm>
        <a:off x="508201" y="337533"/>
        <a:ext cx="4619300" cy="675498"/>
      </dsp:txXfrm>
    </dsp:sp>
    <dsp:sp modelId="{BB28BD8B-CBB2-44C9-9DE0-AF3B474CFE62}">
      <dsp:nvSpPr>
        <dsp:cNvPr id="0" name=""/>
        <dsp:cNvSpPr/>
      </dsp:nvSpPr>
      <dsp:spPr>
        <a:xfrm>
          <a:off x="86014" y="253095"/>
          <a:ext cx="844373" cy="844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F5F7D-4993-4EF2-AF06-33ED7B73CD1B}">
      <dsp:nvSpPr>
        <dsp:cNvPr id="0" name=""/>
        <dsp:cNvSpPr/>
      </dsp:nvSpPr>
      <dsp:spPr>
        <a:xfrm>
          <a:off x="992244" y="1350457"/>
          <a:ext cx="4135257" cy="6754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17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Aloitushaastattelu (yksilö)</a:t>
          </a:r>
        </a:p>
      </dsp:txBody>
      <dsp:txXfrm>
        <a:off x="992244" y="1350457"/>
        <a:ext cx="4135257" cy="675498"/>
      </dsp:txXfrm>
    </dsp:sp>
    <dsp:sp modelId="{66D9E7B1-1CE2-4F4A-80C0-17CA5B275345}">
      <dsp:nvSpPr>
        <dsp:cNvPr id="0" name=""/>
        <dsp:cNvSpPr/>
      </dsp:nvSpPr>
      <dsp:spPr>
        <a:xfrm>
          <a:off x="570057" y="1266020"/>
          <a:ext cx="844373" cy="844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B8261A-AA29-48FE-B362-9A71BFC0E6F5}">
      <dsp:nvSpPr>
        <dsp:cNvPr id="0" name=""/>
        <dsp:cNvSpPr/>
      </dsp:nvSpPr>
      <dsp:spPr>
        <a:xfrm>
          <a:off x="1140806" y="2363381"/>
          <a:ext cx="3986695" cy="6754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17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Tsemppi-valmennus 8. kertaa Yksilö, pari- ja ryhmätyöstöä</a:t>
          </a:r>
        </a:p>
      </dsp:txBody>
      <dsp:txXfrm>
        <a:off x="1140806" y="2363381"/>
        <a:ext cx="3986695" cy="675498"/>
      </dsp:txXfrm>
    </dsp:sp>
    <dsp:sp modelId="{50B7F59B-30FE-44AC-8532-0681279E4FD5}">
      <dsp:nvSpPr>
        <dsp:cNvPr id="0" name=""/>
        <dsp:cNvSpPr/>
      </dsp:nvSpPr>
      <dsp:spPr>
        <a:xfrm>
          <a:off x="718619" y="2278944"/>
          <a:ext cx="844373" cy="844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4D36D-FC71-4722-A16D-7089C1BCD2BB}">
      <dsp:nvSpPr>
        <dsp:cNvPr id="0" name=""/>
        <dsp:cNvSpPr/>
      </dsp:nvSpPr>
      <dsp:spPr>
        <a:xfrm>
          <a:off x="992244" y="3376305"/>
          <a:ext cx="4135257" cy="6754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17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Lopetushaastattelu (yksilö)</a:t>
          </a:r>
        </a:p>
      </dsp:txBody>
      <dsp:txXfrm>
        <a:off x="992244" y="3376305"/>
        <a:ext cx="4135257" cy="675498"/>
      </dsp:txXfrm>
    </dsp:sp>
    <dsp:sp modelId="{30B76CC3-DA96-4B45-9B0C-A7515354EE1D}">
      <dsp:nvSpPr>
        <dsp:cNvPr id="0" name=""/>
        <dsp:cNvSpPr/>
      </dsp:nvSpPr>
      <dsp:spPr>
        <a:xfrm>
          <a:off x="570057" y="3291868"/>
          <a:ext cx="844373" cy="844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27FB21-0A9F-4A6F-AC2B-7378DD005607}">
      <dsp:nvSpPr>
        <dsp:cNvPr id="0" name=""/>
        <dsp:cNvSpPr/>
      </dsp:nvSpPr>
      <dsp:spPr>
        <a:xfrm>
          <a:off x="508201" y="4389229"/>
          <a:ext cx="4619300" cy="6754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177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Yhteistapaaminen 3 kk valmennuksen jälkeen</a:t>
          </a:r>
        </a:p>
      </dsp:txBody>
      <dsp:txXfrm>
        <a:off x="508201" y="4389229"/>
        <a:ext cx="4619300" cy="675498"/>
      </dsp:txXfrm>
    </dsp:sp>
    <dsp:sp modelId="{70E24F54-1004-4198-817E-B5BA2961D0B8}">
      <dsp:nvSpPr>
        <dsp:cNvPr id="0" name=""/>
        <dsp:cNvSpPr/>
      </dsp:nvSpPr>
      <dsp:spPr>
        <a:xfrm>
          <a:off x="86014" y="4304792"/>
          <a:ext cx="844373" cy="8443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304CB-B7BA-DA40-AEF0-F2BCEFBFBD95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A5152-BF7C-D849-A3B4-B9DDF9A4E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8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Sininen_Otsikk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6222D1-DE3D-6F42-A0BC-A250AC1512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E673E6-9F92-1840-861B-711616FC7FDA}"/>
              </a:ext>
            </a:extLst>
          </p:cNvPr>
          <p:cNvGrpSpPr/>
          <p:nvPr userDrawn="1"/>
        </p:nvGrpSpPr>
        <p:grpSpPr>
          <a:xfrm>
            <a:off x="156676" y="175375"/>
            <a:ext cx="11878647" cy="6507246"/>
            <a:chOff x="1" y="0"/>
            <a:chExt cx="12196800" cy="6866088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98035D2A-44AD-2741-9C21-89C6A2D75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0"/>
              <a:ext cx="12196800" cy="6866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AF368B9-3FF5-0F40-B2B9-E096A51557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0"/>
              <a:ext cx="12196800" cy="6866087"/>
            </a:xfrm>
            <a:custGeom>
              <a:avLst/>
              <a:gdLst>
                <a:gd name="T0" fmla="*/ 7035 w 33870"/>
                <a:gd name="T1" fmla="*/ 0 h 19050"/>
                <a:gd name="T2" fmla="*/ 0 w 33870"/>
                <a:gd name="T3" fmla="*/ 15487 h 19050"/>
                <a:gd name="T4" fmla="*/ 0 w 33870"/>
                <a:gd name="T5" fmla="*/ 19050 h 19050"/>
                <a:gd name="T6" fmla="*/ 15244 w 33870"/>
                <a:gd name="T7" fmla="*/ 19050 h 19050"/>
                <a:gd name="T8" fmla="*/ 27964 w 33870"/>
                <a:gd name="T9" fmla="*/ 6508 h 19050"/>
                <a:gd name="T10" fmla="*/ 33870 w 33870"/>
                <a:gd name="T11" fmla="*/ 7959 h 19050"/>
                <a:gd name="T12" fmla="*/ 33870 w 33870"/>
                <a:gd name="T13" fmla="*/ 0 h 19050"/>
                <a:gd name="T14" fmla="*/ 7035 w 33870"/>
                <a:gd name="T15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70" h="19050">
                  <a:moveTo>
                    <a:pt x="7035" y="0"/>
                  </a:moveTo>
                  <a:cubicBezTo>
                    <a:pt x="3289" y="4150"/>
                    <a:pt x="748" y="9520"/>
                    <a:pt x="0" y="15487"/>
                  </a:cubicBezTo>
                  <a:lnTo>
                    <a:pt x="0" y="19050"/>
                  </a:lnTo>
                  <a:lnTo>
                    <a:pt x="15244" y="19050"/>
                  </a:lnTo>
                  <a:cubicBezTo>
                    <a:pt x="15341" y="12107"/>
                    <a:pt x="20998" y="6508"/>
                    <a:pt x="27964" y="6508"/>
                  </a:cubicBezTo>
                  <a:cubicBezTo>
                    <a:pt x="30096" y="6508"/>
                    <a:pt x="32105" y="7033"/>
                    <a:pt x="33870" y="7959"/>
                  </a:cubicBezTo>
                  <a:lnTo>
                    <a:pt x="33870" y="0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0070C0">
                <a:alpha val="74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27C21F7D-EBB5-2142-8C40-25C19C8313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0"/>
              <a:ext cx="10211349" cy="6866087"/>
            </a:xfrm>
            <a:custGeom>
              <a:avLst/>
              <a:gdLst>
                <a:gd name="T0" fmla="*/ 18779 w 28356"/>
                <a:gd name="T1" fmla="*/ 19050 h 19050"/>
                <a:gd name="T2" fmla="*/ 28356 w 28356"/>
                <a:gd name="T3" fmla="*/ 0 h 19050"/>
                <a:gd name="T4" fmla="*/ 13072 w 28356"/>
                <a:gd name="T5" fmla="*/ 0 h 19050"/>
                <a:gd name="T6" fmla="*/ 936 w 28356"/>
                <a:gd name="T7" fmla="*/ 11090 h 19050"/>
                <a:gd name="T8" fmla="*/ 0 w 28356"/>
                <a:gd name="T9" fmla="*/ 11090 h 19050"/>
                <a:gd name="T10" fmla="*/ 0 w 28356"/>
                <a:gd name="T11" fmla="*/ 19050 h 19050"/>
                <a:gd name="T12" fmla="*/ 18779 w 28356"/>
                <a:gd name="T13" fmla="*/ 1905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56" h="19050">
                  <a:moveTo>
                    <a:pt x="18779" y="19050"/>
                  </a:moveTo>
                  <a:cubicBezTo>
                    <a:pt x="24319" y="14447"/>
                    <a:pt x="27968" y="7651"/>
                    <a:pt x="28356" y="0"/>
                  </a:cubicBezTo>
                  <a:lnTo>
                    <a:pt x="13072" y="0"/>
                  </a:lnTo>
                  <a:cubicBezTo>
                    <a:pt x="12420" y="6167"/>
                    <a:pt x="7251" y="10988"/>
                    <a:pt x="936" y="11090"/>
                  </a:cubicBezTo>
                  <a:lnTo>
                    <a:pt x="0" y="11090"/>
                  </a:lnTo>
                  <a:lnTo>
                    <a:pt x="0" y="19050"/>
                  </a:lnTo>
                  <a:lnTo>
                    <a:pt x="18779" y="19050"/>
                  </a:lnTo>
                  <a:close/>
                </a:path>
              </a:pathLst>
            </a:custGeom>
            <a:solidFill>
              <a:srgbClr val="002060">
                <a:alpha val="2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18A7E66-044A-3143-9508-52DA4A9606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3996439"/>
              <a:ext cx="323992" cy="1586445"/>
            </a:xfrm>
            <a:custGeom>
              <a:avLst/>
              <a:gdLst>
                <a:gd name="T0" fmla="*/ 900 w 900"/>
                <a:gd name="T1" fmla="*/ 0 h 4397"/>
                <a:gd name="T2" fmla="*/ 0 w 900"/>
                <a:gd name="T3" fmla="*/ 0 h 4397"/>
                <a:gd name="T4" fmla="*/ 0 w 900"/>
                <a:gd name="T5" fmla="*/ 4397 h 4397"/>
                <a:gd name="T6" fmla="*/ 900 w 900"/>
                <a:gd name="T7" fmla="*/ 0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0" h="4397">
                  <a:moveTo>
                    <a:pt x="900" y="0"/>
                  </a:moveTo>
                  <a:lnTo>
                    <a:pt x="0" y="0"/>
                  </a:lnTo>
                  <a:lnTo>
                    <a:pt x="0" y="4397"/>
                  </a:lnTo>
                  <a:cubicBezTo>
                    <a:pt x="189" y="2890"/>
                    <a:pt x="492" y="1421"/>
                    <a:pt x="900" y="0"/>
                  </a:cubicBezTo>
                  <a:close/>
                </a:path>
              </a:pathLst>
            </a:custGeom>
            <a:solidFill>
              <a:schemeClr val="accent1">
                <a:alpha val="2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B2ACBF6-403F-5A4B-ABEA-1AF4ED8962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8721" y="2354133"/>
              <a:ext cx="4302876" cy="4511955"/>
            </a:xfrm>
            <a:custGeom>
              <a:avLst/>
              <a:gdLst>
                <a:gd name="T0" fmla="*/ 3535 w 11947"/>
                <a:gd name="T1" fmla="*/ 12518 h 12518"/>
                <a:gd name="T2" fmla="*/ 11947 w 11947"/>
                <a:gd name="T3" fmla="*/ 0 h 12518"/>
                <a:gd name="T4" fmla="*/ 0 w 11947"/>
                <a:gd name="T5" fmla="*/ 12518 h 12518"/>
                <a:gd name="T6" fmla="*/ 3535 w 11947"/>
                <a:gd name="T7" fmla="*/ 12518 h 1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7" h="12518">
                  <a:moveTo>
                    <a:pt x="3535" y="12518"/>
                  </a:moveTo>
                  <a:cubicBezTo>
                    <a:pt x="7436" y="9277"/>
                    <a:pt x="10399" y="4948"/>
                    <a:pt x="11947" y="0"/>
                  </a:cubicBezTo>
                  <a:cubicBezTo>
                    <a:pt x="5340" y="396"/>
                    <a:pt x="93" y="5834"/>
                    <a:pt x="0" y="12518"/>
                  </a:cubicBezTo>
                  <a:lnTo>
                    <a:pt x="3535" y="12518"/>
                  </a:lnTo>
                  <a:close/>
                </a:path>
              </a:pathLst>
            </a:custGeom>
            <a:solidFill>
              <a:srgbClr val="0070C0">
                <a:alpha val="88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67FD5A91-A089-5D46-ADE8-23361DCAB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56676" y="175375"/>
            <a:ext cx="11878647" cy="6507246"/>
            <a:chOff x="1" y="0"/>
            <a:chExt cx="12196800" cy="6866088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6CF14526-E1FC-734E-AB60-719045080BE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0"/>
              <a:ext cx="12196800" cy="6866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1EA17C1-5EC8-D446-AABD-848FA1B6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0"/>
              <a:ext cx="12196800" cy="6866087"/>
            </a:xfrm>
            <a:custGeom>
              <a:avLst/>
              <a:gdLst>
                <a:gd name="T0" fmla="*/ 7035 w 33870"/>
                <a:gd name="T1" fmla="*/ 0 h 19050"/>
                <a:gd name="T2" fmla="*/ 0 w 33870"/>
                <a:gd name="T3" fmla="*/ 15487 h 19050"/>
                <a:gd name="T4" fmla="*/ 0 w 33870"/>
                <a:gd name="T5" fmla="*/ 19050 h 19050"/>
                <a:gd name="T6" fmla="*/ 15244 w 33870"/>
                <a:gd name="T7" fmla="*/ 19050 h 19050"/>
                <a:gd name="T8" fmla="*/ 27964 w 33870"/>
                <a:gd name="T9" fmla="*/ 6508 h 19050"/>
                <a:gd name="T10" fmla="*/ 33870 w 33870"/>
                <a:gd name="T11" fmla="*/ 7959 h 19050"/>
                <a:gd name="T12" fmla="*/ 33870 w 33870"/>
                <a:gd name="T13" fmla="*/ 0 h 19050"/>
                <a:gd name="T14" fmla="*/ 7035 w 33870"/>
                <a:gd name="T15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70" h="19050">
                  <a:moveTo>
                    <a:pt x="7035" y="0"/>
                  </a:moveTo>
                  <a:cubicBezTo>
                    <a:pt x="3289" y="4150"/>
                    <a:pt x="748" y="9520"/>
                    <a:pt x="0" y="15487"/>
                  </a:cubicBezTo>
                  <a:lnTo>
                    <a:pt x="0" y="19050"/>
                  </a:lnTo>
                  <a:lnTo>
                    <a:pt x="15244" y="19050"/>
                  </a:lnTo>
                  <a:cubicBezTo>
                    <a:pt x="15341" y="12107"/>
                    <a:pt x="20998" y="6508"/>
                    <a:pt x="27964" y="6508"/>
                  </a:cubicBezTo>
                  <a:cubicBezTo>
                    <a:pt x="30096" y="6508"/>
                    <a:pt x="32105" y="7033"/>
                    <a:pt x="33870" y="7959"/>
                  </a:cubicBezTo>
                  <a:lnTo>
                    <a:pt x="33870" y="0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0070C0">
                <a:alpha val="74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1C72BB09-4DB7-8E40-8290-AE70C18CE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0"/>
              <a:ext cx="10211349" cy="6866087"/>
            </a:xfrm>
            <a:custGeom>
              <a:avLst/>
              <a:gdLst>
                <a:gd name="T0" fmla="*/ 18779 w 28356"/>
                <a:gd name="T1" fmla="*/ 19050 h 19050"/>
                <a:gd name="T2" fmla="*/ 28356 w 28356"/>
                <a:gd name="T3" fmla="*/ 0 h 19050"/>
                <a:gd name="T4" fmla="*/ 13072 w 28356"/>
                <a:gd name="T5" fmla="*/ 0 h 19050"/>
                <a:gd name="T6" fmla="*/ 936 w 28356"/>
                <a:gd name="T7" fmla="*/ 11090 h 19050"/>
                <a:gd name="T8" fmla="*/ 0 w 28356"/>
                <a:gd name="T9" fmla="*/ 11090 h 19050"/>
                <a:gd name="T10" fmla="*/ 0 w 28356"/>
                <a:gd name="T11" fmla="*/ 19050 h 19050"/>
                <a:gd name="T12" fmla="*/ 18779 w 28356"/>
                <a:gd name="T13" fmla="*/ 1905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56" h="19050">
                  <a:moveTo>
                    <a:pt x="18779" y="19050"/>
                  </a:moveTo>
                  <a:cubicBezTo>
                    <a:pt x="24319" y="14447"/>
                    <a:pt x="27968" y="7651"/>
                    <a:pt x="28356" y="0"/>
                  </a:cubicBezTo>
                  <a:lnTo>
                    <a:pt x="13072" y="0"/>
                  </a:lnTo>
                  <a:cubicBezTo>
                    <a:pt x="12420" y="6167"/>
                    <a:pt x="7251" y="10988"/>
                    <a:pt x="936" y="11090"/>
                  </a:cubicBezTo>
                  <a:lnTo>
                    <a:pt x="0" y="11090"/>
                  </a:lnTo>
                  <a:lnTo>
                    <a:pt x="0" y="19050"/>
                  </a:lnTo>
                  <a:lnTo>
                    <a:pt x="18779" y="19050"/>
                  </a:lnTo>
                  <a:close/>
                </a:path>
              </a:pathLst>
            </a:custGeom>
            <a:solidFill>
              <a:srgbClr val="002060">
                <a:alpha val="2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5FFB0F7-8A94-8746-A35C-7E0BC61422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3996439"/>
              <a:ext cx="323992" cy="1586445"/>
            </a:xfrm>
            <a:custGeom>
              <a:avLst/>
              <a:gdLst>
                <a:gd name="T0" fmla="*/ 900 w 900"/>
                <a:gd name="T1" fmla="*/ 0 h 4397"/>
                <a:gd name="T2" fmla="*/ 0 w 900"/>
                <a:gd name="T3" fmla="*/ 0 h 4397"/>
                <a:gd name="T4" fmla="*/ 0 w 900"/>
                <a:gd name="T5" fmla="*/ 4397 h 4397"/>
                <a:gd name="T6" fmla="*/ 900 w 900"/>
                <a:gd name="T7" fmla="*/ 0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0" h="4397">
                  <a:moveTo>
                    <a:pt x="900" y="0"/>
                  </a:moveTo>
                  <a:lnTo>
                    <a:pt x="0" y="0"/>
                  </a:lnTo>
                  <a:lnTo>
                    <a:pt x="0" y="4397"/>
                  </a:lnTo>
                  <a:cubicBezTo>
                    <a:pt x="189" y="2890"/>
                    <a:pt x="492" y="1421"/>
                    <a:pt x="900" y="0"/>
                  </a:cubicBezTo>
                  <a:close/>
                </a:path>
              </a:pathLst>
            </a:custGeom>
            <a:solidFill>
              <a:schemeClr val="accent1">
                <a:alpha val="2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39C75B1E-E2F0-3048-88B2-553FFE438D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8721" y="2354133"/>
              <a:ext cx="4302876" cy="4511955"/>
            </a:xfrm>
            <a:custGeom>
              <a:avLst/>
              <a:gdLst>
                <a:gd name="T0" fmla="*/ 3535 w 11947"/>
                <a:gd name="T1" fmla="*/ 12518 h 12518"/>
                <a:gd name="T2" fmla="*/ 11947 w 11947"/>
                <a:gd name="T3" fmla="*/ 0 h 12518"/>
                <a:gd name="T4" fmla="*/ 0 w 11947"/>
                <a:gd name="T5" fmla="*/ 12518 h 12518"/>
                <a:gd name="T6" fmla="*/ 3535 w 11947"/>
                <a:gd name="T7" fmla="*/ 12518 h 1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7" h="12518">
                  <a:moveTo>
                    <a:pt x="3535" y="12518"/>
                  </a:moveTo>
                  <a:cubicBezTo>
                    <a:pt x="7436" y="9277"/>
                    <a:pt x="10399" y="4948"/>
                    <a:pt x="11947" y="0"/>
                  </a:cubicBezTo>
                  <a:cubicBezTo>
                    <a:pt x="5340" y="396"/>
                    <a:pt x="93" y="5834"/>
                    <a:pt x="0" y="12518"/>
                  </a:cubicBezTo>
                  <a:lnTo>
                    <a:pt x="3535" y="12518"/>
                  </a:lnTo>
                  <a:close/>
                </a:path>
              </a:pathLst>
            </a:custGeom>
            <a:solidFill>
              <a:srgbClr val="0070C0">
                <a:alpha val="88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7192826-8CA3-A040-9500-61BC44760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43412" y="3845169"/>
            <a:ext cx="6948588" cy="227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34429" y="4094363"/>
            <a:ext cx="6422067" cy="1245356"/>
          </a:xfrm>
        </p:spPr>
        <p:txBody>
          <a:bodyPr anchor="t" anchorCtr="0"/>
          <a:lstStyle>
            <a:lvl1pPr algn="l">
              <a:lnSpc>
                <a:spcPts val="5060"/>
              </a:lnSpc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ESITYKSEN NIMI </a:t>
            </a:r>
            <a:br>
              <a:rPr lang="en-US" dirty="0"/>
            </a:br>
            <a:r>
              <a:rPr lang="en-US" dirty="0"/>
              <a:t>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34428" y="5544217"/>
            <a:ext cx="6422067" cy="3674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buNone/>
              <a:defRPr sz="2000" cap="none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Hankkeen</a:t>
            </a:r>
            <a:r>
              <a:rPr lang="en-US" dirty="0"/>
              <a:t> </a:t>
            </a:r>
            <a:r>
              <a:rPr lang="en-US" dirty="0" err="1"/>
              <a:t>nimi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14D61215-D4D8-7844-9F7E-0657E37CF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675" y="542925"/>
            <a:ext cx="3120915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726A13DF-82B4-9C4B-9672-ABBE481F7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4716" y="683046"/>
            <a:ext cx="2586527" cy="793214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err="1"/>
              <a:t>Hanketunnus</a:t>
            </a:r>
            <a:r>
              <a:rPr lang="en-US" dirty="0"/>
              <a:t> </a:t>
            </a:r>
            <a:r>
              <a:rPr lang="en-US" dirty="0" err="1"/>
              <a:t>värillinen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k_Sininen_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6B281571-93D0-2F4B-A8DC-8BE6A59AE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56676" y="175375"/>
            <a:ext cx="11878647" cy="6507246"/>
            <a:chOff x="1" y="0"/>
            <a:chExt cx="12196800" cy="6866088"/>
          </a:xfrm>
        </p:grpSpPr>
        <p:sp>
          <p:nvSpPr>
            <p:cNvPr id="44" name="Rectangle 5">
              <a:extLst>
                <a:ext uri="{FF2B5EF4-FFF2-40B4-BE49-F238E27FC236}">
                  <a16:creationId xmlns:a16="http://schemas.microsoft.com/office/drawing/2014/main" id="{EA91061F-C2B5-1A41-82C7-1BBAA042503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0"/>
              <a:ext cx="12196800" cy="6866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DC4EB183-01B3-C346-9A7E-F8D71A5797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0"/>
              <a:ext cx="12196800" cy="6866087"/>
            </a:xfrm>
            <a:custGeom>
              <a:avLst/>
              <a:gdLst>
                <a:gd name="T0" fmla="*/ 7035 w 33870"/>
                <a:gd name="T1" fmla="*/ 0 h 19050"/>
                <a:gd name="T2" fmla="*/ 0 w 33870"/>
                <a:gd name="T3" fmla="*/ 15487 h 19050"/>
                <a:gd name="T4" fmla="*/ 0 w 33870"/>
                <a:gd name="T5" fmla="*/ 19050 h 19050"/>
                <a:gd name="T6" fmla="*/ 15244 w 33870"/>
                <a:gd name="T7" fmla="*/ 19050 h 19050"/>
                <a:gd name="T8" fmla="*/ 27964 w 33870"/>
                <a:gd name="T9" fmla="*/ 6508 h 19050"/>
                <a:gd name="T10" fmla="*/ 33870 w 33870"/>
                <a:gd name="T11" fmla="*/ 7959 h 19050"/>
                <a:gd name="T12" fmla="*/ 33870 w 33870"/>
                <a:gd name="T13" fmla="*/ 0 h 19050"/>
                <a:gd name="T14" fmla="*/ 7035 w 33870"/>
                <a:gd name="T15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70" h="19050">
                  <a:moveTo>
                    <a:pt x="7035" y="0"/>
                  </a:moveTo>
                  <a:cubicBezTo>
                    <a:pt x="3289" y="4150"/>
                    <a:pt x="748" y="9520"/>
                    <a:pt x="0" y="15487"/>
                  </a:cubicBezTo>
                  <a:lnTo>
                    <a:pt x="0" y="19050"/>
                  </a:lnTo>
                  <a:lnTo>
                    <a:pt x="15244" y="19050"/>
                  </a:lnTo>
                  <a:cubicBezTo>
                    <a:pt x="15341" y="12107"/>
                    <a:pt x="20998" y="6508"/>
                    <a:pt x="27964" y="6508"/>
                  </a:cubicBezTo>
                  <a:cubicBezTo>
                    <a:pt x="30096" y="6508"/>
                    <a:pt x="32105" y="7033"/>
                    <a:pt x="33870" y="7959"/>
                  </a:cubicBezTo>
                  <a:lnTo>
                    <a:pt x="33870" y="0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0070C0">
                <a:alpha val="74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C629304D-EA1E-664F-B53E-C32E703E4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0"/>
              <a:ext cx="10211349" cy="6866087"/>
            </a:xfrm>
            <a:custGeom>
              <a:avLst/>
              <a:gdLst>
                <a:gd name="T0" fmla="*/ 18779 w 28356"/>
                <a:gd name="T1" fmla="*/ 19050 h 19050"/>
                <a:gd name="T2" fmla="*/ 28356 w 28356"/>
                <a:gd name="T3" fmla="*/ 0 h 19050"/>
                <a:gd name="T4" fmla="*/ 13072 w 28356"/>
                <a:gd name="T5" fmla="*/ 0 h 19050"/>
                <a:gd name="T6" fmla="*/ 936 w 28356"/>
                <a:gd name="T7" fmla="*/ 11090 h 19050"/>
                <a:gd name="T8" fmla="*/ 0 w 28356"/>
                <a:gd name="T9" fmla="*/ 11090 h 19050"/>
                <a:gd name="T10" fmla="*/ 0 w 28356"/>
                <a:gd name="T11" fmla="*/ 19050 h 19050"/>
                <a:gd name="T12" fmla="*/ 18779 w 28356"/>
                <a:gd name="T13" fmla="*/ 1905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56" h="19050">
                  <a:moveTo>
                    <a:pt x="18779" y="19050"/>
                  </a:moveTo>
                  <a:cubicBezTo>
                    <a:pt x="24319" y="14447"/>
                    <a:pt x="27968" y="7651"/>
                    <a:pt x="28356" y="0"/>
                  </a:cubicBezTo>
                  <a:lnTo>
                    <a:pt x="13072" y="0"/>
                  </a:lnTo>
                  <a:cubicBezTo>
                    <a:pt x="12420" y="6167"/>
                    <a:pt x="7251" y="10988"/>
                    <a:pt x="936" y="11090"/>
                  </a:cubicBezTo>
                  <a:lnTo>
                    <a:pt x="0" y="11090"/>
                  </a:lnTo>
                  <a:lnTo>
                    <a:pt x="0" y="19050"/>
                  </a:lnTo>
                  <a:lnTo>
                    <a:pt x="18779" y="19050"/>
                  </a:lnTo>
                  <a:close/>
                </a:path>
              </a:pathLst>
            </a:custGeom>
            <a:solidFill>
              <a:srgbClr val="002060">
                <a:alpha val="2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33706B5C-B316-844A-ADC1-FD633ACD8A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3996439"/>
              <a:ext cx="323992" cy="1586445"/>
            </a:xfrm>
            <a:custGeom>
              <a:avLst/>
              <a:gdLst>
                <a:gd name="T0" fmla="*/ 900 w 900"/>
                <a:gd name="T1" fmla="*/ 0 h 4397"/>
                <a:gd name="T2" fmla="*/ 0 w 900"/>
                <a:gd name="T3" fmla="*/ 0 h 4397"/>
                <a:gd name="T4" fmla="*/ 0 w 900"/>
                <a:gd name="T5" fmla="*/ 4397 h 4397"/>
                <a:gd name="T6" fmla="*/ 900 w 900"/>
                <a:gd name="T7" fmla="*/ 0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0" h="4397">
                  <a:moveTo>
                    <a:pt x="900" y="0"/>
                  </a:moveTo>
                  <a:lnTo>
                    <a:pt x="0" y="0"/>
                  </a:lnTo>
                  <a:lnTo>
                    <a:pt x="0" y="4397"/>
                  </a:lnTo>
                  <a:cubicBezTo>
                    <a:pt x="189" y="2890"/>
                    <a:pt x="492" y="1421"/>
                    <a:pt x="900" y="0"/>
                  </a:cubicBezTo>
                  <a:close/>
                </a:path>
              </a:pathLst>
            </a:custGeom>
            <a:solidFill>
              <a:schemeClr val="accent1">
                <a:alpha val="2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B6040C75-9E30-DD43-8BD7-CA18728FE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8721" y="2354133"/>
              <a:ext cx="4302876" cy="4511955"/>
            </a:xfrm>
            <a:custGeom>
              <a:avLst/>
              <a:gdLst>
                <a:gd name="T0" fmla="*/ 3535 w 11947"/>
                <a:gd name="T1" fmla="*/ 12518 h 12518"/>
                <a:gd name="T2" fmla="*/ 11947 w 11947"/>
                <a:gd name="T3" fmla="*/ 0 h 12518"/>
                <a:gd name="T4" fmla="*/ 0 w 11947"/>
                <a:gd name="T5" fmla="*/ 12518 h 12518"/>
                <a:gd name="T6" fmla="*/ 3535 w 11947"/>
                <a:gd name="T7" fmla="*/ 12518 h 1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7" h="12518">
                  <a:moveTo>
                    <a:pt x="3535" y="12518"/>
                  </a:moveTo>
                  <a:cubicBezTo>
                    <a:pt x="7436" y="9277"/>
                    <a:pt x="10399" y="4948"/>
                    <a:pt x="11947" y="0"/>
                  </a:cubicBezTo>
                  <a:cubicBezTo>
                    <a:pt x="5340" y="396"/>
                    <a:pt x="93" y="5834"/>
                    <a:pt x="0" y="12518"/>
                  </a:cubicBezTo>
                  <a:lnTo>
                    <a:pt x="3535" y="12518"/>
                  </a:lnTo>
                  <a:close/>
                </a:path>
              </a:pathLst>
            </a:custGeom>
            <a:solidFill>
              <a:srgbClr val="0070C0">
                <a:alpha val="88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03829117-B550-F042-9BE2-952CE74076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364" y="1793323"/>
            <a:ext cx="10620085" cy="2582944"/>
          </a:xfrm>
        </p:spPr>
        <p:txBody>
          <a:bodyPr anchor="t" anchorCtr="0"/>
          <a:lstStyle>
            <a:lvl1pPr>
              <a:lnSpc>
                <a:spcPts val="7000"/>
              </a:lnSpc>
              <a:defRPr sz="7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Väliotsikko</a:t>
            </a:r>
            <a:r>
              <a:rPr lang="en-US" dirty="0"/>
              <a:t> tai </a:t>
            </a:r>
            <a:r>
              <a:rPr lang="en-US" dirty="0" err="1"/>
              <a:t>kiitosteksti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3D432DF-C391-3B4A-A63A-546DC3CA40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7364" y="5058412"/>
            <a:ext cx="10620086" cy="10312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3000"/>
              </a:lnSpc>
              <a:buNone/>
              <a:defRPr sz="3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Tekstiä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3F5A1F7-4561-DA40-8C11-2AAB30DDE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7364" y="4409354"/>
            <a:ext cx="2493818" cy="180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6184126-0082-F64B-9AEE-A899AFB63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0466" y="726164"/>
            <a:ext cx="3479309" cy="878682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Hanketunnus</a:t>
            </a:r>
            <a:r>
              <a:rPr lang="en-US" dirty="0"/>
              <a:t> </a:t>
            </a:r>
            <a:r>
              <a:rPr lang="en-US" dirty="0" err="1"/>
              <a:t>valkoinen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7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hanke_vihreä_Otsikk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6222D1-DE3D-6F42-A0BC-A250AC151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F2D88EE-0276-7545-9BA1-CE86CCD48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625"/>
          <a:stretch/>
        </p:blipFill>
        <p:spPr>
          <a:xfrm>
            <a:off x="156674" y="175375"/>
            <a:ext cx="11880217" cy="6507246"/>
          </a:xfrm>
          <a:prstGeom prst="rect">
            <a:avLst/>
          </a:prstGeom>
        </p:spPr>
      </p:pic>
      <p:sp>
        <p:nvSpPr>
          <p:cNvPr id="21" name="Suorakulmio 20">
            <a:extLst>
              <a:ext uri="{FF2B5EF4-FFF2-40B4-BE49-F238E27FC236}">
                <a16:creationId xmlns:a16="http://schemas.microsoft.com/office/drawing/2014/main" id="{A7192826-8CA3-A040-9500-61BC44760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43412" y="3845169"/>
            <a:ext cx="6948588" cy="227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34429" y="4094363"/>
            <a:ext cx="6422067" cy="1245356"/>
          </a:xfrm>
        </p:spPr>
        <p:txBody>
          <a:bodyPr anchor="t" anchorCtr="0"/>
          <a:lstStyle>
            <a:lvl1pPr algn="l">
              <a:lnSpc>
                <a:spcPts val="5060"/>
              </a:lnSpc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ESITYKSEN NIMI </a:t>
            </a:r>
            <a:br>
              <a:rPr lang="en-US" dirty="0"/>
            </a:br>
            <a:r>
              <a:rPr lang="en-US" dirty="0"/>
              <a:t>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34428" y="5544217"/>
            <a:ext cx="6422067" cy="3674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buNone/>
              <a:defRPr sz="2000" cap="none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Hankkeen</a:t>
            </a:r>
            <a:r>
              <a:rPr lang="en-US" dirty="0"/>
              <a:t> </a:t>
            </a:r>
            <a:r>
              <a:rPr lang="en-US" dirty="0" err="1"/>
              <a:t>nimi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14D61215-D4D8-7844-9F7E-0657E37CF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675" y="542925"/>
            <a:ext cx="3120915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Kuva, joka sisältää kohteen Fontti, Grafiikka, graafinen suunnittelu, teksti&#10;&#10;Kuvaus luotu automaattisesti">
            <a:extLst>
              <a:ext uri="{FF2B5EF4-FFF2-40B4-BE49-F238E27FC236}">
                <a16:creationId xmlns:a16="http://schemas.microsoft.com/office/drawing/2014/main" id="{6D4B50FC-653D-4F4E-8E91-48A00E67A9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676" y="747264"/>
            <a:ext cx="2977050" cy="565639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C10B3696-31BD-2106-B4AC-07C9C0017FAA}"/>
              </a:ext>
            </a:extLst>
          </p:cNvPr>
          <p:cNvSpPr/>
          <p:nvPr userDrawn="1"/>
        </p:nvSpPr>
        <p:spPr>
          <a:xfrm>
            <a:off x="9601200" y="6106193"/>
            <a:ext cx="2511891" cy="592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Kuva, joka sisältää kohteen symboli, Grafiikka, Fontti, logo&#10;&#10;Kuvaus luotu automaattisesti">
            <a:extLst>
              <a:ext uri="{FF2B5EF4-FFF2-40B4-BE49-F238E27FC236}">
                <a16:creationId xmlns:a16="http://schemas.microsoft.com/office/drawing/2014/main" id="{9E40EE54-B981-09E1-6C7C-72306A0908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18013" y="6067000"/>
            <a:ext cx="1019767" cy="751807"/>
          </a:xfrm>
          <a:prstGeom prst="rect">
            <a:avLst/>
          </a:prstGeom>
        </p:spPr>
      </p:pic>
      <p:pic>
        <p:nvPicPr>
          <p:cNvPr id="7" name="Kuva 6" descr="Kuva, joka sisältää kohteen kuvakaappaus, symboli, lippu, logo&#10;&#10;Kuvaus luotu automaattisesti">
            <a:extLst>
              <a:ext uri="{FF2B5EF4-FFF2-40B4-BE49-F238E27FC236}">
                <a16:creationId xmlns:a16="http://schemas.microsoft.com/office/drawing/2014/main" id="{CB9418F3-3FA5-B811-903D-AEC4D25D22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05212" y="6043616"/>
            <a:ext cx="712801" cy="814384"/>
          </a:xfrm>
          <a:prstGeom prst="rect">
            <a:avLst/>
          </a:prstGeom>
        </p:spPr>
      </p:pic>
      <p:pic>
        <p:nvPicPr>
          <p:cNvPr id="9" name="Kuva 8" descr="Kuva, joka sisältää kohteen Grafiikka, Fontti, graafinen suunnittelu, symboli&#10;&#10;Kuvaus luotu automaattisesti">
            <a:extLst>
              <a:ext uri="{FF2B5EF4-FFF2-40B4-BE49-F238E27FC236}">
                <a16:creationId xmlns:a16="http://schemas.microsoft.com/office/drawing/2014/main" id="{2A388007-33A0-5D20-E409-9ED5365512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22201" y="6261587"/>
            <a:ext cx="858544" cy="3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01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hanke_vihreä_Otsikk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A3C2E2A2-9AC1-D94E-B28C-8B6E68C7B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625"/>
          <a:stretch/>
        </p:blipFill>
        <p:spPr>
          <a:xfrm>
            <a:off x="156674" y="175375"/>
            <a:ext cx="11880217" cy="6507246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5334BD44-E637-3543-A38B-36A03B493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43412" y="3845169"/>
            <a:ext cx="6948588" cy="227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34429" y="4094363"/>
            <a:ext cx="6422067" cy="1245356"/>
          </a:xfrm>
        </p:spPr>
        <p:txBody>
          <a:bodyPr anchor="t" anchorCtr="0"/>
          <a:lstStyle>
            <a:lvl1pPr algn="l">
              <a:lnSpc>
                <a:spcPts val="5060"/>
              </a:lnSpc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nimi</a:t>
            </a:r>
            <a:br>
              <a:rPr lang="en-US" dirty="0"/>
            </a:b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34428" y="5544217"/>
            <a:ext cx="6422067" cy="3674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buNone/>
              <a:defRPr sz="2000" cap="none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Hankkeen</a:t>
            </a:r>
            <a:r>
              <a:rPr lang="en-US" dirty="0"/>
              <a:t> </a:t>
            </a:r>
            <a:r>
              <a:rPr lang="en-US" dirty="0" err="1"/>
              <a:t>nimi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pic>
        <p:nvPicPr>
          <p:cNvPr id="5" name="Kuva 4" descr="Kuva, joka sisältää kohteen teksti, Fontti, Grafiikka, logo&#10;&#10;Kuvaus luotu automaattisesti">
            <a:extLst>
              <a:ext uri="{FF2B5EF4-FFF2-40B4-BE49-F238E27FC236}">
                <a16:creationId xmlns:a16="http://schemas.microsoft.com/office/drawing/2014/main" id="{C6CEF894-F6C1-B797-D4A6-18EBFF786A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864" y="848346"/>
            <a:ext cx="3338512" cy="634317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85F93C56-04FE-30B2-2AC8-9B65F5EE0966}"/>
              </a:ext>
            </a:extLst>
          </p:cNvPr>
          <p:cNvSpPr/>
          <p:nvPr userDrawn="1"/>
        </p:nvSpPr>
        <p:spPr>
          <a:xfrm>
            <a:off x="9601200" y="6106193"/>
            <a:ext cx="2511891" cy="592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Kuva, joka sisältää kohteen symboli, Grafiikka, Fontti, logo&#10;&#10;Kuvaus luotu automaattisesti">
            <a:extLst>
              <a:ext uri="{FF2B5EF4-FFF2-40B4-BE49-F238E27FC236}">
                <a16:creationId xmlns:a16="http://schemas.microsoft.com/office/drawing/2014/main" id="{9C661253-D1DB-2C45-35B2-71D161E340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18013" y="6067000"/>
            <a:ext cx="1019767" cy="751807"/>
          </a:xfrm>
          <a:prstGeom prst="rect">
            <a:avLst/>
          </a:prstGeom>
        </p:spPr>
      </p:pic>
      <p:pic>
        <p:nvPicPr>
          <p:cNvPr id="7" name="Kuva 6" descr="Kuva, joka sisältää kohteen kuvakaappaus, symboli, lippu, logo&#10;&#10;Kuvaus luotu automaattisesti">
            <a:extLst>
              <a:ext uri="{FF2B5EF4-FFF2-40B4-BE49-F238E27FC236}">
                <a16:creationId xmlns:a16="http://schemas.microsoft.com/office/drawing/2014/main" id="{7DA3D794-A050-C687-377F-6479F4A170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05212" y="6043616"/>
            <a:ext cx="712801" cy="814384"/>
          </a:xfrm>
          <a:prstGeom prst="rect">
            <a:avLst/>
          </a:prstGeom>
        </p:spPr>
      </p:pic>
      <p:pic>
        <p:nvPicPr>
          <p:cNvPr id="8" name="Kuva 7" descr="Kuva, joka sisältää kohteen Grafiikka, Fontti, graafinen suunnittelu, symboli&#10;&#10;Kuvaus luotu automaattisesti">
            <a:extLst>
              <a:ext uri="{FF2B5EF4-FFF2-40B4-BE49-F238E27FC236}">
                <a16:creationId xmlns:a16="http://schemas.microsoft.com/office/drawing/2014/main" id="{322706A5-36A1-50BA-74F3-C8C03150D9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22201" y="6261587"/>
            <a:ext cx="858544" cy="3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0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vihre_Kuva_otsikon_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21375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4" y="673624"/>
            <a:ext cx="4865716" cy="1947027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3640" y="731521"/>
            <a:ext cx="5204460" cy="5402580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27364" y="242455"/>
            <a:ext cx="2493818" cy="1801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B5BF2B6-1E7E-8D41-B357-7CF2AAB7D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95005B1-C303-3F4E-B622-89EA2145E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pic>
        <p:nvPicPr>
          <p:cNvPr id="5" name="Kuva 4" descr="Kuva, joka sisältää kohteen symboli, Grafiikka, Fontti, logo&#10;&#10;Kuvaus luotu automaattisesti">
            <a:extLst>
              <a:ext uri="{FF2B5EF4-FFF2-40B4-BE49-F238E27FC236}">
                <a16:creationId xmlns:a16="http://schemas.microsoft.com/office/drawing/2014/main" id="{AADAED3E-C552-198B-5BCB-42D03AEE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7909" y="6106398"/>
            <a:ext cx="988372" cy="728662"/>
          </a:xfrm>
          <a:prstGeom prst="rect">
            <a:avLst/>
          </a:prstGeom>
        </p:spPr>
      </p:pic>
      <p:pic>
        <p:nvPicPr>
          <p:cNvPr id="7" name="Kuva 6" descr="Kuva, joka sisältää kohteen kuvakaappaus, symboli, lippu, logo&#10;&#10;Kuvaus luotu automaattisesti">
            <a:extLst>
              <a:ext uri="{FF2B5EF4-FFF2-40B4-BE49-F238E27FC236}">
                <a16:creationId xmlns:a16="http://schemas.microsoft.com/office/drawing/2014/main" id="{C8702B1C-7629-09E4-E133-A649513AC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4010" y="6134101"/>
            <a:ext cx="663899" cy="7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55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vihreä_Kuva_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54565" y="0"/>
            <a:ext cx="4530450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3" y="673624"/>
            <a:ext cx="6578409" cy="1560529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27364" y="2413261"/>
            <a:ext cx="6578409" cy="3720839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49997E4-B6E7-794D-BBE2-851F3A357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3B814C9-0231-C643-A3AF-204A6AD31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09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vihreä_Kuva_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87"/>
            <a:ext cx="4530450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521" y="673624"/>
            <a:ext cx="6584900" cy="1560529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87521" y="2413261"/>
            <a:ext cx="6584900" cy="3720839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887521" y="242455"/>
            <a:ext cx="2493818" cy="1801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4C74517-C96F-EF48-918A-B1A4CD719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FCB195A-F8E5-4F4C-9CE2-400C9A22E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pic>
        <p:nvPicPr>
          <p:cNvPr id="3" name="Kuva 2" descr="Kuva, joka sisältää kohteen symboli, Grafiikka, Fontti, logo&#10;&#10;Kuvaus luotu automaattisesti">
            <a:extLst>
              <a:ext uri="{FF2B5EF4-FFF2-40B4-BE49-F238E27FC236}">
                <a16:creationId xmlns:a16="http://schemas.microsoft.com/office/drawing/2014/main" id="{7ADCC0F6-180D-B543-D79D-39039F371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7909" y="6106398"/>
            <a:ext cx="988372" cy="728662"/>
          </a:xfrm>
          <a:prstGeom prst="rect">
            <a:avLst/>
          </a:prstGeom>
        </p:spPr>
      </p:pic>
      <p:pic>
        <p:nvPicPr>
          <p:cNvPr id="5" name="Kuva 4" descr="Kuva, joka sisältää kohteen kuvakaappaus, symboli, lippu, logo&#10;&#10;Kuvaus luotu automaattisesti">
            <a:extLst>
              <a:ext uri="{FF2B5EF4-FFF2-40B4-BE49-F238E27FC236}">
                <a16:creationId xmlns:a16="http://schemas.microsoft.com/office/drawing/2014/main" id="{30C31CC8-9CAE-2968-50D6-81E1CF2AE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4010" y="6134101"/>
            <a:ext cx="663899" cy="7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0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vihreä_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62E62-386E-A44E-9525-79AB41144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96BA8D-E684-C04E-83DB-65C257011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pic>
        <p:nvPicPr>
          <p:cNvPr id="4" name="Kuva 3" descr="Kuva, joka sisältää kohteen symboli, Grafiikka, Fontti, logo&#10;&#10;Kuvaus luotu automaattisesti">
            <a:extLst>
              <a:ext uri="{FF2B5EF4-FFF2-40B4-BE49-F238E27FC236}">
                <a16:creationId xmlns:a16="http://schemas.microsoft.com/office/drawing/2014/main" id="{2FA8161B-44F1-F50F-866C-EA75E2DC2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7909" y="6106398"/>
            <a:ext cx="988372" cy="728662"/>
          </a:xfrm>
          <a:prstGeom prst="rect">
            <a:avLst/>
          </a:prstGeom>
        </p:spPr>
      </p:pic>
      <p:pic>
        <p:nvPicPr>
          <p:cNvPr id="5" name="Kuva 4" descr="Kuva, joka sisältää kohteen kuvakaappaus, symboli, lippu, logo&#10;&#10;Kuvaus luotu automaattisesti">
            <a:extLst>
              <a:ext uri="{FF2B5EF4-FFF2-40B4-BE49-F238E27FC236}">
                <a16:creationId xmlns:a16="http://schemas.microsoft.com/office/drawing/2014/main" id="{7494F6AB-2F78-2D3F-A874-098F0F30C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4010" y="6134101"/>
            <a:ext cx="663899" cy="7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6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vihreä_Kaksi_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7364" y="1825625"/>
            <a:ext cx="5277510" cy="43026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183313" y="1825625"/>
            <a:ext cx="5277600" cy="4302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56033-8CCA-AA45-996A-4479B8795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05CCB5-5BB8-5448-83FA-0FDE770D0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CE72D1-CBF4-614E-BA74-AF081D59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2" name="Kuva 1" descr="Kuva, joka sisältää kohteen symboli, Grafiikka, Fontti, logo&#10;&#10;Kuvaus luotu automaattisesti">
            <a:extLst>
              <a:ext uri="{FF2B5EF4-FFF2-40B4-BE49-F238E27FC236}">
                <a16:creationId xmlns:a16="http://schemas.microsoft.com/office/drawing/2014/main" id="{D59D4A35-1255-5EFF-13DB-B48ABADDC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7909" y="6106398"/>
            <a:ext cx="988372" cy="728662"/>
          </a:xfrm>
          <a:prstGeom prst="rect">
            <a:avLst/>
          </a:prstGeom>
        </p:spPr>
      </p:pic>
      <p:pic>
        <p:nvPicPr>
          <p:cNvPr id="5" name="Kuva 4" descr="Kuva, joka sisältää kohteen kuvakaappaus, symboli, lippu, logo&#10;&#10;Kuvaus luotu automaattisesti">
            <a:extLst>
              <a:ext uri="{FF2B5EF4-FFF2-40B4-BE49-F238E27FC236}">
                <a16:creationId xmlns:a16="http://schemas.microsoft.com/office/drawing/2014/main" id="{E0E72AA7-160F-1A3C-0FD7-B26AD38DE3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4010" y="6134101"/>
            <a:ext cx="663899" cy="7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61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vihreä_Log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7364" y="1825624"/>
            <a:ext cx="10744200" cy="28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F773A1-3F45-F440-91A7-F69691C72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8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43BFBA-98B0-8D42-BBE9-49DB14549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707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54E415F6-4094-9B4D-AAE3-B6ED33526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4574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4A7CB1B4-84ED-CA48-8E90-5E8FA2E93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6441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3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0F841F30-0B5C-3B4A-92EB-A2CFED60A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308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4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B567C17E-7208-CD41-B3A8-45EF9089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0175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5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11CD9C8B-1813-1247-9A2A-A7BFB073C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2042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6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E5081FF-5E4F-8649-B8D6-4E560945C772}"/>
              </a:ext>
            </a:extLst>
          </p:cNvPr>
          <p:cNvSpPr txBox="1">
            <a:spLocks/>
          </p:cNvSpPr>
          <p:nvPr userDrawn="1"/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9029B87-5DF4-FB4E-861B-BFDBD765B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03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vihreä_Kuva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35A78B-D56F-B849-B81C-4C6DDBF15D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Content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006" y="175375"/>
            <a:ext cx="11878647" cy="6507247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Kuva</a:t>
            </a:r>
            <a:r>
              <a:rPr lang="en-US" dirty="0"/>
              <a:t> tai video</a:t>
            </a:r>
          </a:p>
        </p:txBody>
      </p:sp>
    </p:spTree>
    <p:extLst>
      <p:ext uri="{BB962C8B-B14F-4D97-AF65-F5344CB8AC3E}">
        <p14:creationId xmlns:p14="http://schemas.microsoft.com/office/powerpoint/2010/main" val="215968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Sininen_Otsikk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6222D1-DE3D-6F42-A0BC-A250AC1512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E673E6-9F92-1840-861B-711616FC7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56676" y="175375"/>
            <a:ext cx="11878647" cy="6507246"/>
            <a:chOff x="1" y="0"/>
            <a:chExt cx="12196800" cy="6866088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98035D2A-44AD-2741-9C21-89C6A2D75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" y="0"/>
              <a:ext cx="12196800" cy="6866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AF368B9-3FF5-0F40-B2B9-E096A51557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0"/>
              <a:ext cx="12196800" cy="6866087"/>
            </a:xfrm>
            <a:custGeom>
              <a:avLst/>
              <a:gdLst>
                <a:gd name="T0" fmla="*/ 7035 w 33870"/>
                <a:gd name="T1" fmla="*/ 0 h 19050"/>
                <a:gd name="T2" fmla="*/ 0 w 33870"/>
                <a:gd name="T3" fmla="*/ 15487 h 19050"/>
                <a:gd name="T4" fmla="*/ 0 w 33870"/>
                <a:gd name="T5" fmla="*/ 19050 h 19050"/>
                <a:gd name="T6" fmla="*/ 15244 w 33870"/>
                <a:gd name="T7" fmla="*/ 19050 h 19050"/>
                <a:gd name="T8" fmla="*/ 27964 w 33870"/>
                <a:gd name="T9" fmla="*/ 6508 h 19050"/>
                <a:gd name="T10" fmla="*/ 33870 w 33870"/>
                <a:gd name="T11" fmla="*/ 7959 h 19050"/>
                <a:gd name="T12" fmla="*/ 33870 w 33870"/>
                <a:gd name="T13" fmla="*/ 0 h 19050"/>
                <a:gd name="T14" fmla="*/ 7035 w 33870"/>
                <a:gd name="T15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70" h="19050">
                  <a:moveTo>
                    <a:pt x="7035" y="0"/>
                  </a:moveTo>
                  <a:cubicBezTo>
                    <a:pt x="3289" y="4150"/>
                    <a:pt x="748" y="9520"/>
                    <a:pt x="0" y="15487"/>
                  </a:cubicBezTo>
                  <a:lnTo>
                    <a:pt x="0" y="19050"/>
                  </a:lnTo>
                  <a:lnTo>
                    <a:pt x="15244" y="19050"/>
                  </a:lnTo>
                  <a:cubicBezTo>
                    <a:pt x="15341" y="12107"/>
                    <a:pt x="20998" y="6508"/>
                    <a:pt x="27964" y="6508"/>
                  </a:cubicBezTo>
                  <a:cubicBezTo>
                    <a:pt x="30096" y="6508"/>
                    <a:pt x="32105" y="7033"/>
                    <a:pt x="33870" y="7959"/>
                  </a:cubicBezTo>
                  <a:lnTo>
                    <a:pt x="33870" y="0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0070C0">
                <a:alpha val="74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27C21F7D-EBB5-2142-8C40-25C19C8313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0"/>
              <a:ext cx="10211349" cy="6866087"/>
            </a:xfrm>
            <a:custGeom>
              <a:avLst/>
              <a:gdLst>
                <a:gd name="T0" fmla="*/ 18779 w 28356"/>
                <a:gd name="T1" fmla="*/ 19050 h 19050"/>
                <a:gd name="T2" fmla="*/ 28356 w 28356"/>
                <a:gd name="T3" fmla="*/ 0 h 19050"/>
                <a:gd name="T4" fmla="*/ 13072 w 28356"/>
                <a:gd name="T5" fmla="*/ 0 h 19050"/>
                <a:gd name="T6" fmla="*/ 936 w 28356"/>
                <a:gd name="T7" fmla="*/ 11090 h 19050"/>
                <a:gd name="T8" fmla="*/ 0 w 28356"/>
                <a:gd name="T9" fmla="*/ 11090 h 19050"/>
                <a:gd name="T10" fmla="*/ 0 w 28356"/>
                <a:gd name="T11" fmla="*/ 19050 h 19050"/>
                <a:gd name="T12" fmla="*/ 18779 w 28356"/>
                <a:gd name="T13" fmla="*/ 1905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56" h="19050">
                  <a:moveTo>
                    <a:pt x="18779" y="19050"/>
                  </a:moveTo>
                  <a:cubicBezTo>
                    <a:pt x="24319" y="14447"/>
                    <a:pt x="27968" y="7651"/>
                    <a:pt x="28356" y="0"/>
                  </a:cubicBezTo>
                  <a:lnTo>
                    <a:pt x="13072" y="0"/>
                  </a:lnTo>
                  <a:cubicBezTo>
                    <a:pt x="12420" y="6167"/>
                    <a:pt x="7251" y="10988"/>
                    <a:pt x="936" y="11090"/>
                  </a:cubicBezTo>
                  <a:lnTo>
                    <a:pt x="0" y="11090"/>
                  </a:lnTo>
                  <a:lnTo>
                    <a:pt x="0" y="19050"/>
                  </a:lnTo>
                  <a:lnTo>
                    <a:pt x="18779" y="19050"/>
                  </a:lnTo>
                  <a:close/>
                </a:path>
              </a:pathLst>
            </a:custGeom>
            <a:solidFill>
              <a:srgbClr val="002060">
                <a:alpha val="2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18A7E66-044A-3143-9508-52DA4A9606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" y="3996439"/>
              <a:ext cx="323992" cy="1586445"/>
            </a:xfrm>
            <a:custGeom>
              <a:avLst/>
              <a:gdLst>
                <a:gd name="T0" fmla="*/ 900 w 900"/>
                <a:gd name="T1" fmla="*/ 0 h 4397"/>
                <a:gd name="T2" fmla="*/ 0 w 900"/>
                <a:gd name="T3" fmla="*/ 0 h 4397"/>
                <a:gd name="T4" fmla="*/ 0 w 900"/>
                <a:gd name="T5" fmla="*/ 4397 h 4397"/>
                <a:gd name="T6" fmla="*/ 900 w 900"/>
                <a:gd name="T7" fmla="*/ 0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0" h="4397">
                  <a:moveTo>
                    <a:pt x="900" y="0"/>
                  </a:moveTo>
                  <a:lnTo>
                    <a:pt x="0" y="0"/>
                  </a:lnTo>
                  <a:lnTo>
                    <a:pt x="0" y="4397"/>
                  </a:lnTo>
                  <a:cubicBezTo>
                    <a:pt x="189" y="2890"/>
                    <a:pt x="492" y="1421"/>
                    <a:pt x="900" y="0"/>
                  </a:cubicBezTo>
                  <a:close/>
                </a:path>
              </a:pathLst>
            </a:custGeom>
            <a:solidFill>
              <a:schemeClr val="accent1">
                <a:alpha val="2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B2ACBF6-403F-5A4B-ABEA-1AF4ED8962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8721" y="2354133"/>
              <a:ext cx="4302876" cy="4511955"/>
            </a:xfrm>
            <a:custGeom>
              <a:avLst/>
              <a:gdLst>
                <a:gd name="T0" fmla="*/ 3535 w 11947"/>
                <a:gd name="T1" fmla="*/ 12518 h 12518"/>
                <a:gd name="T2" fmla="*/ 11947 w 11947"/>
                <a:gd name="T3" fmla="*/ 0 h 12518"/>
                <a:gd name="T4" fmla="*/ 0 w 11947"/>
                <a:gd name="T5" fmla="*/ 12518 h 12518"/>
                <a:gd name="T6" fmla="*/ 3535 w 11947"/>
                <a:gd name="T7" fmla="*/ 12518 h 1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7" h="12518">
                  <a:moveTo>
                    <a:pt x="3535" y="12518"/>
                  </a:moveTo>
                  <a:cubicBezTo>
                    <a:pt x="7436" y="9277"/>
                    <a:pt x="10399" y="4948"/>
                    <a:pt x="11947" y="0"/>
                  </a:cubicBezTo>
                  <a:cubicBezTo>
                    <a:pt x="5340" y="396"/>
                    <a:pt x="93" y="5834"/>
                    <a:pt x="0" y="12518"/>
                  </a:cubicBezTo>
                  <a:lnTo>
                    <a:pt x="3535" y="12518"/>
                  </a:lnTo>
                  <a:close/>
                </a:path>
              </a:pathLst>
            </a:custGeom>
            <a:solidFill>
              <a:srgbClr val="0070C0">
                <a:alpha val="88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Suorakulmio 17">
            <a:extLst>
              <a:ext uri="{FF2B5EF4-FFF2-40B4-BE49-F238E27FC236}">
                <a16:creationId xmlns:a16="http://schemas.microsoft.com/office/drawing/2014/main" id="{5334BD44-E637-3543-A38B-36A03B493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43412" y="3845169"/>
            <a:ext cx="6948588" cy="227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34429" y="4094363"/>
            <a:ext cx="6422067" cy="1245356"/>
          </a:xfrm>
        </p:spPr>
        <p:txBody>
          <a:bodyPr anchor="t" anchorCtr="0"/>
          <a:lstStyle>
            <a:lvl1pPr algn="l">
              <a:lnSpc>
                <a:spcPts val="5060"/>
              </a:lnSpc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nimi</a:t>
            </a:r>
            <a:br>
              <a:rPr lang="en-US" dirty="0"/>
            </a:b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34428" y="5544217"/>
            <a:ext cx="6422067" cy="3674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buNone/>
              <a:defRPr sz="2000" cap="none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Hankkeen</a:t>
            </a:r>
            <a:r>
              <a:rPr lang="en-US" dirty="0"/>
              <a:t> </a:t>
            </a:r>
            <a:r>
              <a:rPr lang="en-US" dirty="0" err="1"/>
              <a:t>nimi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E0DC215-0621-8243-B3E6-03C782BA2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0466" y="726164"/>
            <a:ext cx="3479309" cy="878682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Hanketunnus</a:t>
            </a:r>
            <a:r>
              <a:rPr lang="en-US" dirty="0"/>
              <a:t> </a:t>
            </a:r>
            <a:r>
              <a:rPr lang="en-US" dirty="0" err="1"/>
              <a:t>valkoinen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9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k_vihreä_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895A7B89-809C-1048-BA06-4BFA87454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625"/>
          <a:stretch/>
        </p:blipFill>
        <p:spPr>
          <a:xfrm>
            <a:off x="156674" y="175375"/>
            <a:ext cx="11880217" cy="6507246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3829117-B550-F042-9BE2-952CE74076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364" y="1793323"/>
            <a:ext cx="10620085" cy="2582944"/>
          </a:xfrm>
        </p:spPr>
        <p:txBody>
          <a:bodyPr anchor="t" anchorCtr="0"/>
          <a:lstStyle>
            <a:lvl1pPr>
              <a:lnSpc>
                <a:spcPts val="7000"/>
              </a:lnSpc>
              <a:defRPr sz="7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Väliotsikko</a:t>
            </a:r>
            <a:r>
              <a:rPr lang="en-US" dirty="0"/>
              <a:t> tai </a:t>
            </a:r>
            <a:r>
              <a:rPr lang="en-US" dirty="0" err="1"/>
              <a:t>kiitosteksti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3D432DF-C391-3B4A-A63A-546DC3CA40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7364" y="5058412"/>
            <a:ext cx="10620086" cy="10312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3000"/>
              </a:lnSpc>
              <a:buNone/>
              <a:defRPr sz="3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Tekstiä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3F5A1F7-4561-DA40-8C11-2AAB30DDE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7364" y="4409354"/>
            <a:ext cx="2493818" cy="180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teksti, Fontti, Grafiikka, logo&#10;&#10;Kuvaus luotu automaattisesti">
            <a:extLst>
              <a:ext uri="{FF2B5EF4-FFF2-40B4-BE49-F238E27FC236}">
                <a16:creationId xmlns:a16="http://schemas.microsoft.com/office/drawing/2014/main" id="{6D943DFE-66D5-02C6-568B-A1ECF52AAB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9499" y="907634"/>
            <a:ext cx="3081241" cy="585436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D4745572-B065-E960-0590-0829EEC72948}"/>
              </a:ext>
            </a:extLst>
          </p:cNvPr>
          <p:cNvSpPr/>
          <p:nvPr userDrawn="1"/>
        </p:nvSpPr>
        <p:spPr>
          <a:xfrm>
            <a:off x="9601200" y="6106193"/>
            <a:ext cx="2511891" cy="592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Kuva, joka sisältää kohteen symboli, Grafiikka, Fontti, logo&#10;&#10;Kuvaus luotu automaattisesti">
            <a:extLst>
              <a:ext uri="{FF2B5EF4-FFF2-40B4-BE49-F238E27FC236}">
                <a16:creationId xmlns:a16="http://schemas.microsoft.com/office/drawing/2014/main" id="{67B30D1C-3B06-2B72-38DF-4BCDB371A3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18013" y="6067000"/>
            <a:ext cx="1019767" cy="751807"/>
          </a:xfrm>
          <a:prstGeom prst="rect">
            <a:avLst/>
          </a:prstGeom>
        </p:spPr>
      </p:pic>
      <p:pic>
        <p:nvPicPr>
          <p:cNvPr id="8" name="Kuva 7" descr="Kuva, joka sisältää kohteen kuvakaappaus, symboli, lippu, logo&#10;&#10;Kuvaus luotu automaattisesti">
            <a:extLst>
              <a:ext uri="{FF2B5EF4-FFF2-40B4-BE49-F238E27FC236}">
                <a16:creationId xmlns:a16="http://schemas.microsoft.com/office/drawing/2014/main" id="{ACD4329F-98F3-1F40-5388-CDCF9732E4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05212" y="6043616"/>
            <a:ext cx="712801" cy="814384"/>
          </a:xfrm>
          <a:prstGeom prst="rect">
            <a:avLst/>
          </a:prstGeom>
        </p:spPr>
      </p:pic>
      <p:pic>
        <p:nvPicPr>
          <p:cNvPr id="10" name="Kuva 9" descr="Kuva, joka sisältää kohteen Grafiikka, Fontti, graafinen suunnittelu, symboli&#10;&#10;Kuvaus luotu automaattisesti">
            <a:extLst>
              <a:ext uri="{FF2B5EF4-FFF2-40B4-BE49-F238E27FC236}">
                <a16:creationId xmlns:a16="http://schemas.microsoft.com/office/drawing/2014/main" id="{D46FF60D-A57D-D3C2-8FD8-3117B765038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22201" y="6261587"/>
            <a:ext cx="858544" cy="3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97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Otsikk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4C9BBB4-7A44-7146-9361-44E10D3D7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89E35A09-2DD4-4C91-9F2C-8446D7955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6676" y="175376"/>
            <a:ext cx="11878647" cy="6507247"/>
            <a:chOff x="1668186" y="752742"/>
            <a:chExt cx="9201701" cy="5180022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B80BD106-2D1A-4420-89AB-866F573D221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86" y="752742"/>
              <a:ext cx="9201701" cy="5180021"/>
            </a:xfrm>
            <a:prstGeom prst="rect">
              <a:avLst/>
            </a:prstGeom>
            <a:solidFill>
              <a:srgbClr val="F7DD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D8B459C-50CE-4C57-ACD4-2425B5349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9201701" cy="5180021"/>
            </a:xfrm>
            <a:custGeom>
              <a:avLst/>
              <a:gdLst>
                <a:gd name="T0" fmla="*/ 7035 w 33870"/>
                <a:gd name="T1" fmla="*/ 0 h 19050"/>
                <a:gd name="T2" fmla="*/ 0 w 33870"/>
                <a:gd name="T3" fmla="*/ 15487 h 19050"/>
                <a:gd name="T4" fmla="*/ 0 w 33870"/>
                <a:gd name="T5" fmla="*/ 19050 h 19050"/>
                <a:gd name="T6" fmla="*/ 15244 w 33870"/>
                <a:gd name="T7" fmla="*/ 19050 h 19050"/>
                <a:gd name="T8" fmla="*/ 27964 w 33870"/>
                <a:gd name="T9" fmla="*/ 6508 h 19050"/>
                <a:gd name="T10" fmla="*/ 33870 w 33870"/>
                <a:gd name="T11" fmla="*/ 7959 h 19050"/>
                <a:gd name="T12" fmla="*/ 33870 w 33870"/>
                <a:gd name="T13" fmla="*/ 0 h 19050"/>
                <a:gd name="T14" fmla="*/ 7035 w 33870"/>
                <a:gd name="T15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70" h="19050">
                  <a:moveTo>
                    <a:pt x="7035" y="0"/>
                  </a:moveTo>
                  <a:cubicBezTo>
                    <a:pt x="3289" y="4150"/>
                    <a:pt x="748" y="9520"/>
                    <a:pt x="0" y="15487"/>
                  </a:cubicBezTo>
                  <a:lnTo>
                    <a:pt x="0" y="19050"/>
                  </a:lnTo>
                  <a:lnTo>
                    <a:pt x="15244" y="19050"/>
                  </a:lnTo>
                  <a:cubicBezTo>
                    <a:pt x="15341" y="12107"/>
                    <a:pt x="20998" y="6508"/>
                    <a:pt x="27964" y="6508"/>
                  </a:cubicBezTo>
                  <a:cubicBezTo>
                    <a:pt x="30096" y="6508"/>
                    <a:pt x="32105" y="7033"/>
                    <a:pt x="33870" y="7959"/>
                  </a:cubicBezTo>
                  <a:lnTo>
                    <a:pt x="33870" y="0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5EB96C3-B5E9-44B5-BAFE-AC502D7DBA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7703806" cy="5180021"/>
            </a:xfrm>
            <a:custGeom>
              <a:avLst/>
              <a:gdLst>
                <a:gd name="T0" fmla="*/ 18779 w 28356"/>
                <a:gd name="T1" fmla="*/ 19050 h 19050"/>
                <a:gd name="T2" fmla="*/ 28356 w 28356"/>
                <a:gd name="T3" fmla="*/ 0 h 19050"/>
                <a:gd name="T4" fmla="*/ 13072 w 28356"/>
                <a:gd name="T5" fmla="*/ 0 h 19050"/>
                <a:gd name="T6" fmla="*/ 936 w 28356"/>
                <a:gd name="T7" fmla="*/ 11090 h 19050"/>
                <a:gd name="T8" fmla="*/ 0 w 28356"/>
                <a:gd name="T9" fmla="*/ 11090 h 19050"/>
                <a:gd name="T10" fmla="*/ 0 w 28356"/>
                <a:gd name="T11" fmla="*/ 19050 h 19050"/>
                <a:gd name="T12" fmla="*/ 18779 w 28356"/>
                <a:gd name="T13" fmla="*/ 1905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56" h="19050">
                  <a:moveTo>
                    <a:pt x="18779" y="19050"/>
                  </a:moveTo>
                  <a:cubicBezTo>
                    <a:pt x="24319" y="14447"/>
                    <a:pt x="27968" y="7651"/>
                    <a:pt x="28356" y="0"/>
                  </a:cubicBezTo>
                  <a:lnTo>
                    <a:pt x="13072" y="0"/>
                  </a:lnTo>
                  <a:cubicBezTo>
                    <a:pt x="12420" y="6167"/>
                    <a:pt x="7251" y="10988"/>
                    <a:pt x="936" y="11090"/>
                  </a:cubicBezTo>
                  <a:lnTo>
                    <a:pt x="0" y="11090"/>
                  </a:lnTo>
                  <a:lnTo>
                    <a:pt x="0" y="19050"/>
                  </a:lnTo>
                  <a:lnTo>
                    <a:pt x="18779" y="19050"/>
                  </a:lnTo>
                  <a:close/>
                </a:path>
              </a:pathLst>
            </a:custGeom>
            <a:solidFill>
              <a:srgbClr val="FA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653E748-09C9-4B6E-A199-38687296FC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3767798"/>
              <a:ext cx="244431" cy="1196871"/>
            </a:xfrm>
            <a:custGeom>
              <a:avLst/>
              <a:gdLst>
                <a:gd name="T0" fmla="*/ 900 w 900"/>
                <a:gd name="T1" fmla="*/ 0 h 4397"/>
                <a:gd name="T2" fmla="*/ 0 w 900"/>
                <a:gd name="T3" fmla="*/ 0 h 4397"/>
                <a:gd name="T4" fmla="*/ 0 w 900"/>
                <a:gd name="T5" fmla="*/ 4397 h 4397"/>
                <a:gd name="T6" fmla="*/ 900 w 900"/>
                <a:gd name="T7" fmla="*/ 0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0" h="4397">
                  <a:moveTo>
                    <a:pt x="900" y="0"/>
                  </a:moveTo>
                  <a:lnTo>
                    <a:pt x="0" y="0"/>
                  </a:lnTo>
                  <a:lnTo>
                    <a:pt x="0" y="4397"/>
                  </a:lnTo>
                  <a:cubicBezTo>
                    <a:pt x="189" y="2890"/>
                    <a:pt x="492" y="1421"/>
                    <a:pt x="900" y="0"/>
                  </a:cubicBez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B196D0FA-9F76-48D6-874C-57BE63EC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072" y="2528784"/>
              <a:ext cx="3246243" cy="3403980"/>
            </a:xfrm>
            <a:custGeom>
              <a:avLst/>
              <a:gdLst>
                <a:gd name="T0" fmla="*/ 3535 w 11947"/>
                <a:gd name="T1" fmla="*/ 12518 h 12518"/>
                <a:gd name="T2" fmla="*/ 11947 w 11947"/>
                <a:gd name="T3" fmla="*/ 0 h 12518"/>
                <a:gd name="T4" fmla="*/ 0 w 11947"/>
                <a:gd name="T5" fmla="*/ 12518 h 12518"/>
                <a:gd name="T6" fmla="*/ 3535 w 11947"/>
                <a:gd name="T7" fmla="*/ 12518 h 1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7" h="12518">
                  <a:moveTo>
                    <a:pt x="3535" y="12518"/>
                  </a:moveTo>
                  <a:cubicBezTo>
                    <a:pt x="7436" y="9277"/>
                    <a:pt x="10399" y="4948"/>
                    <a:pt x="11947" y="0"/>
                  </a:cubicBezTo>
                  <a:cubicBezTo>
                    <a:pt x="5340" y="396"/>
                    <a:pt x="93" y="5834"/>
                    <a:pt x="0" y="12518"/>
                  </a:cubicBezTo>
                  <a:lnTo>
                    <a:pt x="3535" y="12518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Suorakulmio 11">
            <a:extLst>
              <a:ext uri="{FF2B5EF4-FFF2-40B4-BE49-F238E27FC236}">
                <a16:creationId xmlns:a16="http://schemas.microsoft.com/office/drawing/2014/main" id="{37B5C2D5-C356-114F-A78B-87479A90F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43412" y="3845169"/>
            <a:ext cx="6948588" cy="227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B8ACD9A-7900-5B46-8BCE-20BA241C7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6675" y="542925"/>
            <a:ext cx="3120915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99E8F11-DFDA-144B-A542-8F9C65895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4716" y="683046"/>
            <a:ext cx="2586527" cy="793214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err="1"/>
              <a:t>Hanketunnus</a:t>
            </a:r>
            <a:r>
              <a:rPr lang="en-US" dirty="0"/>
              <a:t> </a:t>
            </a:r>
            <a:r>
              <a:rPr lang="en-US" dirty="0" err="1"/>
              <a:t>värillinen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34429" y="4094363"/>
            <a:ext cx="6422067" cy="1245356"/>
          </a:xfrm>
        </p:spPr>
        <p:txBody>
          <a:bodyPr anchor="t" anchorCtr="0"/>
          <a:lstStyle>
            <a:lvl1pPr algn="l">
              <a:lnSpc>
                <a:spcPts val="5060"/>
              </a:lnSpc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ESITYKSEN NIMI </a:t>
            </a:r>
            <a:br>
              <a:rPr lang="en-US" dirty="0"/>
            </a:br>
            <a:r>
              <a:rPr lang="en-US" dirty="0"/>
              <a:t>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34428" y="5544217"/>
            <a:ext cx="6422067" cy="3674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buNone/>
              <a:defRPr sz="2000" cap="none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Hankkeen</a:t>
            </a:r>
            <a:r>
              <a:rPr lang="en-US" dirty="0"/>
              <a:t> </a:t>
            </a:r>
            <a:r>
              <a:rPr lang="en-US" dirty="0" err="1"/>
              <a:t>nimi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25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Otsikk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4C9BBB4-7A44-7146-9361-44E10D3D78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89E35A09-2DD4-4C91-9F2C-8446D7955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6676" y="175376"/>
            <a:ext cx="11878647" cy="6507247"/>
            <a:chOff x="1668186" y="752742"/>
            <a:chExt cx="9201701" cy="5180022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B80BD106-2D1A-4420-89AB-866F573D221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86" y="752742"/>
              <a:ext cx="9201701" cy="5180021"/>
            </a:xfrm>
            <a:prstGeom prst="rect">
              <a:avLst/>
            </a:prstGeom>
            <a:solidFill>
              <a:srgbClr val="F7DD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D8B459C-50CE-4C57-ACD4-2425B5349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9201701" cy="5180021"/>
            </a:xfrm>
            <a:custGeom>
              <a:avLst/>
              <a:gdLst>
                <a:gd name="T0" fmla="*/ 7035 w 33870"/>
                <a:gd name="T1" fmla="*/ 0 h 19050"/>
                <a:gd name="T2" fmla="*/ 0 w 33870"/>
                <a:gd name="T3" fmla="*/ 15487 h 19050"/>
                <a:gd name="T4" fmla="*/ 0 w 33870"/>
                <a:gd name="T5" fmla="*/ 19050 h 19050"/>
                <a:gd name="T6" fmla="*/ 15244 w 33870"/>
                <a:gd name="T7" fmla="*/ 19050 h 19050"/>
                <a:gd name="T8" fmla="*/ 27964 w 33870"/>
                <a:gd name="T9" fmla="*/ 6508 h 19050"/>
                <a:gd name="T10" fmla="*/ 33870 w 33870"/>
                <a:gd name="T11" fmla="*/ 7959 h 19050"/>
                <a:gd name="T12" fmla="*/ 33870 w 33870"/>
                <a:gd name="T13" fmla="*/ 0 h 19050"/>
                <a:gd name="T14" fmla="*/ 7035 w 33870"/>
                <a:gd name="T15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70" h="19050">
                  <a:moveTo>
                    <a:pt x="7035" y="0"/>
                  </a:moveTo>
                  <a:cubicBezTo>
                    <a:pt x="3289" y="4150"/>
                    <a:pt x="748" y="9520"/>
                    <a:pt x="0" y="15487"/>
                  </a:cubicBezTo>
                  <a:lnTo>
                    <a:pt x="0" y="19050"/>
                  </a:lnTo>
                  <a:lnTo>
                    <a:pt x="15244" y="19050"/>
                  </a:lnTo>
                  <a:cubicBezTo>
                    <a:pt x="15341" y="12107"/>
                    <a:pt x="20998" y="6508"/>
                    <a:pt x="27964" y="6508"/>
                  </a:cubicBezTo>
                  <a:cubicBezTo>
                    <a:pt x="30096" y="6508"/>
                    <a:pt x="32105" y="7033"/>
                    <a:pt x="33870" y="7959"/>
                  </a:cubicBezTo>
                  <a:lnTo>
                    <a:pt x="33870" y="0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5EB96C3-B5E9-44B5-BAFE-AC502D7DBA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7703806" cy="5180021"/>
            </a:xfrm>
            <a:custGeom>
              <a:avLst/>
              <a:gdLst>
                <a:gd name="T0" fmla="*/ 18779 w 28356"/>
                <a:gd name="T1" fmla="*/ 19050 h 19050"/>
                <a:gd name="T2" fmla="*/ 28356 w 28356"/>
                <a:gd name="T3" fmla="*/ 0 h 19050"/>
                <a:gd name="T4" fmla="*/ 13072 w 28356"/>
                <a:gd name="T5" fmla="*/ 0 h 19050"/>
                <a:gd name="T6" fmla="*/ 936 w 28356"/>
                <a:gd name="T7" fmla="*/ 11090 h 19050"/>
                <a:gd name="T8" fmla="*/ 0 w 28356"/>
                <a:gd name="T9" fmla="*/ 11090 h 19050"/>
                <a:gd name="T10" fmla="*/ 0 w 28356"/>
                <a:gd name="T11" fmla="*/ 19050 h 19050"/>
                <a:gd name="T12" fmla="*/ 18779 w 28356"/>
                <a:gd name="T13" fmla="*/ 1905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56" h="19050">
                  <a:moveTo>
                    <a:pt x="18779" y="19050"/>
                  </a:moveTo>
                  <a:cubicBezTo>
                    <a:pt x="24319" y="14447"/>
                    <a:pt x="27968" y="7651"/>
                    <a:pt x="28356" y="0"/>
                  </a:cubicBezTo>
                  <a:lnTo>
                    <a:pt x="13072" y="0"/>
                  </a:lnTo>
                  <a:cubicBezTo>
                    <a:pt x="12420" y="6167"/>
                    <a:pt x="7251" y="10988"/>
                    <a:pt x="936" y="11090"/>
                  </a:cubicBezTo>
                  <a:lnTo>
                    <a:pt x="0" y="11090"/>
                  </a:lnTo>
                  <a:lnTo>
                    <a:pt x="0" y="19050"/>
                  </a:lnTo>
                  <a:lnTo>
                    <a:pt x="18779" y="19050"/>
                  </a:lnTo>
                  <a:close/>
                </a:path>
              </a:pathLst>
            </a:custGeom>
            <a:solidFill>
              <a:srgbClr val="FA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653E748-09C9-4B6E-A199-38687296FC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3767798"/>
              <a:ext cx="244431" cy="1196871"/>
            </a:xfrm>
            <a:custGeom>
              <a:avLst/>
              <a:gdLst>
                <a:gd name="T0" fmla="*/ 900 w 900"/>
                <a:gd name="T1" fmla="*/ 0 h 4397"/>
                <a:gd name="T2" fmla="*/ 0 w 900"/>
                <a:gd name="T3" fmla="*/ 0 h 4397"/>
                <a:gd name="T4" fmla="*/ 0 w 900"/>
                <a:gd name="T5" fmla="*/ 4397 h 4397"/>
                <a:gd name="T6" fmla="*/ 900 w 900"/>
                <a:gd name="T7" fmla="*/ 0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0" h="4397">
                  <a:moveTo>
                    <a:pt x="900" y="0"/>
                  </a:moveTo>
                  <a:lnTo>
                    <a:pt x="0" y="0"/>
                  </a:lnTo>
                  <a:lnTo>
                    <a:pt x="0" y="4397"/>
                  </a:lnTo>
                  <a:cubicBezTo>
                    <a:pt x="189" y="2890"/>
                    <a:pt x="492" y="1421"/>
                    <a:pt x="900" y="0"/>
                  </a:cubicBez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B196D0FA-9F76-48D6-874C-57BE63EC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072" y="2528784"/>
              <a:ext cx="3246243" cy="3403980"/>
            </a:xfrm>
            <a:custGeom>
              <a:avLst/>
              <a:gdLst>
                <a:gd name="T0" fmla="*/ 3535 w 11947"/>
                <a:gd name="T1" fmla="*/ 12518 h 12518"/>
                <a:gd name="T2" fmla="*/ 11947 w 11947"/>
                <a:gd name="T3" fmla="*/ 0 h 12518"/>
                <a:gd name="T4" fmla="*/ 0 w 11947"/>
                <a:gd name="T5" fmla="*/ 12518 h 12518"/>
                <a:gd name="T6" fmla="*/ 3535 w 11947"/>
                <a:gd name="T7" fmla="*/ 12518 h 1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7" h="12518">
                  <a:moveTo>
                    <a:pt x="3535" y="12518"/>
                  </a:moveTo>
                  <a:cubicBezTo>
                    <a:pt x="7436" y="9277"/>
                    <a:pt x="10399" y="4948"/>
                    <a:pt x="11947" y="0"/>
                  </a:cubicBezTo>
                  <a:cubicBezTo>
                    <a:pt x="5340" y="396"/>
                    <a:pt x="93" y="5834"/>
                    <a:pt x="0" y="12518"/>
                  </a:cubicBezTo>
                  <a:lnTo>
                    <a:pt x="3535" y="12518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4" name="Suorakulmio 13">
            <a:extLst>
              <a:ext uri="{FF2B5EF4-FFF2-40B4-BE49-F238E27FC236}">
                <a16:creationId xmlns:a16="http://schemas.microsoft.com/office/drawing/2014/main" id="{61572A2F-F168-7B42-8E36-F53CC2235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43412" y="3845169"/>
            <a:ext cx="6948588" cy="227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52880A0-2306-2040-80A4-0DCDB4ADC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0466" y="726164"/>
            <a:ext cx="3479309" cy="878682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Hanketunnus</a:t>
            </a:r>
            <a:r>
              <a:rPr lang="en-US" dirty="0"/>
              <a:t> </a:t>
            </a:r>
            <a:r>
              <a:rPr lang="en-US" dirty="0" err="1"/>
              <a:t>musta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34429" y="4094363"/>
            <a:ext cx="6422067" cy="1245356"/>
          </a:xfrm>
        </p:spPr>
        <p:txBody>
          <a:bodyPr anchor="t" anchorCtr="0"/>
          <a:lstStyle>
            <a:lvl1pPr algn="l">
              <a:lnSpc>
                <a:spcPts val="5060"/>
              </a:lnSpc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ESITYKSEN NIMI </a:t>
            </a:r>
            <a:br>
              <a:rPr lang="en-US" dirty="0"/>
            </a:br>
            <a:r>
              <a:rPr lang="en-US" dirty="0"/>
              <a:t>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34428" y="5544217"/>
            <a:ext cx="6422067" cy="3674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buNone/>
              <a:defRPr sz="2000" cap="none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Hankkeen</a:t>
            </a:r>
            <a:r>
              <a:rPr lang="en-US" dirty="0"/>
              <a:t> </a:t>
            </a:r>
            <a:r>
              <a:rPr lang="en-US" dirty="0" err="1"/>
              <a:t>nimi</a:t>
            </a:r>
            <a:r>
              <a:rPr lang="en-US" dirty="0"/>
              <a:t> </a:t>
            </a:r>
            <a:r>
              <a:rPr lang="en-US" dirty="0" err="1"/>
              <a:t>tähän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36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Kuva_otsikon_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21375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4" y="673624"/>
            <a:ext cx="4865716" cy="1947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3640" y="731521"/>
            <a:ext cx="5204460" cy="5402580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7364" y="242455"/>
            <a:ext cx="2493818" cy="1801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E2EEEE-6B8E-AC4A-BD87-577C52AE1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98883F-34E2-C04D-B0E0-3EE6981C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4645A6E-8AF7-F248-B0D8-47566458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438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53B68D8-3AC4-704A-A4C6-6BD820771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471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5A1C379-AA00-364F-A4D1-43593ED59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5504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3</a:t>
            </a:r>
          </a:p>
        </p:txBody>
      </p:sp>
    </p:spTree>
    <p:extLst>
      <p:ext uri="{BB962C8B-B14F-4D97-AF65-F5344CB8AC3E}">
        <p14:creationId xmlns:p14="http://schemas.microsoft.com/office/powerpoint/2010/main" val="1438553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Kuva_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54565" y="0"/>
            <a:ext cx="4530450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3" y="673624"/>
            <a:ext cx="6578409" cy="15605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27364" y="2413261"/>
            <a:ext cx="6578409" cy="3720839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FED5CA-C949-4645-BA48-C1514F39B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5C58148-0775-2842-BACC-E083B202E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480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Kuva_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87"/>
            <a:ext cx="4530450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521" y="673624"/>
            <a:ext cx="6584900" cy="15605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87521" y="2413261"/>
            <a:ext cx="6584900" cy="3720839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887521" y="242455"/>
            <a:ext cx="2493818" cy="1801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85EB44-B80D-1949-BF7E-F9955CF38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B0B5D00-53C6-B347-8F39-08E22D2D5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0B8EF93-1B9B-444B-AD5F-4714EAA79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438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3AD20B6A-C979-FD49-9A13-4F271F40F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471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6EE7613-3643-8940-8C20-13C05107C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5504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3</a:t>
            </a:r>
          </a:p>
        </p:txBody>
      </p:sp>
    </p:spTree>
    <p:extLst>
      <p:ext uri="{BB962C8B-B14F-4D97-AF65-F5344CB8AC3E}">
        <p14:creationId xmlns:p14="http://schemas.microsoft.com/office/powerpoint/2010/main" val="912005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D7AC2-0C73-A849-A516-236E0EE91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C34CEB-63CB-984B-829F-1217C8F3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AA420DBF-C61E-CF44-ABF1-083292C376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438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E38C82-431A-F948-8317-7DD27944AB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471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0D57B43-849A-BE40-995C-89C040FD223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5504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3</a:t>
            </a:r>
          </a:p>
        </p:txBody>
      </p:sp>
    </p:spTree>
    <p:extLst>
      <p:ext uri="{BB962C8B-B14F-4D97-AF65-F5344CB8AC3E}">
        <p14:creationId xmlns:p14="http://schemas.microsoft.com/office/powerpoint/2010/main" val="1103975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Kaksi_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7364" y="1825625"/>
            <a:ext cx="5277510" cy="43026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183313" y="1825625"/>
            <a:ext cx="5277600" cy="4302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1B4AE7-DEFD-A846-80E9-0AD5DD158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668D2B-3D24-204F-BAAE-25C737CFD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BCE32D7-AE17-6241-AA46-21EBB311C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438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FACCE60-739E-FF41-867A-B0D604666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471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8B3D8AA-FDF4-4D4A-8FCF-F313CB76F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5504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3</a:t>
            </a:r>
          </a:p>
        </p:txBody>
      </p:sp>
    </p:spTree>
    <p:extLst>
      <p:ext uri="{BB962C8B-B14F-4D97-AF65-F5344CB8AC3E}">
        <p14:creationId xmlns:p14="http://schemas.microsoft.com/office/powerpoint/2010/main" val="1075083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Log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7364" y="1825624"/>
            <a:ext cx="10744200" cy="28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209DA56-3106-804F-AD92-508A516A6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707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305E350-2B9E-B448-89DE-FB944FEA8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4574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33903A1-CD4B-B74C-9AA8-DEE7A50E4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6441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3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B3748B1-2007-C64E-A1BF-D68867A56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308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4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26F396F-D55F-BA4C-AEE5-DD8F8C239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0175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5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23DA869-23AD-9944-91F1-DE5F66519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2042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6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C6FB1B6-7759-EA46-87A6-CE83BA9C1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57A37C9-8FEE-E84D-94A3-0C543F05F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43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Keltainen_Kuva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1EDD41-32D6-5540-BB19-CF8C750A15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2A41946C-9854-B34A-93BA-C21E9759C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006" y="175375"/>
            <a:ext cx="11878647" cy="6507247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Kuva</a:t>
            </a:r>
            <a:r>
              <a:rPr lang="en-US" dirty="0"/>
              <a:t> tai video</a:t>
            </a:r>
          </a:p>
        </p:txBody>
      </p:sp>
    </p:spTree>
    <p:extLst>
      <p:ext uri="{BB962C8B-B14F-4D97-AF65-F5344CB8AC3E}">
        <p14:creationId xmlns:p14="http://schemas.microsoft.com/office/powerpoint/2010/main" val="112981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Sininen_Kuva_otsikon_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21375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4" y="673624"/>
            <a:ext cx="4865716" cy="1947027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3640" y="731521"/>
            <a:ext cx="5204460" cy="5402580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27364" y="242455"/>
            <a:ext cx="2493818" cy="180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B5BF2B6-1E7E-8D41-B357-7CF2AAB7D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95005B1-C303-3F4E-B622-89EA2145E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C64B523-E47D-2B40-BDA9-A54C73EA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438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97ABC88-72F1-2049-8228-6695017CB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471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CE7B44FE-6191-2B47-BF17-69917A0B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5504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3</a:t>
            </a:r>
          </a:p>
        </p:txBody>
      </p:sp>
    </p:spTree>
    <p:extLst>
      <p:ext uri="{BB962C8B-B14F-4D97-AF65-F5344CB8AC3E}">
        <p14:creationId xmlns:p14="http://schemas.microsoft.com/office/powerpoint/2010/main" val="1793827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k_Keltainen_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4A1BE6-EF1A-4646-929E-A443149EB3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40" name="Ryhmä 14">
            <a:extLst>
              <a:ext uri="{FF2B5EF4-FFF2-40B4-BE49-F238E27FC236}">
                <a16:creationId xmlns:a16="http://schemas.microsoft.com/office/drawing/2014/main" id="{1A8119BA-4F83-5C48-A427-B36C95637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6676" y="175376"/>
            <a:ext cx="11878647" cy="6507247"/>
            <a:chOff x="1668186" y="752742"/>
            <a:chExt cx="9201701" cy="5180022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A407E067-E9FB-1A44-9196-D36CCEBC0F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8186" y="752742"/>
              <a:ext cx="9201701" cy="5180021"/>
            </a:xfrm>
            <a:prstGeom prst="rect">
              <a:avLst/>
            </a:prstGeom>
            <a:solidFill>
              <a:srgbClr val="F7DD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4FDDBC4-0EF9-934D-8895-F6FD0C686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9201701" cy="5180021"/>
            </a:xfrm>
            <a:custGeom>
              <a:avLst/>
              <a:gdLst>
                <a:gd name="T0" fmla="*/ 7035 w 33870"/>
                <a:gd name="T1" fmla="*/ 0 h 19050"/>
                <a:gd name="T2" fmla="*/ 0 w 33870"/>
                <a:gd name="T3" fmla="*/ 15487 h 19050"/>
                <a:gd name="T4" fmla="*/ 0 w 33870"/>
                <a:gd name="T5" fmla="*/ 19050 h 19050"/>
                <a:gd name="T6" fmla="*/ 15244 w 33870"/>
                <a:gd name="T7" fmla="*/ 19050 h 19050"/>
                <a:gd name="T8" fmla="*/ 27964 w 33870"/>
                <a:gd name="T9" fmla="*/ 6508 h 19050"/>
                <a:gd name="T10" fmla="*/ 33870 w 33870"/>
                <a:gd name="T11" fmla="*/ 7959 h 19050"/>
                <a:gd name="T12" fmla="*/ 33870 w 33870"/>
                <a:gd name="T13" fmla="*/ 0 h 19050"/>
                <a:gd name="T14" fmla="*/ 7035 w 33870"/>
                <a:gd name="T15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70" h="19050">
                  <a:moveTo>
                    <a:pt x="7035" y="0"/>
                  </a:moveTo>
                  <a:cubicBezTo>
                    <a:pt x="3289" y="4150"/>
                    <a:pt x="748" y="9520"/>
                    <a:pt x="0" y="15487"/>
                  </a:cubicBezTo>
                  <a:lnTo>
                    <a:pt x="0" y="19050"/>
                  </a:lnTo>
                  <a:lnTo>
                    <a:pt x="15244" y="19050"/>
                  </a:lnTo>
                  <a:cubicBezTo>
                    <a:pt x="15341" y="12107"/>
                    <a:pt x="20998" y="6508"/>
                    <a:pt x="27964" y="6508"/>
                  </a:cubicBezTo>
                  <a:cubicBezTo>
                    <a:pt x="30096" y="6508"/>
                    <a:pt x="32105" y="7033"/>
                    <a:pt x="33870" y="7959"/>
                  </a:cubicBezTo>
                  <a:lnTo>
                    <a:pt x="33870" y="0"/>
                  </a:lnTo>
                  <a:lnTo>
                    <a:pt x="7035" y="0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32087798-509E-9A4B-B3C0-D6A82E451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752742"/>
              <a:ext cx="7703806" cy="5180021"/>
            </a:xfrm>
            <a:custGeom>
              <a:avLst/>
              <a:gdLst>
                <a:gd name="T0" fmla="*/ 18779 w 28356"/>
                <a:gd name="T1" fmla="*/ 19050 h 19050"/>
                <a:gd name="T2" fmla="*/ 28356 w 28356"/>
                <a:gd name="T3" fmla="*/ 0 h 19050"/>
                <a:gd name="T4" fmla="*/ 13072 w 28356"/>
                <a:gd name="T5" fmla="*/ 0 h 19050"/>
                <a:gd name="T6" fmla="*/ 936 w 28356"/>
                <a:gd name="T7" fmla="*/ 11090 h 19050"/>
                <a:gd name="T8" fmla="*/ 0 w 28356"/>
                <a:gd name="T9" fmla="*/ 11090 h 19050"/>
                <a:gd name="T10" fmla="*/ 0 w 28356"/>
                <a:gd name="T11" fmla="*/ 19050 h 19050"/>
                <a:gd name="T12" fmla="*/ 18779 w 28356"/>
                <a:gd name="T13" fmla="*/ 1905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356" h="19050">
                  <a:moveTo>
                    <a:pt x="18779" y="19050"/>
                  </a:moveTo>
                  <a:cubicBezTo>
                    <a:pt x="24319" y="14447"/>
                    <a:pt x="27968" y="7651"/>
                    <a:pt x="28356" y="0"/>
                  </a:cubicBezTo>
                  <a:lnTo>
                    <a:pt x="13072" y="0"/>
                  </a:lnTo>
                  <a:cubicBezTo>
                    <a:pt x="12420" y="6167"/>
                    <a:pt x="7251" y="10988"/>
                    <a:pt x="936" y="11090"/>
                  </a:cubicBezTo>
                  <a:lnTo>
                    <a:pt x="0" y="11090"/>
                  </a:lnTo>
                  <a:lnTo>
                    <a:pt x="0" y="19050"/>
                  </a:lnTo>
                  <a:lnTo>
                    <a:pt x="18779" y="19050"/>
                  </a:lnTo>
                  <a:close/>
                </a:path>
              </a:pathLst>
            </a:custGeom>
            <a:solidFill>
              <a:srgbClr val="FAC11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AF439919-4693-0149-B396-37BC5A8D5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8186" y="3767798"/>
              <a:ext cx="244431" cy="1196871"/>
            </a:xfrm>
            <a:custGeom>
              <a:avLst/>
              <a:gdLst>
                <a:gd name="T0" fmla="*/ 900 w 900"/>
                <a:gd name="T1" fmla="*/ 0 h 4397"/>
                <a:gd name="T2" fmla="*/ 0 w 900"/>
                <a:gd name="T3" fmla="*/ 0 h 4397"/>
                <a:gd name="T4" fmla="*/ 0 w 900"/>
                <a:gd name="T5" fmla="*/ 4397 h 4397"/>
                <a:gd name="T6" fmla="*/ 900 w 900"/>
                <a:gd name="T7" fmla="*/ 0 h 4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0" h="4397">
                  <a:moveTo>
                    <a:pt x="900" y="0"/>
                  </a:moveTo>
                  <a:lnTo>
                    <a:pt x="0" y="0"/>
                  </a:lnTo>
                  <a:lnTo>
                    <a:pt x="0" y="4397"/>
                  </a:lnTo>
                  <a:cubicBezTo>
                    <a:pt x="189" y="2890"/>
                    <a:pt x="492" y="1421"/>
                    <a:pt x="900" y="0"/>
                  </a:cubicBez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B8C5B3D3-D479-3446-A1FA-73C80AC23D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072" y="2528784"/>
              <a:ext cx="3246243" cy="3403980"/>
            </a:xfrm>
            <a:custGeom>
              <a:avLst/>
              <a:gdLst>
                <a:gd name="T0" fmla="*/ 3535 w 11947"/>
                <a:gd name="T1" fmla="*/ 12518 h 12518"/>
                <a:gd name="T2" fmla="*/ 11947 w 11947"/>
                <a:gd name="T3" fmla="*/ 0 h 12518"/>
                <a:gd name="T4" fmla="*/ 0 w 11947"/>
                <a:gd name="T5" fmla="*/ 12518 h 12518"/>
                <a:gd name="T6" fmla="*/ 3535 w 11947"/>
                <a:gd name="T7" fmla="*/ 12518 h 1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7" h="12518">
                  <a:moveTo>
                    <a:pt x="3535" y="12518"/>
                  </a:moveTo>
                  <a:cubicBezTo>
                    <a:pt x="7436" y="9277"/>
                    <a:pt x="10399" y="4948"/>
                    <a:pt x="11947" y="0"/>
                  </a:cubicBezTo>
                  <a:cubicBezTo>
                    <a:pt x="5340" y="396"/>
                    <a:pt x="93" y="5834"/>
                    <a:pt x="0" y="12518"/>
                  </a:cubicBezTo>
                  <a:lnTo>
                    <a:pt x="3535" y="12518"/>
                  </a:lnTo>
                  <a:close/>
                </a:path>
              </a:pathLst>
            </a:custGeom>
            <a:solidFill>
              <a:srgbClr val="F9CB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7364" y="5058412"/>
            <a:ext cx="10620086" cy="10312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3000"/>
              </a:lnSpc>
              <a:buNone/>
              <a:defRPr sz="3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Tekstiä</a:t>
            </a:r>
            <a:endParaRPr lang="en-US" dirty="0"/>
          </a:p>
        </p:txBody>
      </p:sp>
      <p:sp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7364" y="4409354"/>
            <a:ext cx="2493818" cy="180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DEE1C4-ACBF-E549-93E2-0524E4C6F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364" y="1793323"/>
            <a:ext cx="10620085" cy="2582944"/>
          </a:xfrm>
        </p:spPr>
        <p:txBody>
          <a:bodyPr anchor="t" anchorCtr="0"/>
          <a:lstStyle>
            <a:lvl1pPr>
              <a:lnSpc>
                <a:spcPts val="7000"/>
              </a:lnSpc>
              <a:defRPr sz="7000" cap="all" baseline="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Väliotsikko tai kiitosteksti</a:t>
            </a:r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50B75254-36C7-1C42-9617-C7CF45CB8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0466" y="726164"/>
            <a:ext cx="3479309" cy="878682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Hanketunnus</a:t>
            </a:r>
            <a:r>
              <a:rPr lang="en-US" dirty="0"/>
              <a:t> </a:t>
            </a:r>
            <a:r>
              <a:rPr lang="en-US" dirty="0" err="1"/>
              <a:t>musta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6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Sininen_Kuva_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54565" y="0"/>
            <a:ext cx="4530450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3" y="673624"/>
            <a:ext cx="6578409" cy="1560529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27364" y="2413261"/>
            <a:ext cx="6578409" cy="3720839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49997E4-B6E7-794D-BBE2-851F3A357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3B814C9-0231-C643-A3AF-204A6AD31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2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Sininen_Kuva_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87"/>
            <a:ext cx="4530450" cy="6856413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kuva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521" y="673624"/>
            <a:ext cx="6584900" cy="1560529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87521" y="2413261"/>
            <a:ext cx="6584900" cy="3720839"/>
          </a:xfrm>
        </p:spPr>
        <p:txBody>
          <a:bodyPr/>
          <a:lstStyle>
            <a:lvl1pPr>
              <a:defRPr/>
            </a:lvl1pPr>
            <a:lvl2pPr marL="217800" indent="-2160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887521" y="242455"/>
            <a:ext cx="2493818" cy="180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4C74517-C96F-EF48-918A-B1A4CD719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FCB195A-F8E5-4F4C-9CE2-400C9A22E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C1E7C023-FA8B-3448-8ED3-D98C27073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438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DE0FBC6-B666-9B43-B964-38357CD4E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471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810BD1F-7234-2D49-AD0B-51A275CCF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5504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3</a:t>
            </a:r>
          </a:p>
        </p:txBody>
      </p:sp>
    </p:spTree>
    <p:extLst>
      <p:ext uri="{BB962C8B-B14F-4D97-AF65-F5344CB8AC3E}">
        <p14:creationId xmlns:p14="http://schemas.microsoft.com/office/powerpoint/2010/main" val="145879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Sininen_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62E62-386E-A44E-9525-79AB41144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96BA8D-E684-C04E-83DB-65C257011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4176144-4D48-B249-9088-BCF765D4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438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B2901BC-2FB6-B341-8BDE-538BE359A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471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81903BD-8CC8-DD49-A7A0-811C5C522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5504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3</a:t>
            </a:r>
          </a:p>
        </p:txBody>
      </p:sp>
    </p:spTree>
    <p:extLst>
      <p:ext uri="{BB962C8B-B14F-4D97-AF65-F5344CB8AC3E}">
        <p14:creationId xmlns:p14="http://schemas.microsoft.com/office/powerpoint/2010/main" val="68156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Sininen_Kaksi_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7364" y="1825625"/>
            <a:ext cx="5277510" cy="43026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183313" y="1825625"/>
            <a:ext cx="5277600" cy="4302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56033-8CCA-AA45-996A-4479B8795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05CCB5-5BB8-5448-83FA-0FDE770D0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C1FC80E-9906-7F49-BCBE-91B0BF9AE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438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2E97278-E1B2-E54E-94BC-78861FE8B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471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9C302AC-C719-7347-8AF6-21B5D0DD0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550410" y="6305108"/>
            <a:ext cx="674891" cy="4401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fi-FI" dirty="0"/>
              <a:t>Logo 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CE72D1-CBF4-614E-BA74-AF081D59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911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Sininen_Log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7364" y="1825624"/>
            <a:ext cx="10744200" cy="28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F773A1-3F45-F440-91A7-F69691C72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8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43BFBA-98B0-8D42-BBE9-49DB14549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707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1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54E415F6-4094-9B4D-AAE3-B6ED33526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4574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2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4A7CB1B4-84ED-CA48-8E90-5E8FA2E93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6441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3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0F841F30-0B5C-3B4A-92EB-A2CFED60A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308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4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B567C17E-7208-CD41-B3A8-45EF9089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0175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5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11CD9C8B-1813-1247-9A2A-A7BFB073C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20426" y="4836338"/>
            <a:ext cx="1655999" cy="108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Logo 6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E5081FF-5E4F-8649-B8D6-4E560945C772}"/>
              </a:ext>
            </a:extLst>
          </p:cNvPr>
          <p:cNvSpPr txBox="1">
            <a:spLocks/>
          </p:cNvSpPr>
          <p:nvPr userDrawn="1"/>
        </p:nvSpPr>
        <p:spPr>
          <a:xfrm>
            <a:off x="156006" y="6342619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9029B87-5DF4-FB4E-861B-BFDBD765B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1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k_Sininen_Kuva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35A78B-D56F-B849-B81C-4C6DDBF15D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Content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006" y="175375"/>
            <a:ext cx="11878647" cy="6507247"/>
          </a:xfr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Kuva</a:t>
            </a:r>
            <a:r>
              <a:rPr lang="en-US" dirty="0"/>
              <a:t> tai video</a:t>
            </a:r>
          </a:p>
        </p:txBody>
      </p:sp>
    </p:spTree>
    <p:extLst>
      <p:ext uri="{BB962C8B-B14F-4D97-AF65-F5344CB8AC3E}">
        <p14:creationId xmlns:p14="http://schemas.microsoft.com/office/powerpoint/2010/main" val="145906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7364" y="673625"/>
            <a:ext cx="107442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364" y="1825625"/>
            <a:ext cx="10744200" cy="4302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953" y="6352300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6006" y="6352300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7364" y="242455"/>
            <a:ext cx="2493818" cy="180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C4388A-E5DA-0B46-AD9B-07B861703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24513" y="6382194"/>
            <a:ext cx="711481" cy="300517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7D8EA72-95B1-D944-97AA-721E04BB45B9}"/>
              </a:ext>
            </a:extLst>
          </p:cNvPr>
          <p:cNvSpPr txBox="1">
            <a:spLocks/>
          </p:cNvSpPr>
          <p:nvPr userDrawn="1"/>
        </p:nvSpPr>
        <p:spPr>
          <a:xfrm>
            <a:off x="9116598" y="6388166"/>
            <a:ext cx="588777" cy="38398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600"/>
              </a:spcBef>
              <a:buSzPct val="100000"/>
              <a:buFontTx/>
              <a:buNone/>
              <a:defRPr sz="2000" kern="1200" cap="none" baseline="0">
                <a:solidFill>
                  <a:schemeClr val="tx2"/>
                </a:solidFill>
                <a:latin typeface="Franklin Gothic Demi" charset="0"/>
                <a:ea typeface="Franklin Gothic Demi" charset="0"/>
                <a:cs typeface="Franklin Gothic Demi" charset="0"/>
              </a:defRPr>
            </a:lvl1pPr>
            <a:lvl2pPr marL="216000" indent="-216000" algn="l" defTabSz="914400" rtl="0" eaLnBrk="1" latinLnBrk="0" hangingPunct="1">
              <a:lnSpc>
                <a:spcPts val="2400"/>
              </a:lnSpc>
              <a:spcBef>
                <a:spcPts val="600"/>
              </a:spcBef>
              <a:buSzPct val="80000"/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ts val="1850"/>
              </a:lnSpc>
              <a:spcBef>
                <a:spcPts val="400"/>
              </a:spcBef>
              <a:buSzPct val="80000"/>
              <a:buFontTx/>
              <a:buBlip>
                <a:blip r:embed="rId1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400"/>
              </a:lnSpc>
              <a:spcBef>
                <a:spcPts val="4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400"/>
              </a:spcBef>
              <a:buFont typeface="Arial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fi-FI" sz="900" dirty="0"/>
          </a:p>
        </p:txBody>
      </p:sp>
    </p:spTree>
    <p:extLst>
      <p:ext uri="{BB962C8B-B14F-4D97-AF65-F5344CB8AC3E}">
        <p14:creationId xmlns:p14="http://schemas.microsoft.com/office/powerpoint/2010/main" val="178137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1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34" r:id="rId8"/>
    <p:sldLayoutId id="2147483689" r:id="rId9"/>
    <p:sldLayoutId id="2147483690" r:id="rId10"/>
  </p:sldLayoutIdLst>
  <p:hf hd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Franklin Gothic Demi" charset="0"/>
          <a:ea typeface="Franklin Gothic Demi" charset="0"/>
          <a:cs typeface="Franklin Gothic Demi" charset="0"/>
        </a:defRPr>
      </a:lvl1pPr>
    </p:titleStyle>
    <p:bodyStyle>
      <a:lvl1pPr marL="216000" indent="-216000" algn="l" defTabSz="914400" rtl="0" eaLnBrk="1" latinLnBrk="0" hangingPunct="1">
        <a:lnSpc>
          <a:spcPts val="2400"/>
        </a:lnSpc>
        <a:spcBef>
          <a:spcPts val="600"/>
        </a:spcBef>
        <a:buSzPct val="100000"/>
        <a:buFontTx/>
        <a:buBlip>
          <a:blip r:embed="rId14"/>
        </a:buBlip>
        <a:defRPr sz="2000" kern="1200" cap="none" baseline="0">
          <a:solidFill>
            <a:schemeClr val="tx2"/>
          </a:solidFill>
          <a:latin typeface="Franklin Gothic Demi" charset="0"/>
          <a:ea typeface="Franklin Gothic Demi" charset="0"/>
          <a:cs typeface="Franklin Gothic Demi" charset="0"/>
        </a:defRPr>
      </a:lvl1pPr>
      <a:lvl2pPr marL="216000" indent="-216000" algn="l" defTabSz="914400" rtl="0" eaLnBrk="1" latinLnBrk="0" hangingPunct="1">
        <a:lnSpc>
          <a:spcPts val="2400"/>
        </a:lnSpc>
        <a:spcBef>
          <a:spcPts val="600"/>
        </a:spcBef>
        <a:buSzPct val="80000"/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ts val="1850"/>
        </a:lnSpc>
        <a:spcBef>
          <a:spcPts val="400"/>
        </a:spcBef>
        <a:buSzPct val="80000"/>
        <a:buFontTx/>
        <a:buBlip>
          <a:blip r:embed="rId13"/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ts val="1400"/>
        </a:lnSpc>
        <a:spcBef>
          <a:spcPts val="400"/>
        </a:spcBef>
        <a:buFont typeface="Arial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1400"/>
        </a:lnSpc>
        <a:spcBef>
          <a:spcPts val="400"/>
        </a:spcBef>
        <a:buFont typeface="Arial"/>
        <a:buNone/>
        <a:defRPr sz="1200" i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7364" y="673625"/>
            <a:ext cx="107442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364" y="1825625"/>
            <a:ext cx="10744200" cy="4302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953" y="6352300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6006" y="6352300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27364" y="242455"/>
            <a:ext cx="2493818" cy="1801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C4388A-E5DA-0B46-AD9B-07B861703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24513" y="6382194"/>
            <a:ext cx="711481" cy="300517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7D8EA72-95B1-D944-97AA-721E04BB45B9}"/>
              </a:ext>
            </a:extLst>
          </p:cNvPr>
          <p:cNvSpPr txBox="1">
            <a:spLocks/>
          </p:cNvSpPr>
          <p:nvPr userDrawn="1"/>
        </p:nvSpPr>
        <p:spPr>
          <a:xfrm>
            <a:off x="9116598" y="6388166"/>
            <a:ext cx="588777" cy="38398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600"/>
              </a:spcBef>
              <a:buSzPct val="100000"/>
              <a:buFontTx/>
              <a:buNone/>
              <a:defRPr sz="2000" kern="1200" cap="none" baseline="0">
                <a:solidFill>
                  <a:schemeClr val="tx2"/>
                </a:solidFill>
                <a:latin typeface="Franklin Gothic Demi" charset="0"/>
                <a:ea typeface="Franklin Gothic Demi" charset="0"/>
                <a:cs typeface="Franklin Gothic Demi" charset="0"/>
              </a:defRPr>
            </a:lvl1pPr>
            <a:lvl2pPr marL="216000" indent="-216000" algn="l" defTabSz="914400" rtl="0" eaLnBrk="1" latinLnBrk="0" hangingPunct="1">
              <a:lnSpc>
                <a:spcPts val="2400"/>
              </a:lnSpc>
              <a:spcBef>
                <a:spcPts val="600"/>
              </a:spcBef>
              <a:buSzPct val="80000"/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ts val="1850"/>
              </a:lnSpc>
              <a:spcBef>
                <a:spcPts val="400"/>
              </a:spcBef>
              <a:buSzPct val="80000"/>
              <a:buFontTx/>
              <a:buBlip>
                <a:blip r:embed="rId13"/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400"/>
              </a:lnSpc>
              <a:spcBef>
                <a:spcPts val="4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400"/>
              </a:spcBef>
              <a:buFont typeface="Arial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fi-FI" sz="900" dirty="0"/>
          </a:p>
        </p:txBody>
      </p:sp>
    </p:spTree>
    <p:extLst>
      <p:ext uri="{BB962C8B-B14F-4D97-AF65-F5344CB8AC3E}">
        <p14:creationId xmlns:p14="http://schemas.microsoft.com/office/powerpoint/2010/main" val="332997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hf hd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Franklin Gothic Demi" charset="0"/>
          <a:ea typeface="Franklin Gothic Demi" charset="0"/>
          <a:cs typeface="Franklin Gothic Demi" charset="0"/>
        </a:defRPr>
      </a:lvl1pPr>
    </p:titleStyle>
    <p:bodyStyle>
      <a:lvl1pPr marL="216000" indent="-216000" algn="l" defTabSz="914400" rtl="0" eaLnBrk="1" latinLnBrk="0" hangingPunct="1">
        <a:lnSpc>
          <a:spcPts val="2400"/>
        </a:lnSpc>
        <a:spcBef>
          <a:spcPts val="600"/>
        </a:spcBef>
        <a:buClr>
          <a:schemeClr val="accent5"/>
        </a:buClr>
        <a:buSzPct val="130000"/>
        <a:buFont typeface="Normaali järjestelmäfontti"/>
        <a:buChar char="»"/>
        <a:defRPr sz="2000" kern="1200" cap="none" baseline="0">
          <a:solidFill>
            <a:schemeClr val="tx2"/>
          </a:solidFill>
          <a:latin typeface="Franklin Gothic Demi" charset="0"/>
          <a:ea typeface="Franklin Gothic Demi" charset="0"/>
          <a:cs typeface="Franklin Gothic Demi" charset="0"/>
        </a:defRPr>
      </a:lvl1pPr>
      <a:lvl2pPr marL="216000" indent="-216000" algn="l" defTabSz="914400" rtl="0" eaLnBrk="1" latinLnBrk="0" hangingPunct="1">
        <a:lnSpc>
          <a:spcPts val="2400"/>
        </a:lnSpc>
        <a:spcBef>
          <a:spcPts val="600"/>
        </a:spcBef>
        <a:buSzPct val="80000"/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ts val="1850"/>
        </a:lnSpc>
        <a:spcBef>
          <a:spcPts val="400"/>
        </a:spcBef>
        <a:buSzPct val="80000"/>
        <a:buFontTx/>
        <a:buBlip>
          <a:blip r:embed="rId13"/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ts val="1400"/>
        </a:lnSpc>
        <a:spcBef>
          <a:spcPts val="400"/>
        </a:spcBef>
        <a:buFont typeface="Arial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1400"/>
        </a:lnSpc>
        <a:spcBef>
          <a:spcPts val="400"/>
        </a:spcBef>
        <a:buFont typeface="Arial"/>
        <a:buNone/>
        <a:defRPr sz="1200" i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7364" y="673625"/>
            <a:ext cx="107442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364" y="1825625"/>
            <a:ext cx="10744200" cy="4302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7364" y="242455"/>
            <a:ext cx="2493818" cy="1801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57BE3E1-FDEB-6146-B48A-CCC767D7B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52300"/>
            <a:ext cx="4114800" cy="365125"/>
          </a:xfrm>
          <a:prstGeom prst="rect">
            <a:avLst/>
          </a:prstGeom>
        </p:spPr>
        <p:txBody>
          <a:bodyPr vert="horz" lIns="91440" tIns="0" rIns="36000" bIns="0" rtlCol="0" anchor="ctr"/>
          <a:lstStyle>
            <a:lvl1pPr algn="l">
              <a:defRPr sz="7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/ Hankkeen nimitiedot 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600BA8-6918-5247-82AA-61C654150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52300"/>
            <a:ext cx="261047" cy="365125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E6C61BD7-0D7C-FF44-A7F4-F5ABEAE01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1D02CD-A26A-C241-8D4C-8A1100B7F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24513" y="6382194"/>
            <a:ext cx="711481" cy="3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8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3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35" r:id="rId8"/>
    <p:sldLayoutId id="2147483699" r:id="rId9"/>
    <p:sldLayoutId id="2147483720" r:id="rId10"/>
  </p:sldLayoutIdLst>
  <p:hf hd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Franklin Gothic Demi" charset="0"/>
          <a:ea typeface="Franklin Gothic Demi" charset="0"/>
          <a:cs typeface="Franklin Gothic Demi" charset="0"/>
        </a:defRPr>
      </a:lvl1pPr>
    </p:titleStyle>
    <p:bodyStyle>
      <a:lvl1pPr marL="216000" indent="-216000" algn="l" defTabSz="914400" rtl="0" eaLnBrk="1" latinLnBrk="0" hangingPunct="1">
        <a:lnSpc>
          <a:spcPts val="2400"/>
        </a:lnSpc>
        <a:spcBef>
          <a:spcPts val="600"/>
        </a:spcBef>
        <a:buSzPct val="100000"/>
        <a:buFontTx/>
        <a:buBlip>
          <a:blip r:embed="rId13"/>
        </a:buBlip>
        <a:defRPr sz="2000" kern="1200" cap="none" baseline="0">
          <a:solidFill>
            <a:schemeClr val="tx1"/>
          </a:solidFill>
          <a:latin typeface="Franklin Gothic Demi" charset="0"/>
          <a:ea typeface="Franklin Gothic Demi" charset="0"/>
          <a:cs typeface="Franklin Gothic Demi" charset="0"/>
        </a:defRPr>
      </a:lvl1pPr>
      <a:lvl2pPr marL="216000" indent="-216000" algn="l" defTabSz="914400" rtl="0" eaLnBrk="1" latinLnBrk="0" hangingPunct="1">
        <a:lnSpc>
          <a:spcPts val="2400"/>
        </a:lnSpc>
        <a:spcBef>
          <a:spcPts val="600"/>
        </a:spcBef>
        <a:buSzPct val="80000"/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ts val="1850"/>
        </a:lnSpc>
        <a:spcBef>
          <a:spcPts val="400"/>
        </a:spcBef>
        <a:buSzPct val="80000"/>
        <a:buFontTx/>
        <a:buBlip>
          <a:blip r:embed="rId14"/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ts val="1400"/>
        </a:lnSpc>
        <a:spcBef>
          <a:spcPts val="400"/>
        </a:spcBef>
        <a:buFont typeface="Arial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1400"/>
        </a:lnSpc>
        <a:spcBef>
          <a:spcPts val="400"/>
        </a:spcBef>
        <a:buFont typeface="Arial"/>
        <a:buNone/>
        <a:defRPr sz="1200" i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seus.fi/handle/10024/866687" TargetMode="External"/><Relationship Id="rId2" Type="http://schemas.openxmlformats.org/officeDocument/2006/relationships/hyperlink" Target="https://www.theseus.fi/handle/10024/881408" TargetMode="Externa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7906B3F-B99F-E943-8C94-22FBE7D13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4427" y="4094363"/>
            <a:ext cx="6422069" cy="1245356"/>
          </a:xfrm>
        </p:spPr>
        <p:txBody>
          <a:bodyPr/>
          <a:lstStyle/>
          <a:p>
            <a:r>
              <a:rPr lang="fi-FI" sz="2800" dirty="0">
                <a:latin typeface="Franklin Gothic Demi"/>
              </a:rPr>
              <a:t>Tsemppi-valmennus esittely</a:t>
            </a:r>
            <a:endParaRPr lang="fi-FI" sz="2800" dirty="0"/>
          </a:p>
        </p:txBody>
      </p:sp>
      <p:sp>
        <p:nvSpPr>
          <p:cNvPr id="6" name="Alaotsikko 5">
            <a:extLst>
              <a:ext uri="{FF2B5EF4-FFF2-40B4-BE49-F238E27FC236}">
                <a16:creationId xmlns:a16="http://schemas.microsoft.com/office/drawing/2014/main" id="{30300AA4-21C1-5242-A991-CCD277D498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 sz="1600" dirty="0"/>
              <a:t>Virtaa Varustamoista ESR+</a:t>
            </a:r>
          </a:p>
        </p:txBody>
      </p:sp>
    </p:spTree>
    <p:extLst>
      <p:ext uri="{BB962C8B-B14F-4D97-AF65-F5344CB8AC3E}">
        <p14:creationId xmlns:p14="http://schemas.microsoft.com/office/powerpoint/2010/main" val="261290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D956-0574-B97C-EB55-B7A3C5044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518601"/>
            <a:ext cx="10744200" cy="748775"/>
          </a:xfrm>
        </p:spPr>
        <p:txBody>
          <a:bodyPr/>
          <a:lstStyle/>
          <a:p>
            <a:r>
              <a:rPr lang="en-US" dirty="0" err="1"/>
              <a:t>Tsemppi-valmennus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3A426-3851-FBC8-0656-474D7E910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267376"/>
            <a:ext cx="10744200" cy="507202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Tsemppi-valmennus </a:t>
            </a:r>
            <a:r>
              <a:rPr lang="fi-FI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 suunnattu 25–55-vuotiaille henkilöille, jotka kaipaavat muutosta elämäntilanteeseensa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Valmennuksen aikana saa eväitä arjen hyvinvointiin ja pääsee lisäämään valmiuksia kohti koulutusta tai työelämää. Valmennus on ilmainen.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Tsemppi-valmennus</a:t>
            </a:r>
            <a:r>
              <a:rPr lang="fi-FI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koostuu yksilö- ja ryhmätapaamisista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dirty="0">
                <a:effectLst/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rPr>
              <a:t>Ennen valmennusta ja sen jälkeen on yksilötapaaminen, jossa keskitytään osallistujan elämäntilanteeseen. Yksilöohjausta on mahdollista saada tarpeen mukaan myös ryhmän aikana.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dirty="0">
                <a:effectLst/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rPr>
              <a:t>Ryhmään osallistuminen edellyttää sitoutumista ja valmiutta työstää omia tavoitteita.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Ryhmät kokoontuvat kerran viikossa 8 viikon ajan 2-3 tuntia kerrallaan. Ne sisältävät maksuttoman lounaan ja kahvit. </a:t>
            </a:r>
            <a:r>
              <a:rPr lang="fi-FI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Ryhmä on suljettu ja koko on </a:t>
            </a:r>
            <a:r>
              <a:rPr lang="fi-FI" sz="1800" dirty="0" err="1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max</a:t>
            </a:r>
            <a:r>
              <a:rPr lang="fi-FI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. 10 osallistujaa.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b="1" kern="100" dirty="0">
                <a:solidFill>
                  <a:srgbClr val="212529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Taustalla valmennuksellisen ja tavoitteellisen, m</a:t>
            </a:r>
            <a:r>
              <a:rPr lang="fi-FI" sz="1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onialaisen yhteistyöhön keskittyvän </a:t>
            </a:r>
            <a:r>
              <a:rPr lang="fi-FI" sz="1800" b="1" kern="100" dirty="0">
                <a:solidFill>
                  <a:srgbClr val="212529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työotteen tuominen ohjaustyöhön.</a:t>
            </a:r>
            <a:endParaRPr lang="fi-FI" sz="18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i-FI" sz="1800" dirty="0">
              <a:effectLst/>
              <a:latin typeface="+mn-lt"/>
              <a:ea typeface="Franklin Gothic Book" panose="020B0503020102020204" pitchFamily="34" charset="0"/>
              <a:cs typeface="Franklin Gothic Book" panose="020B05030201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i-F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5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henkilö, piha-, puu, sormi">
            <a:extLst>
              <a:ext uri="{FF2B5EF4-FFF2-40B4-BE49-F238E27FC236}">
                <a16:creationId xmlns:a16="http://schemas.microsoft.com/office/drawing/2014/main" id="{4C2FE0D2-7349-73CA-0894-D109659358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949" r="27949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DE482F-7AF6-AEC8-100E-607CF368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520" y="673625"/>
            <a:ext cx="7070799" cy="606536"/>
          </a:xfrm>
        </p:spPr>
        <p:txBody>
          <a:bodyPr/>
          <a:lstStyle/>
          <a:p>
            <a:r>
              <a:rPr lang="en-US" err="1"/>
              <a:t>Tsemppi-valmennuksen</a:t>
            </a:r>
            <a:r>
              <a:rPr lang="en-US"/>
              <a:t> </a:t>
            </a:r>
            <a:r>
              <a:rPr lang="en-US" err="1"/>
              <a:t>teemat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EB695-7952-B3BB-B747-CDFF7F016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7520" y="1371600"/>
            <a:ext cx="7046527" cy="548640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ts val="1300"/>
              </a:lnSpc>
              <a:spcBef>
                <a:spcPts val="1300"/>
              </a:spcBef>
              <a:spcAft>
                <a:spcPts val="0"/>
              </a:spcAft>
              <a:buFont typeface="+mj-lt"/>
              <a:buAutoNum type="arabicPeriod"/>
              <a:tabLst>
                <a:tab pos="828040" algn="l"/>
                <a:tab pos="1656080" algn="l"/>
                <a:tab pos="2484120" algn="l"/>
                <a:tab pos="4140835" algn="l"/>
                <a:tab pos="4968875" algn="l"/>
                <a:tab pos="5796915" algn="l"/>
              </a:tabLst>
            </a:pPr>
            <a:r>
              <a:rPr lang="fi-FI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Oma nykytilanne ja tavoitteet</a:t>
            </a:r>
          </a:p>
          <a:p>
            <a:pPr marL="342900" lvl="0" indent="-342900">
              <a:lnSpc>
                <a:spcPts val="1300"/>
              </a:lnSpc>
              <a:spcBef>
                <a:spcPts val="1300"/>
              </a:spcBef>
              <a:spcAft>
                <a:spcPts val="0"/>
              </a:spcAft>
              <a:buFont typeface="+mj-lt"/>
              <a:buAutoNum type="arabicPeriod"/>
              <a:tabLst>
                <a:tab pos="828040" algn="l"/>
                <a:tab pos="1656080" algn="l"/>
                <a:tab pos="2484120" algn="l"/>
                <a:tab pos="4140835" algn="l"/>
                <a:tab pos="4968875" algn="l"/>
                <a:tab pos="5796915" algn="l"/>
              </a:tabLst>
            </a:pPr>
            <a:r>
              <a:rPr lang="fi-FI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Ajankäyttö, arvot ja roolit</a:t>
            </a:r>
          </a:p>
          <a:p>
            <a:pPr marL="342900" lvl="0" indent="-342900">
              <a:lnSpc>
                <a:spcPts val="1300"/>
              </a:lnSpc>
              <a:spcBef>
                <a:spcPts val="1300"/>
              </a:spcBef>
              <a:spcAft>
                <a:spcPts val="0"/>
              </a:spcAft>
              <a:buFont typeface="+mj-lt"/>
              <a:buAutoNum type="arabicPeriod"/>
              <a:tabLst>
                <a:tab pos="828040" algn="l"/>
                <a:tab pos="1656080" algn="l"/>
                <a:tab pos="2484120" algn="l"/>
                <a:tab pos="4140835" algn="l"/>
                <a:tab pos="4968875" algn="l"/>
                <a:tab pos="5796915" algn="l"/>
              </a:tabLst>
            </a:pPr>
            <a:r>
              <a:rPr lang="fi-FI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Arjen valinnat</a:t>
            </a:r>
          </a:p>
          <a:p>
            <a:pPr marL="342900" lvl="0" indent="-342900">
              <a:lnSpc>
                <a:spcPts val="1300"/>
              </a:lnSpc>
              <a:spcBef>
                <a:spcPts val="1300"/>
              </a:spcBef>
              <a:spcAft>
                <a:spcPts val="0"/>
              </a:spcAft>
              <a:buFont typeface="+mj-lt"/>
              <a:buAutoNum type="arabicPeriod"/>
              <a:tabLst>
                <a:tab pos="828040" algn="l"/>
                <a:tab pos="1656080" algn="l"/>
                <a:tab pos="2484120" algn="l"/>
                <a:tab pos="4140835" algn="l"/>
                <a:tab pos="4968875" algn="l"/>
                <a:tab pos="5796915" algn="l"/>
              </a:tabLst>
            </a:pPr>
            <a:r>
              <a:rPr lang="fi-FI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Tunteet ja kannustaminen</a:t>
            </a:r>
          </a:p>
          <a:p>
            <a:pPr marL="342900" lvl="0" indent="-342900">
              <a:lnSpc>
                <a:spcPts val="1300"/>
              </a:lnSpc>
              <a:spcBef>
                <a:spcPts val="1300"/>
              </a:spcBef>
              <a:spcAft>
                <a:spcPts val="0"/>
              </a:spcAft>
              <a:buFont typeface="+mj-lt"/>
              <a:buAutoNum type="arabicPeriod"/>
              <a:tabLst>
                <a:tab pos="828040" algn="l"/>
                <a:tab pos="1656080" algn="l"/>
                <a:tab pos="2484120" algn="l"/>
                <a:tab pos="4140835" algn="l"/>
                <a:tab pos="4968875" algn="l"/>
                <a:tab pos="5796915" algn="l"/>
              </a:tabLst>
            </a:pPr>
            <a:r>
              <a:rPr lang="fi-FI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Palautuminen, luovuus ja harrastukset</a:t>
            </a:r>
          </a:p>
          <a:p>
            <a:pPr marL="342900" lvl="0" indent="-342900">
              <a:lnSpc>
                <a:spcPts val="1300"/>
              </a:lnSpc>
              <a:spcBef>
                <a:spcPts val="1300"/>
              </a:spcBef>
              <a:spcAft>
                <a:spcPts val="0"/>
              </a:spcAft>
              <a:buFont typeface="+mj-lt"/>
              <a:buAutoNum type="arabicPeriod"/>
              <a:tabLst>
                <a:tab pos="828040" algn="l"/>
                <a:tab pos="1656080" algn="l"/>
                <a:tab pos="2484120" algn="l"/>
                <a:tab pos="4140835" algn="l"/>
                <a:tab pos="4968875" algn="l"/>
                <a:tab pos="5796915" algn="l"/>
              </a:tabLst>
            </a:pPr>
            <a:r>
              <a:rPr lang="fi-FI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Valmiuksia ja taitoja kohti työelämää</a:t>
            </a:r>
          </a:p>
          <a:p>
            <a:pPr marL="342900" lvl="0" indent="-342900">
              <a:lnSpc>
                <a:spcPts val="1300"/>
              </a:lnSpc>
              <a:spcBef>
                <a:spcPts val="1300"/>
              </a:spcBef>
              <a:spcAft>
                <a:spcPts val="0"/>
              </a:spcAft>
              <a:buFont typeface="+mj-lt"/>
              <a:buAutoNum type="arabicPeriod"/>
              <a:tabLst>
                <a:tab pos="828040" algn="l"/>
                <a:tab pos="1656080" algn="l"/>
                <a:tab pos="2484120" algn="l"/>
                <a:tab pos="4140835" algn="l"/>
                <a:tab pos="4968875" algn="l"/>
                <a:tab pos="5796915" algn="l"/>
              </a:tabLst>
            </a:pPr>
            <a:r>
              <a:rPr lang="fi-FI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Työllistymisen eri vaihtoehtoja</a:t>
            </a:r>
          </a:p>
          <a:p>
            <a:pPr marL="342900" lvl="0" indent="-342900">
              <a:lnSpc>
                <a:spcPts val="1300"/>
              </a:lnSpc>
              <a:spcBef>
                <a:spcPts val="1300"/>
              </a:spcBef>
              <a:spcAft>
                <a:spcPts val="0"/>
              </a:spcAft>
              <a:buFont typeface="+mj-lt"/>
              <a:buAutoNum type="arabicPeriod"/>
              <a:tabLst>
                <a:tab pos="828040" algn="l"/>
                <a:tab pos="1656080" algn="l"/>
                <a:tab pos="2484120" algn="l"/>
                <a:tab pos="4140835" algn="l"/>
                <a:tab pos="4968875" algn="l"/>
                <a:tab pos="5796915" algn="l"/>
              </a:tabLst>
            </a:pPr>
            <a:r>
              <a:rPr lang="fi-FI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Tulevaisuus ja unelmat</a:t>
            </a:r>
          </a:p>
          <a:p>
            <a:endParaRPr lang="en-US" dirty="0"/>
          </a:p>
          <a:p>
            <a:r>
              <a:rPr lang="fi-FI" sz="1800" dirty="0">
                <a:effectLst/>
                <a:latin typeface="+mn-lt"/>
                <a:ea typeface="Franklin Gothic Book" panose="020B0503020102020204" pitchFamily="34" charset="0"/>
                <a:cs typeface="Franklin Gothic Book" panose="020B0503020102020204" pitchFamily="34" charset="0"/>
              </a:rPr>
              <a:t>Teemoja käsitellään yksin ja yhdessä, keskustellen ja käytännön harjoituksia tehden. </a:t>
            </a:r>
          </a:p>
          <a:p>
            <a:r>
              <a:rPr lang="en-US" sz="1800" dirty="0" err="1">
                <a:latin typeface="+mn-lt"/>
              </a:rPr>
              <a:t>Osalle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ryhmäkerroista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voi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kutsua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asiantuntijavierailijan</a:t>
            </a:r>
            <a:r>
              <a:rPr lang="en-US" sz="1800" dirty="0">
                <a:latin typeface="+mn-lt"/>
              </a:rPr>
              <a:t>. mm. </a:t>
            </a:r>
            <a:r>
              <a:rPr lang="en-US" sz="1800" dirty="0" err="1">
                <a:latin typeface="+mn-lt"/>
              </a:rPr>
              <a:t>työkykykoordinaattorin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valmentajan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tms</a:t>
            </a:r>
            <a:r>
              <a:rPr lang="en-US" sz="1800" dirty="0">
                <a:latin typeface="+mn-lt"/>
              </a:rPr>
              <a:t>. </a:t>
            </a:r>
          </a:p>
          <a:p>
            <a:r>
              <a:rPr lang="en-US" sz="1800" dirty="0" err="1">
                <a:latin typeface="+mn-lt"/>
              </a:rPr>
              <a:t>Kolme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kuukautta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valmennuksen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jälkeen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tarjotaan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mahdollisuus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jatkotapaamiseen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ryhmän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niin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halutessa</a:t>
            </a:r>
            <a:endParaRPr lang="en-US" sz="18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97A46-FD7A-8CAE-FB6C-7FBD947DE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CD420-A9D7-1262-367D-0F86D84D1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Hankkeen nimitiedot </a:t>
            </a:r>
          </a:p>
        </p:txBody>
      </p:sp>
    </p:spTree>
    <p:extLst>
      <p:ext uri="{BB962C8B-B14F-4D97-AF65-F5344CB8AC3E}">
        <p14:creationId xmlns:p14="http://schemas.microsoft.com/office/powerpoint/2010/main" val="208437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taivas, piha-, siluetti, pilvi&#10;&#10;Kuvaus luotu automaattisesti">
            <a:extLst>
              <a:ext uri="{FF2B5EF4-FFF2-40B4-BE49-F238E27FC236}">
                <a16:creationId xmlns:a16="http://schemas.microsoft.com/office/drawing/2014/main" id="{8D5FDA23-77B2-5932-5D25-69A94E08A3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56006" y="2190976"/>
            <a:ext cx="5921375" cy="3922910"/>
          </a:xfrm>
          <a:noFill/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21874514-F7E6-C692-8118-A4AEEE21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673624"/>
            <a:ext cx="4865716" cy="1947027"/>
          </a:xfrm>
        </p:spPr>
        <p:txBody>
          <a:bodyPr anchor="t">
            <a:normAutofit/>
          </a:bodyPr>
          <a:lstStyle/>
          <a:p>
            <a:r>
              <a:rPr lang="fi-FI"/>
              <a:t>Tsemppi-valmennusprosessi</a:t>
            </a:r>
          </a:p>
        </p:txBody>
      </p:sp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576EAF0F-F547-FBC4-742D-E5F082863693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264275" y="731838"/>
          <a:ext cx="5203825" cy="5402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D726602-906F-73D3-3B35-19132112C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6006" y="6342619"/>
            <a:ext cx="26104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6C61BD7-0D7C-FF44-A7F4-F5ABEAE01263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9B86AFA-08EF-9569-B20E-E395DA424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953" y="6342619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/ Hankkeen nimitiedot </a:t>
            </a:r>
          </a:p>
        </p:txBody>
      </p:sp>
    </p:spTree>
    <p:extLst>
      <p:ext uri="{BB962C8B-B14F-4D97-AF65-F5344CB8AC3E}">
        <p14:creationId xmlns:p14="http://schemas.microsoft.com/office/powerpoint/2010/main" val="2472034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3C54DB-E457-EAE4-26FA-D5DCEB9A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673625"/>
            <a:ext cx="10744200" cy="626855"/>
          </a:xfrm>
        </p:spPr>
        <p:txBody>
          <a:bodyPr/>
          <a:lstStyle/>
          <a:p>
            <a:r>
              <a:rPr lang="fi-FI"/>
              <a:t>Valmennuksen viitekehys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E9B844-B59D-C0B2-D9DB-C4519735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4" y="1469572"/>
            <a:ext cx="10744200" cy="4658726"/>
          </a:xfrm>
        </p:spPr>
        <p:txBody>
          <a:bodyPr/>
          <a:lstStyle/>
          <a:p>
            <a:r>
              <a:rPr lang="fi-FI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Valmennuksen viitekehyksenä on voimavaralähtöinen sosiaalinen ohjaus, tulevaisuusorientaatio ja ratkaisukeskeinen työtapa</a:t>
            </a:r>
            <a:endParaRPr lang="fi-FI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Ryhmässä toteutuva vertaisuus on valmennuksen keskeinen voimavara</a:t>
            </a:r>
          </a:p>
          <a:p>
            <a:r>
              <a:rPr lang="fi-FI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Ohjauksessa korostuu osallistujalähtöisyys ja tavoitteellisuus</a:t>
            </a:r>
            <a:endParaRPr lang="fi-FI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Valmennusta arvioidaan koko ryhmäprosessin ajan</a:t>
            </a:r>
            <a:r>
              <a:rPr lang="fi-FI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mm. alku- ja lopputilanne arjen toimintakyvyn muutoksen näkökulmasta</a:t>
            </a:r>
          </a:p>
          <a:p>
            <a:pPr marL="0" indent="0">
              <a:buNone/>
            </a:pPr>
            <a:endParaRPr lang="fi-FI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Valmennuksen materiaalina sähköisessä muodossa: </a:t>
            </a:r>
            <a:r>
              <a:rPr lang="fi-FI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Osallistujan työkirja</a:t>
            </a:r>
            <a:r>
              <a:rPr lang="fi-FI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sekä Valmennuksen </a:t>
            </a:r>
            <a:r>
              <a:rPr lang="fi-FI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ohjaajan työkirja</a:t>
            </a:r>
            <a:r>
              <a:rPr lang="fi-FI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fi-FI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Ohjaajan työkirja: </a:t>
            </a:r>
            <a:r>
              <a:rPr lang="fi-FI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https://www.theseus.fi/handle/10024/881408</a:t>
            </a:r>
            <a:endParaRPr lang="fi-FI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Osallistujan työkirja: </a:t>
            </a:r>
            <a:r>
              <a:rPr lang="fi-FI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https://www.theseus.fi/handle/10024/866687</a:t>
            </a:r>
            <a:endParaRPr lang="fi-FI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dirty="0">
              <a:latin typeface="+mn-lt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9F01577-4BC3-EB88-6487-FDA89D79E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7E83116-DE21-BAAB-0F6F-ACB966E59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Hankkeen nimitiedot </a:t>
            </a:r>
          </a:p>
        </p:txBody>
      </p:sp>
    </p:spTree>
    <p:extLst>
      <p:ext uri="{BB962C8B-B14F-4D97-AF65-F5344CB8AC3E}">
        <p14:creationId xmlns:p14="http://schemas.microsoft.com/office/powerpoint/2010/main" val="178724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F2A26F-57CF-0399-7AA6-17BAE2F8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Rohkeasti kokeilemaan ja soveltamaan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50FC77-9BA8-A21F-37F8-6F8198B0C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Voitte soveltaa osallistujien tehtäviä osana omaa toimintaanne.</a:t>
            </a:r>
          </a:p>
          <a:p>
            <a:r>
              <a:rPr lang="fi-FI" dirty="0"/>
              <a:t>Voitte hyödyntää tehtäviä myös yksilöohjauksessa.</a:t>
            </a:r>
          </a:p>
          <a:p>
            <a:r>
              <a:rPr lang="fi-FI" dirty="0"/>
              <a:t>Voitte määritellä ryhmien kokoontumismäärät organisaationne tarpeiden mukaan.</a:t>
            </a:r>
          </a:p>
          <a:p>
            <a:r>
              <a:rPr lang="fi-FI" dirty="0"/>
              <a:t>Voitte kokeilla menetelmää erilaisissa asiakasryhmissä.</a:t>
            </a:r>
          </a:p>
          <a:p>
            <a:r>
              <a:rPr lang="fi-FI" dirty="0"/>
              <a:t>Voitte järjestää oman ohjaajakoulutuksen.</a:t>
            </a:r>
          </a:p>
          <a:p>
            <a:r>
              <a:rPr lang="fi-FI" dirty="0"/>
              <a:t>Voitte toteuttaa teemapäivän tai työpajapäivän ja poimia siihen tehtäviä osallistujan kirjasta.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Menetelmää voi joustavasti hyödyntää monentyyppisissä valmennuksissa ja erilaisten asiakasryhmien kanssa.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7B3E69E-2D92-FBD6-5679-DC5AB3259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C61BD7-0D7C-FF44-A7F4-F5ABEAE0126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D5FD28C-248B-FA9D-01A6-FC549B8B6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/ Hankkeen nimitiedot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6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4EE617-CFF1-7547-8F6E-2CD209F59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D79A940-7A9C-3528-8A23-8BB5B4831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Virtaa Varustamoista ESR+ (2023-2026)</a:t>
            </a:r>
          </a:p>
        </p:txBody>
      </p:sp>
    </p:spTree>
    <p:extLst>
      <p:ext uri="{BB962C8B-B14F-4D97-AF65-F5344CB8AC3E}">
        <p14:creationId xmlns:p14="http://schemas.microsoft.com/office/powerpoint/2010/main" val="3852526102"/>
      </p:ext>
    </p:extLst>
  </p:cSld>
  <p:clrMapOvr>
    <a:masterClrMapping/>
  </p:clrMapOvr>
</p:sld>
</file>

<file path=ppt/theme/theme1.xml><?xml version="1.0" encoding="utf-8"?>
<a:theme xmlns:a="http://schemas.openxmlformats.org/drawingml/2006/main" name="Diak_Hanke_Sininen">
  <a:themeElements>
    <a:clrScheme name="DIAK_MUSTATEKSTI">
      <a:dk1>
        <a:srgbClr val="000000"/>
      </a:dk1>
      <a:lt1>
        <a:srgbClr val="FFFFFF"/>
      </a:lt1>
      <a:dk2>
        <a:srgbClr val="343434"/>
      </a:dk2>
      <a:lt2>
        <a:srgbClr val="E8E8E8"/>
      </a:lt2>
      <a:accent1>
        <a:srgbClr val="0079C9"/>
      </a:accent1>
      <a:accent2>
        <a:srgbClr val="F9D028"/>
      </a:accent2>
      <a:accent3>
        <a:srgbClr val="65CFE9"/>
      </a:accent3>
      <a:accent4>
        <a:srgbClr val="FB8800"/>
      </a:accent4>
      <a:accent5>
        <a:srgbClr val="006643"/>
      </a:accent5>
      <a:accent6>
        <a:srgbClr val="343434"/>
      </a:accent6>
      <a:hlink>
        <a:srgbClr val="AF1F8E"/>
      </a:hlink>
      <a:folHlink>
        <a:srgbClr val="74767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3" id="{3264A4BD-B798-4145-93EC-5ED675FA9A94}" vid="{556FC052-5F6C-EA46-860C-DB4B4FA5678F}"/>
    </a:ext>
  </a:extLst>
</a:theme>
</file>

<file path=ppt/theme/theme2.xml><?xml version="1.0" encoding="utf-8"?>
<a:theme xmlns:a="http://schemas.openxmlformats.org/drawingml/2006/main" name="Diak_Hanke_vihreä">
  <a:themeElements>
    <a:clrScheme name="DIAK_MUSTATEKSTI">
      <a:dk1>
        <a:srgbClr val="000000"/>
      </a:dk1>
      <a:lt1>
        <a:srgbClr val="FFFFFF"/>
      </a:lt1>
      <a:dk2>
        <a:srgbClr val="343434"/>
      </a:dk2>
      <a:lt2>
        <a:srgbClr val="E8E8E8"/>
      </a:lt2>
      <a:accent1>
        <a:srgbClr val="0079C9"/>
      </a:accent1>
      <a:accent2>
        <a:srgbClr val="F9D028"/>
      </a:accent2>
      <a:accent3>
        <a:srgbClr val="65CFE9"/>
      </a:accent3>
      <a:accent4>
        <a:srgbClr val="FB8800"/>
      </a:accent4>
      <a:accent5>
        <a:srgbClr val="006643"/>
      </a:accent5>
      <a:accent6>
        <a:srgbClr val="343434"/>
      </a:accent6>
      <a:hlink>
        <a:srgbClr val="AF1F8E"/>
      </a:hlink>
      <a:folHlink>
        <a:srgbClr val="74767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3" id="{3264A4BD-B798-4145-93EC-5ED675FA9A94}" vid="{9190A950-F0FA-CA46-83F5-6FEEEE8C41C1}"/>
    </a:ext>
  </a:extLst>
</a:theme>
</file>

<file path=ppt/theme/theme3.xml><?xml version="1.0" encoding="utf-8"?>
<a:theme xmlns:a="http://schemas.openxmlformats.org/drawingml/2006/main" name="Diak_Hanke_Keltainen">
  <a:themeElements>
    <a:clrScheme name="DIAK_MUSTATEKSTI">
      <a:dk1>
        <a:srgbClr val="000000"/>
      </a:dk1>
      <a:lt1>
        <a:srgbClr val="FFFFFF"/>
      </a:lt1>
      <a:dk2>
        <a:srgbClr val="343434"/>
      </a:dk2>
      <a:lt2>
        <a:srgbClr val="E8E8E8"/>
      </a:lt2>
      <a:accent1>
        <a:srgbClr val="0079C9"/>
      </a:accent1>
      <a:accent2>
        <a:srgbClr val="F9D028"/>
      </a:accent2>
      <a:accent3>
        <a:srgbClr val="65CFE9"/>
      </a:accent3>
      <a:accent4>
        <a:srgbClr val="FB8800"/>
      </a:accent4>
      <a:accent5>
        <a:srgbClr val="006643"/>
      </a:accent5>
      <a:accent6>
        <a:srgbClr val="343434"/>
      </a:accent6>
      <a:hlink>
        <a:srgbClr val="AF1F8E"/>
      </a:hlink>
      <a:folHlink>
        <a:srgbClr val="74767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3" id="{3264A4BD-B798-4145-93EC-5ED675FA9A94}" vid="{5381F128-4D76-864B-910A-A23EBE1A88F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2e198b-aef7-4cf3-9921-608c5fa41245">
      <Terms xmlns="http://schemas.microsoft.com/office/infopath/2007/PartnerControls"/>
    </lcf76f155ced4ddcb4097134ff3c332f>
    <TaxCatchAll xmlns="556921c7-fd45-4c74-950f-53df350c4cd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2FE2DA75AA79C499C0E54657E08AA08" ma:contentTypeVersion="15" ma:contentTypeDescription="Luo uusi asiakirja." ma:contentTypeScope="" ma:versionID="4ec2e100a623b51b6debeca314d6b2c0">
  <xsd:schema xmlns:xsd="http://www.w3.org/2001/XMLSchema" xmlns:xs="http://www.w3.org/2001/XMLSchema" xmlns:p="http://schemas.microsoft.com/office/2006/metadata/properties" xmlns:ns2="6a2e198b-aef7-4cf3-9921-608c5fa41245" xmlns:ns3="556921c7-fd45-4c74-950f-53df350c4cd3" targetNamespace="http://schemas.microsoft.com/office/2006/metadata/properties" ma:root="true" ma:fieldsID="9abf4c3da3c3023ee776ea588cbe28a7" ns2:_="" ns3:_="">
    <xsd:import namespace="6a2e198b-aef7-4cf3-9921-608c5fa41245"/>
    <xsd:import namespace="556921c7-fd45-4c74-950f-53df350c4c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e198b-aef7-4cf3-9921-608c5fa412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Kuvien tunnisteet" ma:readOnly="false" ma:fieldId="{5cf76f15-5ced-4ddc-b409-7134ff3c332f}" ma:taxonomyMulti="true" ma:sspId="e63a637d-0aac-4958-a5cd-de682de1c7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6921c7-fd45-4c74-950f-53df350c4cd3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d41cd3e-b11b-4a24-824c-746d3b346112}" ma:internalName="TaxCatchAll" ma:showField="CatchAllData" ma:web="556921c7-fd45-4c74-950f-53df350c4c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FD03F9-4892-4C70-A698-98C916D7AF22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556921c7-fd45-4c74-950f-53df350c4cd3"/>
    <ds:schemaRef ds:uri="http://schemas.openxmlformats.org/package/2006/metadata/core-properties"/>
    <ds:schemaRef ds:uri="http://purl.org/dc/dcmitype/"/>
    <ds:schemaRef ds:uri="6a2e198b-aef7-4cf3-9921-608c5fa41245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2877D6A-0C0F-4693-859A-62DE95A17E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903154-24DB-45A2-864A-A6F645FD9C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2e198b-aef7-4cf3-9921-608c5fa41245"/>
    <ds:schemaRef ds:uri="556921c7-fd45-4c74-950f-53df350c4c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HANKE_PPT_150322_päivitetty</Template>
  <TotalTime>43</TotalTime>
  <Words>371</Words>
  <Application>Microsoft Office PowerPoint</Application>
  <PresentationFormat>Laajakuva</PresentationFormat>
  <Paragraphs>58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7</vt:i4>
      </vt:variant>
    </vt:vector>
  </HeadingPairs>
  <TitlesOfParts>
    <vt:vector size="16" baseType="lpstr">
      <vt:lpstr>Arial</vt:lpstr>
      <vt:lpstr>Calibri</vt:lpstr>
      <vt:lpstr>Franklin Gothic Book</vt:lpstr>
      <vt:lpstr>Franklin Gothic Demi</vt:lpstr>
      <vt:lpstr>Franklin Gothic Medium</vt:lpstr>
      <vt:lpstr>Normaali järjestelmäfontti</vt:lpstr>
      <vt:lpstr>Diak_Hanke_Sininen</vt:lpstr>
      <vt:lpstr>Diak_Hanke_vihreä</vt:lpstr>
      <vt:lpstr>Diak_Hanke_Keltainen</vt:lpstr>
      <vt:lpstr>Tsemppi-valmennus esittely</vt:lpstr>
      <vt:lpstr>Tsemppi-valmennus</vt:lpstr>
      <vt:lpstr>Tsemppi-valmennuksen teemat</vt:lpstr>
      <vt:lpstr>Tsemppi-valmennusprosessi</vt:lpstr>
      <vt:lpstr>Valmennuksen viitekehys</vt:lpstr>
      <vt:lpstr>Rohkeasti kokeilemaan ja soveltamaan</vt:lpstr>
      <vt:lpstr>Kiitos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Jenna Tikka</dc:creator>
  <cp:lastModifiedBy>Marjanen Niina</cp:lastModifiedBy>
  <cp:revision>26</cp:revision>
  <dcterms:created xsi:type="dcterms:W3CDTF">2023-12-21T08:23:01Z</dcterms:created>
  <dcterms:modified xsi:type="dcterms:W3CDTF">2026-03-27T08:02:13Z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0x010100B2FE2DA75AA79C499C0E54657E08AA08</vt:lpwstr>
  </property>
  <property fmtid="{D5CDD505-2E9C-101B-9397-08002B2CF9AE}" pid="3" name="MediaServiceImageTags">
    <vt:lpwstr/>
  </property>
</Properties>
</file>