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2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3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3" r:id="rId9"/>
    <p:sldMasterId id="2147483735" r:id="rId10"/>
    <p:sldMasterId id="2147483759" r:id="rId11"/>
    <p:sldMasterId id="2147483779" r:id="rId12"/>
    <p:sldMasterId id="2147483792" r:id="rId13"/>
    <p:sldMasterId id="2147483804" r:id="rId14"/>
    <p:sldMasterId id="2147483851" r:id="rId15"/>
    <p:sldMasterId id="2147483898" r:id="rId16"/>
    <p:sldMasterId id="2147483945" r:id="rId17"/>
  </p:sldMasterIdLst>
  <p:notesMasterIdLst>
    <p:notesMasterId r:id="rId27"/>
  </p:notesMasterIdLst>
  <p:sldIdLst>
    <p:sldId id="559" r:id="rId18"/>
    <p:sldId id="408" r:id="rId19"/>
    <p:sldId id="410" r:id="rId20"/>
    <p:sldId id="411" r:id="rId21"/>
    <p:sldId id="412" r:id="rId22"/>
    <p:sldId id="413" r:id="rId23"/>
    <p:sldId id="2134960548" r:id="rId24"/>
    <p:sldId id="2134960546" r:id="rId25"/>
    <p:sldId id="2134960519" r:id="rId26"/>
  </p:sldIdLst>
  <p:sldSz cx="12192000" cy="6858000"/>
  <p:notesSz cx="6858000" cy="9144000"/>
  <p:custDataLst>
    <p:tags r:id="rId28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nsidia" id="{9AAD1FFE-7C5E-4AE3-A45B-E63D0890C81A}">
          <p14:sldIdLst>
            <p14:sldId id="559"/>
            <p14:sldId id="408"/>
            <p14:sldId id="410"/>
            <p14:sldId id="411"/>
            <p14:sldId id="412"/>
            <p14:sldId id="413"/>
            <p14:sldId id="2134960548"/>
            <p14:sldId id="2134960546"/>
            <p14:sldId id="2134960519"/>
          </p14:sldIdLst>
        </p14:section>
        <p14:section name="OLD" id="{5F15B628-2E1D-4DCE-8039-7743420FDEF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i Hakulinen" initials="EH" lastIdx="1" clrIdx="0">
    <p:extLst>
      <p:ext uri="{19B8F6BF-5375-455C-9EA6-DF929625EA0E}">
        <p15:presenceInfo xmlns:p15="http://schemas.microsoft.com/office/powerpoint/2012/main" userId="SMMI.HAKULINEN@NHG.FI" providerId="AD"/>
      </p:ext>
    </p:extLst>
  </p:cmAuthor>
  <p:cmAuthor id="2" name="Helena Tolkki" initials="HT" lastIdx="12" clrIdx="1">
    <p:extLst>
      <p:ext uri="{19B8F6BF-5375-455C-9EA6-DF929625EA0E}">
        <p15:presenceInfo xmlns:p15="http://schemas.microsoft.com/office/powerpoint/2012/main" userId="S::helena.tolkki@nhg.fi::48ec21e0-c384-44d8-8a32-a7344f27084a" providerId="AD"/>
      </p:ext>
    </p:extLst>
  </p:cmAuthor>
  <p:cmAuthor id="3" name="Emmi Hakulinen" initials="EH [2]" lastIdx="7" clrIdx="2">
    <p:extLst>
      <p:ext uri="{19B8F6BF-5375-455C-9EA6-DF929625EA0E}">
        <p15:presenceInfo xmlns:p15="http://schemas.microsoft.com/office/powerpoint/2012/main" userId="S::emmi.hakulinen@nhg.fi::4dad760c-dce6-4447-a9a0-1169edda10c3" providerId="AD"/>
      </p:ext>
    </p:extLst>
  </p:cmAuthor>
  <p:cmAuthor id="4" name="Essi Pitkänen" initials="EP" lastIdx="9" clrIdx="3">
    <p:extLst>
      <p:ext uri="{19B8F6BF-5375-455C-9EA6-DF929625EA0E}">
        <p15:presenceInfo xmlns:p15="http://schemas.microsoft.com/office/powerpoint/2012/main" userId="S::essi.pitkanen@nhg.fi::d01ed1de-d8a0-4944-824f-75c2a3f0bc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7BA"/>
    <a:srgbClr val="F4DB9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97070-D0F2-47EA-8516-9DCC10EA8BB9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574314FF-888D-4424-84D0-A9224F87AADE}">
      <dgm:prSet phldrT="[Teksti]"/>
      <dgm:spPr/>
      <dgm:t>
        <a:bodyPr/>
        <a:lstStyle/>
        <a:p>
          <a:r>
            <a:rPr lang="fi-FI" b="1" dirty="0"/>
            <a:t>2026</a:t>
          </a:r>
        </a:p>
        <a:p>
          <a:r>
            <a:rPr lang="fi-FI" dirty="0"/>
            <a:t>Kela toteuttaa EQ-5D-5L FHIR-rakenteen Kanta-palveluihin</a:t>
          </a:r>
        </a:p>
      </dgm:t>
    </dgm:pt>
    <dgm:pt modelId="{4D14F8CD-531C-47BB-B0F7-B1A7DFFAF7C4}" type="parTrans" cxnId="{63339451-EF3C-4DE9-AF8D-CB9FA6A05222}">
      <dgm:prSet/>
      <dgm:spPr/>
      <dgm:t>
        <a:bodyPr/>
        <a:lstStyle/>
        <a:p>
          <a:endParaRPr lang="fi-FI"/>
        </a:p>
      </dgm:t>
    </dgm:pt>
    <dgm:pt modelId="{8FB0D64F-6F76-44B0-BA0D-A1EF7206583D}" type="sibTrans" cxnId="{63339451-EF3C-4DE9-AF8D-CB9FA6A05222}">
      <dgm:prSet/>
      <dgm:spPr/>
      <dgm:t>
        <a:bodyPr/>
        <a:lstStyle/>
        <a:p>
          <a:endParaRPr lang="fi-FI"/>
        </a:p>
      </dgm:t>
    </dgm:pt>
    <dgm:pt modelId="{6ACD6C01-6F72-4387-96ED-BE453958B71B}">
      <dgm:prSet/>
      <dgm:spPr/>
      <dgm:t>
        <a:bodyPr/>
        <a:lstStyle/>
        <a:p>
          <a:r>
            <a:rPr lang="fi-FI" b="1" dirty="0"/>
            <a:t>2027 </a:t>
          </a:r>
          <a:br>
            <a:rPr lang="fi-FI" b="1" dirty="0"/>
          </a:br>
          <a:r>
            <a:rPr lang="fi-FI" dirty="0"/>
            <a:t>THL: muutokset tietorakenteisiin mahdollisia </a:t>
          </a:r>
        </a:p>
        <a:p>
          <a:r>
            <a:rPr lang="fi-FI" dirty="0"/>
            <a:t>- mittaritiedot vapaaehtoisella viittauksella</a:t>
          </a:r>
        </a:p>
      </dgm:t>
    </dgm:pt>
    <dgm:pt modelId="{9C61EEAA-B2E8-4C5A-AD52-9D2BED81B81C}" type="parTrans" cxnId="{0A38C968-B2A7-4038-A238-1871F406E326}">
      <dgm:prSet/>
      <dgm:spPr/>
      <dgm:t>
        <a:bodyPr/>
        <a:lstStyle/>
        <a:p>
          <a:endParaRPr lang="fi-FI"/>
        </a:p>
      </dgm:t>
    </dgm:pt>
    <dgm:pt modelId="{4059CBC5-E07F-442B-BAFD-8EAAC8EE6B51}" type="sibTrans" cxnId="{0A38C968-B2A7-4038-A238-1871F406E326}">
      <dgm:prSet/>
      <dgm:spPr/>
      <dgm:t>
        <a:bodyPr/>
        <a:lstStyle/>
        <a:p>
          <a:endParaRPr lang="fi-FI"/>
        </a:p>
      </dgm:t>
    </dgm:pt>
    <dgm:pt modelId="{53EDAA7E-6A24-44AF-AFC9-678C3857AA2E}">
      <dgm:prSet/>
      <dgm:spPr/>
      <dgm:t>
        <a:bodyPr/>
        <a:lstStyle/>
        <a:p>
          <a:r>
            <a:rPr lang="fi-FI" b="1" dirty="0"/>
            <a:t>2028</a:t>
          </a:r>
          <a:r>
            <a:rPr lang="fi-FI" dirty="0"/>
            <a:t> </a:t>
          </a:r>
        </a:p>
        <a:p>
          <a:r>
            <a:rPr lang="fi-FI" dirty="0"/>
            <a:t>THL:n </a:t>
          </a:r>
          <a:r>
            <a:rPr lang="fi-FI" dirty="0" err="1"/>
            <a:t>Toimiameta</a:t>
          </a:r>
          <a:r>
            <a:rPr lang="fi-FI" dirty="0"/>
            <a:t>-palvelu käyttöön: kyselyt FHIR-rakenteilla</a:t>
          </a:r>
        </a:p>
      </dgm:t>
    </dgm:pt>
    <dgm:pt modelId="{0E867E18-F60D-4D8F-8A39-BA922051A617}" type="parTrans" cxnId="{45F7D7A2-708B-4117-B17C-79658C5965F6}">
      <dgm:prSet/>
      <dgm:spPr/>
      <dgm:t>
        <a:bodyPr/>
        <a:lstStyle/>
        <a:p>
          <a:endParaRPr lang="fi-FI"/>
        </a:p>
      </dgm:t>
    </dgm:pt>
    <dgm:pt modelId="{A30B3349-51A4-43E6-8739-82D693B9A9D5}" type="sibTrans" cxnId="{45F7D7A2-708B-4117-B17C-79658C5965F6}">
      <dgm:prSet/>
      <dgm:spPr/>
      <dgm:t>
        <a:bodyPr/>
        <a:lstStyle/>
        <a:p>
          <a:endParaRPr lang="fi-FI"/>
        </a:p>
      </dgm:t>
    </dgm:pt>
    <dgm:pt modelId="{403E84A7-C3FE-4B5E-B6F9-53326583B025}">
      <dgm:prSet/>
      <dgm:spPr/>
      <dgm:t>
        <a:bodyPr/>
        <a:lstStyle/>
        <a:p>
          <a:r>
            <a:rPr lang="fi-FI" b="1" dirty="0"/>
            <a:t>2029</a:t>
          </a:r>
          <a:r>
            <a:rPr lang="fi-FI" dirty="0"/>
            <a:t> </a:t>
          </a:r>
          <a:r>
            <a:rPr lang="fi-FI" b="1" dirty="0"/>
            <a:t>alkaen</a:t>
          </a:r>
        </a:p>
        <a:p>
          <a:r>
            <a:rPr lang="fi-FI" dirty="0"/>
            <a:t>EHDS: Omakantaan PROM-palvelu, MDR-sertifiointi</a:t>
          </a:r>
        </a:p>
      </dgm:t>
      <dgm:extLst>
        <a:ext uri="{E40237B7-FDA0-4F09-8148-C483321AD2D9}">
          <dgm14:cNvPr xmlns:dgm14="http://schemas.microsoft.com/office/drawing/2010/diagram" id="0" name="" descr="Siirtymävaiheen aikataulu. 2026: Kela toteuttaa EQ-5D-5L FHIR-rakenteen Kanta-palveluihin. 2027: THL: muutokset tietorakenteisiin mahdollisia &#10;- mittaritiedot vapaaehtoisella viittauksella. 2028: THL:n Toimiameta-palvelu käyttöön: kyselyt FHIR-rakenteilla. 2029: EHDS: Omakantaan PROM-palvelu, MDR-sertifiointi.&#10;&#10;&#10;"/>
        </a:ext>
      </dgm:extLst>
    </dgm:pt>
    <dgm:pt modelId="{6DC3CD2F-17A4-44A7-9D94-BA1E25A9359B}" type="parTrans" cxnId="{89AFC3AD-7256-4537-9C70-C56716D1B058}">
      <dgm:prSet/>
      <dgm:spPr/>
      <dgm:t>
        <a:bodyPr/>
        <a:lstStyle/>
        <a:p>
          <a:endParaRPr lang="fi-FI"/>
        </a:p>
      </dgm:t>
    </dgm:pt>
    <dgm:pt modelId="{190F6FAD-649F-42B9-956E-72ABC6FD8840}" type="sibTrans" cxnId="{89AFC3AD-7256-4537-9C70-C56716D1B058}">
      <dgm:prSet/>
      <dgm:spPr/>
      <dgm:t>
        <a:bodyPr/>
        <a:lstStyle/>
        <a:p>
          <a:endParaRPr lang="fi-FI"/>
        </a:p>
      </dgm:t>
    </dgm:pt>
    <dgm:pt modelId="{D968618E-376E-4473-8755-A4BDEC51FE77}" type="pres">
      <dgm:prSet presAssocID="{91697070-D0F2-47EA-8516-9DCC10EA8BB9}" presName="Name0" presStyleCnt="0">
        <dgm:presLayoutVars>
          <dgm:dir/>
          <dgm:resizeHandles val="exact"/>
        </dgm:presLayoutVars>
      </dgm:prSet>
      <dgm:spPr/>
    </dgm:pt>
    <dgm:pt modelId="{66F72711-1DAA-48CA-9A06-42CB52242E99}" type="pres">
      <dgm:prSet presAssocID="{91697070-D0F2-47EA-8516-9DCC10EA8BB9}" presName="arrow" presStyleLbl="bgShp" presStyleIdx="0" presStyleCnt="1"/>
      <dgm:spPr/>
    </dgm:pt>
    <dgm:pt modelId="{39A282EC-5DFB-4ABB-B1BA-71A7765A69A1}" type="pres">
      <dgm:prSet presAssocID="{91697070-D0F2-47EA-8516-9DCC10EA8BB9}" presName="points" presStyleCnt="0"/>
      <dgm:spPr/>
    </dgm:pt>
    <dgm:pt modelId="{05EFCD5F-36A6-40B7-B3C1-2AAB4F1B4801}" type="pres">
      <dgm:prSet presAssocID="{574314FF-888D-4424-84D0-A9224F87AADE}" presName="compositeA" presStyleCnt="0"/>
      <dgm:spPr/>
    </dgm:pt>
    <dgm:pt modelId="{D92B3D80-8458-437A-A50B-C09EA025F8F1}" type="pres">
      <dgm:prSet presAssocID="{574314FF-888D-4424-84D0-A9224F87AADE}" presName="textA" presStyleLbl="revTx" presStyleIdx="0" presStyleCnt="4" custScaleX="117769">
        <dgm:presLayoutVars>
          <dgm:bulletEnabled val="1"/>
        </dgm:presLayoutVars>
      </dgm:prSet>
      <dgm:spPr/>
    </dgm:pt>
    <dgm:pt modelId="{3AB0BCEE-E1ED-4F5A-8FF3-F1CEBA0639F3}" type="pres">
      <dgm:prSet presAssocID="{574314FF-888D-4424-84D0-A9224F87AADE}" presName="circleA" presStyleLbl="node1" presStyleIdx="0" presStyleCnt="4"/>
      <dgm:spPr/>
    </dgm:pt>
    <dgm:pt modelId="{115845E0-ADA0-4381-85F7-1624D540EDB1}" type="pres">
      <dgm:prSet presAssocID="{574314FF-888D-4424-84D0-A9224F87AADE}" presName="spaceA" presStyleCnt="0"/>
      <dgm:spPr/>
    </dgm:pt>
    <dgm:pt modelId="{60C56523-178E-4026-9172-414863F2A235}" type="pres">
      <dgm:prSet presAssocID="{8FB0D64F-6F76-44B0-BA0D-A1EF7206583D}" presName="space" presStyleCnt="0"/>
      <dgm:spPr/>
    </dgm:pt>
    <dgm:pt modelId="{3FE049C2-09C0-4A05-B4A1-149B9216CD32}" type="pres">
      <dgm:prSet presAssocID="{6ACD6C01-6F72-4387-96ED-BE453958B71B}" presName="compositeB" presStyleCnt="0"/>
      <dgm:spPr/>
    </dgm:pt>
    <dgm:pt modelId="{9B1E6EE4-D4BA-49A8-AFE8-379A726C1A19}" type="pres">
      <dgm:prSet presAssocID="{6ACD6C01-6F72-4387-96ED-BE453958B71B}" presName="textB" presStyleLbl="revTx" presStyleIdx="1" presStyleCnt="4">
        <dgm:presLayoutVars>
          <dgm:bulletEnabled val="1"/>
        </dgm:presLayoutVars>
      </dgm:prSet>
      <dgm:spPr/>
    </dgm:pt>
    <dgm:pt modelId="{FBE84359-DD18-4559-AD1D-8E717A562868}" type="pres">
      <dgm:prSet presAssocID="{6ACD6C01-6F72-4387-96ED-BE453958B71B}" presName="circleB" presStyleLbl="node1" presStyleIdx="1" presStyleCnt="4"/>
      <dgm:spPr/>
    </dgm:pt>
    <dgm:pt modelId="{617E19A2-8EFA-44FF-9577-BF283D848254}" type="pres">
      <dgm:prSet presAssocID="{6ACD6C01-6F72-4387-96ED-BE453958B71B}" presName="spaceB" presStyleCnt="0"/>
      <dgm:spPr/>
    </dgm:pt>
    <dgm:pt modelId="{8589EB38-03BE-4DAE-B7BB-D9D5D523D3A0}" type="pres">
      <dgm:prSet presAssocID="{4059CBC5-E07F-442B-BAFD-8EAAC8EE6B51}" presName="space" presStyleCnt="0"/>
      <dgm:spPr/>
    </dgm:pt>
    <dgm:pt modelId="{3F4B9B30-A86F-422F-96E0-EB5B3828C33F}" type="pres">
      <dgm:prSet presAssocID="{53EDAA7E-6A24-44AF-AFC9-678C3857AA2E}" presName="compositeA" presStyleCnt="0"/>
      <dgm:spPr/>
    </dgm:pt>
    <dgm:pt modelId="{31F9742B-AD71-4B96-A7CA-D4C97C1B22AB}" type="pres">
      <dgm:prSet presAssocID="{53EDAA7E-6A24-44AF-AFC9-678C3857AA2E}" presName="textA" presStyleLbl="revTx" presStyleIdx="2" presStyleCnt="4">
        <dgm:presLayoutVars>
          <dgm:bulletEnabled val="1"/>
        </dgm:presLayoutVars>
      </dgm:prSet>
      <dgm:spPr/>
    </dgm:pt>
    <dgm:pt modelId="{E1846E95-D5C8-44EC-A9CF-AB9E46F34F58}" type="pres">
      <dgm:prSet presAssocID="{53EDAA7E-6A24-44AF-AFC9-678C3857AA2E}" presName="circleA" presStyleLbl="node1" presStyleIdx="2" presStyleCnt="4"/>
      <dgm:spPr/>
    </dgm:pt>
    <dgm:pt modelId="{8A80322D-9F35-45C9-B5C6-CF312F326562}" type="pres">
      <dgm:prSet presAssocID="{53EDAA7E-6A24-44AF-AFC9-678C3857AA2E}" presName="spaceA" presStyleCnt="0"/>
      <dgm:spPr/>
    </dgm:pt>
    <dgm:pt modelId="{08883572-5C50-4078-A8FA-0B3FA8D5C90D}" type="pres">
      <dgm:prSet presAssocID="{A30B3349-51A4-43E6-8739-82D693B9A9D5}" presName="space" presStyleCnt="0"/>
      <dgm:spPr/>
    </dgm:pt>
    <dgm:pt modelId="{78255F60-A01D-4E38-AE04-EAFF1E4A8782}" type="pres">
      <dgm:prSet presAssocID="{403E84A7-C3FE-4B5E-B6F9-53326583B025}" presName="compositeB" presStyleCnt="0"/>
      <dgm:spPr/>
    </dgm:pt>
    <dgm:pt modelId="{5F956EAB-BF5C-46AC-94C6-B89F576E4A04}" type="pres">
      <dgm:prSet presAssocID="{403E84A7-C3FE-4B5E-B6F9-53326583B025}" presName="textB" presStyleLbl="revTx" presStyleIdx="3" presStyleCnt="4">
        <dgm:presLayoutVars>
          <dgm:bulletEnabled val="1"/>
        </dgm:presLayoutVars>
      </dgm:prSet>
      <dgm:spPr/>
    </dgm:pt>
    <dgm:pt modelId="{E2BB7030-87AD-436B-B14C-72F681146D1B}" type="pres">
      <dgm:prSet presAssocID="{403E84A7-C3FE-4B5E-B6F9-53326583B025}" presName="circleB" presStyleLbl="node1" presStyleIdx="3" presStyleCnt="4"/>
      <dgm:spPr/>
    </dgm:pt>
    <dgm:pt modelId="{498CC4C5-AC7A-4227-8D97-D50A00D3D698}" type="pres">
      <dgm:prSet presAssocID="{403E84A7-C3FE-4B5E-B6F9-53326583B025}" presName="spaceB" presStyleCnt="0"/>
      <dgm:spPr/>
    </dgm:pt>
  </dgm:ptLst>
  <dgm:cxnLst>
    <dgm:cxn modelId="{8CF35B0F-27A7-46E6-9FEF-8A1615A56701}" type="presOf" srcId="{574314FF-888D-4424-84D0-A9224F87AADE}" destId="{D92B3D80-8458-437A-A50B-C09EA025F8F1}" srcOrd="0" destOrd="0" presId="urn:microsoft.com/office/officeart/2005/8/layout/hProcess11"/>
    <dgm:cxn modelId="{0DCD2F32-76CB-424C-9C40-79A772DD84FC}" type="presOf" srcId="{53EDAA7E-6A24-44AF-AFC9-678C3857AA2E}" destId="{31F9742B-AD71-4B96-A7CA-D4C97C1B22AB}" srcOrd="0" destOrd="0" presId="urn:microsoft.com/office/officeart/2005/8/layout/hProcess11"/>
    <dgm:cxn modelId="{AE93865C-0641-45AE-AE1B-7B14BD3202FD}" type="presOf" srcId="{91697070-D0F2-47EA-8516-9DCC10EA8BB9}" destId="{D968618E-376E-4473-8755-A4BDEC51FE77}" srcOrd="0" destOrd="0" presId="urn:microsoft.com/office/officeart/2005/8/layout/hProcess11"/>
    <dgm:cxn modelId="{0A38C968-B2A7-4038-A238-1871F406E326}" srcId="{91697070-D0F2-47EA-8516-9DCC10EA8BB9}" destId="{6ACD6C01-6F72-4387-96ED-BE453958B71B}" srcOrd="1" destOrd="0" parTransId="{9C61EEAA-B2E8-4C5A-AD52-9D2BED81B81C}" sibTransId="{4059CBC5-E07F-442B-BAFD-8EAAC8EE6B51}"/>
    <dgm:cxn modelId="{63339451-EF3C-4DE9-AF8D-CB9FA6A05222}" srcId="{91697070-D0F2-47EA-8516-9DCC10EA8BB9}" destId="{574314FF-888D-4424-84D0-A9224F87AADE}" srcOrd="0" destOrd="0" parTransId="{4D14F8CD-531C-47BB-B0F7-B1A7DFFAF7C4}" sibTransId="{8FB0D64F-6F76-44B0-BA0D-A1EF7206583D}"/>
    <dgm:cxn modelId="{AB02D279-9AB5-4C1B-96D3-02618F925865}" type="presOf" srcId="{403E84A7-C3FE-4B5E-B6F9-53326583B025}" destId="{5F956EAB-BF5C-46AC-94C6-B89F576E4A04}" srcOrd="0" destOrd="0" presId="urn:microsoft.com/office/officeart/2005/8/layout/hProcess11"/>
    <dgm:cxn modelId="{45F7D7A2-708B-4117-B17C-79658C5965F6}" srcId="{91697070-D0F2-47EA-8516-9DCC10EA8BB9}" destId="{53EDAA7E-6A24-44AF-AFC9-678C3857AA2E}" srcOrd="2" destOrd="0" parTransId="{0E867E18-F60D-4D8F-8A39-BA922051A617}" sibTransId="{A30B3349-51A4-43E6-8739-82D693B9A9D5}"/>
    <dgm:cxn modelId="{89AFC3AD-7256-4537-9C70-C56716D1B058}" srcId="{91697070-D0F2-47EA-8516-9DCC10EA8BB9}" destId="{403E84A7-C3FE-4B5E-B6F9-53326583B025}" srcOrd="3" destOrd="0" parTransId="{6DC3CD2F-17A4-44A7-9D94-BA1E25A9359B}" sibTransId="{190F6FAD-649F-42B9-956E-72ABC6FD8840}"/>
    <dgm:cxn modelId="{05B66BE2-14D9-46D0-A168-200B322DDE8B}" type="presOf" srcId="{6ACD6C01-6F72-4387-96ED-BE453958B71B}" destId="{9B1E6EE4-D4BA-49A8-AFE8-379A726C1A19}" srcOrd="0" destOrd="0" presId="urn:microsoft.com/office/officeart/2005/8/layout/hProcess11"/>
    <dgm:cxn modelId="{BD60E8D0-7D5D-44EB-9492-1EE1F5ECB46D}" type="presParOf" srcId="{D968618E-376E-4473-8755-A4BDEC51FE77}" destId="{66F72711-1DAA-48CA-9A06-42CB52242E99}" srcOrd="0" destOrd="0" presId="urn:microsoft.com/office/officeart/2005/8/layout/hProcess11"/>
    <dgm:cxn modelId="{F855E0EB-8849-4E90-B787-3588226D6442}" type="presParOf" srcId="{D968618E-376E-4473-8755-A4BDEC51FE77}" destId="{39A282EC-5DFB-4ABB-B1BA-71A7765A69A1}" srcOrd="1" destOrd="0" presId="urn:microsoft.com/office/officeart/2005/8/layout/hProcess11"/>
    <dgm:cxn modelId="{8D733112-9A64-40B9-8506-69DDA62C044E}" type="presParOf" srcId="{39A282EC-5DFB-4ABB-B1BA-71A7765A69A1}" destId="{05EFCD5F-36A6-40B7-B3C1-2AAB4F1B4801}" srcOrd="0" destOrd="0" presId="urn:microsoft.com/office/officeart/2005/8/layout/hProcess11"/>
    <dgm:cxn modelId="{8115F36C-08A0-4612-9BA2-E23862C7A02F}" type="presParOf" srcId="{05EFCD5F-36A6-40B7-B3C1-2AAB4F1B4801}" destId="{D92B3D80-8458-437A-A50B-C09EA025F8F1}" srcOrd="0" destOrd="0" presId="urn:microsoft.com/office/officeart/2005/8/layout/hProcess11"/>
    <dgm:cxn modelId="{7AF1E84A-1552-43B4-9B10-702D08C50558}" type="presParOf" srcId="{05EFCD5F-36A6-40B7-B3C1-2AAB4F1B4801}" destId="{3AB0BCEE-E1ED-4F5A-8FF3-F1CEBA0639F3}" srcOrd="1" destOrd="0" presId="urn:microsoft.com/office/officeart/2005/8/layout/hProcess11"/>
    <dgm:cxn modelId="{B53E8BAC-162A-446F-9B8B-9385E758F156}" type="presParOf" srcId="{05EFCD5F-36A6-40B7-B3C1-2AAB4F1B4801}" destId="{115845E0-ADA0-4381-85F7-1624D540EDB1}" srcOrd="2" destOrd="0" presId="urn:microsoft.com/office/officeart/2005/8/layout/hProcess11"/>
    <dgm:cxn modelId="{1FD4973B-4ED1-4E1A-95E8-923371E7E7E9}" type="presParOf" srcId="{39A282EC-5DFB-4ABB-B1BA-71A7765A69A1}" destId="{60C56523-178E-4026-9172-414863F2A235}" srcOrd="1" destOrd="0" presId="urn:microsoft.com/office/officeart/2005/8/layout/hProcess11"/>
    <dgm:cxn modelId="{C46748F8-2722-43FD-A121-30513D04EE13}" type="presParOf" srcId="{39A282EC-5DFB-4ABB-B1BA-71A7765A69A1}" destId="{3FE049C2-09C0-4A05-B4A1-149B9216CD32}" srcOrd="2" destOrd="0" presId="urn:microsoft.com/office/officeart/2005/8/layout/hProcess11"/>
    <dgm:cxn modelId="{69156FC6-50A6-49D6-A85A-173419B500BB}" type="presParOf" srcId="{3FE049C2-09C0-4A05-B4A1-149B9216CD32}" destId="{9B1E6EE4-D4BA-49A8-AFE8-379A726C1A19}" srcOrd="0" destOrd="0" presId="urn:microsoft.com/office/officeart/2005/8/layout/hProcess11"/>
    <dgm:cxn modelId="{8A3E8E25-880A-49D9-A30E-39F6DB767B27}" type="presParOf" srcId="{3FE049C2-09C0-4A05-B4A1-149B9216CD32}" destId="{FBE84359-DD18-4559-AD1D-8E717A562868}" srcOrd="1" destOrd="0" presId="urn:microsoft.com/office/officeart/2005/8/layout/hProcess11"/>
    <dgm:cxn modelId="{3CF1CBE0-F8B7-4977-9034-B179541B722C}" type="presParOf" srcId="{3FE049C2-09C0-4A05-B4A1-149B9216CD32}" destId="{617E19A2-8EFA-44FF-9577-BF283D848254}" srcOrd="2" destOrd="0" presId="urn:microsoft.com/office/officeart/2005/8/layout/hProcess11"/>
    <dgm:cxn modelId="{61529B96-4E6D-46D2-B6C3-FD1DFB0051E5}" type="presParOf" srcId="{39A282EC-5DFB-4ABB-B1BA-71A7765A69A1}" destId="{8589EB38-03BE-4DAE-B7BB-D9D5D523D3A0}" srcOrd="3" destOrd="0" presId="urn:microsoft.com/office/officeart/2005/8/layout/hProcess11"/>
    <dgm:cxn modelId="{6DBF433A-FF33-4AAC-A948-8678F96C92E5}" type="presParOf" srcId="{39A282EC-5DFB-4ABB-B1BA-71A7765A69A1}" destId="{3F4B9B30-A86F-422F-96E0-EB5B3828C33F}" srcOrd="4" destOrd="0" presId="urn:microsoft.com/office/officeart/2005/8/layout/hProcess11"/>
    <dgm:cxn modelId="{A69D8483-555A-4C54-A47B-45507AE18918}" type="presParOf" srcId="{3F4B9B30-A86F-422F-96E0-EB5B3828C33F}" destId="{31F9742B-AD71-4B96-A7CA-D4C97C1B22AB}" srcOrd="0" destOrd="0" presId="urn:microsoft.com/office/officeart/2005/8/layout/hProcess11"/>
    <dgm:cxn modelId="{04DDDBC6-4C92-4DE7-BE8D-182042BE14DD}" type="presParOf" srcId="{3F4B9B30-A86F-422F-96E0-EB5B3828C33F}" destId="{E1846E95-D5C8-44EC-A9CF-AB9E46F34F58}" srcOrd="1" destOrd="0" presId="urn:microsoft.com/office/officeart/2005/8/layout/hProcess11"/>
    <dgm:cxn modelId="{01857F06-70FF-4F5C-B899-1BC5C61BF33E}" type="presParOf" srcId="{3F4B9B30-A86F-422F-96E0-EB5B3828C33F}" destId="{8A80322D-9F35-45C9-B5C6-CF312F326562}" srcOrd="2" destOrd="0" presId="urn:microsoft.com/office/officeart/2005/8/layout/hProcess11"/>
    <dgm:cxn modelId="{BF43FFF9-1F56-419E-9297-25BBAE7376C3}" type="presParOf" srcId="{39A282EC-5DFB-4ABB-B1BA-71A7765A69A1}" destId="{08883572-5C50-4078-A8FA-0B3FA8D5C90D}" srcOrd="5" destOrd="0" presId="urn:microsoft.com/office/officeart/2005/8/layout/hProcess11"/>
    <dgm:cxn modelId="{BCEE109D-6D10-421E-83D3-8C7D0E75E887}" type="presParOf" srcId="{39A282EC-5DFB-4ABB-B1BA-71A7765A69A1}" destId="{78255F60-A01D-4E38-AE04-EAFF1E4A8782}" srcOrd="6" destOrd="0" presId="urn:microsoft.com/office/officeart/2005/8/layout/hProcess11"/>
    <dgm:cxn modelId="{08B73E4F-9843-4643-A9B1-B1BAC82EF9D7}" type="presParOf" srcId="{78255F60-A01D-4E38-AE04-EAFF1E4A8782}" destId="{5F956EAB-BF5C-46AC-94C6-B89F576E4A04}" srcOrd="0" destOrd="0" presId="urn:microsoft.com/office/officeart/2005/8/layout/hProcess11"/>
    <dgm:cxn modelId="{2A3712ED-DEBC-48BB-A2CA-964285428B17}" type="presParOf" srcId="{78255F60-A01D-4E38-AE04-EAFF1E4A8782}" destId="{E2BB7030-87AD-436B-B14C-72F681146D1B}" srcOrd="1" destOrd="0" presId="urn:microsoft.com/office/officeart/2005/8/layout/hProcess11"/>
    <dgm:cxn modelId="{FF82F282-52E5-49DB-A736-7FE65E7A46CB}" type="presParOf" srcId="{78255F60-A01D-4E38-AE04-EAFF1E4A8782}" destId="{498CC4C5-AC7A-4227-8D97-D50A00D3D69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72711-1DAA-48CA-9A06-42CB52242E99}">
      <dsp:nvSpPr>
        <dsp:cNvPr id="0" name=""/>
        <dsp:cNvSpPr/>
      </dsp:nvSpPr>
      <dsp:spPr>
        <a:xfrm>
          <a:off x="0" y="1369897"/>
          <a:ext cx="11303949" cy="182653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B3D80-8458-437A-A50B-C09EA025F8F1}">
      <dsp:nvSpPr>
        <dsp:cNvPr id="0" name=""/>
        <dsp:cNvSpPr/>
      </dsp:nvSpPr>
      <dsp:spPr>
        <a:xfrm>
          <a:off x="2490" y="0"/>
          <a:ext cx="2767163" cy="182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Kela toteuttaa EQ-5D-5L FHIR-rakenteen Kanta-palveluihin</a:t>
          </a:r>
        </a:p>
      </dsp:txBody>
      <dsp:txXfrm>
        <a:off x="2490" y="0"/>
        <a:ext cx="2767163" cy="1826530"/>
      </dsp:txXfrm>
    </dsp:sp>
    <dsp:sp modelId="{3AB0BCEE-E1ED-4F5A-8FF3-F1CEBA0639F3}">
      <dsp:nvSpPr>
        <dsp:cNvPr id="0" name=""/>
        <dsp:cNvSpPr/>
      </dsp:nvSpPr>
      <dsp:spPr>
        <a:xfrm>
          <a:off x="1157755" y="2054846"/>
          <a:ext cx="456632" cy="4566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6EE4-D4BA-49A8-AFE8-379A726C1A19}">
      <dsp:nvSpPr>
        <dsp:cNvPr id="0" name=""/>
        <dsp:cNvSpPr/>
      </dsp:nvSpPr>
      <dsp:spPr>
        <a:xfrm>
          <a:off x="2887136" y="2739795"/>
          <a:ext cx="2349653" cy="182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2027 </a:t>
          </a:r>
          <a:br>
            <a:rPr lang="fi-FI" sz="1600" b="1" kern="1200" dirty="0"/>
          </a:br>
          <a:r>
            <a:rPr lang="fi-FI" sz="1600" kern="1200" dirty="0"/>
            <a:t>THL: muutokset tietorakenteisiin mahdollisia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mittaritiedot vapaaehtoisella viittauksella</a:t>
          </a:r>
        </a:p>
      </dsp:txBody>
      <dsp:txXfrm>
        <a:off x="2887136" y="2739795"/>
        <a:ext cx="2349653" cy="1826530"/>
      </dsp:txXfrm>
    </dsp:sp>
    <dsp:sp modelId="{FBE84359-DD18-4559-AD1D-8E717A562868}">
      <dsp:nvSpPr>
        <dsp:cNvPr id="0" name=""/>
        <dsp:cNvSpPr/>
      </dsp:nvSpPr>
      <dsp:spPr>
        <a:xfrm>
          <a:off x="3833647" y="2054846"/>
          <a:ext cx="456632" cy="456632"/>
        </a:xfrm>
        <a:prstGeom prst="ellipse">
          <a:avLst/>
        </a:prstGeom>
        <a:solidFill>
          <a:schemeClr val="accent4">
            <a:hueOff val="2921318"/>
            <a:satOff val="12149"/>
            <a:lumOff val="4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9742B-AD71-4B96-A7CA-D4C97C1B22AB}">
      <dsp:nvSpPr>
        <dsp:cNvPr id="0" name=""/>
        <dsp:cNvSpPr/>
      </dsp:nvSpPr>
      <dsp:spPr>
        <a:xfrm>
          <a:off x="5354273" y="0"/>
          <a:ext cx="2349653" cy="182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2028</a:t>
          </a:r>
          <a:r>
            <a:rPr lang="fi-FI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THL:n </a:t>
          </a:r>
          <a:r>
            <a:rPr lang="fi-FI" sz="1600" kern="1200" dirty="0" err="1"/>
            <a:t>Toimiameta</a:t>
          </a:r>
          <a:r>
            <a:rPr lang="fi-FI" sz="1600" kern="1200" dirty="0"/>
            <a:t>-palvelu käyttöön: kyselyt FHIR-rakenteilla</a:t>
          </a:r>
        </a:p>
      </dsp:txBody>
      <dsp:txXfrm>
        <a:off x="5354273" y="0"/>
        <a:ext cx="2349653" cy="1826530"/>
      </dsp:txXfrm>
    </dsp:sp>
    <dsp:sp modelId="{E1846E95-D5C8-44EC-A9CF-AB9E46F34F58}">
      <dsp:nvSpPr>
        <dsp:cNvPr id="0" name=""/>
        <dsp:cNvSpPr/>
      </dsp:nvSpPr>
      <dsp:spPr>
        <a:xfrm>
          <a:off x="6300784" y="2054846"/>
          <a:ext cx="456632" cy="456632"/>
        </a:xfrm>
        <a:prstGeom prst="ellipse">
          <a:avLst/>
        </a:prstGeom>
        <a:solidFill>
          <a:schemeClr val="accent4">
            <a:hueOff val="5842635"/>
            <a:satOff val="24297"/>
            <a:lumOff val="99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56EAB-BF5C-46AC-94C6-B89F576E4A04}">
      <dsp:nvSpPr>
        <dsp:cNvPr id="0" name=""/>
        <dsp:cNvSpPr/>
      </dsp:nvSpPr>
      <dsp:spPr>
        <a:xfrm>
          <a:off x="7821409" y="2739795"/>
          <a:ext cx="2349653" cy="182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2029</a:t>
          </a:r>
          <a:r>
            <a:rPr lang="fi-FI" sz="1600" kern="1200" dirty="0"/>
            <a:t> </a:t>
          </a:r>
          <a:r>
            <a:rPr lang="fi-FI" sz="1600" b="1" kern="1200" dirty="0"/>
            <a:t>alkaen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EHDS: Omakantaan PROM-palvelu, MDR-sertifiointi</a:t>
          </a:r>
        </a:p>
      </dsp:txBody>
      <dsp:txXfrm>
        <a:off x="7821409" y="2739795"/>
        <a:ext cx="2349653" cy="1826530"/>
      </dsp:txXfrm>
    </dsp:sp>
    <dsp:sp modelId="{E2BB7030-87AD-436B-B14C-72F681146D1B}">
      <dsp:nvSpPr>
        <dsp:cNvPr id="0" name=""/>
        <dsp:cNvSpPr/>
      </dsp:nvSpPr>
      <dsp:spPr>
        <a:xfrm>
          <a:off x="8767920" y="2054846"/>
          <a:ext cx="456632" cy="456632"/>
        </a:xfrm>
        <a:prstGeom prst="ellipse">
          <a:avLst/>
        </a:prstGeom>
        <a:solidFill>
          <a:schemeClr val="accent4">
            <a:hueOff val="8763953"/>
            <a:satOff val="36446"/>
            <a:lumOff val="1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7580-957B-4CA3-A738-24831F9D7559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A6C2-EBBF-4592-BCE9-1C9523C81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8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1.png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8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Relationship Id="rId4" Type="http://schemas.openxmlformats.org/officeDocument/2006/relationships/image" Target="../media/image8.emf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2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78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4073652"/>
            <a:ext cx="5819080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755340"/>
            <a:ext cx="2272533" cy="6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65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01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2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82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947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" y="5596332"/>
            <a:ext cx="2513704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04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0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539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5432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202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8099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49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688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236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68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4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7225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1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69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45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85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89488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EBEC-4B45-41C9-B2A7-254BDE7FE2B4}" type="datetime1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0157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368213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683471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45268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898794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884589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07552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760661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786534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5842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27502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2699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935356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817655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722203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09846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58155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6506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245864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932941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5161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16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115094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2295502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951095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318633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18880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388031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56124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24205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43429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8148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494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152928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227962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536299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15.5.2024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201360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72645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113709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569657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81946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421046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1391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82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071772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384600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44632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280701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820945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81738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089397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4D267483-FC5A-44DF-BBB3-BA9D01AEED49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799366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6CD39F56-43A5-43C7-B54F-FA0AAEB3D1D9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750365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2ED2848D-A340-456D-B5D8-2CE1024EDA7D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60889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581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E7C06577-0AC6-4295-9F67-600E26152DDF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298496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45E8EBFF-4B1D-4B5C-A9D8-B5C0516E50E2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861795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69C0E78B-150C-4734-9C5B-5D07D5DE90D3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34560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ADEB507B-FB4B-4FA6-97D8-D9E02D796935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110784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E4B79A26-C8F7-4677-A272-CC205A6D86B2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286752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B75E644-9CD3-410A-8E74-04A8CF97E7AF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339882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DBAAC200-0D22-453C-8562-04C1EFB60E60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190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59DDD67C-E1C3-43B5-926F-BAA8D6AB3DA7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073935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2DFB6615-C509-49C7-9B5E-FB634540618A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582273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EB7253D1-73FE-4B6A-B0E6-7C860739F641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4293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52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836498E-EE6E-466C-B374-730FDAF67512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441404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80E5A710-B10E-4348-AC62-CED737A4E069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577156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FBA3-6D18-4DA7-8DFC-4D573990A1E4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heli.valkeinen(at)thl.fi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0004945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6BF9-1CA1-44E6-A415-E6BF886B7573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heli.valkeinen(at)thl.fi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311510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2D3D-5358-4686-94B3-F28912A2A6E0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heli.valkeinen(at)thl.fi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108075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233A-1943-4151-AD65-ABB727995B4D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heli.valkeinen(at)thl.fi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647091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8813-005F-4E91-BDF2-6A50632A6BDF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heli.valkeinen(at)thl.fi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581809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14361384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403565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7A0E03-CAF7-4800-9040-D04CBB4C4F7C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5735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498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2AB9-E6CC-4DB0-9BB7-981D50A3B032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064263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0DA1-EED1-479D-B7AA-26509D70C4D4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859577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9090-8A49-4797-A025-969EFFD13C73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9746099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357E-D734-4647-9439-35A41CAD302F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787085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D735-DFD2-460E-AF89-001B6E086C92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948526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031B-294F-4288-8EE6-0061DE75CB2D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462403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7C42-E8FF-471D-8144-5BA112FF63A9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990552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FDE-9F0B-4BC8-A8AC-A90B92A7FC91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812768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7452-356A-448A-9F3F-C5E53166F7FA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240755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5793-2081-47DB-BCBB-D25209BFEA74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9868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61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320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53812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054429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8833481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63291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924204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42450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612582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66447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3814877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4221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7821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424839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089543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067245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381874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3560703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77536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6286095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8107327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EE2F389-5A1F-4476-9600-D88DAE697EB5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059461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636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429464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54796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2489787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1429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705079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571968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882574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215064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620513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9631644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29888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6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995751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2623996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205607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270215011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552269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8579595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83057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7172070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96581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5847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65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71158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0919877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9305089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546662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159906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12.3.2026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44071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210640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1402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93538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4104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4073652"/>
            <a:ext cx="5819080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755340"/>
            <a:ext cx="2272533" cy="6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2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950079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25836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4584556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1615391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5045411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8570566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0712753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0774041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469518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787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416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4073652"/>
            <a:ext cx="5819080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755340"/>
            <a:ext cx="2272533" cy="6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3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74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75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3613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8751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" y="5596332"/>
            <a:ext cx="2513704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3501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451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0827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694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9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96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4073652"/>
            <a:ext cx="5819080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755340"/>
            <a:ext cx="2272533" cy="6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4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" y="5596332"/>
            <a:ext cx="2513704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0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2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12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5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6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4073652"/>
            <a:ext cx="5819080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755340"/>
            <a:ext cx="2272533" cy="6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0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69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3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12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" y="5596332"/>
            <a:ext cx="2513704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5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04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92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938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8C0CC54-50F0-82A5-1E19-B62E0C47E6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739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C0CC54-50F0-82A5-1E19-B62E0C47E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 rtl="0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Click to edit Master subtitle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 rtl="0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978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8DD5BED-6477-1C51-6B04-6E939357ED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7114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8DD5BED-6477-1C51-6B04-6E939357E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 rtl="0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 rtl="0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8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59F99D8-A653-BD73-3423-16DA15085B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1511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9F99D8-A653-BD73-3423-16DA15085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162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5A2108C-0A7A-8886-D87A-EB05EC4315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501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A2108C-0A7A-8886-D87A-EB05EC431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2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2A7BB6E-A65C-ABE1-2C6C-361C51E76C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9490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A7BB6E-A65C-ABE1-2C6C-361C51E76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 rtl="0">
              <a:buNone/>
              <a:defRPr sz="2400"/>
            </a:lvl1pPr>
            <a:lvl2pPr marL="457200" indent="0" rtl="0">
              <a:buNone/>
              <a:defRPr sz="2000"/>
            </a:lvl2pPr>
            <a:lvl3pPr marL="914400" indent="0" rtl="0">
              <a:buNone/>
              <a:defRPr sz="1800"/>
            </a:lvl3pPr>
            <a:lvl4pPr marL="1371600" indent="0" rtl="0">
              <a:buNone/>
              <a:defRPr sz="1600"/>
            </a:lvl4pPr>
            <a:lvl5pPr marL="1828800" indent="0" rtl="0">
              <a:buNone/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7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8E1BEFA-FE58-F0A9-E6A8-2826FFC0AF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4824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8E1BEFA-FE58-F0A9-E6A8-2826FFC0A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rtl="0">
              <a:defRPr/>
            </a:lvl1pPr>
          </a:lstStyle>
          <a:p>
            <a:r>
              <a:rPr lang="fi-FI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5071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543E4A4-DA59-B672-CD45-F8FA2FEA4E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5624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43E4A4-DA59-B672-CD45-F8FA2FEA4E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rtl="0">
              <a:defRPr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 vert="horz"/>
          <a:lstStyle>
            <a:lvl1pPr rtl="0"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fi-FI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70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7C42B08-3832-2772-B2A7-8A05306809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750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C42B08-3832-2772-B2A7-8A0530680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1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7267151-D46C-F5FD-382F-B6E00489E9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440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267151-D46C-F5FD-382F-B6E00489E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rtl="0">
              <a:defRPr/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5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146367A-10C8-21E6-FC62-6B280EFBA8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946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46367A-10C8-21E6-FC62-6B280EFBA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64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A36D457-4933-0AEB-0FEE-EAEDE91894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4680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36D457-4933-0AEB-0FEE-EAEDE9189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941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2CA20D2-D665-2FC5-4A69-87F1DE987B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254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CA20D2-D665-2FC5-4A69-87F1DE987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4713B9D-BE9B-2D3F-33A1-257F9D9EBE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0435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713B9D-BE9B-2D3F-33A1-257F9D9EBE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 rtl="0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3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AB5A769-79C8-C0C4-B81C-CC5FB825C4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416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B5A769-79C8-C0C4-B81C-CC5FB825C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129799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34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09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1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8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58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44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267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3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165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56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310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593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0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105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4073652"/>
            <a:ext cx="5819080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755340"/>
            <a:ext cx="2272533" cy="6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1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5F463-6573-FC45-BA45-C38E51113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E9307-AB79-3247-82BD-37685692F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4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1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53A2-04A4-784B-8533-1BE5B6ED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3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04C65-0022-A10B-E75C-3BC0B3B96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0933" y="2021541"/>
            <a:ext cx="5311126" cy="4155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63DDC-C97A-194B-98DF-CA51F0A3D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789431-5CDA-8F47-85A4-31FC69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71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" y="5596332"/>
            <a:ext cx="2513704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11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9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09" y="6079993"/>
            <a:ext cx="1783265" cy="4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CD8BB72-B7B2-E8EB-24B6-FE4ECB31BE5A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Free-form: Shape 28">
            <a:extLst>
              <a:ext uri="{FF2B5EF4-FFF2-40B4-BE49-F238E27FC236}">
                <a16:creationId xmlns:a16="http://schemas.microsoft.com/office/drawing/2014/main" id="{09403F87-9585-6CA0-7F3B-A0CDE2652619}"/>
              </a:ext>
            </a:extLst>
          </p:cNvPr>
          <p:cNvSpPr/>
          <p:nvPr userDrawn="1"/>
        </p:nvSpPr>
        <p:spPr>
          <a:xfrm>
            <a:off x="-122" y="0"/>
            <a:ext cx="12192122" cy="387240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29">
            <a:extLst>
              <a:ext uri="{FF2B5EF4-FFF2-40B4-BE49-F238E27FC236}">
                <a16:creationId xmlns:a16="http://schemas.microsoft.com/office/drawing/2014/main" id="{B4E4D196-B8D5-48B6-626D-89C042D57B9C}"/>
              </a:ext>
            </a:extLst>
          </p:cNvPr>
          <p:cNvSpPr/>
          <p:nvPr userDrawn="1"/>
        </p:nvSpPr>
        <p:spPr>
          <a:xfrm>
            <a:off x="-122" y="768193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30">
            <a:extLst>
              <a:ext uri="{FF2B5EF4-FFF2-40B4-BE49-F238E27FC236}">
                <a16:creationId xmlns:a16="http://schemas.microsoft.com/office/drawing/2014/main" id="{89FD2A67-C5A0-8597-A631-E79F1FDC2375}"/>
              </a:ext>
            </a:extLst>
          </p:cNvPr>
          <p:cNvSpPr/>
          <p:nvPr userDrawn="1"/>
        </p:nvSpPr>
        <p:spPr>
          <a:xfrm>
            <a:off x="-122" y="1529863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-form: Shape 31">
            <a:extLst>
              <a:ext uri="{FF2B5EF4-FFF2-40B4-BE49-F238E27FC236}">
                <a16:creationId xmlns:a16="http://schemas.microsoft.com/office/drawing/2014/main" id="{E7831AEF-0633-77AB-EA0E-DB68A5A08C6C}"/>
              </a:ext>
            </a:extLst>
          </p:cNvPr>
          <p:cNvSpPr/>
          <p:nvPr userDrawn="1"/>
        </p:nvSpPr>
        <p:spPr>
          <a:xfrm>
            <a:off x="-122" y="2291655"/>
            <a:ext cx="12192122" cy="380842"/>
          </a:xfrm>
          <a:custGeom>
            <a:avLst/>
            <a:gdLst>
              <a:gd name="connsiteX0" fmla="*/ 0 w 12185437"/>
              <a:gd name="connsiteY0" fmla="*/ 0 h 380842"/>
              <a:gd name="connsiteX1" fmla="*/ 12185437 w 12185437"/>
              <a:gd name="connsiteY1" fmla="*/ 0 h 380842"/>
              <a:gd name="connsiteX2" fmla="*/ 12185437 w 12185437"/>
              <a:gd name="connsiteY2" fmla="*/ 380842 h 380842"/>
              <a:gd name="connsiteX3" fmla="*/ 0 w 12185437"/>
              <a:gd name="connsiteY3" fmla="*/ 380842 h 380842"/>
              <a:gd name="connsiteX4" fmla="*/ 0 w 12185437"/>
              <a:gd name="connsiteY4" fmla="*/ 0 h 3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42">
                <a:moveTo>
                  <a:pt x="0" y="0"/>
                </a:moveTo>
                <a:lnTo>
                  <a:pt x="12185437" y="0"/>
                </a:lnTo>
                <a:lnTo>
                  <a:pt x="12185437" y="380842"/>
                </a:lnTo>
                <a:lnTo>
                  <a:pt x="0" y="38084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32">
            <a:extLst>
              <a:ext uri="{FF2B5EF4-FFF2-40B4-BE49-F238E27FC236}">
                <a16:creationId xmlns:a16="http://schemas.microsoft.com/office/drawing/2014/main" id="{20B1B5C3-36C4-6C96-F052-EC7C50FC54AC}"/>
              </a:ext>
            </a:extLst>
          </p:cNvPr>
          <p:cNvSpPr/>
          <p:nvPr userDrawn="1"/>
        </p:nvSpPr>
        <p:spPr>
          <a:xfrm>
            <a:off x="-122" y="3053449"/>
            <a:ext cx="12192122" cy="380702"/>
          </a:xfrm>
          <a:custGeom>
            <a:avLst/>
            <a:gdLst>
              <a:gd name="connsiteX0" fmla="*/ 0 w 12185437"/>
              <a:gd name="connsiteY0" fmla="*/ 0 h 380702"/>
              <a:gd name="connsiteX1" fmla="*/ 12185437 w 12185437"/>
              <a:gd name="connsiteY1" fmla="*/ 0 h 380702"/>
              <a:gd name="connsiteX2" fmla="*/ 12185437 w 12185437"/>
              <a:gd name="connsiteY2" fmla="*/ 380703 h 380702"/>
              <a:gd name="connsiteX3" fmla="*/ 0 w 12185437"/>
              <a:gd name="connsiteY3" fmla="*/ 380703 h 380702"/>
              <a:gd name="connsiteX4" fmla="*/ 0 w 12185437"/>
              <a:gd name="connsiteY4" fmla="*/ 0 h 38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702">
                <a:moveTo>
                  <a:pt x="0" y="0"/>
                </a:moveTo>
                <a:lnTo>
                  <a:pt x="12185437" y="0"/>
                </a:lnTo>
                <a:lnTo>
                  <a:pt x="12185437" y="380703"/>
                </a:lnTo>
                <a:lnTo>
                  <a:pt x="0" y="38070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33">
            <a:extLst>
              <a:ext uri="{FF2B5EF4-FFF2-40B4-BE49-F238E27FC236}">
                <a16:creationId xmlns:a16="http://schemas.microsoft.com/office/drawing/2014/main" id="{1D2A1DAB-145A-5F7B-9954-6987015EB4B4}"/>
              </a:ext>
            </a:extLst>
          </p:cNvPr>
          <p:cNvSpPr/>
          <p:nvPr userDrawn="1"/>
        </p:nvSpPr>
        <p:spPr>
          <a:xfrm>
            <a:off x="-122" y="3815119"/>
            <a:ext cx="12192122" cy="380838"/>
          </a:xfrm>
          <a:custGeom>
            <a:avLst/>
            <a:gdLst>
              <a:gd name="connsiteX0" fmla="*/ 0 w 12185437"/>
              <a:gd name="connsiteY0" fmla="*/ 0 h 380838"/>
              <a:gd name="connsiteX1" fmla="*/ 12185437 w 12185437"/>
              <a:gd name="connsiteY1" fmla="*/ 0 h 380838"/>
              <a:gd name="connsiteX2" fmla="*/ 12185437 w 12185437"/>
              <a:gd name="connsiteY2" fmla="*/ 380839 h 380838"/>
              <a:gd name="connsiteX3" fmla="*/ 0 w 12185437"/>
              <a:gd name="connsiteY3" fmla="*/ 380839 h 380838"/>
              <a:gd name="connsiteX4" fmla="*/ 0 w 12185437"/>
              <a:gd name="connsiteY4" fmla="*/ 0 h 3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5437" h="380838">
                <a:moveTo>
                  <a:pt x="0" y="0"/>
                </a:moveTo>
                <a:lnTo>
                  <a:pt x="12185437" y="0"/>
                </a:lnTo>
                <a:lnTo>
                  <a:pt x="12185437" y="380839"/>
                </a:lnTo>
                <a:lnTo>
                  <a:pt x="0" y="380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2F872-5FC5-D94D-9E89-698A2F014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" y="5596332"/>
            <a:ext cx="2513704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2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0759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3691" y="0"/>
            <a:ext cx="12195691" cy="6858003"/>
            <a:chOff x="-2768" y="0"/>
            <a:chExt cx="9146768" cy="5143502"/>
          </a:xfrm>
        </p:grpSpPr>
        <p:sp>
          <p:nvSpPr>
            <p:cNvPr id="58" name="Rectangle 57"/>
            <p:cNvSpPr/>
            <p:nvPr userDrawn="1"/>
          </p:nvSpPr>
          <p:spPr>
            <a:xfrm>
              <a:off x="-2768" y="0"/>
              <a:ext cx="9146768" cy="514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51" name="Freeform 5"/>
            <p:cNvSpPr>
              <a:spLocks/>
            </p:cNvSpPr>
            <p:nvPr userDrawn="1"/>
          </p:nvSpPr>
          <p:spPr bwMode="auto">
            <a:xfrm>
              <a:off x="6715127" y="3640139"/>
              <a:ext cx="2424113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2" name="Freeform 6"/>
            <p:cNvSpPr>
              <a:spLocks/>
            </p:cNvSpPr>
            <p:nvPr userDrawn="1"/>
          </p:nvSpPr>
          <p:spPr bwMode="auto">
            <a:xfrm>
              <a:off x="7686677" y="2641601"/>
              <a:ext cx="1452563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5970589" y="0"/>
              <a:ext cx="2543176" cy="3640139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7686677" y="0"/>
              <a:ext cx="1452563" cy="3640139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7686677" y="3640139"/>
              <a:ext cx="1452563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7" name="Freeform 11"/>
            <p:cNvSpPr>
              <a:spLocks/>
            </p:cNvSpPr>
            <p:nvPr userDrawn="1"/>
          </p:nvSpPr>
          <p:spPr bwMode="auto">
            <a:xfrm>
              <a:off x="4775201" y="0"/>
              <a:ext cx="2911476" cy="3640139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6081714" y="3640139"/>
              <a:ext cx="1604963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937685" y="836085"/>
            <a:ext cx="4102100" cy="1198033"/>
            <a:chOff x="703263" y="627063"/>
            <a:chExt cx="3076575" cy="89852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528763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671638" y="890588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849438" y="893763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827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152651" y="893763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260601" y="890588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47926" y="893763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636838" y="893763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98763" y="893763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962276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3135313" y="890588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332163" y="889001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4559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627438" y="890588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552576" y="1154113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671638" y="1158876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811338" y="1154113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966913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2141538" y="1154113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270126" y="1158876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2411413" y="1103313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2586038" y="1158876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2760663" y="1158876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2903538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703263" y="627063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882651" y="1427163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800101" y="1114426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746126" y="1357313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741363" y="709613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788988" y="698501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796926" y="701676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03276" y="793751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06451" y="822326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803276" y="887413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39788" y="912813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74713" y="668338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903288" y="704851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004888" y="627063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1133476" y="714376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1195388" y="796926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1228726" y="1074738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981076" y="757238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703263" y="714376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12113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6375583" y="0"/>
            <a:ext cx="5818719" cy="6858003"/>
            <a:chOff x="3008" y="0"/>
            <a:chExt cx="2749" cy="324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4230" y="2293"/>
              <a:ext cx="1527" cy="947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4842" y="1664"/>
              <a:ext cx="915" cy="1053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3761" y="0"/>
              <a:ext cx="1602" cy="2293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842" y="0"/>
              <a:ext cx="915" cy="2293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4842" y="2293"/>
              <a:ext cx="915" cy="54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3008" y="0"/>
              <a:ext cx="1834" cy="2293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3831" y="2293"/>
              <a:ext cx="1011" cy="947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937685" y="836085"/>
            <a:ext cx="4102104" cy="1193803"/>
            <a:chOff x="443" y="395"/>
            <a:chExt cx="1938" cy="5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" y="395"/>
              <a:ext cx="193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963" y="562"/>
              <a:ext cx="102" cy="89"/>
            </a:xfrm>
            <a:custGeom>
              <a:avLst/>
              <a:gdLst>
                <a:gd name="T0" fmla="*/ 83 w 102"/>
                <a:gd name="T1" fmla="*/ 17 h 89"/>
                <a:gd name="T2" fmla="*/ 53 w 102"/>
                <a:gd name="T3" fmla="*/ 89 h 89"/>
                <a:gd name="T4" fmla="*/ 49 w 102"/>
                <a:gd name="T5" fmla="*/ 89 h 89"/>
                <a:gd name="T6" fmla="*/ 17 w 102"/>
                <a:gd name="T7" fmla="*/ 17 h 89"/>
                <a:gd name="T8" fmla="*/ 17 w 102"/>
                <a:gd name="T9" fmla="*/ 17 h 89"/>
                <a:gd name="T10" fmla="*/ 15 w 102"/>
                <a:gd name="T11" fmla="*/ 11 h 89"/>
                <a:gd name="T12" fmla="*/ 12 w 102"/>
                <a:gd name="T13" fmla="*/ 8 h 89"/>
                <a:gd name="T14" fmla="*/ 7 w 102"/>
                <a:gd name="T15" fmla="*/ 5 h 89"/>
                <a:gd name="T16" fmla="*/ 0 w 102"/>
                <a:gd name="T17" fmla="*/ 5 h 89"/>
                <a:gd name="T18" fmla="*/ 0 w 102"/>
                <a:gd name="T19" fmla="*/ 0 h 89"/>
                <a:gd name="T20" fmla="*/ 48 w 102"/>
                <a:gd name="T21" fmla="*/ 0 h 89"/>
                <a:gd name="T22" fmla="*/ 48 w 102"/>
                <a:gd name="T23" fmla="*/ 5 h 89"/>
                <a:gd name="T24" fmla="*/ 48 w 102"/>
                <a:gd name="T25" fmla="*/ 5 h 89"/>
                <a:gd name="T26" fmla="*/ 40 w 102"/>
                <a:gd name="T27" fmla="*/ 5 h 89"/>
                <a:gd name="T28" fmla="*/ 35 w 102"/>
                <a:gd name="T29" fmla="*/ 8 h 89"/>
                <a:gd name="T30" fmla="*/ 35 w 102"/>
                <a:gd name="T31" fmla="*/ 9 h 89"/>
                <a:gd name="T32" fmla="*/ 35 w 102"/>
                <a:gd name="T33" fmla="*/ 11 h 89"/>
                <a:gd name="T34" fmla="*/ 37 w 102"/>
                <a:gd name="T35" fmla="*/ 16 h 89"/>
                <a:gd name="T36" fmla="*/ 56 w 102"/>
                <a:gd name="T37" fmla="*/ 63 h 89"/>
                <a:gd name="T38" fmla="*/ 77 w 102"/>
                <a:gd name="T39" fmla="*/ 16 h 89"/>
                <a:gd name="T40" fmla="*/ 77 w 102"/>
                <a:gd name="T41" fmla="*/ 16 h 89"/>
                <a:gd name="T42" fmla="*/ 78 w 102"/>
                <a:gd name="T43" fmla="*/ 11 h 89"/>
                <a:gd name="T44" fmla="*/ 78 w 102"/>
                <a:gd name="T45" fmla="*/ 9 h 89"/>
                <a:gd name="T46" fmla="*/ 77 w 102"/>
                <a:gd name="T47" fmla="*/ 8 h 89"/>
                <a:gd name="T48" fmla="*/ 73 w 102"/>
                <a:gd name="T49" fmla="*/ 5 h 89"/>
                <a:gd name="T50" fmla="*/ 66 w 102"/>
                <a:gd name="T51" fmla="*/ 5 h 89"/>
                <a:gd name="T52" fmla="*/ 66 w 102"/>
                <a:gd name="T53" fmla="*/ 0 h 89"/>
                <a:gd name="T54" fmla="*/ 102 w 102"/>
                <a:gd name="T55" fmla="*/ 0 h 89"/>
                <a:gd name="T56" fmla="*/ 102 w 102"/>
                <a:gd name="T57" fmla="*/ 5 h 89"/>
                <a:gd name="T58" fmla="*/ 102 w 102"/>
                <a:gd name="T59" fmla="*/ 5 h 89"/>
                <a:gd name="T60" fmla="*/ 94 w 102"/>
                <a:gd name="T61" fmla="*/ 5 h 89"/>
                <a:gd name="T62" fmla="*/ 91 w 102"/>
                <a:gd name="T63" fmla="*/ 8 h 89"/>
                <a:gd name="T64" fmla="*/ 87 w 102"/>
                <a:gd name="T65" fmla="*/ 11 h 89"/>
                <a:gd name="T66" fmla="*/ 83 w 102"/>
                <a:gd name="T67" fmla="*/ 17 h 89"/>
                <a:gd name="T68" fmla="*/ 83 w 102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89">
                  <a:moveTo>
                    <a:pt x="83" y="17"/>
                  </a:moveTo>
                  <a:lnTo>
                    <a:pt x="53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4" y="5"/>
                  </a:lnTo>
                  <a:lnTo>
                    <a:pt x="91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54" y="560"/>
              <a:ext cx="100" cy="89"/>
            </a:xfrm>
            <a:custGeom>
              <a:avLst/>
              <a:gdLst>
                <a:gd name="T0" fmla="*/ 23 w 100"/>
                <a:gd name="T1" fmla="*/ 73 h 89"/>
                <a:gd name="T2" fmla="*/ 23 w 100"/>
                <a:gd name="T3" fmla="*/ 73 h 89"/>
                <a:gd name="T4" fmla="*/ 22 w 100"/>
                <a:gd name="T5" fmla="*/ 79 h 89"/>
                <a:gd name="T6" fmla="*/ 22 w 100"/>
                <a:gd name="T7" fmla="*/ 80 h 89"/>
                <a:gd name="T8" fmla="*/ 23 w 100"/>
                <a:gd name="T9" fmla="*/ 82 h 89"/>
                <a:gd name="T10" fmla="*/ 26 w 100"/>
                <a:gd name="T11" fmla="*/ 84 h 89"/>
                <a:gd name="T12" fmla="*/ 34 w 100"/>
                <a:gd name="T13" fmla="*/ 84 h 89"/>
                <a:gd name="T14" fmla="*/ 34 w 100"/>
                <a:gd name="T15" fmla="*/ 89 h 89"/>
                <a:gd name="T16" fmla="*/ 0 w 100"/>
                <a:gd name="T17" fmla="*/ 89 h 89"/>
                <a:gd name="T18" fmla="*/ 0 w 100"/>
                <a:gd name="T19" fmla="*/ 84 h 89"/>
                <a:gd name="T20" fmla="*/ 0 w 100"/>
                <a:gd name="T21" fmla="*/ 84 h 89"/>
                <a:gd name="T22" fmla="*/ 6 w 100"/>
                <a:gd name="T23" fmla="*/ 84 h 89"/>
                <a:gd name="T24" fmla="*/ 11 w 100"/>
                <a:gd name="T25" fmla="*/ 82 h 89"/>
                <a:gd name="T26" fmla="*/ 14 w 100"/>
                <a:gd name="T27" fmla="*/ 78 h 89"/>
                <a:gd name="T28" fmla="*/ 17 w 100"/>
                <a:gd name="T29" fmla="*/ 72 h 89"/>
                <a:gd name="T30" fmla="*/ 48 w 100"/>
                <a:gd name="T31" fmla="*/ 0 h 89"/>
                <a:gd name="T32" fmla="*/ 51 w 100"/>
                <a:gd name="T33" fmla="*/ 0 h 89"/>
                <a:gd name="T34" fmla="*/ 83 w 100"/>
                <a:gd name="T35" fmla="*/ 72 h 89"/>
                <a:gd name="T36" fmla="*/ 83 w 100"/>
                <a:gd name="T37" fmla="*/ 72 h 89"/>
                <a:gd name="T38" fmla="*/ 85 w 100"/>
                <a:gd name="T39" fmla="*/ 78 h 89"/>
                <a:gd name="T40" fmla="*/ 89 w 100"/>
                <a:gd name="T41" fmla="*/ 82 h 89"/>
                <a:gd name="T42" fmla="*/ 93 w 100"/>
                <a:gd name="T43" fmla="*/ 84 h 89"/>
                <a:gd name="T44" fmla="*/ 100 w 100"/>
                <a:gd name="T45" fmla="*/ 84 h 89"/>
                <a:gd name="T46" fmla="*/ 100 w 100"/>
                <a:gd name="T47" fmla="*/ 89 h 89"/>
                <a:gd name="T48" fmla="*/ 53 w 100"/>
                <a:gd name="T49" fmla="*/ 89 h 89"/>
                <a:gd name="T50" fmla="*/ 53 w 100"/>
                <a:gd name="T51" fmla="*/ 84 h 89"/>
                <a:gd name="T52" fmla="*/ 53 w 100"/>
                <a:gd name="T53" fmla="*/ 84 h 89"/>
                <a:gd name="T54" fmla="*/ 61 w 100"/>
                <a:gd name="T55" fmla="*/ 84 h 89"/>
                <a:gd name="T56" fmla="*/ 64 w 100"/>
                <a:gd name="T57" fmla="*/ 82 h 89"/>
                <a:gd name="T58" fmla="*/ 66 w 100"/>
                <a:gd name="T59" fmla="*/ 80 h 89"/>
                <a:gd name="T60" fmla="*/ 66 w 100"/>
                <a:gd name="T61" fmla="*/ 78 h 89"/>
                <a:gd name="T62" fmla="*/ 64 w 100"/>
                <a:gd name="T63" fmla="*/ 73 h 89"/>
                <a:gd name="T64" fmla="*/ 58 w 100"/>
                <a:gd name="T65" fmla="*/ 60 h 89"/>
                <a:gd name="T66" fmla="*/ 29 w 100"/>
                <a:gd name="T67" fmla="*/ 60 h 89"/>
                <a:gd name="T68" fmla="*/ 23 w 100"/>
                <a:gd name="T69" fmla="*/ 73 h 89"/>
                <a:gd name="T70" fmla="*/ 44 w 100"/>
                <a:gd name="T71" fmla="*/ 27 h 89"/>
                <a:gd name="T72" fmla="*/ 33 w 100"/>
                <a:gd name="T73" fmla="*/ 54 h 89"/>
                <a:gd name="T74" fmla="*/ 56 w 100"/>
                <a:gd name="T75" fmla="*/ 54 h 89"/>
                <a:gd name="T76" fmla="*/ 44 w 100"/>
                <a:gd name="T77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89">
                  <a:moveTo>
                    <a:pt x="23" y="73"/>
                  </a:moveTo>
                  <a:lnTo>
                    <a:pt x="23" y="73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34" y="84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4" y="78"/>
                  </a:lnTo>
                  <a:lnTo>
                    <a:pt x="17" y="7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8"/>
                  </a:lnTo>
                  <a:lnTo>
                    <a:pt x="89" y="82"/>
                  </a:lnTo>
                  <a:lnTo>
                    <a:pt x="93" y="84"/>
                  </a:lnTo>
                  <a:lnTo>
                    <a:pt x="100" y="84"/>
                  </a:lnTo>
                  <a:lnTo>
                    <a:pt x="100" y="89"/>
                  </a:lnTo>
                  <a:lnTo>
                    <a:pt x="53" y="89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3"/>
                  </a:lnTo>
                  <a:lnTo>
                    <a:pt x="58" y="60"/>
                  </a:lnTo>
                  <a:lnTo>
                    <a:pt x="29" y="60"/>
                  </a:lnTo>
                  <a:lnTo>
                    <a:pt x="23" y="73"/>
                  </a:lnTo>
                  <a:close/>
                  <a:moveTo>
                    <a:pt x="44" y="27"/>
                  </a:moveTo>
                  <a:lnTo>
                    <a:pt x="33" y="54"/>
                  </a:lnTo>
                  <a:lnTo>
                    <a:pt x="56" y="54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165" y="562"/>
              <a:ext cx="83" cy="87"/>
            </a:xfrm>
            <a:custGeom>
              <a:avLst/>
              <a:gdLst>
                <a:gd name="T0" fmla="*/ 0 w 83"/>
                <a:gd name="T1" fmla="*/ 5 h 87"/>
                <a:gd name="T2" fmla="*/ 0 w 83"/>
                <a:gd name="T3" fmla="*/ 0 h 87"/>
                <a:gd name="T4" fmla="*/ 45 w 83"/>
                <a:gd name="T5" fmla="*/ 0 h 87"/>
                <a:gd name="T6" fmla="*/ 45 w 83"/>
                <a:gd name="T7" fmla="*/ 5 h 87"/>
                <a:gd name="T8" fmla="*/ 45 w 83"/>
                <a:gd name="T9" fmla="*/ 5 h 87"/>
                <a:gd name="T10" fmla="*/ 38 w 83"/>
                <a:gd name="T11" fmla="*/ 5 h 87"/>
                <a:gd name="T12" fmla="*/ 35 w 83"/>
                <a:gd name="T13" fmla="*/ 6 h 87"/>
                <a:gd name="T14" fmla="*/ 34 w 83"/>
                <a:gd name="T15" fmla="*/ 8 h 87"/>
                <a:gd name="T16" fmla="*/ 32 w 83"/>
                <a:gd name="T17" fmla="*/ 12 h 87"/>
                <a:gd name="T18" fmla="*/ 32 w 83"/>
                <a:gd name="T19" fmla="*/ 21 h 87"/>
                <a:gd name="T20" fmla="*/ 32 w 83"/>
                <a:gd name="T21" fmla="*/ 64 h 87"/>
                <a:gd name="T22" fmla="*/ 32 w 83"/>
                <a:gd name="T23" fmla="*/ 64 h 87"/>
                <a:gd name="T24" fmla="*/ 32 w 83"/>
                <a:gd name="T25" fmla="*/ 72 h 87"/>
                <a:gd name="T26" fmla="*/ 34 w 83"/>
                <a:gd name="T27" fmla="*/ 77 h 87"/>
                <a:gd name="T28" fmla="*/ 35 w 83"/>
                <a:gd name="T29" fmla="*/ 78 h 87"/>
                <a:gd name="T30" fmla="*/ 38 w 83"/>
                <a:gd name="T31" fmla="*/ 80 h 87"/>
                <a:gd name="T32" fmla="*/ 45 w 83"/>
                <a:gd name="T33" fmla="*/ 81 h 87"/>
                <a:gd name="T34" fmla="*/ 62 w 83"/>
                <a:gd name="T35" fmla="*/ 81 h 87"/>
                <a:gd name="T36" fmla="*/ 62 w 83"/>
                <a:gd name="T37" fmla="*/ 81 h 87"/>
                <a:gd name="T38" fmla="*/ 70 w 83"/>
                <a:gd name="T39" fmla="*/ 80 h 87"/>
                <a:gd name="T40" fmla="*/ 74 w 83"/>
                <a:gd name="T41" fmla="*/ 77 h 87"/>
                <a:gd name="T42" fmla="*/ 77 w 83"/>
                <a:gd name="T43" fmla="*/ 75 h 87"/>
                <a:gd name="T44" fmla="*/ 78 w 83"/>
                <a:gd name="T45" fmla="*/ 70 h 87"/>
                <a:gd name="T46" fmla="*/ 79 w 83"/>
                <a:gd name="T47" fmla="*/ 66 h 87"/>
                <a:gd name="T48" fmla="*/ 83 w 83"/>
                <a:gd name="T49" fmla="*/ 66 h 87"/>
                <a:gd name="T50" fmla="*/ 82 w 83"/>
                <a:gd name="T51" fmla="*/ 87 h 87"/>
                <a:gd name="T52" fmla="*/ 0 w 83"/>
                <a:gd name="T53" fmla="*/ 87 h 87"/>
                <a:gd name="T54" fmla="*/ 0 w 83"/>
                <a:gd name="T55" fmla="*/ 82 h 87"/>
                <a:gd name="T56" fmla="*/ 0 w 83"/>
                <a:gd name="T57" fmla="*/ 82 h 87"/>
                <a:gd name="T58" fmla="*/ 7 w 83"/>
                <a:gd name="T59" fmla="*/ 82 h 87"/>
                <a:gd name="T60" fmla="*/ 10 w 83"/>
                <a:gd name="T61" fmla="*/ 81 h 87"/>
                <a:gd name="T62" fmla="*/ 11 w 83"/>
                <a:gd name="T63" fmla="*/ 80 h 87"/>
                <a:gd name="T64" fmla="*/ 13 w 83"/>
                <a:gd name="T65" fmla="*/ 75 h 87"/>
                <a:gd name="T66" fmla="*/ 13 w 83"/>
                <a:gd name="T67" fmla="*/ 66 h 87"/>
                <a:gd name="T68" fmla="*/ 13 w 83"/>
                <a:gd name="T69" fmla="*/ 21 h 87"/>
                <a:gd name="T70" fmla="*/ 13 w 83"/>
                <a:gd name="T71" fmla="*/ 21 h 87"/>
                <a:gd name="T72" fmla="*/ 13 w 83"/>
                <a:gd name="T73" fmla="*/ 12 h 87"/>
                <a:gd name="T74" fmla="*/ 11 w 83"/>
                <a:gd name="T75" fmla="*/ 8 h 87"/>
                <a:gd name="T76" fmla="*/ 10 w 83"/>
                <a:gd name="T77" fmla="*/ 6 h 87"/>
                <a:gd name="T78" fmla="*/ 7 w 83"/>
                <a:gd name="T79" fmla="*/ 5 h 87"/>
                <a:gd name="T80" fmla="*/ 0 w 83"/>
                <a:gd name="T81" fmla="*/ 5 h 87"/>
                <a:gd name="T82" fmla="*/ 0 w 83"/>
                <a:gd name="T8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0" y="5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4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70" y="80"/>
                  </a:lnTo>
                  <a:lnTo>
                    <a:pt x="74" y="77"/>
                  </a:lnTo>
                  <a:lnTo>
                    <a:pt x="77" y="75"/>
                  </a:lnTo>
                  <a:lnTo>
                    <a:pt x="78" y="70"/>
                  </a:lnTo>
                  <a:lnTo>
                    <a:pt x="79" y="66"/>
                  </a:lnTo>
                  <a:lnTo>
                    <a:pt x="83" y="66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249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6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3 w 90"/>
                <a:gd name="T9" fmla="*/ 12 h 87"/>
                <a:gd name="T10" fmla="*/ 81 w 90"/>
                <a:gd name="T11" fmla="*/ 10 h 87"/>
                <a:gd name="T12" fmla="*/ 76 w 90"/>
                <a:gd name="T13" fmla="*/ 8 h 87"/>
                <a:gd name="T14" fmla="*/ 69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4 w 90"/>
                <a:gd name="T23" fmla="*/ 75 h 87"/>
                <a:gd name="T24" fmla="*/ 57 w 90"/>
                <a:gd name="T25" fmla="*/ 80 h 87"/>
                <a:gd name="T26" fmla="*/ 58 w 90"/>
                <a:gd name="T27" fmla="*/ 81 h 87"/>
                <a:gd name="T28" fmla="*/ 60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2 w 90"/>
                <a:gd name="T35" fmla="*/ 87 h 87"/>
                <a:gd name="T36" fmla="*/ 22 w 90"/>
                <a:gd name="T37" fmla="*/ 82 h 87"/>
                <a:gd name="T38" fmla="*/ 22 w 90"/>
                <a:gd name="T39" fmla="*/ 82 h 87"/>
                <a:gd name="T40" fmla="*/ 30 w 90"/>
                <a:gd name="T41" fmla="*/ 82 h 87"/>
                <a:gd name="T42" fmla="*/ 32 w 90"/>
                <a:gd name="T43" fmla="*/ 81 h 87"/>
                <a:gd name="T44" fmla="*/ 33 w 90"/>
                <a:gd name="T45" fmla="*/ 80 h 87"/>
                <a:gd name="T46" fmla="*/ 36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1 w 90"/>
                <a:gd name="T53" fmla="*/ 8 h 87"/>
                <a:gd name="T54" fmla="*/ 21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6 w 90"/>
                <a:gd name="T61" fmla="*/ 12 h 87"/>
                <a:gd name="T62" fmla="*/ 5 w 90"/>
                <a:gd name="T63" fmla="*/ 19 h 87"/>
                <a:gd name="T64" fmla="*/ 4 w 90"/>
                <a:gd name="T65" fmla="*/ 21 h 87"/>
                <a:gd name="T66" fmla="*/ 0 w 90"/>
                <a:gd name="T67" fmla="*/ 21 h 87"/>
                <a:gd name="T68" fmla="*/ 2 w 90"/>
                <a:gd name="T69" fmla="*/ 0 h 87"/>
                <a:gd name="T70" fmla="*/ 88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2" y="0"/>
                  </a:lnTo>
                  <a:lnTo>
                    <a:pt x="88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357" y="562"/>
              <a:ext cx="45" cy="87"/>
            </a:xfrm>
            <a:custGeom>
              <a:avLst/>
              <a:gdLst>
                <a:gd name="T0" fmla="*/ 0 w 45"/>
                <a:gd name="T1" fmla="*/ 87 h 87"/>
                <a:gd name="T2" fmla="*/ 0 w 45"/>
                <a:gd name="T3" fmla="*/ 82 h 87"/>
                <a:gd name="T4" fmla="*/ 0 w 45"/>
                <a:gd name="T5" fmla="*/ 82 h 87"/>
                <a:gd name="T6" fmla="*/ 6 w 45"/>
                <a:gd name="T7" fmla="*/ 82 h 87"/>
                <a:gd name="T8" fmla="*/ 9 w 45"/>
                <a:gd name="T9" fmla="*/ 81 h 87"/>
                <a:gd name="T10" fmla="*/ 11 w 45"/>
                <a:gd name="T11" fmla="*/ 80 h 87"/>
                <a:gd name="T12" fmla="*/ 12 w 45"/>
                <a:gd name="T13" fmla="*/ 75 h 87"/>
                <a:gd name="T14" fmla="*/ 13 w 45"/>
                <a:gd name="T15" fmla="*/ 66 h 87"/>
                <a:gd name="T16" fmla="*/ 13 w 45"/>
                <a:gd name="T17" fmla="*/ 21 h 87"/>
                <a:gd name="T18" fmla="*/ 13 w 45"/>
                <a:gd name="T19" fmla="*/ 21 h 87"/>
                <a:gd name="T20" fmla="*/ 12 w 45"/>
                <a:gd name="T21" fmla="*/ 12 h 87"/>
                <a:gd name="T22" fmla="*/ 11 w 45"/>
                <a:gd name="T23" fmla="*/ 8 h 87"/>
                <a:gd name="T24" fmla="*/ 9 w 45"/>
                <a:gd name="T25" fmla="*/ 6 h 87"/>
                <a:gd name="T26" fmla="*/ 6 w 45"/>
                <a:gd name="T27" fmla="*/ 5 h 87"/>
                <a:gd name="T28" fmla="*/ 0 w 45"/>
                <a:gd name="T29" fmla="*/ 5 h 87"/>
                <a:gd name="T30" fmla="*/ 0 w 45"/>
                <a:gd name="T31" fmla="*/ 0 h 87"/>
                <a:gd name="T32" fmla="*/ 45 w 45"/>
                <a:gd name="T33" fmla="*/ 0 h 87"/>
                <a:gd name="T34" fmla="*/ 45 w 45"/>
                <a:gd name="T35" fmla="*/ 5 h 87"/>
                <a:gd name="T36" fmla="*/ 45 w 45"/>
                <a:gd name="T37" fmla="*/ 5 h 87"/>
                <a:gd name="T38" fmla="*/ 38 w 45"/>
                <a:gd name="T39" fmla="*/ 5 h 87"/>
                <a:gd name="T40" fmla="*/ 35 w 45"/>
                <a:gd name="T41" fmla="*/ 6 h 87"/>
                <a:gd name="T42" fmla="*/ 33 w 45"/>
                <a:gd name="T43" fmla="*/ 8 h 87"/>
                <a:gd name="T44" fmla="*/ 32 w 45"/>
                <a:gd name="T45" fmla="*/ 12 h 87"/>
                <a:gd name="T46" fmla="*/ 31 w 45"/>
                <a:gd name="T47" fmla="*/ 21 h 87"/>
                <a:gd name="T48" fmla="*/ 31 w 45"/>
                <a:gd name="T49" fmla="*/ 66 h 87"/>
                <a:gd name="T50" fmla="*/ 31 w 45"/>
                <a:gd name="T51" fmla="*/ 66 h 87"/>
                <a:gd name="T52" fmla="*/ 32 w 45"/>
                <a:gd name="T53" fmla="*/ 75 h 87"/>
                <a:gd name="T54" fmla="*/ 33 w 45"/>
                <a:gd name="T55" fmla="*/ 80 h 87"/>
                <a:gd name="T56" fmla="*/ 35 w 45"/>
                <a:gd name="T57" fmla="*/ 81 h 87"/>
                <a:gd name="T58" fmla="*/ 38 w 45"/>
                <a:gd name="T59" fmla="*/ 82 h 87"/>
                <a:gd name="T60" fmla="*/ 45 w 45"/>
                <a:gd name="T61" fmla="*/ 82 h 87"/>
                <a:gd name="T62" fmla="*/ 45 w 45"/>
                <a:gd name="T63" fmla="*/ 87 h 87"/>
                <a:gd name="T64" fmla="*/ 0 w 45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87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5" y="81"/>
                  </a:lnTo>
                  <a:lnTo>
                    <a:pt x="38" y="82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424" y="560"/>
              <a:ext cx="96" cy="91"/>
            </a:xfrm>
            <a:custGeom>
              <a:avLst/>
              <a:gdLst>
                <a:gd name="T0" fmla="*/ 48 w 96"/>
                <a:gd name="T1" fmla="*/ 91 h 91"/>
                <a:gd name="T2" fmla="*/ 30 w 96"/>
                <a:gd name="T3" fmla="*/ 88 h 91"/>
                <a:gd name="T4" fmla="*/ 15 w 96"/>
                <a:gd name="T5" fmla="*/ 78 h 91"/>
                <a:gd name="T6" fmla="*/ 4 w 96"/>
                <a:gd name="T7" fmla="*/ 63 h 91"/>
                <a:gd name="T8" fmla="*/ 0 w 96"/>
                <a:gd name="T9" fmla="*/ 46 h 91"/>
                <a:gd name="T10" fmla="*/ 1 w 96"/>
                <a:gd name="T11" fmla="*/ 36 h 91"/>
                <a:gd name="T12" fmla="*/ 9 w 96"/>
                <a:gd name="T13" fmla="*/ 21 h 91"/>
                <a:gd name="T14" fmla="*/ 21 w 96"/>
                <a:gd name="T15" fmla="*/ 8 h 91"/>
                <a:gd name="T16" fmla="*/ 38 w 96"/>
                <a:gd name="T17" fmla="*/ 1 h 91"/>
                <a:gd name="T18" fmla="*/ 48 w 96"/>
                <a:gd name="T19" fmla="*/ 0 h 91"/>
                <a:gd name="T20" fmla="*/ 66 w 96"/>
                <a:gd name="T21" fmla="*/ 3 h 91"/>
                <a:gd name="T22" fmla="*/ 82 w 96"/>
                <a:gd name="T23" fmla="*/ 13 h 91"/>
                <a:gd name="T24" fmla="*/ 92 w 96"/>
                <a:gd name="T25" fmla="*/ 28 h 91"/>
                <a:gd name="T26" fmla="*/ 96 w 96"/>
                <a:gd name="T27" fmla="*/ 46 h 91"/>
                <a:gd name="T28" fmla="*/ 96 w 96"/>
                <a:gd name="T29" fmla="*/ 55 h 91"/>
                <a:gd name="T30" fmla="*/ 88 w 96"/>
                <a:gd name="T31" fmla="*/ 71 h 91"/>
                <a:gd name="T32" fmla="*/ 75 w 96"/>
                <a:gd name="T33" fmla="*/ 83 h 91"/>
                <a:gd name="T34" fmla="*/ 58 w 96"/>
                <a:gd name="T35" fmla="*/ 90 h 91"/>
                <a:gd name="T36" fmla="*/ 48 w 96"/>
                <a:gd name="T37" fmla="*/ 91 h 91"/>
                <a:gd name="T38" fmla="*/ 48 w 96"/>
                <a:gd name="T39" fmla="*/ 7 h 91"/>
                <a:gd name="T40" fmla="*/ 36 w 96"/>
                <a:gd name="T41" fmla="*/ 11 h 91"/>
                <a:gd name="T42" fmla="*/ 26 w 96"/>
                <a:gd name="T43" fmla="*/ 19 h 91"/>
                <a:gd name="T44" fmla="*/ 21 w 96"/>
                <a:gd name="T45" fmla="*/ 33 h 91"/>
                <a:gd name="T46" fmla="*/ 20 w 96"/>
                <a:gd name="T47" fmla="*/ 46 h 91"/>
                <a:gd name="T48" fmla="*/ 20 w 96"/>
                <a:gd name="T49" fmla="*/ 52 h 91"/>
                <a:gd name="T50" fmla="*/ 23 w 96"/>
                <a:gd name="T51" fmla="*/ 66 h 91"/>
                <a:gd name="T52" fmla="*/ 31 w 96"/>
                <a:gd name="T53" fmla="*/ 77 h 91"/>
                <a:gd name="T54" fmla="*/ 41 w 96"/>
                <a:gd name="T55" fmla="*/ 83 h 91"/>
                <a:gd name="T56" fmla="*/ 48 w 96"/>
                <a:gd name="T57" fmla="*/ 84 h 91"/>
                <a:gd name="T58" fmla="*/ 61 w 96"/>
                <a:gd name="T59" fmla="*/ 80 h 91"/>
                <a:gd name="T60" fmla="*/ 70 w 96"/>
                <a:gd name="T61" fmla="*/ 72 h 91"/>
                <a:gd name="T62" fmla="*/ 75 w 96"/>
                <a:gd name="T63" fmla="*/ 58 h 91"/>
                <a:gd name="T64" fmla="*/ 77 w 96"/>
                <a:gd name="T65" fmla="*/ 46 h 91"/>
                <a:gd name="T66" fmla="*/ 76 w 96"/>
                <a:gd name="T67" fmla="*/ 39 h 91"/>
                <a:gd name="T68" fmla="*/ 74 w 96"/>
                <a:gd name="T69" fmla="*/ 25 h 91"/>
                <a:gd name="T70" fmla="*/ 66 w 96"/>
                <a:gd name="T71" fmla="*/ 14 h 91"/>
                <a:gd name="T72" fmla="*/ 55 w 96"/>
                <a:gd name="T73" fmla="*/ 8 h 91"/>
                <a:gd name="T74" fmla="*/ 48 w 96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4" y="28"/>
                  </a:lnTo>
                  <a:lnTo>
                    <a:pt x="9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6" y="80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543" y="562"/>
              <a:ext cx="97" cy="89"/>
            </a:xfrm>
            <a:custGeom>
              <a:avLst/>
              <a:gdLst>
                <a:gd name="T0" fmla="*/ 76 w 97"/>
                <a:gd name="T1" fmla="*/ 21 h 89"/>
                <a:gd name="T2" fmla="*/ 76 w 97"/>
                <a:gd name="T3" fmla="*/ 21 h 89"/>
                <a:gd name="T4" fmla="*/ 76 w 97"/>
                <a:gd name="T5" fmla="*/ 12 h 89"/>
                <a:gd name="T6" fmla="*/ 75 w 97"/>
                <a:gd name="T7" fmla="*/ 8 h 89"/>
                <a:gd name="T8" fmla="*/ 72 w 97"/>
                <a:gd name="T9" fmla="*/ 6 h 89"/>
                <a:gd name="T10" fmla="*/ 70 w 97"/>
                <a:gd name="T11" fmla="*/ 5 h 89"/>
                <a:gd name="T12" fmla="*/ 62 w 97"/>
                <a:gd name="T13" fmla="*/ 5 h 89"/>
                <a:gd name="T14" fmla="*/ 62 w 97"/>
                <a:gd name="T15" fmla="*/ 0 h 89"/>
                <a:gd name="T16" fmla="*/ 97 w 97"/>
                <a:gd name="T17" fmla="*/ 0 h 89"/>
                <a:gd name="T18" fmla="*/ 97 w 97"/>
                <a:gd name="T19" fmla="*/ 5 h 89"/>
                <a:gd name="T20" fmla="*/ 97 w 97"/>
                <a:gd name="T21" fmla="*/ 5 h 89"/>
                <a:gd name="T22" fmla="*/ 89 w 97"/>
                <a:gd name="T23" fmla="*/ 5 h 89"/>
                <a:gd name="T24" fmla="*/ 87 w 97"/>
                <a:gd name="T25" fmla="*/ 6 h 89"/>
                <a:gd name="T26" fmla="*/ 86 w 97"/>
                <a:gd name="T27" fmla="*/ 8 h 89"/>
                <a:gd name="T28" fmla="*/ 83 w 97"/>
                <a:gd name="T29" fmla="*/ 12 h 89"/>
                <a:gd name="T30" fmla="*/ 83 w 97"/>
                <a:gd name="T31" fmla="*/ 21 h 89"/>
                <a:gd name="T32" fmla="*/ 83 w 97"/>
                <a:gd name="T33" fmla="*/ 89 h 89"/>
                <a:gd name="T34" fmla="*/ 79 w 97"/>
                <a:gd name="T35" fmla="*/ 89 h 89"/>
                <a:gd name="T36" fmla="*/ 19 w 97"/>
                <a:gd name="T37" fmla="*/ 19 h 89"/>
                <a:gd name="T38" fmla="*/ 19 w 97"/>
                <a:gd name="T39" fmla="*/ 66 h 89"/>
                <a:gd name="T40" fmla="*/ 19 w 97"/>
                <a:gd name="T41" fmla="*/ 66 h 89"/>
                <a:gd name="T42" fmla="*/ 21 w 97"/>
                <a:gd name="T43" fmla="*/ 75 h 89"/>
                <a:gd name="T44" fmla="*/ 22 w 97"/>
                <a:gd name="T45" fmla="*/ 80 h 89"/>
                <a:gd name="T46" fmla="*/ 24 w 97"/>
                <a:gd name="T47" fmla="*/ 81 h 89"/>
                <a:gd name="T48" fmla="*/ 27 w 97"/>
                <a:gd name="T49" fmla="*/ 82 h 89"/>
                <a:gd name="T50" fmla="*/ 33 w 97"/>
                <a:gd name="T51" fmla="*/ 82 h 89"/>
                <a:gd name="T52" fmla="*/ 33 w 97"/>
                <a:gd name="T53" fmla="*/ 87 h 89"/>
                <a:gd name="T54" fmla="*/ 0 w 97"/>
                <a:gd name="T55" fmla="*/ 87 h 89"/>
                <a:gd name="T56" fmla="*/ 0 w 97"/>
                <a:gd name="T57" fmla="*/ 82 h 89"/>
                <a:gd name="T58" fmla="*/ 0 w 97"/>
                <a:gd name="T59" fmla="*/ 82 h 89"/>
                <a:gd name="T60" fmla="*/ 7 w 97"/>
                <a:gd name="T61" fmla="*/ 82 h 89"/>
                <a:gd name="T62" fmla="*/ 10 w 97"/>
                <a:gd name="T63" fmla="*/ 81 h 89"/>
                <a:gd name="T64" fmla="*/ 11 w 97"/>
                <a:gd name="T65" fmla="*/ 80 h 89"/>
                <a:gd name="T66" fmla="*/ 13 w 97"/>
                <a:gd name="T67" fmla="*/ 75 h 89"/>
                <a:gd name="T68" fmla="*/ 13 w 97"/>
                <a:gd name="T69" fmla="*/ 66 h 89"/>
                <a:gd name="T70" fmla="*/ 13 w 97"/>
                <a:gd name="T71" fmla="*/ 21 h 89"/>
                <a:gd name="T72" fmla="*/ 13 w 97"/>
                <a:gd name="T73" fmla="*/ 21 h 89"/>
                <a:gd name="T74" fmla="*/ 13 w 97"/>
                <a:gd name="T75" fmla="*/ 12 h 89"/>
                <a:gd name="T76" fmla="*/ 11 w 97"/>
                <a:gd name="T77" fmla="*/ 8 h 89"/>
                <a:gd name="T78" fmla="*/ 10 w 97"/>
                <a:gd name="T79" fmla="*/ 6 h 89"/>
                <a:gd name="T80" fmla="*/ 7 w 97"/>
                <a:gd name="T81" fmla="*/ 5 h 89"/>
                <a:gd name="T82" fmla="*/ 0 w 97"/>
                <a:gd name="T83" fmla="*/ 5 h 89"/>
                <a:gd name="T84" fmla="*/ 0 w 97"/>
                <a:gd name="T85" fmla="*/ 0 h 89"/>
                <a:gd name="T86" fmla="*/ 28 w 97"/>
                <a:gd name="T87" fmla="*/ 0 h 89"/>
                <a:gd name="T88" fmla="*/ 76 w 97"/>
                <a:gd name="T89" fmla="*/ 58 h 89"/>
                <a:gd name="T90" fmla="*/ 76 w 97"/>
                <a:gd name="T91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89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2" y="6"/>
                  </a:lnTo>
                  <a:lnTo>
                    <a:pt x="70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89"/>
                  </a:lnTo>
                  <a:lnTo>
                    <a:pt x="79" y="8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662" y="562"/>
              <a:ext cx="79" cy="87"/>
            </a:xfrm>
            <a:custGeom>
              <a:avLst/>
              <a:gdLst>
                <a:gd name="T0" fmla="*/ 0 w 79"/>
                <a:gd name="T1" fmla="*/ 82 h 87"/>
                <a:gd name="T2" fmla="*/ 0 w 79"/>
                <a:gd name="T3" fmla="*/ 82 h 87"/>
                <a:gd name="T4" fmla="*/ 6 w 79"/>
                <a:gd name="T5" fmla="*/ 82 h 87"/>
                <a:gd name="T6" fmla="*/ 8 w 79"/>
                <a:gd name="T7" fmla="*/ 81 h 87"/>
                <a:gd name="T8" fmla="*/ 11 w 79"/>
                <a:gd name="T9" fmla="*/ 80 h 87"/>
                <a:gd name="T10" fmla="*/ 12 w 79"/>
                <a:gd name="T11" fmla="*/ 75 h 87"/>
                <a:gd name="T12" fmla="*/ 13 w 79"/>
                <a:gd name="T13" fmla="*/ 66 h 87"/>
                <a:gd name="T14" fmla="*/ 13 w 79"/>
                <a:gd name="T15" fmla="*/ 21 h 87"/>
                <a:gd name="T16" fmla="*/ 13 w 79"/>
                <a:gd name="T17" fmla="*/ 21 h 87"/>
                <a:gd name="T18" fmla="*/ 12 w 79"/>
                <a:gd name="T19" fmla="*/ 12 h 87"/>
                <a:gd name="T20" fmla="*/ 11 w 79"/>
                <a:gd name="T21" fmla="*/ 8 h 87"/>
                <a:gd name="T22" fmla="*/ 8 w 79"/>
                <a:gd name="T23" fmla="*/ 6 h 87"/>
                <a:gd name="T24" fmla="*/ 6 w 79"/>
                <a:gd name="T25" fmla="*/ 5 h 87"/>
                <a:gd name="T26" fmla="*/ 0 w 79"/>
                <a:gd name="T27" fmla="*/ 5 h 87"/>
                <a:gd name="T28" fmla="*/ 0 w 79"/>
                <a:gd name="T29" fmla="*/ 0 h 87"/>
                <a:gd name="T30" fmla="*/ 73 w 79"/>
                <a:gd name="T31" fmla="*/ 0 h 87"/>
                <a:gd name="T32" fmla="*/ 74 w 79"/>
                <a:gd name="T33" fmla="*/ 21 h 87"/>
                <a:gd name="T34" fmla="*/ 71 w 79"/>
                <a:gd name="T35" fmla="*/ 21 h 87"/>
                <a:gd name="T36" fmla="*/ 69 w 79"/>
                <a:gd name="T37" fmla="*/ 19 h 87"/>
                <a:gd name="T38" fmla="*/ 69 w 79"/>
                <a:gd name="T39" fmla="*/ 19 h 87"/>
                <a:gd name="T40" fmla="*/ 68 w 79"/>
                <a:gd name="T41" fmla="*/ 12 h 87"/>
                <a:gd name="T42" fmla="*/ 66 w 79"/>
                <a:gd name="T43" fmla="*/ 10 h 87"/>
                <a:gd name="T44" fmla="*/ 61 w 79"/>
                <a:gd name="T45" fmla="*/ 8 h 87"/>
                <a:gd name="T46" fmla="*/ 52 w 79"/>
                <a:gd name="T47" fmla="*/ 8 h 87"/>
                <a:gd name="T48" fmla="*/ 30 w 79"/>
                <a:gd name="T49" fmla="*/ 8 h 87"/>
                <a:gd name="T50" fmla="*/ 30 w 79"/>
                <a:gd name="T51" fmla="*/ 38 h 87"/>
                <a:gd name="T52" fmla="*/ 39 w 79"/>
                <a:gd name="T53" fmla="*/ 38 h 87"/>
                <a:gd name="T54" fmla="*/ 39 w 79"/>
                <a:gd name="T55" fmla="*/ 38 h 87"/>
                <a:gd name="T56" fmla="*/ 47 w 79"/>
                <a:gd name="T57" fmla="*/ 37 h 87"/>
                <a:gd name="T58" fmla="*/ 52 w 79"/>
                <a:gd name="T59" fmla="*/ 36 h 87"/>
                <a:gd name="T60" fmla="*/ 53 w 79"/>
                <a:gd name="T61" fmla="*/ 33 h 87"/>
                <a:gd name="T62" fmla="*/ 55 w 79"/>
                <a:gd name="T63" fmla="*/ 31 h 87"/>
                <a:gd name="T64" fmla="*/ 55 w 79"/>
                <a:gd name="T65" fmla="*/ 25 h 87"/>
                <a:gd name="T66" fmla="*/ 60 w 79"/>
                <a:gd name="T67" fmla="*/ 25 h 87"/>
                <a:gd name="T68" fmla="*/ 60 w 79"/>
                <a:gd name="T69" fmla="*/ 58 h 87"/>
                <a:gd name="T70" fmla="*/ 55 w 79"/>
                <a:gd name="T71" fmla="*/ 58 h 87"/>
                <a:gd name="T72" fmla="*/ 55 w 79"/>
                <a:gd name="T73" fmla="*/ 58 h 87"/>
                <a:gd name="T74" fmla="*/ 55 w 79"/>
                <a:gd name="T75" fmla="*/ 50 h 87"/>
                <a:gd name="T76" fmla="*/ 53 w 79"/>
                <a:gd name="T77" fmla="*/ 49 h 87"/>
                <a:gd name="T78" fmla="*/ 52 w 79"/>
                <a:gd name="T79" fmla="*/ 47 h 87"/>
                <a:gd name="T80" fmla="*/ 47 w 79"/>
                <a:gd name="T81" fmla="*/ 45 h 87"/>
                <a:gd name="T82" fmla="*/ 39 w 79"/>
                <a:gd name="T83" fmla="*/ 44 h 87"/>
                <a:gd name="T84" fmla="*/ 30 w 79"/>
                <a:gd name="T85" fmla="*/ 44 h 87"/>
                <a:gd name="T86" fmla="*/ 30 w 79"/>
                <a:gd name="T87" fmla="*/ 64 h 87"/>
                <a:gd name="T88" fmla="*/ 30 w 79"/>
                <a:gd name="T89" fmla="*/ 64 h 87"/>
                <a:gd name="T90" fmla="*/ 31 w 79"/>
                <a:gd name="T91" fmla="*/ 72 h 87"/>
                <a:gd name="T92" fmla="*/ 33 w 79"/>
                <a:gd name="T93" fmla="*/ 77 h 87"/>
                <a:gd name="T94" fmla="*/ 35 w 79"/>
                <a:gd name="T95" fmla="*/ 78 h 87"/>
                <a:gd name="T96" fmla="*/ 38 w 79"/>
                <a:gd name="T97" fmla="*/ 80 h 87"/>
                <a:gd name="T98" fmla="*/ 45 w 79"/>
                <a:gd name="T99" fmla="*/ 81 h 87"/>
                <a:gd name="T100" fmla="*/ 57 w 79"/>
                <a:gd name="T101" fmla="*/ 81 h 87"/>
                <a:gd name="T102" fmla="*/ 57 w 79"/>
                <a:gd name="T103" fmla="*/ 81 h 87"/>
                <a:gd name="T104" fmla="*/ 66 w 79"/>
                <a:gd name="T105" fmla="*/ 80 h 87"/>
                <a:gd name="T106" fmla="*/ 71 w 79"/>
                <a:gd name="T107" fmla="*/ 77 h 87"/>
                <a:gd name="T108" fmla="*/ 73 w 79"/>
                <a:gd name="T109" fmla="*/ 75 h 87"/>
                <a:gd name="T110" fmla="*/ 74 w 79"/>
                <a:gd name="T111" fmla="*/ 70 h 87"/>
                <a:gd name="T112" fmla="*/ 74 w 79"/>
                <a:gd name="T113" fmla="*/ 66 h 87"/>
                <a:gd name="T114" fmla="*/ 79 w 79"/>
                <a:gd name="T115" fmla="*/ 66 h 87"/>
                <a:gd name="T116" fmla="*/ 78 w 79"/>
                <a:gd name="T117" fmla="*/ 87 h 87"/>
                <a:gd name="T118" fmla="*/ 0 w 79"/>
                <a:gd name="T119" fmla="*/ 87 h 87"/>
                <a:gd name="T120" fmla="*/ 0 w 79"/>
                <a:gd name="T121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" h="87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8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1" y="8"/>
                  </a:lnTo>
                  <a:lnTo>
                    <a:pt x="52" y="8"/>
                  </a:lnTo>
                  <a:lnTo>
                    <a:pt x="30" y="8"/>
                  </a:lnTo>
                  <a:lnTo>
                    <a:pt x="3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2" y="36"/>
                  </a:lnTo>
                  <a:lnTo>
                    <a:pt x="53" y="33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5" y="58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2" y="47"/>
                  </a:lnTo>
                  <a:lnTo>
                    <a:pt x="47" y="45"/>
                  </a:lnTo>
                  <a:lnTo>
                    <a:pt x="39" y="44"/>
                  </a:lnTo>
                  <a:lnTo>
                    <a:pt x="30" y="4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1" y="72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6" y="80"/>
                  </a:lnTo>
                  <a:lnTo>
                    <a:pt x="71" y="77"/>
                  </a:lnTo>
                  <a:lnTo>
                    <a:pt x="73" y="75"/>
                  </a:lnTo>
                  <a:lnTo>
                    <a:pt x="74" y="70"/>
                  </a:lnTo>
                  <a:lnTo>
                    <a:pt x="74" y="66"/>
                  </a:lnTo>
                  <a:lnTo>
                    <a:pt x="79" y="66"/>
                  </a:lnTo>
                  <a:lnTo>
                    <a:pt x="78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763" y="562"/>
              <a:ext cx="97" cy="89"/>
            </a:xfrm>
            <a:custGeom>
              <a:avLst/>
              <a:gdLst>
                <a:gd name="T0" fmla="*/ 61 w 97"/>
                <a:gd name="T1" fmla="*/ 0 h 89"/>
                <a:gd name="T2" fmla="*/ 97 w 97"/>
                <a:gd name="T3" fmla="*/ 5 h 89"/>
                <a:gd name="T4" fmla="*/ 89 w 97"/>
                <a:gd name="T5" fmla="*/ 5 h 89"/>
                <a:gd name="T6" fmla="*/ 86 w 97"/>
                <a:gd name="T7" fmla="*/ 8 h 89"/>
                <a:gd name="T8" fmla="*/ 83 w 97"/>
                <a:gd name="T9" fmla="*/ 21 h 89"/>
                <a:gd name="T10" fmla="*/ 83 w 97"/>
                <a:gd name="T11" fmla="*/ 55 h 89"/>
                <a:gd name="T12" fmla="*/ 80 w 97"/>
                <a:gd name="T13" fmla="*/ 70 h 89"/>
                <a:gd name="T14" fmla="*/ 72 w 97"/>
                <a:gd name="T15" fmla="*/ 81 h 89"/>
                <a:gd name="T16" fmla="*/ 61 w 97"/>
                <a:gd name="T17" fmla="*/ 87 h 89"/>
                <a:gd name="T18" fmla="*/ 48 w 97"/>
                <a:gd name="T19" fmla="*/ 89 h 89"/>
                <a:gd name="T20" fmla="*/ 42 w 97"/>
                <a:gd name="T21" fmla="*/ 88 h 89"/>
                <a:gd name="T22" fmla="*/ 30 w 97"/>
                <a:gd name="T23" fmla="*/ 84 h 89"/>
                <a:gd name="T24" fmla="*/ 20 w 97"/>
                <a:gd name="T25" fmla="*/ 76 h 89"/>
                <a:gd name="T26" fmla="*/ 15 w 97"/>
                <a:gd name="T27" fmla="*/ 63 h 89"/>
                <a:gd name="T28" fmla="*/ 14 w 97"/>
                <a:gd name="T29" fmla="*/ 21 h 89"/>
                <a:gd name="T30" fmla="*/ 14 w 97"/>
                <a:gd name="T31" fmla="*/ 12 h 89"/>
                <a:gd name="T32" fmla="*/ 10 w 97"/>
                <a:gd name="T33" fmla="*/ 6 h 89"/>
                <a:gd name="T34" fmla="*/ 0 w 97"/>
                <a:gd name="T35" fmla="*/ 5 h 89"/>
                <a:gd name="T36" fmla="*/ 45 w 97"/>
                <a:gd name="T37" fmla="*/ 0 h 89"/>
                <a:gd name="T38" fmla="*/ 45 w 97"/>
                <a:gd name="T39" fmla="*/ 5 h 89"/>
                <a:gd name="T40" fmla="*/ 36 w 97"/>
                <a:gd name="T41" fmla="*/ 6 h 89"/>
                <a:gd name="T42" fmla="*/ 32 w 97"/>
                <a:gd name="T43" fmla="*/ 12 h 89"/>
                <a:gd name="T44" fmla="*/ 32 w 97"/>
                <a:gd name="T45" fmla="*/ 53 h 89"/>
                <a:gd name="T46" fmla="*/ 32 w 97"/>
                <a:gd name="T47" fmla="*/ 60 h 89"/>
                <a:gd name="T48" fmla="*/ 36 w 97"/>
                <a:gd name="T49" fmla="*/ 70 h 89"/>
                <a:gd name="T50" fmla="*/ 42 w 97"/>
                <a:gd name="T51" fmla="*/ 76 h 89"/>
                <a:gd name="T52" fmla="*/ 49 w 97"/>
                <a:gd name="T53" fmla="*/ 80 h 89"/>
                <a:gd name="T54" fmla="*/ 54 w 97"/>
                <a:gd name="T55" fmla="*/ 81 h 89"/>
                <a:gd name="T56" fmla="*/ 63 w 97"/>
                <a:gd name="T57" fmla="*/ 78 h 89"/>
                <a:gd name="T58" fmla="*/ 69 w 97"/>
                <a:gd name="T59" fmla="*/ 73 h 89"/>
                <a:gd name="T60" fmla="*/ 74 w 97"/>
                <a:gd name="T61" fmla="*/ 65 h 89"/>
                <a:gd name="T62" fmla="*/ 75 w 97"/>
                <a:gd name="T63" fmla="*/ 53 h 89"/>
                <a:gd name="T64" fmla="*/ 75 w 97"/>
                <a:gd name="T65" fmla="*/ 21 h 89"/>
                <a:gd name="T66" fmla="*/ 72 w 97"/>
                <a:gd name="T67" fmla="*/ 8 h 89"/>
                <a:gd name="T68" fmla="*/ 69 w 97"/>
                <a:gd name="T69" fmla="*/ 5 h 89"/>
                <a:gd name="T70" fmla="*/ 61 w 97"/>
                <a:gd name="T7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89">
                  <a:moveTo>
                    <a:pt x="61" y="5"/>
                  </a:moveTo>
                  <a:lnTo>
                    <a:pt x="61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2" y="63"/>
                  </a:lnTo>
                  <a:lnTo>
                    <a:pt x="80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7" y="84"/>
                  </a:lnTo>
                  <a:lnTo>
                    <a:pt x="61" y="87"/>
                  </a:lnTo>
                  <a:lnTo>
                    <a:pt x="55" y="88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2" y="88"/>
                  </a:lnTo>
                  <a:lnTo>
                    <a:pt x="34" y="87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3"/>
                  </a:lnTo>
                  <a:lnTo>
                    <a:pt x="42" y="76"/>
                  </a:lnTo>
                  <a:lnTo>
                    <a:pt x="45" y="78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2" y="8"/>
                  </a:lnTo>
                  <a:lnTo>
                    <a:pt x="71" y="6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866" y="562"/>
              <a:ext cx="100" cy="89"/>
            </a:xfrm>
            <a:custGeom>
              <a:avLst/>
              <a:gdLst>
                <a:gd name="T0" fmla="*/ 83 w 100"/>
                <a:gd name="T1" fmla="*/ 17 h 89"/>
                <a:gd name="T2" fmla="*/ 51 w 100"/>
                <a:gd name="T3" fmla="*/ 89 h 89"/>
                <a:gd name="T4" fmla="*/ 49 w 100"/>
                <a:gd name="T5" fmla="*/ 89 h 89"/>
                <a:gd name="T6" fmla="*/ 17 w 100"/>
                <a:gd name="T7" fmla="*/ 17 h 89"/>
                <a:gd name="T8" fmla="*/ 17 w 100"/>
                <a:gd name="T9" fmla="*/ 17 h 89"/>
                <a:gd name="T10" fmla="*/ 15 w 100"/>
                <a:gd name="T11" fmla="*/ 11 h 89"/>
                <a:gd name="T12" fmla="*/ 11 w 100"/>
                <a:gd name="T13" fmla="*/ 8 h 89"/>
                <a:gd name="T14" fmla="*/ 7 w 100"/>
                <a:gd name="T15" fmla="*/ 5 h 89"/>
                <a:gd name="T16" fmla="*/ 0 w 100"/>
                <a:gd name="T17" fmla="*/ 5 h 89"/>
                <a:gd name="T18" fmla="*/ 0 w 100"/>
                <a:gd name="T19" fmla="*/ 0 h 89"/>
                <a:gd name="T20" fmla="*/ 48 w 100"/>
                <a:gd name="T21" fmla="*/ 0 h 89"/>
                <a:gd name="T22" fmla="*/ 48 w 100"/>
                <a:gd name="T23" fmla="*/ 5 h 89"/>
                <a:gd name="T24" fmla="*/ 48 w 100"/>
                <a:gd name="T25" fmla="*/ 5 h 89"/>
                <a:gd name="T26" fmla="*/ 39 w 100"/>
                <a:gd name="T27" fmla="*/ 5 h 89"/>
                <a:gd name="T28" fmla="*/ 35 w 100"/>
                <a:gd name="T29" fmla="*/ 8 h 89"/>
                <a:gd name="T30" fmla="*/ 35 w 100"/>
                <a:gd name="T31" fmla="*/ 9 h 89"/>
                <a:gd name="T32" fmla="*/ 34 w 100"/>
                <a:gd name="T33" fmla="*/ 11 h 89"/>
                <a:gd name="T34" fmla="*/ 37 w 100"/>
                <a:gd name="T35" fmla="*/ 16 h 89"/>
                <a:gd name="T36" fmla="*/ 56 w 100"/>
                <a:gd name="T37" fmla="*/ 63 h 89"/>
                <a:gd name="T38" fmla="*/ 77 w 100"/>
                <a:gd name="T39" fmla="*/ 16 h 89"/>
                <a:gd name="T40" fmla="*/ 77 w 100"/>
                <a:gd name="T41" fmla="*/ 16 h 89"/>
                <a:gd name="T42" fmla="*/ 78 w 100"/>
                <a:gd name="T43" fmla="*/ 11 h 89"/>
                <a:gd name="T44" fmla="*/ 78 w 100"/>
                <a:gd name="T45" fmla="*/ 9 h 89"/>
                <a:gd name="T46" fmla="*/ 77 w 100"/>
                <a:gd name="T47" fmla="*/ 8 h 89"/>
                <a:gd name="T48" fmla="*/ 73 w 100"/>
                <a:gd name="T49" fmla="*/ 5 h 89"/>
                <a:gd name="T50" fmla="*/ 66 w 100"/>
                <a:gd name="T51" fmla="*/ 5 h 89"/>
                <a:gd name="T52" fmla="*/ 66 w 100"/>
                <a:gd name="T53" fmla="*/ 0 h 89"/>
                <a:gd name="T54" fmla="*/ 100 w 100"/>
                <a:gd name="T55" fmla="*/ 0 h 89"/>
                <a:gd name="T56" fmla="*/ 100 w 100"/>
                <a:gd name="T57" fmla="*/ 5 h 89"/>
                <a:gd name="T58" fmla="*/ 100 w 100"/>
                <a:gd name="T59" fmla="*/ 5 h 89"/>
                <a:gd name="T60" fmla="*/ 94 w 100"/>
                <a:gd name="T61" fmla="*/ 5 h 89"/>
                <a:gd name="T62" fmla="*/ 89 w 100"/>
                <a:gd name="T63" fmla="*/ 8 h 89"/>
                <a:gd name="T64" fmla="*/ 87 w 100"/>
                <a:gd name="T65" fmla="*/ 11 h 89"/>
                <a:gd name="T66" fmla="*/ 83 w 100"/>
                <a:gd name="T67" fmla="*/ 17 h 89"/>
                <a:gd name="T68" fmla="*/ 83 w 100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89">
                  <a:moveTo>
                    <a:pt x="83" y="17"/>
                  </a:moveTo>
                  <a:lnTo>
                    <a:pt x="51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976" y="560"/>
              <a:ext cx="95" cy="91"/>
            </a:xfrm>
            <a:custGeom>
              <a:avLst/>
              <a:gdLst>
                <a:gd name="T0" fmla="*/ 48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4 w 95"/>
                <a:gd name="T7" fmla="*/ 63 h 91"/>
                <a:gd name="T8" fmla="*/ 0 w 95"/>
                <a:gd name="T9" fmla="*/ 46 h 91"/>
                <a:gd name="T10" fmla="*/ 0 w 95"/>
                <a:gd name="T11" fmla="*/ 36 h 91"/>
                <a:gd name="T12" fmla="*/ 7 w 95"/>
                <a:gd name="T13" fmla="*/ 21 h 91"/>
                <a:gd name="T14" fmla="*/ 21 w 95"/>
                <a:gd name="T15" fmla="*/ 8 h 91"/>
                <a:gd name="T16" fmla="*/ 38 w 95"/>
                <a:gd name="T17" fmla="*/ 1 h 91"/>
                <a:gd name="T18" fmla="*/ 48 w 95"/>
                <a:gd name="T19" fmla="*/ 0 h 91"/>
                <a:gd name="T20" fmla="*/ 66 w 95"/>
                <a:gd name="T21" fmla="*/ 3 h 91"/>
                <a:gd name="T22" fmla="*/ 81 w 95"/>
                <a:gd name="T23" fmla="*/ 13 h 91"/>
                <a:gd name="T24" fmla="*/ 92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7 w 95"/>
                <a:gd name="T31" fmla="*/ 71 h 91"/>
                <a:gd name="T32" fmla="*/ 75 w 95"/>
                <a:gd name="T33" fmla="*/ 83 h 91"/>
                <a:gd name="T34" fmla="*/ 58 w 95"/>
                <a:gd name="T35" fmla="*/ 90 h 91"/>
                <a:gd name="T36" fmla="*/ 48 w 95"/>
                <a:gd name="T37" fmla="*/ 91 h 91"/>
                <a:gd name="T38" fmla="*/ 48 w 95"/>
                <a:gd name="T39" fmla="*/ 7 h 91"/>
                <a:gd name="T40" fmla="*/ 34 w 95"/>
                <a:gd name="T41" fmla="*/ 11 h 91"/>
                <a:gd name="T42" fmla="*/ 26 w 95"/>
                <a:gd name="T43" fmla="*/ 19 h 91"/>
                <a:gd name="T44" fmla="*/ 21 w 95"/>
                <a:gd name="T45" fmla="*/ 33 h 91"/>
                <a:gd name="T46" fmla="*/ 18 w 95"/>
                <a:gd name="T47" fmla="*/ 46 h 91"/>
                <a:gd name="T48" fmla="*/ 20 w 95"/>
                <a:gd name="T49" fmla="*/ 52 h 91"/>
                <a:gd name="T50" fmla="*/ 22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8 w 95"/>
                <a:gd name="T57" fmla="*/ 84 h 91"/>
                <a:gd name="T58" fmla="*/ 61 w 95"/>
                <a:gd name="T59" fmla="*/ 80 h 91"/>
                <a:gd name="T60" fmla="*/ 70 w 95"/>
                <a:gd name="T61" fmla="*/ 72 h 91"/>
                <a:gd name="T62" fmla="*/ 75 w 95"/>
                <a:gd name="T63" fmla="*/ 58 h 91"/>
                <a:gd name="T64" fmla="*/ 76 w 95"/>
                <a:gd name="T65" fmla="*/ 46 h 91"/>
                <a:gd name="T66" fmla="*/ 76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8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2" y="63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2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2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100" y="560"/>
              <a:ext cx="58" cy="91"/>
            </a:xfrm>
            <a:custGeom>
              <a:avLst/>
              <a:gdLst>
                <a:gd name="T0" fmla="*/ 0 w 58"/>
                <a:gd name="T1" fmla="*/ 91 h 91"/>
                <a:gd name="T2" fmla="*/ 3 w 58"/>
                <a:gd name="T3" fmla="*/ 60 h 91"/>
                <a:gd name="T4" fmla="*/ 4 w 58"/>
                <a:gd name="T5" fmla="*/ 65 h 91"/>
                <a:gd name="T6" fmla="*/ 9 w 58"/>
                <a:gd name="T7" fmla="*/ 74 h 91"/>
                <a:gd name="T8" fmla="*/ 17 w 58"/>
                <a:gd name="T9" fmla="*/ 80 h 91"/>
                <a:gd name="T10" fmla="*/ 25 w 58"/>
                <a:gd name="T11" fmla="*/ 84 h 91"/>
                <a:gd name="T12" fmla="*/ 30 w 58"/>
                <a:gd name="T13" fmla="*/ 85 h 91"/>
                <a:gd name="T14" fmla="*/ 40 w 58"/>
                <a:gd name="T15" fmla="*/ 82 h 91"/>
                <a:gd name="T16" fmla="*/ 44 w 58"/>
                <a:gd name="T17" fmla="*/ 71 h 91"/>
                <a:gd name="T18" fmla="*/ 44 w 58"/>
                <a:gd name="T19" fmla="*/ 67 h 91"/>
                <a:gd name="T20" fmla="*/ 38 w 58"/>
                <a:gd name="T21" fmla="*/ 58 h 91"/>
                <a:gd name="T22" fmla="*/ 20 w 58"/>
                <a:gd name="T23" fmla="*/ 49 h 91"/>
                <a:gd name="T24" fmla="*/ 12 w 58"/>
                <a:gd name="T25" fmla="*/ 44 h 91"/>
                <a:gd name="T26" fmla="*/ 3 w 58"/>
                <a:gd name="T27" fmla="*/ 35 h 91"/>
                <a:gd name="T28" fmla="*/ 1 w 58"/>
                <a:gd name="T29" fmla="*/ 27 h 91"/>
                <a:gd name="T30" fmla="*/ 1 w 58"/>
                <a:gd name="T31" fmla="*/ 22 h 91"/>
                <a:gd name="T32" fmla="*/ 2 w 58"/>
                <a:gd name="T33" fmla="*/ 13 h 91"/>
                <a:gd name="T34" fmla="*/ 8 w 58"/>
                <a:gd name="T35" fmla="*/ 7 h 91"/>
                <a:gd name="T36" fmla="*/ 16 w 58"/>
                <a:gd name="T37" fmla="*/ 2 h 91"/>
                <a:gd name="T38" fmla="*/ 25 w 58"/>
                <a:gd name="T39" fmla="*/ 0 h 91"/>
                <a:gd name="T40" fmla="*/ 31 w 58"/>
                <a:gd name="T41" fmla="*/ 1 h 91"/>
                <a:gd name="T42" fmla="*/ 42 w 58"/>
                <a:gd name="T43" fmla="*/ 6 h 91"/>
                <a:gd name="T44" fmla="*/ 45 w 58"/>
                <a:gd name="T45" fmla="*/ 3 h 91"/>
                <a:gd name="T46" fmla="*/ 51 w 58"/>
                <a:gd name="T47" fmla="*/ 0 h 91"/>
                <a:gd name="T48" fmla="*/ 47 w 58"/>
                <a:gd name="T49" fmla="*/ 32 h 91"/>
                <a:gd name="T50" fmla="*/ 45 w 58"/>
                <a:gd name="T51" fmla="*/ 22 h 91"/>
                <a:gd name="T52" fmla="*/ 39 w 58"/>
                <a:gd name="T53" fmla="*/ 11 h 91"/>
                <a:gd name="T54" fmla="*/ 31 w 58"/>
                <a:gd name="T55" fmla="*/ 7 h 91"/>
                <a:gd name="T56" fmla="*/ 27 w 58"/>
                <a:gd name="T57" fmla="*/ 6 h 91"/>
                <a:gd name="T58" fmla="*/ 18 w 58"/>
                <a:gd name="T59" fmla="*/ 10 h 91"/>
                <a:gd name="T60" fmla="*/ 14 w 58"/>
                <a:gd name="T61" fmla="*/ 18 h 91"/>
                <a:gd name="T62" fmla="*/ 16 w 58"/>
                <a:gd name="T63" fmla="*/ 22 h 91"/>
                <a:gd name="T64" fmla="*/ 22 w 58"/>
                <a:gd name="T65" fmla="*/ 29 h 91"/>
                <a:gd name="T66" fmla="*/ 40 w 58"/>
                <a:gd name="T67" fmla="*/ 40 h 91"/>
                <a:gd name="T68" fmla="*/ 47 w 58"/>
                <a:gd name="T69" fmla="*/ 44 h 91"/>
                <a:gd name="T70" fmla="*/ 57 w 58"/>
                <a:gd name="T71" fmla="*/ 57 h 91"/>
                <a:gd name="T72" fmla="*/ 58 w 58"/>
                <a:gd name="T73" fmla="*/ 65 h 91"/>
                <a:gd name="T74" fmla="*/ 58 w 58"/>
                <a:gd name="T75" fmla="*/ 71 h 91"/>
                <a:gd name="T76" fmla="*/ 53 w 58"/>
                <a:gd name="T77" fmla="*/ 80 h 91"/>
                <a:gd name="T78" fmla="*/ 45 w 58"/>
                <a:gd name="T79" fmla="*/ 86 h 91"/>
                <a:gd name="T80" fmla="*/ 35 w 58"/>
                <a:gd name="T81" fmla="*/ 90 h 91"/>
                <a:gd name="T82" fmla="*/ 30 w 58"/>
                <a:gd name="T83" fmla="*/ 91 h 91"/>
                <a:gd name="T84" fmla="*/ 17 w 58"/>
                <a:gd name="T85" fmla="*/ 88 h 91"/>
                <a:gd name="T86" fmla="*/ 7 w 58"/>
                <a:gd name="T87" fmla="*/ 84 h 91"/>
                <a:gd name="T88" fmla="*/ 3 w 58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91">
                  <a:moveTo>
                    <a:pt x="3" y="91"/>
                  </a:moveTo>
                  <a:lnTo>
                    <a:pt x="0" y="91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3" y="78"/>
                  </a:lnTo>
                  <a:lnTo>
                    <a:pt x="17" y="80"/>
                  </a:lnTo>
                  <a:lnTo>
                    <a:pt x="22" y="83"/>
                  </a:lnTo>
                  <a:lnTo>
                    <a:pt x="25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5" y="84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1" y="62"/>
                  </a:lnTo>
                  <a:lnTo>
                    <a:pt x="38" y="58"/>
                  </a:lnTo>
                  <a:lnTo>
                    <a:pt x="34" y="56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1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7" y="44"/>
                  </a:lnTo>
                  <a:lnTo>
                    <a:pt x="53" y="50"/>
                  </a:lnTo>
                  <a:lnTo>
                    <a:pt x="57" y="57"/>
                  </a:lnTo>
                  <a:lnTo>
                    <a:pt x="58" y="61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8" y="71"/>
                  </a:lnTo>
                  <a:lnTo>
                    <a:pt x="56" y="75"/>
                  </a:lnTo>
                  <a:lnTo>
                    <a:pt x="53" y="80"/>
                  </a:lnTo>
                  <a:lnTo>
                    <a:pt x="50" y="84"/>
                  </a:lnTo>
                  <a:lnTo>
                    <a:pt x="45" y="86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3" y="90"/>
                  </a:lnTo>
                  <a:lnTo>
                    <a:pt x="17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1"/>
                  </a:lnTo>
                  <a:lnTo>
                    <a:pt x="3" y="9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177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5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4 w 90"/>
                <a:gd name="T9" fmla="*/ 12 h 87"/>
                <a:gd name="T10" fmla="*/ 80 w 90"/>
                <a:gd name="T11" fmla="*/ 10 h 87"/>
                <a:gd name="T12" fmla="*/ 77 w 90"/>
                <a:gd name="T13" fmla="*/ 8 h 87"/>
                <a:gd name="T14" fmla="*/ 68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5 w 90"/>
                <a:gd name="T23" fmla="*/ 75 h 87"/>
                <a:gd name="T24" fmla="*/ 56 w 90"/>
                <a:gd name="T25" fmla="*/ 80 h 87"/>
                <a:gd name="T26" fmla="*/ 58 w 90"/>
                <a:gd name="T27" fmla="*/ 81 h 87"/>
                <a:gd name="T28" fmla="*/ 61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3 w 90"/>
                <a:gd name="T35" fmla="*/ 87 h 87"/>
                <a:gd name="T36" fmla="*/ 23 w 90"/>
                <a:gd name="T37" fmla="*/ 82 h 87"/>
                <a:gd name="T38" fmla="*/ 23 w 90"/>
                <a:gd name="T39" fmla="*/ 82 h 87"/>
                <a:gd name="T40" fmla="*/ 29 w 90"/>
                <a:gd name="T41" fmla="*/ 82 h 87"/>
                <a:gd name="T42" fmla="*/ 31 w 90"/>
                <a:gd name="T43" fmla="*/ 81 h 87"/>
                <a:gd name="T44" fmla="*/ 34 w 90"/>
                <a:gd name="T45" fmla="*/ 80 h 87"/>
                <a:gd name="T46" fmla="*/ 35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2 w 90"/>
                <a:gd name="T53" fmla="*/ 8 h 87"/>
                <a:gd name="T54" fmla="*/ 22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7 w 90"/>
                <a:gd name="T61" fmla="*/ 12 h 87"/>
                <a:gd name="T62" fmla="*/ 5 w 90"/>
                <a:gd name="T63" fmla="*/ 19 h 87"/>
                <a:gd name="T64" fmla="*/ 5 w 90"/>
                <a:gd name="T65" fmla="*/ 21 h 87"/>
                <a:gd name="T66" fmla="*/ 0 w 90"/>
                <a:gd name="T67" fmla="*/ 21 h 87"/>
                <a:gd name="T68" fmla="*/ 1 w 90"/>
                <a:gd name="T69" fmla="*/ 0 h 87"/>
                <a:gd name="T70" fmla="*/ 89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5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8" y="81"/>
                  </a:lnTo>
                  <a:lnTo>
                    <a:pt x="61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1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2286" y="560"/>
              <a:ext cx="95" cy="91"/>
            </a:xfrm>
            <a:custGeom>
              <a:avLst/>
              <a:gdLst>
                <a:gd name="T0" fmla="*/ 47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3 w 95"/>
                <a:gd name="T7" fmla="*/ 63 h 91"/>
                <a:gd name="T8" fmla="*/ 0 w 95"/>
                <a:gd name="T9" fmla="*/ 46 h 91"/>
                <a:gd name="T10" fmla="*/ 1 w 95"/>
                <a:gd name="T11" fmla="*/ 36 h 91"/>
                <a:gd name="T12" fmla="*/ 7 w 95"/>
                <a:gd name="T13" fmla="*/ 21 h 91"/>
                <a:gd name="T14" fmla="*/ 20 w 95"/>
                <a:gd name="T15" fmla="*/ 8 h 91"/>
                <a:gd name="T16" fmla="*/ 37 w 95"/>
                <a:gd name="T17" fmla="*/ 1 h 91"/>
                <a:gd name="T18" fmla="*/ 47 w 95"/>
                <a:gd name="T19" fmla="*/ 0 h 91"/>
                <a:gd name="T20" fmla="*/ 66 w 95"/>
                <a:gd name="T21" fmla="*/ 3 h 91"/>
                <a:gd name="T22" fmla="*/ 82 w 95"/>
                <a:gd name="T23" fmla="*/ 13 h 91"/>
                <a:gd name="T24" fmla="*/ 91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6 w 95"/>
                <a:gd name="T31" fmla="*/ 71 h 91"/>
                <a:gd name="T32" fmla="*/ 74 w 95"/>
                <a:gd name="T33" fmla="*/ 83 h 91"/>
                <a:gd name="T34" fmla="*/ 57 w 95"/>
                <a:gd name="T35" fmla="*/ 90 h 91"/>
                <a:gd name="T36" fmla="*/ 47 w 95"/>
                <a:gd name="T37" fmla="*/ 91 h 91"/>
                <a:gd name="T38" fmla="*/ 47 w 95"/>
                <a:gd name="T39" fmla="*/ 7 h 91"/>
                <a:gd name="T40" fmla="*/ 34 w 95"/>
                <a:gd name="T41" fmla="*/ 11 h 91"/>
                <a:gd name="T42" fmla="*/ 25 w 95"/>
                <a:gd name="T43" fmla="*/ 19 h 91"/>
                <a:gd name="T44" fmla="*/ 20 w 95"/>
                <a:gd name="T45" fmla="*/ 33 h 91"/>
                <a:gd name="T46" fmla="*/ 19 w 95"/>
                <a:gd name="T47" fmla="*/ 46 h 91"/>
                <a:gd name="T48" fmla="*/ 19 w 95"/>
                <a:gd name="T49" fmla="*/ 52 h 91"/>
                <a:gd name="T50" fmla="*/ 23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7 w 95"/>
                <a:gd name="T57" fmla="*/ 84 h 91"/>
                <a:gd name="T58" fmla="*/ 61 w 95"/>
                <a:gd name="T59" fmla="*/ 80 h 91"/>
                <a:gd name="T60" fmla="*/ 69 w 95"/>
                <a:gd name="T61" fmla="*/ 72 h 91"/>
                <a:gd name="T62" fmla="*/ 74 w 95"/>
                <a:gd name="T63" fmla="*/ 58 h 91"/>
                <a:gd name="T64" fmla="*/ 75 w 95"/>
                <a:gd name="T65" fmla="*/ 46 h 91"/>
                <a:gd name="T66" fmla="*/ 75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7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7" y="91"/>
                  </a:moveTo>
                  <a:lnTo>
                    <a:pt x="47" y="91"/>
                  </a:lnTo>
                  <a:lnTo>
                    <a:pt x="37" y="90"/>
                  </a:lnTo>
                  <a:lnTo>
                    <a:pt x="29" y="88"/>
                  </a:lnTo>
                  <a:lnTo>
                    <a:pt x="20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3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9" y="3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4" y="8"/>
                  </a:lnTo>
                  <a:lnTo>
                    <a:pt x="82" y="13"/>
                  </a:lnTo>
                  <a:lnTo>
                    <a:pt x="86" y="21"/>
                  </a:lnTo>
                  <a:lnTo>
                    <a:pt x="91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1" y="63"/>
                  </a:lnTo>
                  <a:lnTo>
                    <a:pt x="86" y="71"/>
                  </a:lnTo>
                  <a:lnTo>
                    <a:pt x="82" y="78"/>
                  </a:lnTo>
                  <a:lnTo>
                    <a:pt x="74" y="83"/>
                  </a:lnTo>
                  <a:lnTo>
                    <a:pt x="66" y="88"/>
                  </a:lnTo>
                  <a:lnTo>
                    <a:pt x="57" y="90"/>
                  </a:lnTo>
                  <a:lnTo>
                    <a:pt x="47" y="91"/>
                  </a:lnTo>
                  <a:lnTo>
                    <a:pt x="47" y="91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3" y="25"/>
                  </a:lnTo>
                  <a:lnTo>
                    <a:pt x="20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0" y="58"/>
                  </a:lnTo>
                  <a:lnTo>
                    <a:pt x="23" y="66"/>
                  </a:lnTo>
                  <a:lnTo>
                    <a:pt x="25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69" y="72"/>
                  </a:lnTo>
                  <a:lnTo>
                    <a:pt x="72" y="66"/>
                  </a:lnTo>
                  <a:lnTo>
                    <a:pt x="74" y="58"/>
                  </a:lnTo>
                  <a:lnTo>
                    <a:pt x="75" y="52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39"/>
                  </a:lnTo>
                  <a:lnTo>
                    <a:pt x="74" y="33"/>
                  </a:lnTo>
                  <a:lnTo>
                    <a:pt x="72" y="25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979" y="726"/>
              <a:ext cx="56" cy="91"/>
            </a:xfrm>
            <a:custGeom>
              <a:avLst/>
              <a:gdLst>
                <a:gd name="T0" fmla="*/ 2 w 56"/>
                <a:gd name="T1" fmla="*/ 60 h 91"/>
                <a:gd name="T2" fmla="*/ 2 w 56"/>
                <a:gd name="T3" fmla="*/ 63 h 91"/>
                <a:gd name="T4" fmla="*/ 6 w 56"/>
                <a:gd name="T5" fmla="*/ 73 h 91"/>
                <a:gd name="T6" fmla="*/ 13 w 56"/>
                <a:gd name="T7" fmla="*/ 82 h 91"/>
                <a:gd name="T8" fmla="*/ 29 w 56"/>
                <a:gd name="T9" fmla="*/ 85 h 91"/>
                <a:gd name="T10" fmla="*/ 35 w 56"/>
                <a:gd name="T11" fmla="*/ 84 h 91"/>
                <a:gd name="T12" fmla="*/ 45 w 56"/>
                <a:gd name="T13" fmla="*/ 76 h 91"/>
                <a:gd name="T14" fmla="*/ 46 w 56"/>
                <a:gd name="T15" fmla="*/ 69 h 91"/>
                <a:gd name="T16" fmla="*/ 43 w 56"/>
                <a:gd name="T17" fmla="*/ 61 h 91"/>
                <a:gd name="T18" fmla="*/ 30 w 56"/>
                <a:gd name="T19" fmla="*/ 52 h 91"/>
                <a:gd name="T20" fmla="*/ 17 w 56"/>
                <a:gd name="T21" fmla="*/ 45 h 91"/>
                <a:gd name="T22" fmla="*/ 6 w 56"/>
                <a:gd name="T23" fmla="*/ 36 h 91"/>
                <a:gd name="T24" fmla="*/ 1 w 56"/>
                <a:gd name="T25" fmla="*/ 22 h 91"/>
                <a:gd name="T26" fmla="*/ 1 w 56"/>
                <a:gd name="T27" fmla="*/ 17 h 91"/>
                <a:gd name="T28" fmla="*/ 5 w 56"/>
                <a:gd name="T29" fmla="*/ 10 h 91"/>
                <a:gd name="T30" fmla="*/ 11 w 56"/>
                <a:gd name="T31" fmla="*/ 3 h 91"/>
                <a:gd name="T32" fmla="*/ 19 w 56"/>
                <a:gd name="T33" fmla="*/ 1 h 91"/>
                <a:gd name="T34" fmla="*/ 24 w 56"/>
                <a:gd name="T35" fmla="*/ 0 h 91"/>
                <a:gd name="T36" fmla="*/ 34 w 56"/>
                <a:gd name="T37" fmla="*/ 2 h 91"/>
                <a:gd name="T38" fmla="*/ 41 w 56"/>
                <a:gd name="T39" fmla="*/ 6 h 91"/>
                <a:gd name="T40" fmla="*/ 46 w 56"/>
                <a:gd name="T41" fmla="*/ 0 h 91"/>
                <a:gd name="T42" fmla="*/ 49 w 56"/>
                <a:gd name="T43" fmla="*/ 32 h 91"/>
                <a:gd name="T44" fmla="*/ 46 w 56"/>
                <a:gd name="T45" fmla="*/ 32 h 91"/>
                <a:gd name="T46" fmla="*/ 43 w 56"/>
                <a:gd name="T47" fmla="*/ 18 h 91"/>
                <a:gd name="T48" fmla="*/ 38 w 56"/>
                <a:gd name="T49" fmla="*/ 11 h 91"/>
                <a:gd name="T50" fmla="*/ 29 w 56"/>
                <a:gd name="T51" fmla="*/ 7 h 91"/>
                <a:gd name="T52" fmla="*/ 24 w 56"/>
                <a:gd name="T53" fmla="*/ 6 h 91"/>
                <a:gd name="T54" fmla="*/ 15 w 56"/>
                <a:gd name="T55" fmla="*/ 10 h 91"/>
                <a:gd name="T56" fmla="*/ 10 w 56"/>
                <a:gd name="T57" fmla="*/ 19 h 91"/>
                <a:gd name="T58" fmla="*/ 11 w 56"/>
                <a:gd name="T59" fmla="*/ 24 h 91"/>
                <a:gd name="T60" fmla="*/ 19 w 56"/>
                <a:gd name="T61" fmla="*/ 32 h 91"/>
                <a:gd name="T62" fmla="*/ 41 w 56"/>
                <a:gd name="T63" fmla="*/ 44 h 91"/>
                <a:gd name="T64" fmla="*/ 49 w 56"/>
                <a:gd name="T65" fmla="*/ 49 h 91"/>
                <a:gd name="T66" fmla="*/ 55 w 56"/>
                <a:gd name="T67" fmla="*/ 60 h 91"/>
                <a:gd name="T68" fmla="*/ 56 w 56"/>
                <a:gd name="T69" fmla="*/ 66 h 91"/>
                <a:gd name="T70" fmla="*/ 54 w 56"/>
                <a:gd name="T71" fmla="*/ 76 h 91"/>
                <a:gd name="T72" fmla="*/ 48 w 56"/>
                <a:gd name="T73" fmla="*/ 84 h 91"/>
                <a:gd name="T74" fmla="*/ 39 w 56"/>
                <a:gd name="T75" fmla="*/ 89 h 91"/>
                <a:gd name="T76" fmla="*/ 29 w 56"/>
                <a:gd name="T77" fmla="*/ 91 h 91"/>
                <a:gd name="T78" fmla="*/ 22 w 56"/>
                <a:gd name="T79" fmla="*/ 90 h 91"/>
                <a:gd name="T80" fmla="*/ 6 w 56"/>
                <a:gd name="T81" fmla="*/ 84 h 91"/>
                <a:gd name="T82" fmla="*/ 4 w 56"/>
                <a:gd name="T83" fmla="*/ 88 h 91"/>
                <a:gd name="T84" fmla="*/ 0 w 56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91">
                  <a:moveTo>
                    <a:pt x="0" y="60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3" y="82"/>
                  </a:lnTo>
                  <a:lnTo>
                    <a:pt x="21" y="84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5" y="76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5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0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22"/>
                  </a:lnTo>
                  <a:lnTo>
                    <a:pt x="43" y="18"/>
                  </a:lnTo>
                  <a:lnTo>
                    <a:pt x="40" y="14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29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5" y="10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2" y="54"/>
                  </a:lnTo>
                  <a:lnTo>
                    <a:pt x="55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54" y="76"/>
                  </a:lnTo>
                  <a:lnTo>
                    <a:pt x="51" y="80"/>
                  </a:lnTo>
                  <a:lnTo>
                    <a:pt x="48" y="84"/>
                  </a:lnTo>
                  <a:lnTo>
                    <a:pt x="44" y="88"/>
                  </a:lnTo>
                  <a:lnTo>
                    <a:pt x="39" y="89"/>
                  </a:lnTo>
                  <a:lnTo>
                    <a:pt x="34" y="90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052" y="728"/>
              <a:ext cx="91" cy="87"/>
            </a:xfrm>
            <a:custGeom>
              <a:avLst/>
              <a:gdLst>
                <a:gd name="T0" fmla="*/ 26 w 91"/>
                <a:gd name="T1" fmla="*/ 83 h 87"/>
                <a:gd name="T2" fmla="*/ 26 w 91"/>
                <a:gd name="T3" fmla="*/ 83 h 87"/>
                <a:gd name="T4" fmla="*/ 33 w 91"/>
                <a:gd name="T5" fmla="*/ 83 h 87"/>
                <a:gd name="T6" fmla="*/ 36 w 91"/>
                <a:gd name="T7" fmla="*/ 82 h 87"/>
                <a:gd name="T8" fmla="*/ 37 w 91"/>
                <a:gd name="T9" fmla="*/ 81 h 87"/>
                <a:gd name="T10" fmla="*/ 39 w 91"/>
                <a:gd name="T11" fmla="*/ 76 h 87"/>
                <a:gd name="T12" fmla="*/ 39 w 91"/>
                <a:gd name="T13" fmla="*/ 67 h 87"/>
                <a:gd name="T14" fmla="*/ 39 w 91"/>
                <a:gd name="T15" fmla="*/ 6 h 87"/>
                <a:gd name="T16" fmla="*/ 21 w 91"/>
                <a:gd name="T17" fmla="*/ 6 h 87"/>
                <a:gd name="T18" fmla="*/ 21 w 91"/>
                <a:gd name="T19" fmla="*/ 6 h 87"/>
                <a:gd name="T20" fmla="*/ 14 w 91"/>
                <a:gd name="T21" fmla="*/ 6 h 87"/>
                <a:gd name="T22" fmla="*/ 9 w 91"/>
                <a:gd name="T23" fmla="*/ 9 h 87"/>
                <a:gd name="T24" fmla="*/ 6 w 91"/>
                <a:gd name="T25" fmla="*/ 12 h 87"/>
                <a:gd name="T26" fmla="*/ 4 w 91"/>
                <a:gd name="T27" fmla="*/ 17 h 87"/>
                <a:gd name="T28" fmla="*/ 4 w 91"/>
                <a:gd name="T29" fmla="*/ 20 h 87"/>
                <a:gd name="T30" fmla="*/ 0 w 91"/>
                <a:gd name="T31" fmla="*/ 20 h 87"/>
                <a:gd name="T32" fmla="*/ 2 w 91"/>
                <a:gd name="T33" fmla="*/ 0 h 87"/>
                <a:gd name="T34" fmla="*/ 90 w 91"/>
                <a:gd name="T35" fmla="*/ 0 h 87"/>
                <a:gd name="T36" fmla="*/ 91 w 91"/>
                <a:gd name="T37" fmla="*/ 20 h 87"/>
                <a:gd name="T38" fmla="*/ 87 w 91"/>
                <a:gd name="T39" fmla="*/ 20 h 87"/>
                <a:gd name="T40" fmla="*/ 87 w 91"/>
                <a:gd name="T41" fmla="*/ 17 h 87"/>
                <a:gd name="T42" fmla="*/ 87 w 91"/>
                <a:gd name="T43" fmla="*/ 17 h 87"/>
                <a:gd name="T44" fmla="*/ 85 w 91"/>
                <a:gd name="T45" fmla="*/ 12 h 87"/>
                <a:gd name="T46" fmla="*/ 82 w 91"/>
                <a:gd name="T47" fmla="*/ 9 h 87"/>
                <a:gd name="T48" fmla="*/ 77 w 91"/>
                <a:gd name="T49" fmla="*/ 6 h 87"/>
                <a:gd name="T50" fmla="*/ 70 w 91"/>
                <a:gd name="T51" fmla="*/ 6 h 87"/>
                <a:gd name="T52" fmla="*/ 52 w 91"/>
                <a:gd name="T53" fmla="*/ 6 h 87"/>
                <a:gd name="T54" fmla="*/ 52 w 91"/>
                <a:gd name="T55" fmla="*/ 67 h 87"/>
                <a:gd name="T56" fmla="*/ 52 w 91"/>
                <a:gd name="T57" fmla="*/ 67 h 87"/>
                <a:gd name="T58" fmla="*/ 52 w 91"/>
                <a:gd name="T59" fmla="*/ 76 h 87"/>
                <a:gd name="T60" fmla="*/ 54 w 91"/>
                <a:gd name="T61" fmla="*/ 81 h 87"/>
                <a:gd name="T62" fmla="*/ 55 w 91"/>
                <a:gd name="T63" fmla="*/ 82 h 87"/>
                <a:gd name="T64" fmla="*/ 58 w 91"/>
                <a:gd name="T65" fmla="*/ 83 h 87"/>
                <a:gd name="T66" fmla="*/ 65 w 91"/>
                <a:gd name="T67" fmla="*/ 83 h 87"/>
                <a:gd name="T68" fmla="*/ 65 w 91"/>
                <a:gd name="T69" fmla="*/ 87 h 87"/>
                <a:gd name="T70" fmla="*/ 26 w 91"/>
                <a:gd name="T71" fmla="*/ 87 h 87"/>
                <a:gd name="T72" fmla="*/ 26 w 91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7">
                  <a:moveTo>
                    <a:pt x="26" y="83"/>
                  </a:moveTo>
                  <a:lnTo>
                    <a:pt x="26" y="83"/>
                  </a:lnTo>
                  <a:lnTo>
                    <a:pt x="33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1140" y="726"/>
              <a:ext cx="101" cy="89"/>
            </a:xfrm>
            <a:custGeom>
              <a:avLst/>
              <a:gdLst>
                <a:gd name="T0" fmla="*/ 0 w 101"/>
                <a:gd name="T1" fmla="*/ 85 h 89"/>
                <a:gd name="T2" fmla="*/ 0 w 101"/>
                <a:gd name="T3" fmla="*/ 85 h 89"/>
                <a:gd name="T4" fmla="*/ 8 w 101"/>
                <a:gd name="T5" fmla="*/ 85 h 89"/>
                <a:gd name="T6" fmla="*/ 13 w 101"/>
                <a:gd name="T7" fmla="*/ 83 h 89"/>
                <a:gd name="T8" fmla="*/ 15 w 101"/>
                <a:gd name="T9" fmla="*/ 79 h 89"/>
                <a:gd name="T10" fmla="*/ 18 w 101"/>
                <a:gd name="T11" fmla="*/ 73 h 89"/>
                <a:gd name="T12" fmla="*/ 49 w 101"/>
                <a:gd name="T13" fmla="*/ 0 h 89"/>
                <a:gd name="T14" fmla="*/ 52 w 101"/>
                <a:gd name="T15" fmla="*/ 0 h 89"/>
                <a:gd name="T16" fmla="*/ 84 w 101"/>
                <a:gd name="T17" fmla="*/ 73 h 89"/>
                <a:gd name="T18" fmla="*/ 84 w 101"/>
                <a:gd name="T19" fmla="*/ 73 h 89"/>
                <a:gd name="T20" fmla="*/ 86 w 101"/>
                <a:gd name="T21" fmla="*/ 79 h 89"/>
                <a:gd name="T22" fmla="*/ 88 w 101"/>
                <a:gd name="T23" fmla="*/ 83 h 89"/>
                <a:gd name="T24" fmla="*/ 93 w 101"/>
                <a:gd name="T25" fmla="*/ 85 h 89"/>
                <a:gd name="T26" fmla="*/ 101 w 101"/>
                <a:gd name="T27" fmla="*/ 85 h 89"/>
                <a:gd name="T28" fmla="*/ 101 w 101"/>
                <a:gd name="T29" fmla="*/ 89 h 89"/>
                <a:gd name="T30" fmla="*/ 60 w 101"/>
                <a:gd name="T31" fmla="*/ 89 h 89"/>
                <a:gd name="T32" fmla="*/ 60 w 101"/>
                <a:gd name="T33" fmla="*/ 85 h 89"/>
                <a:gd name="T34" fmla="*/ 60 w 101"/>
                <a:gd name="T35" fmla="*/ 85 h 89"/>
                <a:gd name="T36" fmla="*/ 68 w 101"/>
                <a:gd name="T37" fmla="*/ 85 h 89"/>
                <a:gd name="T38" fmla="*/ 71 w 101"/>
                <a:gd name="T39" fmla="*/ 83 h 89"/>
                <a:gd name="T40" fmla="*/ 73 w 101"/>
                <a:gd name="T41" fmla="*/ 82 h 89"/>
                <a:gd name="T42" fmla="*/ 73 w 101"/>
                <a:gd name="T43" fmla="*/ 80 h 89"/>
                <a:gd name="T44" fmla="*/ 71 w 101"/>
                <a:gd name="T45" fmla="*/ 74 h 89"/>
                <a:gd name="T46" fmla="*/ 65 w 101"/>
                <a:gd name="T47" fmla="*/ 58 h 89"/>
                <a:gd name="T48" fmla="*/ 30 w 101"/>
                <a:gd name="T49" fmla="*/ 58 h 89"/>
                <a:gd name="T50" fmla="*/ 24 w 101"/>
                <a:gd name="T51" fmla="*/ 74 h 89"/>
                <a:gd name="T52" fmla="*/ 24 w 101"/>
                <a:gd name="T53" fmla="*/ 74 h 89"/>
                <a:gd name="T54" fmla="*/ 21 w 101"/>
                <a:gd name="T55" fmla="*/ 80 h 89"/>
                <a:gd name="T56" fmla="*/ 22 w 101"/>
                <a:gd name="T57" fmla="*/ 82 h 89"/>
                <a:gd name="T58" fmla="*/ 22 w 101"/>
                <a:gd name="T59" fmla="*/ 83 h 89"/>
                <a:gd name="T60" fmla="*/ 27 w 101"/>
                <a:gd name="T61" fmla="*/ 85 h 89"/>
                <a:gd name="T62" fmla="*/ 35 w 101"/>
                <a:gd name="T63" fmla="*/ 85 h 89"/>
                <a:gd name="T64" fmla="*/ 35 w 101"/>
                <a:gd name="T65" fmla="*/ 89 h 89"/>
                <a:gd name="T66" fmla="*/ 0 w 101"/>
                <a:gd name="T67" fmla="*/ 89 h 89"/>
                <a:gd name="T68" fmla="*/ 0 w 101"/>
                <a:gd name="T69" fmla="*/ 85 h 89"/>
                <a:gd name="T70" fmla="*/ 63 w 101"/>
                <a:gd name="T71" fmla="*/ 54 h 89"/>
                <a:gd name="T72" fmla="*/ 47 w 101"/>
                <a:gd name="T73" fmla="*/ 19 h 89"/>
                <a:gd name="T74" fmla="*/ 32 w 101"/>
                <a:gd name="T75" fmla="*/ 54 h 89"/>
                <a:gd name="T76" fmla="*/ 63 w 101"/>
                <a:gd name="T77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89">
                  <a:moveTo>
                    <a:pt x="0" y="85"/>
                  </a:moveTo>
                  <a:lnTo>
                    <a:pt x="0" y="85"/>
                  </a:lnTo>
                  <a:lnTo>
                    <a:pt x="8" y="85"/>
                  </a:lnTo>
                  <a:lnTo>
                    <a:pt x="13" y="83"/>
                  </a:lnTo>
                  <a:lnTo>
                    <a:pt x="15" y="79"/>
                  </a:lnTo>
                  <a:lnTo>
                    <a:pt x="18" y="73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5"/>
                  </a:lnTo>
                  <a:lnTo>
                    <a:pt x="101" y="85"/>
                  </a:lnTo>
                  <a:lnTo>
                    <a:pt x="101" y="89"/>
                  </a:lnTo>
                  <a:lnTo>
                    <a:pt x="60" y="89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1" y="74"/>
                  </a:lnTo>
                  <a:lnTo>
                    <a:pt x="65" y="58"/>
                  </a:lnTo>
                  <a:lnTo>
                    <a:pt x="30" y="58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5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5"/>
                  </a:lnTo>
                  <a:close/>
                  <a:moveTo>
                    <a:pt x="63" y="54"/>
                  </a:moveTo>
                  <a:lnTo>
                    <a:pt x="47" y="19"/>
                  </a:lnTo>
                  <a:lnTo>
                    <a:pt x="32" y="54"/>
                  </a:lnTo>
                  <a:lnTo>
                    <a:pt x="63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23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4 w 90"/>
                <a:gd name="T5" fmla="*/ 83 h 87"/>
                <a:gd name="T6" fmla="*/ 36 w 90"/>
                <a:gd name="T7" fmla="*/ 82 h 87"/>
                <a:gd name="T8" fmla="*/ 37 w 90"/>
                <a:gd name="T9" fmla="*/ 81 h 87"/>
                <a:gd name="T10" fmla="*/ 40 w 90"/>
                <a:gd name="T11" fmla="*/ 76 h 87"/>
                <a:gd name="T12" fmla="*/ 40 w 90"/>
                <a:gd name="T13" fmla="*/ 67 h 87"/>
                <a:gd name="T14" fmla="*/ 40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3 w 90"/>
                <a:gd name="T21" fmla="*/ 6 h 87"/>
                <a:gd name="T22" fmla="*/ 9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4 w 90"/>
                <a:gd name="T29" fmla="*/ 20 h 87"/>
                <a:gd name="T30" fmla="*/ 0 w 90"/>
                <a:gd name="T31" fmla="*/ 20 h 87"/>
                <a:gd name="T32" fmla="*/ 2 w 90"/>
                <a:gd name="T33" fmla="*/ 0 h 87"/>
                <a:gd name="T34" fmla="*/ 89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8 w 90"/>
                <a:gd name="T49" fmla="*/ 6 h 87"/>
                <a:gd name="T50" fmla="*/ 70 w 90"/>
                <a:gd name="T51" fmla="*/ 6 h 87"/>
                <a:gd name="T52" fmla="*/ 51 w 90"/>
                <a:gd name="T53" fmla="*/ 6 h 87"/>
                <a:gd name="T54" fmla="*/ 51 w 90"/>
                <a:gd name="T55" fmla="*/ 67 h 87"/>
                <a:gd name="T56" fmla="*/ 51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6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4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7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348" y="726"/>
              <a:ext cx="58" cy="91"/>
            </a:xfrm>
            <a:custGeom>
              <a:avLst/>
              <a:gdLst>
                <a:gd name="T0" fmla="*/ 4 w 58"/>
                <a:gd name="T1" fmla="*/ 60 h 91"/>
                <a:gd name="T2" fmla="*/ 4 w 58"/>
                <a:gd name="T3" fmla="*/ 63 h 91"/>
                <a:gd name="T4" fmla="*/ 6 w 58"/>
                <a:gd name="T5" fmla="*/ 73 h 91"/>
                <a:gd name="T6" fmla="*/ 15 w 58"/>
                <a:gd name="T7" fmla="*/ 82 h 91"/>
                <a:gd name="T8" fmla="*/ 30 w 58"/>
                <a:gd name="T9" fmla="*/ 85 h 91"/>
                <a:gd name="T10" fmla="*/ 37 w 58"/>
                <a:gd name="T11" fmla="*/ 84 h 91"/>
                <a:gd name="T12" fmla="*/ 47 w 58"/>
                <a:gd name="T13" fmla="*/ 76 h 91"/>
                <a:gd name="T14" fmla="*/ 48 w 58"/>
                <a:gd name="T15" fmla="*/ 69 h 91"/>
                <a:gd name="T16" fmla="*/ 43 w 58"/>
                <a:gd name="T17" fmla="*/ 61 h 91"/>
                <a:gd name="T18" fmla="*/ 32 w 58"/>
                <a:gd name="T19" fmla="*/ 52 h 91"/>
                <a:gd name="T20" fmla="*/ 18 w 58"/>
                <a:gd name="T21" fmla="*/ 45 h 91"/>
                <a:gd name="T22" fmla="*/ 6 w 58"/>
                <a:gd name="T23" fmla="*/ 36 h 91"/>
                <a:gd name="T24" fmla="*/ 2 w 58"/>
                <a:gd name="T25" fmla="*/ 22 h 91"/>
                <a:gd name="T26" fmla="*/ 3 w 58"/>
                <a:gd name="T27" fmla="*/ 17 h 91"/>
                <a:gd name="T28" fmla="*/ 5 w 58"/>
                <a:gd name="T29" fmla="*/ 10 h 91"/>
                <a:gd name="T30" fmla="*/ 13 w 58"/>
                <a:gd name="T31" fmla="*/ 3 h 91"/>
                <a:gd name="T32" fmla="*/ 21 w 58"/>
                <a:gd name="T33" fmla="*/ 1 h 91"/>
                <a:gd name="T34" fmla="*/ 26 w 58"/>
                <a:gd name="T35" fmla="*/ 0 h 91"/>
                <a:gd name="T36" fmla="*/ 36 w 58"/>
                <a:gd name="T37" fmla="*/ 2 h 91"/>
                <a:gd name="T38" fmla="*/ 43 w 58"/>
                <a:gd name="T39" fmla="*/ 6 h 91"/>
                <a:gd name="T40" fmla="*/ 47 w 58"/>
                <a:gd name="T41" fmla="*/ 0 h 91"/>
                <a:gd name="T42" fmla="*/ 51 w 58"/>
                <a:gd name="T43" fmla="*/ 32 h 91"/>
                <a:gd name="T44" fmla="*/ 47 w 58"/>
                <a:gd name="T45" fmla="*/ 32 h 91"/>
                <a:gd name="T46" fmla="*/ 44 w 58"/>
                <a:gd name="T47" fmla="*/ 18 h 91"/>
                <a:gd name="T48" fmla="*/ 40 w 58"/>
                <a:gd name="T49" fmla="*/ 11 h 91"/>
                <a:gd name="T50" fmla="*/ 31 w 58"/>
                <a:gd name="T51" fmla="*/ 7 h 91"/>
                <a:gd name="T52" fmla="*/ 25 w 58"/>
                <a:gd name="T53" fmla="*/ 6 h 91"/>
                <a:gd name="T54" fmla="*/ 15 w 58"/>
                <a:gd name="T55" fmla="*/ 10 h 91"/>
                <a:gd name="T56" fmla="*/ 11 w 58"/>
                <a:gd name="T57" fmla="*/ 19 h 91"/>
                <a:gd name="T58" fmla="*/ 13 w 58"/>
                <a:gd name="T59" fmla="*/ 24 h 91"/>
                <a:gd name="T60" fmla="*/ 21 w 58"/>
                <a:gd name="T61" fmla="*/ 32 h 91"/>
                <a:gd name="T62" fmla="*/ 42 w 58"/>
                <a:gd name="T63" fmla="*/ 44 h 91"/>
                <a:gd name="T64" fmla="*/ 49 w 58"/>
                <a:gd name="T65" fmla="*/ 49 h 91"/>
                <a:gd name="T66" fmla="*/ 57 w 58"/>
                <a:gd name="T67" fmla="*/ 60 h 91"/>
                <a:gd name="T68" fmla="*/ 58 w 58"/>
                <a:gd name="T69" fmla="*/ 66 h 91"/>
                <a:gd name="T70" fmla="*/ 55 w 58"/>
                <a:gd name="T71" fmla="*/ 76 h 91"/>
                <a:gd name="T72" fmla="*/ 49 w 58"/>
                <a:gd name="T73" fmla="*/ 84 h 91"/>
                <a:gd name="T74" fmla="*/ 41 w 58"/>
                <a:gd name="T75" fmla="*/ 89 h 91"/>
                <a:gd name="T76" fmla="*/ 30 w 58"/>
                <a:gd name="T77" fmla="*/ 91 h 91"/>
                <a:gd name="T78" fmla="*/ 22 w 58"/>
                <a:gd name="T79" fmla="*/ 90 h 91"/>
                <a:gd name="T80" fmla="*/ 8 w 58"/>
                <a:gd name="T81" fmla="*/ 84 h 91"/>
                <a:gd name="T82" fmla="*/ 5 w 58"/>
                <a:gd name="T83" fmla="*/ 88 h 91"/>
                <a:gd name="T84" fmla="*/ 0 w 58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1">
                  <a:moveTo>
                    <a:pt x="0" y="60"/>
                  </a:move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10" y="77"/>
                  </a:lnTo>
                  <a:lnTo>
                    <a:pt x="15" y="82"/>
                  </a:lnTo>
                  <a:lnTo>
                    <a:pt x="21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7" y="84"/>
                  </a:lnTo>
                  <a:lnTo>
                    <a:pt x="43" y="82"/>
                  </a:lnTo>
                  <a:lnTo>
                    <a:pt x="47" y="76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6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3" y="24"/>
                  </a:lnTo>
                  <a:lnTo>
                    <a:pt x="15" y="28"/>
                  </a:lnTo>
                  <a:lnTo>
                    <a:pt x="21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7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7" y="71"/>
                  </a:lnTo>
                  <a:lnTo>
                    <a:pt x="55" y="76"/>
                  </a:lnTo>
                  <a:lnTo>
                    <a:pt x="53" y="80"/>
                  </a:lnTo>
                  <a:lnTo>
                    <a:pt x="49" y="84"/>
                  </a:lnTo>
                  <a:lnTo>
                    <a:pt x="46" y="88"/>
                  </a:lnTo>
                  <a:lnTo>
                    <a:pt x="41" y="89"/>
                  </a:lnTo>
                  <a:lnTo>
                    <a:pt x="36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430" y="728"/>
              <a:ext cx="84" cy="87"/>
            </a:xfrm>
            <a:custGeom>
              <a:avLst/>
              <a:gdLst>
                <a:gd name="T0" fmla="*/ 0 w 84"/>
                <a:gd name="T1" fmla="*/ 83 h 87"/>
                <a:gd name="T2" fmla="*/ 9 w 84"/>
                <a:gd name="T3" fmla="*/ 82 h 87"/>
                <a:gd name="T4" fmla="*/ 13 w 84"/>
                <a:gd name="T5" fmla="*/ 76 h 87"/>
                <a:gd name="T6" fmla="*/ 14 w 84"/>
                <a:gd name="T7" fmla="*/ 20 h 87"/>
                <a:gd name="T8" fmla="*/ 13 w 84"/>
                <a:gd name="T9" fmla="*/ 11 h 87"/>
                <a:gd name="T10" fmla="*/ 9 w 84"/>
                <a:gd name="T11" fmla="*/ 5 h 87"/>
                <a:gd name="T12" fmla="*/ 0 w 84"/>
                <a:gd name="T13" fmla="*/ 4 h 87"/>
                <a:gd name="T14" fmla="*/ 38 w 84"/>
                <a:gd name="T15" fmla="*/ 0 h 87"/>
                <a:gd name="T16" fmla="*/ 44 w 84"/>
                <a:gd name="T17" fmla="*/ 1 h 87"/>
                <a:gd name="T18" fmla="*/ 57 w 84"/>
                <a:gd name="T19" fmla="*/ 5 h 87"/>
                <a:gd name="T20" fmla="*/ 64 w 84"/>
                <a:gd name="T21" fmla="*/ 11 h 87"/>
                <a:gd name="T22" fmla="*/ 68 w 84"/>
                <a:gd name="T23" fmla="*/ 20 h 87"/>
                <a:gd name="T24" fmla="*/ 69 w 84"/>
                <a:gd name="T25" fmla="*/ 25 h 87"/>
                <a:gd name="T26" fmla="*/ 66 w 84"/>
                <a:gd name="T27" fmla="*/ 33 h 87"/>
                <a:gd name="T28" fmla="*/ 62 w 84"/>
                <a:gd name="T29" fmla="*/ 41 h 87"/>
                <a:gd name="T30" fmla="*/ 54 w 84"/>
                <a:gd name="T31" fmla="*/ 47 h 87"/>
                <a:gd name="T32" fmla="*/ 43 w 84"/>
                <a:gd name="T33" fmla="*/ 49 h 87"/>
                <a:gd name="T34" fmla="*/ 57 w 84"/>
                <a:gd name="T35" fmla="*/ 65 h 87"/>
                <a:gd name="T36" fmla="*/ 70 w 84"/>
                <a:gd name="T37" fmla="*/ 78 h 87"/>
                <a:gd name="T38" fmla="*/ 84 w 84"/>
                <a:gd name="T39" fmla="*/ 83 h 87"/>
                <a:gd name="T40" fmla="*/ 60 w 84"/>
                <a:gd name="T41" fmla="*/ 87 h 87"/>
                <a:gd name="T42" fmla="*/ 25 w 84"/>
                <a:gd name="T43" fmla="*/ 49 h 87"/>
                <a:gd name="T44" fmla="*/ 25 w 84"/>
                <a:gd name="T45" fmla="*/ 67 h 87"/>
                <a:gd name="T46" fmla="*/ 27 w 84"/>
                <a:gd name="T47" fmla="*/ 81 h 87"/>
                <a:gd name="T48" fmla="*/ 31 w 84"/>
                <a:gd name="T49" fmla="*/ 83 h 87"/>
                <a:gd name="T50" fmla="*/ 38 w 84"/>
                <a:gd name="T51" fmla="*/ 87 h 87"/>
                <a:gd name="T52" fmla="*/ 0 w 84"/>
                <a:gd name="T53" fmla="*/ 83 h 87"/>
                <a:gd name="T54" fmla="*/ 37 w 84"/>
                <a:gd name="T55" fmla="*/ 44 h 87"/>
                <a:gd name="T56" fmla="*/ 46 w 84"/>
                <a:gd name="T57" fmla="*/ 43 h 87"/>
                <a:gd name="T58" fmla="*/ 52 w 84"/>
                <a:gd name="T59" fmla="*/ 38 h 87"/>
                <a:gd name="T60" fmla="*/ 55 w 84"/>
                <a:gd name="T61" fmla="*/ 25 h 87"/>
                <a:gd name="T62" fmla="*/ 54 w 84"/>
                <a:gd name="T63" fmla="*/ 17 h 87"/>
                <a:gd name="T64" fmla="*/ 49 w 84"/>
                <a:gd name="T65" fmla="*/ 9 h 87"/>
                <a:gd name="T66" fmla="*/ 42 w 84"/>
                <a:gd name="T67" fmla="*/ 6 h 87"/>
                <a:gd name="T68" fmla="*/ 25 w 84"/>
                <a:gd name="T69" fmla="*/ 6 h 87"/>
                <a:gd name="T70" fmla="*/ 37 w 84"/>
                <a:gd name="T7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7">
                  <a:moveTo>
                    <a:pt x="0" y="83"/>
                  </a:moveTo>
                  <a:lnTo>
                    <a:pt x="0" y="83"/>
                  </a:lnTo>
                  <a:lnTo>
                    <a:pt x="6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2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64" y="72"/>
                  </a:lnTo>
                  <a:lnTo>
                    <a:pt x="70" y="78"/>
                  </a:lnTo>
                  <a:lnTo>
                    <a:pt x="77" y="82"/>
                  </a:lnTo>
                  <a:lnTo>
                    <a:pt x="84" y="83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6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1518" y="694"/>
              <a:ext cx="101" cy="121"/>
            </a:xfrm>
            <a:custGeom>
              <a:avLst/>
              <a:gdLst>
                <a:gd name="T0" fmla="*/ 0 w 101"/>
                <a:gd name="T1" fmla="*/ 117 h 121"/>
                <a:gd name="T2" fmla="*/ 13 w 101"/>
                <a:gd name="T3" fmla="*/ 115 h 121"/>
                <a:gd name="T4" fmla="*/ 18 w 101"/>
                <a:gd name="T5" fmla="*/ 105 h 121"/>
                <a:gd name="T6" fmla="*/ 52 w 101"/>
                <a:gd name="T7" fmla="*/ 32 h 121"/>
                <a:gd name="T8" fmla="*/ 84 w 101"/>
                <a:gd name="T9" fmla="*/ 105 h 121"/>
                <a:gd name="T10" fmla="*/ 89 w 101"/>
                <a:gd name="T11" fmla="*/ 115 h 121"/>
                <a:gd name="T12" fmla="*/ 101 w 101"/>
                <a:gd name="T13" fmla="*/ 117 h 121"/>
                <a:gd name="T14" fmla="*/ 60 w 101"/>
                <a:gd name="T15" fmla="*/ 121 h 121"/>
                <a:gd name="T16" fmla="*/ 60 w 101"/>
                <a:gd name="T17" fmla="*/ 117 h 121"/>
                <a:gd name="T18" fmla="*/ 71 w 101"/>
                <a:gd name="T19" fmla="*/ 115 h 121"/>
                <a:gd name="T20" fmla="*/ 73 w 101"/>
                <a:gd name="T21" fmla="*/ 112 h 121"/>
                <a:gd name="T22" fmla="*/ 65 w 101"/>
                <a:gd name="T23" fmla="*/ 90 h 121"/>
                <a:gd name="T24" fmla="*/ 24 w 101"/>
                <a:gd name="T25" fmla="*/ 106 h 121"/>
                <a:gd name="T26" fmla="*/ 21 w 101"/>
                <a:gd name="T27" fmla="*/ 112 h 121"/>
                <a:gd name="T28" fmla="*/ 22 w 101"/>
                <a:gd name="T29" fmla="*/ 115 h 121"/>
                <a:gd name="T30" fmla="*/ 35 w 101"/>
                <a:gd name="T31" fmla="*/ 117 h 121"/>
                <a:gd name="T32" fmla="*/ 0 w 101"/>
                <a:gd name="T33" fmla="*/ 121 h 121"/>
                <a:gd name="T34" fmla="*/ 63 w 101"/>
                <a:gd name="T35" fmla="*/ 86 h 121"/>
                <a:gd name="T36" fmla="*/ 32 w 101"/>
                <a:gd name="T37" fmla="*/ 86 h 121"/>
                <a:gd name="T38" fmla="*/ 38 w 101"/>
                <a:gd name="T39" fmla="*/ 12 h 121"/>
                <a:gd name="T40" fmla="*/ 40 w 101"/>
                <a:gd name="T41" fmla="*/ 7 h 121"/>
                <a:gd name="T42" fmla="*/ 46 w 101"/>
                <a:gd name="T43" fmla="*/ 1 h 121"/>
                <a:gd name="T44" fmla="*/ 51 w 101"/>
                <a:gd name="T45" fmla="*/ 0 h 121"/>
                <a:gd name="T46" fmla="*/ 58 w 101"/>
                <a:gd name="T47" fmla="*/ 4 h 121"/>
                <a:gd name="T48" fmla="*/ 62 w 101"/>
                <a:gd name="T49" fmla="*/ 12 h 121"/>
                <a:gd name="T50" fmla="*/ 62 w 101"/>
                <a:gd name="T51" fmla="*/ 17 h 121"/>
                <a:gd name="T52" fmla="*/ 54 w 101"/>
                <a:gd name="T53" fmla="*/ 23 h 121"/>
                <a:gd name="T54" fmla="*/ 51 w 101"/>
                <a:gd name="T55" fmla="*/ 25 h 121"/>
                <a:gd name="T56" fmla="*/ 42 w 101"/>
                <a:gd name="T57" fmla="*/ 21 h 121"/>
                <a:gd name="T58" fmla="*/ 38 w 101"/>
                <a:gd name="T59" fmla="*/ 12 h 121"/>
                <a:gd name="T60" fmla="*/ 57 w 101"/>
                <a:gd name="T61" fmla="*/ 12 h 121"/>
                <a:gd name="T62" fmla="*/ 57 w 101"/>
                <a:gd name="T63" fmla="*/ 10 h 121"/>
                <a:gd name="T64" fmla="*/ 53 w 101"/>
                <a:gd name="T65" fmla="*/ 6 h 121"/>
                <a:gd name="T66" fmla="*/ 51 w 101"/>
                <a:gd name="T67" fmla="*/ 6 h 121"/>
                <a:gd name="T68" fmla="*/ 46 w 101"/>
                <a:gd name="T69" fmla="*/ 7 h 121"/>
                <a:gd name="T70" fmla="*/ 43 w 101"/>
                <a:gd name="T71" fmla="*/ 12 h 121"/>
                <a:gd name="T72" fmla="*/ 44 w 101"/>
                <a:gd name="T73" fmla="*/ 15 h 121"/>
                <a:gd name="T74" fmla="*/ 47 w 101"/>
                <a:gd name="T75" fmla="*/ 18 h 121"/>
                <a:gd name="T76" fmla="*/ 51 w 101"/>
                <a:gd name="T77" fmla="*/ 18 h 121"/>
                <a:gd name="T78" fmla="*/ 54 w 101"/>
                <a:gd name="T79" fmla="*/ 17 h 121"/>
                <a:gd name="T80" fmla="*/ 57 w 101"/>
                <a:gd name="T81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21">
                  <a:moveTo>
                    <a:pt x="0" y="117"/>
                  </a:moveTo>
                  <a:lnTo>
                    <a:pt x="0" y="117"/>
                  </a:lnTo>
                  <a:lnTo>
                    <a:pt x="8" y="117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49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1" y="121"/>
                  </a:lnTo>
                  <a:lnTo>
                    <a:pt x="60" y="121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8" y="117"/>
                  </a:lnTo>
                  <a:lnTo>
                    <a:pt x="71" y="115"/>
                  </a:lnTo>
                  <a:lnTo>
                    <a:pt x="73" y="114"/>
                  </a:lnTo>
                  <a:lnTo>
                    <a:pt x="73" y="112"/>
                  </a:lnTo>
                  <a:lnTo>
                    <a:pt x="71" y="106"/>
                  </a:lnTo>
                  <a:lnTo>
                    <a:pt x="65" y="90"/>
                  </a:lnTo>
                  <a:lnTo>
                    <a:pt x="30" y="90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2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7" y="117"/>
                  </a:lnTo>
                  <a:lnTo>
                    <a:pt x="35" y="117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7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8" y="12"/>
                  </a:moveTo>
                  <a:lnTo>
                    <a:pt x="38" y="12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8" y="12"/>
                  </a:lnTo>
                  <a:lnTo>
                    <a:pt x="38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629" y="728"/>
              <a:ext cx="88" cy="87"/>
            </a:xfrm>
            <a:custGeom>
              <a:avLst/>
              <a:gdLst>
                <a:gd name="T0" fmla="*/ 0 w 88"/>
                <a:gd name="T1" fmla="*/ 83 h 87"/>
                <a:gd name="T2" fmla="*/ 9 w 88"/>
                <a:gd name="T3" fmla="*/ 82 h 87"/>
                <a:gd name="T4" fmla="*/ 13 w 88"/>
                <a:gd name="T5" fmla="*/ 76 h 87"/>
                <a:gd name="T6" fmla="*/ 14 w 88"/>
                <a:gd name="T7" fmla="*/ 20 h 87"/>
                <a:gd name="T8" fmla="*/ 13 w 88"/>
                <a:gd name="T9" fmla="*/ 11 h 87"/>
                <a:gd name="T10" fmla="*/ 9 w 88"/>
                <a:gd name="T11" fmla="*/ 5 h 87"/>
                <a:gd name="T12" fmla="*/ 0 w 88"/>
                <a:gd name="T13" fmla="*/ 4 h 87"/>
                <a:gd name="T14" fmla="*/ 39 w 88"/>
                <a:gd name="T15" fmla="*/ 0 h 87"/>
                <a:gd name="T16" fmla="*/ 51 w 88"/>
                <a:gd name="T17" fmla="*/ 1 h 87"/>
                <a:gd name="T18" fmla="*/ 69 w 88"/>
                <a:gd name="T19" fmla="*/ 8 h 87"/>
                <a:gd name="T20" fmla="*/ 80 w 88"/>
                <a:gd name="T21" fmla="*/ 20 h 87"/>
                <a:gd name="T22" fmla="*/ 86 w 88"/>
                <a:gd name="T23" fmla="*/ 36 h 87"/>
                <a:gd name="T24" fmla="*/ 88 w 88"/>
                <a:gd name="T25" fmla="*/ 44 h 87"/>
                <a:gd name="T26" fmla="*/ 84 w 88"/>
                <a:gd name="T27" fmla="*/ 60 h 87"/>
                <a:gd name="T28" fmla="*/ 75 w 88"/>
                <a:gd name="T29" fmla="*/ 75 h 87"/>
                <a:gd name="T30" fmla="*/ 61 w 88"/>
                <a:gd name="T31" fmla="*/ 83 h 87"/>
                <a:gd name="T32" fmla="*/ 39 w 88"/>
                <a:gd name="T33" fmla="*/ 87 h 87"/>
                <a:gd name="T34" fmla="*/ 0 w 88"/>
                <a:gd name="T35" fmla="*/ 83 h 87"/>
                <a:gd name="T36" fmla="*/ 39 w 88"/>
                <a:gd name="T37" fmla="*/ 82 h 87"/>
                <a:gd name="T38" fmla="*/ 56 w 88"/>
                <a:gd name="T39" fmla="*/ 78 h 87"/>
                <a:gd name="T40" fmla="*/ 67 w 88"/>
                <a:gd name="T41" fmla="*/ 69 h 87"/>
                <a:gd name="T42" fmla="*/ 72 w 88"/>
                <a:gd name="T43" fmla="*/ 56 h 87"/>
                <a:gd name="T44" fmla="*/ 73 w 88"/>
                <a:gd name="T45" fmla="*/ 44 h 87"/>
                <a:gd name="T46" fmla="*/ 73 w 88"/>
                <a:gd name="T47" fmla="*/ 37 h 87"/>
                <a:gd name="T48" fmla="*/ 71 w 88"/>
                <a:gd name="T49" fmla="*/ 25 h 87"/>
                <a:gd name="T50" fmla="*/ 62 w 88"/>
                <a:gd name="T51" fmla="*/ 14 h 87"/>
                <a:gd name="T52" fmla="*/ 48 w 88"/>
                <a:gd name="T53" fmla="*/ 6 h 87"/>
                <a:gd name="T54" fmla="*/ 25 w 88"/>
                <a:gd name="T55" fmla="*/ 6 h 87"/>
                <a:gd name="T56" fmla="*/ 25 w 88"/>
                <a:gd name="T57" fmla="*/ 65 h 87"/>
                <a:gd name="T58" fmla="*/ 28 w 88"/>
                <a:gd name="T59" fmla="*/ 78 h 87"/>
                <a:gd name="T60" fmla="*/ 31 w 88"/>
                <a:gd name="T61" fmla="*/ 81 h 87"/>
                <a:gd name="T62" fmla="*/ 39 w 88"/>
                <a:gd name="T6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1" y="1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6" y="3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3"/>
                  </a:lnTo>
                  <a:lnTo>
                    <a:pt x="84" y="60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9" y="80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8" y="81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7" y="69"/>
                  </a:lnTo>
                  <a:lnTo>
                    <a:pt x="71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2" y="31"/>
                  </a:lnTo>
                  <a:lnTo>
                    <a:pt x="71" y="25"/>
                  </a:lnTo>
                  <a:lnTo>
                    <a:pt x="67" y="19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48" y="6"/>
                  </a:lnTo>
                  <a:lnTo>
                    <a:pt x="39" y="6"/>
                  </a:lnTo>
                  <a:lnTo>
                    <a:pt x="25" y="6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1739" y="728"/>
              <a:ext cx="72" cy="87"/>
            </a:xfrm>
            <a:custGeom>
              <a:avLst/>
              <a:gdLst>
                <a:gd name="T0" fmla="*/ 0 w 72"/>
                <a:gd name="T1" fmla="*/ 83 h 87"/>
                <a:gd name="T2" fmla="*/ 0 w 72"/>
                <a:gd name="T3" fmla="*/ 83 h 87"/>
                <a:gd name="T4" fmla="*/ 7 w 72"/>
                <a:gd name="T5" fmla="*/ 83 h 87"/>
                <a:gd name="T6" fmla="*/ 9 w 72"/>
                <a:gd name="T7" fmla="*/ 82 h 87"/>
                <a:gd name="T8" fmla="*/ 11 w 72"/>
                <a:gd name="T9" fmla="*/ 81 h 87"/>
                <a:gd name="T10" fmla="*/ 13 w 72"/>
                <a:gd name="T11" fmla="*/ 76 h 87"/>
                <a:gd name="T12" fmla="*/ 13 w 72"/>
                <a:gd name="T13" fmla="*/ 67 h 87"/>
                <a:gd name="T14" fmla="*/ 13 w 72"/>
                <a:gd name="T15" fmla="*/ 20 h 87"/>
                <a:gd name="T16" fmla="*/ 13 w 72"/>
                <a:gd name="T17" fmla="*/ 20 h 87"/>
                <a:gd name="T18" fmla="*/ 13 w 72"/>
                <a:gd name="T19" fmla="*/ 11 h 87"/>
                <a:gd name="T20" fmla="*/ 11 w 72"/>
                <a:gd name="T21" fmla="*/ 6 h 87"/>
                <a:gd name="T22" fmla="*/ 9 w 72"/>
                <a:gd name="T23" fmla="*/ 5 h 87"/>
                <a:gd name="T24" fmla="*/ 7 w 72"/>
                <a:gd name="T25" fmla="*/ 4 h 87"/>
                <a:gd name="T26" fmla="*/ 0 w 72"/>
                <a:gd name="T27" fmla="*/ 4 h 87"/>
                <a:gd name="T28" fmla="*/ 0 w 72"/>
                <a:gd name="T29" fmla="*/ 0 h 87"/>
                <a:gd name="T30" fmla="*/ 66 w 72"/>
                <a:gd name="T31" fmla="*/ 0 h 87"/>
                <a:gd name="T32" fmla="*/ 67 w 72"/>
                <a:gd name="T33" fmla="*/ 20 h 87"/>
                <a:gd name="T34" fmla="*/ 63 w 72"/>
                <a:gd name="T35" fmla="*/ 20 h 87"/>
                <a:gd name="T36" fmla="*/ 63 w 72"/>
                <a:gd name="T37" fmla="*/ 17 h 87"/>
                <a:gd name="T38" fmla="*/ 63 w 72"/>
                <a:gd name="T39" fmla="*/ 17 h 87"/>
                <a:gd name="T40" fmla="*/ 61 w 72"/>
                <a:gd name="T41" fmla="*/ 12 h 87"/>
                <a:gd name="T42" fmla="*/ 58 w 72"/>
                <a:gd name="T43" fmla="*/ 9 h 87"/>
                <a:gd name="T44" fmla="*/ 55 w 72"/>
                <a:gd name="T45" fmla="*/ 6 h 87"/>
                <a:gd name="T46" fmla="*/ 46 w 72"/>
                <a:gd name="T47" fmla="*/ 6 h 87"/>
                <a:gd name="T48" fmla="*/ 25 w 72"/>
                <a:gd name="T49" fmla="*/ 6 h 87"/>
                <a:gd name="T50" fmla="*/ 25 w 72"/>
                <a:gd name="T51" fmla="*/ 38 h 87"/>
                <a:gd name="T52" fmla="*/ 33 w 72"/>
                <a:gd name="T53" fmla="*/ 38 h 87"/>
                <a:gd name="T54" fmla="*/ 33 w 72"/>
                <a:gd name="T55" fmla="*/ 38 h 87"/>
                <a:gd name="T56" fmla="*/ 41 w 72"/>
                <a:gd name="T57" fmla="*/ 38 h 87"/>
                <a:gd name="T58" fmla="*/ 46 w 72"/>
                <a:gd name="T59" fmla="*/ 36 h 87"/>
                <a:gd name="T60" fmla="*/ 47 w 72"/>
                <a:gd name="T61" fmla="*/ 34 h 87"/>
                <a:gd name="T62" fmla="*/ 49 w 72"/>
                <a:gd name="T63" fmla="*/ 32 h 87"/>
                <a:gd name="T64" fmla="*/ 49 w 72"/>
                <a:gd name="T65" fmla="*/ 25 h 87"/>
                <a:gd name="T66" fmla="*/ 52 w 72"/>
                <a:gd name="T67" fmla="*/ 25 h 87"/>
                <a:gd name="T68" fmla="*/ 52 w 72"/>
                <a:gd name="T69" fmla="*/ 58 h 87"/>
                <a:gd name="T70" fmla="*/ 49 w 72"/>
                <a:gd name="T71" fmla="*/ 58 h 87"/>
                <a:gd name="T72" fmla="*/ 49 w 72"/>
                <a:gd name="T73" fmla="*/ 58 h 87"/>
                <a:gd name="T74" fmla="*/ 49 w 72"/>
                <a:gd name="T75" fmla="*/ 50 h 87"/>
                <a:gd name="T76" fmla="*/ 47 w 72"/>
                <a:gd name="T77" fmla="*/ 48 h 87"/>
                <a:gd name="T78" fmla="*/ 46 w 72"/>
                <a:gd name="T79" fmla="*/ 47 h 87"/>
                <a:gd name="T80" fmla="*/ 41 w 72"/>
                <a:gd name="T81" fmla="*/ 44 h 87"/>
                <a:gd name="T82" fmla="*/ 33 w 72"/>
                <a:gd name="T83" fmla="*/ 44 h 87"/>
                <a:gd name="T84" fmla="*/ 25 w 72"/>
                <a:gd name="T85" fmla="*/ 44 h 87"/>
                <a:gd name="T86" fmla="*/ 25 w 72"/>
                <a:gd name="T87" fmla="*/ 65 h 87"/>
                <a:gd name="T88" fmla="*/ 25 w 72"/>
                <a:gd name="T89" fmla="*/ 65 h 87"/>
                <a:gd name="T90" fmla="*/ 25 w 72"/>
                <a:gd name="T91" fmla="*/ 74 h 87"/>
                <a:gd name="T92" fmla="*/ 28 w 72"/>
                <a:gd name="T93" fmla="*/ 78 h 87"/>
                <a:gd name="T94" fmla="*/ 29 w 72"/>
                <a:gd name="T95" fmla="*/ 80 h 87"/>
                <a:gd name="T96" fmla="*/ 31 w 72"/>
                <a:gd name="T97" fmla="*/ 81 h 87"/>
                <a:gd name="T98" fmla="*/ 39 w 72"/>
                <a:gd name="T99" fmla="*/ 82 h 87"/>
                <a:gd name="T100" fmla="*/ 51 w 72"/>
                <a:gd name="T101" fmla="*/ 82 h 87"/>
                <a:gd name="T102" fmla="*/ 51 w 72"/>
                <a:gd name="T103" fmla="*/ 82 h 87"/>
                <a:gd name="T104" fmla="*/ 58 w 72"/>
                <a:gd name="T105" fmla="*/ 81 h 87"/>
                <a:gd name="T106" fmla="*/ 63 w 72"/>
                <a:gd name="T107" fmla="*/ 78 h 87"/>
                <a:gd name="T108" fmla="*/ 66 w 72"/>
                <a:gd name="T109" fmla="*/ 76 h 87"/>
                <a:gd name="T110" fmla="*/ 68 w 72"/>
                <a:gd name="T111" fmla="*/ 71 h 87"/>
                <a:gd name="T112" fmla="*/ 68 w 72"/>
                <a:gd name="T113" fmla="*/ 67 h 87"/>
                <a:gd name="T114" fmla="*/ 72 w 72"/>
                <a:gd name="T115" fmla="*/ 67 h 87"/>
                <a:gd name="T116" fmla="*/ 71 w 72"/>
                <a:gd name="T117" fmla="*/ 87 h 87"/>
                <a:gd name="T118" fmla="*/ 0 w 72"/>
                <a:gd name="T119" fmla="*/ 87 h 87"/>
                <a:gd name="T120" fmla="*/ 0 w 72"/>
                <a:gd name="T12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5" y="6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2" y="25"/>
                  </a:lnTo>
                  <a:lnTo>
                    <a:pt x="52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4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8" y="81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182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2 w 90"/>
                <a:gd name="T5" fmla="*/ 83 h 87"/>
                <a:gd name="T6" fmla="*/ 34 w 90"/>
                <a:gd name="T7" fmla="*/ 82 h 87"/>
                <a:gd name="T8" fmla="*/ 37 w 90"/>
                <a:gd name="T9" fmla="*/ 81 h 87"/>
                <a:gd name="T10" fmla="*/ 38 w 90"/>
                <a:gd name="T11" fmla="*/ 76 h 87"/>
                <a:gd name="T12" fmla="*/ 39 w 90"/>
                <a:gd name="T13" fmla="*/ 67 h 87"/>
                <a:gd name="T14" fmla="*/ 39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2 w 90"/>
                <a:gd name="T21" fmla="*/ 6 h 87"/>
                <a:gd name="T22" fmla="*/ 8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3 w 90"/>
                <a:gd name="T29" fmla="*/ 20 h 87"/>
                <a:gd name="T30" fmla="*/ 0 w 90"/>
                <a:gd name="T31" fmla="*/ 20 h 87"/>
                <a:gd name="T32" fmla="*/ 1 w 90"/>
                <a:gd name="T33" fmla="*/ 0 h 87"/>
                <a:gd name="T34" fmla="*/ 88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7 w 90"/>
                <a:gd name="T49" fmla="*/ 6 h 87"/>
                <a:gd name="T50" fmla="*/ 70 w 90"/>
                <a:gd name="T51" fmla="*/ 6 h 87"/>
                <a:gd name="T52" fmla="*/ 50 w 90"/>
                <a:gd name="T53" fmla="*/ 6 h 87"/>
                <a:gd name="T54" fmla="*/ 50 w 90"/>
                <a:gd name="T55" fmla="*/ 67 h 87"/>
                <a:gd name="T56" fmla="*/ 50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5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443" y="395"/>
              <a:ext cx="415" cy="564"/>
            </a:xfrm>
            <a:custGeom>
              <a:avLst/>
              <a:gdLst>
                <a:gd name="T0" fmla="*/ 323 w 415"/>
                <a:gd name="T1" fmla="*/ 529 h 564"/>
                <a:gd name="T2" fmla="*/ 124 w 415"/>
                <a:gd name="T3" fmla="*/ 503 h 564"/>
                <a:gd name="T4" fmla="*/ 213 w 415"/>
                <a:gd name="T5" fmla="*/ 333 h 564"/>
                <a:gd name="T6" fmla="*/ 193 w 415"/>
                <a:gd name="T7" fmla="*/ 372 h 564"/>
                <a:gd name="T8" fmla="*/ 80 w 415"/>
                <a:gd name="T9" fmla="*/ 398 h 564"/>
                <a:gd name="T10" fmla="*/ 73 w 415"/>
                <a:gd name="T11" fmla="*/ 416 h 564"/>
                <a:gd name="T12" fmla="*/ 111 w 415"/>
                <a:gd name="T13" fmla="*/ 438 h 564"/>
                <a:gd name="T14" fmla="*/ 93 w 415"/>
                <a:gd name="T15" fmla="*/ 465 h 564"/>
                <a:gd name="T16" fmla="*/ 137 w 415"/>
                <a:gd name="T17" fmla="*/ 469 h 564"/>
                <a:gd name="T18" fmla="*/ 181 w 415"/>
                <a:gd name="T19" fmla="*/ 425 h 564"/>
                <a:gd name="T20" fmla="*/ 246 w 415"/>
                <a:gd name="T21" fmla="*/ 410 h 564"/>
                <a:gd name="T22" fmla="*/ 28 w 415"/>
                <a:gd name="T23" fmla="*/ 493 h 564"/>
                <a:gd name="T24" fmla="*/ 91 w 415"/>
                <a:gd name="T25" fmla="*/ 544 h 564"/>
                <a:gd name="T26" fmla="*/ 121 w 415"/>
                <a:gd name="T27" fmla="*/ 515 h 564"/>
                <a:gd name="T28" fmla="*/ 119 w 415"/>
                <a:gd name="T29" fmla="*/ 479 h 564"/>
                <a:gd name="T30" fmla="*/ 33 w 415"/>
                <a:gd name="T31" fmla="*/ 474 h 564"/>
                <a:gd name="T32" fmla="*/ 92 w 415"/>
                <a:gd name="T33" fmla="*/ 71 h 564"/>
                <a:gd name="T34" fmla="*/ 58 w 415"/>
                <a:gd name="T35" fmla="*/ 45 h 564"/>
                <a:gd name="T36" fmla="*/ 77 w 415"/>
                <a:gd name="T37" fmla="*/ 79 h 564"/>
                <a:gd name="T38" fmla="*/ 103 w 415"/>
                <a:gd name="T39" fmla="*/ 48 h 564"/>
                <a:gd name="T40" fmla="*/ 62 w 415"/>
                <a:gd name="T41" fmla="*/ 110 h 564"/>
                <a:gd name="T42" fmla="*/ 117 w 415"/>
                <a:gd name="T43" fmla="*/ 222 h 564"/>
                <a:gd name="T44" fmla="*/ 109 w 415"/>
                <a:gd name="T45" fmla="*/ 73 h 564"/>
                <a:gd name="T46" fmla="*/ 139 w 415"/>
                <a:gd name="T47" fmla="*/ 54 h 564"/>
                <a:gd name="T48" fmla="*/ 283 w 415"/>
                <a:gd name="T49" fmla="*/ 42 h 564"/>
                <a:gd name="T50" fmla="*/ 250 w 415"/>
                <a:gd name="T51" fmla="*/ 46 h 564"/>
                <a:gd name="T52" fmla="*/ 234 w 415"/>
                <a:gd name="T53" fmla="*/ 26 h 564"/>
                <a:gd name="T54" fmla="*/ 201 w 415"/>
                <a:gd name="T55" fmla="*/ 28 h 564"/>
                <a:gd name="T56" fmla="*/ 237 w 415"/>
                <a:gd name="T57" fmla="*/ 55 h 564"/>
                <a:gd name="T58" fmla="*/ 311 w 415"/>
                <a:gd name="T59" fmla="*/ 143 h 564"/>
                <a:gd name="T60" fmla="*/ 363 w 415"/>
                <a:gd name="T61" fmla="*/ 110 h 564"/>
                <a:gd name="T62" fmla="*/ 176 w 415"/>
                <a:gd name="T63" fmla="*/ 89 h 564"/>
                <a:gd name="T64" fmla="*/ 369 w 415"/>
                <a:gd name="T65" fmla="*/ 190 h 564"/>
                <a:gd name="T66" fmla="*/ 310 w 415"/>
                <a:gd name="T67" fmla="*/ 106 h 564"/>
                <a:gd name="T68" fmla="*/ 312 w 415"/>
                <a:gd name="T69" fmla="*/ 255 h 564"/>
                <a:gd name="T70" fmla="*/ 341 w 415"/>
                <a:gd name="T71" fmla="*/ 195 h 564"/>
                <a:gd name="T72" fmla="*/ 346 w 415"/>
                <a:gd name="T73" fmla="*/ 286 h 564"/>
                <a:gd name="T74" fmla="*/ 254 w 415"/>
                <a:gd name="T75" fmla="*/ 178 h 564"/>
                <a:gd name="T76" fmla="*/ 277 w 415"/>
                <a:gd name="T77" fmla="*/ 138 h 564"/>
                <a:gd name="T78" fmla="*/ 234 w 415"/>
                <a:gd name="T79" fmla="*/ 61 h 564"/>
                <a:gd name="T80" fmla="*/ 150 w 415"/>
                <a:gd name="T81" fmla="*/ 116 h 564"/>
                <a:gd name="T82" fmla="*/ 195 w 415"/>
                <a:gd name="T83" fmla="*/ 125 h 564"/>
                <a:gd name="T84" fmla="*/ 135 w 415"/>
                <a:gd name="T85" fmla="*/ 143 h 564"/>
                <a:gd name="T86" fmla="*/ 168 w 415"/>
                <a:gd name="T87" fmla="*/ 140 h 564"/>
                <a:gd name="T88" fmla="*/ 175 w 415"/>
                <a:gd name="T89" fmla="*/ 190 h 564"/>
                <a:gd name="T90" fmla="*/ 16 w 415"/>
                <a:gd name="T91" fmla="*/ 230 h 564"/>
                <a:gd name="T92" fmla="*/ 15 w 415"/>
                <a:gd name="T93" fmla="*/ 244 h 564"/>
                <a:gd name="T94" fmla="*/ 46 w 415"/>
                <a:gd name="T95" fmla="*/ 265 h 564"/>
                <a:gd name="T96" fmla="*/ 53 w 415"/>
                <a:gd name="T97" fmla="*/ 282 h 564"/>
                <a:gd name="T98" fmla="*/ 87 w 415"/>
                <a:gd name="T99" fmla="*/ 284 h 564"/>
                <a:gd name="T100" fmla="*/ 171 w 415"/>
                <a:gd name="T101" fmla="*/ 261 h 564"/>
                <a:gd name="T102" fmla="*/ 300 w 415"/>
                <a:gd name="T103" fmla="*/ 328 h 564"/>
                <a:gd name="T104" fmla="*/ 317 w 415"/>
                <a:gd name="T105" fmla="*/ 419 h 564"/>
                <a:gd name="T106" fmla="*/ 330 w 415"/>
                <a:gd name="T107" fmla="*/ 465 h 564"/>
                <a:gd name="T108" fmla="*/ 346 w 415"/>
                <a:gd name="T109" fmla="*/ 490 h 564"/>
                <a:gd name="T110" fmla="*/ 323 w 415"/>
                <a:gd name="T111" fmla="*/ 516 h 564"/>
                <a:gd name="T112" fmla="*/ 350 w 415"/>
                <a:gd name="T113" fmla="*/ 532 h 564"/>
                <a:gd name="T114" fmla="*/ 384 w 415"/>
                <a:gd name="T115" fmla="*/ 502 h 564"/>
                <a:gd name="T116" fmla="*/ 390 w 415"/>
                <a:gd name="T117" fmla="*/ 459 h 564"/>
                <a:gd name="T118" fmla="*/ 403 w 415"/>
                <a:gd name="T119" fmla="*/ 398 h 564"/>
                <a:gd name="T120" fmla="*/ 368 w 415"/>
                <a:gd name="T121" fmla="*/ 363 h 564"/>
                <a:gd name="T122" fmla="*/ 388 w 415"/>
                <a:gd name="T123" fmla="*/ 29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5" h="564">
                  <a:moveTo>
                    <a:pt x="114" y="526"/>
                  </a:moveTo>
                  <a:lnTo>
                    <a:pt x="114" y="526"/>
                  </a:lnTo>
                  <a:lnTo>
                    <a:pt x="127" y="536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60" y="551"/>
                  </a:lnTo>
                  <a:lnTo>
                    <a:pt x="174" y="555"/>
                  </a:lnTo>
                  <a:lnTo>
                    <a:pt x="188" y="559"/>
                  </a:lnTo>
                  <a:lnTo>
                    <a:pt x="206" y="562"/>
                  </a:lnTo>
                  <a:lnTo>
                    <a:pt x="224" y="564"/>
                  </a:lnTo>
                  <a:lnTo>
                    <a:pt x="243" y="564"/>
                  </a:lnTo>
                  <a:lnTo>
                    <a:pt x="265" y="563"/>
                  </a:lnTo>
                  <a:lnTo>
                    <a:pt x="265" y="563"/>
                  </a:lnTo>
                  <a:lnTo>
                    <a:pt x="285" y="560"/>
                  </a:lnTo>
                  <a:lnTo>
                    <a:pt x="301" y="557"/>
                  </a:lnTo>
                  <a:lnTo>
                    <a:pt x="316" y="553"/>
                  </a:lnTo>
                  <a:lnTo>
                    <a:pt x="327" y="549"/>
                  </a:lnTo>
                  <a:lnTo>
                    <a:pt x="343" y="541"/>
                  </a:lnTo>
                  <a:lnTo>
                    <a:pt x="347" y="538"/>
                  </a:lnTo>
                  <a:lnTo>
                    <a:pt x="347" y="538"/>
                  </a:lnTo>
                  <a:lnTo>
                    <a:pt x="340" y="536"/>
                  </a:lnTo>
                  <a:lnTo>
                    <a:pt x="334" y="532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3" y="529"/>
                  </a:lnTo>
                  <a:lnTo>
                    <a:pt x="323" y="529"/>
                  </a:lnTo>
                  <a:lnTo>
                    <a:pt x="322" y="537"/>
                  </a:lnTo>
                  <a:lnTo>
                    <a:pt x="322" y="537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3" y="533"/>
                  </a:lnTo>
                  <a:lnTo>
                    <a:pt x="310" y="530"/>
                  </a:lnTo>
                  <a:lnTo>
                    <a:pt x="307" y="525"/>
                  </a:lnTo>
                  <a:lnTo>
                    <a:pt x="306" y="519"/>
                  </a:lnTo>
                  <a:lnTo>
                    <a:pt x="306" y="519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296" y="521"/>
                  </a:lnTo>
                  <a:lnTo>
                    <a:pt x="283" y="525"/>
                  </a:lnTo>
                  <a:lnTo>
                    <a:pt x="267" y="529"/>
                  </a:lnTo>
                  <a:lnTo>
                    <a:pt x="251" y="530"/>
                  </a:lnTo>
                  <a:lnTo>
                    <a:pt x="251" y="530"/>
                  </a:lnTo>
                  <a:lnTo>
                    <a:pt x="221" y="529"/>
                  </a:lnTo>
                  <a:lnTo>
                    <a:pt x="207" y="527"/>
                  </a:lnTo>
                  <a:lnTo>
                    <a:pt x="192" y="525"/>
                  </a:lnTo>
                  <a:lnTo>
                    <a:pt x="177" y="522"/>
                  </a:lnTo>
                  <a:lnTo>
                    <a:pt x="163" y="518"/>
                  </a:lnTo>
                  <a:lnTo>
                    <a:pt x="148" y="513"/>
                  </a:lnTo>
                  <a:lnTo>
                    <a:pt x="135" y="508"/>
                  </a:lnTo>
                  <a:lnTo>
                    <a:pt x="135" y="508"/>
                  </a:lnTo>
                  <a:lnTo>
                    <a:pt x="124" y="503"/>
                  </a:lnTo>
                  <a:lnTo>
                    <a:pt x="124" y="503"/>
                  </a:lnTo>
                  <a:lnTo>
                    <a:pt x="124" y="504"/>
                  </a:lnTo>
                  <a:lnTo>
                    <a:pt x="124" y="507"/>
                  </a:lnTo>
                  <a:lnTo>
                    <a:pt x="126" y="513"/>
                  </a:lnTo>
                  <a:lnTo>
                    <a:pt x="131" y="520"/>
                  </a:lnTo>
                  <a:lnTo>
                    <a:pt x="131" y="520"/>
                  </a:lnTo>
                  <a:lnTo>
                    <a:pt x="125" y="519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5" y="524"/>
                  </a:lnTo>
                  <a:lnTo>
                    <a:pt x="114" y="526"/>
                  </a:lnTo>
                  <a:close/>
                  <a:moveTo>
                    <a:pt x="291" y="327"/>
                  </a:moveTo>
                  <a:lnTo>
                    <a:pt x="291" y="327"/>
                  </a:lnTo>
                  <a:lnTo>
                    <a:pt x="285" y="322"/>
                  </a:lnTo>
                  <a:lnTo>
                    <a:pt x="279" y="320"/>
                  </a:lnTo>
                  <a:lnTo>
                    <a:pt x="268" y="315"/>
                  </a:lnTo>
                  <a:lnTo>
                    <a:pt x="268" y="315"/>
                  </a:lnTo>
                  <a:lnTo>
                    <a:pt x="273" y="311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2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48" y="315"/>
                  </a:lnTo>
                  <a:lnTo>
                    <a:pt x="230" y="324"/>
                  </a:lnTo>
                  <a:lnTo>
                    <a:pt x="213" y="333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199" y="342"/>
                  </a:lnTo>
                  <a:lnTo>
                    <a:pt x="199" y="342"/>
                  </a:lnTo>
                  <a:lnTo>
                    <a:pt x="196" y="344"/>
                  </a:lnTo>
                  <a:lnTo>
                    <a:pt x="192" y="344"/>
                  </a:lnTo>
                  <a:lnTo>
                    <a:pt x="185" y="343"/>
                  </a:lnTo>
                  <a:lnTo>
                    <a:pt x="179" y="342"/>
                  </a:lnTo>
                  <a:lnTo>
                    <a:pt x="177" y="341"/>
                  </a:lnTo>
                  <a:lnTo>
                    <a:pt x="175" y="352"/>
                  </a:lnTo>
                  <a:lnTo>
                    <a:pt x="175" y="352"/>
                  </a:lnTo>
                  <a:lnTo>
                    <a:pt x="182" y="354"/>
                  </a:lnTo>
                  <a:lnTo>
                    <a:pt x="187" y="356"/>
                  </a:lnTo>
                  <a:lnTo>
                    <a:pt x="187" y="356"/>
                  </a:lnTo>
                  <a:lnTo>
                    <a:pt x="180" y="358"/>
                  </a:lnTo>
                  <a:lnTo>
                    <a:pt x="176" y="359"/>
                  </a:lnTo>
                  <a:lnTo>
                    <a:pt x="174" y="361"/>
                  </a:lnTo>
                  <a:lnTo>
                    <a:pt x="177" y="371"/>
                  </a:lnTo>
                  <a:lnTo>
                    <a:pt x="177" y="371"/>
                  </a:lnTo>
                  <a:lnTo>
                    <a:pt x="182" y="369"/>
                  </a:lnTo>
                  <a:lnTo>
                    <a:pt x="187" y="367"/>
                  </a:lnTo>
                  <a:lnTo>
                    <a:pt x="193" y="366"/>
                  </a:lnTo>
                  <a:lnTo>
                    <a:pt x="193" y="366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93" y="372"/>
                  </a:lnTo>
                  <a:lnTo>
                    <a:pt x="191" y="377"/>
                  </a:lnTo>
                  <a:lnTo>
                    <a:pt x="187" y="383"/>
                  </a:lnTo>
                  <a:lnTo>
                    <a:pt x="182" y="388"/>
                  </a:lnTo>
                  <a:lnTo>
                    <a:pt x="171" y="398"/>
                  </a:lnTo>
                  <a:lnTo>
                    <a:pt x="165" y="402"/>
                  </a:lnTo>
                  <a:lnTo>
                    <a:pt x="159" y="404"/>
                  </a:lnTo>
                  <a:lnTo>
                    <a:pt x="159" y="404"/>
                  </a:lnTo>
                  <a:lnTo>
                    <a:pt x="147" y="408"/>
                  </a:lnTo>
                  <a:lnTo>
                    <a:pt x="136" y="410"/>
                  </a:lnTo>
                  <a:lnTo>
                    <a:pt x="128" y="410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17" y="403"/>
                  </a:lnTo>
                  <a:lnTo>
                    <a:pt x="114" y="398"/>
                  </a:lnTo>
                  <a:lnTo>
                    <a:pt x="110" y="393"/>
                  </a:lnTo>
                  <a:lnTo>
                    <a:pt x="109" y="391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4" y="391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94" y="391"/>
                  </a:lnTo>
                  <a:lnTo>
                    <a:pt x="88" y="392"/>
                  </a:lnTo>
                  <a:lnTo>
                    <a:pt x="83" y="394"/>
                  </a:lnTo>
                  <a:lnTo>
                    <a:pt x="81" y="396"/>
                  </a:lnTo>
                  <a:lnTo>
                    <a:pt x="80" y="398"/>
                  </a:lnTo>
                  <a:lnTo>
                    <a:pt x="80" y="398"/>
                  </a:lnTo>
                  <a:lnTo>
                    <a:pt x="88" y="398"/>
                  </a:lnTo>
                  <a:lnTo>
                    <a:pt x="93" y="399"/>
                  </a:lnTo>
                  <a:lnTo>
                    <a:pt x="93" y="400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89" y="404"/>
                  </a:lnTo>
                  <a:lnTo>
                    <a:pt x="91" y="407"/>
                  </a:lnTo>
                  <a:lnTo>
                    <a:pt x="92" y="409"/>
                  </a:lnTo>
                  <a:lnTo>
                    <a:pt x="95" y="411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06" y="421"/>
                  </a:lnTo>
                  <a:lnTo>
                    <a:pt x="100" y="419"/>
                  </a:lnTo>
                  <a:lnTo>
                    <a:pt x="87" y="414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82" y="414"/>
                  </a:lnTo>
                  <a:lnTo>
                    <a:pt x="80" y="416"/>
                  </a:lnTo>
                  <a:lnTo>
                    <a:pt x="80" y="416"/>
                  </a:lnTo>
                  <a:lnTo>
                    <a:pt x="77" y="416"/>
                  </a:lnTo>
                  <a:lnTo>
                    <a:pt x="73" y="416"/>
                  </a:lnTo>
                  <a:lnTo>
                    <a:pt x="69" y="419"/>
                  </a:lnTo>
                  <a:lnTo>
                    <a:pt x="66" y="421"/>
                  </a:lnTo>
                  <a:lnTo>
                    <a:pt x="62" y="424"/>
                  </a:lnTo>
                  <a:lnTo>
                    <a:pt x="61" y="427"/>
                  </a:lnTo>
                  <a:lnTo>
                    <a:pt x="61" y="431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6" y="431"/>
                  </a:lnTo>
                  <a:lnTo>
                    <a:pt x="70" y="427"/>
                  </a:lnTo>
                  <a:lnTo>
                    <a:pt x="72" y="427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76" y="428"/>
                  </a:lnTo>
                  <a:lnTo>
                    <a:pt x="76" y="432"/>
                  </a:lnTo>
                  <a:lnTo>
                    <a:pt x="76" y="435"/>
                  </a:lnTo>
                  <a:lnTo>
                    <a:pt x="77" y="437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81" y="439"/>
                  </a:lnTo>
                  <a:lnTo>
                    <a:pt x="86" y="439"/>
                  </a:lnTo>
                  <a:lnTo>
                    <a:pt x="95" y="438"/>
                  </a:lnTo>
                  <a:lnTo>
                    <a:pt x="105" y="437"/>
                  </a:lnTo>
                  <a:lnTo>
                    <a:pt x="110" y="437"/>
                  </a:lnTo>
                  <a:lnTo>
                    <a:pt x="111" y="437"/>
                  </a:lnTo>
                  <a:lnTo>
                    <a:pt x="111" y="437"/>
                  </a:lnTo>
                  <a:lnTo>
                    <a:pt x="111" y="438"/>
                  </a:lnTo>
                  <a:lnTo>
                    <a:pt x="109" y="439"/>
                  </a:lnTo>
                  <a:lnTo>
                    <a:pt x="100" y="441"/>
                  </a:lnTo>
                  <a:lnTo>
                    <a:pt x="91" y="442"/>
                  </a:lnTo>
                  <a:lnTo>
                    <a:pt x="87" y="444"/>
                  </a:lnTo>
                  <a:lnTo>
                    <a:pt x="86" y="446"/>
                  </a:lnTo>
                  <a:lnTo>
                    <a:pt x="86" y="446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86" y="450"/>
                  </a:lnTo>
                  <a:lnTo>
                    <a:pt x="83" y="453"/>
                  </a:lnTo>
                  <a:lnTo>
                    <a:pt x="81" y="458"/>
                  </a:lnTo>
                  <a:lnTo>
                    <a:pt x="80" y="463"/>
                  </a:lnTo>
                  <a:lnTo>
                    <a:pt x="80" y="463"/>
                  </a:lnTo>
                  <a:lnTo>
                    <a:pt x="80" y="465"/>
                  </a:lnTo>
                  <a:lnTo>
                    <a:pt x="81" y="469"/>
                  </a:lnTo>
                  <a:lnTo>
                    <a:pt x="84" y="472"/>
                  </a:lnTo>
                  <a:lnTo>
                    <a:pt x="88" y="476"/>
                  </a:lnTo>
                  <a:lnTo>
                    <a:pt x="88" y="476"/>
                  </a:lnTo>
                  <a:lnTo>
                    <a:pt x="89" y="475"/>
                  </a:lnTo>
                  <a:lnTo>
                    <a:pt x="88" y="470"/>
                  </a:lnTo>
                  <a:lnTo>
                    <a:pt x="88" y="466"/>
                  </a:lnTo>
                  <a:lnTo>
                    <a:pt x="89" y="465"/>
                  </a:lnTo>
                  <a:lnTo>
                    <a:pt x="89" y="464"/>
                  </a:lnTo>
                  <a:lnTo>
                    <a:pt x="89" y="464"/>
                  </a:lnTo>
                  <a:lnTo>
                    <a:pt x="92" y="464"/>
                  </a:lnTo>
                  <a:lnTo>
                    <a:pt x="93" y="465"/>
                  </a:lnTo>
                  <a:lnTo>
                    <a:pt x="95" y="468"/>
                  </a:lnTo>
                  <a:lnTo>
                    <a:pt x="98" y="469"/>
                  </a:lnTo>
                  <a:lnTo>
                    <a:pt x="98" y="469"/>
                  </a:lnTo>
                  <a:lnTo>
                    <a:pt x="100" y="468"/>
                  </a:lnTo>
                  <a:lnTo>
                    <a:pt x="103" y="466"/>
                  </a:lnTo>
                  <a:lnTo>
                    <a:pt x="109" y="461"/>
                  </a:lnTo>
                  <a:lnTo>
                    <a:pt x="115" y="455"/>
                  </a:lnTo>
                  <a:lnTo>
                    <a:pt x="119" y="452"/>
                  </a:lnTo>
                  <a:lnTo>
                    <a:pt x="124" y="449"/>
                  </a:lnTo>
                  <a:lnTo>
                    <a:pt x="124" y="449"/>
                  </a:lnTo>
                  <a:lnTo>
                    <a:pt x="130" y="447"/>
                  </a:lnTo>
                  <a:lnTo>
                    <a:pt x="132" y="446"/>
                  </a:lnTo>
                  <a:lnTo>
                    <a:pt x="133" y="447"/>
                  </a:lnTo>
                  <a:lnTo>
                    <a:pt x="133" y="448"/>
                  </a:lnTo>
                  <a:lnTo>
                    <a:pt x="133" y="452"/>
                  </a:lnTo>
                  <a:lnTo>
                    <a:pt x="133" y="454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8" y="457"/>
                  </a:lnTo>
                  <a:lnTo>
                    <a:pt x="139" y="458"/>
                  </a:lnTo>
                  <a:lnTo>
                    <a:pt x="139" y="460"/>
                  </a:lnTo>
                  <a:lnTo>
                    <a:pt x="138" y="463"/>
                  </a:lnTo>
                  <a:lnTo>
                    <a:pt x="136" y="466"/>
                  </a:lnTo>
                  <a:lnTo>
                    <a:pt x="133" y="469"/>
                  </a:lnTo>
                  <a:lnTo>
                    <a:pt x="133" y="469"/>
                  </a:lnTo>
                  <a:lnTo>
                    <a:pt x="137" y="469"/>
                  </a:lnTo>
                  <a:lnTo>
                    <a:pt x="142" y="468"/>
                  </a:lnTo>
                  <a:lnTo>
                    <a:pt x="147" y="463"/>
                  </a:lnTo>
                  <a:lnTo>
                    <a:pt x="149" y="460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2" y="454"/>
                  </a:lnTo>
                  <a:lnTo>
                    <a:pt x="153" y="454"/>
                  </a:lnTo>
                  <a:lnTo>
                    <a:pt x="155" y="453"/>
                  </a:lnTo>
                  <a:lnTo>
                    <a:pt x="157" y="452"/>
                  </a:lnTo>
                  <a:lnTo>
                    <a:pt x="157" y="452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3"/>
                  </a:lnTo>
                  <a:lnTo>
                    <a:pt x="158" y="443"/>
                  </a:lnTo>
                  <a:lnTo>
                    <a:pt x="159" y="441"/>
                  </a:lnTo>
                  <a:lnTo>
                    <a:pt x="162" y="439"/>
                  </a:lnTo>
                  <a:lnTo>
                    <a:pt x="166" y="438"/>
                  </a:lnTo>
                  <a:lnTo>
                    <a:pt x="171" y="437"/>
                  </a:lnTo>
                  <a:lnTo>
                    <a:pt x="173" y="436"/>
                  </a:lnTo>
                  <a:lnTo>
                    <a:pt x="173" y="435"/>
                  </a:lnTo>
                  <a:lnTo>
                    <a:pt x="173" y="435"/>
                  </a:lnTo>
                  <a:lnTo>
                    <a:pt x="173" y="431"/>
                  </a:lnTo>
                  <a:lnTo>
                    <a:pt x="175" y="427"/>
                  </a:lnTo>
                  <a:lnTo>
                    <a:pt x="179" y="426"/>
                  </a:lnTo>
                  <a:lnTo>
                    <a:pt x="181" y="425"/>
                  </a:lnTo>
                  <a:lnTo>
                    <a:pt x="181" y="425"/>
                  </a:lnTo>
                  <a:lnTo>
                    <a:pt x="182" y="426"/>
                  </a:lnTo>
                  <a:lnTo>
                    <a:pt x="184" y="430"/>
                  </a:lnTo>
                  <a:lnTo>
                    <a:pt x="187" y="433"/>
                  </a:lnTo>
                  <a:lnTo>
                    <a:pt x="191" y="436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209" y="431"/>
                  </a:lnTo>
                  <a:lnTo>
                    <a:pt x="209" y="431"/>
                  </a:lnTo>
                  <a:lnTo>
                    <a:pt x="215" y="428"/>
                  </a:lnTo>
                  <a:lnTo>
                    <a:pt x="218" y="426"/>
                  </a:lnTo>
                  <a:lnTo>
                    <a:pt x="218" y="426"/>
                  </a:lnTo>
                  <a:lnTo>
                    <a:pt x="215" y="422"/>
                  </a:lnTo>
                  <a:lnTo>
                    <a:pt x="213" y="420"/>
                  </a:lnTo>
                  <a:lnTo>
                    <a:pt x="212" y="416"/>
                  </a:lnTo>
                  <a:lnTo>
                    <a:pt x="212" y="416"/>
                  </a:lnTo>
                  <a:lnTo>
                    <a:pt x="210" y="413"/>
                  </a:lnTo>
                  <a:lnTo>
                    <a:pt x="210" y="410"/>
                  </a:lnTo>
                  <a:lnTo>
                    <a:pt x="210" y="410"/>
                  </a:lnTo>
                  <a:lnTo>
                    <a:pt x="214" y="415"/>
                  </a:lnTo>
                  <a:lnTo>
                    <a:pt x="219" y="419"/>
                  </a:lnTo>
                  <a:lnTo>
                    <a:pt x="225" y="422"/>
                  </a:lnTo>
                  <a:lnTo>
                    <a:pt x="225" y="422"/>
                  </a:lnTo>
                  <a:lnTo>
                    <a:pt x="242" y="411"/>
                  </a:lnTo>
                  <a:lnTo>
                    <a:pt x="242" y="411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3" y="407"/>
                  </a:lnTo>
                  <a:lnTo>
                    <a:pt x="240" y="403"/>
                  </a:lnTo>
                  <a:lnTo>
                    <a:pt x="236" y="398"/>
                  </a:lnTo>
                  <a:lnTo>
                    <a:pt x="236" y="396"/>
                  </a:lnTo>
                  <a:lnTo>
                    <a:pt x="237" y="394"/>
                  </a:lnTo>
                  <a:lnTo>
                    <a:pt x="237" y="394"/>
                  </a:lnTo>
                  <a:lnTo>
                    <a:pt x="239" y="393"/>
                  </a:lnTo>
                  <a:lnTo>
                    <a:pt x="239" y="391"/>
                  </a:lnTo>
                  <a:lnTo>
                    <a:pt x="236" y="383"/>
                  </a:lnTo>
                  <a:lnTo>
                    <a:pt x="234" y="377"/>
                  </a:lnTo>
                  <a:lnTo>
                    <a:pt x="234" y="374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70" y="355"/>
                  </a:lnTo>
                  <a:lnTo>
                    <a:pt x="300" y="341"/>
                  </a:lnTo>
                  <a:lnTo>
                    <a:pt x="300" y="341"/>
                  </a:lnTo>
                  <a:lnTo>
                    <a:pt x="297" y="337"/>
                  </a:lnTo>
                  <a:lnTo>
                    <a:pt x="295" y="332"/>
                  </a:lnTo>
                  <a:lnTo>
                    <a:pt x="291" y="327"/>
                  </a:lnTo>
                  <a:close/>
                  <a:moveTo>
                    <a:pt x="27" y="487"/>
                  </a:moveTo>
                  <a:lnTo>
                    <a:pt x="27" y="487"/>
                  </a:lnTo>
                  <a:lnTo>
                    <a:pt x="27" y="491"/>
                  </a:lnTo>
                  <a:lnTo>
                    <a:pt x="28" y="493"/>
                  </a:lnTo>
                  <a:lnTo>
                    <a:pt x="29" y="497"/>
                  </a:lnTo>
                  <a:lnTo>
                    <a:pt x="29" y="497"/>
                  </a:lnTo>
                  <a:lnTo>
                    <a:pt x="34" y="498"/>
                  </a:lnTo>
                  <a:lnTo>
                    <a:pt x="37" y="499"/>
                  </a:lnTo>
                  <a:lnTo>
                    <a:pt x="39" y="498"/>
                  </a:lnTo>
                  <a:lnTo>
                    <a:pt x="39" y="498"/>
                  </a:lnTo>
                  <a:lnTo>
                    <a:pt x="40" y="496"/>
                  </a:lnTo>
                  <a:lnTo>
                    <a:pt x="40" y="493"/>
                  </a:lnTo>
                  <a:lnTo>
                    <a:pt x="40" y="491"/>
                  </a:lnTo>
                  <a:lnTo>
                    <a:pt x="42" y="488"/>
                  </a:lnTo>
                  <a:lnTo>
                    <a:pt x="42" y="488"/>
                  </a:lnTo>
                  <a:lnTo>
                    <a:pt x="43" y="487"/>
                  </a:lnTo>
                  <a:lnTo>
                    <a:pt x="44" y="487"/>
                  </a:lnTo>
                  <a:lnTo>
                    <a:pt x="44" y="487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59" y="492"/>
                  </a:lnTo>
                  <a:lnTo>
                    <a:pt x="72" y="499"/>
                  </a:lnTo>
                  <a:lnTo>
                    <a:pt x="98" y="516"/>
                  </a:lnTo>
                  <a:lnTo>
                    <a:pt x="98" y="516"/>
                  </a:lnTo>
                  <a:lnTo>
                    <a:pt x="102" y="519"/>
                  </a:lnTo>
                  <a:lnTo>
                    <a:pt x="102" y="519"/>
                  </a:lnTo>
                  <a:lnTo>
                    <a:pt x="98" y="526"/>
                  </a:lnTo>
                  <a:lnTo>
                    <a:pt x="98" y="526"/>
                  </a:lnTo>
                  <a:lnTo>
                    <a:pt x="92" y="538"/>
                  </a:lnTo>
                  <a:lnTo>
                    <a:pt x="91" y="544"/>
                  </a:lnTo>
                  <a:lnTo>
                    <a:pt x="89" y="549"/>
                  </a:lnTo>
                  <a:lnTo>
                    <a:pt x="89" y="549"/>
                  </a:lnTo>
                  <a:lnTo>
                    <a:pt x="91" y="552"/>
                  </a:lnTo>
                  <a:lnTo>
                    <a:pt x="92" y="554"/>
                  </a:lnTo>
                  <a:lnTo>
                    <a:pt x="94" y="555"/>
                  </a:lnTo>
                  <a:lnTo>
                    <a:pt x="97" y="555"/>
                  </a:lnTo>
                  <a:lnTo>
                    <a:pt x="97" y="555"/>
                  </a:lnTo>
                  <a:lnTo>
                    <a:pt x="100" y="555"/>
                  </a:lnTo>
                  <a:lnTo>
                    <a:pt x="103" y="554"/>
                  </a:lnTo>
                  <a:lnTo>
                    <a:pt x="105" y="552"/>
                  </a:lnTo>
                  <a:lnTo>
                    <a:pt x="106" y="549"/>
                  </a:lnTo>
                  <a:lnTo>
                    <a:pt x="106" y="549"/>
                  </a:lnTo>
                  <a:lnTo>
                    <a:pt x="106" y="547"/>
                  </a:lnTo>
                  <a:lnTo>
                    <a:pt x="106" y="546"/>
                  </a:lnTo>
                  <a:lnTo>
                    <a:pt x="104" y="542"/>
                  </a:lnTo>
                  <a:lnTo>
                    <a:pt x="102" y="541"/>
                  </a:lnTo>
                  <a:lnTo>
                    <a:pt x="100" y="541"/>
                  </a:lnTo>
                  <a:lnTo>
                    <a:pt x="100" y="541"/>
                  </a:lnTo>
                  <a:lnTo>
                    <a:pt x="104" y="532"/>
                  </a:lnTo>
                  <a:lnTo>
                    <a:pt x="104" y="532"/>
                  </a:lnTo>
                  <a:lnTo>
                    <a:pt x="106" y="526"/>
                  </a:lnTo>
                  <a:lnTo>
                    <a:pt x="109" y="521"/>
                  </a:lnTo>
                  <a:lnTo>
                    <a:pt x="113" y="519"/>
                  </a:lnTo>
                  <a:lnTo>
                    <a:pt x="115" y="516"/>
                  </a:lnTo>
                  <a:lnTo>
                    <a:pt x="119" y="515"/>
                  </a:lnTo>
                  <a:lnTo>
                    <a:pt x="121" y="515"/>
                  </a:lnTo>
                  <a:lnTo>
                    <a:pt x="121" y="515"/>
                  </a:lnTo>
                  <a:lnTo>
                    <a:pt x="120" y="513"/>
                  </a:lnTo>
                  <a:lnTo>
                    <a:pt x="117" y="509"/>
                  </a:lnTo>
                  <a:lnTo>
                    <a:pt x="117" y="505"/>
                  </a:lnTo>
                  <a:lnTo>
                    <a:pt x="117" y="502"/>
                  </a:lnTo>
                  <a:lnTo>
                    <a:pt x="119" y="497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26" y="480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28" y="468"/>
                  </a:lnTo>
                  <a:lnTo>
                    <a:pt x="127" y="465"/>
                  </a:lnTo>
                  <a:lnTo>
                    <a:pt x="125" y="463"/>
                  </a:lnTo>
                  <a:lnTo>
                    <a:pt x="121" y="461"/>
                  </a:lnTo>
                  <a:lnTo>
                    <a:pt x="121" y="461"/>
                  </a:lnTo>
                  <a:lnTo>
                    <a:pt x="119" y="463"/>
                  </a:lnTo>
                  <a:lnTo>
                    <a:pt x="115" y="464"/>
                  </a:lnTo>
                  <a:lnTo>
                    <a:pt x="114" y="466"/>
                  </a:lnTo>
                  <a:lnTo>
                    <a:pt x="113" y="469"/>
                  </a:lnTo>
                  <a:lnTo>
                    <a:pt x="113" y="469"/>
                  </a:lnTo>
                  <a:lnTo>
                    <a:pt x="113" y="472"/>
                  </a:lnTo>
                  <a:lnTo>
                    <a:pt x="114" y="475"/>
                  </a:lnTo>
                  <a:lnTo>
                    <a:pt x="116" y="477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5" y="490"/>
                  </a:lnTo>
                  <a:lnTo>
                    <a:pt x="110" y="496"/>
                  </a:lnTo>
                  <a:lnTo>
                    <a:pt x="110" y="496"/>
                  </a:lnTo>
                  <a:lnTo>
                    <a:pt x="105" y="493"/>
                  </a:lnTo>
                  <a:lnTo>
                    <a:pt x="105" y="493"/>
                  </a:lnTo>
                  <a:lnTo>
                    <a:pt x="81" y="480"/>
                  </a:lnTo>
                  <a:lnTo>
                    <a:pt x="67" y="475"/>
                  </a:lnTo>
                  <a:lnTo>
                    <a:pt x="54" y="471"/>
                  </a:lnTo>
                  <a:lnTo>
                    <a:pt x="54" y="471"/>
                  </a:lnTo>
                  <a:lnTo>
                    <a:pt x="55" y="468"/>
                  </a:lnTo>
                  <a:lnTo>
                    <a:pt x="55" y="468"/>
                  </a:lnTo>
                  <a:lnTo>
                    <a:pt x="59" y="461"/>
                  </a:lnTo>
                  <a:lnTo>
                    <a:pt x="60" y="459"/>
                  </a:lnTo>
                  <a:lnTo>
                    <a:pt x="60" y="459"/>
                  </a:lnTo>
                  <a:lnTo>
                    <a:pt x="58" y="460"/>
                  </a:lnTo>
                  <a:lnTo>
                    <a:pt x="53" y="463"/>
                  </a:lnTo>
                  <a:lnTo>
                    <a:pt x="53" y="463"/>
                  </a:lnTo>
                  <a:lnTo>
                    <a:pt x="46" y="465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39" y="466"/>
                  </a:lnTo>
                  <a:lnTo>
                    <a:pt x="37" y="466"/>
                  </a:lnTo>
                  <a:lnTo>
                    <a:pt x="37" y="466"/>
                  </a:lnTo>
                  <a:lnTo>
                    <a:pt x="35" y="468"/>
                  </a:lnTo>
                  <a:lnTo>
                    <a:pt x="33" y="474"/>
                  </a:lnTo>
                  <a:lnTo>
                    <a:pt x="33" y="474"/>
                  </a:lnTo>
                  <a:lnTo>
                    <a:pt x="31" y="481"/>
                  </a:lnTo>
                  <a:lnTo>
                    <a:pt x="31" y="481"/>
                  </a:lnTo>
                  <a:lnTo>
                    <a:pt x="28" y="485"/>
                  </a:lnTo>
                  <a:lnTo>
                    <a:pt x="27" y="487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79"/>
                  </a:lnTo>
                  <a:lnTo>
                    <a:pt x="49" y="78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3" y="50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6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2" y="73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79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7" y="7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3" y="74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1" y="74"/>
                  </a:lnTo>
                  <a:lnTo>
                    <a:pt x="92" y="71"/>
                  </a:lnTo>
                  <a:close/>
                  <a:moveTo>
                    <a:pt x="105" y="84"/>
                  </a:moveTo>
                  <a:lnTo>
                    <a:pt x="105" y="76"/>
                  </a:lnTo>
                  <a:lnTo>
                    <a:pt x="105" y="76"/>
                  </a:lnTo>
                  <a:lnTo>
                    <a:pt x="104" y="74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3"/>
                  </a:lnTo>
                  <a:lnTo>
                    <a:pt x="104" y="60"/>
                  </a:lnTo>
                  <a:lnTo>
                    <a:pt x="105" y="5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03" y="48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7" y="77"/>
                  </a:lnTo>
                  <a:lnTo>
                    <a:pt x="94" y="81"/>
                  </a:lnTo>
                  <a:lnTo>
                    <a:pt x="91" y="83"/>
                  </a:lnTo>
                  <a:lnTo>
                    <a:pt x="86" y="84"/>
                  </a:lnTo>
                  <a:lnTo>
                    <a:pt x="86" y="84"/>
                  </a:lnTo>
                  <a:lnTo>
                    <a:pt x="76" y="85"/>
                  </a:lnTo>
                  <a:lnTo>
                    <a:pt x="67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6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5" y="84"/>
                  </a:lnTo>
                  <a:close/>
                  <a:moveTo>
                    <a:pt x="65" y="116"/>
                  </a:moveTo>
                  <a:lnTo>
                    <a:pt x="97" y="116"/>
                  </a:lnTo>
                  <a:lnTo>
                    <a:pt x="97" y="116"/>
                  </a:lnTo>
                  <a:lnTo>
                    <a:pt x="99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2" y="110"/>
                  </a:lnTo>
                  <a:lnTo>
                    <a:pt x="65" y="116"/>
                  </a:lnTo>
                  <a:close/>
                  <a:moveTo>
                    <a:pt x="97" y="122"/>
                  </a:moveTo>
                  <a:lnTo>
                    <a:pt x="65" y="122"/>
                  </a:lnTo>
                  <a:lnTo>
                    <a:pt x="65" y="164"/>
                  </a:lnTo>
                  <a:lnTo>
                    <a:pt x="93" y="165"/>
                  </a:lnTo>
                  <a:lnTo>
                    <a:pt x="102" y="157"/>
                  </a:lnTo>
                  <a:lnTo>
                    <a:pt x="97" y="122"/>
                  </a:lnTo>
                  <a:close/>
                  <a:moveTo>
                    <a:pt x="113" y="175"/>
                  </a:moveTo>
                  <a:lnTo>
                    <a:pt x="113" y="175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64"/>
                  </a:lnTo>
                  <a:lnTo>
                    <a:pt x="95" y="171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82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71" y="200"/>
                  </a:lnTo>
                  <a:lnTo>
                    <a:pt x="80" y="206"/>
                  </a:lnTo>
                  <a:lnTo>
                    <a:pt x="100" y="181"/>
                  </a:lnTo>
                  <a:lnTo>
                    <a:pt x="113" y="175"/>
                  </a:lnTo>
                  <a:close/>
                  <a:moveTo>
                    <a:pt x="105" y="184"/>
                  </a:moveTo>
                  <a:lnTo>
                    <a:pt x="87" y="209"/>
                  </a:lnTo>
                  <a:lnTo>
                    <a:pt x="117" y="222"/>
                  </a:lnTo>
                  <a:lnTo>
                    <a:pt x="117" y="222"/>
                  </a:lnTo>
                  <a:lnTo>
                    <a:pt x="131" y="214"/>
                  </a:lnTo>
                  <a:lnTo>
                    <a:pt x="144" y="205"/>
                  </a:lnTo>
                  <a:lnTo>
                    <a:pt x="159" y="195"/>
                  </a:lnTo>
                  <a:lnTo>
                    <a:pt x="116" y="179"/>
                  </a:lnTo>
                  <a:lnTo>
                    <a:pt x="105" y="184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0" y="33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3"/>
                  </a:lnTo>
                  <a:lnTo>
                    <a:pt x="111" y="7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2" y="9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4" y="61"/>
                  </a:lnTo>
                  <a:lnTo>
                    <a:pt x="122" y="59"/>
                  </a:lnTo>
                  <a:close/>
                  <a:moveTo>
                    <a:pt x="154" y="79"/>
                  </a:moveTo>
                  <a:lnTo>
                    <a:pt x="177" y="55"/>
                  </a:lnTo>
                  <a:lnTo>
                    <a:pt x="17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39" y="54"/>
                  </a:lnTo>
                  <a:lnTo>
                    <a:pt x="136" y="51"/>
                  </a:lnTo>
                  <a:lnTo>
                    <a:pt x="131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60"/>
                  </a:lnTo>
                  <a:lnTo>
                    <a:pt x="130" y="62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71"/>
                  </a:lnTo>
                  <a:lnTo>
                    <a:pt x="128" y="74"/>
                  </a:lnTo>
                  <a:lnTo>
                    <a:pt x="126" y="77"/>
                  </a:lnTo>
                  <a:lnTo>
                    <a:pt x="126" y="77"/>
                  </a:lnTo>
                  <a:lnTo>
                    <a:pt x="131" y="85"/>
                  </a:lnTo>
                  <a:lnTo>
                    <a:pt x="131" y="85"/>
                  </a:lnTo>
                  <a:lnTo>
                    <a:pt x="135" y="83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54" y="79"/>
                  </a:lnTo>
                  <a:close/>
                  <a:moveTo>
                    <a:pt x="261" y="79"/>
                  </a:moveTo>
                  <a:lnTo>
                    <a:pt x="291" y="40"/>
                  </a:lnTo>
                  <a:lnTo>
                    <a:pt x="291" y="40"/>
                  </a:lnTo>
                  <a:lnTo>
                    <a:pt x="289" y="39"/>
                  </a:lnTo>
                  <a:lnTo>
                    <a:pt x="286" y="40"/>
                  </a:lnTo>
                  <a:lnTo>
                    <a:pt x="283" y="42"/>
                  </a:lnTo>
                  <a:lnTo>
                    <a:pt x="283" y="42"/>
                  </a:lnTo>
                  <a:lnTo>
                    <a:pt x="280" y="43"/>
                  </a:lnTo>
                  <a:lnTo>
                    <a:pt x="279" y="46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7" y="48"/>
                  </a:lnTo>
                  <a:lnTo>
                    <a:pt x="275" y="46"/>
                  </a:lnTo>
                  <a:lnTo>
                    <a:pt x="270" y="46"/>
                  </a:lnTo>
                  <a:lnTo>
                    <a:pt x="267" y="46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59" y="59"/>
                  </a:lnTo>
                  <a:lnTo>
                    <a:pt x="258" y="56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4" y="55"/>
                  </a:lnTo>
                  <a:lnTo>
                    <a:pt x="252" y="55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7" y="50"/>
                  </a:lnTo>
                  <a:lnTo>
                    <a:pt x="250" y="46"/>
                  </a:lnTo>
                  <a:lnTo>
                    <a:pt x="253" y="45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8" y="40"/>
                  </a:lnTo>
                  <a:lnTo>
                    <a:pt x="257" y="38"/>
                  </a:lnTo>
                  <a:lnTo>
                    <a:pt x="254" y="35"/>
                  </a:lnTo>
                  <a:lnTo>
                    <a:pt x="254" y="35"/>
                  </a:lnTo>
                  <a:lnTo>
                    <a:pt x="251" y="34"/>
                  </a:lnTo>
                  <a:lnTo>
                    <a:pt x="248" y="34"/>
                  </a:lnTo>
                  <a:lnTo>
                    <a:pt x="245" y="35"/>
                  </a:lnTo>
                  <a:lnTo>
                    <a:pt x="245" y="35"/>
                  </a:lnTo>
                  <a:lnTo>
                    <a:pt x="247" y="34"/>
                  </a:lnTo>
                  <a:lnTo>
                    <a:pt x="248" y="32"/>
                  </a:lnTo>
                  <a:lnTo>
                    <a:pt x="250" y="29"/>
                  </a:lnTo>
                  <a:lnTo>
                    <a:pt x="250" y="29"/>
                  </a:lnTo>
                  <a:lnTo>
                    <a:pt x="250" y="23"/>
                  </a:lnTo>
                  <a:lnTo>
                    <a:pt x="248" y="21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2" y="18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31"/>
                  </a:lnTo>
                  <a:lnTo>
                    <a:pt x="234" y="31"/>
                  </a:lnTo>
                  <a:lnTo>
                    <a:pt x="231" y="27"/>
                  </a:lnTo>
                  <a:lnTo>
                    <a:pt x="230" y="24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3" y="23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21" y="31"/>
                  </a:lnTo>
                  <a:lnTo>
                    <a:pt x="221" y="35"/>
                  </a:lnTo>
                  <a:lnTo>
                    <a:pt x="221" y="38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09" y="34"/>
                  </a:lnTo>
                  <a:lnTo>
                    <a:pt x="207" y="35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1" y="32"/>
                  </a:lnTo>
                  <a:lnTo>
                    <a:pt x="201" y="28"/>
                  </a:lnTo>
                  <a:lnTo>
                    <a:pt x="204" y="26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9" y="22"/>
                  </a:lnTo>
                  <a:lnTo>
                    <a:pt x="208" y="18"/>
                  </a:lnTo>
                  <a:lnTo>
                    <a:pt x="204" y="16"/>
                  </a:lnTo>
                  <a:lnTo>
                    <a:pt x="202" y="15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2"/>
                  </a:lnTo>
                  <a:lnTo>
                    <a:pt x="203" y="10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2" y="4"/>
                  </a:lnTo>
                  <a:lnTo>
                    <a:pt x="201" y="1"/>
                  </a:lnTo>
                  <a:lnTo>
                    <a:pt x="198" y="0"/>
                  </a:lnTo>
                  <a:lnTo>
                    <a:pt x="190" y="49"/>
                  </a:lnTo>
                  <a:lnTo>
                    <a:pt x="213" y="59"/>
                  </a:lnTo>
                  <a:lnTo>
                    <a:pt x="213" y="59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4" y="52"/>
                  </a:lnTo>
                  <a:lnTo>
                    <a:pt x="229" y="52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42" y="57"/>
                  </a:lnTo>
                  <a:lnTo>
                    <a:pt x="245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70"/>
                  </a:lnTo>
                  <a:lnTo>
                    <a:pt x="243" y="73"/>
                  </a:lnTo>
                  <a:lnTo>
                    <a:pt x="261" y="79"/>
                  </a:lnTo>
                  <a:close/>
                  <a:moveTo>
                    <a:pt x="373" y="73"/>
                  </a:moveTo>
                  <a:lnTo>
                    <a:pt x="393" y="65"/>
                  </a:lnTo>
                  <a:lnTo>
                    <a:pt x="373" y="56"/>
                  </a:lnTo>
                  <a:lnTo>
                    <a:pt x="373" y="56"/>
                  </a:lnTo>
                  <a:lnTo>
                    <a:pt x="340" y="56"/>
                  </a:lnTo>
                  <a:lnTo>
                    <a:pt x="288" y="55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373" y="73"/>
                  </a:lnTo>
                  <a:close/>
                  <a:moveTo>
                    <a:pt x="347" y="178"/>
                  </a:moveTo>
                  <a:lnTo>
                    <a:pt x="347" y="178"/>
                  </a:lnTo>
                  <a:lnTo>
                    <a:pt x="336" y="172"/>
                  </a:lnTo>
                  <a:lnTo>
                    <a:pt x="328" y="167"/>
                  </a:lnTo>
                  <a:lnTo>
                    <a:pt x="319" y="161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1" y="149"/>
                  </a:lnTo>
                  <a:lnTo>
                    <a:pt x="311" y="143"/>
                  </a:lnTo>
                  <a:lnTo>
                    <a:pt x="311" y="138"/>
                  </a:lnTo>
                  <a:lnTo>
                    <a:pt x="311" y="132"/>
                  </a:lnTo>
                  <a:lnTo>
                    <a:pt x="313" y="126"/>
                  </a:lnTo>
                  <a:lnTo>
                    <a:pt x="316" y="121"/>
                  </a:lnTo>
                  <a:lnTo>
                    <a:pt x="321" y="116"/>
                  </a:lnTo>
                  <a:lnTo>
                    <a:pt x="325" y="112"/>
                  </a:lnTo>
                  <a:lnTo>
                    <a:pt x="325" y="112"/>
                  </a:lnTo>
                  <a:lnTo>
                    <a:pt x="328" y="115"/>
                  </a:lnTo>
                  <a:lnTo>
                    <a:pt x="329" y="117"/>
                  </a:lnTo>
                  <a:lnTo>
                    <a:pt x="329" y="120"/>
                  </a:lnTo>
                  <a:lnTo>
                    <a:pt x="329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4"/>
                  </a:lnTo>
                  <a:lnTo>
                    <a:pt x="345" y="110"/>
                  </a:lnTo>
                  <a:lnTo>
                    <a:pt x="344" y="107"/>
                  </a:lnTo>
                  <a:lnTo>
                    <a:pt x="344" y="107"/>
                  </a:lnTo>
                  <a:lnTo>
                    <a:pt x="349" y="111"/>
                  </a:lnTo>
                  <a:lnTo>
                    <a:pt x="350" y="115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15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8" y="114"/>
                  </a:lnTo>
                  <a:lnTo>
                    <a:pt x="373" y="116"/>
                  </a:lnTo>
                  <a:lnTo>
                    <a:pt x="377" y="121"/>
                  </a:lnTo>
                  <a:lnTo>
                    <a:pt x="379" y="125"/>
                  </a:lnTo>
                  <a:lnTo>
                    <a:pt x="382" y="133"/>
                  </a:lnTo>
                  <a:lnTo>
                    <a:pt x="383" y="140"/>
                  </a:lnTo>
                  <a:lnTo>
                    <a:pt x="383" y="140"/>
                  </a:lnTo>
                  <a:lnTo>
                    <a:pt x="382" y="149"/>
                  </a:lnTo>
                  <a:lnTo>
                    <a:pt x="379" y="156"/>
                  </a:lnTo>
                  <a:lnTo>
                    <a:pt x="374" y="162"/>
                  </a:lnTo>
                  <a:lnTo>
                    <a:pt x="368" y="167"/>
                  </a:lnTo>
                  <a:lnTo>
                    <a:pt x="368" y="167"/>
                  </a:lnTo>
                  <a:lnTo>
                    <a:pt x="357" y="173"/>
                  </a:lnTo>
                  <a:lnTo>
                    <a:pt x="347" y="178"/>
                  </a:lnTo>
                  <a:close/>
                  <a:moveTo>
                    <a:pt x="333" y="282"/>
                  </a:moveTo>
                  <a:lnTo>
                    <a:pt x="333" y="282"/>
                  </a:lnTo>
                  <a:lnTo>
                    <a:pt x="332" y="281"/>
                  </a:lnTo>
                  <a:lnTo>
                    <a:pt x="332" y="281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33" y="282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87" y="88"/>
                  </a:lnTo>
                  <a:lnTo>
                    <a:pt x="182" y="89"/>
                  </a:lnTo>
                  <a:lnTo>
                    <a:pt x="176" y="89"/>
                  </a:lnTo>
                  <a:lnTo>
                    <a:pt x="176" y="89"/>
                  </a:lnTo>
                  <a:lnTo>
                    <a:pt x="175" y="87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7" y="82"/>
                  </a:lnTo>
                  <a:lnTo>
                    <a:pt x="182" y="83"/>
                  </a:lnTo>
                  <a:lnTo>
                    <a:pt x="186" y="84"/>
                  </a:lnTo>
                  <a:lnTo>
                    <a:pt x="188" y="88"/>
                  </a:lnTo>
                  <a:close/>
                  <a:moveTo>
                    <a:pt x="404" y="242"/>
                  </a:moveTo>
                  <a:lnTo>
                    <a:pt x="404" y="242"/>
                  </a:lnTo>
                  <a:lnTo>
                    <a:pt x="410" y="243"/>
                  </a:lnTo>
                  <a:lnTo>
                    <a:pt x="415" y="242"/>
                  </a:lnTo>
                  <a:lnTo>
                    <a:pt x="415" y="242"/>
                  </a:lnTo>
                  <a:lnTo>
                    <a:pt x="414" y="234"/>
                  </a:lnTo>
                  <a:lnTo>
                    <a:pt x="412" y="223"/>
                  </a:lnTo>
                  <a:lnTo>
                    <a:pt x="412" y="223"/>
                  </a:lnTo>
                  <a:lnTo>
                    <a:pt x="409" y="223"/>
                  </a:lnTo>
                  <a:lnTo>
                    <a:pt x="405" y="223"/>
                  </a:lnTo>
                  <a:lnTo>
                    <a:pt x="401" y="222"/>
                  </a:lnTo>
                  <a:lnTo>
                    <a:pt x="396" y="219"/>
                  </a:lnTo>
                  <a:lnTo>
                    <a:pt x="396" y="219"/>
                  </a:lnTo>
                  <a:lnTo>
                    <a:pt x="394" y="214"/>
                  </a:lnTo>
                  <a:lnTo>
                    <a:pt x="394" y="214"/>
                  </a:lnTo>
                  <a:lnTo>
                    <a:pt x="387" y="204"/>
                  </a:lnTo>
                  <a:lnTo>
                    <a:pt x="378" y="197"/>
                  </a:lnTo>
                  <a:lnTo>
                    <a:pt x="369" y="190"/>
                  </a:lnTo>
                  <a:lnTo>
                    <a:pt x="362" y="186"/>
                  </a:lnTo>
                  <a:lnTo>
                    <a:pt x="362" y="186"/>
                  </a:lnTo>
                  <a:lnTo>
                    <a:pt x="374" y="178"/>
                  </a:lnTo>
                  <a:lnTo>
                    <a:pt x="383" y="171"/>
                  </a:lnTo>
                  <a:lnTo>
                    <a:pt x="389" y="165"/>
                  </a:lnTo>
                  <a:lnTo>
                    <a:pt x="392" y="160"/>
                  </a:lnTo>
                  <a:lnTo>
                    <a:pt x="392" y="160"/>
                  </a:lnTo>
                  <a:lnTo>
                    <a:pt x="394" y="155"/>
                  </a:lnTo>
                  <a:lnTo>
                    <a:pt x="396" y="148"/>
                  </a:lnTo>
                  <a:lnTo>
                    <a:pt x="396" y="140"/>
                  </a:lnTo>
                  <a:lnTo>
                    <a:pt x="396" y="132"/>
                  </a:lnTo>
                  <a:lnTo>
                    <a:pt x="394" y="123"/>
                  </a:lnTo>
                  <a:lnTo>
                    <a:pt x="390" y="115"/>
                  </a:lnTo>
                  <a:lnTo>
                    <a:pt x="384" y="107"/>
                  </a:lnTo>
                  <a:lnTo>
                    <a:pt x="379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67" y="96"/>
                  </a:lnTo>
                  <a:lnTo>
                    <a:pt x="358" y="94"/>
                  </a:lnTo>
                  <a:lnTo>
                    <a:pt x="351" y="93"/>
                  </a:lnTo>
                  <a:lnTo>
                    <a:pt x="344" y="93"/>
                  </a:lnTo>
                  <a:lnTo>
                    <a:pt x="332" y="95"/>
                  </a:lnTo>
                  <a:lnTo>
                    <a:pt x="322" y="98"/>
                  </a:lnTo>
                  <a:lnTo>
                    <a:pt x="322" y="98"/>
                  </a:lnTo>
                  <a:lnTo>
                    <a:pt x="316" y="101"/>
                  </a:lnTo>
                  <a:lnTo>
                    <a:pt x="310" y="106"/>
                  </a:lnTo>
                  <a:lnTo>
                    <a:pt x="305" y="111"/>
                  </a:lnTo>
                  <a:lnTo>
                    <a:pt x="301" y="117"/>
                  </a:lnTo>
                  <a:lnTo>
                    <a:pt x="299" y="125"/>
                  </a:lnTo>
                  <a:lnTo>
                    <a:pt x="296" y="132"/>
                  </a:lnTo>
                  <a:lnTo>
                    <a:pt x="296" y="13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9" y="155"/>
                  </a:lnTo>
                  <a:lnTo>
                    <a:pt x="301" y="161"/>
                  </a:lnTo>
                  <a:lnTo>
                    <a:pt x="305" y="167"/>
                  </a:lnTo>
                  <a:lnTo>
                    <a:pt x="308" y="171"/>
                  </a:lnTo>
                  <a:lnTo>
                    <a:pt x="319" y="178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22" y="190"/>
                  </a:lnTo>
                  <a:lnTo>
                    <a:pt x="314" y="198"/>
                  </a:lnTo>
                  <a:lnTo>
                    <a:pt x="312" y="201"/>
                  </a:lnTo>
                  <a:lnTo>
                    <a:pt x="311" y="206"/>
                  </a:lnTo>
                  <a:lnTo>
                    <a:pt x="310" y="211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10" y="225"/>
                  </a:lnTo>
                  <a:lnTo>
                    <a:pt x="312" y="233"/>
                  </a:lnTo>
                  <a:lnTo>
                    <a:pt x="313" y="243"/>
                  </a:lnTo>
                  <a:lnTo>
                    <a:pt x="313" y="249"/>
                  </a:lnTo>
                  <a:lnTo>
                    <a:pt x="312" y="255"/>
                  </a:lnTo>
                  <a:lnTo>
                    <a:pt x="312" y="255"/>
                  </a:lnTo>
                  <a:lnTo>
                    <a:pt x="313" y="255"/>
                  </a:lnTo>
                  <a:lnTo>
                    <a:pt x="318" y="254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7" y="242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26"/>
                  </a:lnTo>
                  <a:lnTo>
                    <a:pt x="330" y="230"/>
                  </a:lnTo>
                  <a:lnTo>
                    <a:pt x="332" y="236"/>
                  </a:lnTo>
                  <a:lnTo>
                    <a:pt x="332" y="240"/>
                  </a:lnTo>
                  <a:lnTo>
                    <a:pt x="330" y="245"/>
                  </a:lnTo>
                  <a:lnTo>
                    <a:pt x="330" y="245"/>
                  </a:lnTo>
                  <a:lnTo>
                    <a:pt x="335" y="243"/>
                  </a:lnTo>
                  <a:lnTo>
                    <a:pt x="338" y="240"/>
                  </a:lnTo>
                  <a:lnTo>
                    <a:pt x="340" y="238"/>
                  </a:lnTo>
                  <a:lnTo>
                    <a:pt x="340" y="238"/>
                  </a:lnTo>
                  <a:lnTo>
                    <a:pt x="341" y="230"/>
                  </a:lnTo>
                  <a:lnTo>
                    <a:pt x="341" y="221"/>
                  </a:lnTo>
                  <a:lnTo>
                    <a:pt x="339" y="215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6" y="205"/>
                  </a:lnTo>
                  <a:lnTo>
                    <a:pt x="338" y="200"/>
                  </a:lnTo>
                  <a:lnTo>
                    <a:pt x="341" y="195"/>
                  </a:lnTo>
                  <a:lnTo>
                    <a:pt x="345" y="193"/>
                  </a:lnTo>
                  <a:lnTo>
                    <a:pt x="345" y="193"/>
                  </a:lnTo>
                  <a:lnTo>
                    <a:pt x="357" y="199"/>
                  </a:lnTo>
                  <a:lnTo>
                    <a:pt x="357" y="199"/>
                  </a:lnTo>
                  <a:lnTo>
                    <a:pt x="362" y="203"/>
                  </a:lnTo>
                  <a:lnTo>
                    <a:pt x="369" y="209"/>
                  </a:lnTo>
                  <a:lnTo>
                    <a:pt x="377" y="217"/>
                  </a:lnTo>
                  <a:lnTo>
                    <a:pt x="381" y="222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87" y="236"/>
                  </a:lnTo>
                  <a:lnTo>
                    <a:pt x="388" y="243"/>
                  </a:lnTo>
                  <a:lnTo>
                    <a:pt x="388" y="249"/>
                  </a:lnTo>
                  <a:lnTo>
                    <a:pt x="388" y="255"/>
                  </a:lnTo>
                  <a:lnTo>
                    <a:pt x="385" y="264"/>
                  </a:lnTo>
                  <a:lnTo>
                    <a:pt x="383" y="269"/>
                  </a:lnTo>
                  <a:lnTo>
                    <a:pt x="383" y="269"/>
                  </a:lnTo>
                  <a:lnTo>
                    <a:pt x="378" y="275"/>
                  </a:lnTo>
                  <a:lnTo>
                    <a:pt x="373" y="281"/>
                  </a:lnTo>
                  <a:lnTo>
                    <a:pt x="366" y="284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56" y="286"/>
                  </a:lnTo>
                  <a:lnTo>
                    <a:pt x="356" y="286"/>
                  </a:lnTo>
                  <a:lnTo>
                    <a:pt x="346" y="286"/>
                  </a:lnTo>
                  <a:lnTo>
                    <a:pt x="346" y="286"/>
                  </a:lnTo>
                  <a:lnTo>
                    <a:pt x="338" y="283"/>
                  </a:lnTo>
                  <a:lnTo>
                    <a:pt x="338" y="283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23" y="277"/>
                  </a:lnTo>
                  <a:lnTo>
                    <a:pt x="312" y="270"/>
                  </a:lnTo>
                  <a:lnTo>
                    <a:pt x="300" y="261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72" y="230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7" y="219"/>
                  </a:lnTo>
                  <a:lnTo>
                    <a:pt x="272" y="219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79" y="208"/>
                  </a:lnTo>
                  <a:lnTo>
                    <a:pt x="279" y="197"/>
                  </a:lnTo>
                  <a:lnTo>
                    <a:pt x="279" y="197"/>
                  </a:lnTo>
                  <a:lnTo>
                    <a:pt x="279" y="187"/>
                  </a:lnTo>
                  <a:lnTo>
                    <a:pt x="279" y="187"/>
                  </a:lnTo>
                  <a:lnTo>
                    <a:pt x="275" y="187"/>
                  </a:lnTo>
                  <a:lnTo>
                    <a:pt x="267" y="184"/>
                  </a:lnTo>
                  <a:lnTo>
                    <a:pt x="263" y="183"/>
                  </a:lnTo>
                  <a:lnTo>
                    <a:pt x="258" y="181"/>
                  </a:lnTo>
                  <a:lnTo>
                    <a:pt x="254" y="178"/>
                  </a:lnTo>
                  <a:lnTo>
                    <a:pt x="252" y="175"/>
                  </a:lnTo>
                  <a:lnTo>
                    <a:pt x="252" y="175"/>
                  </a:lnTo>
                  <a:lnTo>
                    <a:pt x="256" y="176"/>
                  </a:lnTo>
                  <a:lnTo>
                    <a:pt x="259" y="177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75" y="177"/>
                  </a:lnTo>
                  <a:lnTo>
                    <a:pt x="280" y="177"/>
                  </a:lnTo>
                  <a:lnTo>
                    <a:pt x="280" y="177"/>
                  </a:lnTo>
                  <a:lnTo>
                    <a:pt x="281" y="16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74" y="146"/>
                  </a:lnTo>
                  <a:lnTo>
                    <a:pt x="265" y="145"/>
                  </a:lnTo>
                  <a:lnTo>
                    <a:pt x="265" y="145"/>
                  </a:lnTo>
                  <a:lnTo>
                    <a:pt x="257" y="142"/>
                  </a:lnTo>
                  <a:lnTo>
                    <a:pt x="253" y="139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54" y="137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70" y="139"/>
                  </a:lnTo>
                  <a:lnTo>
                    <a:pt x="277" y="138"/>
                  </a:lnTo>
                  <a:lnTo>
                    <a:pt x="281" y="138"/>
                  </a:lnTo>
                  <a:lnTo>
                    <a:pt x="283" y="137"/>
                  </a:lnTo>
                  <a:lnTo>
                    <a:pt x="283" y="137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4" y="112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0" y="106"/>
                  </a:lnTo>
                  <a:lnTo>
                    <a:pt x="273" y="105"/>
                  </a:lnTo>
                  <a:lnTo>
                    <a:pt x="264" y="101"/>
                  </a:lnTo>
                  <a:lnTo>
                    <a:pt x="261" y="99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4" y="93"/>
                  </a:lnTo>
                  <a:lnTo>
                    <a:pt x="254" y="90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73"/>
                  </a:lnTo>
                  <a:lnTo>
                    <a:pt x="239" y="70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3"/>
                  </a:lnTo>
                  <a:lnTo>
                    <a:pt x="234" y="61"/>
                  </a:lnTo>
                  <a:lnTo>
                    <a:pt x="230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0" y="61"/>
                  </a:lnTo>
                  <a:lnTo>
                    <a:pt x="218" y="63"/>
                  </a:lnTo>
                  <a:lnTo>
                    <a:pt x="214" y="67"/>
                  </a:lnTo>
                  <a:lnTo>
                    <a:pt x="187" y="55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4" y="78"/>
                  </a:lnTo>
                  <a:lnTo>
                    <a:pt x="164" y="81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4" y="84"/>
                  </a:lnTo>
                  <a:lnTo>
                    <a:pt x="163" y="85"/>
                  </a:lnTo>
                  <a:lnTo>
                    <a:pt x="163" y="8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0" y="104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48" y="109"/>
                  </a:lnTo>
                  <a:lnTo>
                    <a:pt x="148" y="111"/>
                  </a:lnTo>
                  <a:lnTo>
                    <a:pt x="150" y="116"/>
                  </a:lnTo>
                  <a:lnTo>
                    <a:pt x="157" y="121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8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4" y="122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80" y="107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90" y="107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6" y="114"/>
                  </a:lnTo>
                  <a:lnTo>
                    <a:pt x="197" y="118"/>
                  </a:lnTo>
                  <a:lnTo>
                    <a:pt x="197" y="123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1" y="123"/>
                  </a:lnTo>
                  <a:lnTo>
                    <a:pt x="185" y="122"/>
                  </a:lnTo>
                  <a:lnTo>
                    <a:pt x="177" y="122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62" y="127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3" y="133"/>
                  </a:lnTo>
                  <a:lnTo>
                    <a:pt x="139" y="133"/>
                  </a:lnTo>
                  <a:lnTo>
                    <a:pt x="137" y="131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6" y="122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3" y="122"/>
                  </a:lnTo>
                  <a:lnTo>
                    <a:pt x="130" y="125"/>
                  </a:lnTo>
                  <a:lnTo>
                    <a:pt x="127" y="128"/>
                  </a:lnTo>
                  <a:lnTo>
                    <a:pt x="127" y="128"/>
                  </a:lnTo>
                  <a:lnTo>
                    <a:pt x="127" y="133"/>
                  </a:lnTo>
                  <a:lnTo>
                    <a:pt x="128" y="138"/>
                  </a:lnTo>
                  <a:lnTo>
                    <a:pt x="131" y="140"/>
                  </a:lnTo>
                  <a:lnTo>
                    <a:pt x="135" y="143"/>
                  </a:lnTo>
                  <a:lnTo>
                    <a:pt x="135" y="143"/>
                  </a:lnTo>
                  <a:lnTo>
                    <a:pt x="139" y="143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29"/>
                  </a:lnTo>
                  <a:lnTo>
                    <a:pt x="176" y="128"/>
                  </a:lnTo>
                  <a:lnTo>
                    <a:pt x="181" y="129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91" y="134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1" y="139"/>
                  </a:lnTo>
                  <a:lnTo>
                    <a:pt x="188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5" y="140"/>
                  </a:lnTo>
                  <a:lnTo>
                    <a:pt x="171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66" y="143"/>
                  </a:lnTo>
                  <a:lnTo>
                    <a:pt x="166" y="145"/>
                  </a:lnTo>
                  <a:lnTo>
                    <a:pt x="168" y="146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5" y="150"/>
                  </a:lnTo>
                  <a:lnTo>
                    <a:pt x="164" y="153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2" y="160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5" y="179"/>
                  </a:lnTo>
                  <a:lnTo>
                    <a:pt x="158" y="184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5" y="187"/>
                  </a:lnTo>
                  <a:lnTo>
                    <a:pt x="174" y="183"/>
                  </a:lnTo>
                  <a:lnTo>
                    <a:pt x="174" y="183"/>
                  </a:lnTo>
                  <a:lnTo>
                    <a:pt x="180" y="178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79" y="184"/>
                  </a:lnTo>
                  <a:lnTo>
                    <a:pt x="175" y="190"/>
                  </a:lnTo>
                  <a:lnTo>
                    <a:pt x="170" y="195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50" y="210"/>
                  </a:lnTo>
                  <a:lnTo>
                    <a:pt x="128" y="222"/>
                  </a:lnTo>
                  <a:lnTo>
                    <a:pt x="115" y="230"/>
                  </a:lnTo>
                  <a:lnTo>
                    <a:pt x="103" y="234"/>
                  </a:lnTo>
                  <a:lnTo>
                    <a:pt x="89" y="239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2" y="240"/>
                  </a:lnTo>
                  <a:lnTo>
                    <a:pt x="67" y="239"/>
                  </a:lnTo>
                  <a:lnTo>
                    <a:pt x="59" y="233"/>
                  </a:lnTo>
                  <a:lnTo>
                    <a:pt x="50" y="227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4" y="221"/>
                  </a:lnTo>
                  <a:lnTo>
                    <a:pt x="42" y="220"/>
                  </a:lnTo>
                  <a:lnTo>
                    <a:pt x="39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28" y="223"/>
                  </a:lnTo>
                  <a:lnTo>
                    <a:pt x="21" y="225"/>
                  </a:lnTo>
                  <a:lnTo>
                    <a:pt x="18" y="227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16" y="231"/>
                  </a:lnTo>
                  <a:lnTo>
                    <a:pt x="20" y="231"/>
                  </a:lnTo>
                  <a:lnTo>
                    <a:pt x="23" y="230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9" y="232"/>
                  </a:lnTo>
                  <a:lnTo>
                    <a:pt x="28" y="233"/>
                  </a:lnTo>
                  <a:lnTo>
                    <a:pt x="27" y="234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7" y="238"/>
                  </a:lnTo>
                  <a:lnTo>
                    <a:pt x="29" y="240"/>
                  </a:lnTo>
                  <a:lnTo>
                    <a:pt x="35" y="243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9" y="249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0" y="249"/>
                  </a:lnTo>
                  <a:lnTo>
                    <a:pt x="34" y="247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20" y="242"/>
                  </a:lnTo>
                  <a:lnTo>
                    <a:pt x="16" y="242"/>
                  </a:lnTo>
                  <a:lnTo>
                    <a:pt x="15" y="244"/>
                  </a:lnTo>
                  <a:lnTo>
                    <a:pt x="13" y="247"/>
                  </a:lnTo>
                  <a:lnTo>
                    <a:pt x="13" y="247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7" y="250"/>
                  </a:lnTo>
                  <a:lnTo>
                    <a:pt x="5" y="251"/>
                  </a:lnTo>
                  <a:lnTo>
                    <a:pt x="2" y="255"/>
                  </a:lnTo>
                  <a:lnTo>
                    <a:pt x="1" y="259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4"/>
                  </a:lnTo>
                  <a:lnTo>
                    <a:pt x="6" y="260"/>
                  </a:lnTo>
                  <a:lnTo>
                    <a:pt x="10" y="258"/>
                  </a:lnTo>
                  <a:lnTo>
                    <a:pt x="12" y="256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5" y="262"/>
                  </a:lnTo>
                  <a:lnTo>
                    <a:pt x="18" y="265"/>
                  </a:lnTo>
                  <a:lnTo>
                    <a:pt x="23" y="265"/>
                  </a:lnTo>
                  <a:lnTo>
                    <a:pt x="28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4" y="266"/>
                  </a:lnTo>
                  <a:lnTo>
                    <a:pt x="35" y="267"/>
                  </a:lnTo>
                  <a:lnTo>
                    <a:pt x="31" y="269"/>
                  </a:lnTo>
                  <a:lnTo>
                    <a:pt x="26" y="271"/>
                  </a:lnTo>
                  <a:lnTo>
                    <a:pt x="24" y="272"/>
                  </a:lnTo>
                  <a:lnTo>
                    <a:pt x="23" y="275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2" y="278"/>
                  </a:lnTo>
                  <a:lnTo>
                    <a:pt x="20" y="283"/>
                  </a:lnTo>
                  <a:lnTo>
                    <a:pt x="18" y="286"/>
                  </a:lnTo>
                  <a:lnTo>
                    <a:pt x="18" y="289"/>
                  </a:lnTo>
                  <a:lnTo>
                    <a:pt x="20" y="293"/>
                  </a:lnTo>
                  <a:lnTo>
                    <a:pt x="23" y="298"/>
                  </a:lnTo>
                  <a:lnTo>
                    <a:pt x="23" y="298"/>
                  </a:lnTo>
                  <a:lnTo>
                    <a:pt x="24" y="291"/>
                  </a:lnTo>
                  <a:lnTo>
                    <a:pt x="27" y="287"/>
                  </a:lnTo>
                  <a:lnTo>
                    <a:pt x="28" y="286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5" y="286"/>
                  </a:lnTo>
                  <a:lnTo>
                    <a:pt x="39" y="288"/>
                  </a:lnTo>
                  <a:lnTo>
                    <a:pt x="43" y="288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53" y="282"/>
                  </a:lnTo>
                  <a:lnTo>
                    <a:pt x="56" y="280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4" y="280"/>
                  </a:lnTo>
                  <a:lnTo>
                    <a:pt x="66" y="283"/>
                  </a:lnTo>
                  <a:lnTo>
                    <a:pt x="66" y="283"/>
                  </a:lnTo>
                  <a:lnTo>
                    <a:pt x="69" y="284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69" y="289"/>
                  </a:lnTo>
                  <a:lnTo>
                    <a:pt x="66" y="293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5" y="295"/>
                  </a:lnTo>
                  <a:lnTo>
                    <a:pt x="69" y="295"/>
                  </a:lnTo>
                  <a:lnTo>
                    <a:pt x="72" y="294"/>
                  </a:lnTo>
                  <a:lnTo>
                    <a:pt x="75" y="292"/>
                  </a:lnTo>
                  <a:lnTo>
                    <a:pt x="77" y="288"/>
                  </a:lnTo>
                  <a:lnTo>
                    <a:pt x="77" y="288"/>
                  </a:lnTo>
                  <a:lnTo>
                    <a:pt x="78" y="287"/>
                  </a:lnTo>
                  <a:lnTo>
                    <a:pt x="80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6" y="286"/>
                  </a:lnTo>
                  <a:lnTo>
                    <a:pt x="87" y="284"/>
                  </a:lnTo>
                  <a:lnTo>
                    <a:pt x="87" y="281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3" y="270"/>
                  </a:lnTo>
                  <a:lnTo>
                    <a:pt x="98" y="266"/>
                  </a:lnTo>
                  <a:lnTo>
                    <a:pt x="109" y="261"/>
                  </a:lnTo>
                  <a:lnTo>
                    <a:pt x="109" y="261"/>
                  </a:lnTo>
                  <a:lnTo>
                    <a:pt x="108" y="266"/>
                  </a:lnTo>
                  <a:lnTo>
                    <a:pt x="108" y="271"/>
                  </a:lnTo>
                  <a:lnTo>
                    <a:pt x="110" y="277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6" y="264"/>
                  </a:lnTo>
                  <a:lnTo>
                    <a:pt x="137" y="259"/>
                  </a:lnTo>
                  <a:lnTo>
                    <a:pt x="141" y="253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4" y="249"/>
                  </a:lnTo>
                  <a:lnTo>
                    <a:pt x="143" y="255"/>
                  </a:lnTo>
                  <a:lnTo>
                    <a:pt x="143" y="262"/>
                  </a:lnTo>
                  <a:lnTo>
                    <a:pt x="143" y="266"/>
                  </a:lnTo>
                  <a:lnTo>
                    <a:pt x="144" y="267"/>
                  </a:lnTo>
                  <a:lnTo>
                    <a:pt x="171" y="261"/>
                  </a:lnTo>
                  <a:lnTo>
                    <a:pt x="171" y="261"/>
                  </a:lnTo>
                  <a:lnTo>
                    <a:pt x="170" y="258"/>
                  </a:lnTo>
                  <a:lnTo>
                    <a:pt x="170" y="253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54"/>
                  </a:lnTo>
                  <a:lnTo>
                    <a:pt x="180" y="262"/>
                  </a:lnTo>
                  <a:lnTo>
                    <a:pt x="186" y="270"/>
                  </a:lnTo>
                  <a:lnTo>
                    <a:pt x="190" y="272"/>
                  </a:lnTo>
                  <a:lnTo>
                    <a:pt x="193" y="275"/>
                  </a:lnTo>
                  <a:lnTo>
                    <a:pt x="193" y="275"/>
                  </a:lnTo>
                  <a:lnTo>
                    <a:pt x="208" y="281"/>
                  </a:lnTo>
                  <a:lnTo>
                    <a:pt x="224" y="286"/>
                  </a:lnTo>
                  <a:lnTo>
                    <a:pt x="262" y="297"/>
                  </a:lnTo>
                  <a:lnTo>
                    <a:pt x="262" y="297"/>
                  </a:lnTo>
                  <a:lnTo>
                    <a:pt x="273" y="300"/>
                  </a:lnTo>
                  <a:lnTo>
                    <a:pt x="281" y="304"/>
                  </a:lnTo>
                  <a:lnTo>
                    <a:pt x="281" y="304"/>
                  </a:lnTo>
                  <a:lnTo>
                    <a:pt x="284" y="305"/>
                  </a:lnTo>
                  <a:lnTo>
                    <a:pt x="284" y="306"/>
                  </a:lnTo>
                  <a:lnTo>
                    <a:pt x="283" y="310"/>
                  </a:lnTo>
                  <a:lnTo>
                    <a:pt x="279" y="313"/>
                  </a:lnTo>
                  <a:lnTo>
                    <a:pt x="279" y="313"/>
                  </a:lnTo>
                  <a:lnTo>
                    <a:pt x="284" y="316"/>
                  </a:lnTo>
                  <a:lnTo>
                    <a:pt x="294" y="322"/>
                  </a:lnTo>
                  <a:lnTo>
                    <a:pt x="294" y="322"/>
                  </a:lnTo>
                  <a:lnTo>
                    <a:pt x="300" y="328"/>
                  </a:lnTo>
                  <a:lnTo>
                    <a:pt x="303" y="336"/>
                  </a:lnTo>
                  <a:lnTo>
                    <a:pt x="307" y="345"/>
                  </a:lnTo>
                  <a:lnTo>
                    <a:pt x="310" y="355"/>
                  </a:lnTo>
                  <a:lnTo>
                    <a:pt x="310" y="355"/>
                  </a:lnTo>
                  <a:lnTo>
                    <a:pt x="312" y="364"/>
                  </a:lnTo>
                  <a:lnTo>
                    <a:pt x="312" y="372"/>
                  </a:lnTo>
                  <a:lnTo>
                    <a:pt x="312" y="380"/>
                  </a:lnTo>
                  <a:lnTo>
                    <a:pt x="312" y="383"/>
                  </a:lnTo>
                  <a:lnTo>
                    <a:pt x="311" y="385"/>
                  </a:lnTo>
                  <a:lnTo>
                    <a:pt x="311" y="385"/>
                  </a:lnTo>
                  <a:lnTo>
                    <a:pt x="308" y="387"/>
                  </a:lnTo>
                  <a:lnTo>
                    <a:pt x="306" y="388"/>
                  </a:lnTo>
                  <a:lnTo>
                    <a:pt x="302" y="389"/>
                  </a:lnTo>
                  <a:lnTo>
                    <a:pt x="295" y="392"/>
                  </a:lnTo>
                  <a:lnTo>
                    <a:pt x="297" y="402"/>
                  </a:lnTo>
                  <a:lnTo>
                    <a:pt x="297" y="402"/>
                  </a:lnTo>
                  <a:lnTo>
                    <a:pt x="302" y="402"/>
                  </a:lnTo>
                  <a:lnTo>
                    <a:pt x="307" y="400"/>
                  </a:lnTo>
                  <a:lnTo>
                    <a:pt x="312" y="399"/>
                  </a:lnTo>
                  <a:lnTo>
                    <a:pt x="312" y="399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07" y="407"/>
                  </a:lnTo>
                  <a:lnTo>
                    <a:pt x="306" y="411"/>
                  </a:lnTo>
                  <a:lnTo>
                    <a:pt x="317" y="419"/>
                  </a:lnTo>
                  <a:lnTo>
                    <a:pt x="317" y="419"/>
                  </a:lnTo>
                  <a:lnTo>
                    <a:pt x="322" y="407"/>
                  </a:lnTo>
                  <a:lnTo>
                    <a:pt x="324" y="403"/>
                  </a:lnTo>
                  <a:lnTo>
                    <a:pt x="327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3" y="402"/>
                  </a:lnTo>
                  <a:lnTo>
                    <a:pt x="338" y="404"/>
                  </a:lnTo>
                  <a:lnTo>
                    <a:pt x="343" y="407"/>
                  </a:lnTo>
                  <a:lnTo>
                    <a:pt x="349" y="411"/>
                  </a:lnTo>
                  <a:lnTo>
                    <a:pt x="354" y="418"/>
                  </a:lnTo>
                  <a:lnTo>
                    <a:pt x="358" y="424"/>
                  </a:lnTo>
                  <a:lnTo>
                    <a:pt x="362" y="431"/>
                  </a:lnTo>
                  <a:lnTo>
                    <a:pt x="362" y="431"/>
                  </a:lnTo>
                  <a:lnTo>
                    <a:pt x="363" y="437"/>
                  </a:lnTo>
                  <a:lnTo>
                    <a:pt x="365" y="443"/>
                  </a:lnTo>
                  <a:lnTo>
                    <a:pt x="365" y="449"/>
                  </a:lnTo>
                  <a:lnTo>
                    <a:pt x="363" y="457"/>
                  </a:lnTo>
                  <a:lnTo>
                    <a:pt x="362" y="463"/>
                  </a:lnTo>
                  <a:lnTo>
                    <a:pt x="360" y="468"/>
                  </a:lnTo>
                  <a:lnTo>
                    <a:pt x="356" y="471"/>
                  </a:lnTo>
                  <a:lnTo>
                    <a:pt x="352" y="474"/>
                  </a:lnTo>
                  <a:lnTo>
                    <a:pt x="352" y="474"/>
                  </a:lnTo>
                  <a:lnTo>
                    <a:pt x="349" y="474"/>
                  </a:lnTo>
                  <a:lnTo>
                    <a:pt x="346" y="472"/>
                  </a:lnTo>
                  <a:lnTo>
                    <a:pt x="338" y="469"/>
                  </a:lnTo>
                  <a:lnTo>
                    <a:pt x="330" y="465"/>
                  </a:lnTo>
                  <a:lnTo>
                    <a:pt x="328" y="465"/>
                  </a:lnTo>
                  <a:lnTo>
                    <a:pt x="325" y="468"/>
                  </a:lnTo>
                  <a:lnTo>
                    <a:pt x="325" y="468"/>
                  </a:lnTo>
                  <a:lnTo>
                    <a:pt x="324" y="469"/>
                  </a:lnTo>
                  <a:lnTo>
                    <a:pt x="321" y="471"/>
                  </a:lnTo>
                  <a:lnTo>
                    <a:pt x="314" y="475"/>
                  </a:lnTo>
                  <a:lnTo>
                    <a:pt x="312" y="477"/>
                  </a:lnTo>
                  <a:lnTo>
                    <a:pt x="310" y="481"/>
                  </a:lnTo>
                  <a:lnTo>
                    <a:pt x="310" y="486"/>
                  </a:lnTo>
                  <a:lnTo>
                    <a:pt x="311" y="492"/>
                  </a:lnTo>
                  <a:lnTo>
                    <a:pt x="311" y="492"/>
                  </a:lnTo>
                  <a:lnTo>
                    <a:pt x="317" y="486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2" y="483"/>
                  </a:lnTo>
                  <a:lnTo>
                    <a:pt x="323" y="485"/>
                  </a:lnTo>
                  <a:lnTo>
                    <a:pt x="323" y="486"/>
                  </a:lnTo>
                  <a:lnTo>
                    <a:pt x="325" y="488"/>
                  </a:lnTo>
                  <a:lnTo>
                    <a:pt x="325" y="488"/>
                  </a:lnTo>
                  <a:lnTo>
                    <a:pt x="327" y="490"/>
                  </a:lnTo>
                  <a:lnTo>
                    <a:pt x="329" y="490"/>
                  </a:lnTo>
                  <a:lnTo>
                    <a:pt x="336" y="490"/>
                  </a:lnTo>
                  <a:lnTo>
                    <a:pt x="343" y="488"/>
                  </a:lnTo>
                  <a:lnTo>
                    <a:pt x="345" y="488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1"/>
                  </a:lnTo>
                  <a:lnTo>
                    <a:pt x="345" y="491"/>
                  </a:lnTo>
                  <a:lnTo>
                    <a:pt x="341" y="491"/>
                  </a:lnTo>
                  <a:lnTo>
                    <a:pt x="341" y="491"/>
                  </a:lnTo>
                  <a:lnTo>
                    <a:pt x="329" y="493"/>
                  </a:lnTo>
                  <a:lnTo>
                    <a:pt x="324" y="496"/>
                  </a:lnTo>
                  <a:lnTo>
                    <a:pt x="321" y="498"/>
                  </a:lnTo>
                  <a:lnTo>
                    <a:pt x="321" y="498"/>
                  </a:lnTo>
                  <a:lnTo>
                    <a:pt x="321" y="499"/>
                  </a:lnTo>
                  <a:lnTo>
                    <a:pt x="321" y="502"/>
                  </a:lnTo>
                  <a:lnTo>
                    <a:pt x="321" y="502"/>
                  </a:lnTo>
                  <a:lnTo>
                    <a:pt x="318" y="505"/>
                  </a:lnTo>
                  <a:lnTo>
                    <a:pt x="314" y="508"/>
                  </a:lnTo>
                  <a:lnTo>
                    <a:pt x="312" y="512"/>
                  </a:lnTo>
                  <a:lnTo>
                    <a:pt x="311" y="515"/>
                  </a:lnTo>
                  <a:lnTo>
                    <a:pt x="311" y="519"/>
                  </a:lnTo>
                  <a:lnTo>
                    <a:pt x="311" y="519"/>
                  </a:lnTo>
                  <a:lnTo>
                    <a:pt x="312" y="524"/>
                  </a:lnTo>
                  <a:lnTo>
                    <a:pt x="314" y="526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18" y="527"/>
                  </a:lnTo>
                  <a:lnTo>
                    <a:pt x="319" y="524"/>
                  </a:lnTo>
                  <a:lnTo>
                    <a:pt x="321" y="519"/>
                  </a:lnTo>
                  <a:lnTo>
                    <a:pt x="321" y="516"/>
                  </a:lnTo>
                  <a:lnTo>
                    <a:pt x="323" y="516"/>
                  </a:lnTo>
                  <a:lnTo>
                    <a:pt x="323" y="516"/>
                  </a:lnTo>
                  <a:lnTo>
                    <a:pt x="324" y="516"/>
                  </a:lnTo>
                  <a:lnTo>
                    <a:pt x="327" y="518"/>
                  </a:lnTo>
                  <a:lnTo>
                    <a:pt x="328" y="520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3" y="520"/>
                  </a:lnTo>
                  <a:lnTo>
                    <a:pt x="336" y="518"/>
                  </a:lnTo>
                  <a:lnTo>
                    <a:pt x="344" y="510"/>
                  </a:lnTo>
                  <a:lnTo>
                    <a:pt x="351" y="504"/>
                  </a:lnTo>
                  <a:lnTo>
                    <a:pt x="354" y="502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7" y="503"/>
                  </a:lnTo>
                  <a:lnTo>
                    <a:pt x="356" y="504"/>
                  </a:lnTo>
                  <a:lnTo>
                    <a:pt x="351" y="508"/>
                  </a:lnTo>
                  <a:lnTo>
                    <a:pt x="346" y="513"/>
                  </a:lnTo>
                  <a:lnTo>
                    <a:pt x="344" y="515"/>
                  </a:lnTo>
                  <a:lnTo>
                    <a:pt x="343" y="519"/>
                  </a:lnTo>
                  <a:lnTo>
                    <a:pt x="343" y="519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7"/>
                  </a:lnTo>
                  <a:lnTo>
                    <a:pt x="349" y="530"/>
                  </a:lnTo>
                  <a:lnTo>
                    <a:pt x="349" y="530"/>
                  </a:lnTo>
                  <a:lnTo>
                    <a:pt x="350" y="532"/>
                  </a:lnTo>
                  <a:lnTo>
                    <a:pt x="352" y="536"/>
                  </a:lnTo>
                  <a:lnTo>
                    <a:pt x="355" y="538"/>
                  </a:lnTo>
                  <a:lnTo>
                    <a:pt x="358" y="540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68" y="540"/>
                  </a:lnTo>
                  <a:lnTo>
                    <a:pt x="365" y="536"/>
                  </a:lnTo>
                  <a:lnTo>
                    <a:pt x="361" y="531"/>
                  </a:lnTo>
                  <a:lnTo>
                    <a:pt x="361" y="530"/>
                  </a:lnTo>
                  <a:lnTo>
                    <a:pt x="361" y="527"/>
                  </a:lnTo>
                  <a:lnTo>
                    <a:pt x="361" y="527"/>
                  </a:lnTo>
                  <a:lnTo>
                    <a:pt x="362" y="526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9" y="526"/>
                  </a:lnTo>
                  <a:lnTo>
                    <a:pt x="369" y="526"/>
                  </a:lnTo>
                  <a:lnTo>
                    <a:pt x="369" y="524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08"/>
                  </a:lnTo>
                  <a:lnTo>
                    <a:pt x="374" y="503"/>
                  </a:lnTo>
                  <a:lnTo>
                    <a:pt x="379" y="497"/>
                  </a:lnTo>
                  <a:lnTo>
                    <a:pt x="379" y="497"/>
                  </a:lnTo>
                  <a:lnTo>
                    <a:pt x="382" y="501"/>
                  </a:lnTo>
                  <a:lnTo>
                    <a:pt x="384" y="502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90" y="504"/>
                  </a:lnTo>
                  <a:lnTo>
                    <a:pt x="392" y="505"/>
                  </a:lnTo>
                  <a:lnTo>
                    <a:pt x="392" y="510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3" y="515"/>
                  </a:lnTo>
                  <a:lnTo>
                    <a:pt x="395" y="512"/>
                  </a:lnTo>
                  <a:lnTo>
                    <a:pt x="398" y="505"/>
                  </a:lnTo>
                  <a:lnTo>
                    <a:pt x="398" y="498"/>
                  </a:lnTo>
                  <a:lnTo>
                    <a:pt x="398" y="498"/>
                  </a:lnTo>
                  <a:lnTo>
                    <a:pt x="400" y="497"/>
                  </a:lnTo>
                  <a:lnTo>
                    <a:pt x="403" y="492"/>
                  </a:lnTo>
                  <a:lnTo>
                    <a:pt x="403" y="492"/>
                  </a:lnTo>
                  <a:lnTo>
                    <a:pt x="404" y="490"/>
                  </a:lnTo>
                  <a:lnTo>
                    <a:pt x="403" y="488"/>
                  </a:lnTo>
                  <a:lnTo>
                    <a:pt x="399" y="485"/>
                  </a:lnTo>
                  <a:lnTo>
                    <a:pt x="398" y="482"/>
                  </a:lnTo>
                  <a:lnTo>
                    <a:pt x="396" y="479"/>
                  </a:lnTo>
                  <a:lnTo>
                    <a:pt x="395" y="472"/>
                  </a:lnTo>
                  <a:lnTo>
                    <a:pt x="395" y="465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4" y="461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8" y="455"/>
                  </a:lnTo>
                  <a:lnTo>
                    <a:pt x="388" y="454"/>
                  </a:lnTo>
                  <a:lnTo>
                    <a:pt x="389" y="454"/>
                  </a:lnTo>
                  <a:lnTo>
                    <a:pt x="389" y="454"/>
                  </a:lnTo>
                  <a:lnTo>
                    <a:pt x="394" y="455"/>
                  </a:lnTo>
                  <a:lnTo>
                    <a:pt x="399" y="455"/>
                  </a:lnTo>
                  <a:lnTo>
                    <a:pt x="404" y="454"/>
                  </a:lnTo>
                  <a:lnTo>
                    <a:pt x="404" y="454"/>
                  </a:lnTo>
                  <a:lnTo>
                    <a:pt x="404" y="439"/>
                  </a:lnTo>
                  <a:lnTo>
                    <a:pt x="405" y="432"/>
                  </a:lnTo>
                  <a:lnTo>
                    <a:pt x="404" y="428"/>
                  </a:lnTo>
                  <a:lnTo>
                    <a:pt x="404" y="428"/>
                  </a:lnTo>
                  <a:lnTo>
                    <a:pt x="399" y="428"/>
                  </a:lnTo>
                  <a:lnTo>
                    <a:pt x="394" y="427"/>
                  </a:lnTo>
                  <a:lnTo>
                    <a:pt x="392" y="426"/>
                  </a:lnTo>
                  <a:lnTo>
                    <a:pt x="389" y="424"/>
                  </a:lnTo>
                  <a:lnTo>
                    <a:pt x="389" y="424"/>
                  </a:lnTo>
                  <a:lnTo>
                    <a:pt x="393" y="424"/>
                  </a:lnTo>
                  <a:lnTo>
                    <a:pt x="398" y="424"/>
                  </a:lnTo>
                  <a:lnTo>
                    <a:pt x="401" y="424"/>
                  </a:lnTo>
                  <a:lnTo>
                    <a:pt x="404" y="421"/>
                  </a:lnTo>
                  <a:lnTo>
                    <a:pt x="404" y="421"/>
                  </a:lnTo>
                  <a:lnTo>
                    <a:pt x="404" y="409"/>
                  </a:lnTo>
                  <a:lnTo>
                    <a:pt x="403" y="400"/>
                  </a:lnTo>
                  <a:lnTo>
                    <a:pt x="403" y="398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396" y="398"/>
                  </a:lnTo>
                  <a:lnTo>
                    <a:pt x="393" y="398"/>
                  </a:lnTo>
                  <a:lnTo>
                    <a:pt x="389" y="397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84" y="394"/>
                  </a:lnTo>
                  <a:lnTo>
                    <a:pt x="383" y="392"/>
                  </a:lnTo>
                  <a:lnTo>
                    <a:pt x="383" y="388"/>
                  </a:lnTo>
                  <a:lnTo>
                    <a:pt x="382" y="386"/>
                  </a:lnTo>
                  <a:lnTo>
                    <a:pt x="382" y="385"/>
                  </a:lnTo>
                  <a:lnTo>
                    <a:pt x="381" y="383"/>
                  </a:lnTo>
                  <a:lnTo>
                    <a:pt x="381" y="383"/>
                  </a:lnTo>
                  <a:lnTo>
                    <a:pt x="373" y="381"/>
                  </a:lnTo>
                  <a:lnTo>
                    <a:pt x="366" y="377"/>
                  </a:lnTo>
                  <a:lnTo>
                    <a:pt x="362" y="374"/>
                  </a:lnTo>
                  <a:lnTo>
                    <a:pt x="358" y="371"/>
                  </a:lnTo>
                  <a:lnTo>
                    <a:pt x="358" y="371"/>
                  </a:lnTo>
                  <a:lnTo>
                    <a:pt x="356" y="367"/>
                  </a:lnTo>
                  <a:lnTo>
                    <a:pt x="356" y="364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62" y="364"/>
                  </a:lnTo>
                  <a:lnTo>
                    <a:pt x="365" y="364"/>
                  </a:lnTo>
                  <a:lnTo>
                    <a:pt x="368" y="36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2" y="342"/>
                  </a:lnTo>
                  <a:lnTo>
                    <a:pt x="362" y="342"/>
                  </a:lnTo>
                  <a:lnTo>
                    <a:pt x="360" y="339"/>
                  </a:lnTo>
                  <a:lnTo>
                    <a:pt x="357" y="337"/>
                  </a:lnTo>
                  <a:lnTo>
                    <a:pt x="356" y="334"/>
                  </a:lnTo>
                  <a:lnTo>
                    <a:pt x="356" y="334"/>
                  </a:lnTo>
                  <a:lnTo>
                    <a:pt x="358" y="336"/>
                  </a:lnTo>
                  <a:lnTo>
                    <a:pt x="363" y="337"/>
                  </a:lnTo>
                  <a:lnTo>
                    <a:pt x="363" y="337"/>
                  </a:lnTo>
                  <a:lnTo>
                    <a:pt x="368" y="337"/>
                  </a:lnTo>
                  <a:lnTo>
                    <a:pt x="371" y="336"/>
                  </a:lnTo>
                  <a:lnTo>
                    <a:pt x="373" y="314"/>
                  </a:lnTo>
                  <a:lnTo>
                    <a:pt x="373" y="314"/>
                  </a:lnTo>
                  <a:lnTo>
                    <a:pt x="369" y="314"/>
                  </a:lnTo>
                  <a:lnTo>
                    <a:pt x="366" y="313"/>
                  </a:lnTo>
                  <a:lnTo>
                    <a:pt x="362" y="311"/>
                  </a:lnTo>
                  <a:lnTo>
                    <a:pt x="361" y="308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9" y="304"/>
                  </a:lnTo>
                  <a:lnTo>
                    <a:pt x="377" y="300"/>
                  </a:lnTo>
                  <a:lnTo>
                    <a:pt x="383" y="295"/>
                  </a:lnTo>
                  <a:lnTo>
                    <a:pt x="388" y="291"/>
                  </a:lnTo>
                  <a:lnTo>
                    <a:pt x="393" y="284"/>
                  </a:lnTo>
                  <a:lnTo>
                    <a:pt x="396" y="277"/>
                  </a:lnTo>
                  <a:lnTo>
                    <a:pt x="400" y="271"/>
                  </a:lnTo>
                  <a:lnTo>
                    <a:pt x="401" y="264"/>
                  </a:lnTo>
                  <a:lnTo>
                    <a:pt x="401" y="264"/>
                  </a:lnTo>
                  <a:lnTo>
                    <a:pt x="407" y="266"/>
                  </a:lnTo>
                  <a:lnTo>
                    <a:pt x="411" y="266"/>
                  </a:lnTo>
                  <a:lnTo>
                    <a:pt x="414" y="266"/>
                  </a:lnTo>
                  <a:lnTo>
                    <a:pt x="414" y="266"/>
                  </a:lnTo>
                  <a:lnTo>
                    <a:pt x="415" y="25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09" y="247"/>
                  </a:lnTo>
                  <a:lnTo>
                    <a:pt x="406" y="245"/>
                  </a:lnTo>
                  <a:lnTo>
                    <a:pt x="404" y="24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557" y="898"/>
              <a:ext cx="233" cy="61"/>
            </a:xfrm>
            <a:custGeom>
              <a:avLst/>
              <a:gdLst>
                <a:gd name="T0" fmla="*/ 0 w 233"/>
                <a:gd name="T1" fmla="*/ 23 h 61"/>
                <a:gd name="T2" fmla="*/ 0 w 233"/>
                <a:gd name="T3" fmla="*/ 23 h 61"/>
                <a:gd name="T4" fmla="*/ 13 w 233"/>
                <a:gd name="T5" fmla="*/ 33 h 61"/>
                <a:gd name="T6" fmla="*/ 25 w 233"/>
                <a:gd name="T7" fmla="*/ 40 h 61"/>
                <a:gd name="T8" fmla="*/ 25 w 233"/>
                <a:gd name="T9" fmla="*/ 40 h 61"/>
                <a:gd name="T10" fmla="*/ 46 w 233"/>
                <a:gd name="T11" fmla="*/ 48 h 61"/>
                <a:gd name="T12" fmla="*/ 60 w 233"/>
                <a:gd name="T13" fmla="*/ 52 h 61"/>
                <a:gd name="T14" fmla="*/ 74 w 233"/>
                <a:gd name="T15" fmla="*/ 56 h 61"/>
                <a:gd name="T16" fmla="*/ 92 w 233"/>
                <a:gd name="T17" fmla="*/ 59 h 61"/>
                <a:gd name="T18" fmla="*/ 110 w 233"/>
                <a:gd name="T19" fmla="*/ 61 h 61"/>
                <a:gd name="T20" fmla="*/ 129 w 233"/>
                <a:gd name="T21" fmla="*/ 61 h 61"/>
                <a:gd name="T22" fmla="*/ 151 w 233"/>
                <a:gd name="T23" fmla="*/ 60 h 61"/>
                <a:gd name="T24" fmla="*/ 151 w 233"/>
                <a:gd name="T25" fmla="*/ 60 h 61"/>
                <a:gd name="T26" fmla="*/ 171 w 233"/>
                <a:gd name="T27" fmla="*/ 57 h 61"/>
                <a:gd name="T28" fmla="*/ 187 w 233"/>
                <a:gd name="T29" fmla="*/ 54 h 61"/>
                <a:gd name="T30" fmla="*/ 202 w 233"/>
                <a:gd name="T31" fmla="*/ 50 h 61"/>
                <a:gd name="T32" fmla="*/ 213 w 233"/>
                <a:gd name="T33" fmla="*/ 46 h 61"/>
                <a:gd name="T34" fmla="*/ 229 w 233"/>
                <a:gd name="T35" fmla="*/ 38 h 61"/>
                <a:gd name="T36" fmla="*/ 233 w 233"/>
                <a:gd name="T37" fmla="*/ 35 h 61"/>
                <a:gd name="T38" fmla="*/ 233 w 233"/>
                <a:gd name="T39" fmla="*/ 35 h 61"/>
                <a:gd name="T40" fmla="*/ 226 w 233"/>
                <a:gd name="T41" fmla="*/ 33 h 61"/>
                <a:gd name="T42" fmla="*/ 220 w 233"/>
                <a:gd name="T43" fmla="*/ 29 h 61"/>
                <a:gd name="T44" fmla="*/ 210 w 233"/>
                <a:gd name="T45" fmla="*/ 21 h 61"/>
                <a:gd name="T46" fmla="*/ 210 w 233"/>
                <a:gd name="T47" fmla="*/ 21 h 61"/>
                <a:gd name="T48" fmla="*/ 209 w 233"/>
                <a:gd name="T49" fmla="*/ 26 h 61"/>
                <a:gd name="T50" fmla="*/ 209 w 233"/>
                <a:gd name="T51" fmla="*/ 26 h 61"/>
                <a:gd name="T52" fmla="*/ 208 w 233"/>
                <a:gd name="T53" fmla="*/ 34 h 61"/>
                <a:gd name="T54" fmla="*/ 208 w 233"/>
                <a:gd name="T55" fmla="*/ 34 h 61"/>
                <a:gd name="T56" fmla="*/ 203 w 233"/>
                <a:gd name="T57" fmla="*/ 33 h 61"/>
                <a:gd name="T58" fmla="*/ 203 w 233"/>
                <a:gd name="T59" fmla="*/ 33 h 61"/>
                <a:gd name="T60" fmla="*/ 199 w 233"/>
                <a:gd name="T61" fmla="*/ 30 h 61"/>
                <a:gd name="T62" fmla="*/ 196 w 233"/>
                <a:gd name="T63" fmla="*/ 27 h 61"/>
                <a:gd name="T64" fmla="*/ 193 w 233"/>
                <a:gd name="T65" fmla="*/ 22 h 61"/>
                <a:gd name="T66" fmla="*/ 192 w 233"/>
                <a:gd name="T67" fmla="*/ 16 h 61"/>
                <a:gd name="T68" fmla="*/ 192 w 233"/>
                <a:gd name="T69" fmla="*/ 16 h 61"/>
                <a:gd name="T70" fmla="*/ 192 w 233"/>
                <a:gd name="T71" fmla="*/ 15 h 61"/>
                <a:gd name="T72" fmla="*/ 192 w 233"/>
                <a:gd name="T73" fmla="*/ 15 h 61"/>
                <a:gd name="T74" fmla="*/ 182 w 233"/>
                <a:gd name="T75" fmla="*/ 18 h 61"/>
                <a:gd name="T76" fmla="*/ 169 w 233"/>
                <a:gd name="T77" fmla="*/ 22 h 61"/>
                <a:gd name="T78" fmla="*/ 153 w 233"/>
                <a:gd name="T79" fmla="*/ 26 h 61"/>
                <a:gd name="T80" fmla="*/ 137 w 233"/>
                <a:gd name="T81" fmla="*/ 27 h 61"/>
                <a:gd name="T82" fmla="*/ 137 w 233"/>
                <a:gd name="T83" fmla="*/ 27 h 61"/>
                <a:gd name="T84" fmla="*/ 107 w 233"/>
                <a:gd name="T85" fmla="*/ 26 h 61"/>
                <a:gd name="T86" fmla="*/ 93 w 233"/>
                <a:gd name="T87" fmla="*/ 24 h 61"/>
                <a:gd name="T88" fmla="*/ 78 w 233"/>
                <a:gd name="T89" fmla="*/ 22 h 61"/>
                <a:gd name="T90" fmla="*/ 63 w 233"/>
                <a:gd name="T91" fmla="*/ 19 h 61"/>
                <a:gd name="T92" fmla="*/ 49 w 233"/>
                <a:gd name="T93" fmla="*/ 15 h 61"/>
                <a:gd name="T94" fmla="*/ 34 w 233"/>
                <a:gd name="T95" fmla="*/ 10 h 61"/>
                <a:gd name="T96" fmla="*/ 21 w 233"/>
                <a:gd name="T97" fmla="*/ 5 h 61"/>
                <a:gd name="T98" fmla="*/ 21 w 233"/>
                <a:gd name="T99" fmla="*/ 5 h 61"/>
                <a:gd name="T100" fmla="*/ 10 w 233"/>
                <a:gd name="T101" fmla="*/ 0 h 61"/>
                <a:gd name="T102" fmla="*/ 10 w 233"/>
                <a:gd name="T103" fmla="*/ 0 h 61"/>
                <a:gd name="T104" fmla="*/ 10 w 233"/>
                <a:gd name="T105" fmla="*/ 1 h 61"/>
                <a:gd name="T106" fmla="*/ 10 w 233"/>
                <a:gd name="T107" fmla="*/ 4 h 61"/>
                <a:gd name="T108" fmla="*/ 12 w 233"/>
                <a:gd name="T109" fmla="*/ 10 h 61"/>
                <a:gd name="T110" fmla="*/ 17 w 233"/>
                <a:gd name="T111" fmla="*/ 17 h 61"/>
                <a:gd name="T112" fmla="*/ 17 w 233"/>
                <a:gd name="T113" fmla="*/ 17 h 61"/>
                <a:gd name="T114" fmla="*/ 11 w 233"/>
                <a:gd name="T115" fmla="*/ 16 h 61"/>
                <a:gd name="T116" fmla="*/ 5 w 233"/>
                <a:gd name="T117" fmla="*/ 18 h 61"/>
                <a:gd name="T118" fmla="*/ 5 w 233"/>
                <a:gd name="T119" fmla="*/ 18 h 61"/>
                <a:gd name="T120" fmla="*/ 1 w 233"/>
                <a:gd name="T121" fmla="*/ 21 h 61"/>
                <a:gd name="T122" fmla="*/ 0 w 233"/>
                <a:gd name="T1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61">
                  <a:moveTo>
                    <a:pt x="0" y="23"/>
                  </a:moveTo>
                  <a:lnTo>
                    <a:pt x="0" y="23"/>
                  </a:lnTo>
                  <a:lnTo>
                    <a:pt x="13" y="33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46" y="48"/>
                  </a:lnTo>
                  <a:lnTo>
                    <a:pt x="60" y="52"/>
                  </a:lnTo>
                  <a:lnTo>
                    <a:pt x="74" y="56"/>
                  </a:lnTo>
                  <a:lnTo>
                    <a:pt x="92" y="59"/>
                  </a:lnTo>
                  <a:lnTo>
                    <a:pt x="110" y="61"/>
                  </a:lnTo>
                  <a:lnTo>
                    <a:pt x="129" y="61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71" y="57"/>
                  </a:lnTo>
                  <a:lnTo>
                    <a:pt x="187" y="54"/>
                  </a:lnTo>
                  <a:lnTo>
                    <a:pt x="202" y="50"/>
                  </a:lnTo>
                  <a:lnTo>
                    <a:pt x="213" y="46"/>
                  </a:lnTo>
                  <a:lnTo>
                    <a:pt x="229" y="38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26" y="33"/>
                  </a:lnTo>
                  <a:lnTo>
                    <a:pt x="220" y="29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199" y="30"/>
                  </a:lnTo>
                  <a:lnTo>
                    <a:pt x="196" y="27"/>
                  </a:lnTo>
                  <a:lnTo>
                    <a:pt x="193" y="22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82" y="18"/>
                  </a:lnTo>
                  <a:lnTo>
                    <a:pt x="169" y="22"/>
                  </a:lnTo>
                  <a:lnTo>
                    <a:pt x="153" y="26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07" y="26"/>
                  </a:lnTo>
                  <a:lnTo>
                    <a:pt x="93" y="24"/>
                  </a:lnTo>
                  <a:lnTo>
                    <a:pt x="78" y="22"/>
                  </a:lnTo>
                  <a:lnTo>
                    <a:pt x="63" y="19"/>
                  </a:lnTo>
                  <a:lnTo>
                    <a:pt x="49" y="15"/>
                  </a:lnTo>
                  <a:lnTo>
                    <a:pt x="34" y="1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504" y="701"/>
              <a:ext cx="239" cy="170"/>
            </a:xfrm>
            <a:custGeom>
              <a:avLst/>
              <a:gdLst>
                <a:gd name="T0" fmla="*/ 218 w 239"/>
                <a:gd name="T1" fmla="*/ 14 h 170"/>
                <a:gd name="T2" fmla="*/ 214 w 239"/>
                <a:gd name="T3" fmla="*/ 3 h 170"/>
                <a:gd name="T4" fmla="*/ 208 w 239"/>
                <a:gd name="T5" fmla="*/ 0 h 170"/>
                <a:gd name="T6" fmla="*/ 152 w 239"/>
                <a:gd name="T7" fmla="*/ 27 h 170"/>
                <a:gd name="T8" fmla="*/ 138 w 239"/>
                <a:gd name="T9" fmla="*/ 36 h 170"/>
                <a:gd name="T10" fmla="*/ 118 w 239"/>
                <a:gd name="T11" fmla="*/ 36 h 170"/>
                <a:gd name="T12" fmla="*/ 121 w 239"/>
                <a:gd name="T13" fmla="*/ 48 h 170"/>
                <a:gd name="T14" fmla="*/ 115 w 239"/>
                <a:gd name="T15" fmla="*/ 53 h 170"/>
                <a:gd name="T16" fmla="*/ 121 w 239"/>
                <a:gd name="T17" fmla="*/ 63 h 170"/>
                <a:gd name="T18" fmla="*/ 132 w 239"/>
                <a:gd name="T19" fmla="*/ 61 h 170"/>
                <a:gd name="T20" fmla="*/ 126 w 239"/>
                <a:gd name="T21" fmla="*/ 77 h 170"/>
                <a:gd name="T22" fmla="*/ 98 w 239"/>
                <a:gd name="T23" fmla="*/ 98 h 170"/>
                <a:gd name="T24" fmla="*/ 67 w 239"/>
                <a:gd name="T25" fmla="*/ 104 h 170"/>
                <a:gd name="T26" fmla="*/ 53 w 239"/>
                <a:gd name="T27" fmla="*/ 92 h 170"/>
                <a:gd name="T28" fmla="*/ 45 w 239"/>
                <a:gd name="T29" fmla="*/ 85 h 170"/>
                <a:gd name="T30" fmla="*/ 33 w 239"/>
                <a:gd name="T31" fmla="*/ 85 h 170"/>
                <a:gd name="T32" fmla="*/ 19 w 239"/>
                <a:gd name="T33" fmla="*/ 92 h 170"/>
                <a:gd name="T34" fmla="*/ 32 w 239"/>
                <a:gd name="T35" fmla="*/ 94 h 170"/>
                <a:gd name="T36" fmla="*/ 30 w 239"/>
                <a:gd name="T37" fmla="*/ 101 h 170"/>
                <a:gd name="T38" fmla="*/ 50 w 239"/>
                <a:gd name="T39" fmla="*/ 114 h 170"/>
                <a:gd name="T40" fmla="*/ 50 w 239"/>
                <a:gd name="T41" fmla="*/ 115 h 170"/>
                <a:gd name="T42" fmla="*/ 26 w 239"/>
                <a:gd name="T43" fmla="*/ 108 h 170"/>
                <a:gd name="T44" fmla="*/ 19 w 239"/>
                <a:gd name="T45" fmla="*/ 110 h 170"/>
                <a:gd name="T46" fmla="*/ 5 w 239"/>
                <a:gd name="T47" fmla="*/ 115 h 170"/>
                <a:gd name="T48" fmla="*/ 1 w 239"/>
                <a:gd name="T49" fmla="*/ 130 h 170"/>
                <a:gd name="T50" fmla="*/ 11 w 239"/>
                <a:gd name="T51" fmla="*/ 121 h 170"/>
                <a:gd name="T52" fmla="*/ 15 w 239"/>
                <a:gd name="T53" fmla="*/ 126 h 170"/>
                <a:gd name="T54" fmla="*/ 17 w 239"/>
                <a:gd name="T55" fmla="*/ 132 h 170"/>
                <a:gd name="T56" fmla="*/ 44 w 239"/>
                <a:gd name="T57" fmla="*/ 131 h 170"/>
                <a:gd name="T58" fmla="*/ 50 w 239"/>
                <a:gd name="T59" fmla="*/ 132 h 170"/>
                <a:gd name="T60" fmla="*/ 26 w 239"/>
                <a:gd name="T61" fmla="*/ 138 h 170"/>
                <a:gd name="T62" fmla="*/ 25 w 239"/>
                <a:gd name="T63" fmla="*/ 143 h 170"/>
                <a:gd name="T64" fmla="*/ 19 w 239"/>
                <a:gd name="T65" fmla="*/ 157 h 170"/>
                <a:gd name="T66" fmla="*/ 23 w 239"/>
                <a:gd name="T67" fmla="*/ 166 h 170"/>
                <a:gd name="T68" fmla="*/ 27 w 239"/>
                <a:gd name="T69" fmla="*/ 164 h 170"/>
                <a:gd name="T70" fmla="*/ 28 w 239"/>
                <a:gd name="T71" fmla="*/ 158 h 170"/>
                <a:gd name="T72" fmla="*/ 37 w 239"/>
                <a:gd name="T73" fmla="*/ 163 h 170"/>
                <a:gd name="T74" fmla="*/ 48 w 239"/>
                <a:gd name="T75" fmla="*/ 155 h 170"/>
                <a:gd name="T76" fmla="*/ 63 w 239"/>
                <a:gd name="T77" fmla="*/ 143 h 170"/>
                <a:gd name="T78" fmla="*/ 72 w 239"/>
                <a:gd name="T79" fmla="*/ 142 h 170"/>
                <a:gd name="T80" fmla="*/ 74 w 239"/>
                <a:gd name="T81" fmla="*/ 149 h 170"/>
                <a:gd name="T82" fmla="*/ 77 w 239"/>
                <a:gd name="T83" fmla="*/ 157 h 170"/>
                <a:gd name="T84" fmla="*/ 76 w 239"/>
                <a:gd name="T85" fmla="*/ 163 h 170"/>
                <a:gd name="T86" fmla="*/ 91 w 239"/>
                <a:gd name="T87" fmla="*/ 151 h 170"/>
                <a:gd name="T88" fmla="*/ 94 w 239"/>
                <a:gd name="T89" fmla="*/ 147 h 170"/>
                <a:gd name="T90" fmla="*/ 97 w 239"/>
                <a:gd name="T91" fmla="*/ 142 h 170"/>
                <a:gd name="T92" fmla="*/ 98 w 239"/>
                <a:gd name="T93" fmla="*/ 135 h 170"/>
                <a:gd name="T94" fmla="*/ 112 w 239"/>
                <a:gd name="T95" fmla="*/ 130 h 170"/>
                <a:gd name="T96" fmla="*/ 114 w 239"/>
                <a:gd name="T97" fmla="*/ 121 h 170"/>
                <a:gd name="T98" fmla="*/ 121 w 239"/>
                <a:gd name="T99" fmla="*/ 120 h 170"/>
                <a:gd name="T100" fmla="*/ 134 w 239"/>
                <a:gd name="T101" fmla="*/ 132 h 170"/>
                <a:gd name="T102" fmla="*/ 154 w 239"/>
                <a:gd name="T103" fmla="*/ 122 h 170"/>
                <a:gd name="T104" fmla="*/ 152 w 239"/>
                <a:gd name="T105" fmla="*/ 114 h 170"/>
                <a:gd name="T106" fmla="*/ 149 w 239"/>
                <a:gd name="T107" fmla="*/ 104 h 170"/>
                <a:gd name="T108" fmla="*/ 164 w 239"/>
                <a:gd name="T109" fmla="*/ 116 h 170"/>
                <a:gd name="T110" fmla="*/ 185 w 239"/>
                <a:gd name="T111" fmla="*/ 104 h 170"/>
                <a:gd name="T112" fmla="*/ 182 w 239"/>
                <a:gd name="T113" fmla="*/ 101 h 170"/>
                <a:gd name="T114" fmla="*/ 176 w 239"/>
                <a:gd name="T115" fmla="*/ 88 h 170"/>
                <a:gd name="T116" fmla="*/ 175 w 239"/>
                <a:gd name="T117" fmla="*/ 77 h 170"/>
                <a:gd name="T118" fmla="*/ 175 w 239"/>
                <a:gd name="T119" fmla="*/ 66 h 170"/>
                <a:gd name="T120" fmla="*/ 236 w 239"/>
                <a:gd name="T121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170">
                  <a:moveTo>
                    <a:pt x="230" y="21"/>
                  </a:moveTo>
                  <a:lnTo>
                    <a:pt x="230" y="21"/>
                  </a:lnTo>
                  <a:lnTo>
                    <a:pt x="224" y="16"/>
                  </a:lnTo>
                  <a:lnTo>
                    <a:pt x="218" y="14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12" y="5"/>
                  </a:lnTo>
                  <a:lnTo>
                    <a:pt x="214" y="3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87" y="9"/>
                  </a:lnTo>
                  <a:lnTo>
                    <a:pt x="169" y="18"/>
                  </a:lnTo>
                  <a:lnTo>
                    <a:pt x="152" y="27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5" y="38"/>
                  </a:lnTo>
                  <a:lnTo>
                    <a:pt x="131" y="38"/>
                  </a:lnTo>
                  <a:lnTo>
                    <a:pt x="124" y="37"/>
                  </a:lnTo>
                  <a:lnTo>
                    <a:pt x="118" y="36"/>
                  </a:lnTo>
                  <a:lnTo>
                    <a:pt x="116" y="35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21" y="48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19" y="52"/>
                  </a:lnTo>
                  <a:lnTo>
                    <a:pt x="115" y="53"/>
                  </a:lnTo>
                  <a:lnTo>
                    <a:pt x="113" y="55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21" y="63"/>
                  </a:lnTo>
                  <a:lnTo>
                    <a:pt x="126" y="61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66"/>
                  </a:lnTo>
                  <a:lnTo>
                    <a:pt x="130" y="71"/>
                  </a:lnTo>
                  <a:lnTo>
                    <a:pt x="126" y="77"/>
                  </a:lnTo>
                  <a:lnTo>
                    <a:pt x="121" y="82"/>
                  </a:lnTo>
                  <a:lnTo>
                    <a:pt x="110" y="92"/>
                  </a:lnTo>
                  <a:lnTo>
                    <a:pt x="104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86" y="102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6" y="97"/>
                  </a:lnTo>
                  <a:lnTo>
                    <a:pt x="53" y="92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3" y="85"/>
                  </a:lnTo>
                  <a:lnTo>
                    <a:pt x="27" y="86"/>
                  </a:lnTo>
                  <a:lnTo>
                    <a:pt x="22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7" y="92"/>
                  </a:lnTo>
                  <a:lnTo>
                    <a:pt x="32" y="93"/>
                  </a:lnTo>
                  <a:lnTo>
                    <a:pt x="32" y="94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8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39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1" y="118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5" y="125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5" y="122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4" y="131"/>
                  </a:lnTo>
                  <a:lnTo>
                    <a:pt x="49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2"/>
                  </a:lnTo>
                  <a:lnTo>
                    <a:pt x="48" y="133"/>
                  </a:lnTo>
                  <a:lnTo>
                    <a:pt x="39" y="135"/>
                  </a:lnTo>
                  <a:lnTo>
                    <a:pt x="30" y="136"/>
                  </a:lnTo>
                  <a:lnTo>
                    <a:pt x="26" y="138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2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0" y="163"/>
                  </a:lnTo>
                  <a:lnTo>
                    <a:pt x="23" y="166"/>
                  </a:lnTo>
                  <a:lnTo>
                    <a:pt x="27" y="170"/>
                  </a:lnTo>
                  <a:lnTo>
                    <a:pt x="27" y="170"/>
                  </a:lnTo>
                  <a:lnTo>
                    <a:pt x="28" y="169"/>
                  </a:lnTo>
                  <a:lnTo>
                    <a:pt x="27" y="164"/>
                  </a:lnTo>
                  <a:lnTo>
                    <a:pt x="27" y="160"/>
                  </a:lnTo>
                  <a:lnTo>
                    <a:pt x="28" y="159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4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9" y="162"/>
                  </a:lnTo>
                  <a:lnTo>
                    <a:pt x="42" y="160"/>
                  </a:lnTo>
                  <a:lnTo>
                    <a:pt x="48" y="155"/>
                  </a:lnTo>
                  <a:lnTo>
                    <a:pt x="54" y="149"/>
                  </a:lnTo>
                  <a:lnTo>
                    <a:pt x="58" y="146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9" y="141"/>
                  </a:lnTo>
                  <a:lnTo>
                    <a:pt x="71" y="140"/>
                  </a:lnTo>
                  <a:lnTo>
                    <a:pt x="72" y="141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2" y="148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7" y="151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77" y="157"/>
                  </a:lnTo>
                  <a:lnTo>
                    <a:pt x="75" y="160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6" y="163"/>
                  </a:lnTo>
                  <a:lnTo>
                    <a:pt x="81" y="162"/>
                  </a:lnTo>
                  <a:lnTo>
                    <a:pt x="86" y="157"/>
                  </a:lnTo>
                  <a:lnTo>
                    <a:pt x="88" y="154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4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7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8" y="135"/>
                  </a:lnTo>
                  <a:lnTo>
                    <a:pt x="101" y="133"/>
                  </a:lnTo>
                  <a:lnTo>
                    <a:pt x="105" y="132"/>
                  </a:lnTo>
                  <a:lnTo>
                    <a:pt x="110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4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1" y="120"/>
                  </a:lnTo>
                  <a:lnTo>
                    <a:pt x="123" y="124"/>
                  </a:lnTo>
                  <a:lnTo>
                    <a:pt x="126" y="127"/>
                  </a:lnTo>
                  <a:lnTo>
                    <a:pt x="130" y="130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4" y="122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54" y="116"/>
                  </a:lnTo>
                  <a:lnTo>
                    <a:pt x="152" y="114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53" y="109"/>
                  </a:lnTo>
                  <a:lnTo>
                    <a:pt x="158" y="113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2" y="101"/>
                  </a:lnTo>
                  <a:lnTo>
                    <a:pt x="179" y="97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5" y="77"/>
                  </a:lnTo>
                  <a:lnTo>
                    <a:pt x="173" y="71"/>
                  </a:lnTo>
                  <a:lnTo>
                    <a:pt x="173" y="68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209" y="49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6" y="31"/>
                  </a:lnTo>
                  <a:lnTo>
                    <a:pt x="234" y="26"/>
                  </a:lnTo>
                  <a:lnTo>
                    <a:pt x="23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470" y="854"/>
              <a:ext cx="101" cy="96"/>
            </a:xfrm>
            <a:custGeom>
              <a:avLst/>
              <a:gdLst>
                <a:gd name="T0" fmla="*/ 0 w 101"/>
                <a:gd name="T1" fmla="*/ 28 h 96"/>
                <a:gd name="T2" fmla="*/ 1 w 101"/>
                <a:gd name="T3" fmla="*/ 34 h 96"/>
                <a:gd name="T4" fmla="*/ 2 w 101"/>
                <a:gd name="T5" fmla="*/ 38 h 96"/>
                <a:gd name="T6" fmla="*/ 10 w 101"/>
                <a:gd name="T7" fmla="*/ 40 h 96"/>
                <a:gd name="T8" fmla="*/ 12 w 101"/>
                <a:gd name="T9" fmla="*/ 39 h 96"/>
                <a:gd name="T10" fmla="*/ 13 w 101"/>
                <a:gd name="T11" fmla="*/ 34 h 96"/>
                <a:gd name="T12" fmla="*/ 15 w 101"/>
                <a:gd name="T13" fmla="*/ 29 h 96"/>
                <a:gd name="T14" fmla="*/ 16 w 101"/>
                <a:gd name="T15" fmla="*/ 28 h 96"/>
                <a:gd name="T16" fmla="*/ 17 w 101"/>
                <a:gd name="T17" fmla="*/ 28 h 96"/>
                <a:gd name="T18" fmla="*/ 18 w 101"/>
                <a:gd name="T19" fmla="*/ 27 h 96"/>
                <a:gd name="T20" fmla="*/ 45 w 101"/>
                <a:gd name="T21" fmla="*/ 40 h 96"/>
                <a:gd name="T22" fmla="*/ 71 w 101"/>
                <a:gd name="T23" fmla="*/ 57 h 96"/>
                <a:gd name="T24" fmla="*/ 75 w 101"/>
                <a:gd name="T25" fmla="*/ 60 h 96"/>
                <a:gd name="T26" fmla="*/ 71 w 101"/>
                <a:gd name="T27" fmla="*/ 67 h 96"/>
                <a:gd name="T28" fmla="*/ 64 w 101"/>
                <a:gd name="T29" fmla="*/ 85 h 96"/>
                <a:gd name="T30" fmla="*/ 62 w 101"/>
                <a:gd name="T31" fmla="*/ 90 h 96"/>
                <a:gd name="T32" fmla="*/ 65 w 101"/>
                <a:gd name="T33" fmla="*/ 95 h 96"/>
                <a:gd name="T34" fmla="*/ 70 w 101"/>
                <a:gd name="T35" fmla="*/ 96 h 96"/>
                <a:gd name="T36" fmla="*/ 73 w 101"/>
                <a:gd name="T37" fmla="*/ 96 h 96"/>
                <a:gd name="T38" fmla="*/ 78 w 101"/>
                <a:gd name="T39" fmla="*/ 93 h 96"/>
                <a:gd name="T40" fmla="*/ 79 w 101"/>
                <a:gd name="T41" fmla="*/ 90 h 96"/>
                <a:gd name="T42" fmla="*/ 79 w 101"/>
                <a:gd name="T43" fmla="*/ 87 h 96"/>
                <a:gd name="T44" fmla="*/ 75 w 101"/>
                <a:gd name="T45" fmla="*/ 82 h 96"/>
                <a:gd name="T46" fmla="*/ 73 w 101"/>
                <a:gd name="T47" fmla="*/ 82 h 96"/>
                <a:gd name="T48" fmla="*/ 77 w 101"/>
                <a:gd name="T49" fmla="*/ 73 h 96"/>
                <a:gd name="T50" fmla="*/ 82 w 101"/>
                <a:gd name="T51" fmla="*/ 62 h 96"/>
                <a:gd name="T52" fmla="*/ 88 w 101"/>
                <a:gd name="T53" fmla="*/ 57 h 96"/>
                <a:gd name="T54" fmla="*/ 94 w 101"/>
                <a:gd name="T55" fmla="*/ 56 h 96"/>
                <a:gd name="T56" fmla="*/ 93 w 101"/>
                <a:gd name="T57" fmla="*/ 54 h 96"/>
                <a:gd name="T58" fmla="*/ 90 w 101"/>
                <a:gd name="T59" fmla="*/ 46 h 96"/>
                <a:gd name="T60" fmla="*/ 92 w 101"/>
                <a:gd name="T61" fmla="*/ 38 h 96"/>
                <a:gd name="T62" fmla="*/ 94 w 101"/>
                <a:gd name="T63" fmla="*/ 33 h 96"/>
                <a:gd name="T64" fmla="*/ 101 w 101"/>
                <a:gd name="T65" fmla="*/ 12 h 96"/>
                <a:gd name="T66" fmla="*/ 101 w 101"/>
                <a:gd name="T67" fmla="*/ 9 h 96"/>
                <a:gd name="T68" fmla="*/ 98 w 101"/>
                <a:gd name="T69" fmla="*/ 4 h 96"/>
                <a:gd name="T70" fmla="*/ 94 w 101"/>
                <a:gd name="T71" fmla="*/ 2 h 96"/>
                <a:gd name="T72" fmla="*/ 88 w 101"/>
                <a:gd name="T73" fmla="*/ 5 h 96"/>
                <a:gd name="T74" fmla="*/ 86 w 101"/>
                <a:gd name="T75" fmla="*/ 10 h 96"/>
                <a:gd name="T76" fmla="*/ 86 w 101"/>
                <a:gd name="T77" fmla="*/ 13 h 96"/>
                <a:gd name="T78" fmla="*/ 89 w 101"/>
                <a:gd name="T79" fmla="*/ 18 h 96"/>
                <a:gd name="T80" fmla="*/ 92 w 101"/>
                <a:gd name="T81" fmla="*/ 20 h 96"/>
                <a:gd name="T82" fmla="*/ 88 w 101"/>
                <a:gd name="T83" fmla="*/ 31 h 96"/>
                <a:gd name="T84" fmla="*/ 83 w 101"/>
                <a:gd name="T85" fmla="*/ 37 h 96"/>
                <a:gd name="T86" fmla="*/ 78 w 101"/>
                <a:gd name="T87" fmla="*/ 34 h 96"/>
                <a:gd name="T88" fmla="*/ 40 w 101"/>
                <a:gd name="T89" fmla="*/ 16 h 96"/>
                <a:gd name="T90" fmla="*/ 27 w 101"/>
                <a:gd name="T91" fmla="*/ 12 h 96"/>
                <a:gd name="T92" fmla="*/ 28 w 101"/>
                <a:gd name="T93" fmla="*/ 9 h 96"/>
                <a:gd name="T94" fmla="*/ 33 w 101"/>
                <a:gd name="T95" fmla="*/ 0 h 96"/>
                <a:gd name="T96" fmla="*/ 31 w 101"/>
                <a:gd name="T97" fmla="*/ 1 h 96"/>
                <a:gd name="T98" fmla="*/ 26 w 101"/>
                <a:gd name="T99" fmla="*/ 4 h 96"/>
                <a:gd name="T100" fmla="*/ 16 w 101"/>
                <a:gd name="T101" fmla="*/ 7 h 96"/>
                <a:gd name="T102" fmla="*/ 12 w 101"/>
                <a:gd name="T103" fmla="*/ 7 h 96"/>
                <a:gd name="T104" fmla="*/ 10 w 101"/>
                <a:gd name="T105" fmla="*/ 7 h 96"/>
                <a:gd name="T106" fmla="*/ 6 w 101"/>
                <a:gd name="T107" fmla="*/ 15 h 96"/>
                <a:gd name="T108" fmla="*/ 4 w 101"/>
                <a:gd name="T109" fmla="*/ 22 h 96"/>
                <a:gd name="T110" fmla="*/ 1 w 101"/>
                <a:gd name="T111" fmla="*/ 2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96">
                  <a:moveTo>
                    <a:pt x="0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3"/>
                  </a:lnTo>
                  <a:lnTo>
                    <a:pt x="45" y="40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5" y="79"/>
                  </a:lnTo>
                  <a:lnTo>
                    <a:pt x="64" y="85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5" y="95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6" y="95"/>
                  </a:lnTo>
                  <a:lnTo>
                    <a:pt x="78" y="93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7" y="83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9" y="67"/>
                  </a:lnTo>
                  <a:lnTo>
                    <a:pt x="82" y="62"/>
                  </a:lnTo>
                  <a:lnTo>
                    <a:pt x="86" y="60"/>
                  </a:lnTo>
                  <a:lnTo>
                    <a:pt x="88" y="57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9" y="21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7" y="7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3"/>
                  </a:lnTo>
                  <a:lnTo>
                    <a:pt x="87" y="16"/>
                  </a:lnTo>
                  <a:lnTo>
                    <a:pt x="89" y="18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8" y="31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54" y="21"/>
                  </a:lnTo>
                  <a:lnTo>
                    <a:pt x="40" y="1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467" y="446"/>
              <a:ext cx="25" cy="30"/>
            </a:xfrm>
            <a:custGeom>
              <a:avLst/>
              <a:gdLst>
                <a:gd name="T0" fmla="*/ 9 w 25"/>
                <a:gd name="T1" fmla="*/ 30 h 30"/>
                <a:gd name="T2" fmla="*/ 9 w 25"/>
                <a:gd name="T3" fmla="*/ 30 h 30"/>
                <a:gd name="T4" fmla="*/ 19 w 25"/>
                <a:gd name="T5" fmla="*/ 28 h 30"/>
                <a:gd name="T6" fmla="*/ 25 w 25"/>
                <a:gd name="T7" fmla="*/ 27 h 30"/>
                <a:gd name="T8" fmla="*/ 25 w 25"/>
                <a:gd name="T9" fmla="*/ 3 h 30"/>
                <a:gd name="T10" fmla="*/ 25 w 25"/>
                <a:gd name="T11" fmla="*/ 3 h 30"/>
                <a:gd name="T12" fmla="*/ 11 w 25"/>
                <a:gd name="T13" fmla="*/ 0 h 30"/>
                <a:gd name="T14" fmla="*/ 11 w 25"/>
                <a:gd name="T15" fmla="*/ 0 h 30"/>
                <a:gd name="T16" fmla="*/ 8 w 25"/>
                <a:gd name="T17" fmla="*/ 0 h 30"/>
                <a:gd name="T18" fmla="*/ 5 w 25"/>
                <a:gd name="T19" fmla="*/ 1 h 30"/>
                <a:gd name="T20" fmla="*/ 3 w 25"/>
                <a:gd name="T21" fmla="*/ 3 h 30"/>
                <a:gd name="T22" fmla="*/ 2 w 25"/>
                <a:gd name="T23" fmla="*/ 5 h 30"/>
                <a:gd name="T24" fmla="*/ 0 w 25"/>
                <a:gd name="T25" fmla="*/ 9 h 30"/>
                <a:gd name="T26" fmla="*/ 0 w 25"/>
                <a:gd name="T27" fmla="*/ 11 h 30"/>
                <a:gd name="T28" fmla="*/ 0 w 25"/>
                <a:gd name="T29" fmla="*/ 19 h 30"/>
                <a:gd name="T30" fmla="*/ 0 w 25"/>
                <a:gd name="T31" fmla="*/ 19 h 30"/>
                <a:gd name="T32" fmla="*/ 2 w 25"/>
                <a:gd name="T33" fmla="*/ 23 h 30"/>
                <a:gd name="T34" fmla="*/ 4 w 25"/>
                <a:gd name="T35" fmla="*/ 27 h 30"/>
                <a:gd name="T36" fmla="*/ 7 w 25"/>
                <a:gd name="T37" fmla="*/ 28 h 30"/>
                <a:gd name="T38" fmla="*/ 9 w 25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9" y="30"/>
                  </a:moveTo>
                  <a:lnTo>
                    <a:pt x="9" y="30"/>
                  </a:lnTo>
                  <a:lnTo>
                    <a:pt x="19" y="28"/>
                  </a:lnTo>
                  <a:lnTo>
                    <a:pt x="25" y="27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498" y="440"/>
              <a:ext cx="37" cy="36"/>
            </a:xfrm>
            <a:custGeom>
              <a:avLst/>
              <a:gdLst>
                <a:gd name="T0" fmla="*/ 37 w 37"/>
                <a:gd name="T1" fmla="*/ 26 h 36"/>
                <a:gd name="T2" fmla="*/ 37 w 37"/>
                <a:gd name="T3" fmla="*/ 18 h 36"/>
                <a:gd name="T4" fmla="*/ 37 w 37"/>
                <a:gd name="T5" fmla="*/ 5 h 36"/>
                <a:gd name="T6" fmla="*/ 37 w 37"/>
                <a:gd name="T7" fmla="*/ 1 h 36"/>
                <a:gd name="T8" fmla="*/ 36 w 37"/>
                <a:gd name="T9" fmla="*/ 0 h 36"/>
                <a:gd name="T10" fmla="*/ 31 w 37"/>
                <a:gd name="T11" fmla="*/ 0 h 36"/>
                <a:gd name="T12" fmla="*/ 27 w 37"/>
                <a:gd name="T13" fmla="*/ 0 h 36"/>
                <a:gd name="T14" fmla="*/ 20 w 37"/>
                <a:gd name="T15" fmla="*/ 0 h 36"/>
                <a:gd name="T16" fmla="*/ 18 w 37"/>
                <a:gd name="T17" fmla="*/ 5 h 36"/>
                <a:gd name="T18" fmla="*/ 17 w 37"/>
                <a:gd name="T19" fmla="*/ 0 h 36"/>
                <a:gd name="T20" fmla="*/ 11 w 37"/>
                <a:gd name="T21" fmla="*/ 0 h 36"/>
                <a:gd name="T22" fmla="*/ 7 w 37"/>
                <a:gd name="T23" fmla="*/ 0 h 36"/>
                <a:gd name="T24" fmla="*/ 3 w 37"/>
                <a:gd name="T25" fmla="*/ 0 h 36"/>
                <a:gd name="T26" fmla="*/ 1 w 37"/>
                <a:gd name="T27" fmla="*/ 1 h 36"/>
                <a:gd name="T28" fmla="*/ 0 w 37"/>
                <a:gd name="T29" fmla="*/ 5 h 36"/>
                <a:gd name="T30" fmla="*/ 0 w 37"/>
                <a:gd name="T31" fmla="*/ 18 h 36"/>
                <a:gd name="T32" fmla="*/ 0 w 37"/>
                <a:gd name="T33" fmla="*/ 33 h 36"/>
                <a:gd name="T34" fmla="*/ 4 w 37"/>
                <a:gd name="T35" fmla="*/ 33 h 36"/>
                <a:gd name="T36" fmla="*/ 6 w 37"/>
                <a:gd name="T37" fmla="*/ 32 h 36"/>
                <a:gd name="T38" fmla="*/ 9 w 37"/>
                <a:gd name="T39" fmla="*/ 27 h 36"/>
                <a:gd name="T40" fmla="*/ 9 w 37"/>
                <a:gd name="T41" fmla="*/ 36 h 36"/>
                <a:gd name="T42" fmla="*/ 11 w 37"/>
                <a:gd name="T43" fmla="*/ 36 h 36"/>
                <a:gd name="T44" fmla="*/ 16 w 37"/>
                <a:gd name="T45" fmla="*/ 33 h 36"/>
                <a:gd name="T46" fmla="*/ 17 w 37"/>
                <a:gd name="T47" fmla="*/ 29 h 36"/>
                <a:gd name="T48" fmla="*/ 18 w 37"/>
                <a:gd name="T49" fmla="*/ 27 h 36"/>
                <a:gd name="T50" fmla="*/ 18 w 37"/>
                <a:gd name="T51" fmla="*/ 36 h 36"/>
                <a:gd name="T52" fmla="*/ 26 w 37"/>
                <a:gd name="T53" fmla="*/ 33 h 36"/>
                <a:gd name="T54" fmla="*/ 28 w 37"/>
                <a:gd name="T55" fmla="*/ 29 h 36"/>
                <a:gd name="T56" fmla="*/ 28 w 37"/>
                <a:gd name="T57" fmla="*/ 27 h 36"/>
                <a:gd name="T58" fmla="*/ 28 w 37"/>
                <a:gd name="T59" fmla="*/ 33 h 36"/>
                <a:gd name="T60" fmla="*/ 31 w 37"/>
                <a:gd name="T61" fmla="*/ 32 h 36"/>
                <a:gd name="T62" fmla="*/ 34 w 37"/>
                <a:gd name="T63" fmla="*/ 31 h 36"/>
                <a:gd name="T64" fmla="*/ 37 w 37"/>
                <a:gd name="T6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6">
                  <a:moveTo>
                    <a:pt x="37" y="26"/>
                  </a:moveTo>
                  <a:lnTo>
                    <a:pt x="37" y="26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503" y="441"/>
              <a:ext cx="45" cy="52"/>
            </a:xfrm>
            <a:custGeom>
              <a:avLst/>
              <a:gdLst>
                <a:gd name="T0" fmla="*/ 45 w 45"/>
                <a:gd name="T1" fmla="*/ 38 h 52"/>
                <a:gd name="T2" fmla="*/ 45 w 45"/>
                <a:gd name="T3" fmla="*/ 30 h 52"/>
                <a:gd name="T4" fmla="*/ 45 w 45"/>
                <a:gd name="T5" fmla="*/ 30 h 52"/>
                <a:gd name="T6" fmla="*/ 44 w 45"/>
                <a:gd name="T7" fmla="*/ 28 h 52"/>
                <a:gd name="T8" fmla="*/ 43 w 45"/>
                <a:gd name="T9" fmla="*/ 25 h 52"/>
                <a:gd name="T10" fmla="*/ 43 w 45"/>
                <a:gd name="T11" fmla="*/ 20 h 52"/>
                <a:gd name="T12" fmla="*/ 43 w 45"/>
                <a:gd name="T13" fmla="*/ 20 h 52"/>
                <a:gd name="T14" fmla="*/ 43 w 45"/>
                <a:gd name="T15" fmla="*/ 17 h 52"/>
                <a:gd name="T16" fmla="*/ 44 w 45"/>
                <a:gd name="T17" fmla="*/ 14 h 52"/>
                <a:gd name="T18" fmla="*/ 45 w 45"/>
                <a:gd name="T19" fmla="*/ 11 h 52"/>
                <a:gd name="T20" fmla="*/ 45 w 45"/>
                <a:gd name="T21" fmla="*/ 4 h 52"/>
                <a:gd name="T22" fmla="*/ 45 w 45"/>
                <a:gd name="T23" fmla="*/ 4 h 52"/>
                <a:gd name="T24" fmla="*/ 43 w 45"/>
                <a:gd name="T25" fmla="*/ 2 h 52"/>
                <a:gd name="T26" fmla="*/ 40 w 45"/>
                <a:gd name="T27" fmla="*/ 0 h 52"/>
                <a:gd name="T28" fmla="*/ 38 w 45"/>
                <a:gd name="T29" fmla="*/ 0 h 52"/>
                <a:gd name="T30" fmla="*/ 38 w 45"/>
                <a:gd name="T31" fmla="*/ 27 h 52"/>
                <a:gd name="T32" fmla="*/ 38 w 45"/>
                <a:gd name="T33" fmla="*/ 27 h 52"/>
                <a:gd name="T34" fmla="*/ 37 w 45"/>
                <a:gd name="T35" fmla="*/ 31 h 52"/>
                <a:gd name="T36" fmla="*/ 34 w 45"/>
                <a:gd name="T37" fmla="*/ 35 h 52"/>
                <a:gd name="T38" fmla="*/ 31 w 45"/>
                <a:gd name="T39" fmla="*/ 37 h 52"/>
                <a:gd name="T40" fmla="*/ 26 w 45"/>
                <a:gd name="T41" fmla="*/ 38 h 52"/>
                <a:gd name="T42" fmla="*/ 26 w 45"/>
                <a:gd name="T43" fmla="*/ 38 h 52"/>
                <a:gd name="T44" fmla="*/ 16 w 45"/>
                <a:gd name="T45" fmla="*/ 39 h 52"/>
                <a:gd name="T46" fmla="*/ 7 w 45"/>
                <a:gd name="T47" fmla="*/ 41 h 52"/>
                <a:gd name="T48" fmla="*/ 0 w 45"/>
                <a:gd name="T49" fmla="*/ 41 h 52"/>
                <a:gd name="T50" fmla="*/ 0 w 45"/>
                <a:gd name="T51" fmla="*/ 41 h 52"/>
                <a:gd name="T52" fmla="*/ 1 w 45"/>
                <a:gd name="T53" fmla="*/ 47 h 52"/>
                <a:gd name="T54" fmla="*/ 1 w 45"/>
                <a:gd name="T55" fmla="*/ 47 h 52"/>
                <a:gd name="T56" fmla="*/ 4 w 45"/>
                <a:gd name="T57" fmla="*/ 50 h 52"/>
                <a:gd name="T58" fmla="*/ 5 w 45"/>
                <a:gd name="T59" fmla="*/ 52 h 52"/>
                <a:gd name="T60" fmla="*/ 37 w 45"/>
                <a:gd name="T61" fmla="*/ 52 h 52"/>
                <a:gd name="T62" fmla="*/ 45 w 45"/>
                <a:gd name="T63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52">
                  <a:moveTo>
                    <a:pt x="45" y="38"/>
                  </a:moveTo>
                  <a:lnTo>
                    <a:pt x="45" y="30"/>
                  </a:lnTo>
                  <a:lnTo>
                    <a:pt x="45" y="30"/>
                  </a:lnTo>
                  <a:lnTo>
                    <a:pt x="44" y="28"/>
                  </a:lnTo>
                  <a:lnTo>
                    <a:pt x="43" y="2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4" y="14"/>
                  </a:lnTo>
                  <a:lnTo>
                    <a:pt x="45" y="11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37" y="52"/>
                  </a:lnTo>
                  <a:lnTo>
                    <a:pt x="45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505" y="499"/>
              <a:ext cx="37" cy="12"/>
            </a:xfrm>
            <a:custGeom>
              <a:avLst/>
              <a:gdLst>
                <a:gd name="T0" fmla="*/ 3 w 37"/>
                <a:gd name="T1" fmla="*/ 12 h 12"/>
                <a:gd name="T2" fmla="*/ 35 w 37"/>
                <a:gd name="T3" fmla="*/ 12 h 12"/>
                <a:gd name="T4" fmla="*/ 35 w 37"/>
                <a:gd name="T5" fmla="*/ 12 h 12"/>
                <a:gd name="T6" fmla="*/ 37 w 37"/>
                <a:gd name="T7" fmla="*/ 6 h 12"/>
                <a:gd name="T8" fmla="*/ 36 w 37"/>
                <a:gd name="T9" fmla="*/ 0 h 12"/>
                <a:gd name="T10" fmla="*/ 3 w 37"/>
                <a:gd name="T11" fmla="*/ 0 h 12"/>
                <a:gd name="T12" fmla="*/ 0 w 37"/>
                <a:gd name="T13" fmla="*/ 6 h 12"/>
                <a:gd name="T14" fmla="*/ 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" y="12"/>
                  </a:moveTo>
                  <a:lnTo>
                    <a:pt x="35" y="12"/>
                  </a:lnTo>
                  <a:lnTo>
                    <a:pt x="35" y="12"/>
                  </a:lnTo>
                  <a:lnTo>
                    <a:pt x="37" y="6"/>
                  </a:lnTo>
                  <a:lnTo>
                    <a:pt x="3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508" y="517"/>
              <a:ext cx="37" cy="43"/>
            </a:xfrm>
            <a:custGeom>
              <a:avLst/>
              <a:gdLst>
                <a:gd name="T0" fmla="*/ 32 w 37"/>
                <a:gd name="T1" fmla="*/ 0 h 43"/>
                <a:gd name="T2" fmla="*/ 0 w 37"/>
                <a:gd name="T3" fmla="*/ 0 h 43"/>
                <a:gd name="T4" fmla="*/ 0 w 37"/>
                <a:gd name="T5" fmla="*/ 42 h 43"/>
                <a:gd name="T6" fmla="*/ 28 w 37"/>
                <a:gd name="T7" fmla="*/ 43 h 43"/>
                <a:gd name="T8" fmla="*/ 37 w 37"/>
                <a:gd name="T9" fmla="*/ 35 h 43"/>
                <a:gd name="T10" fmla="*/ 32 w 3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3">
                  <a:moveTo>
                    <a:pt x="32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507" y="559"/>
              <a:ext cx="49" cy="42"/>
            </a:xfrm>
            <a:custGeom>
              <a:avLst/>
              <a:gdLst>
                <a:gd name="T0" fmla="*/ 49 w 49"/>
                <a:gd name="T1" fmla="*/ 11 h 42"/>
                <a:gd name="T2" fmla="*/ 49 w 49"/>
                <a:gd name="T3" fmla="*/ 11 h 42"/>
                <a:gd name="T4" fmla="*/ 42 w 49"/>
                <a:gd name="T5" fmla="*/ 6 h 42"/>
                <a:gd name="T6" fmla="*/ 42 w 49"/>
                <a:gd name="T7" fmla="*/ 6 h 42"/>
                <a:gd name="T8" fmla="*/ 41 w 49"/>
                <a:gd name="T9" fmla="*/ 0 h 42"/>
                <a:gd name="T10" fmla="*/ 31 w 49"/>
                <a:gd name="T11" fmla="*/ 7 h 42"/>
                <a:gd name="T12" fmla="*/ 0 w 49"/>
                <a:gd name="T13" fmla="*/ 7 h 42"/>
                <a:gd name="T14" fmla="*/ 0 w 49"/>
                <a:gd name="T15" fmla="*/ 7 h 42"/>
                <a:gd name="T16" fmla="*/ 0 w 49"/>
                <a:gd name="T17" fmla="*/ 18 h 42"/>
                <a:gd name="T18" fmla="*/ 0 w 49"/>
                <a:gd name="T19" fmla="*/ 30 h 42"/>
                <a:gd name="T20" fmla="*/ 0 w 49"/>
                <a:gd name="T21" fmla="*/ 30 h 42"/>
                <a:gd name="T22" fmla="*/ 7 w 49"/>
                <a:gd name="T23" fmla="*/ 36 h 42"/>
                <a:gd name="T24" fmla="*/ 16 w 49"/>
                <a:gd name="T25" fmla="*/ 42 h 42"/>
                <a:gd name="T26" fmla="*/ 36 w 49"/>
                <a:gd name="T27" fmla="*/ 17 h 42"/>
                <a:gd name="T28" fmla="*/ 49 w 49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49" y="11"/>
                  </a:moveTo>
                  <a:lnTo>
                    <a:pt x="49" y="11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0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36"/>
                  </a:lnTo>
                  <a:lnTo>
                    <a:pt x="16" y="42"/>
                  </a:lnTo>
                  <a:lnTo>
                    <a:pt x="36" y="17"/>
                  </a:lnTo>
                  <a:lnTo>
                    <a:pt x="4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530" y="574"/>
              <a:ext cx="72" cy="43"/>
            </a:xfrm>
            <a:custGeom>
              <a:avLst/>
              <a:gdLst>
                <a:gd name="T0" fmla="*/ 18 w 72"/>
                <a:gd name="T1" fmla="*/ 5 h 43"/>
                <a:gd name="T2" fmla="*/ 0 w 72"/>
                <a:gd name="T3" fmla="*/ 30 h 43"/>
                <a:gd name="T4" fmla="*/ 30 w 72"/>
                <a:gd name="T5" fmla="*/ 43 h 43"/>
                <a:gd name="T6" fmla="*/ 30 w 72"/>
                <a:gd name="T7" fmla="*/ 43 h 43"/>
                <a:gd name="T8" fmla="*/ 44 w 72"/>
                <a:gd name="T9" fmla="*/ 35 h 43"/>
                <a:gd name="T10" fmla="*/ 57 w 72"/>
                <a:gd name="T11" fmla="*/ 26 h 43"/>
                <a:gd name="T12" fmla="*/ 72 w 72"/>
                <a:gd name="T13" fmla="*/ 16 h 43"/>
                <a:gd name="T14" fmla="*/ 29 w 72"/>
                <a:gd name="T15" fmla="*/ 0 h 43"/>
                <a:gd name="T16" fmla="*/ 18 w 72"/>
                <a:gd name="T1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3">
                  <a:moveTo>
                    <a:pt x="18" y="5"/>
                  </a:moveTo>
                  <a:lnTo>
                    <a:pt x="0" y="3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4" y="35"/>
                  </a:lnTo>
                  <a:lnTo>
                    <a:pt x="57" y="26"/>
                  </a:lnTo>
                  <a:lnTo>
                    <a:pt x="72" y="16"/>
                  </a:lnTo>
                  <a:lnTo>
                    <a:pt x="29" y="0"/>
                  </a:lnTo>
                  <a:lnTo>
                    <a:pt x="1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551" y="421"/>
              <a:ext cx="18" cy="78"/>
            </a:xfrm>
            <a:custGeom>
              <a:avLst/>
              <a:gdLst>
                <a:gd name="T0" fmla="*/ 14 w 18"/>
                <a:gd name="T1" fmla="*/ 33 h 78"/>
                <a:gd name="T2" fmla="*/ 14 w 18"/>
                <a:gd name="T3" fmla="*/ 33 h 78"/>
                <a:gd name="T4" fmla="*/ 14 w 18"/>
                <a:gd name="T5" fmla="*/ 7 h 78"/>
                <a:gd name="T6" fmla="*/ 14 w 18"/>
                <a:gd name="T7" fmla="*/ 7 h 78"/>
                <a:gd name="T8" fmla="*/ 16 w 18"/>
                <a:gd name="T9" fmla="*/ 5 h 78"/>
                <a:gd name="T10" fmla="*/ 16 w 18"/>
                <a:gd name="T11" fmla="*/ 5 h 78"/>
                <a:gd name="T12" fmla="*/ 16 w 18"/>
                <a:gd name="T13" fmla="*/ 2 h 78"/>
                <a:gd name="T14" fmla="*/ 16 w 18"/>
                <a:gd name="T15" fmla="*/ 0 h 78"/>
                <a:gd name="T16" fmla="*/ 1 w 18"/>
                <a:gd name="T17" fmla="*/ 0 h 78"/>
                <a:gd name="T18" fmla="*/ 1 w 18"/>
                <a:gd name="T19" fmla="*/ 0 h 78"/>
                <a:gd name="T20" fmla="*/ 1 w 18"/>
                <a:gd name="T21" fmla="*/ 3 h 78"/>
                <a:gd name="T22" fmla="*/ 1 w 18"/>
                <a:gd name="T23" fmla="*/ 3 h 78"/>
                <a:gd name="T24" fmla="*/ 1 w 18"/>
                <a:gd name="T25" fmla="*/ 6 h 78"/>
                <a:gd name="T26" fmla="*/ 2 w 18"/>
                <a:gd name="T27" fmla="*/ 7 h 78"/>
                <a:gd name="T28" fmla="*/ 2 w 18"/>
                <a:gd name="T29" fmla="*/ 33 h 78"/>
                <a:gd name="T30" fmla="*/ 2 w 18"/>
                <a:gd name="T31" fmla="*/ 33 h 78"/>
                <a:gd name="T32" fmla="*/ 1 w 18"/>
                <a:gd name="T33" fmla="*/ 34 h 78"/>
                <a:gd name="T34" fmla="*/ 0 w 18"/>
                <a:gd name="T35" fmla="*/ 40 h 78"/>
                <a:gd name="T36" fmla="*/ 0 w 18"/>
                <a:gd name="T37" fmla="*/ 40 h 78"/>
                <a:gd name="T38" fmla="*/ 0 w 18"/>
                <a:gd name="T39" fmla="*/ 44 h 78"/>
                <a:gd name="T40" fmla="*/ 1 w 18"/>
                <a:gd name="T41" fmla="*/ 47 h 78"/>
                <a:gd name="T42" fmla="*/ 3 w 18"/>
                <a:gd name="T43" fmla="*/ 50 h 78"/>
                <a:gd name="T44" fmla="*/ 2 w 18"/>
                <a:gd name="T45" fmla="*/ 70 h 78"/>
                <a:gd name="T46" fmla="*/ 2 w 18"/>
                <a:gd name="T47" fmla="*/ 70 h 78"/>
                <a:gd name="T48" fmla="*/ 2 w 18"/>
                <a:gd name="T49" fmla="*/ 72 h 78"/>
                <a:gd name="T50" fmla="*/ 1 w 18"/>
                <a:gd name="T51" fmla="*/ 74 h 78"/>
                <a:gd name="T52" fmla="*/ 1 w 18"/>
                <a:gd name="T53" fmla="*/ 74 h 78"/>
                <a:gd name="T54" fmla="*/ 1 w 18"/>
                <a:gd name="T55" fmla="*/ 78 h 78"/>
                <a:gd name="T56" fmla="*/ 16 w 18"/>
                <a:gd name="T57" fmla="*/ 78 h 78"/>
                <a:gd name="T58" fmla="*/ 16 w 18"/>
                <a:gd name="T59" fmla="*/ 78 h 78"/>
                <a:gd name="T60" fmla="*/ 16 w 18"/>
                <a:gd name="T61" fmla="*/ 73 h 78"/>
                <a:gd name="T62" fmla="*/ 16 w 18"/>
                <a:gd name="T63" fmla="*/ 73 h 78"/>
                <a:gd name="T64" fmla="*/ 14 w 18"/>
                <a:gd name="T65" fmla="*/ 70 h 78"/>
                <a:gd name="T66" fmla="*/ 14 w 18"/>
                <a:gd name="T67" fmla="*/ 50 h 78"/>
                <a:gd name="T68" fmla="*/ 14 w 18"/>
                <a:gd name="T69" fmla="*/ 50 h 78"/>
                <a:gd name="T70" fmla="*/ 17 w 18"/>
                <a:gd name="T71" fmla="*/ 46 h 78"/>
                <a:gd name="T72" fmla="*/ 17 w 18"/>
                <a:gd name="T73" fmla="*/ 44 h 78"/>
                <a:gd name="T74" fmla="*/ 18 w 18"/>
                <a:gd name="T75" fmla="*/ 41 h 78"/>
                <a:gd name="T76" fmla="*/ 18 w 18"/>
                <a:gd name="T77" fmla="*/ 41 h 78"/>
                <a:gd name="T78" fmla="*/ 16 w 18"/>
                <a:gd name="T79" fmla="*/ 35 h 78"/>
                <a:gd name="T80" fmla="*/ 14 w 18"/>
                <a:gd name="T8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78">
                  <a:moveTo>
                    <a:pt x="14" y="33"/>
                  </a:moveTo>
                  <a:lnTo>
                    <a:pt x="14" y="3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3" y="5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6" y="35"/>
                  </a:lnTo>
                  <a:lnTo>
                    <a:pt x="1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569" y="444"/>
              <a:ext cx="51" cy="36"/>
            </a:xfrm>
            <a:custGeom>
              <a:avLst/>
              <a:gdLst>
                <a:gd name="T0" fmla="*/ 28 w 51"/>
                <a:gd name="T1" fmla="*/ 30 h 36"/>
                <a:gd name="T2" fmla="*/ 51 w 51"/>
                <a:gd name="T3" fmla="*/ 6 h 36"/>
                <a:gd name="T4" fmla="*/ 51 w 51"/>
                <a:gd name="T5" fmla="*/ 6 h 36"/>
                <a:gd name="T6" fmla="*/ 17 w 51"/>
                <a:gd name="T7" fmla="*/ 6 h 36"/>
                <a:gd name="T8" fmla="*/ 17 w 51"/>
                <a:gd name="T9" fmla="*/ 6 h 36"/>
                <a:gd name="T10" fmla="*/ 13 w 51"/>
                <a:gd name="T11" fmla="*/ 5 h 36"/>
                <a:gd name="T12" fmla="*/ 10 w 51"/>
                <a:gd name="T13" fmla="*/ 2 h 36"/>
                <a:gd name="T14" fmla="*/ 5 w 51"/>
                <a:gd name="T15" fmla="*/ 0 h 36"/>
                <a:gd name="T16" fmla="*/ 4 w 51"/>
                <a:gd name="T17" fmla="*/ 0 h 36"/>
                <a:gd name="T18" fmla="*/ 4 w 51"/>
                <a:gd name="T19" fmla="*/ 0 h 36"/>
                <a:gd name="T20" fmla="*/ 0 w 51"/>
                <a:gd name="T21" fmla="*/ 7 h 36"/>
                <a:gd name="T22" fmla="*/ 0 w 51"/>
                <a:gd name="T23" fmla="*/ 7 h 36"/>
                <a:gd name="T24" fmla="*/ 2 w 51"/>
                <a:gd name="T25" fmla="*/ 11 h 36"/>
                <a:gd name="T26" fmla="*/ 4 w 51"/>
                <a:gd name="T27" fmla="*/ 13 h 36"/>
                <a:gd name="T28" fmla="*/ 5 w 51"/>
                <a:gd name="T29" fmla="*/ 18 h 36"/>
                <a:gd name="T30" fmla="*/ 5 w 51"/>
                <a:gd name="T31" fmla="*/ 18 h 36"/>
                <a:gd name="T32" fmla="*/ 5 w 51"/>
                <a:gd name="T33" fmla="*/ 22 h 36"/>
                <a:gd name="T34" fmla="*/ 2 w 51"/>
                <a:gd name="T35" fmla="*/ 25 h 36"/>
                <a:gd name="T36" fmla="*/ 0 w 51"/>
                <a:gd name="T37" fmla="*/ 28 h 36"/>
                <a:gd name="T38" fmla="*/ 0 w 51"/>
                <a:gd name="T39" fmla="*/ 28 h 36"/>
                <a:gd name="T40" fmla="*/ 5 w 51"/>
                <a:gd name="T41" fmla="*/ 36 h 36"/>
                <a:gd name="T42" fmla="*/ 5 w 51"/>
                <a:gd name="T43" fmla="*/ 36 h 36"/>
                <a:gd name="T44" fmla="*/ 9 w 51"/>
                <a:gd name="T45" fmla="*/ 34 h 36"/>
                <a:gd name="T46" fmla="*/ 18 w 51"/>
                <a:gd name="T47" fmla="*/ 30 h 36"/>
                <a:gd name="T48" fmla="*/ 18 w 51"/>
                <a:gd name="T49" fmla="*/ 30 h 36"/>
                <a:gd name="T50" fmla="*/ 28 w 51"/>
                <a:gd name="T5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6">
                  <a:moveTo>
                    <a:pt x="28" y="30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9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633" y="395"/>
              <a:ext cx="101" cy="79"/>
            </a:xfrm>
            <a:custGeom>
              <a:avLst/>
              <a:gdLst>
                <a:gd name="T0" fmla="*/ 101 w 101"/>
                <a:gd name="T1" fmla="*/ 40 h 79"/>
                <a:gd name="T2" fmla="*/ 99 w 101"/>
                <a:gd name="T3" fmla="*/ 39 h 79"/>
                <a:gd name="T4" fmla="*/ 93 w 101"/>
                <a:gd name="T5" fmla="*/ 42 h 79"/>
                <a:gd name="T6" fmla="*/ 90 w 101"/>
                <a:gd name="T7" fmla="*/ 43 h 79"/>
                <a:gd name="T8" fmla="*/ 89 w 101"/>
                <a:gd name="T9" fmla="*/ 50 h 79"/>
                <a:gd name="T10" fmla="*/ 87 w 101"/>
                <a:gd name="T11" fmla="*/ 48 h 79"/>
                <a:gd name="T12" fmla="*/ 80 w 101"/>
                <a:gd name="T13" fmla="*/ 46 h 79"/>
                <a:gd name="T14" fmla="*/ 75 w 101"/>
                <a:gd name="T15" fmla="*/ 48 h 79"/>
                <a:gd name="T16" fmla="*/ 78 w 101"/>
                <a:gd name="T17" fmla="*/ 54 h 79"/>
                <a:gd name="T18" fmla="*/ 75 w 101"/>
                <a:gd name="T19" fmla="*/ 60 h 79"/>
                <a:gd name="T20" fmla="*/ 73 w 101"/>
                <a:gd name="T21" fmla="*/ 60 h 79"/>
                <a:gd name="T22" fmla="*/ 68 w 101"/>
                <a:gd name="T23" fmla="*/ 56 h 79"/>
                <a:gd name="T24" fmla="*/ 68 w 101"/>
                <a:gd name="T25" fmla="*/ 52 h 79"/>
                <a:gd name="T26" fmla="*/ 62 w 101"/>
                <a:gd name="T27" fmla="*/ 55 h 79"/>
                <a:gd name="T28" fmla="*/ 58 w 101"/>
                <a:gd name="T29" fmla="*/ 52 h 79"/>
                <a:gd name="T30" fmla="*/ 60 w 101"/>
                <a:gd name="T31" fmla="*/ 46 h 79"/>
                <a:gd name="T32" fmla="*/ 69 w 101"/>
                <a:gd name="T33" fmla="*/ 44 h 79"/>
                <a:gd name="T34" fmla="*/ 68 w 101"/>
                <a:gd name="T35" fmla="*/ 40 h 79"/>
                <a:gd name="T36" fmla="*/ 64 w 101"/>
                <a:gd name="T37" fmla="*/ 35 h 79"/>
                <a:gd name="T38" fmla="*/ 61 w 101"/>
                <a:gd name="T39" fmla="*/ 34 h 79"/>
                <a:gd name="T40" fmla="*/ 55 w 101"/>
                <a:gd name="T41" fmla="*/ 35 h 79"/>
                <a:gd name="T42" fmla="*/ 57 w 101"/>
                <a:gd name="T43" fmla="*/ 34 h 79"/>
                <a:gd name="T44" fmla="*/ 60 w 101"/>
                <a:gd name="T45" fmla="*/ 29 h 79"/>
                <a:gd name="T46" fmla="*/ 60 w 101"/>
                <a:gd name="T47" fmla="*/ 23 h 79"/>
                <a:gd name="T48" fmla="*/ 56 w 101"/>
                <a:gd name="T49" fmla="*/ 17 h 79"/>
                <a:gd name="T50" fmla="*/ 56 w 101"/>
                <a:gd name="T51" fmla="*/ 17 h 79"/>
                <a:gd name="T52" fmla="*/ 52 w 101"/>
                <a:gd name="T53" fmla="*/ 18 h 79"/>
                <a:gd name="T54" fmla="*/ 45 w 101"/>
                <a:gd name="T55" fmla="*/ 22 h 79"/>
                <a:gd name="T56" fmla="*/ 44 w 101"/>
                <a:gd name="T57" fmla="*/ 26 h 79"/>
                <a:gd name="T58" fmla="*/ 44 w 101"/>
                <a:gd name="T59" fmla="*/ 31 h 79"/>
                <a:gd name="T60" fmla="*/ 41 w 101"/>
                <a:gd name="T61" fmla="*/ 27 h 79"/>
                <a:gd name="T62" fmla="*/ 36 w 101"/>
                <a:gd name="T63" fmla="*/ 23 h 79"/>
                <a:gd name="T64" fmla="*/ 33 w 101"/>
                <a:gd name="T65" fmla="*/ 23 h 79"/>
                <a:gd name="T66" fmla="*/ 28 w 101"/>
                <a:gd name="T67" fmla="*/ 26 h 79"/>
                <a:gd name="T68" fmla="*/ 31 w 101"/>
                <a:gd name="T69" fmla="*/ 31 h 79"/>
                <a:gd name="T70" fmla="*/ 31 w 101"/>
                <a:gd name="T71" fmla="*/ 38 h 79"/>
                <a:gd name="T72" fmla="*/ 28 w 101"/>
                <a:gd name="T73" fmla="*/ 39 h 79"/>
                <a:gd name="T74" fmla="*/ 23 w 101"/>
                <a:gd name="T75" fmla="*/ 35 h 79"/>
                <a:gd name="T76" fmla="*/ 22 w 101"/>
                <a:gd name="T77" fmla="*/ 32 h 79"/>
                <a:gd name="T78" fmla="*/ 17 w 101"/>
                <a:gd name="T79" fmla="*/ 35 h 79"/>
                <a:gd name="T80" fmla="*/ 13 w 101"/>
                <a:gd name="T81" fmla="*/ 34 h 79"/>
                <a:gd name="T82" fmla="*/ 11 w 101"/>
                <a:gd name="T83" fmla="*/ 28 h 79"/>
                <a:gd name="T84" fmla="*/ 20 w 101"/>
                <a:gd name="T85" fmla="*/ 23 h 79"/>
                <a:gd name="T86" fmla="*/ 19 w 101"/>
                <a:gd name="T87" fmla="*/ 22 h 79"/>
                <a:gd name="T88" fmla="*/ 14 w 101"/>
                <a:gd name="T89" fmla="*/ 16 h 79"/>
                <a:gd name="T90" fmla="*/ 9 w 101"/>
                <a:gd name="T91" fmla="*/ 16 h 79"/>
                <a:gd name="T92" fmla="*/ 12 w 101"/>
                <a:gd name="T93" fmla="*/ 12 h 79"/>
                <a:gd name="T94" fmla="*/ 13 w 101"/>
                <a:gd name="T95" fmla="*/ 6 h 79"/>
                <a:gd name="T96" fmla="*/ 12 w 101"/>
                <a:gd name="T97" fmla="*/ 4 h 79"/>
                <a:gd name="T98" fmla="*/ 8 w 101"/>
                <a:gd name="T99" fmla="*/ 0 h 79"/>
                <a:gd name="T100" fmla="*/ 23 w 101"/>
                <a:gd name="T101" fmla="*/ 59 h 79"/>
                <a:gd name="T102" fmla="*/ 30 w 101"/>
                <a:gd name="T103" fmla="*/ 55 h 79"/>
                <a:gd name="T104" fmla="*/ 34 w 101"/>
                <a:gd name="T105" fmla="*/ 52 h 79"/>
                <a:gd name="T106" fmla="*/ 44 w 101"/>
                <a:gd name="T107" fmla="*/ 54 h 79"/>
                <a:gd name="T108" fmla="*/ 47 w 101"/>
                <a:gd name="T109" fmla="*/ 55 h 79"/>
                <a:gd name="T110" fmla="*/ 55 w 101"/>
                <a:gd name="T111" fmla="*/ 60 h 79"/>
                <a:gd name="T112" fmla="*/ 56 w 101"/>
                <a:gd name="T113" fmla="*/ 66 h 79"/>
                <a:gd name="T114" fmla="*/ 56 w 101"/>
                <a:gd name="T115" fmla="*/ 70 h 79"/>
                <a:gd name="T116" fmla="*/ 71 w 101"/>
                <a:gd name="T1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9">
                  <a:moveTo>
                    <a:pt x="71" y="79"/>
                  </a:moveTo>
                  <a:lnTo>
                    <a:pt x="101" y="40"/>
                  </a:lnTo>
                  <a:lnTo>
                    <a:pt x="101" y="40"/>
                  </a:lnTo>
                  <a:lnTo>
                    <a:pt x="99" y="39"/>
                  </a:lnTo>
                  <a:lnTo>
                    <a:pt x="96" y="4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6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5" y="46"/>
                  </a:lnTo>
                  <a:lnTo>
                    <a:pt x="80" y="46"/>
                  </a:lnTo>
                  <a:lnTo>
                    <a:pt x="77" y="46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8" y="54"/>
                  </a:lnTo>
                  <a:lnTo>
                    <a:pt x="78" y="57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69" y="59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3" y="4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8" y="40"/>
                  </a:lnTo>
                  <a:lnTo>
                    <a:pt x="67" y="38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1" y="34"/>
                  </a:lnTo>
                  <a:lnTo>
                    <a:pt x="58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56" y="63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3" y="73"/>
                  </a:lnTo>
                  <a:lnTo>
                    <a:pt x="71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715" y="450"/>
              <a:ext cx="121" cy="21"/>
            </a:xfrm>
            <a:custGeom>
              <a:avLst/>
              <a:gdLst>
                <a:gd name="T0" fmla="*/ 101 w 121"/>
                <a:gd name="T1" fmla="*/ 18 h 21"/>
                <a:gd name="T2" fmla="*/ 121 w 121"/>
                <a:gd name="T3" fmla="*/ 10 h 21"/>
                <a:gd name="T4" fmla="*/ 101 w 121"/>
                <a:gd name="T5" fmla="*/ 1 h 21"/>
                <a:gd name="T6" fmla="*/ 101 w 121"/>
                <a:gd name="T7" fmla="*/ 1 h 21"/>
                <a:gd name="T8" fmla="*/ 68 w 121"/>
                <a:gd name="T9" fmla="*/ 1 h 21"/>
                <a:gd name="T10" fmla="*/ 16 w 121"/>
                <a:gd name="T11" fmla="*/ 0 h 21"/>
                <a:gd name="T12" fmla="*/ 0 w 121"/>
                <a:gd name="T13" fmla="*/ 21 h 21"/>
                <a:gd name="T14" fmla="*/ 0 w 121"/>
                <a:gd name="T15" fmla="*/ 21 h 21"/>
                <a:gd name="T16" fmla="*/ 101 w 1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">
                  <a:moveTo>
                    <a:pt x="101" y="18"/>
                  </a:moveTo>
                  <a:lnTo>
                    <a:pt x="121" y="1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68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754" y="502"/>
              <a:ext cx="72" cy="71"/>
            </a:xfrm>
            <a:custGeom>
              <a:avLst/>
              <a:gdLst>
                <a:gd name="T0" fmla="*/ 36 w 72"/>
                <a:gd name="T1" fmla="*/ 71 h 71"/>
                <a:gd name="T2" fmla="*/ 36 w 72"/>
                <a:gd name="T3" fmla="*/ 71 h 71"/>
                <a:gd name="T4" fmla="*/ 25 w 72"/>
                <a:gd name="T5" fmla="*/ 65 h 71"/>
                <a:gd name="T6" fmla="*/ 17 w 72"/>
                <a:gd name="T7" fmla="*/ 60 h 71"/>
                <a:gd name="T8" fmla="*/ 8 w 72"/>
                <a:gd name="T9" fmla="*/ 54 h 71"/>
                <a:gd name="T10" fmla="*/ 2 w 72"/>
                <a:gd name="T11" fmla="*/ 47 h 71"/>
                <a:gd name="T12" fmla="*/ 2 w 72"/>
                <a:gd name="T13" fmla="*/ 47 h 71"/>
                <a:gd name="T14" fmla="*/ 0 w 72"/>
                <a:gd name="T15" fmla="*/ 42 h 71"/>
                <a:gd name="T16" fmla="*/ 0 w 72"/>
                <a:gd name="T17" fmla="*/ 36 h 71"/>
                <a:gd name="T18" fmla="*/ 0 w 72"/>
                <a:gd name="T19" fmla="*/ 31 h 71"/>
                <a:gd name="T20" fmla="*/ 0 w 72"/>
                <a:gd name="T21" fmla="*/ 25 h 71"/>
                <a:gd name="T22" fmla="*/ 2 w 72"/>
                <a:gd name="T23" fmla="*/ 19 h 71"/>
                <a:gd name="T24" fmla="*/ 5 w 72"/>
                <a:gd name="T25" fmla="*/ 14 h 71"/>
                <a:gd name="T26" fmla="*/ 10 w 72"/>
                <a:gd name="T27" fmla="*/ 9 h 71"/>
                <a:gd name="T28" fmla="*/ 14 w 72"/>
                <a:gd name="T29" fmla="*/ 5 h 71"/>
                <a:gd name="T30" fmla="*/ 14 w 72"/>
                <a:gd name="T31" fmla="*/ 5 h 71"/>
                <a:gd name="T32" fmla="*/ 17 w 72"/>
                <a:gd name="T33" fmla="*/ 8 h 71"/>
                <a:gd name="T34" fmla="*/ 18 w 72"/>
                <a:gd name="T35" fmla="*/ 10 h 71"/>
                <a:gd name="T36" fmla="*/ 18 w 72"/>
                <a:gd name="T37" fmla="*/ 13 h 71"/>
                <a:gd name="T38" fmla="*/ 18 w 72"/>
                <a:gd name="T39" fmla="*/ 13 h 71"/>
                <a:gd name="T40" fmla="*/ 34 w 72"/>
                <a:gd name="T41" fmla="*/ 11 h 71"/>
                <a:gd name="T42" fmla="*/ 34 w 72"/>
                <a:gd name="T43" fmla="*/ 11 h 71"/>
                <a:gd name="T44" fmla="*/ 34 w 72"/>
                <a:gd name="T45" fmla="*/ 7 h 71"/>
                <a:gd name="T46" fmla="*/ 34 w 72"/>
                <a:gd name="T47" fmla="*/ 3 h 71"/>
                <a:gd name="T48" fmla="*/ 33 w 72"/>
                <a:gd name="T49" fmla="*/ 0 h 71"/>
                <a:gd name="T50" fmla="*/ 33 w 72"/>
                <a:gd name="T51" fmla="*/ 0 h 71"/>
                <a:gd name="T52" fmla="*/ 38 w 72"/>
                <a:gd name="T53" fmla="*/ 4 h 71"/>
                <a:gd name="T54" fmla="*/ 39 w 72"/>
                <a:gd name="T55" fmla="*/ 8 h 71"/>
                <a:gd name="T56" fmla="*/ 40 w 72"/>
                <a:gd name="T57" fmla="*/ 11 h 71"/>
                <a:gd name="T58" fmla="*/ 40 w 72"/>
                <a:gd name="T59" fmla="*/ 11 h 71"/>
                <a:gd name="T60" fmla="*/ 55 w 72"/>
                <a:gd name="T61" fmla="*/ 13 h 71"/>
                <a:gd name="T62" fmla="*/ 55 w 72"/>
                <a:gd name="T63" fmla="*/ 13 h 71"/>
                <a:gd name="T64" fmla="*/ 55 w 72"/>
                <a:gd name="T65" fmla="*/ 8 h 71"/>
                <a:gd name="T66" fmla="*/ 52 w 72"/>
                <a:gd name="T67" fmla="*/ 3 h 71"/>
                <a:gd name="T68" fmla="*/ 52 w 72"/>
                <a:gd name="T69" fmla="*/ 3 h 71"/>
                <a:gd name="T70" fmla="*/ 57 w 72"/>
                <a:gd name="T71" fmla="*/ 7 h 71"/>
                <a:gd name="T72" fmla="*/ 62 w 72"/>
                <a:gd name="T73" fmla="*/ 9 h 71"/>
                <a:gd name="T74" fmla="*/ 66 w 72"/>
                <a:gd name="T75" fmla="*/ 14 h 71"/>
                <a:gd name="T76" fmla="*/ 68 w 72"/>
                <a:gd name="T77" fmla="*/ 18 h 71"/>
                <a:gd name="T78" fmla="*/ 71 w 72"/>
                <a:gd name="T79" fmla="*/ 26 h 71"/>
                <a:gd name="T80" fmla="*/ 72 w 72"/>
                <a:gd name="T81" fmla="*/ 33 h 71"/>
                <a:gd name="T82" fmla="*/ 72 w 72"/>
                <a:gd name="T83" fmla="*/ 33 h 71"/>
                <a:gd name="T84" fmla="*/ 71 w 72"/>
                <a:gd name="T85" fmla="*/ 42 h 71"/>
                <a:gd name="T86" fmla="*/ 68 w 72"/>
                <a:gd name="T87" fmla="*/ 49 h 71"/>
                <a:gd name="T88" fmla="*/ 63 w 72"/>
                <a:gd name="T89" fmla="*/ 55 h 71"/>
                <a:gd name="T90" fmla="*/ 57 w 72"/>
                <a:gd name="T91" fmla="*/ 60 h 71"/>
                <a:gd name="T92" fmla="*/ 57 w 72"/>
                <a:gd name="T93" fmla="*/ 60 h 71"/>
                <a:gd name="T94" fmla="*/ 46 w 72"/>
                <a:gd name="T95" fmla="*/ 66 h 71"/>
                <a:gd name="T96" fmla="*/ 36 w 72"/>
                <a:gd name="T9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71">
                  <a:moveTo>
                    <a:pt x="36" y="71"/>
                  </a:moveTo>
                  <a:lnTo>
                    <a:pt x="36" y="71"/>
                  </a:lnTo>
                  <a:lnTo>
                    <a:pt x="25" y="65"/>
                  </a:lnTo>
                  <a:lnTo>
                    <a:pt x="17" y="60"/>
                  </a:lnTo>
                  <a:lnTo>
                    <a:pt x="8" y="54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8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7" y="7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68" y="18"/>
                  </a:lnTo>
                  <a:lnTo>
                    <a:pt x="71" y="26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1" y="42"/>
                  </a:lnTo>
                  <a:lnTo>
                    <a:pt x="68" y="49"/>
                  </a:lnTo>
                  <a:lnTo>
                    <a:pt x="63" y="55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46" y="66"/>
                  </a:lnTo>
                  <a:lnTo>
                    <a:pt x="36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773" y="676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618" y="477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2 w 13"/>
                <a:gd name="T5" fmla="*/ 6 h 7"/>
                <a:gd name="T6" fmla="*/ 7 w 13"/>
                <a:gd name="T7" fmla="*/ 7 h 7"/>
                <a:gd name="T8" fmla="*/ 1 w 13"/>
                <a:gd name="T9" fmla="*/ 7 h 7"/>
                <a:gd name="T10" fmla="*/ 1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7 w 13"/>
                <a:gd name="T21" fmla="*/ 1 h 7"/>
                <a:gd name="T22" fmla="*/ 11 w 13"/>
                <a:gd name="T23" fmla="*/ 2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443" y="450"/>
              <a:ext cx="415" cy="487"/>
            </a:xfrm>
            <a:custGeom>
              <a:avLst/>
              <a:gdLst>
                <a:gd name="T0" fmla="*/ 396 w 415"/>
                <a:gd name="T1" fmla="*/ 164 h 487"/>
                <a:gd name="T2" fmla="*/ 394 w 415"/>
                <a:gd name="T3" fmla="*/ 100 h 487"/>
                <a:gd name="T4" fmla="*/ 344 w 415"/>
                <a:gd name="T5" fmla="*/ 38 h 487"/>
                <a:gd name="T6" fmla="*/ 299 w 415"/>
                <a:gd name="T7" fmla="*/ 100 h 487"/>
                <a:gd name="T8" fmla="*/ 308 w 415"/>
                <a:gd name="T9" fmla="*/ 162 h 487"/>
                <a:gd name="T10" fmla="*/ 328 w 415"/>
                <a:gd name="T11" fmla="*/ 171 h 487"/>
                <a:gd name="T12" fmla="*/ 339 w 415"/>
                <a:gd name="T13" fmla="*/ 160 h 487"/>
                <a:gd name="T14" fmla="*/ 381 w 415"/>
                <a:gd name="T15" fmla="*/ 167 h 487"/>
                <a:gd name="T16" fmla="*/ 357 w 415"/>
                <a:gd name="T17" fmla="*/ 231 h 487"/>
                <a:gd name="T18" fmla="*/ 288 w 415"/>
                <a:gd name="T19" fmla="*/ 194 h 487"/>
                <a:gd name="T20" fmla="*/ 279 w 415"/>
                <a:gd name="T21" fmla="*/ 132 h 487"/>
                <a:gd name="T22" fmla="*/ 280 w 415"/>
                <a:gd name="T23" fmla="*/ 122 h 487"/>
                <a:gd name="T24" fmla="*/ 251 w 415"/>
                <a:gd name="T25" fmla="*/ 81 h 487"/>
                <a:gd name="T26" fmla="*/ 284 w 415"/>
                <a:gd name="T27" fmla="*/ 51 h 487"/>
                <a:gd name="T28" fmla="*/ 236 w 415"/>
                <a:gd name="T29" fmla="*/ 18 h 487"/>
                <a:gd name="T30" fmla="*/ 165 w 415"/>
                <a:gd name="T31" fmla="*/ 22 h 487"/>
                <a:gd name="T32" fmla="*/ 150 w 415"/>
                <a:gd name="T33" fmla="*/ 49 h 487"/>
                <a:gd name="T34" fmla="*/ 163 w 415"/>
                <a:gd name="T35" fmla="*/ 70 h 487"/>
                <a:gd name="T36" fmla="*/ 196 w 415"/>
                <a:gd name="T37" fmla="*/ 59 h 487"/>
                <a:gd name="T38" fmla="*/ 147 w 415"/>
                <a:gd name="T39" fmla="*/ 77 h 487"/>
                <a:gd name="T40" fmla="*/ 127 w 415"/>
                <a:gd name="T41" fmla="*/ 73 h 487"/>
                <a:gd name="T42" fmla="*/ 173 w 415"/>
                <a:gd name="T43" fmla="*/ 74 h 487"/>
                <a:gd name="T44" fmla="*/ 175 w 415"/>
                <a:gd name="T45" fmla="*/ 85 h 487"/>
                <a:gd name="T46" fmla="*/ 159 w 415"/>
                <a:gd name="T47" fmla="*/ 101 h 487"/>
                <a:gd name="T48" fmla="*/ 174 w 415"/>
                <a:gd name="T49" fmla="*/ 128 h 487"/>
                <a:gd name="T50" fmla="*/ 89 w 415"/>
                <a:gd name="T51" fmla="*/ 184 h 487"/>
                <a:gd name="T52" fmla="*/ 35 w 415"/>
                <a:gd name="T53" fmla="*/ 168 h 487"/>
                <a:gd name="T54" fmla="*/ 28 w 415"/>
                <a:gd name="T55" fmla="*/ 178 h 487"/>
                <a:gd name="T56" fmla="*/ 34 w 415"/>
                <a:gd name="T57" fmla="*/ 192 h 487"/>
                <a:gd name="T58" fmla="*/ 1 w 415"/>
                <a:gd name="T59" fmla="*/ 204 h 487"/>
                <a:gd name="T60" fmla="*/ 39 w 415"/>
                <a:gd name="T61" fmla="*/ 209 h 487"/>
                <a:gd name="T62" fmla="*/ 24 w 415"/>
                <a:gd name="T63" fmla="*/ 221 h 487"/>
                <a:gd name="T64" fmla="*/ 35 w 415"/>
                <a:gd name="T65" fmla="*/ 231 h 487"/>
                <a:gd name="T66" fmla="*/ 70 w 415"/>
                <a:gd name="T67" fmla="*/ 231 h 487"/>
                <a:gd name="T68" fmla="*/ 78 w 415"/>
                <a:gd name="T69" fmla="*/ 232 h 487"/>
                <a:gd name="T70" fmla="*/ 109 w 415"/>
                <a:gd name="T71" fmla="*/ 206 h 487"/>
                <a:gd name="T72" fmla="*/ 143 w 415"/>
                <a:gd name="T73" fmla="*/ 200 h 487"/>
                <a:gd name="T74" fmla="*/ 190 w 415"/>
                <a:gd name="T75" fmla="*/ 217 h 487"/>
                <a:gd name="T76" fmla="*/ 279 w 415"/>
                <a:gd name="T77" fmla="*/ 258 h 487"/>
                <a:gd name="T78" fmla="*/ 312 w 415"/>
                <a:gd name="T79" fmla="*/ 328 h 487"/>
                <a:gd name="T80" fmla="*/ 311 w 415"/>
                <a:gd name="T81" fmla="*/ 345 h 487"/>
                <a:gd name="T82" fmla="*/ 343 w 415"/>
                <a:gd name="T83" fmla="*/ 352 h 487"/>
                <a:gd name="T84" fmla="*/ 352 w 415"/>
                <a:gd name="T85" fmla="*/ 419 h 487"/>
                <a:gd name="T86" fmla="*/ 310 w 415"/>
                <a:gd name="T87" fmla="*/ 426 h 487"/>
                <a:gd name="T88" fmla="*/ 329 w 415"/>
                <a:gd name="T89" fmla="*/ 435 h 487"/>
                <a:gd name="T90" fmla="*/ 321 w 415"/>
                <a:gd name="T91" fmla="*/ 443 h 487"/>
                <a:gd name="T92" fmla="*/ 318 w 415"/>
                <a:gd name="T93" fmla="*/ 475 h 487"/>
                <a:gd name="T94" fmla="*/ 336 w 415"/>
                <a:gd name="T95" fmla="*/ 463 h 487"/>
                <a:gd name="T96" fmla="*/ 344 w 415"/>
                <a:gd name="T97" fmla="*/ 467 h 487"/>
                <a:gd name="T98" fmla="*/ 365 w 415"/>
                <a:gd name="T99" fmla="*/ 481 h 487"/>
                <a:gd name="T100" fmla="*/ 371 w 415"/>
                <a:gd name="T101" fmla="*/ 453 h 487"/>
                <a:gd name="T102" fmla="*/ 393 w 415"/>
                <a:gd name="T103" fmla="*/ 460 h 487"/>
                <a:gd name="T104" fmla="*/ 395 w 415"/>
                <a:gd name="T105" fmla="*/ 417 h 487"/>
                <a:gd name="T106" fmla="*/ 404 w 415"/>
                <a:gd name="T107" fmla="*/ 399 h 487"/>
                <a:gd name="T108" fmla="*/ 401 w 415"/>
                <a:gd name="T109" fmla="*/ 369 h 487"/>
                <a:gd name="T110" fmla="*/ 384 w 415"/>
                <a:gd name="T111" fmla="*/ 339 h 487"/>
                <a:gd name="T112" fmla="*/ 356 w 415"/>
                <a:gd name="T113" fmla="*/ 309 h 487"/>
                <a:gd name="T114" fmla="*/ 356 w 415"/>
                <a:gd name="T115" fmla="*/ 279 h 487"/>
                <a:gd name="T116" fmla="*/ 361 w 415"/>
                <a:gd name="T117" fmla="*/ 251 h 487"/>
                <a:gd name="T118" fmla="*/ 414 w 415"/>
                <a:gd name="T119" fmla="*/ 21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5" h="487">
                  <a:moveTo>
                    <a:pt x="404" y="187"/>
                  </a:moveTo>
                  <a:lnTo>
                    <a:pt x="404" y="187"/>
                  </a:lnTo>
                  <a:lnTo>
                    <a:pt x="410" y="188"/>
                  </a:lnTo>
                  <a:lnTo>
                    <a:pt x="415" y="187"/>
                  </a:lnTo>
                  <a:lnTo>
                    <a:pt x="415" y="187"/>
                  </a:lnTo>
                  <a:lnTo>
                    <a:pt x="414" y="179"/>
                  </a:lnTo>
                  <a:lnTo>
                    <a:pt x="412" y="168"/>
                  </a:lnTo>
                  <a:lnTo>
                    <a:pt x="412" y="168"/>
                  </a:lnTo>
                  <a:lnTo>
                    <a:pt x="409" y="168"/>
                  </a:lnTo>
                  <a:lnTo>
                    <a:pt x="405" y="168"/>
                  </a:lnTo>
                  <a:lnTo>
                    <a:pt x="401" y="167"/>
                  </a:lnTo>
                  <a:lnTo>
                    <a:pt x="396" y="164"/>
                  </a:lnTo>
                  <a:lnTo>
                    <a:pt x="396" y="164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387" y="149"/>
                  </a:lnTo>
                  <a:lnTo>
                    <a:pt x="378" y="142"/>
                  </a:lnTo>
                  <a:lnTo>
                    <a:pt x="369" y="135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74" y="123"/>
                  </a:lnTo>
                  <a:lnTo>
                    <a:pt x="383" y="116"/>
                  </a:lnTo>
                  <a:lnTo>
                    <a:pt x="389" y="110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4" y="100"/>
                  </a:lnTo>
                  <a:lnTo>
                    <a:pt x="396" y="93"/>
                  </a:lnTo>
                  <a:lnTo>
                    <a:pt x="396" y="85"/>
                  </a:lnTo>
                  <a:lnTo>
                    <a:pt x="396" y="77"/>
                  </a:lnTo>
                  <a:lnTo>
                    <a:pt x="394" y="68"/>
                  </a:lnTo>
                  <a:lnTo>
                    <a:pt x="390" y="60"/>
                  </a:lnTo>
                  <a:lnTo>
                    <a:pt x="384" y="52"/>
                  </a:lnTo>
                  <a:lnTo>
                    <a:pt x="379" y="49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67" y="41"/>
                  </a:lnTo>
                  <a:lnTo>
                    <a:pt x="358" y="39"/>
                  </a:lnTo>
                  <a:lnTo>
                    <a:pt x="351" y="38"/>
                  </a:lnTo>
                  <a:lnTo>
                    <a:pt x="344" y="38"/>
                  </a:lnTo>
                  <a:lnTo>
                    <a:pt x="332" y="40"/>
                  </a:lnTo>
                  <a:lnTo>
                    <a:pt x="322" y="43"/>
                  </a:lnTo>
                  <a:lnTo>
                    <a:pt x="322" y="43"/>
                  </a:lnTo>
                  <a:lnTo>
                    <a:pt x="316" y="46"/>
                  </a:lnTo>
                  <a:lnTo>
                    <a:pt x="310" y="51"/>
                  </a:lnTo>
                  <a:lnTo>
                    <a:pt x="305" y="56"/>
                  </a:lnTo>
                  <a:lnTo>
                    <a:pt x="301" y="62"/>
                  </a:lnTo>
                  <a:lnTo>
                    <a:pt x="299" y="70"/>
                  </a:lnTo>
                  <a:lnTo>
                    <a:pt x="296" y="77"/>
                  </a:lnTo>
                  <a:lnTo>
                    <a:pt x="296" y="8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9" y="100"/>
                  </a:lnTo>
                  <a:lnTo>
                    <a:pt x="301" y="106"/>
                  </a:lnTo>
                  <a:lnTo>
                    <a:pt x="305" y="112"/>
                  </a:lnTo>
                  <a:lnTo>
                    <a:pt x="308" y="116"/>
                  </a:lnTo>
                  <a:lnTo>
                    <a:pt x="319" y="123"/>
                  </a:lnTo>
                  <a:lnTo>
                    <a:pt x="332" y="131"/>
                  </a:lnTo>
                  <a:lnTo>
                    <a:pt x="332" y="131"/>
                  </a:lnTo>
                  <a:lnTo>
                    <a:pt x="322" y="135"/>
                  </a:lnTo>
                  <a:lnTo>
                    <a:pt x="314" y="143"/>
                  </a:lnTo>
                  <a:lnTo>
                    <a:pt x="312" y="146"/>
                  </a:lnTo>
                  <a:lnTo>
                    <a:pt x="311" y="151"/>
                  </a:lnTo>
                  <a:lnTo>
                    <a:pt x="310" y="156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70"/>
                  </a:lnTo>
                  <a:lnTo>
                    <a:pt x="312" y="178"/>
                  </a:lnTo>
                  <a:lnTo>
                    <a:pt x="313" y="188"/>
                  </a:lnTo>
                  <a:lnTo>
                    <a:pt x="313" y="194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3" y="200"/>
                  </a:lnTo>
                  <a:lnTo>
                    <a:pt x="318" y="199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87"/>
                  </a:lnTo>
                  <a:lnTo>
                    <a:pt x="328" y="179"/>
                  </a:lnTo>
                  <a:lnTo>
                    <a:pt x="328" y="171"/>
                  </a:lnTo>
                  <a:lnTo>
                    <a:pt x="328" y="171"/>
                  </a:lnTo>
                  <a:lnTo>
                    <a:pt x="330" y="175"/>
                  </a:lnTo>
                  <a:lnTo>
                    <a:pt x="332" y="181"/>
                  </a:lnTo>
                  <a:lnTo>
                    <a:pt x="332" y="185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5" y="188"/>
                  </a:lnTo>
                  <a:lnTo>
                    <a:pt x="338" y="185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1" y="175"/>
                  </a:lnTo>
                  <a:lnTo>
                    <a:pt x="341" y="166"/>
                  </a:lnTo>
                  <a:lnTo>
                    <a:pt x="339" y="160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6" y="150"/>
                  </a:lnTo>
                  <a:lnTo>
                    <a:pt x="338" y="145"/>
                  </a:lnTo>
                  <a:lnTo>
                    <a:pt x="341" y="140"/>
                  </a:lnTo>
                  <a:lnTo>
                    <a:pt x="345" y="138"/>
                  </a:lnTo>
                  <a:lnTo>
                    <a:pt x="345" y="138"/>
                  </a:lnTo>
                  <a:lnTo>
                    <a:pt x="357" y="144"/>
                  </a:lnTo>
                  <a:lnTo>
                    <a:pt x="357" y="144"/>
                  </a:lnTo>
                  <a:lnTo>
                    <a:pt x="362" y="148"/>
                  </a:lnTo>
                  <a:lnTo>
                    <a:pt x="369" y="154"/>
                  </a:lnTo>
                  <a:lnTo>
                    <a:pt x="377" y="162"/>
                  </a:lnTo>
                  <a:lnTo>
                    <a:pt x="381" y="167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7" y="181"/>
                  </a:lnTo>
                  <a:lnTo>
                    <a:pt x="388" y="188"/>
                  </a:lnTo>
                  <a:lnTo>
                    <a:pt x="388" y="194"/>
                  </a:lnTo>
                  <a:lnTo>
                    <a:pt x="388" y="200"/>
                  </a:lnTo>
                  <a:lnTo>
                    <a:pt x="385" y="209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78" y="220"/>
                  </a:lnTo>
                  <a:lnTo>
                    <a:pt x="373" y="226"/>
                  </a:lnTo>
                  <a:lnTo>
                    <a:pt x="366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56" y="231"/>
                  </a:lnTo>
                  <a:lnTo>
                    <a:pt x="356" y="231"/>
                  </a:lnTo>
                  <a:lnTo>
                    <a:pt x="346" y="231"/>
                  </a:lnTo>
                  <a:lnTo>
                    <a:pt x="346" y="231"/>
                  </a:lnTo>
                  <a:lnTo>
                    <a:pt x="338" y="228"/>
                  </a:lnTo>
                  <a:lnTo>
                    <a:pt x="338" y="228"/>
                  </a:lnTo>
                  <a:lnTo>
                    <a:pt x="330" y="226"/>
                  </a:lnTo>
                  <a:lnTo>
                    <a:pt x="330" y="226"/>
                  </a:lnTo>
                  <a:lnTo>
                    <a:pt x="323" y="222"/>
                  </a:lnTo>
                  <a:lnTo>
                    <a:pt x="312" y="215"/>
                  </a:lnTo>
                  <a:lnTo>
                    <a:pt x="300" y="206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2" y="175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7" y="164"/>
                  </a:lnTo>
                  <a:lnTo>
                    <a:pt x="272" y="164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79" y="153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75" y="132"/>
                  </a:lnTo>
                  <a:lnTo>
                    <a:pt x="267" y="129"/>
                  </a:lnTo>
                  <a:lnTo>
                    <a:pt x="263" y="128"/>
                  </a:lnTo>
                  <a:lnTo>
                    <a:pt x="258" y="126"/>
                  </a:lnTo>
                  <a:lnTo>
                    <a:pt x="254" y="123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6" y="121"/>
                  </a:lnTo>
                  <a:lnTo>
                    <a:pt x="259" y="122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75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1" y="111"/>
                  </a:lnTo>
                  <a:lnTo>
                    <a:pt x="281" y="101"/>
                  </a:lnTo>
                  <a:lnTo>
                    <a:pt x="281" y="10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91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57" y="87"/>
                  </a:lnTo>
                  <a:lnTo>
                    <a:pt x="253" y="84"/>
                  </a:lnTo>
                  <a:lnTo>
                    <a:pt x="251" y="81"/>
                  </a:lnTo>
                  <a:lnTo>
                    <a:pt x="251" y="81"/>
                  </a:lnTo>
                  <a:lnTo>
                    <a:pt x="254" y="82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7" y="83"/>
                  </a:lnTo>
                  <a:lnTo>
                    <a:pt x="281" y="83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4" y="57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80" y="51"/>
                  </a:lnTo>
                  <a:lnTo>
                    <a:pt x="273" y="50"/>
                  </a:lnTo>
                  <a:lnTo>
                    <a:pt x="264" y="46"/>
                  </a:lnTo>
                  <a:lnTo>
                    <a:pt x="261" y="44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4" y="38"/>
                  </a:lnTo>
                  <a:lnTo>
                    <a:pt x="254" y="35"/>
                  </a:lnTo>
                  <a:lnTo>
                    <a:pt x="256" y="30"/>
                  </a:lnTo>
                  <a:lnTo>
                    <a:pt x="256" y="30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6" y="18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7" y="8"/>
                  </a:lnTo>
                  <a:lnTo>
                    <a:pt x="234" y="6"/>
                  </a:lnTo>
                  <a:lnTo>
                    <a:pt x="230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4" y="12"/>
                  </a:lnTo>
                  <a:lnTo>
                    <a:pt x="187" y="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4" y="23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9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0" y="49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61"/>
                  </a:lnTo>
                  <a:lnTo>
                    <a:pt x="157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8" y="66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4" y="67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80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90" y="52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6" y="59"/>
                  </a:lnTo>
                  <a:lnTo>
                    <a:pt x="197" y="63"/>
                  </a:lnTo>
                  <a:lnTo>
                    <a:pt x="197" y="68"/>
                  </a:lnTo>
                  <a:lnTo>
                    <a:pt x="197" y="72"/>
                  </a:lnTo>
                  <a:lnTo>
                    <a:pt x="197" y="72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1" y="68"/>
                  </a:lnTo>
                  <a:lnTo>
                    <a:pt x="185" y="67"/>
                  </a:lnTo>
                  <a:lnTo>
                    <a:pt x="177" y="67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62" y="72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3" y="78"/>
                  </a:lnTo>
                  <a:lnTo>
                    <a:pt x="139" y="78"/>
                  </a:lnTo>
                  <a:lnTo>
                    <a:pt x="137" y="76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3" y="67"/>
                  </a:lnTo>
                  <a:lnTo>
                    <a:pt x="130" y="70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8"/>
                  </a:lnTo>
                  <a:lnTo>
                    <a:pt x="128" y="83"/>
                  </a:lnTo>
                  <a:lnTo>
                    <a:pt x="131" y="85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9" y="88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4"/>
                  </a:lnTo>
                  <a:lnTo>
                    <a:pt x="176" y="73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91" y="79"/>
                  </a:lnTo>
                  <a:lnTo>
                    <a:pt x="193" y="81"/>
                  </a:lnTo>
                  <a:lnTo>
                    <a:pt x="193" y="81"/>
                  </a:lnTo>
                  <a:lnTo>
                    <a:pt x="191" y="84"/>
                  </a:lnTo>
                  <a:lnTo>
                    <a:pt x="188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5" y="85"/>
                  </a:lnTo>
                  <a:lnTo>
                    <a:pt x="171" y="83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6" y="88"/>
                  </a:lnTo>
                  <a:lnTo>
                    <a:pt x="166" y="90"/>
                  </a:lnTo>
                  <a:lnTo>
                    <a:pt x="168" y="91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5" y="95"/>
                  </a:lnTo>
                  <a:lnTo>
                    <a:pt x="164" y="98"/>
                  </a:lnTo>
                  <a:lnTo>
                    <a:pt x="159" y="101"/>
                  </a:lnTo>
                  <a:lnTo>
                    <a:pt x="159" y="101"/>
                  </a:lnTo>
                  <a:lnTo>
                    <a:pt x="152" y="105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5" y="124"/>
                  </a:lnTo>
                  <a:lnTo>
                    <a:pt x="158" y="129"/>
                  </a:lnTo>
                  <a:lnTo>
                    <a:pt x="160" y="133"/>
                  </a:lnTo>
                  <a:lnTo>
                    <a:pt x="160" y="133"/>
                  </a:lnTo>
                  <a:lnTo>
                    <a:pt x="165" y="132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80" y="123"/>
                  </a:lnTo>
                  <a:lnTo>
                    <a:pt x="184" y="118"/>
                  </a:lnTo>
                  <a:lnTo>
                    <a:pt x="184" y="118"/>
                  </a:lnTo>
                  <a:lnTo>
                    <a:pt x="179" y="129"/>
                  </a:lnTo>
                  <a:lnTo>
                    <a:pt x="175" y="135"/>
                  </a:lnTo>
                  <a:lnTo>
                    <a:pt x="170" y="140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0" y="155"/>
                  </a:lnTo>
                  <a:lnTo>
                    <a:pt x="128" y="167"/>
                  </a:lnTo>
                  <a:lnTo>
                    <a:pt x="115" y="175"/>
                  </a:lnTo>
                  <a:lnTo>
                    <a:pt x="103" y="179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2" y="185"/>
                  </a:lnTo>
                  <a:lnTo>
                    <a:pt x="67" y="184"/>
                  </a:lnTo>
                  <a:lnTo>
                    <a:pt x="59" y="178"/>
                  </a:lnTo>
                  <a:lnTo>
                    <a:pt x="50" y="172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4" y="166"/>
                  </a:lnTo>
                  <a:lnTo>
                    <a:pt x="42" y="165"/>
                  </a:lnTo>
                  <a:lnTo>
                    <a:pt x="39" y="166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28" y="168"/>
                  </a:lnTo>
                  <a:lnTo>
                    <a:pt x="21" y="170"/>
                  </a:lnTo>
                  <a:lnTo>
                    <a:pt x="18" y="172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6" y="176"/>
                  </a:lnTo>
                  <a:lnTo>
                    <a:pt x="20" y="176"/>
                  </a:lnTo>
                  <a:lnTo>
                    <a:pt x="23" y="175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7" y="179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3"/>
                  </a:lnTo>
                  <a:lnTo>
                    <a:pt x="29" y="185"/>
                  </a:lnTo>
                  <a:lnTo>
                    <a:pt x="35" y="188"/>
                  </a:lnTo>
                  <a:lnTo>
                    <a:pt x="48" y="193"/>
                  </a:lnTo>
                  <a:lnTo>
                    <a:pt x="48" y="193"/>
                  </a:lnTo>
                  <a:lnTo>
                    <a:pt x="49" y="194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0" y="194"/>
                  </a:lnTo>
                  <a:lnTo>
                    <a:pt x="34" y="192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0" y="187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3"/>
                  </a:lnTo>
                  <a:lnTo>
                    <a:pt x="11" y="193"/>
                  </a:lnTo>
                  <a:lnTo>
                    <a:pt x="7" y="195"/>
                  </a:lnTo>
                  <a:lnTo>
                    <a:pt x="5" y="196"/>
                  </a:lnTo>
                  <a:lnTo>
                    <a:pt x="2" y="200"/>
                  </a:lnTo>
                  <a:lnTo>
                    <a:pt x="1" y="204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9"/>
                  </a:lnTo>
                  <a:lnTo>
                    <a:pt x="6" y="205"/>
                  </a:lnTo>
                  <a:lnTo>
                    <a:pt x="10" y="203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5" y="207"/>
                  </a:lnTo>
                  <a:lnTo>
                    <a:pt x="18" y="210"/>
                  </a:lnTo>
                  <a:lnTo>
                    <a:pt x="23" y="210"/>
                  </a:lnTo>
                  <a:lnTo>
                    <a:pt x="28" y="210"/>
                  </a:lnTo>
                  <a:lnTo>
                    <a:pt x="39" y="209"/>
                  </a:lnTo>
                  <a:lnTo>
                    <a:pt x="44" y="209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1"/>
                  </a:lnTo>
                  <a:lnTo>
                    <a:pt x="35" y="212"/>
                  </a:lnTo>
                  <a:lnTo>
                    <a:pt x="31" y="214"/>
                  </a:lnTo>
                  <a:lnTo>
                    <a:pt x="26" y="216"/>
                  </a:lnTo>
                  <a:lnTo>
                    <a:pt x="24" y="217"/>
                  </a:lnTo>
                  <a:lnTo>
                    <a:pt x="23" y="220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2" y="223"/>
                  </a:lnTo>
                  <a:lnTo>
                    <a:pt x="20" y="228"/>
                  </a:lnTo>
                  <a:lnTo>
                    <a:pt x="18" y="231"/>
                  </a:lnTo>
                  <a:lnTo>
                    <a:pt x="18" y="234"/>
                  </a:lnTo>
                  <a:lnTo>
                    <a:pt x="20" y="238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4" y="236"/>
                  </a:lnTo>
                  <a:lnTo>
                    <a:pt x="27" y="232"/>
                  </a:lnTo>
                  <a:lnTo>
                    <a:pt x="28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5" y="231"/>
                  </a:lnTo>
                  <a:lnTo>
                    <a:pt x="39" y="233"/>
                  </a:lnTo>
                  <a:lnTo>
                    <a:pt x="43" y="23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3" y="227"/>
                  </a:lnTo>
                  <a:lnTo>
                    <a:pt x="56" y="225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5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9" y="229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4"/>
                  </a:lnTo>
                  <a:lnTo>
                    <a:pt x="66" y="23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9" y="240"/>
                  </a:lnTo>
                  <a:lnTo>
                    <a:pt x="72" y="239"/>
                  </a:lnTo>
                  <a:lnTo>
                    <a:pt x="75" y="237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8" y="232"/>
                  </a:lnTo>
                  <a:lnTo>
                    <a:pt x="80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6" y="231"/>
                  </a:lnTo>
                  <a:lnTo>
                    <a:pt x="87" y="229"/>
                  </a:lnTo>
                  <a:lnTo>
                    <a:pt x="87" y="226"/>
                  </a:lnTo>
                  <a:lnTo>
                    <a:pt x="87" y="222"/>
                  </a:lnTo>
                  <a:lnTo>
                    <a:pt x="87" y="220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93" y="215"/>
                  </a:lnTo>
                  <a:lnTo>
                    <a:pt x="98" y="211"/>
                  </a:lnTo>
                  <a:lnTo>
                    <a:pt x="109" y="206"/>
                  </a:lnTo>
                  <a:lnTo>
                    <a:pt x="109" y="206"/>
                  </a:lnTo>
                  <a:lnTo>
                    <a:pt x="108" y="211"/>
                  </a:lnTo>
                  <a:lnTo>
                    <a:pt x="108" y="216"/>
                  </a:lnTo>
                  <a:lnTo>
                    <a:pt x="110" y="222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6" y="209"/>
                  </a:lnTo>
                  <a:lnTo>
                    <a:pt x="137" y="204"/>
                  </a:lnTo>
                  <a:lnTo>
                    <a:pt x="141" y="198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4" y="194"/>
                  </a:lnTo>
                  <a:lnTo>
                    <a:pt x="143" y="200"/>
                  </a:lnTo>
                  <a:lnTo>
                    <a:pt x="143" y="207"/>
                  </a:lnTo>
                  <a:lnTo>
                    <a:pt x="143" y="211"/>
                  </a:lnTo>
                  <a:lnTo>
                    <a:pt x="144" y="212"/>
                  </a:lnTo>
                  <a:lnTo>
                    <a:pt x="171" y="206"/>
                  </a:lnTo>
                  <a:lnTo>
                    <a:pt x="171" y="206"/>
                  </a:lnTo>
                  <a:lnTo>
                    <a:pt x="170" y="203"/>
                  </a:lnTo>
                  <a:lnTo>
                    <a:pt x="170" y="198"/>
                  </a:lnTo>
                  <a:lnTo>
                    <a:pt x="173" y="189"/>
                  </a:lnTo>
                  <a:lnTo>
                    <a:pt x="173" y="189"/>
                  </a:lnTo>
                  <a:lnTo>
                    <a:pt x="175" y="199"/>
                  </a:lnTo>
                  <a:lnTo>
                    <a:pt x="180" y="207"/>
                  </a:lnTo>
                  <a:lnTo>
                    <a:pt x="186" y="215"/>
                  </a:lnTo>
                  <a:lnTo>
                    <a:pt x="190" y="217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208" y="226"/>
                  </a:lnTo>
                  <a:lnTo>
                    <a:pt x="224" y="231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73" y="245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4" y="250"/>
                  </a:lnTo>
                  <a:lnTo>
                    <a:pt x="284" y="251"/>
                  </a:lnTo>
                  <a:lnTo>
                    <a:pt x="283" y="255"/>
                  </a:lnTo>
                  <a:lnTo>
                    <a:pt x="279" y="258"/>
                  </a:lnTo>
                  <a:lnTo>
                    <a:pt x="279" y="258"/>
                  </a:lnTo>
                  <a:lnTo>
                    <a:pt x="284" y="261"/>
                  </a:lnTo>
                  <a:lnTo>
                    <a:pt x="294" y="267"/>
                  </a:lnTo>
                  <a:lnTo>
                    <a:pt x="294" y="267"/>
                  </a:lnTo>
                  <a:lnTo>
                    <a:pt x="300" y="273"/>
                  </a:lnTo>
                  <a:lnTo>
                    <a:pt x="303" y="281"/>
                  </a:lnTo>
                  <a:lnTo>
                    <a:pt x="307" y="290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09"/>
                  </a:lnTo>
                  <a:lnTo>
                    <a:pt x="312" y="317"/>
                  </a:lnTo>
                  <a:lnTo>
                    <a:pt x="312" y="325"/>
                  </a:lnTo>
                  <a:lnTo>
                    <a:pt x="312" y="328"/>
                  </a:lnTo>
                  <a:lnTo>
                    <a:pt x="311" y="330"/>
                  </a:lnTo>
                  <a:lnTo>
                    <a:pt x="311" y="330"/>
                  </a:lnTo>
                  <a:lnTo>
                    <a:pt x="308" y="332"/>
                  </a:lnTo>
                  <a:lnTo>
                    <a:pt x="306" y="333"/>
                  </a:lnTo>
                  <a:lnTo>
                    <a:pt x="302" y="334"/>
                  </a:lnTo>
                  <a:lnTo>
                    <a:pt x="295" y="337"/>
                  </a:lnTo>
                  <a:lnTo>
                    <a:pt x="297" y="347"/>
                  </a:lnTo>
                  <a:lnTo>
                    <a:pt x="297" y="347"/>
                  </a:lnTo>
                  <a:lnTo>
                    <a:pt x="302" y="347"/>
                  </a:lnTo>
                  <a:lnTo>
                    <a:pt x="307" y="345"/>
                  </a:lnTo>
                  <a:lnTo>
                    <a:pt x="312" y="344"/>
                  </a:lnTo>
                  <a:lnTo>
                    <a:pt x="312" y="344"/>
                  </a:lnTo>
                  <a:lnTo>
                    <a:pt x="311" y="345"/>
                  </a:lnTo>
                  <a:lnTo>
                    <a:pt x="311" y="345"/>
                  </a:lnTo>
                  <a:lnTo>
                    <a:pt x="307" y="352"/>
                  </a:lnTo>
                  <a:lnTo>
                    <a:pt x="306" y="356"/>
                  </a:lnTo>
                  <a:lnTo>
                    <a:pt x="317" y="364"/>
                  </a:lnTo>
                  <a:lnTo>
                    <a:pt x="317" y="364"/>
                  </a:lnTo>
                  <a:lnTo>
                    <a:pt x="322" y="352"/>
                  </a:lnTo>
                  <a:lnTo>
                    <a:pt x="324" y="348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9" y="345"/>
                  </a:lnTo>
                  <a:lnTo>
                    <a:pt x="333" y="347"/>
                  </a:lnTo>
                  <a:lnTo>
                    <a:pt x="338" y="349"/>
                  </a:lnTo>
                  <a:lnTo>
                    <a:pt x="343" y="352"/>
                  </a:lnTo>
                  <a:lnTo>
                    <a:pt x="349" y="356"/>
                  </a:lnTo>
                  <a:lnTo>
                    <a:pt x="354" y="363"/>
                  </a:lnTo>
                  <a:lnTo>
                    <a:pt x="358" y="369"/>
                  </a:lnTo>
                  <a:lnTo>
                    <a:pt x="362" y="376"/>
                  </a:lnTo>
                  <a:lnTo>
                    <a:pt x="362" y="376"/>
                  </a:lnTo>
                  <a:lnTo>
                    <a:pt x="363" y="382"/>
                  </a:lnTo>
                  <a:lnTo>
                    <a:pt x="365" y="388"/>
                  </a:lnTo>
                  <a:lnTo>
                    <a:pt x="365" y="394"/>
                  </a:lnTo>
                  <a:lnTo>
                    <a:pt x="363" y="402"/>
                  </a:lnTo>
                  <a:lnTo>
                    <a:pt x="362" y="408"/>
                  </a:lnTo>
                  <a:lnTo>
                    <a:pt x="360" y="413"/>
                  </a:lnTo>
                  <a:lnTo>
                    <a:pt x="356" y="416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49" y="419"/>
                  </a:lnTo>
                  <a:lnTo>
                    <a:pt x="346" y="417"/>
                  </a:lnTo>
                  <a:lnTo>
                    <a:pt x="338" y="414"/>
                  </a:lnTo>
                  <a:lnTo>
                    <a:pt x="330" y="410"/>
                  </a:lnTo>
                  <a:lnTo>
                    <a:pt x="328" y="410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24" y="414"/>
                  </a:lnTo>
                  <a:lnTo>
                    <a:pt x="321" y="416"/>
                  </a:lnTo>
                  <a:lnTo>
                    <a:pt x="314" y="420"/>
                  </a:lnTo>
                  <a:lnTo>
                    <a:pt x="312" y="422"/>
                  </a:lnTo>
                  <a:lnTo>
                    <a:pt x="310" y="426"/>
                  </a:lnTo>
                  <a:lnTo>
                    <a:pt x="310" y="431"/>
                  </a:lnTo>
                  <a:lnTo>
                    <a:pt x="311" y="437"/>
                  </a:lnTo>
                  <a:lnTo>
                    <a:pt x="311" y="437"/>
                  </a:lnTo>
                  <a:lnTo>
                    <a:pt x="317" y="431"/>
                  </a:lnTo>
                  <a:lnTo>
                    <a:pt x="319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3" y="430"/>
                  </a:lnTo>
                  <a:lnTo>
                    <a:pt x="323" y="431"/>
                  </a:lnTo>
                  <a:lnTo>
                    <a:pt x="325" y="433"/>
                  </a:lnTo>
                  <a:lnTo>
                    <a:pt x="325" y="433"/>
                  </a:lnTo>
                  <a:lnTo>
                    <a:pt x="327" y="435"/>
                  </a:lnTo>
                  <a:lnTo>
                    <a:pt x="329" y="435"/>
                  </a:lnTo>
                  <a:lnTo>
                    <a:pt x="336" y="435"/>
                  </a:lnTo>
                  <a:lnTo>
                    <a:pt x="343" y="433"/>
                  </a:lnTo>
                  <a:lnTo>
                    <a:pt x="345" y="433"/>
                  </a:lnTo>
                  <a:lnTo>
                    <a:pt x="346" y="435"/>
                  </a:lnTo>
                  <a:lnTo>
                    <a:pt x="346" y="435"/>
                  </a:lnTo>
                  <a:lnTo>
                    <a:pt x="346" y="436"/>
                  </a:lnTo>
                  <a:lnTo>
                    <a:pt x="345" y="436"/>
                  </a:lnTo>
                  <a:lnTo>
                    <a:pt x="341" y="436"/>
                  </a:lnTo>
                  <a:lnTo>
                    <a:pt x="341" y="436"/>
                  </a:lnTo>
                  <a:lnTo>
                    <a:pt x="329" y="438"/>
                  </a:lnTo>
                  <a:lnTo>
                    <a:pt x="324" y="441"/>
                  </a:lnTo>
                  <a:lnTo>
                    <a:pt x="321" y="443"/>
                  </a:lnTo>
                  <a:lnTo>
                    <a:pt x="321" y="443"/>
                  </a:lnTo>
                  <a:lnTo>
                    <a:pt x="321" y="444"/>
                  </a:lnTo>
                  <a:lnTo>
                    <a:pt x="321" y="447"/>
                  </a:lnTo>
                  <a:lnTo>
                    <a:pt x="321" y="447"/>
                  </a:lnTo>
                  <a:lnTo>
                    <a:pt x="318" y="450"/>
                  </a:lnTo>
                  <a:lnTo>
                    <a:pt x="314" y="453"/>
                  </a:lnTo>
                  <a:lnTo>
                    <a:pt x="312" y="457"/>
                  </a:lnTo>
                  <a:lnTo>
                    <a:pt x="311" y="460"/>
                  </a:lnTo>
                  <a:lnTo>
                    <a:pt x="311" y="464"/>
                  </a:lnTo>
                  <a:lnTo>
                    <a:pt x="311" y="464"/>
                  </a:lnTo>
                  <a:lnTo>
                    <a:pt x="312" y="469"/>
                  </a:lnTo>
                  <a:lnTo>
                    <a:pt x="314" y="471"/>
                  </a:lnTo>
                  <a:lnTo>
                    <a:pt x="318" y="475"/>
                  </a:lnTo>
                  <a:lnTo>
                    <a:pt x="318" y="475"/>
                  </a:lnTo>
                  <a:lnTo>
                    <a:pt x="318" y="472"/>
                  </a:lnTo>
                  <a:lnTo>
                    <a:pt x="319" y="469"/>
                  </a:lnTo>
                  <a:lnTo>
                    <a:pt x="321" y="464"/>
                  </a:lnTo>
                  <a:lnTo>
                    <a:pt x="321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4" y="461"/>
                  </a:lnTo>
                  <a:lnTo>
                    <a:pt x="327" y="463"/>
                  </a:lnTo>
                  <a:lnTo>
                    <a:pt x="328" y="465"/>
                  </a:lnTo>
                  <a:lnTo>
                    <a:pt x="330" y="465"/>
                  </a:lnTo>
                  <a:lnTo>
                    <a:pt x="330" y="465"/>
                  </a:lnTo>
                  <a:lnTo>
                    <a:pt x="333" y="465"/>
                  </a:lnTo>
                  <a:lnTo>
                    <a:pt x="336" y="463"/>
                  </a:lnTo>
                  <a:lnTo>
                    <a:pt x="344" y="455"/>
                  </a:lnTo>
                  <a:lnTo>
                    <a:pt x="351" y="449"/>
                  </a:lnTo>
                  <a:lnTo>
                    <a:pt x="354" y="447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57" y="448"/>
                  </a:lnTo>
                  <a:lnTo>
                    <a:pt x="356" y="449"/>
                  </a:lnTo>
                  <a:lnTo>
                    <a:pt x="351" y="453"/>
                  </a:lnTo>
                  <a:lnTo>
                    <a:pt x="346" y="458"/>
                  </a:lnTo>
                  <a:lnTo>
                    <a:pt x="344" y="460"/>
                  </a:lnTo>
                  <a:lnTo>
                    <a:pt x="343" y="464"/>
                  </a:lnTo>
                  <a:lnTo>
                    <a:pt x="343" y="464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2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0" y="477"/>
                  </a:lnTo>
                  <a:lnTo>
                    <a:pt x="352" y="481"/>
                  </a:lnTo>
                  <a:lnTo>
                    <a:pt x="355" y="483"/>
                  </a:lnTo>
                  <a:lnTo>
                    <a:pt x="358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87"/>
                  </a:lnTo>
                  <a:lnTo>
                    <a:pt x="368" y="485"/>
                  </a:lnTo>
                  <a:lnTo>
                    <a:pt x="365" y="481"/>
                  </a:lnTo>
                  <a:lnTo>
                    <a:pt x="361" y="476"/>
                  </a:lnTo>
                  <a:lnTo>
                    <a:pt x="361" y="475"/>
                  </a:lnTo>
                  <a:lnTo>
                    <a:pt x="361" y="472"/>
                  </a:lnTo>
                  <a:lnTo>
                    <a:pt x="361" y="472"/>
                  </a:lnTo>
                  <a:lnTo>
                    <a:pt x="362" y="471"/>
                  </a:lnTo>
                  <a:lnTo>
                    <a:pt x="365" y="472"/>
                  </a:lnTo>
                  <a:lnTo>
                    <a:pt x="367" y="472"/>
                  </a:lnTo>
                  <a:lnTo>
                    <a:pt x="369" y="471"/>
                  </a:lnTo>
                  <a:lnTo>
                    <a:pt x="369" y="471"/>
                  </a:lnTo>
                  <a:lnTo>
                    <a:pt x="369" y="469"/>
                  </a:lnTo>
                  <a:lnTo>
                    <a:pt x="369" y="461"/>
                  </a:lnTo>
                  <a:lnTo>
                    <a:pt x="369" y="458"/>
                  </a:lnTo>
                  <a:lnTo>
                    <a:pt x="371" y="453"/>
                  </a:lnTo>
                  <a:lnTo>
                    <a:pt x="374" y="448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2" y="446"/>
                  </a:lnTo>
                  <a:lnTo>
                    <a:pt x="384" y="447"/>
                  </a:lnTo>
                  <a:lnTo>
                    <a:pt x="389" y="448"/>
                  </a:lnTo>
                  <a:lnTo>
                    <a:pt x="389" y="448"/>
                  </a:lnTo>
                  <a:lnTo>
                    <a:pt x="390" y="449"/>
                  </a:lnTo>
                  <a:lnTo>
                    <a:pt x="392" y="450"/>
                  </a:lnTo>
                  <a:lnTo>
                    <a:pt x="392" y="455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3" y="460"/>
                  </a:lnTo>
                  <a:lnTo>
                    <a:pt x="395" y="457"/>
                  </a:lnTo>
                  <a:lnTo>
                    <a:pt x="398" y="450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400" y="442"/>
                  </a:lnTo>
                  <a:lnTo>
                    <a:pt x="403" y="437"/>
                  </a:lnTo>
                  <a:lnTo>
                    <a:pt x="403" y="437"/>
                  </a:lnTo>
                  <a:lnTo>
                    <a:pt x="404" y="435"/>
                  </a:lnTo>
                  <a:lnTo>
                    <a:pt x="403" y="433"/>
                  </a:lnTo>
                  <a:lnTo>
                    <a:pt x="399" y="430"/>
                  </a:lnTo>
                  <a:lnTo>
                    <a:pt x="398" y="427"/>
                  </a:lnTo>
                  <a:lnTo>
                    <a:pt x="396" y="424"/>
                  </a:lnTo>
                  <a:lnTo>
                    <a:pt x="395" y="417"/>
                  </a:lnTo>
                  <a:lnTo>
                    <a:pt x="395" y="410"/>
                  </a:lnTo>
                  <a:lnTo>
                    <a:pt x="395" y="410"/>
                  </a:lnTo>
                  <a:lnTo>
                    <a:pt x="395" y="408"/>
                  </a:lnTo>
                  <a:lnTo>
                    <a:pt x="394" y="406"/>
                  </a:lnTo>
                  <a:lnTo>
                    <a:pt x="390" y="404"/>
                  </a:lnTo>
                  <a:lnTo>
                    <a:pt x="390" y="404"/>
                  </a:lnTo>
                  <a:lnTo>
                    <a:pt x="388" y="400"/>
                  </a:lnTo>
                  <a:lnTo>
                    <a:pt x="388" y="399"/>
                  </a:lnTo>
                  <a:lnTo>
                    <a:pt x="389" y="399"/>
                  </a:lnTo>
                  <a:lnTo>
                    <a:pt x="389" y="399"/>
                  </a:lnTo>
                  <a:lnTo>
                    <a:pt x="394" y="400"/>
                  </a:lnTo>
                  <a:lnTo>
                    <a:pt x="399" y="400"/>
                  </a:lnTo>
                  <a:lnTo>
                    <a:pt x="404" y="399"/>
                  </a:lnTo>
                  <a:lnTo>
                    <a:pt x="404" y="399"/>
                  </a:lnTo>
                  <a:lnTo>
                    <a:pt x="404" y="384"/>
                  </a:lnTo>
                  <a:lnTo>
                    <a:pt x="405" y="377"/>
                  </a:lnTo>
                  <a:lnTo>
                    <a:pt x="404" y="373"/>
                  </a:lnTo>
                  <a:lnTo>
                    <a:pt x="404" y="373"/>
                  </a:lnTo>
                  <a:lnTo>
                    <a:pt x="399" y="373"/>
                  </a:lnTo>
                  <a:lnTo>
                    <a:pt x="394" y="372"/>
                  </a:lnTo>
                  <a:lnTo>
                    <a:pt x="392" y="371"/>
                  </a:lnTo>
                  <a:lnTo>
                    <a:pt x="389" y="369"/>
                  </a:lnTo>
                  <a:lnTo>
                    <a:pt x="389" y="369"/>
                  </a:lnTo>
                  <a:lnTo>
                    <a:pt x="393" y="369"/>
                  </a:lnTo>
                  <a:lnTo>
                    <a:pt x="398" y="369"/>
                  </a:lnTo>
                  <a:lnTo>
                    <a:pt x="401" y="369"/>
                  </a:lnTo>
                  <a:lnTo>
                    <a:pt x="404" y="366"/>
                  </a:lnTo>
                  <a:lnTo>
                    <a:pt x="404" y="366"/>
                  </a:lnTo>
                  <a:lnTo>
                    <a:pt x="404" y="354"/>
                  </a:lnTo>
                  <a:lnTo>
                    <a:pt x="403" y="345"/>
                  </a:lnTo>
                  <a:lnTo>
                    <a:pt x="403" y="343"/>
                  </a:lnTo>
                  <a:lnTo>
                    <a:pt x="401" y="342"/>
                  </a:lnTo>
                  <a:lnTo>
                    <a:pt x="401" y="342"/>
                  </a:lnTo>
                  <a:lnTo>
                    <a:pt x="396" y="343"/>
                  </a:lnTo>
                  <a:lnTo>
                    <a:pt x="393" y="343"/>
                  </a:lnTo>
                  <a:lnTo>
                    <a:pt x="389" y="342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4" y="339"/>
                  </a:lnTo>
                  <a:lnTo>
                    <a:pt x="383" y="337"/>
                  </a:lnTo>
                  <a:lnTo>
                    <a:pt x="383" y="333"/>
                  </a:lnTo>
                  <a:lnTo>
                    <a:pt x="382" y="331"/>
                  </a:lnTo>
                  <a:lnTo>
                    <a:pt x="382" y="330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73" y="326"/>
                  </a:lnTo>
                  <a:lnTo>
                    <a:pt x="366" y="322"/>
                  </a:lnTo>
                  <a:lnTo>
                    <a:pt x="362" y="319"/>
                  </a:lnTo>
                  <a:lnTo>
                    <a:pt x="358" y="316"/>
                  </a:lnTo>
                  <a:lnTo>
                    <a:pt x="358" y="316"/>
                  </a:lnTo>
                  <a:lnTo>
                    <a:pt x="356" y="312"/>
                  </a:lnTo>
                  <a:lnTo>
                    <a:pt x="356" y="309"/>
                  </a:lnTo>
                  <a:lnTo>
                    <a:pt x="356" y="306"/>
                  </a:lnTo>
                  <a:lnTo>
                    <a:pt x="356" y="306"/>
                  </a:lnTo>
                  <a:lnTo>
                    <a:pt x="362" y="309"/>
                  </a:lnTo>
                  <a:lnTo>
                    <a:pt x="365" y="309"/>
                  </a:lnTo>
                  <a:lnTo>
                    <a:pt x="368" y="308"/>
                  </a:lnTo>
                  <a:lnTo>
                    <a:pt x="369" y="288"/>
                  </a:lnTo>
                  <a:lnTo>
                    <a:pt x="369" y="288"/>
                  </a:lnTo>
                  <a:lnTo>
                    <a:pt x="367" y="288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60" y="284"/>
                  </a:lnTo>
                  <a:lnTo>
                    <a:pt x="357" y="282"/>
                  </a:lnTo>
                  <a:lnTo>
                    <a:pt x="356" y="279"/>
                  </a:lnTo>
                  <a:lnTo>
                    <a:pt x="356" y="279"/>
                  </a:lnTo>
                  <a:lnTo>
                    <a:pt x="358" y="281"/>
                  </a:lnTo>
                  <a:lnTo>
                    <a:pt x="363" y="282"/>
                  </a:lnTo>
                  <a:lnTo>
                    <a:pt x="363" y="282"/>
                  </a:lnTo>
                  <a:lnTo>
                    <a:pt x="368" y="282"/>
                  </a:lnTo>
                  <a:lnTo>
                    <a:pt x="371" y="281"/>
                  </a:lnTo>
                  <a:lnTo>
                    <a:pt x="373" y="259"/>
                  </a:lnTo>
                  <a:lnTo>
                    <a:pt x="373" y="259"/>
                  </a:lnTo>
                  <a:lnTo>
                    <a:pt x="369" y="259"/>
                  </a:lnTo>
                  <a:lnTo>
                    <a:pt x="366" y="258"/>
                  </a:lnTo>
                  <a:lnTo>
                    <a:pt x="362" y="256"/>
                  </a:lnTo>
                  <a:lnTo>
                    <a:pt x="361" y="253"/>
                  </a:lnTo>
                  <a:lnTo>
                    <a:pt x="361" y="251"/>
                  </a:lnTo>
                  <a:lnTo>
                    <a:pt x="361" y="251"/>
                  </a:lnTo>
                  <a:lnTo>
                    <a:pt x="369" y="249"/>
                  </a:lnTo>
                  <a:lnTo>
                    <a:pt x="377" y="245"/>
                  </a:lnTo>
                  <a:lnTo>
                    <a:pt x="383" y="240"/>
                  </a:lnTo>
                  <a:lnTo>
                    <a:pt x="388" y="236"/>
                  </a:lnTo>
                  <a:lnTo>
                    <a:pt x="393" y="229"/>
                  </a:lnTo>
                  <a:lnTo>
                    <a:pt x="396" y="222"/>
                  </a:lnTo>
                  <a:lnTo>
                    <a:pt x="400" y="216"/>
                  </a:lnTo>
                  <a:lnTo>
                    <a:pt x="401" y="209"/>
                  </a:lnTo>
                  <a:lnTo>
                    <a:pt x="401" y="209"/>
                  </a:lnTo>
                  <a:lnTo>
                    <a:pt x="407" y="211"/>
                  </a:lnTo>
                  <a:lnTo>
                    <a:pt x="411" y="211"/>
                  </a:lnTo>
                  <a:lnTo>
                    <a:pt x="414" y="211"/>
                  </a:lnTo>
                  <a:lnTo>
                    <a:pt x="414" y="211"/>
                  </a:lnTo>
                  <a:lnTo>
                    <a:pt x="415" y="203"/>
                  </a:lnTo>
                  <a:lnTo>
                    <a:pt x="415" y="193"/>
                  </a:lnTo>
                  <a:lnTo>
                    <a:pt x="415" y="193"/>
                  </a:lnTo>
                  <a:lnTo>
                    <a:pt x="409" y="192"/>
                  </a:lnTo>
                  <a:lnTo>
                    <a:pt x="406" y="190"/>
                  </a:lnTo>
                  <a:lnTo>
                    <a:pt x="404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211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472334" y="313267"/>
            <a:ext cx="408517" cy="5588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73285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472334" y="313267"/>
            <a:ext cx="408517" cy="5588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944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/>
          <p:cNvSpPr>
            <a:spLocks/>
          </p:cNvSpPr>
          <p:nvPr userDrawn="1"/>
        </p:nvSpPr>
        <p:spPr bwMode="auto">
          <a:xfrm>
            <a:off x="10460568" y="5471585"/>
            <a:ext cx="1731433" cy="1386417"/>
          </a:xfrm>
          <a:custGeom>
            <a:avLst/>
            <a:gdLst>
              <a:gd name="T0" fmla="*/ 482 w 818"/>
              <a:gd name="T1" fmla="*/ 0 h 655"/>
              <a:gd name="T2" fmla="*/ 483 w 818"/>
              <a:gd name="T3" fmla="*/ 0 h 655"/>
              <a:gd name="T4" fmla="*/ 483 w 818"/>
              <a:gd name="T5" fmla="*/ 0 h 655"/>
              <a:gd name="T6" fmla="*/ 482 w 818"/>
              <a:gd name="T7" fmla="*/ 0 h 655"/>
              <a:gd name="T8" fmla="*/ 482 w 818"/>
              <a:gd name="T9" fmla="*/ 0 h 655"/>
              <a:gd name="T10" fmla="*/ 482 w 818"/>
              <a:gd name="T11" fmla="*/ 0 h 655"/>
              <a:gd name="T12" fmla="*/ 442 w 818"/>
              <a:gd name="T13" fmla="*/ 40 h 655"/>
              <a:gd name="T14" fmla="*/ 404 w 818"/>
              <a:gd name="T15" fmla="*/ 79 h 655"/>
              <a:gd name="T16" fmla="*/ 369 w 818"/>
              <a:gd name="T17" fmla="*/ 118 h 655"/>
              <a:gd name="T18" fmla="*/ 334 w 818"/>
              <a:gd name="T19" fmla="*/ 156 h 655"/>
              <a:gd name="T20" fmla="*/ 303 w 818"/>
              <a:gd name="T21" fmla="*/ 194 h 655"/>
              <a:gd name="T22" fmla="*/ 271 w 818"/>
              <a:gd name="T23" fmla="*/ 232 h 655"/>
              <a:gd name="T24" fmla="*/ 242 w 818"/>
              <a:gd name="T25" fmla="*/ 269 h 655"/>
              <a:gd name="T26" fmla="*/ 214 w 818"/>
              <a:gd name="T27" fmla="*/ 309 h 655"/>
              <a:gd name="T28" fmla="*/ 186 w 818"/>
              <a:gd name="T29" fmla="*/ 347 h 655"/>
              <a:gd name="T30" fmla="*/ 159 w 818"/>
              <a:gd name="T31" fmla="*/ 387 h 655"/>
              <a:gd name="T32" fmla="*/ 132 w 818"/>
              <a:gd name="T33" fmla="*/ 428 h 655"/>
              <a:gd name="T34" fmla="*/ 106 w 818"/>
              <a:gd name="T35" fmla="*/ 469 h 655"/>
              <a:gd name="T36" fmla="*/ 80 w 818"/>
              <a:gd name="T37" fmla="*/ 513 h 655"/>
              <a:gd name="T38" fmla="*/ 53 w 818"/>
              <a:gd name="T39" fmla="*/ 558 h 655"/>
              <a:gd name="T40" fmla="*/ 0 w 818"/>
              <a:gd name="T41" fmla="*/ 655 h 655"/>
              <a:gd name="T42" fmla="*/ 818 w 818"/>
              <a:gd name="T43" fmla="*/ 655 h 655"/>
              <a:gd name="T44" fmla="*/ 818 w 818"/>
              <a:gd name="T45" fmla="*/ 163 h 655"/>
              <a:gd name="T46" fmla="*/ 818 w 818"/>
              <a:gd name="T47" fmla="*/ 163 h 655"/>
              <a:gd name="T48" fmla="*/ 795 w 818"/>
              <a:gd name="T49" fmla="*/ 157 h 655"/>
              <a:gd name="T50" fmla="*/ 772 w 818"/>
              <a:gd name="T51" fmla="*/ 148 h 655"/>
              <a:gd name="T52" fmla="*/ 746 w 818"/>
              <a:gd name="T53" fmla="*/ 136 h 655"/>
              <a:gd name="T54" fmla="*/ 719 w 818"/>
              <a:gd name="T55" fmla="*/ 125 h 655"/>
              <a:gd name="T56" fmla="*/ 663 w 818"/>
              <a:gd name="T57" fmla="*/ 98 h 655"/>
              <a:gd name="T58" fmla="*/ 609 w 818"/>
              <a:gd name="T59" fmla="*/ 70 h 655"/>
              <a:gd name="T60" fmla="*/ 559 w 818"/>
              <a:gd name="T61" fmla="*/ 43 h 655"/>
              <a:gd name="T62" fmla="*/ 519 w 818"/>
              <a:gd name="T63" fmla="*/ 22 h 655"/>
              <a:gd name="T64" fmla="*/ 482 w 818"/>
              <a:gd name="T65" fmla="*/ 0 h 655"/>
              <a:gd name="T66" fmla="*/ 482 w 818"/>
              <a:gd name="T67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655">
                <a:moveTo>
                  <a:pt x="482" y="0"/>
                </a:moveTo>
                <a:lnTo>
                  <a:pt x="483" y="0"/>
                </a:lnTo>
                <a:lnTo>
                  <a:pt x="483" y="0"/>
                </a:lnTo>
                <a:lnTo>
                  <a:pt x="482" y="0"/>
                </a:lnTo>
                <a:lnTo>
                  <a:pt x="482" y="0"/>
                </a:lnTo>
                <a:lnTo>
                  <a:pt x="482" y="0"/>
                </a:lnTo>
                <a:lnTo>
                  <a:pt x="442" y="40"/>
                </a:lnTo>
                <a:lnTo>
                  <a:pt x="404" y="79"/>
                </a:lnTo>
                <a:lnTo>
                  <a:pt x="369" y="118"/>
                </a:lnTo>
                <a:lnTo>
                  <a:pt x="334" y="156"/>
                </a:lnTo>
                <a:lnTo>
                  <a:pt x="303" y="194"/>
                </a:lnTo>
                <a:lnTo>
                  <a:pt x="271" y="232"/>
                </a:lnTo>
                <a:lnTo>
                  <a:pt x="242" y="269"/>
                </a:lnTo>
                <a:lnTo>
                  <a:pt x="214" y="309"/>
                </a:lnTo>
                <a:lnTo>
                  <a:pt x="186" y="347"/>
                </a:lnTo>
                <a:lnTo>
                  <a:pt x="159" y="387"/>
                </a:lnTo>
                <a:lnTo>
                  <a:pt x="132" y="428"/>
                </a:lnTo>
                <a:lnTo>
                  <a:pt x="106" y="469"/>
                </a:lnTo>
                <a:lnTo>
                  <a:pt x="80" y="513"/>
                </a:lnTo>
                <a:lnTo>
                  <a:pt x="53" y="558"/>
                </a:lnTo>
                <a:lnTo>
                  <a:pt x="0" y="655"/>
                </a:lnTo>
                <a:lnTo>
                  <a:pt x="818" y="655"/>
                </a:lnTo>
                <a:lnTo>
                  <a:pt x="818" y="163"/>
                </a:lnTo>
                <a:lnTo>
                  <a:pt x="818" y="163"/>
                </a:lnTo>
                <a:lnTo>
                  <a:pt x="795" y="157"/>
                </a:lnTo>
                <a:lnTo>
                  <a:pt x="772" y="148"/>
                </a:lnTo>
                <a:lnTo>
                  <a:pt x="746" y="136"/>
                </a:lnTo>
                <a:lnTo>
                  <a:pt x="719" y="125"/>
                </a:lnTo>
                <a:lnTo>
                  <a:pt x="663" y="98"/>
                </a:lnTo>
                <a:lnTo>
                  <a:pt x="609" y="70"/>
                </a:lnTo>
                <a:lnTo>
                  <a:pt x="559" y="43"/>
                </a:lnTo>
                <a:lnTo>
                  <a:pt x="519" y="22"/>
                </a:lnTo>
                <a:lnTo>
                  <a:pt x="482" y="0"/>
                </a:lnTo>
                <a:lnTo>
                  <a:pt x="482" y="0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1" name="Freeform 23"/>
          <p:cNvSpPr>
            <a:spLocks/>
          </p:cNvSpPr>
          <p:nvPr userDrawn="1"/>
        </p:nvSpPr>
        <p:spPr bwMode="auto">
          <a:xfrm>
            <a:off x="9050867" y="0"/>
            <a:ext cx="2429933" cy="5446184"/>
          </a:xfrm>
          <a:custGeom>
            <a:avLst/>
            <a:gdLst>
              <a:gd name="T0" fmla="*/ 1148 w 1148"/>
              <a:gd name="T1" fmla="*/ 864 h 2573"/>
              <a:gd name="T2" fmla="*/ 1148 w 1148"/>
              <a:gd name="T3" fmla="*/ 864 h 2573"/>
              <a:gd name="T4" fmla="*/ 1148 w 1148"/>
              <a:gd name="T5" fmla="*/ 864 h 2573"/>
              <a:gd name="T6" fmla="*/ 104 w 1148"/>
              <a:gd name="T7" fmla="*/ 0 h 2573"/>
              <a:gd name="T8" fmla="*/ 19 w 1148"/>
              <a:gd name="T9" fmla="*/ 0 h 2573"/>
              <a:gd name="T10" fmla="*/ 11 w 1148"/>
              <a:gd name="T11" fmla="*/ 77 h 2573"/>
              <a:gd name="T12" fmla="*/ 1 w 1148"/>
              <a:gd name="T13" fmla="*/ 230 h 2573"/>
              <a:gd name="T14" fmla="*/ 0 w 1148"/>
              <a:gd name="T15" fmla="*/ 381 h 2573"/>
              <a:gd name="T16" fmla="*/ 7 w 1148"/>
              <a:gd name="T17" fmla="*/ 533 h 2573"/>
              <a:gd name="T18" fmla="*/ 21 w 1148"/>
              <a:gd name="T19" fmla="*/ 683 h 2573"/>
              <a:gd name="T20" fmla="*/ 45 w 1148"/>
              <a:gd name="T21" fmla="*/ 831 h 2573"/>
              <a:gd name="T22" fmla="*/ 75 w 1148"/>
              <a:gd name="T23" fmla="*/ 978 h 2573"/>
              <a:gd name="T24" fmla="*/ 115 w 1148"/>
              <a:gd name="T25" fmla="*/ 1122 h 2573"/>
              <a:gd name="T26" fmla="*/ 136 w 1148"/>
              <a:gd name="T27" fmla="*/ 1193 h 2573"/>
              <a:gd name="T28" fmla="*/ 173 w 1148"/>
              <a:gd name="T29" fmla="*/ 1299 h 2573"/>
              <a:gd name="T30" fmla="*/ 214 w 1148"/>
              <a:gd name="T31" fmla="*/ 1404 h 2573"/>
              <a:gd name="T32" fmla="*/ 259 w 1148"/>
              <a:gd name="T33" fmla="*/ 1505 h 2573"/>
              <a:gd name="T34" fmla="*/ 307 w 1148"/>
              <a:gd name="T35" fmla="*/ 1604 h 2573"/>
              <a:gd name="T36" fmla="*/ 359 w 1148"/>
              <a:gd name="T37" fmla="*/ 1701 h 2573"/>
              <a:gd name="T38" fmla="*/ 414 w 1148"/>
              <a:gd name="T39" fmla="*/ 1794 h 2573"/>
              <a:gd name="T40" fmla="*/ 473 w 1148"/>
              <a:gd name="T41" fmla="*/ 1886 h 2573"/>
              <a:gd name="T42" fmla="*/ 534 w 1148"/>
              <a:gd name="T43" fmla="*/ 1973 h 2573"/>
              <a:gd name="T44" fmla="*/ 600 w 1148"/>
              <a:gd name="T45" fmla="*/ 2059 h 2573"/>
              <a:gd name="T46" fmla="*/ 667 w 1148"/>
              <a:gd name="T47" fmla="*/ 2142 h 2573"/>
              <a:gd name="T48" fmla="*/ 738 w 1148"/>
              <a:gd name="T49" fmla="*/ 2221 h 2573"/>
              <a:gd name="T50" fmla="*/ 811 w 1148"/>
              <a:gd name="T51" fmla="*/ 2297 h 2573"/>
              <a:gd name="T52" fmla="*/ 888 w 1148"/>
              <a:gd name="T53" fmla="*/ 2372 h 2573"/>
              <a:gd name="T54" fmla="*/ 966 w 1148"/>
              <a:gd name="T55" fmla="*/ 2441 h 2573"/>
              <a:gd name="T56" fmla="*/ 1049 w 1148"/>
              <a:gd name="T57" fmla="*/ 2509 h 2573"/>
              <a:gd name="T58" fmla="*/ 1132 w 1148"/>
              <a:gd name="T59" fmla="*/ 2573 h 2573"/>
              <a:gd name="T60" fmla="*/ 1131 w 1148"/>
              <a:gd name="T61" fmla="*/ 2553 h 2573"/>
              <a:gd name="T62" fmla="*/ 1131 w 1148"/>
              <a:gd name="T63" fmla="*/ 2304 h 2573"/>
              <a:gd name="T64" fmla="*/ 1144 w 1148"/>
              <a:gd name="T65" fmla="*/ 1131 h 2573"/>
              <a:gd name="T66" fmla="*/ 1148 w 1148"/>
              <a:gd name="T67" fmla="*/ 864 h 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8" h="2573">
                <a:moveTo>
                  <a:pt x="1148" y="864"/>
                </a:move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663" y="0"/>
                </a:lnTo>
                <a:lnTo>
                  <a:pt x="104" y="0"/>
                </a:lnTo>
                <a:lnTo>
                  <a:pt x="86" y="0"/>
                </a:lnTo>
                <a:lnTo>
                  <a:pt x="19" y="0"/>
                </a:lnTo>
                <a:lnTo>
                  <a:pt x="19" y="0"/>
                </a:lnTo>
                <a:lnTo>
                  <a:pt x="11" y="77"/>
                </a:lnTo>
                <a:lnTo>
                  <a:pt x="6" y="153"/>
                </a:lnTo>
                <a:lnTo>
                  <a:pt x="1" y="230"/>
                </a:lnTo>
                <a:lnTo>
                  <a:pt x="0" y="306"/>
                </a:lnTo>
                <a:lnTo>
                  <a:pt x="0" y="381"/>
                </a:lnTo>
                <a:lnTo>
                  <a:pt x="2" y="458"/>
                </a:lnTo>
                <a:lnTo>
                  <a:pt x="7" y="533"/>
                </a:lnTo>
                <a:lnTo>
                  <a:pt x="14" y="609"/>
                </a:lnTo>
                <a:lnTo>
                  <a:pt x="21" y="683"/>
                </a:lnTo>
                <a:lnTo>
                  <a:pt x="33" y="757"/>
                </a:lnTo>
                <a:lnTo>
                  <a:pt x="45" y="831"/>
                </a:lnTo>
                <a:lnTo>
                  <a:pt x="60" y="905"/>
                </a:lnTo>
                <a:lnTo>
                  <a:pt x="75" y="978"/>
                </a:lnTo>
                <a:lnTo>
                  <a:pt x="95" y="1050"/>
                </a:lnTo>
                <a:lnTo>
                  <a:pt x="115" y="1122"/>
                </a:lnTo>
                <a:lnTo>
                  <a:pt x="136" y="1193"/>
                </a:lnTo>
                <a:lnTo>
                  <a:pt x="136" y="1193"/>
                </a:lnTo>
                <a:lnTo>
                  <a:pt x="154" y="1247"/>
                </a:lnTo>
                <a:lnTo>
                  <a:pt x="173" y="1299"/>
                </a:lnTo>
                <a:lnTo>
                  <a:pt x="194" y="1351"/>
                </a:lnTo>
                <a:lnTo>
                  <a:pt x="214" y="1404"/>
                </a:lnTo>
                <a:lnTo>
                  <a:pt x="236" y="1455"/>
                </a:lnTo>
                <a:lnTo>
                  <a:pt x="259" y="1505"/>
                </a:lnTo>
                <a:lnTo>
                  <a:pt x="282" y="1555"/>
                </a:lnTo>
                <a:lnTo>
                  <a:pt x="307" y="1604"/>
                </a:lnTo>
                <a:lnTo>
                  <a:pt x="333" y="1653"/>
                </a:lnTo>
                <a:lnTo>
                  <a:pt x="359" y="1701"/>
                </a:lnTo>
                <a:lnTo>
                  <a:pt x="386" y="1748"/>
                </a:lnTo>
                <a:lnTo>
                  <a:pt x="414" y="1794"/>
                </a:lnTo>
                <a:lnTo>
                  <a:pt x="443" y="1841"/>
                </a:lnTo>
                <a:lnTo>
                  <a:pt x="473" y="1886"/>
                </a:lnTo>
                <a:lnTo>
                  <a:pt x="503" y="1929"/>
                </a:lnTo>
                <a:lnTo>
                  <a:pt x="534" y="1973"/>
                </a:lnTo>
                <a:lnTo>
                  <a:pt x="567" y="2017"/>
                </a:lnTo>
                <a:lnTo>
                  <a:pt x="600" y="2059"/>
                </a:lnTo>
                <a:lnTo>
                  <a:pt x="633" y="2100"/>
                </a:lnTo>
                <a:lnTo>
                  <a:pt x="667" y="2142"/>
                </a:lnTo>
                <a:lnTo>
                  <a:pt x="702" y="2181"/>
                </a:lnTo>
                <a:lnTo>
                  <a:pt x="738" y="2221"/>
                </a:lnTo>
                <a:lnTo>
                  <a:pt x="774" y="2260"/>
                </a:lnTo>
                <a:lnTo>
                  <a:pt x="811" y="2297"/>
                </a:lnTo>
                <a:lnTo>
                  <a:pt x="849" y="2334"/>
                </a:lnTo>
                <a:lnTo>
                  <a:pt x="888" y="2372"/>
                </a:lnTo>
                <a:lnTo>
                  <a:pt x="927" y="2406"/>
                </a:lnTo>
                <a:lnTo>
                  <a:pt x="966" y="2441"/>
                </a:lnTo>
                <a:lnTo>
                  <a:pt x="1007" y="2476"/>
                </a:lnTo>
                <a:lnTo>
                  <a:pt x="1049" y="2509"/>
                </a:lnTo>
                <a:lnTo>
                  <a:pt x="1089" y="2541"/>
                </a:lnTo>
                <a:lnTo>
                  <a:pt x="1132" y="2573"/>
                </a:lnTo>
                <a:lnTo>
                  <a:pt x="1132" y="2573"/>
                </a:lnTo>
                <a:lnTo>
                  <a:pt x="1131" y="2553"/>
                </a:lnTo>
                <a:lnTo>
                  <a:pt x="1131" y="2498"/>
                </a:lnTo>
                <a:lnTo>
                  <a:pt x="1131" y="2304"/>
                </a:lnTo>
                <a:lnTo>
                  <a:pt x="1137" y="1717"/>
                </a:lnTo>
                <a:lnTo>
                  <a:pt x="1144" y="1131"/>
                </a:lnTo>
                <a:lnTo>
                  <a:pt x="1148" y="864"/>
                </a:lnTo>
                <a:lnTo>
                  <a:pt x="1148" y="864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2" name="Freeform 24"/>
          <p:cNvSpPr>
            <a:spLocks noEditPoints="1"/>
          </p:cNvSpPr>
          <p:nvPr userDrawn="1"/>
        </p:nvSpPr>
        <p:spPr bwMode="auto">
          <a:xfrm>
            <a:off x="9271000" y="0"/>
            <a:ext cx="2669117" cy="5471584"/>
          </a:xfrm>
          <a:custGeom>
            <a:avLst/>
            <a:gdLst>
              <a:gd name="T0" fmla="*/ 582 w 1261"/>
              <a:gd name="T1" fmla="*/ 0 h 2585"/>
              <a:gd name="T2" fmla="*/ 0 w 1261"/>
              <a:gd name="T3" fmla="*/ 0 h 2585"/>
              <a:gd name="T4" fmla="*/ 6 w 1261"/>
              <a:gd name="T5" fmla="*/ 33 h 2585"/>
              <a:gd name="T6" fmla="*/ 22 w 1261"/>
              <a:gd name="T7" fmla="*/ 97 h 2585"/>
              <a:gd name="T8" fmla="*/ 32 w 1261"/>
              <a:gd name="T9" fmla="*/ 129 h 2585"/>
              <a:gd name="T10" fmla="*/ 63 w 1261"/>
              <a:gd name="T11" fmla="*/ 210 h 2585"/>
              <a:gd name="T12" fmla="*/ 99 w 1261"/>
              <a:gd name="T13" fmla="*/ 288 h 2585"/>
              <a:gd name="T14" fmla="*/ 140 w 1261"/>
              <a:gd name="T15" fmla="*/ 361 h 2585"/>
              <a:gd name="T16" fmla="*/ 186 w 1261"/>
              <a:gd name="T17" fmla="*/ 431 h 2585"/>
              <a:gd name="T18" fmla="*/ 238 w 1261"/>
              <a:gd name="T19" fmla="*/ 495 h 2585"/>
              <a:gd name="T20" fmla="*/ 294 w 1261"/>
              <a:gd name="T21" fmla="*/ 556 h 2585"/>
              <a:gd name="T22" fmla="*/ 355 w 1261"/>
              <a:gd name="T23" fmla="*/ 611 h 2585"/>
              <a:gd name="T24" fmla="*/ 419 w 1261"/>
              <a:gd name="T25" fmla="*/ 660 h 2585"/>
              <a:gd name="T26" fmla="*/ 454 w 1261"/>
              <a:gd name="T27" fmla="*/ 686 h 2585"/>
              <a:gd name="T28" fmla="*/ 528 w 1261"/>
              <a:gd name="T29" fmla="*/ 730 h 2585"/>
              <a:gd name="T30" fmla="*/ 604 w 1261"/>
              <a:gd name="T31" fmla="*/ 768 h 2585"/>
              <a:gd name="T32" fmla="*/ 681 w 1261"/>
              <a:gd name="T33" fmla="*/ 801 h 2585"/>
              <a:gd name="T34" fmla="*/ 761 w 1261"/>
              <a:gd name="T35" fmla="*/ 826 h 2585"/>
              <a:gd name="T36" fmla="*/ 841 w 1261"/>
              <a:gd name="T37" fmla="*/ 845 h 2585"/>
              <a:gd name="T38" fmla="*/ 922 w 1261"/>
              <a:gd name="T39" fmla="*/ 857 h 2585"/>
              <a:gd name="T40" fmla="*/ 1003 w 1261"/>
              <a:gd name="T41" fmla="*/ 863 h 2585"/>
              <a:gd name="T42" fmla="*/ 1044 w 1261"/>
              <a:gd name="T43" fmla="*/ 864 h 2585"/>
              <a:gd name="T44" fmla="*/ 976 w 1261"/>
              <a:gd name="T45" fmla="*/ 918 h 2585"/>
              <a:gd name="T46" fmla="*/ 913 w 1261"/>
              <a:gd name="T47" fmla="*/ 977 h 2585"/>
              <a:gd name="T48" fmla="*/ 857 w 1261"/>
              <a:gd name="T49" fmla="*/ 1038 h 2585"/>
              <a:gd name="T50" fmla="*/ 805 w 1261"/>
              <a:gd name="T51" fmla="*/ 1104 h 2585"/>
              <a:gd name="T52" fmla="*/ 759 w 1261"/>
              <a:gd name="T53" fmla="*/ 1173 h 2585"/>
              <a:gd name="T54" fmla="*/ 720 w 1261"/>
              <a:gd name="T55" fmla="*/ 1245 h 2585"/>
              <a:gd name="T56" fmla="*/ 686 w 1261"/>
              <a:gd name="T57" fmla="*/ 1320 h 2585"/>
              <a:gd name="T58" fmla="*/ 658 w 1261"/>
              <a:gd name="T59" fmla="*/ 1396 h 2585"/>
              <a:gd name="T60" fmla="*/ 645 w 1261"/>
              <a:gd name="T61" fmla="*/ 1438 h 2585"/>
              <a:gd name="T62" fmla="*/ 625 w 1261"/>
              <a:gd name="T63" fmla="*/ 1521 h 2585"/>
              <a:gd name="T64" fmla="*/ 612 w 1261"/>
              <a:gd name="T65" fmla="*/ 1605 h 2585"/>
              <a:gd name="T66" fmla="*/ 606 w 1261"/>
              <a:gd name="T67" fmla="*/ 1689 h 2585"/>
              <a:gd name="T68" fmla="*/ 606 w 1261"/>
              <a:gd name="T69" fmla="*/ 1772 h 2585"/>
              <a:gd name="T70" fmla="*/ 614 w 1261"/>
              <a:gd name="T71" fmla="*/ 1854 h 2585"/>
              <a:gd name="T72" fmla="*/ 626 w 1261"/>
              <a:gd name="T73" fmla="*/ 1935 h 2585"/>
              <a:gd name="T74" fmla="*/ 645 w 1261"/>
              <a:gd name="T75" fmla="*/ 2015 h 2585"/>
              <a:gd name="T76" fmla="*/ 658 w 1261"/>
              <a:gd name="T77" fmla="*/ 2053 h 2585"/>
              <a:gd name="T78" fmla="*/ 688 w 1261"/>
              <a:gd name="T79" fmla="*/ 2135 h 2585"/>
              <a:gd name="T80" fmla="*/ 724 w 1261"/>
              <a:gd name="T81" fmla="*/ 2212 h 2585"/>
              <a:gd name="T82" fmla="*/ 766 w 1261"/>
              <a:gd name="T83" fmla="*/ 2286 h 2585"/>
              <a:gd name="T84" fmla="*/ 812 w 1261"/>
              <a:gd name="T85" fmla="*/ 2355 h 2585"/>
              <a:gd name="T86" fmla="*/ 864 w 1261"/>
              <a:gd name="T87" fmla="*/ 2420 h 2585"/>
              <a:gd name="T88" fmla="*/ 920 w 1261"/>
              <a:gd name="T89" fmla="*/ 2480 h 2585"/>
              <a:gd name="T90" fmla="*/ 979 w 1261"/>
              <a:gd name="T91" fmla="*/ 2535 h 2585"/>
              <a:gd name="T92" fmla="*/ 1044 w 1261"/>
              <a:gd name="T93" fmla="*/ 2585 h 2585"/>
              <a:gd name="T94" fmla="*/ 1044 w 1261"/>
              <a:gd name="T95" fmla="*/ 2585 h 2585"/>
              <a:gd name="T96" fmla="*/ 1261 w 1261"/>
              <a:gd name="T97" fmla="*/ 2376 h 2585"/>
              <a:gd name="T98" fmla="*/ 1044 w 1261"/>
              <a:gd name="T99" fmla="*/ 864 h 2585"/>
              <a:gd name="T100" fmla="*/ 1044 w 1261"/>
              <a:gd name="T101" fmla="*/ 864 h 2585"/>
              <a:gd name="T102" fmla="*/ 1044 w 1261"/>
              <a:gd name="T103" fmla="*/ 864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1" h="2585">
                <a:moveTo>
                  <a:pt x="1255" y="0"/>
                </a:moveTo>
                <a:lnTo>
                  <a:pt x="582" y="0"/>
                </a:lnTo>
                <a:lnTo>
                  <a:pt x="470" y="0"/>
                </a:lnTo>
                <a:lnTo>
                  <a:pt x="0" y="0"/>
                </a:lnTo>
                <a:lnTo>
                  <a:pt x="0" y="0"/>
                </a:lnTo>
                <a:lnTo>
                  <a:pt x="6" y="33"/>
                </a:lnTo>
                <a:lnTo>
                  <a:pt x="14" y="65"/>
                </a:lnTo>
                <a:lnTo>
                  <a:pt x="22" y="97"/>
                </a:lnTo>
                <a:lnTo>
                  <a:pt x="32" y="129"/>
                </a:lnTo>
                <a:lnTo>
                  <a:pt x="32" y="129"/>
                </a:lnTo>
                <a:lnTo>
                  <a:pt x="47" y="170"/>
                </a:lnTo>
                <a:lnTo>
                  <a:pt x="63" y="210"/>
                </a:lnTo>
                <a:lnTo>
                  <a:pt x="79" y="250"/>
                </a:lnTo>
                <a:lnTo>
                  <a:pt x="99" y="288"/>
                </a:lnTo>
                <a:lnTo>
                  <a:pt x="119" y="325"/>
                </a:lnTo>
                <a:lnTo>
                  <a:pt x="140" y="361"/>
                </a:lnTo>
                <a:lnTo>
                  <a:pt x="163" y="396"/>
                </a:lnTo>
                <a:lnTo>
                  <a:pt x="186" y="431"/>
                </a:lnTo>
                <a:lnTo>
                  <a:pt x="212" y="464"/>
                </a:lnTo>
                <a:lnTo>
                  <a:pt x="238" y="495"/>
                </a:lnTo>
                <a:lnTo>
                  <a:pt x="266" y="525"/>
                </a:lnTo>
                <a:lnTo>
                  <a:pt x="294" y="556"/>
                </a:lnTo>
                <a:lnTo>
                  <a:pt x="324" y="584"/>
                </a:lnTo>
                <a:lnTo>
                  <a:pt x="355" y="611"/>
                </a:lnTo>
                <a:lnTo>
                  <a:pt x="387" y="637"/>
                </a:lnTo>
                <a:lnTo>
                  <a:pt x="419" y="660"/>
                </a:lnTo>
                <a:lnTo>
                  <a:pt x="419" y="660"/>
                </a:lnTo>
                <a:lnTo>
                  <a:pt x="454" y="686"/>
                </a:lnTo>
                <a:lnTo>
                  <a:pt x="491" y="709"/>
                </a:lnTo>
                <a:lnTo>
                  <a:pt x="528" y="730"/>
                </a:lnTo>
                <a:lnTo>
                  <a:pt x="565" y="750"/>
                </a:lnTo>
                <a:lnTo>
                  <a:pt x="604" y="768"/>
                </a:lnTo>
                <a:lnTo>
                  <a:pt x="642" y="785"/>
                </a:lnTo>
                <a:lnTo>
                  <a:pt x="681" y="801"/>
                </a:lnTo>
                <a:lnTo>
                  <a:pt x="721" y="815"/>
                </a:lnTo>
                <a:lnTo>
                  <a:pt x="761" y="826"/>
                </a:lnTo>
                <a:lnTo>
                  <a:pt x="801" y="836"/>
                </a:lnTo>
                <a:lnTo>
                  <a:pt x="841" y="845"/>
                </a:lnTo>
                <a:lnTo>
                  <a:pt x="882" y="852"/>
                </a:lnTo>
                <a:lnTo>
                  <a:pt x="922" y="857"/>
                </a:lnTo>
                <a:lnTo>
                  <a:pt x="963" y="861"/>
                </a:lnTo>
                <a:lnTo>
                  <a:pt x="1003" y="863"/>
                </a:lnTo>
                <a:lnTo>
                  <a:pt x="1044" y="864"/>
                </a:lnTo>
                <a:lnTo>
                  <a:pt x="1044" y="864"/>
                </a:lnTo>
                <a:lnTo>
                  <a:pt x="1010" y="890"/>
                </a:lnTo>
                <a:lnTo>
                  <a:pt x="976" y="918"/>
                </a:lnTo>
                <a:lnTo>
                  <a:pt x="943" y="946"/>
                </a:lnTo>
                <a:lnTo>
                  <a:pt x="913" y="977"/>
                </a:lnTo>
                <a:lnTo>
                  <a:pt x="884" y="1007"/>
                </a:lnTo>
                <a:lnTo>
                  <a:pt x="857" y="1038"/>
                </a:lnTo>
                <a:lnTo>
                  <a:pt x="830" y="1071"/>
                </a:lnTo>
                <a:lnTo>
                  <a:pt x="805" y="1104"/>
                </a:lnTo>
                <a:lnTo>
                  <a:pt x="781" y="1139"/>
                </a:lnTo>
                <a:lnTo>
                  <a:pt x="759" y="1173"/>
                </a:lnTo>
                <a:lnTo>
                  <a:pt x="739" y="1208"/>
                </a:lnTo>
                <a:lnTo>
                  <a:pt x="720" y="1245"/>
                </a:lnTo>
                <a:lnTo>
                  <a:pt x="702" y="1281"/>
                </a:lnTo>
                <a:lnTo>
                  <a:pt x="686" y="1320"/>
                </a:lnTo>
                <a:lnTo>
                  <a:pt x="671" y="1358"/>
                </a:lnTo>
                <a:lnTo>
                  <a:pt x="658" y="1396"/>
                </a:lnTo>
                <a:lnTo>
                  <a:pt x="658" y="1396"/>
                </a:lnTo>
                <a:lnTo>
                  <a:pt x="645" y="1438"/>
                </a:lnTo>
                <a:lnTo>
                  <a:pt x="634" y="1479"/>
                </a:lnTo>
                <a:lnTo>
                  <a:pt x="625" y="1521"/>
                </a:lnTo>
                <a:lnTo>
                  <a:pt x="617" y="1564"/>
                </a:lnTo>
                <a:lnTo>
                  <a:pt x="612" y="1605"/>
                </a:lnTo>
                <a:lnTo>
                  <a:pt x="608" y="1647"/>
                </a:lnTo>
                <a:lnTo>
                  <a:pt x="606" y="1689"/>
                </a:lnTo>
                <a:lnTo>
                  <a:pt x="605" y="1730"/>
                </a:lnTo>
                <a:lnTo>
                  <a:pt x="606" y="1772"/>
                </a:lnTo>
                <a:lnTo>
                  <a:pt x="609" y="1814"/>
                </a:lnTo>
                <a:lnTo>
                  <a:pt x="614" y="1854"/>
                </a:lnTo>
                <a:lnTo>
                  <a:pt x="619" y="1895"/>
                </a:lnTo>
                <a:lnTo>
                  <a:pt x="626" y="1935"/>
                </a:lnTo>
                <a:lnTo>
                  <a:pt x="635" y="1974"/>
                </a:lnTo>
                <a:lnTo>
                  <a:pt x="645" y="2015"/>
                </a:lnTo>
                <a:lnTo>
                  <a:pt x="658" y="2053"/>
                </a:lnTo>
                <a:lnTo>
                  <a:pt x="658" y="2053"/>
                </a:lnTo>
                <a:lnTo>
                  <a:pt x="672" y="2095"/>
                </a:lnTo>
                <a:lnTo>
                  <a:pt x="688" y="2135"/>
                </a:lnTo>
                <a:lnTo>
                  <a:pt x="705" y="2174"/>
                </a:lnTo>
                <a:lnTo>
                  <a:pt x="724" y="2212"/>
                </a:lnTo>
                <a:lnTo>
                  <a:pt x="744" y="2249"/>
                </a:lnTo>
                <a:lnTo>
                  <a:pt x="766" y="2286"/>
                </a:lnTo>
                <a:lnTo>
                  <a:pt x="788" y="2321"/>
                </a:lnTo>
                <a:lnTo>
                  <a:pt x="812" y="2355"/>
                </a:lnTo>
                <a:lnTo>
                  <a:pt x="838" y="2387"/>
                </a:lnTo>
                <a:lnTo>
                  <a:pt x="864" y="2420"/>
                </a:lnTo>
                <a:lnTo>
                  <a:pt x="891" y="2450"/>
                </a:lnTo>
                <a:lnTo>
                  <a:pt x="920" y="2480"/>
                </a:lnTo>
                <a:lnTo>
                  <a:pt x="949" y="2508"/>
                </a:lnTo>
                <a:lnTo>
                  <a:pt x="979" y="2535"/>
                </a:lnTo>
                <a:lnTo>
                  <a:pt x="1012" y="2561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261" y="2376"/>
                </a:lnTo>
                <a:lnTo>
                  <a:pt x="1255" y="0"/>
                </a:lnTo>
                <a:close/>
                <a:moveTo>
                  <a:pt x="1044" y="864"/>
                </a:moveTo>
                <a:lnTo>
                  <a:pt x="1044" y="864"/>
                </a:lnTo>
                <a:lnTo>
                  <a:pt x="1044" y="864"/>
                </a:lnTo>
                <a:lnTo>
                  <a:pt x="1045" y="864"/>
                </a:lnTo>
                <a:lnTo>
                  <a:pt x="1044" y="864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10502901" y="0"/>
            <a:ext cx="1689100" cy="5471584"/>
          </a:xfrm>
          <a:custGeom>
            <a:avLst/>
            <a:gdLst>
              <a:gd name="T0" fmla="*/ 0 w 798"/>
              <a:gd name="T1" fmla="*/ 0 h 2585"/>
              <a:gd name="T2" fmla="*/ 73 w 798"/>
              <a:gd name="T3" fmla="*/ 96 h 2585"/>
              <a:gd name="T4" fmla="*/ 142 w 798"/>
              <a:gd name="T5" fmla="*/ 196 h 2585"/>
              <a:gd name="T6" fmla="*/ 206 w 798"/>
              <a:gd name="T7" fmla="*/ 299 h 2585"/>
              <a:gd name="T8" fmla="*/ 267 w 798"/>
              <a:gd name="T9" fmla="*/ 405 h 2585"/>
              <a:gd name="T10" fmla="*/ 322 w 798"/>
              <a:gd name="T11" fmla="*/ 515 h 2585"/>
              <a:gd name="T12" fmla="*/ 374 w 798"/>
              <a:gd name="T13" fmla="*/ 629 h 2585"/>
              <a:gd name="T14" fmla="*/ 420 w 798"/>
              <a:gd name="T15" fmla="*/ 745 h 2585"/>
              <a:gd name="T16" fmla="*/ 462 w 798"/>
              <a:gd name="T17" fmla="*/ 864 h 2585"/>
              <a:gd name="T18" fmla="*/ 463 w 798"/>
              <a:gd name="T19" fmla="*/ 864 h 2585"/>
              <a:gd name="T20" fmla="*/ 462 w 798"/>
              <a:gd name="T21" fmla="*/ 864 h 2585"/>
              <a:gd name="T22" fmla="*/ 462 w 798"/>
              <a:gd name="T23" fmla="*/ 864 h 2585"/>
              <a:gd name="T24" fmla="*/ 478 w 798"/>
              <a:gd name="T25" fmla="*/ 915 h 2585"/>
              <a:gd name="T26" fmla="*/ 508 w 798"/>
              <a:gd name="T27" fmla="*/ 1017 h 2585"/>
              <a:gd name="T28" fmla="*/ 532 w 798"/>
              <a:gd name="T29" fmla="*/ 1122 h 2585"/>
              <a:gd name="T30" fmla="*/ 554 w 798"/>
              <a:gd name="T31" fmla="*/ 1226 h 2585"/>
              <a:gd name="T32" fmla="*/ 571 w 798"/>
              <a:gd name="T33" fmla="*/ 1332 h 2585"/>
              <a:gd name="T34" fmla="*/ 584 w 798"/>
              <a:gd name="T35" fmla="*/ 1439 h 2585"/>
              <a:gd name="T36" fmla="*/ 593 w 798"/>
              <a:gd name="T37" fmla="*/ 1547 h 2585"/>
              <a:gd name="T38" fmla="*/ 598 w 798"/>
              <a:gd name="T39" fmla="*/ 1655 h 2585"/>
              <a:gd name="T40" fmla="*/ 599 w 798"/>
              <a:gd name="T41" fmla="*/ 1763 h 2585"/>
              <a:gd name="T42" fmla="*/ 595 w 798"/>
              <a:gd name="T43" fmla="*/ 1873 h 2585"/>
              <a:gd name="T44" fmla="*/ 586 w 798"/>
              <a:gd name="T45" fmla="*/ 1982 h 2585"/>
              <a:gd name="T46" fmla="*/ 574 w 798"/>
              <a:gd name="T47" fmla="*/ 2091 h 2585"/>
              <a:gd name="T48" fmla="*/ 557 w 798"/>
              <a:gd name="T49" fmla="*/ 2202 h 2585"/>
              <a:gd name="T50" fmla="*/ 536 w 798"/>
              <a:gd name="T51" fmla="*/ 2312 h 2585"/>
              <a:gd name="T52" fmla="*/ 510 w 798"/>
              <a:gd name="T53" fmla="*/ 2421 h 2585"/>
              <a:gd name="T54" fmla="*/ 480 w 798"/>
              <a:gd name="T55" fmla="*/ 2530 h 2585"/>
              <a:gd name="T56" fmla="*/ 462 w 798"/>
              <a:gd name="T57" fmla="*/ 2585 h 2585"/>
              <a:gd name="T58" fmla="*/ 597 w 798"/>
              <a:gd name="T59" fmla="*/ 2529 h 2585"/>
              <a:gd name="T60" fmla="*/ 675 w 798"/>
              <a:gd name="T61" fmla="*/ 2492 h 2585"/>
              <a:gd name="T62" fmla="*/ 798 w 798"/>
              <a:gd name="T63" fmla="*/ 2430 h 2585"/>
              <a:gd name="T64" fmla="*/ 798 w 798"/>
              <a:gd name="T65" fmla="*/ 0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8" h="2585">
                <a:moveTo>
                  <a:pt x="0" y="0"/>
                </a:moveTo>
                <a:lnTo>
                  <a:pt x="0" y="0"/>
                </a:lnTo>
                <a:lnTo>
                  <a:pt x="37" y="47"/>
                </a:lnTo>
                <a:lnTo>
                  <a:pt x="73" y="96"/>
                </a:lnTo>
                <a:lnTo>
                  <a:pt x="108" y="145"/>
                </a:lnTo>
                <a:lnTo>
                  <a:pt x="142" y="196"/>
                </a:lnTo>
                <a:lnTo>
                  <a:pt x="175" y="246"/>
                </a:lnTo>
                <a:lnTo>
                  <a:pt x="206" y="299"/>
                </a:lnTo>
                <a:lnTo>
                  <a:pt x="237" y="352"/>
                </a:lnTo>
                <a:lnTo>
                  <a:pt x="267" y="405"/>
                </a:lnTo>
                <a:lnTo>
                  <a:pt x="295" y="460"/>
                </a:lnTo>
                <a:lnTo>
                  <a:pt x="322" y="515"/>
                </a:lnTo>
                <a:lnTo>
                  <a:pt x="349" y="572"/>
                </a:lnTo>
                <a:lnTo>
                  <a:pt x="374" y="629"/>
                </a:lnTo>
                <a:lnTo>
                  <a:pt x="397" y="686"/>
                </a:lnTo>
                <a:lnTo>
                  <a:pt x="420" y="745"/>
                </a:lnTo>
                <a:lnTo>
                  <a:pt x="441" y="804"/>
                </a:lnTo>
                <a:lnTo>
                  <a:pt x="462" y="864"/>
                </a:lnTo>
                <a:lnTo>
                  <a:pt x="462" y="864"/>
                </a:lnTo>
                <a:lnTo>
                  <a:pt x="463" y="864"/>
                </a:lnTo>
                <a:lnTo>
                  <a:pt x="463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78" y="915"/>
                </a:lnTo>
                <a:lnTo>
                  <a:pt x="493" y="966"/>
                </a:lnTo>
                <a:lnTo>
                  <a:pt x="508" y="1017"/>
                </a:lnTo>
                <a:lnTo>
                  <a:pt x="520" y="1069"/>
                </a:lnTo>
                <a:lnTo>
                  <a:pt x="532" y="1122"/>
                </a:lnTo>
                <a:lnTo>
                  <a:pt x="544" y="1173"/>
                </a:lnTo>
                <a:lnTo>
                  <a:pt x="554" y="1226"/>
                </a:lnTo>
                <a:lnTo>
                  <a:pt x="563" y="1279"/>
                </a:lnTo>
                <a:lnTo>
                  <a:pt x="571" y="1332"/>
                </a:lnTo>
                <a:lnTo>
                  <a:pt x="579" y="1386"/>
                </a:lnTo>
                <a:lnTo>
                  <a:pt x="584" y="1439"/>
                </a:lnTo>
                <a:lnTo>
                  <a:pt x="590" y="1493"/>
                </a:lnTo>
                <a:lnTo>
                  <a:pt x="593" y="1547"/>
                </a:lnTo>
                <a:lnTo>
                  <a:pt x="597" y="1601"/>
                </a:lnTo>
                <a:lnTo>
                  <a:pt x="598" y="1655"/>
                </a:lnTo>
                <a:lnTo>
                  <a:pt x="599" y="1709"/>
                </a:lnTo>
                <a:lnTo>
                  <a:pt x="599" y="1763"/>
                </a:lnTo>
                <a:lnTo>
                  <a:pt x="598" y="1818"/>
                </a:lnTo>
                <a:lnTo>
                  <a:pt x="595" y="1873"/>
                </a:lnTo>
                <a:lnTo>
                  <a:pt x="592" y="1927"/>
                </a:lnTo>
                <a:lnTo>
                  <a:pt x="586" y="1982"/>
                </a:lnTo>
                <a:lnTo>
                  <a:pt x="581" y="2037"/>
                </a:lnTo>
                <a:lnTo>
                  <a:pt x="574" y="2091"/>
                </a:lnTo>
                <a:lnTo>
                  <a:pt x="566" y="2147"/>
                </a:lnTo>
                <a:lnTo>
                  <a:pt x="557" y="2202"/>
                </a:lnTo>
                <a:lnTo>
                  <a:pt x="547" y="2257"/>
                </a:lnTo>
                <a:lnTo>
                  <a:pt x="536" y="2312"/>
                </a:lnTo>
                <a:lnTo>
                  <a:pt x="523" y="2366"/>
                </a:lnTo>
                <a:lnTo>
                  <a:pt x="510" y="2421"/>
                </a:lnTo>
                <a:lnTo>
                  <a:pt x="495" y="2476"/>
                </a:lnTo>
                <a:lnTo>
                  <a:pt x="480" y="2530"/>
                </a:lnTo>
                <a:lnTo>
                  <a:pt x="462" y="2585"/>
                </a:lnTo>
                <a:lnTo>
                  <a:pt x="462" y="2585"/>
                </a:lnTo>
                <a:lnTo>
                  <a:pt x="555" y="2547"/>
                </a:lnTo>
                <a:lnTo>
                  <a:pt x="597" y="2529"/>
                </a:lnTo>
                <a:lnTo>
                  <a:pt x="637" y="2511"/>
                </a:lnTo>
                <a:lnTo>
                  <a:pt x="675" y="2492"/>
                </a:lnTo>
                <a:lnTo>
                  <a:pt x="715" y="2473"/>
                </a:lnTo>
                <a:lnTo>
                  <a:pt x="798" y="2430"/>
                </a:lnTo>
                <a:lnTo>
                  <a:pt x="798" y="701"/>
                </a:lnTo>
                <a:lnTo>
                  <a:pt x="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7991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4" name="Freeform 26"/>
          <p:cNvSpPr>
            <a:spLocks/>
          </p:cNvSpPr>
          <p:nvPr userDrawn="1"/>
        </p:nvSpPr>
        <p:spPr bwMode="auto">
          <a:xfrm>
            <a:off x="11480800" y="1483785"/>
            <a:ext cx="711200" cy="345017"/>
          </a:xfrm>
          <a:custGeom>
            <a:avLst/>
            <a:gdLst>
              <a:gd name="T0" fmla="*/ 336 w 336"/>
              <a:gd name="T1" fmla="*/ 0 h 163"/>
              <a:gd name="T2" fmla="*/ 336 w 336"/>
              <a:gd name="T3" fmla="*/ 0 h 163"/>
              <a:gd name="T4" fmla="*/ 291 w 336"/>
              <a:gd name="T5" fmla="*/ 13 h 163"/>
              <a:gd name="T6" fmla="*/ 246 w 336"/>
              <a:gd name="T7" fmla="*/ 29 h 163"/>
              <a:gd name="T8" fmla="*/ 202 w 336"/>
              <a:gd name="T9" fmla="*/ 47 h 163"/>
              <a:gd name="T10" fmla="*/ 159 w 336"/>
              <a:gd name="T11" fmla="*/ 67 h 163"/>
              <a:gd name="T12" fmla="*/ 118 w 336"/>
              <a:gd name="T13" fmla="*/ 89 h 163"/>
              <a:gd name="T14" fmla="*/ 77 w 336"/>
              <a:gd name="T15" fmla="*/ 111 h 163"/>
              <a:gd name="T16" fmla="*/ 38 w 336"/>
              <a:gd name="T17" fmla="*/ 136 h 163"/>
              <a:gd name="T18" fmla="*/ 0 w 336"/>
              <a:gd name="T19" fmla="*/ 163 h 163"/>
              <a:gd name="T20" fmla="*/ 0 w 336"/>
              <a:gd name="T21" fmla="*/ 163 h 163"/>
              <a:gd name="T22" fmla="*/ 43 w 336"/>
              <a:gd name="T23" fmla="*/ 162 h 163"/>
              <a:gd name="T24" fmla="*/ 87 w 336"/>
              <a:gd name="T25" fmla="*/ 160 h 163"/>
              <a:gd name="T26" fmla="*/ 130 w 336"/>
              <a:gd name="T27" fmla="*/ 155 h 163"/>
              <a:gd name="T28" fmla="*/ 173 w 336"/>
              <a:gd name="T29" fmla="*/ 150 h 163"/>
              <a:gd name="T30" fmla="*/ 214 w 336"/>
              <a:gd name="T31" fmla="*/ 142 h 163"/>
              <a:gd name="T32" fmla="*/ 255 w 336"/>
              <a:gd name="T33" fmla="*/ 133 h 163"/>
              <a:gd name="T34" fmla="*/ 297 w 336"/>
              <a:gd name="T35" fmla="*/ 121 h 163"/>
              <a:gd name="T36" fmla="*/ 336 w 336"/>
              <a:gd name="T37" fmla="*/ 109 h 163"/>
              <a:gd name="T38" fmla="*/ 336 w 336"/>
              <a:gd name="T3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6" h="163">
                <a:moveTo>
                  <a:pt x="336" y="0"/>
                </a:moveTo>
                <a:lnTo>
                  <a:pt x="336" y="0"/>
                </a:lnTo>
                <a:lnTo>
                  <a:pt x="291" y="13"/>
                </a:lnTo>
                <a:lnTo>
                  <a:pt x="246" y="29"/>
                </a:lnTo>
                <a:lnTo>
                  <a:pt x="202" y="47"/>
                </a:lnTo>
                <a:lnTo>
                  <a:pt x="159" y="67"/>
                </a:lnTo>
                <a:lnTo>
                  <a:pt x="118" y="89"/>
                </a:lnTo>
                <a:lnTo>
                  <a:pt x="77" y="111"/>
                </a:lnTo>
                <a:lnTo>
                  <a:pt x="38" y="136"/>
                </a:lnTo>
                <a:lnTo>
                  <a:pt x="0" y="163"/>
                </a:lnTo>
                <a:lnTo>
                  <a:pt x="0" y="163"/>
                </a:lnTo>
                <a:lnTo>
                  <a:pt x="43" y="162"/>
                </a:lnTo>
                <a:lnTo>
                  <a:pt x="87" y="160"/>
                </a:lnTo>
                <a:lnTo>
                  <a:pt x="130" y="155"/>
                </a:lnTo>
                <a:lnTo>
                  <a:pt x="173" y="150"/>
                </a:lnTo>
                <a:lnTo>
                  <a:pt x="214" y="142"/>
                </a:lnTo>
                <a:lnTo>
                  <a:pt x="255" y="133"/>
                </a:lnTo>
                <a:lnTo>
                  <a:pt x="297" y="121"/>
                </a:lnTo>
                <a:lnTo>
                  <a:pt x="336" y="109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5" name="Freeform 27"/>
          <p:cNvSpPr>
            <a:spLocks/>
          </p:cNvSpPr>
          <p:nvPr userDrawn="1"/>
        </p:nvSpPr>
        <p:spPr bwMode="auto">
          <a:xfrm>
            <a:off x="11480801" y="5471584"/>
            <a:ext cx="38100" cy="27517"/>
          </a:xfrm>
          <a:custGeom>
            <a:avLst/>
            <a:gdLst>
              <a:gd name="T0" fmla="*/ 18 w 18"/>
              <a:gd name="T1" fmla="*/ 13 h 13"/>
              <a:gd name="T2" fmla="*/ 18 w 18"/>
              <a:gd name="T3" fmla="*/ 13 h 13"/>
              <a:gd name="T4" fmla="*/ 0 w 18"/>
              <a:gd name="T5" fmla="*/ 0 h 13"/>
              <a:gd name="T6" fmla="*/ 0 w 18"/>
              <a:gd name="T7" fmla="*/ 0 h 13"/>
              <a:gd name="T8" fmla="*/ 18 w 18"/>
              <a:gd name="T9" fmla="*/ 13 h 13"/>
              <a:gd name="T10" fmla="*/ 18 w 18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8" y="13"/>
                </a:moveTo>
                <a:lnTo>
                  <a:pt x="18" y="13"/>
                </a:lnTo>
                <a:lnTo>
                  <a:pt x="0" y="0"/>
                </a:lnTo>
                <a:lnTo>
                  <a:pt x="0" y="0"/>
                </a:lnTo>
                <a:lnTo>
                  <a:pt x="18" y="13"/>
                </a:lnTo>
                <a:lnTo>
                  <a:pt x="1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6" name="Freeform 28"/>
          <p:cNvSpPr>
            <a:spLocks/>
          </p:cNvSpPr>
          <p:nvPr userDrawn="1"/>
        </p:nvSpPr>
        <p:spPr bwMode="auto">
          <a:xfrm>
            <a:off x="11518901" y="5499100"/>
            <a:ext cx="673100" cy="416984"/>
          </a:xfrm>
          <a:custGeom>
            <a:avLst/>
            <a:gdLst>
              <a:gd name="T0" fmla="*/ 318 w 318"/>
              <a:gd name="T1" fmla="*/ 150 h 197"/>
              <a:gd name="T2" fmla="*/ 318 w 318"/>
              <a:gd name="T3" fmla="*/ 150 h 197"/>
              <a:gd name="T4" fmla="*/ 276 w 318"/>
              <a:gd name="T5" fmla="*/ 138 h 197"/>
              <a:gd name="T6" fmla="*/ 236 w 318"/>
              <a:gd name="T7" fmla="*/ 123 h 197"/>
              <a:gd name="T8" fmla="*/ 195 w 318"/>
              <a:gd name="T9" fmla="*/ 108 h 197"/>
              <a:gd name="T10" fmla="*/ 155 w 318"/>
              <a:gd name="T11" fmla="*/ 90 h 197"/>
              <a:gd name="T12" fmla="*/ 115 w 318"/>
              <a:gd name="T13" fmla="*/ 69 h 197"/>
              <a:gd name="T14" fmla="*/ 76 w 318"/>
              <a:gd name="T15" fmla="*/ 48 h 197"/>
              <a:gd name="T16" fmla="*/ 38 w 318"/>
              <a:gd name="T17" fmla="*/ 24 h 197"/>
              <a:gd name="T18" fmla="*/ 0 w 318"/>
              <a:gd name="T19" fmla="*/ 0 h 197"/>
              <a:gd name="T20" fmla="*/ 0 w 318"/>
              <a:gd name="T21" fmla="*/ 0 h 197"/>
              <a:gd name="T22" fmla="*/ 39 w 318"/>
              <a:gd name="T23" fmla="*/ 27 h 197"/>
              <a:gd name="T24" fmla="*/ 77 w 318"/>
              <a:gd name="T25" fmla="*/ 54 h 197"/>
              <a:gd name="T26" fmla="*/ 117 w 318"/>
              <a:gd name="T27" fmla="*/ 80 h 197"/>
              <a:gd name="T28" fmla="*/ 157 w 318"/>
              <a:gd name="T29" fmla="*/ 104 h 197"/>
              <a:gd name="T30" fmla="*/ 196 w 318"/>
              <a:gd name="T31" fmla="*/ 128 h 197"/>
              <a:gd name="T32" fmla="*/ 237 w 318"/>
              <a:gd name="T33" fmla="*/ 152 h 197"/>
              <a:gd name="T34" fmla="*/ 277 w 318"/>
              <a:gd name="T35" fmla="*/ 174 h 197"/>
              <a:gd name="T36" fmla="*/ 318 w 318"/>
              <a:gd name="T37" fmla="*/ 197 h 197"/>
              <a:gd name="T38" fmla="*/ 318 w 318"/>
              <a:gd name="T39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197">
                <a:moveTo>
                  <a:pt x="318" y="150"/>
                </a:moveTo>
                <a:lnTo>
                  <a:pt x="318" y="150"/>
                </a:lnTo>
                <a:lnTo>
                  <a:pt x="276" y="138"/>
                </a:lnTo>
                <a:lnTo>
                  <a:pt x="236" y="123"/>
                </a:lnTo>
                <a:lnTo>
                  <a:pt x="195" y="108"/>
                </a:lnTo>
                <a:lnTo>
                  <a:pt x="155" y="90"/>
                </a:lnTo>
                <a:lnTo>
                  <a:pt x="115" y="69"/>
                </a:lnTo>
                <a:lnTo>
                  <a:pt x="76" y="48"/>
                </a:lnTo>
                <a:lnTo>
                  <a:pt x="38" y="24"/>
                </a:lnTo>
                <a:lnTo>
                  <a:pt x="0" y="0"/>
                </a:lnTo>
                <a:lnTo>
                  <a:pt x="0" y="0"/>
                </a:lnTo>
                <a:lnTo>
                  <a:pt x="39" y="27"/>
                </a:lnTo>
                <a:lnTo>
                  <a:pt x="77" y="54"/>
                </a:lnTo>
                <a:lnTo>
                  <a:pt x="117" y="80"/>
                </a:lnTo>
                <a:lnTo>
                  <a:pt x="157" y="104"/>
                </a:lnTo>
                <a:lnTo>
                  <a:pt x="196" y="128"/>
                </a:lnTo>
                <a:lnTo>
                  <a:pt x="237" y="152"/>
                </a:lnTo>
                <a:lnTo>
                  <a:pt x="277" y="174"/>
                </a:lnTo>
                <a:lnTo>
                  <a:pt x="318" y="197"/>
                </a:lnTo>
                <a:lnTo>
                  <a:pt x="318" y="150"/>
                </a:lnTo>
                <a:close/>
              </a:path>
            </a:pathLst>
          </a:custGeom>
          <a:solidFill>
            <a:srgbClr val="BCC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7" name="Freeform 29"/>
          <p:cNvSpPr>
            <a:spLocks/>
          </p:cNvSpPr>
          <p:nvPr userDrawn="1"/>
        </p:nvSpPr>
        <p:spPr bwMode="auto">
          <a:xfrm>
            <a:off x="11446933" y="5446184"/>
            <a:ext cx="33867" cy="25400"/>
          </a:xfrm>
          <a:custGeom>
            <a:avLst/>
            <a:gdLst>
              <a:gd name="T0" fmla="*/ 0 w 16"/>
              <a:gd name="T1" fmla="*/ 0 h 12"/>
              <a:gd name="T2" fmla="*/ 0 w 16"/>
              <a:gd name="T3" fmla="*/ 0 h 12"/>
              <a:gd name="T4" fmla="*/ 16 w 16"/>
              <a:gd name="T5" fmla="*/ 12 h 12"/>
              <a:gd name="T6" fmla="*/ 16 w 16"/>
              <a:gd name="T7" fmla="*/ 12 h 12"/>
              <a:gd name="T8" fmla="*/ 0 w 16"/>
              <a:gd name="T9" fmla="*/ 0 h 12"/>
              <a:gd name="T10" fmla="*/ 0 w 16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0" y="0"/>
                </a:lnTo>
                <a:lnTo>
                  <a:pt x="16" y="12"/>
                </a:lnTo>
                <a:lnTo>
                  <a:pt x="16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8" name="Freeform 30"/>
          <p:cNvSpPr>
            <a:spLocks/>
          </p:cNvSpPr>
          <p:nvPr userDrawn="1"/>
        </p:nvSpPr>
        <p:spPr bwMode="auto">
          <a:xfrm>
            <a:off x="10117667" y="5471585"/>
            <a:ext cx="1363133" cy="1386417"/>
          </a:xfrm>
          <a:custGeom>
            <a:avLst/>
            <a:gdLst>
              <a:gd name="T0" fmla="*/ 0 w 644"/>
              <a:gd name="T1" fmla="*/ 655 h 655"/>
              <a:gd name="T2" fmla="*/ 332 w 644"/>
              <a:gd name="T3" fmla="*/ 655 h 655"/>
              <a:gd name="T4" fmla="*/ 332 w 644"/>
              <a:gd name="T5" fmla="*/ 655 h 655"/>
              <a:gd name="T6" fmla="*/ 357 w 644"/>
              <a:gd name="T7" fmla="*/ 617 h 655"/>
              <a:gd name="T8" fmla="*/ 381 w 644"/>
              <a:gd name="T9" fmla="*/ 577 h 655"/>
              <a:gd name="T10" fmla="*/ 404 w 644"/>
              <a:gd name="T11" fmla="*/ 538 h 655"/>
              <a:gd name="T12" fmla="*/ 426 w 644"/>
              <a:gd name="T13" fmla="*/ 499 h 655"/>
              <a:gd name="T14" fmla="*/ 449 w 644"/>
              <a:gd name="T15" fmla="*/ 458 h 655"/>
              <a:gd name="T16" fmla="*/ 470 w 644"/>
              <a:gd name="T17" fmla="*/ 418 h 655"/>
              <a:gd name="T18" fmla="*/ 491 w 644"/>
              <a:gd name="T19" fmla="*/ 377 h 655"/>
              <a:gd name="T20" fmla="*/ 511 w 644"/>
              <a:gd name="T21" fmla="*/ 337 h 655"/>
              <a:gd name="T22" fmla="*/ 530 w 644"/>
              <a:gd name="T23" fmla="*/ 295 h 655"/>
              <a:gd name="T24" fmla="*/ 548 w 644"/>
              <a:gd name="T25" fmla="*/ 253 h 655"/>
              <a:gd name="T26" fmla="*/ 566 w 644"/>
              <a:gd name="T27" fmla="*/ 212 h 655"/>
              <a:gd name="T28" fmla="*/ 583 w 644"/>
              <a:gd name="T29" fmla="*/ 170 h 655"/>
              <a:gd name="T30" fmla="*/ 600 w 644"/>
              <a:gd name="T31" fmla="*/ 129 h 655"/>
              <a:gd name="T32" fmla="*/ 614 w 644"/>
              <a:gd name="T33" fmla="*/ 86 h 655"/>
              <a:gd name="T34" fmla="*/ 630 w 644"/>
              <a:gd name="T35" fmla="*/ 43 h 655"/>
              <a:gd name="T36" fmla="*/ 644 w 644"/>
              <a:gd name="T37" fmla="*/ 0 h 655"/>
              <a:gd name="T38" fmla="*/ 644 w 644"/>
              <a:gd name="T39" fmla="*/ 0 h 655"/>
              <a:gd name="T40" fmla="*/ 644 w 644"/>
              <a:gd name="T41" fmla="*/ 0 h 655"/>
              <a:gd name="T42" fmla="*/ 596 w 644"/>
              <a:gd name="T43" fmla="*/ 35 h 655"/>
              <a:gd name="T44" fmla="*/ 550 w 644"/>
              <a:gd name="T45" fmla="*/ 72 h 655"/>
              <a:gd name="T46" fmla="*/ 504 w 644"/>
              <a:gd name="T47" fmla="*/ 108 h 655"/>
              <a:gd name="T48" fmla="*/ 459 w 644"/>
              <a:gd name="T49" fmla="*/ 147 h 655"/>
              <a:gd name="T50" fmla="*/ 415 w 644"/>
              <a:gd name="T51" fmla="*/ 185 h 655"/>
              <a:gd name="T52" fmla="*/ 372 w 644"/>
              <a:gd name="T53" fmla="*/ 224 h 655"/>
              <a:gd name="T54" fmla="*/ 331 w 644"/>
              <a:gd name="T55" fmla="*/ 265 h 655"/>
              <a:gd name="T56" fmla="*/ 290 w 644"/>
              <a:gd name="T57" fmla="*/ 305 h 655"/>
              <a:gd name="T58" fmla="*/ 250 w 644"/>
              <a:gd name="T59" fmla="*/ 347 h 655"/>
              <a:gd name="T60" fmla="*/ 212 w 644"/>
              <a:gd name="T61" fmla="*/ 388 h 655"/>
              <a:gd name="T62" fmla="*/ 173 w 644"/>
              <a:gd name="T63" fmla="*/ 431 h 655"/>
              <a:gd name="T64" fmla="*/ 137 w 644"/>
              <a:gd name="T65" fmla="*/ 475 h 655"/>
              <a:gd name="T66" fmla="*/ 101 w 644"/>
              <a:gd name="T67" fmla="*/ 519 h 655"/>
              <a:gd name="T68" fmla="*/ 66 w 644"/>
              <a:gd name="T69" fmla="*/ 564 h 655"/>
              <a:gd name="T70" fmla="*/ 33 w 644"/>
              <a:gd name="T71" fmla="*/ 609 h 655"/>
              <a:gd name="T72" fmla="*/ 0 w 644"/>
              <a:gd name="T73" fmla="*/ 655 h 655"/>
              <a:gd name="T74" fmla="*/ 0 w 644"/>
              <a:gd name="T7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655">
                <a:moveTo>
                  <a:pt x="0" y="655"/>
                </a:moveTo>
                <a:lnTo>
                  <a:pt x="332" y="655"/>
                </a:lnTo>
                <a:lnTo>
                  <a:pt x="332" y="655"/>
                </a:lnTo>
                <a:lnTo>
                  <a:pt x="357" y="617"/>
                </a:lnTo>
                <a:lnTo>
                  <a:pt x="381" y="577"/>
                </a:lnTo>
                <a:lnTo>
                  <a:pt x="404" y="538"/>
                </a:lnTo>
                <a:lnTo>
                  <a:pt x="426" y="499"/>
                </a:lnTo>
                <a:lnTo>
                  <a:pt x="449" y="458"/>
                </a:lnTo>
                <a:lnTo>
                  <a:pt x="470" y="418"/>
                </a:lnTo>
                <a:lnTo>
                  <a:pt x="491" y="377"/>
                </a:lnTo>
                <a:lnTo>
                  <a:pt x="511" y="337"/>
                </a:lnTo>
                <a:lnTo>
                  <a:pt x="530" y="295"/>
                </a:lnTo>
                <a:lnTo>
                  <a:pt x="548" y="253"/>
                </a:lnTo>
                <a:lnTo>
                  <a:pt x="566" y="212"/>
                </a:lnTo>
                <a:lnTo>
                  <a:pt x="583" y="170"/>
                </a:lnTo>
                <a:lnTo>
                  <a:pt x="600" y="129"/>
                </a:lnTo>
                <a:lnTo>
                  <a:pt x="614" y="86"/>
                </a:lnTo>
                <a:lnTo>
                  <a:pt x="630" y="43"/>
                </a:lnTo>
                <a:lnTo>
                  <a:pt x="644" y="0"/>
                </a:lnTo>
                <a:lnTo>
                  <a:pt x="644" y="0"/>
                </a:lnTo>
                <a:lnTo>
                  <a:pt x="644" y="0"/>
                </a:lnTo>
                <a:lnTo>
                  <a:pt x="596" y="35"/>
                </a:lnTo>
                <a:lnTo>
                  <a:pt x="550" y="72"/>
                </a:lnTo>
                <a:lnTo>
                  <a:pt x="504" y="108"/>
                </a:lnTo>
                <a:lnTo>
                  <a:pt x="459" y="147"/>
                </a:lnTo>
                <a:lnTo>
                  <a:pt x="415" y="185"/>
                </a:lnTo>
                <a:lnTo>
                  <a:pt x="372" y="224"/>
                </a:lnTo>
                <a:lnTo>
                  <a:pt x="331" y="265"/>
                </a:lnTo>
                <a:lnTo>
                  <a:pt x="290" y="305"/>
                </a:lnTo>
                <a:lnTo>
                  <a:pt x="250" y="347"/>
                </a:lnTo>
                <a:lnTo>
                  <a:pt x="212" y="388"/>
                </a:lnTo>
                <a:lnTo>
                  <a:pt x="173" y="431"/>
                </a:lnTo>
                <a:lnTo>
                  <a:pt x="137" y="475"/>
                </a:lnTo>
                <a:lnTo>
                  <a:pt x="101" y="519"/>
                </a:lnTo>
                <a:lnTo>
                  <a:pt x="66" y="564"/>
                </a:lnTo>
                <a:lnTo>
                  <a:pt x="33" y="609"/>
                </a:lnTo>
                <a:lnTo>
                  <a:pt x="0" y="655"/>
                </a:lnTo>
                <a:lnTo>
                  <a:pt x="0" y="655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9" name="Freeform 31"/>
          <p:cNvSpPr>
            <a:spLocks/>
          </p:cNvSpPr>
          <p:nvPr userDrawn="1"/>
        </p:nvSpPr>
        <p:spPr bwMode="auto">
          <a:xfrm>
            <a:off x="11480800" y="5029201"/>
            <a:ext cx="711200" cy="825500"/>
          </a:xfrm>
          <a:custGeom>
            <a:avLst/>
            <a:gdLst>
              <a:gd name="T0" fmla="*/ 336 w 336"/>
              <a:gd name="T1" fmla="*/ 0 h 390"/>
              <a:gd name="T2" fmla="*/ 336 w 336"/>
              <a:gd name="T3" fmla="*/ 0 h 390"/>
              <a:gd name="T4" fmla="*/ 292 w 336"/>
              <a:gd name="T5" fmla="*/ 24 h 390"/>
              <a:gd name="T6" fmla="*/ 249 w 336"/>
              <a:gd name="T7" fmla="*/ 47 h 390"/>
              <a:gd name="T8" fmla="*/ 207 w 336"/>
              <a:gd name="T9" fmla="*/ 73 h 390"/>
              <a:gd name="T10" fmla="*/ 164 w 336"/>
              <a:gd name="T11" fmla="*/ 99 h 390"/>
              <a:gd name="T12" fmla="*/ 122 w 336"/>
              <a:gd name="T13" fmla="*/ 125 h 390"/>
              <a:gd name="T14" fmla="*/ 81 w 336"/>
              <a:gd name="T15" fmla="*/ 152 h 390"/>
              <a:gd name="T16" fmla="*/ 40 w 336"/>
              <a:gd name="T17" fmla="*/ 180 h 390"/>
              <a:gd name="T18" fmla="*/ 0 w 336"/>
              <a:gd name="T19" fmla="*/ 209 h 390"/>
              <a:gd name="T20" fmla="*/ 1 w 336"/>
              <a:gd name="T21" fmla="*/ 209 h 390"/>
              <a:gd name="T22" fmla="*/ 1 w 336"/>
              <a:gd name="T23" fmla="*/ 209 h 390"/>
              <a:gd name="T24" fmla="*/ 41 w 336"/>
              <a:gd name="T25" fmla="*/ 239 h 390"/>
              <a:gd name="T26" fmla="*/ 83 w 336"/>
              <a:gd name="T27" fmla="*/ 267 h 390"/>
              <a:gd name="T28" fmla="*/ 124 w 336"/>
              <a:gd name="T29" fmla="*/ 293 h 390"/>
              <a:gd name="T30" fmla="*/ 167 w 336"/>
              <a:gd name="T31" fmla="*/ 317 h 390"/>
              <a:gd name="T32" fmla="*/ 210 w 336"/>
              <a:gd name="T33" fmla="*/ 340 h 390"/>
              <a:gd name="T34" fmla="*/ 252 w 336"/>
              <a:gd name="T35" fmla="*/ 360 h 390"/>
              <a:gd name="T36" fmla="*/ 273 w 336"/>
              <a:gd name="T37" fmla="*/ 369 h 390"/>
              <a:gd name="T38" fmla="*/ 294 w 336"/>
              <a:gd name="T39" fmla="*/ 377 h 390"/>
              <a:gd name="T40" fmla="*/ 315 w 336"/>
              <a:gd name="T41" fmla="*/ 384 h 390"/>
              <a:gd name="T42" fmla="*/ 336 w 336"/>
              <a:gd name="T43" fmla="*/ 390 h 390"/>
              <a:gd name="T44" fmla="*/ 336 w 336"/>
              <a:gd name="T4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6" h="390">
                <a:moveTo>
                  <a:pt x="336" y="0"/>
                </a:moveTo>
                <a:lnTo>
                  <a:pt x="336" y="0"/>
                </a:lnTo>
                <a:lnTo>
                  <a:pt x="292" y="24"/>
                </a:lnTo>
                <a:lnTo>
                  <a:pt x="249" y="47"/>
                </a:lnTo>
                <a:lnTo>
                  <a:pt x="207" y="73"/>
                </a:lnTo>
                <a:lnTo>
                  <a:pt x="164" y="99"/>
                </a:lnTo>
                <a:lnTo>
                  <a:pt x="122" y="125"/>
                </a:lnTo>
                <a:lnTo>
                  <a:pt x="81" y="152"/>
                </a:lnTo>
                <a:lnTo>
                  <a:pt x="40" y="180"/>
                </a:lnTo>
                <a:lnTo>
                  <a:pt x="0" y="209"/>
                </a:lnTo>
                <a:lnTo>
                  <a:pt x="1" y="209"/>
                </a:lnTo>
                <a:lnTo>
                  <a:pt x="1" y="209"/>
                </a:lnTo>
                <a:lnTo>
                  <a:pt x="41" y="239"/>
                </a:lnTo>
                <a:lnTo>
                  <a:pt x="83" y="267"/>
                </a:lnTo>
                <a:lnTo>
                  <a:pt x="124" y="293"/>
                </a:lnTo>
                <a:lnTo>
                  <a:pt x="167" y="317"/>
                </a:lnTo>
                <a:lnTo>
                  <a:pt x="210" y="340"/>
                </a:lnTo>
                <a:lnTo>
                  <a:pt x="252" y="360"/>
                </a:lnTo>
                <a:lnTo>
                  <a:pt x="273" y="369"/>
                </a:lnTo>
                <a:lnTo>
                  <a:pt x="294" y="377"/>
                </a:lnTo>
                <a:lnTo>
                  <a:pt x="315" y="384"/>
                </a:lnTo>
                <a:lnTo>
                  <a:pt x="336" y="390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41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470217" y="313268"/>
            <a:ext cx="412751" cy="563033"/>
            <a:chOff x="5419" y="148"/>
            <a:chExt cx="195" cy="26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8473820" cy="452400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847382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3862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solidFill>
                <a:schemeClr val="tx2"/>
              </a:solidFill>
            </a:endParaRPr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3863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4222" y="-29072"/>
            <a:ext cx="6110223" cy="68870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5903977" y="-29072"/>
            <a:ext cx="6285907" cy="68870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4523859" y="-29071"/>
            <a:ext cx="5706533" cy="6887069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917517" y="4504267"/>
            <a:ext cx="2834216" cy="1900767"/>
            <a:chOff x="4213" y="2128"/>
            <a:chExt cx="1339" cy="89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13" y="2128"/>
              <a:ext cx="1339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213" y="2784"/>
              <a:ext cx="95" cy="85"/>
            </a:xfrm>
            <a:custGeom>
              <a:avLst/>
              <a:gdLst>
                <a:gd name="T0" fmla="*/ 77 w 95"/>
                <a:gd name="T1" fmla="*/ 17 h 85"/>
                <a:gd name="T2" fmla="*/ 49 w 95"/>
                <a:gd name="T3" fmla="*/ 85 h 85"/>
                <a:gd name="T4" fmla="*/ 46 w 95"/>
                <a:gd name="T5" fmla="*/ 85 h 85"/>
                <a:gd name="T6" fmla="*/ 16 w 95"/>
                <a:gd name="T7" fmla="*/ 17 h 85"/>
                <a:gd name="T8" fmla="*/ 16 w 95"/>
                <a:gd name="T9" fmla="*/ 17 h 85"/>
                <a:gd name="T10" fmla="*/ 14 w 95"/>
                <a:gd name="T11" fmla="*/ 11 h 85"/>
                <a:gd name="T12" fmla="*/ 10 w 95"/>
                <a:gd name="T13" fmla="*/ 7 h 85"/>
                <a:gd name="T14" fmla="*/ 6 w 95"/>
                <a:gd name="T15" fmla="*/ 5 h 85"/>
                <a:gd name="T16" fmla="*/ 0 w 95"/>
                <a:gd name="T17" fmla="*/ 5 h 85"/>
                <a:gd name="T18" fmla="*/ 0 w 95"/>
                <a:gd name="T19" fmla="*/ 0 h 85"/>
                <a:gd name="T20" fmla="*/ 44 w 95"/>
                <a:gd name="T21" fmla="*/ 0 h 85"/>
                <a:gd name="T22" fmla="*/ 44 w 95"/>
                <a:gd name="T23" fmla="*/ 5 h 85"/>
                <a:gd name="T24" fmla="*/ 44 w 95"/>
                <a:gd name="T25" fmla="*/ 5 h 85"/>
                <a:gd name="T26" fmla="*/ 37 w 95"/>
                <a:gd name="T27" fmla="*/ 5 h 85"/>
                <a:gd name="T28" fmla="*/ 34 w 95"/>
                <a:gd name="T29" fmla="*/ 7 h 85"/>
                <a:gd name="T30" fmla="*/ 32 w 95"/>
                <a:gd name="T31" fmla="*/ 9 h 85"/>
                <a:gd name="T32" fmla="*/ 32 w 95"/>
                <a:gd name="T33" fmla="*/ 10 h 85"/>
                <a:gd name="T34" fmla="*/ 34 w 95"/>
                <a:gd name="T35" fmla="*/ 15 h 85"/>
                <a:gd name="T36" fmla="*/ 53 w 95"/>
                <a:gd name="T37" fmla="*/ 59 h 85"/>
                <a:gd name="T38" fmla="*/ 72 w 95"/>
                <a:gd name="T39" fmla="*/ 15 h 85"/>
                <a:gd name="T40" fmla="*/ 72 w 95"/>
                <a:gd name="T41" fmla="*/ 15 h 85"/>
                <a:gd name="T42" fmla="*/ 73 w 95"/>
                <a:gd name="T43" fmla="*/ 10 h 85"/>
                <a:gd name="T44" fmla="*/ 73 w 95"/>
                <a:gd name="T45" fmla="*/ 9 h 85"/>
                <a:gd name="T46" fmla="*/ 73 w 95"/>
                <a:gd name="T47" fmla="*/ 7 h 85"/>
                <a:gd name="T48" fmla="*/ 68 w 95"/>
                <a:gd name="T49" fmla="*/ 5 h 85"/>
                <a:gd name="T50" fmla="*/ 62 w 95"/>
                <a:gd name="T51" fmla="*/ 5 h 85"/>
                <a:gd name="T52" fmla="*/ 62 w 95"/>
                <a:gd name="T53" fmla="*/ 0 h 85"/>
                <a:gd name="T54" fmla="*/ 95 w 95"/>
                <a:gd name="T55" fmla="*/ 0 h 85"/>
                <a:gd name="T56" fmla="*/ 95 w 95"/>
                <a:gd name="T57" fmla="*/ 5 h 85"/>
                <a:gd name="T58" fmla="*/ 95 w 95"/>
                <a:gd name="T59" fmla="*/ 5 h 85"/>
                <a:gd name="T60" fmla="*/ 89 w 95"/>
                <a:gd name="T61" fmla="*/ 5 h 85"/>
                <a:gd name="T62" fmla="*/ 84 w 95"/>
                <a:gd name="T63" fmla="*/ 7 h 85"/>
                <a:gd name="T64" fmla="*/ 81 w 95"/>
                <a:gd name="T65" fmla="*/ 11 h 85"/>
                <a:gd name="T66" fmla="*/ 77 w 95"/>
                <a:gd name="T67" fmla="*/ 17 h 85"/>
                <a:gd name="T68" fmla="*/ 77 w 95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85">
                  <a:moveTo>
                    <a:pt x="77" y="17"/>
                  </a:moveTo>
                  <a:lnTo>
                    <a:pt x="49" y="85"/>
                  </a:lnTo>
                  <a:lnTo>
                    <a:pt x="46" y="8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1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4" y="15"/>
                  </a:lnTo>
                  <a:lnTo>
                    <a:pt x="53" y="59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3" y="10"/>
                  </a:lnTo>
                  <a:lnTo>
                    <a:pt x="73" y="9"/>
                  </a:lnTo>
                  <a:lnTo>
                    <a:pt x="73" y="7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9" y="5"/>
                  </a:lnTo>
                  <a:lnTo>
                    <a:pt x="84" y="7"/>
                  </a:lnTo>
                  <a:lnTo>
                    <a:pt x="81" y="11"/>
                  </a:lnTo>
                  <a:lnTo>
                    <a:pt x="77" y="17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297" y="2782"/>
              <a:ext cx="96" cy="85"/>
            </a:xfrm>
            <a:custGeom>
              <a:avLst/>
              <a:gdLst>
                <a:gd name="T0" fmla="*/ 23 w 96"/>
                <a:gd name="T1" fmla="*/ 69 h 85"/>
                <a:gd name="T2" fmla="*/ 23 w 96"/>
                <a:gd name="T3" fmla="*/ 69 h 85"/>
                <a:gd name="T4" fmla="*/ 22 w 96"/>
                <a:gd name="T5" fmla="*/ 74 h 85"/>
                <a:gd name="T6" fmla="*/ 22 w 96"/>
                <a:gd name="T7" fmla="*/ 76 h 85"/>
                <a:gd name="T8" fmla="*/ 23 w 96"/>
                <a:gd name="T9" fmla="*/ 78 h 85"/>
                <a:gd name="T10" fmla="*/ 27 w 96"/>
                <a:gd name="T11" fmla="*/ 80 h 85"/>
                <a:gd name="T12" fmla="*/ 34 w 96"/>
                <a:gd name="T13" fmla="*/ 80 h 85"/>
                <a:gd name="T14" fmla="*/ 34 w 96"/>
                <a:gd name="T15" fmla="*/ 85 h 85"/>
                <a:gd name="T16" fmla="*/ 0 w 96"/>
                <a:gd name="T17" fmla="*/ 85 h 85"/>
                <a:gd name="T18" fmla="*/ 0 w 96"/>
                <a:gd name="T19" fmla="*/ 80 h 85"/>
                <a:gd name="T20" fmla="*/ 0 w 96"/>
                <a:gd name="T21" fmla="*/ 80 h 85"/>
                <a:gd name="T22" fmla="*/ 6 w 96"/>
                <a:gd name="T23" fmla="*/ 80 h 85"/>
                <a:gd name="T24" fmla="*/ 11 w 96"/>
                <a:gd name="T25" fmla="*/ 78 h 85"/>
                <a:gd name="T26" fmla="*/ 14 w 96"/>
                <a:gd name="T27" fmla="*/ 74 h 85"/>
                <a:gd name="T28" fmla="*/ 18 w 96"/>
                <a:gd name="T29" fmla="*/ 68 h 85"/>
                <a:gd name="T30" fmla="*/ 47 w 96"/>
                <a:gd name="T31" fmla="*/ 0 h 85"/>
                <a:gd name="T32" fmla="*/ 50 w 96"/>
                <a:gd name="T33" fmla="*/ 0 h 85"/>
                <a:gd name="T34" fmla="*/ 79 w 96"/>
                <a:gd name="T35" fmla="*/ 68 h 85"/>
                <a:gd name="T36" fmla="*/ 79 w 96"/>
                <a:gd name="T37" fmla="*/ 68 h 85"/>
                <a:gd name="T38" fmla="*/ 82 w 96"/>
                <a:gd name="T39" fmla="*/ 74 h 85"/>
                <a:gd name="T40" fmla="*/ 85 w 96"/>
                <a:gd name="T41" fmla="*/ 78 h 85"/>
                <a:gd name="T42" fmla="*/ 89 w 96"/>
                <a:gd name="T43" fmla="*/ 80 h 85"/>
                <a:gd name="T44" fmla="*/ 96 w 96"/>
                <a:gd name="T45" fmla="*/ 80 h 85"/>
                <a:gd name="T46" fmla="*/ 96 w 96"/>
                <a:gd name="T47" fmla="*/ 85 h 85"/>
                <a:gd name="T48" fmla="*/ 51 w 96"/>
                <a:gd name="T49" fmla="*/ 85 h 85"/>
                <a:gd name="T50" fmla="*/ 51 w 96"/>
                <a:gd name="T51" fmla="*/ 80 h 85"/>
                <a:gd name="T52" fmla="*/ 51 w 96"/>
                <a:gd name="T53" fmla="*/ 80 h 85"/>
                <a:gd name="T54" fmla="*/ 58 w 96"/>
                <a:gd name="T55" fmla="*/ 80 h 85"/>
                <a:gd name="T56" fmla="*/ 63 w 96"/>
                <a:gd name="T57" fmla="*/ 78 h 85"/>
                <a:gd name="T58" fmla="*/ 63 w 96"/>
                <a:gd name="T59" fmla="*/ 76 h 85"/>
                <a:gd name="T60" fmla="*/ 63 w 96"/>
                <a:gd name="T61" fmla="*/ 74 h 85"/>
                <a:gd name="T62" fmla="*/ 62 w 96"/>
                <a:gd name="T63" fmla="*/ 69 h 85"/>
                <a:gd name="T64" fmla="*/ 56 w 96"/>
                <a:gd name="T65" fmla="*/ 57 h 85"/>
                <a:gd name="T66" fmla="*/ 29 w 96"/>
                <a:gd name="T67" fmla="*/ 57 h 85"/>
                <a:gd name="T68" fmla="*/ 23 w 96"/>
                <a:gd name="T69" fmla="*/ 69 h 85"/>
                <a:gd name="T70" fmla="*/ 43 w 96"/>
                <a:gd name="T71" fmla="*/ 26 h 85"/>
                <a:gd name="T72" fmla="*/ 32 w 96"/>
                <a:gd name="T73" fmla="*/ 51 h 85"/>
                <a:gd name="T74" fmla="*/ 53 w 96"/>
                <a:gd name="T75" fmla="*/ 51 h 85"/>
                <a:gd name="T76" fmla="*/ 43 w 96"/>
                <a:gd name="T7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5">
                  <a:moveTo>
                    <a:pt x="23" y="69"/>
                  </a:moveTo>
                  <a:lnTo>
                    <a:pt x="23" y="69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3" y="78"/>
                  </a:lnTo>
                  <a:lnTo>
                    <a:pt x="27" y="80"/>
                  </a:lnTo>
                  <a:lnTo>
                    <a:pt x="34" y="80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1" y="78"/>
                  </a:lnTo>
                  <a:lnTo>
                    <a:pt x="14" y="74"/>
                  </a:lnTo>
                  <a:lnTo>
                    <a:pt x="18" y="68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82" y="74"/>
                  </a:lnTo>
                  <a:lnTo>
                    <a:pt x="85" y="78"/>
                  </a:lnTo>
                  <a:lnTo>
                    <a:pt x="89" y="80"/>
                  </a:lnTo>
                  <a:lnTo>
                    <a:pt x="96" y="80"/>
                  </a:lnTo>
                  <a:lnTo>
                    <a:pt x="96" y="85"/>
                  </a:lnTo>
                  <a:lnTo>
                    <a:pt x="51" y="85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8" y="80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2" y="69"/>
                  </a:lnTo>
                  <a:lnTo>
                    <a:pt x="56" y="57"/>
                  </a:lnTo>
                  <a:lnTo>
                    <a:pt x="29" y="57"/>
                  </a:lnTo>
                  <a:lnTo>
                    <a:pt x="23" y="69"/>
                  </a:lnTo>
                  <a:close/>
                  <a:moveTo>
                    <a:pt x="43" y="26"/>
                  </a:moveTo>
                  <a:lnTo>
                    <a:pt x="32" y="51"/>
                  </a:lnTo>
                  <a:lnTo>
                    <a:pt x="53" y="51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4402" y="2784"/>
              <a:ext cx="80" cy="83"/>
            </a:xfrm>
            <a:custGeom>
              <a:avLst/>
              <a:gdLst>
                <a:gd name="T0" fmla="*/ 0 w 80"/>
                <a:gd name="T1" fmla="*/ 5 h 83"/>
                <a:gd name="T2" fmla="*/ 0 w 80"/>
                <a:gd name="T3" fmla="*/ 0 h 83"/>
                <a:gd name="T4" fmla="*/ 44 w 80"/>
                <a:gd name="T5" fmla="*/ 0 h 83"/>
                <a:gd name="T6" fmla="*/ 44 w 80"/>
                <a:gd name="T7" fmla="*/ 5 h 83"/>
                <a:gd name="T8" fmla="*/ 44 w 80"/>
                <a:gd name="T9" fmla="*/ 5 h 83"/>
                <a:gd name="T10" fmla="*/ 37 w 80"/>
                <a:gd name="T11" fmla="*/ 5 h 83"/>
                <a:gd name="T12" fmla="*/ 35 w 80"/>
                <a:gd name="T13" fmla="*/ 6 h 83"/>
                <a:gd name="T14" fmla="*/ 33 w 80"/>
                <a:gd name="T15" fmla="*/ 7 h 83"/>
                <a:gd name="T16" fmla="*/ 32 w 80"/>
                <a:gd name="T17" fmla="*/ 12 h 83"/>
                <a:gd name="T18" fmla="*/ 31 w 80"/>
                <a:gd name="T19" fmla="*/ 20 h 83"/>
                <a:gd name="T20" fmla="*/ 31 w 80"/>
                <a:gd name="T21" fmla="*/ 61 h 83"/>
                <a:gd name="T22" fmla="*/ 31 w 80"/>
                <a:gd name="T23" fmla="*/ 61 h 83"/>
                <a:gd name="T24" fmla="*/ 32 w 80"/>
                <a:gd name="T25" fmla="*/ 69 h 83"/>
                <a:gd name="T26" fmla="*/ 33 w 80"/>
                <a:gd name="T27" fmla="*/ 73 h 83"/>
                <a:gd name="T28" fmla="*/ 35 w 80"/>
                <a:gd name="T29" fmla="*/ 74 h 83"/>
                <a:gd name="T30" fmla="*/ 37 w 80"/>
                <a:gd name="T31" fmla="*/ 76 h 83"/>
                <a:gd name="T32" fmla="*/ 44 w 80"/>
                <a:gd name="T33" fmla="*/ 76 h 83"/>
                <a:gd name="T34" fmla="*/ 59 w 80"/>
                <a:gd name="T35" fmla="*/ 76 h 83"/>
                <a:gd name="T36" fmla="*/ 59 w 80"/>
                <a:gd name="T37" fmla="*/ 76 h 83"/>
                <a:gd name="T38" fmla="*/ 67 w 80"/>
                <a:gd name="T39" fmla="*/ 76 h 83"/>
                <a:gd name="T40" fmla="*/ 71 w 80"/>
                <a:gd name="T41" fmla="*/ 73 h 83"/>
                <a:gd name="T42" fmla="*/ 73 w 80"/>
                <a:gd name="T43" fmla="*/ 70 h 83"/>
                <a:gd name="T44" fmla="*/ 76 w 80"/>
                <a:gd name="T45" fmla="*/ 65 h 83"/>
                <a:gd name="T46" fmla="*/ 76 w 80"/>
                <a:gd name="T47" fmla="*/ 63 h 83"/>
                <a:gd name="T48" fmla="*/ 80 w 80"/>
                <a:gd name="T49" fmla="*/ 63 h 83"/>
                <a:gd name="T50" fmla="*/ 79 w 80"/>
                <a:gd name="T51" fmla="*/ 83 h 83"/>
                <a:gd name="T52" fmla="*/ 0 w 80"/>
                <a:gd name="T53" fmla="*/ 83 h 83"/>
                <a:gd name="T54" fmla="*/ 0 w 80"/>
                <a:gd name="T55" fmla="*/ 78 h 83"/>
                <a:gd name="T56" fmla="*/ 0 w 80"/>
                <a:gd name="T57" fmla="*/ 78 h 83"/>
                <a:gd name="T58" fmla="*/ 7 w 80"/>
                <a:gd name="T59" fmla="*/ 78 h 83"/>
                <a:gd name="T60" fmla="*/ 10 w 80"/>
                <a:gd name="T61" fmla="*/ 77 h 83"/>
                <a:gd name="T62" fmla="*/ 12 w 80"/>
                <a:gd name="T63" fmla="*/ 76 h 83"/>
                <a:gd name="T64" fmla="*/ 13 w 80"/>
                <a:gd name="T65" fmla="*/ 71 h 83"/>
                <a:gd name="T66" fmla="*/ 14 w 80"/>
                <a:gd name="T67" fmla="*/ 63 h 83"/>
                <a:gd name="T68" fmla="*/ 14 w 80"/>
                <a:gd name="T69" fmla="*/ 20 h 83"/>
                <a:gd name="T70" fmla="*/ 14 w 80"/>
                <a:gd name="T71" fmla="*/ 20 h 83"/>
                <a:gd name="T72" fmla="*/ 13 w 80"/>
                <a:gd name="T73" fmla="*/ 12 h 83"/>
                <a:gd name="T74" fmla="*/ 12 w 80"/>
                <a:gd name="T75" fmla="*/ 7 h 83"/>
                <a:gd name="T76" fmla="*/ 10 w 80"/>
                <a:gd name="T77" fmla="*/ 6 h 83"/>
                <a:gd name="T78" fmla="*/ 7 w 80"/>
                <a:gd name="T79" fmla="*/ 5 h 83"/>
                <a:gd name="T80" fmla="*/ 0 w 80"/>
                <a:gd name="T81" fmla="*/ 5 h 83"/>
                <a:gd name="T82" fmla="*/ 0 w 80"/>
                <a:gd name="T83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3">
                  <a:moveTo>
                    <a:pt x="0" y="5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1" y="2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5" y="74"/>
                  </a:lnTo>
                  <a:lnTo>
                    <a:pt x="37" y="76"/>
                  </a:lnTo>
                  <a:lnTo>
                    <a:pt x="44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7" y="76"/>
                  </a:lnTo>
                  <a:lnTo>
                    <a:pt x="71" y="73"/>
                  </a:lnTo>
                  <a:lnTo>
                    <a:pt x="73" y="70"/>
                  </a:lnTo>
                  <a:lnTo>
                    <a:pt x="76" y="65"/>
                  </a:lnTo>
                  <a:lnTo>
                    <a:pt x="76" y="63"/>
                  </a:lnTo>
                  <a:lnTo>
                    <a:pt x="80" y="63"/>
                  </a:lnTo>
                  <a:lnTo>
                    <a:pt x="79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82" y="2784"/>
              <a:ext cx="86" cy="83"/>
            </a:xfrm>
            <a:custGeom>
              <a:avLst/>
              <a:gdLst>
                <a:gd name="T0" fmla="*/ 86 w 86"/>
                <a:gd name="T1" fmla="*/ 20 h 83"/>
                <a:gd name="T2" fmla="*/ 81 w 86"/>
                <a:gd name="T3" fmla="*/ 20 h 83"/>
                <a:gd name="T4" fmla="*/ 81 w 86"/>
                <a:gd name="T5" fmla="*/ 17 h 83"/>
                <a:gd name="T6" fmla="*/ 81 w 86"/>
                <a:gd name="T7" fmla="*/ 17 h 83"/>
                <a:gd name="T8" fmla="*/ 79 w 86"/>
                <a:gd name="T9" fmla="*/ 12 h 83"/>
                <a:gd name="T10" fmla="*/ 76 w 86"/>
                <a:gd name="T11" fmla="*/ 10 h 83"/>
                <a:gd name="T12" fmla="*/ 73 w 86"/>
                <a:gd name="T13" fmla="*/ 7 h 83"/>
                <a:gd name="T14" fmla="*/ 65 w 86"/>
                <a:gd name="T15" fmla="*/ 6 h 83"/>
                <a:gd name="T16" fmla="*/ 51 w 86"/>
                <a:gd name="T17" fmla="*/ 6 h 83"/>
                <a:gd name="T18" fmla="*/ 51 w 86"/>
                <a:gd name="T19" fmla="*/ 63 h 83"/>
                <a:gd name="T20" fmla="*/ 51 w 86"/>
                <a:gd name="T21" fmla="*/ 63 h 83"/>
                <a:gd name="T22" fmla="*/ 52 w 86"/>
                <a:gd name="T23" fmla="*/ 71 h 83"/>
                <a:gd name="T24" fmla="*/ 53 w 86"/>
                <a:gd name="T25" fmla="*/ 76 h 83"/>
                <a:gd name="T26" fmla="*/ 56 w 86"/>
                <a:gd name="T27" fmla="*/ 77 h 83"/>
                <a:gd name="T28" fmla="*/ 58 w 86"/>
                <a:gd name="T29" fmla="*/ 78 h 83"/>
                <a:gd name="T30" fmla="*/ 65 w 86"/>
                <a:gd name="T31" fmla="*/ 78 h 83"/>
                <a:gd name="T32" fmla="*/ 65 w 86"/>
                <a:gd name="T33" fmla="*/ 83 h 83"/>
                <a:gd name="T34" fmla="*/ 21 w 86"/>
                <a:gd name="T35" fmla="*/ 83 h 83"/>
                <a:gd name="T36" fmla="*/ 21 w 86"/>
                <a:gd name="T37" fmla="*/ 78 h 83"/>
                <a:gd name="T38" fmla="*/ 21 w 86"/>
                <a:gd name="T39" fmla="*/ 78 h 83"/>
                <a:gd name="T40" fmla="*/ 28 w 86"/>
                <a:gd name="T41" fmla="*/ 78 h 83"/>
                <a:gd name="T42" fmla="*/ 30 w 86"/>
                <a:gd name="T43" fmla="*/ 77 h 83"/>
                <a:gd name="T44" fmla="*/ 33 w 86"/>
                <a:gd name="T45" fmla="*/ 76 h 83"/>
                <a:gd name="T46" fmla="*/ 34 w 86"/>
                <a:gd name="T47" fmla="*/ 71 h 83"/>
                <a:gd name="T48" fmla="*/ 35 w 86"/>
                <a:gd name="T49" fmla="*/ 63 h 83"/>
                <a:gd name="T50" fmla="*/ 35 w 86"/>
                <a:gd name="T51" fmla="*/ 6 h 83"/>
                <a:gd name="T52" fmla="*/ 21 w 86"/>
                <a:gd name="T53" fmla="*/ 6 h 83"/>
                <a:gd name="T54" fmla="*/ 21 w 86"/>
                <a:gd name="T55" fmla="*/ 6 h 83"/>
                <a:gd name="T56" fmla="*/ 13 w 86"/>
                <a:gd name="T57" fmla="*/ 7 h 83"/>
                <a:gd name="T58" fmla="*/ 9 w 86"/>
                <a:gd name="T59" fmla="*/ 10 h 83"/>
                <a:gd name="T60" fmla="*/ 7 w 86"/>
                <a:gd name="T61" fmla="*/ 12 h 83"/>
                <a:gd name="T62" fmla="*/ 5 w 86"/>
                <a:gd name="T63" fmla="*/ 17 h 83"/>
                <a:gd name="T64" fmla="*/ 5 w 86"/>
                <a:gd name="T65" fmla="*/ 20 h 83"/>
                <a:gd name="T66" fmla="*/ 0 w 86"/>
                <a:gd name="T67" fmla="*/ 20 h 83"/>
                <a:gd name="T68" fmla="*/ 1 w 86"/>
                <a:gd name="T69" fmla="*/ 0 h 83"/>
                <a:gd name="T70" fmla="*/ 85 w 86"/>
                <a:gd name="T71" fmla="*/ 0 h 83"/>
                <a:gd name="T72" fmla="*/ 86 w 86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3">
                  <a:moveTo>
                    <a:pt x="86" y="20"/>
                  </a:move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3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71"/>
                  </a:lnTo>
                  <a:lnTo>
                    <a:pt x="53" y="76"/>
                  </a:lnTo>
                  <a:lnTo>
                    <a:pt x="56" y="77"/>
                  </a:lnTo>
                  <a:lnTo>
                    <a:pt x="58" y="78"/>
                  </a:lnTo>
                  <a:lnTo>
                    <a:pt x="65" y="78"/>
                  </a:lnTo>
                  <a:lnTo>
                    <a:pt x="65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3" y="76"/>
                  </a:lnTo>
                  <a:lnTo>
                    <a:pt x="34" y="71"/>
                  </a:lnTo>
                  <a:lnTo>
                    <a:pt x="35" y="63"/>
                  </a:lnTo>
                  <a:lnTo>
                    <a:pt x="35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5" y="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584" y="2784"/>
              <a:ext cx="43" cy="83"/>
            </a:xfrm>
            <a:custGeom>
              <a:avLst/>
              <a:gdLst>
                <a:gd name="T0" fmla="*/ 0 w 43"/>
                <a:gd name="T1" fmla="*/ 83 h 83"/>
                <a:gd name="T2" fmla="*/ 0 w 43"/>
                <a:gd name="T3" fmla="*/ 78 h 83"/>
                <a:gd name="T4" fmla="*/ 0 w 43"/>
                <a:gd name="T5" fmla="*/ 78 h 83"/>
                <a:gd name="T6" fmla="*/ 7 w 43"/>
                <a:gd name="T7" fmla="*/ 78 h 83"/>
                <a:gd name="T8" fmla="*/ 9 w 43"/>
                <a:gd name="T9" fmla="*/ 77 h 83"/>
                <a:gd name="T10" fmla="*/ 10 w 43"/>
                <a:gd name="T11" fmla="*/ 76 h 83"/>
                <a:gd name="T12" fmla="*/ 13 w 43"/>
                <a:gd name="T13" fmla="*/ 71 h 83"/>
                <a:gd name="T14" fmla="*/ 13 w 43"/>
                <a:gd name="T15" fmla="*/ 63 h 83"/>
                <a:gd name="T16" fmla="*/ 13 w 43"/>
                <a:gd name="T17" fmla="*/ 20 h 83"/>
                <a:gd name="T18" fmla="*/ 13 w 43"/>
                <a:gd name="T19" fmla="*/ 20 h 83"/>
                <a:gd name="T20" fmla="*/ 13 w 43"/>
                <a:gd name="T21" fmla="*/ 12 h 83"/>
                <a:gd name="T22" fmla="*/ 10 w 43"/>
                <a:gd name="T23" fmla="*/ 7 h 83"/>
                <a:gd name="T24" fmla="*/ 9 w 43"/>
                <a:gd name="T25" fmla="*/ 6 h 83"/>
                <a:gd name="T26" fmla="*/ 7 w 43"/>
                <a:gd name="T27" fmla="*/ 5 h 83"/>
                <a:gd name="T28" fmla="*/ 0 w 43"/>
                <a:gd name="T29" fmla="*/ 5 h 83"/>
                <a:gd name="T30" fmla="*/ 0 w 43"/>
                <a:gd name="T31" fmla="*/ 0 h 83"/>
                <a:gd name="T32" fmla="*/ 43 w 43"/>
                <a:gd name="T33" fmla="*/ 0 h 83"/>
                <a:gd name="T34" fmla="*/ 43 w 43"/>
                <a:gd name="T35" fmla="*/ 5 h 83"/>
                <a:gd name="T36" fmla="*/ 43 w 43"/>
                <a:gd name="T37" fmla="*/ 5 h 83"/>
                <a:gd name="T38" fmla="*/ 36 w 43"/>
                <a:gd name="T39" fmla="*/ 5 h 83"/>
                <a:gd name="T40" fmla="*/ 33 w 43"/>
                <a:gd name="T41" fmla="*/ 6 h 83"/>
                <a:gd name="T42" fmla="*/ 32 w 43"/>
                <a:gd name="T43" fmla="*/ 7 h 83"/>
                <a:gd name="T44" fmla="*/ 30 w 43"/>
                <a:gd name="T45" fmla="*/ 12 h 83"/>
                <a:gd name="T46" fmla="*/ 30 w 43"/>
                <a:gd name="T47" fmla="*/ 20 h 83"/>
                <a:gd name="T48" fmla="*/ 30 w 43"/>
                <a:gd name="T49" fmla="*/ 63 h 83"/>
                <a:gd name="T50" fmla="*/ 30 w 43"/>
                <a:gd name="T51" fmla="*/ 63 h 83"/>
                <a:gd name="T52" fmla="*/ 30 w 43"/>
                <a:gd name="T53" fmla="*/ 71 h 83"/>
                <a:gd name="T54" fmla="*/ 32 w 43"/>
                <a:gd name="T55" fmla="*/ 76 h 83"/>
                <a:gd name="T56" fmla="*/ 33 w 43"/>
                <a:gd name="T57" fmla="*/ 77 h 83"/>
                <a:gd name="T58" fmla="*/ 36 w 43"/>
                <a:gd name="T59" fmla="*/ 78 h 83"/>
                <a:gd name="T60" fmla="*/ 43 w 43"/>
                <a:gd name="T61" fmla="*/ 78 h 83"/>
                <a:gd name="T62" fmla="*/ 43 w 43"/>
                <a:gd name="T63" fmla="*/ 83 h 83"/>
                <a:gd name="T64" fmla="*/ 0 w 43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83">
                  <a:moveTo>
                    <a:pt x="0" y="83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71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6" y="78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4647" y="2782"/>
              <a:ext cx="92" cy="87"/>
            </a:xfrm>
            <a:custGeom>
              <a:avLst/>
              <a:gdLst>
                <a:gd name="T0" fmla="*/ 47 w 92"/>
                <a:gd name="T1" fmla="*/ 87 h 87"/>
                <a:gd name="T2" fmla="*/ 28 w 92"/>
                <a:gd name="T3" fmla="*/ 83 h 87"/>
                <a:gd name="T4" fmla="*/ 14 w 92"/>
                <a:gd name="T5" fmla="*/ 74 h 87"/>
                <a:gd name="T6" fmla="*/ 5 w 92"/>
                <a:gd name="T7" fmla="*/ 60 h 87"/>
                <a:gd name="T8" fmla="*/ 0 w 92"/>
                <a:gd name="T9" fmla="*/ 43 h 87"/>
                <a:gd name="T10" fmla="*/ 2 w 92"/>
                <a:gd name="T11" fmla="*/ 35 h 87"/>
                <a:gd name="T12" fmla="*/ 8 w 92"/>
                <a:gd name="T13" fmla="*/ 20 h 87"/>
                <a:gd name="T14" fmla="*/ 21 w 92"/>
                <a:gd name="T15" fmla="*/ 8 h 87"/>
                <a:gd name="T16" fmla="*/ 37 w 92"/>
                <a:gd name="T17" fmla="*/ 1 h 87"/>
                <a:gd name="T18" fmla="*/ 47 w 92"/>
                <a:gd name="T19" fmla="*/ 0 h 87"/>
                <a:gd name="T20" fmla="*/ 64 w 92"/>
                <a:gd name="T21" fmla="*/ 4 h 87"/>
                <a:gd name="T22" fmla="*/ 78 w 92"/>
                <a:gd name="T23" fmla="*/ 13 h 87"/>
                <a:gd name="T24" fmla="*/ 88 w 92"/>
                <a:gd name="T25" fmla="*/ 27 h 87"/>
                <a:gd name="T26" fmla="*/ 92 w 92"/>
                <a:gd name="T27" fmla="*/ 43 h 87"/>
                <a:gd name="T28" fmla="*/ 91 w 92"/>
                <a:gd name="T29" fmla="*/ 52 h 87"/>
                <a:gd name="T30" fmla="*/ 84 w 92"/>
                <a:gd name="T31" fmla="*/ 67 h 87"/>
                <a:gd name="T32" fmla="*/ 72 w 92"/>
                <a:gd name="T33" fmla="*/ 79 h 87"/>
                <a:gd name="T34" fmla="*/ 56 w 92"/>
                <a:gd name="T35" fmla="*/ 86 h 87"/>
                <a:gd name="T36" fmla="*/ 47 w 92"/>
                <a:gd name="T37" fmla="*/ 87 h 87"/>
                <a:gd name="T38" fmla="*/ 47 w 92"/>
                <a:gd name="T39" fmla="*/ 7 h 87"/>
                <a:gd name="T40" fmla="*/ 34 w 92"/>
                <a:gd name="T41" fmla="*/ 11 h 87"/>
                <a:gd name="T42" fmla="*/ 26 w 92"/>
                <a:gd name="T43" fmla="*/ 19 h 87"/>
                <a:gd name="T44" fmla="*/ 21 w 92"/>
                <a:gd name="T45" fmla="*/ 30 h 87"/>
                <a:gd name="T46" fmla="*/ 19 w 92"/>
                <a:gd name="T47" fmla="*/ 43 h 87"/>
                <a:gd name="T48" fmla="*/ 20 w 92"/>
                <a:gd name="T49" fmla="*/ 50 h 87"/>
                <a:gd name="T50" fmla="*/ 22 w 92"/>
                <a:gd name="T51" fmla="*/ 63 h 87"/>
                <a:gd name="T52" fmla="*/ 29 w 92"/>
                <a:gd name="T53" fmla="*/ 73 h 87"/>
                <a:gd name="T54" fmla="*/ 40 w 92"/>
                <a:gd name="T55" fmla="*/ 79 h 87"/>
                <a:gd name="T56" fmla="*/ 47 w 92"/>
                <a:gd name="T57" fmla="*/ 80 h 87"/>
                <a:gd name="T58" fmla="*/ 58 w 92"/>
                <a:gd name="T59" fmla="*/ 76 h 87"/>
                <a:gd name="T60" fmla="*/ 67 w 92"/>
                <a:gd name="T61" fmla="*/ 68 h 87"/>
                <a:gd name="T62" fmla="*/ 72 w 92"/>
                <a:gd name="T63" fmla="*/ 56 h 87"/>
                <a:gd name="T64" fmla="*/ 73 w 92"/>
                <a:gd name="T65" fmla="*/ 43 h 87"/>
                <a:gd name="T66" fmla="*/ 73 w 92"/>
                <a:gd name="T67" fmla="*/ 37 h 87"/>
                <a:gd name="T68" fmla="*/ 70 w 92"/>
                <a:gd name="T69" fmla="*/ 24 h 87"/>
                <a:gd name="T70" fmla="*/ 63 w 92"/>
                <a:gd name="T71" fmla="*/ 14 h 87"/>
                <a:gd name="T72" fmla="*/ 52 w 92"/>
                <a:gd name="T73" fmla="*/ 8 h 87"/>
                <a:gd name="T74" fmla="*/ 47 w 92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7">
                  <a:moveTo>
                    <a:pt x="47" y="87"/>
                  </a:moveTo>
                  <a:lnTo>
                    <a:pt x="47" y="87"/>
                  </a:lnTo>
                  <a:lnTo>
                    <a:pt x="37" y="86"/>
                  </a:lnTo>
                  <a:lnTo>
                    <a:pt x="28" y="83"/>
                  </a:lnTo>
                  <a:lnTo>
                    <a:pt x="21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6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8" y="27"/>
                  </a:lnTo>
                  <a:lnTo>
                    <a:pt x="91" y="35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1" y="52"/>
                  </a:lnTo>
                  <a:lnTo>
                    <a:pt x="88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2" y="79"/>
                  </a:lnTo>
                  <a:lnTo>
                    <a:pt x="64" y="83"/>
                  </a:lnTo>
                  <a:lnTo>
                    <a:pt x="56" y="86"/>
                  </a:lnTo>
                  <a:lnTo>
                    <a:pt x="47" y="87"/>
                  </a:lnTo>
                  <a:lnTo>
                    <a:pt x="47" y="87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4"/>
                  </a:lnTo>
                  <a:lnTo>
                    <a:pt x="21" y="30"/>
                  </a:lnTo>
                  <a:lnTo>
                    <a:pt x="20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50"/>
                  </a:lnTo>
                  <a:lnTo>
                    <a:pt x="21" y="56"/>
                  </a:lnTo>
                  <a:lnTo>
                    <a:pt x="22" y="63"/>
                  </a:lnTo>
                  <a:lnTo>
                    <a:pt x="26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7" y="68"/>
                  </a:lnTo>
                  <a:lnTo>
                    <a:pt x="70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37"/>
                  </a:lnTo>
                  <a:lnTo>
                    <a:pt x="72" y="30"/>
                  </a:lnTo>
                  <a:lnTo>
                    <a:pt x="70" y="24"/>
                  </a:lnTo>
                  <a:lnTo>
                    <a:pt x="67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59" y="2784"/>
              <a:ext cx="92" cy="85"/>
            </a:xfrm>
            <a:custGeom>
              <a:avLst/>
              <a:gdLst>
                <a:gd name="T0" fmla="*/ 73 w 92"/>
                <a:gd name="T1" fmla="*/ 20 h 85"/>
                <a:gd name="T2" fmla="*/ 73 w 92"/>
                <a:gd name="T3" fmla="*/ 20 h 85"/>
                <a:gd name="T4" fmla="*/ 73 w 92"/>
                <a:gd name="T5" fmla="*/ 12 h 85"/>
                <a:gd name="T6" fmla="*/ 71 w 92"/>
                <a:gd name="T7" fmla="*/ 7 h 85"/>
                <a:gd name="T8" fmla="*/ 70 w 92"/>
                <a:gd name="T9" fmla="*/ 6 h 85"/>
                <a:gd name="T10" fmla="*/ 67 w 92"/>
                <a:gd name="T11" fmla="*/ 5 h 85"/>
                <a:gd name="T12" fmla="*/ 61 w 92"/>
                <a:gd name="T13" fmla="*/ 5 h 85"/>
                <a:gd name="T14" fmla="*/ 61 w 92"/>
                <a:gd name="T15" fmla="*/ 0 h 85"/>
                <a:gd name="T16" fmla="*/ 92 w 92"/>
                <a:gd name="T17" fmla="*/ 0 h 85"/>
                <a:gd name="T18" fmla="*/ 92 w 92"/>
                <a:gd name="T19" fmla="*/ 5 h 85"/>
                <a:gd name="T20" fmla="*/ 92 w 92"/>
                <a:gd name="T21" fmla="*/ 5 h 85"/>
                <a:gd name="T22" fmla="*/ 86 w 92"/>
                <a:gd name="T23" fmla="*/ 5 h 85"/>
                <a:gd name="T24" fmla="*/ 84 w 92"/>
                <a:gd name="T25" fmla="*/ 6 h 85"/>
                <a:gd name="T26" fmla="*/ 81 w 92"/>
                <a:gd name="T27" fmla="*/ 7 h 85"/>
                <a:gd name="T28" fmla="*/ 80 w 92"/>
                <a:gd name="T29" fmla="*/ 12 h 85"/>
                <a:gd name="T30" fmla="*/ 79 w 92"/>
                <a:gd name="T31" fmla="*/ 20 h 85"/>
                <a:gd name="T32" fmla="*/ 79 w 92"/>
                <a:gd name="T33" fmla="*/ 85 h 85"/>
                <a:gd name="T34" fmla="*/ 76 w 92"/>
                <a:gd name="T35" fmla="*/ 85 h 85"/>
                <a:gd name="T36" fmla="*/ 20 w 92"/>
                <a:gd name="T37" fmla="*/ 18 h 85"/>
                <a:gd name="T38" fmla="*/ 20 w 92"/>
                <a:gd name="T39" fmla="*/ 63 h 85"/>
                <a:gd name="T40" fmla="*/ 20 w 92"/>
                <a:gd name="T41" fmla="*/ 63 h 85"/>
                <a:gd name="T42" fmla="*/ 20 w 92"/>
                <a:gd name="T43" fmla="*/ 71 h 85"/>
                <a:gd name="T44" fmla="*/ 22 w 92"/>
                <a:gd name="T45" fmla="*/ 76 h 85"/>
                <a:gd name="T46" fmla="*/ 24 w 92"/>
                <a:gd name="T47" fmla="*/ 77 h 85"/>
                <a:gd name="T48" fmla="*/ 26 w 92"/>
                <a:gd name="T49" fmla="*/ 78 h 85"/>
                <a:gd name="T50" fmla="*/ 33 w 92"/>
                <a:gd name="T51" fmla="*/ 78 h 85"/>
                <a:gd name="T52" fmla="*/ 33 w 92"/>
                <a:gd name="T53" fmla="*/ 83 h 85"/>
                <a:gd name="T54" fmla="*/ 0 w 92"/>
                <a:gd name="T55" fmla="*/ 83 h 85"/>
                <a:gd name="T56" fmla="*/ 0 w 92"/>
                <a:gd name="T57" fmla="*/ 78 h 85"/>
                <a:gd name="T58" fmla="*/ 0 w 92"/>
                <a:gd name="T59" fmla="*/ 78 h 85"/>
                <a:gd name="T60" fmla="*/ 7 w 92"/>
                <a:gd name="T61" fmla="*/ 78 h 85"/>
                <a:gd name="T62" fmla="*/ 10 w 92"/>
                <a:gd name="T63" fmla="*/ 77 h 85"/>
                <a:gd name="T64" fmla="*/ 11 w 92"/>
                <a:gd name="T65" fmla="*/ 76 h 85"/>
                <a:gd name="T66" fmla="*/ 13 w 92"/>
                <a:gd name="T67" fmla="*/ 71 h 85"/>
                <a:gd name="T68" fmla="*/ 13 w 92"/>
                <a:gd name="T69" fmla="*/ 63 h 85"/>
                <a:gd name="T70" fmla="*/ 13 w 92"/>
                <a:gd name="T71" fmla="*/ 20 h 85"/>
                <a:gd name="T72" fmla="*/ 13 w 92"/>
                <a:gd name="T73" fmla="*/ 20 h 85"/>
                <a:gd name="T74" fmla="*/ 13 w 92"/>
                <a:gd name="T75" fmla="*/ 12 h 85"/>
                <a:gd name="T76" fmla="*/ 11 w 92"/>
                <a:gd name="T77" fmla="*/ 7 h 85"/>
                <a:gd name="T78" fmla="*/ 10 w 92"/>
                <a:gd name="T79" fmla="*/ 6 h 85"/>
                <a:gd name="T80" fmla="*/ 7 w 92"/>
                <a:gd name="T81" fmla="*/ 5 h 85"/>
                <a:gd name="T82" fmla="*/ 0 w 92"/>
                <a:gd name="T83" fmla="*/ 5 h 85"/>
                <a:gd name="T84" fmla="*/ 0 w 92"/>
                <a:gd name="T85" fmla="*/ 0 h 85"/>
                <a:gd name="T86" fmla="*/ 28 w 92"/>
                <a:gd name="T87" fmla="*/ 0 h 85"/>
                <a:gd name="T88" fmla="*/ 73 w 92"/>
                <a:gd name="T89" fmla="*/ 55 h 85"/>
                <a:gd name="T90" fmla="*/ 73 w 92"/>
                <a:gd name="T91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5">
                  <a:moveTo>
                    <a:pt x="73" y="20"/>
                  </a:moveTo>
                  <a:lnTo>
                    <a:pt x="73" y="20"/>
                  </a:lnTo>
                  <a:lnTo>
                    <a:pt x="73" y="12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6" y="5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80" y="12"/>
                  </a:lnTo>
                  <a:lnTo>
                    <a:pt x="79" y="20"/>
                  </a:lnTo>
                  <a:lnTo>
                    <a:pt x="79" y="85"/>
                  </a:lnTo>
                  <a:lnTo>
                    <a:pt x="76" y="85"/>
                  </a:lnTo>
                  <a:lnTo>
                    <a:pt x="20" y="18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71"/>
                  </a:lnTo>
                  <a:lnTo>
                    <a:pt x="22" y="76"/>
                  </a:lnTo>
                  <a:lnTo>
                    <a:pt x="24" y="77"/>
                  </a:lnTo>
                  <a:lnTo>
                    <a:pt x="26" y="78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3" y="55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872" y="2784"/>
              <a:ext cx="75" cy="83"/>
            </a:xfrm>
            <a:custGeom>
              <a:avLst/>
              <a:gdLst>
                <a:gd name="T0" fmla="*/ 0 w 75"/>
                <a:gd name="T1" fmla="*/ 78 h 83"/>
                <a:gd name="T2" fmla="*/ 0 w 75"/>
                <a:gd name="T3" fmla="*/ 78 h 83"/>
                <a:gd name="T4" fmla="*/ 6 w 75"/>
                <a:gd name="T5" fmla="*/ 78 h 83"/>
                <a:gd name="T6" fmla="*/ 9 w 75"/>
                <a:gd name="T7" fmla="*/ 77 h 83"/>
                <a:gd name="T8" fmla="*/ 10 w 75"/>
                <a:gd name="T9" fmla="*/ 76 h 83"/>
                <a:gd name="T10" fmla="*/ 12 w 75"/>
                <a:gd name="T11" fmla="*/ 71 h 83"/>
                <a:gd name="T12" fmla="*/ 12 w 75"/>
                <a:gd name="T13" fmla="*/ 63 h 83"/>
                <a:gd name="T14" fmla="*/ 12 w 75"/>
                <a:gd name="T15" fmla="*/ 20 h 83"/>
                <a:gd name="T16" fmla="*/ 12 w 75"/>
                <a:gd name="T17" fmla="*/ 20 h 83"/>
                <a:gd name="T18" fmla="*/ 12 w 75"/>
                <a:gd name="T19" fmla="*/ 12 h 83"/>
                <a:gd name="T20" fmla="*/ 10 w 75"/>
                <a:gd name="T21" fmla="*/ 7 h 83"/>
                <a:gd name="T22" fmla="*/ 9 w 75"/>
                <a:gd name="T23" fmla="*/ 6 h 83"/>
                <a:gd name="T24" fmla="*/ 6 w 75"/>
                <a:gd name="T25" fmla="*/ 5 h 83"/>
                <a:gd name="T26" fmla="*/ 0 w 75"/>
                <a:gd name="T27" fmla="*/ 5 h 83"/>
                <a:gd name="T28" fmla="*/ 0 w 75"/>
                <a:gd name="T29" fmla="*/ 0 h 83"/>
                <a:gd name="T30" fmla="*/ 70 w 75"/>
                <a:gd name="T31" fmla="*/ 0 h 83"/>
                <a:gd name="T32" fmla="*/ 70 w 75"/>
                <a:gd name="T33" fmla="*/ 20 h 83"/>
                <a:gd name="T34" fmla="*/ 67 w 75"/>
                <a:gd name="T35" fmla="*/ 20 h 83"/>
                <a:gd name="T36" fmla="*/ 65 w 75"/>
                <a:gd name="T37" fmla="*/ 17 h 83"/>
                <a:gd name="T38" fmla="*/ 65 w 75"/>
                <a:gd name="T39" fmla="*/ 17 h 83"/>
                <a:gd name="T40" fmla="*/ 64 w 75"/>
                <a:gd name="T41" fmla="*/ 12 h 83"/>
                <a:gd name="T42" fmla="*/ 62 w 75"/>
                <a:gd name="T43" fmla="*/ 10 h 83"/>
                <a:gd name="T44" fmla="*/ 57 w 75"/>
                <a:gd name="T45" fmla="*/ 7 h 83"/>
                <a:gd name="T46" fmla="*/ 50 w 75"/>
                <a:gd name="T47" fmla="*/ 6 h 83"/>
                <a:gd name="T48" fmla="*/ 30 w 75"/>
                <a:gd name="T49" fmla="*/ 6 h 83"/>
                <a:gd name="T50" fmla="*/ 30 w 75"/>
                <a:gd name="T51" fmla="*/ 36 h 83"/>
                <a:gd name="T52" fmla="*/ 36 w 75"/>
                <a:gd name="T53" fmla="*/ 36 h 83"/>
                <a:gd name="T54" fmla="*/ 36 w 75"/>
                <a:gd name="T55" fmla="*/ 36 h 83"/>
                <a:gd name="T56" fmla="*/ 45 w 75"/>
                <a:gd name="T57" fmla="*/ 35 h 83"/>
                <a:gd name="T58" fmla="*/ 50 w 75"/>
                <a:gd name="T59" fmla="*/ 34 h 83"/>
                <a:gd name="T60" fmla="*/ 52 w 75"/>
                <a:gd name="T61" fmla="*/ 32 h 83"/>
                <a:gd name="T62" fmla="*/ 52 w 75"/>
                <a:gd name="T63" fmla="*/ 29 h 83"/>
                <a:gd name="T64" fmla="*/ 53 w 75"/>
                <a:gd name="T65" fmla="*/ 22 h 83"/>
                <a:gd name="T66" fmla="*/ 56 w 75"/>
                <a:gd name="T67" fmla="*/ 22 h 83"/>
                <a:gd name="T68" fmla="*/ 56 w 75"/>
                <a:gd name="T69" fmla="*/ 55 h 83"/>
                <a:gd name="T70" fmla="*/ 53 w 75"/>
                <a:gd name="T71" fmla="*/ 55 h 83"/>
                <a:gd name="T72" fmla="*/ 53 w 75"/>
                <a:gd name="T73" fmla="*/ 55 h 83"/>
                <a:gd name="T74" fmla="*/ 52 w 75"/>
                <a:gd name="T75" fmla="*/ 48 h 83"/>
                <a:gd name="T76" fmla="*/ 52 w 75"/>
                <a:gd name="T77" fmla="*/ 46 h 83"/>
                <a:gd name="T78" fmla="*/ 50 w 75"/>
                <a:gd name="T79" fmla="*/ 44 h 83"/>
                <a:gd name="T80" fmla="*/ 45 w 75"/>
                <a:gd name="T81" fmla="*/ 42 h 83"/>
                <a:gd name="T82" fmla="*/ 36 w 75"/>
                <a:gd name="T83" fmla="*/ 42 h 83"/>
                <a:gd name="T84" fmla="*/ 30 w 75"/>
                <a:gd name="T85" fmla="*/ 42 h 83"/>
                <a:gd name="T86" fmla="*/ 30 w 75"/>
                <a:gd name="T87" fmla="*/ 61 h 83"/>
                <a:gd name="T88" fmla="*/ 30 w 75"/>
                <a:gd name="T89" fmla="*/ 61 h 83"/>
                <a:gd name="T90" fmla="*/ 30 w 75"/>
                <a:gd name="T91" fmla="*/ 69 h 83"/>
                <a:gd name="T92" fmla="*/ 32 w 75"/>
                <a:gd name="T93" fmla="*/ 73 h 83"/>
                <a:gd name="T94" fmla="*/ 33 w 75"/>
                <a:gd name="T95" fmla="*/ 74 h 83"/>
                <a:gd name="T96" fmla="*/ 35 w 75"/>
                <a:gd name="T97" fmla="*/ 76 h 83"/>
                <a:gd name="T98" fmla="*/ 42 w 75"/>
                <a:gd name="T99" fmla="*/ 76 h 83"/>
                <a:gd name="T100" fmla="*/ 55 w 75"/>
                <a:gd name="T101" fmla="*/ 76 h 83"/>
                <a:gd name="T102" fmla="*/ 55 w 75"/>
                <a:gd name="T103" fmla="*/ 76 h 83"/>
                <a:gd name="T104" fmla="*/ 62 w 75"/>
                <a:gd name="T105" fmla="*/ 76 h 83"/>
                <a:gd name="T106" fmla="*/ 67 w 75"/>
                <a:gd name="T107" fmla="*/ 73 h 83"/>
                <a:gd name="T108" fmla="*/ 69 w 75"/>
                <a:gd name="T109" fmla="*/ 70 h 83"/>
                <a:gd name="T110" fmla="*/ 70 w 75"/>
                <a:gd name="T111" fmla="*/ 65 h 83"/>
                <a:gd name="T112" fmla="*/ 71 w 75"/>
                <a:gd name="T113" fmla="*/ 63 h 83"/>
                <a:gd name="T114" fmla="*/ 75 w 75"/>
                <a:gd name="T115" fmla="*/ 63 h 83"/>
                <a:gd name="T116" fmla="*/ 73 w 75"/>
                <a:gd name="T117" fmla="*/ 83 h 83"/>
                <a:gd name="T118" fmla="*/ 0 w 75"/>
                <a:gd name="T119" fmla="*/ 83 h 83"/>
                <a:gd name="T120" fmla="*/ 0 w 75"/>
                <a:gd name="T1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83">
                  <a:moveTo>
                    <a:pt x="0" y="78"/>
                  </a:moveTo>
                  <a:lnTo>
                    <a:pt x="0" y="78"/>
                  </a:lnTo>
                  <a:lnTo>
                    <a:pt x="6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2" y="6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20"/>
                  </a:lnTo>
                  <a:lnTo>
                    <a:pt x="67" y="20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7" y="7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5" y="35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3" y="22"/>
                  </a:lnTo>
                  <a:lnTo>
                    <a:pt x="56" y="22"/>
                  </a:lnTo>
                  <a:lnTo>
                    <a:pt x="56" y="55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5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9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2" y="76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0" y="65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967" y="2784"/>
              <a:ext cx="92" cy="85"/>
            </a:xfrm>
            <a:custGeom>
              <a:avLst/>
              <a:gdLst>
                <a:gd name="T0" fmla="*/ 58 w 92"/>
                <a:gd name="T1" fmla="*/ 0 h 85"/>
                <a:gd name="T2" fmla="*/ 92 w 92"/>
                <a:gd name="T3" fmla="*/ 5 h 85"/>
                <a:gd name="T4" fmla="*/ 85 w 92"/>
                <a:gd name="T5" fmla="*/ 5 h 85"/>
                <a:gd name="T6" fmla="*/ 81 w 92"/>
                <a:gd name="T7" fmla="*/ 7 h 85"/>
                <a:gd name="T8" fmla="*/ 79 w 92"/>
                <a:gd name="T9" fmla="*/ 20 h 85"/>
                <a:gd name="T10" fmla="*/ 79 w 92"/>
                <a:gd name="T11" fmla="*/ 51 h 85"/>
                <a:gd name="T12" fmla="*/ 77 w 92"/>
                <a:gd name="T13" fmla="*/ 66 h 85"/>
                <a:gd name="T14" fmla="*/ 70 w 92"/>
                <a:gd name="T15" fmla="*/ 76 h 85"/>
                <a:gd name="T16" fmla="*/ 59 w 92"/>
                <a:gd name="T17" fmla="*/ 83 h 85"/>
                <a:gd name="T18" fmla="*/ 47 w 92"/>
                <a:gd name="T19" fmla="*/ 85 h 85"/>
                <a:gd name="T20" fmla="*/ 40 w 92"/>
                <a:gd name="T21" fmla="*/ 84 h 85"/>
                <a:gd name="T22" fmla="*/ 28 w 92"/>
                <a:gd name="T23" fmla="*/ 80 h 85"/>
                <a:gd name="T24" fmla="*/ 19 w 92"/>
                <a:gd name="T25" fmla="*/ 71 h 85"/>
                <a:gd name="T26" fmla="*/ 14 w 92"/>
                <a:gd name="T27" fmla="*/ 59 h 85"/>
                <a:gd name="T28" fmla="*/ 14 w 92"/>
                <a:gd name="T29" fmla="*/ 20 h 85"/>
                <a:gd name="T30" fmla="*/ 13 w 92"/>
                <a:gd name="T31" fmla="*/ 12 h 85"/>
                <a:gd name="T32" fmla="*/ 10 w 92"/>
                <a:gd name="T33" fmla="*/ 6 h 85"/>
                <a:gd name="T34" fmla="*/ 0 w 92"/>
                <a:gd name="T35" fmla="*/ 5 h 85"/>
                <a:gd name="T36" fmla="*/ 44 w 92"/>
                <a:gd name="T37" fmla="*/ 0 h 85"/>
                <a:gd name="T38" fmla="*/ 44 w 92"/>
                <a:gd name="T39" fmla="*/ 5 h 85"/>
                <a:gd name="T40" fmla="*/ 35 w 92"/>
                <a:gd name="T41" fmla="*/ 6 h 85"/>
                <a:gd name="T42" fmla="*/ 32 w 92"/>
                <a:gd name="T43" fmla="*/ 12 h 85"/>
                <a:gd name="T44" fmla="*/ 30 w 92"/>
                <a:gd name="T45" fmla="*/ 50 h 85"/>
                <a:gd name="T46" fmla="*/ 32 w 92"/>
                <a:gd name="T47" fmla="*/ 56 h 85"/>
                <a:gd name="T48" fmla="*/ 34 w 92"/>
                <a:gd name="T49" fmla="*/ 66 h 85"/>
                <a:gd name="T50" fmla="*/ 40 w 92"/>
                <a:gd name="T51" fmla="*/ 72 h 85"/>
                <a:gd name="T52" fmla="*/ 48 w 92"/>
                <a:gd name="T53" fmla="*/ 76 h 85"/>
                <a:gd name="T54" fmla="*/ 51 w 92"/>
                <a:gd name="T55" fmla="*/ 76 h 85"/>
                <a:gd name="T56" fmla="*/ 59 w 92"/>
                <a:gd name="T57" fmla="*/ 74 h 85"/>
                <a:gd name="T58" fmla="*/ 66 w 92"/>
                <a:gd name="T59" fmla="*/ 70 h 85"/>
                <a:gd name="T60" fmla="*/ 70 w 92"/>
                <a:gd name="T61" fmla="*/ 62 h 85"/>
                <a:gd name="T62" fmla="*/ 72 w 92"/>
                <a:gd name="T63" fmla="*/ 50 h 85"/>
                <a:gd name="T64" fmla="*/ 72 w 92"/>
                <a:gd name="T65" fmla="*/ 20 h 85"/>
                <a:gd name="T66" fmla="*/ 70 w 92"/>
                <a:gd name="T67" fmla="*/ 7 h 85"/>
                <a:gd name="T68" fmla="*/ 65 w 92"/>
                <a:gd name="T69" fmla="*/ 5 h 85"/>
                <a:gd name="T70" fmla="*/ 58 w 92"/>
                <a:gd name="T71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85">
                  <a:moveTo>
                    <a:pt x="58" y="5"/>
                  </a:moveTo>
                  <a:lnTo>
                    <a:pt x="58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5" y="5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9"/>
                  </a:lnTo>
                  <a:lnTo>
                    <a:pt x="77" y="66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5" y="80"/>
                  </a:lnTo>
                  <a:lnTo>
                    <a:pt x="59" y="83"/>
                  </a:lnTo>
                  <a:lnTo>
                    <a:pt x="52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0" y="84"/>
                  </a:lnTo>
                  <a:lnTo>
                    <a:pt x="34" y="83"/>
                  </a:lnTo>
                  <a:lnTo>
                    <a:pt x="28" y="80"/>
                  </a:lnTo>
                  <a:lnTo>
                    <a:pt x="24" y="76"/>
                  </a:lnTo>
                  <a:lnTo>
                    <a:pt x="19" y="71"/>
                  </a:lnTo>
                  <a:lnTo>
                    <a:pt x="17" y="66"/>
                  </a:lnTo>
                  <a:lnTo>
                    <a:pt x="14" y="59"/>
                  </a:lnTo>
                  <a:lnTo>
                    <a:pt x="14" y="5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0" y="2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56"/>
                  </a:lnTo>
                  <a:lnTo>
                    <a:pt x="33" y="62"/>
                  </a:lnTo>
                  <a:lnTo>
                    <a:pt x="34" y="66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3" y="74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9" y="74"/>
                  </a:lnTo>
                  <a:lnTo>
                    <a:pt x="63" y="72"/>
                  </a:lnTo>
                  <a:lnTo>
                    <a:pt x="66" y="70"/>
                  </a:lnTo>
                  <a:lnTo>
                    <a:pt x="69" y="66"/>
                  </a:lnTo>
                  <a:lnTo>
                    <a:pt x="70" y="62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1" y="12"/>
                  </a:lnTo>
                  <a:lnTo>
                    <a:pt x="70" y="7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58" y="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064" y="2784"/>
              <a:ext cx="96" cy="85"/>
            </a:xfrm>
            <a:custGeom>
              <a:avLst/>
              <a:gdLst>
                <a:gd name="T0" fmla="*/ 79 w 96"/>
                <a:gd name="T1" fmla="*/ 17 h 85"/>
                <a:gd name="T2" fmla="*/ 50 w 96"/>
                <a:gd name="T3" fmla="*/ 85 h 85"/>
                <a:gd name="T4" fmla="*/ 47 w 96"/>
                <a:gd name="T5" fmla="*/ 85 h 85"/>
                <a:gd name="T6" fmla="*/ 18 w 96"/>
                <a:gd name="T7" fmla="*/ 17 h 85"/>
                <a:gd name="T8" fmla="*/ 18 w 96"/>
                <a:gd name="T9" fmla="*/ 17 h 85"/>
                <a:gd name="T10" fmla="*/ 14 w 96"/>
                <a:gd name="T11" fmla="*/ 11 h 85"/>
                <a:gd name="T12" fmla="*/ 12 w 96"/>
                <a:gd name="T13" fmla="*/ 7 h 85"/>
                <a:gd name="T14" fmla="*/ 7 w 96"/>
                <a:gd name="T15" fmla="*/ 5 h 85"/>
                <a:gd name="T16" fmla="*/ 0 w 96"/>
                <a:gd name="T17" fmla="*/ 5 h 85"/>
                <a:gd name="T18" fmla="*/ 0 w 96"/>
                <a:gd name="T19" fmla="*/ 0 h 85"/>
                <a:gd name="T20" fmla="*/ 46 w 96"/>
                <a:gd name="T21" fmla="*/ 0 h 85"/>
                <a:gd name="T22" fmla="*/ 46 w 96"/>
                <a:gd name="T23" fmla="*/ 5 h 85"/>
                <a:gd name="T24" fmla="*/ 46 w 96"/>
                <a:gd name="T25" fmla="*/ 5 h 85"/>
                <a:gd name="T26" fmla="*/ 39 w 96"/>
                <a:gd name="T27" fmla="*/ 5 h 85"/>
                <a:gd name="T28" fmla="*/ 35 w 96"/>
                <a:gd name="T29" fmla="*/ 7 h 85"/>
                <a:gd name="T30" fmla="*/ 34 w 96"/>
                <a:gd name="T31" fmla="*/ 9 h 85"/>
                <a:gd name="T32" fmla="*/ 34 w 96"/>
                <a:gd name="T33" fmla="*/ 10 h 85"/>
                <a:gd name="T34" fmla="*/ 35 w 96"/>
                <a:gd name="T35" fmla="*/ 15 h 85"/>
                <a:gd name="T36" fmla="*/ 55 w 96"/>
                <a:gd name="T37" fmla="*/ 59 h 85"/>
                <a:gd name="T38" fmla="*/ 73 w 96"/>
                <a:gd name="T39" fmla="*/ 15 h 85"/>
                <a:gd name="T40" fmla="*/ 73 w 96"/>
                <a:gd name="T41" fmla="*/ 15 h 85"/>
                <a:gd name="T42" fmla="*/ 74 w 96"/>
                <a:gd name="T43" fmla="*/ 10 h 85"/>
                <a:gd name="T44" fmla="*/ 74 w 96"/>
                <a:gd name="T45" fmla="*/ 9 h 85"/>
                <a:gd name="T46" fmla="*/ 73 w 96"/>
                <a:gd name="T47" fmla="*/ 7 h 85"/>
                <a:gd name="T48" fmla="*/ 70 w 96"/>
                <a:gd name="T49" fmla="*/ 5 h 85"/>
                <a:gd name="T50" fmla="*/ 63 w 96"/>
                <a:gd name="T51" fmla="*/ 5 h 85"/>
                <a:gd name="T52" fmla="*/ 63 w 96"/>
                <a:gd name="T53" fmla="*/ 0 h 85"/>
                <a:gd name="T54" fmla="*/ 96 w 96"/>
                <a:gd name="T55" fmla="*/ 0 h 85"/>
                <a:gd name="T56" fmla="*/ 96 w 96"/>
                <a:gd name="T57" fmla="*/ 5 h 85"/>
                <a:gd name="T58" fmla="*/ 96 w 96"/>
                <a:gd name="T59" fmla="*/ 5 h 85"/>
                <a:gd name="T60" fmla="*/ 91 w 96"/>
                <a:gd name="T61" fmla="*/ 5 h 85"/>
                <a:gd name="T62" fmla="*/ 86 w 96"/>
                <a:gd name="T63" fmla="*/ 7 h 85"/>
                <a:gd name="T64" fmla="*/ 82 w 96"/>
                <a:gd name="T65" fmla="*/ 11 h 85"/>
                <a:gd name="T66" fmla="*/ 79 w 96"/>
                <a:gd name="T67" fmla="*/ 17 h 85"/>
                <a:gd name="T68" fmla="*/ 79 w 96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5">
                  <a:moveTo>
                    <a:pt x="79" y="17"/>
                  </a:moveTo>
                  <a:lnTo>
                    <a:pt x="50" y="85"/>
                  </a:lnTo>
                  <a:lnTo>
                    <a:pt x="47" y="8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35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55" y="59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6" y="7"/>
                  </a:lnTo>
                  <a:lnTo>
                    <a:pt x="82" y="11"/>
                  </a:lnTo>
                  <a:lnTo>
                    <a:pt x="79" y="17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5168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8 w 91"/>
                <a:gd name="T3" fmla="*/ 83 h 87"/>
                <a:gd name="T4" fmla="*/ 14 w 91"/>
                <a:gd name="T5" fmla="*/ 74 h 87"/>
                <a:gd name="T6" fmla="*/ 4 w 91"/>
                <a:gd name="T7" fmla="*/ 60 h 87"/>
                <a:gd name="T8" fmla="*/ 0 w 91"/>
                <a:gd name="T9" fmla="*/ 43 h 87"/>
                <a:gd name="T10" fmla="*/ 2 w 91"/>
                <a:gd name="T11" fmla="*/ 35 h 87"/>
                <a:gd name="T12" fmla="*/ 9 w 91"/>
                <a:gd name="T13" fmla="*/ 20 h 87"/>
                <a:gd name="T14" fmla="*/ 20 w 91"/>
                <a:gd name="T15" fmla="*/ 8 h 87"/>
                <a:gd name="T16" fmla="*/ 36 w 91"/>
                <a:gd name="T17" fmla="*/ 1 h 87"/>
                <a:gd name="T18" fmla="*/ 45 w 91"/>
                <a:gd name="T19" fmla="*/ 0 h 87"/>
                <a:gd name="T20" fmla="*/ 64 w 91"/>
                <a:gd name="T21" fmla="*/ 4 h 87"/>
                <a:gd name="T22" fmla="*/ 78 w 91"/>
                <a:gd name="T23" fmla="*/ 13 h 87"/>
                <a:gd name="T24" fmla="*/ 87 w 91"/>
                <a:gd name="T25" fmla="*/ 27 h 87"/>
                <a:gd name="T26" fmla="*/ 91 w 91"/>
                <a:gd name="T27" fmla="*/ 43 h 87"/>
                <a:gd name="T28" fmla="*/ 91 w 91"/>
                <a:gd name="T29" fmla="*/ 52 h 87"/>
                <a:gd name="T30" fmla="*/ 84 w 91"/>
                <a:gd name="T31" fmla="*/ 67 h 87"/>
                <a:gd name="T32" fmla="*/ 71 w 91"/>
                <a:gd name="T33" fmla="*/ 79 h 87"/>
                <a:gd name="T34" fmla="*/ 55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4 w 91"/>
                <a:gd name="T41" fmla="*/ 11 h 87"/>
                <a:gd name="T42" fmla="*/ 25 w 91"/>
                <a:gd name="T43" fmla="*/ 19 h 87"/>
                <a:gd name="T44" fmla="*/ 20 w 91"/>
                <a:gd name="T45" fmla="*/ 30 h 87"/>
                <a:gd name="T46" fmla="*/ 19 w 91"/>
                <a:gd name="T47" fmla="*/ 43 h 87"/>
                <a:gd name="T48" fmla="*/ 19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40 w 91"/>
                <a:gd name="T55" fmla="*/ 79 h 87"/>
                <a:gd name="T56" fmla="*/ 45 w 91"/>
                <a:gd name="T57" fmla="*/ 80 h 87"/>
                <a:gd name="T58" fmla="*/ 58 w 91"/>
                <a:gd name="T59" fmla="*/ 76 h 87"/>
                <a:gd name="T60" fmla="*/ 66 w 91"/>
                <a:gd name="T61" fmla="*/ 68 h 87"/>
                <a:gd name="T62" fmla="*/ 71 w 91"/>
                <a:gd name="T63" fmla="*/ 56 h 87"/>
                <a:gd name="T64" fmla="*/ 73 w 91"/>
                <a:gd name="T65" fmla="*/ 43 h 87"/>
                <a:gd name="T66" fmla="*/ 72 w 91"/>
                <a:gd name="T67" fmla="*/ 37 h 87"/>
                <a:gd name="T68" fmla="*/ 70 w 91"/>
                <a:gd name="T69" fmla="*/ 24 h 87"/>
                <a:gd name="T70" fmla="*/ 63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6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7" y="27"/>
                  </a:lnTo>
                  <a:lnTo>
                    <a:pt x="91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1" y="52"/>
                  </a:lnTo>
                  <a:lnTo>
                    <a:pt x="87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1" y="79"/>
                  </a:lnTo>
                  <a:lnTo>
                    <a:pt x="64" y="83"/>
                  </a:lnTo>
                  <a:lnTo>
                    <a:pt x="55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2" y="24"/>
                  </a:lnTo>
                  <a:lnTo>
                    <a:pt x="20" y="30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3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6" y="68"/>
                  </a:lnTo>
                  <a:lnTo>
                    <a:pt x="70" y="63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2" y="37"/>
                  </a:lnTo>
                  <a:lnTo>
                    <a:pt x="71" y="30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285" y="27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 w 57"/>
                <a:gd name="T3" fmla="*/ 57 h 87"/>
                <a:gd name="T4" fmla="*/ 6 w 57"/>
                <a:gd name="T5" fmla="*/ 61 h 87"/>
                <a:gd name="T6" fmla="*/ 11 w 57"/>
                <a:gd name="T7" fmla="*/ 71 h 87"/>
                <a:gd name="T8" fmla="*/ 17 w 57"/>
                <a:gd name="T9" fmla="*/ 76 h 87"/>
                <a:gd name="T10" fmla="*/ 26 w 57"/>
                <a:gd name="T11" fmla="*/ 80 h 87"/>
                <a:gd name="T12" fmla="*/ 29 w 57"/>
                <a:gd name="T13" fmla="*/ 80 h 87"/>
                <a:gd name="T14" fmla="*/ 39 w 57"/>
                <a:gd name="T15" fmla="*/ 76 h 87"/>
                <a:gd name="T16" fmla="*/ 43 w 57"/>
                <a:gd name="T17" fmla="*/ 67 h 87"/>
                <a:gd name="T18" fmla="*/ 42 w 57"/>
                <a:gd name="T19" fmla="*/ 63 h 87"/>
                <a:gd name="T20" fmla="*/ 37 w 57"/>
                <a:gd name="T21" fmla="*/ 56 h 87"/>
                <a:gd name="T22" fmla="*/ 20 w 57"/>
                <a:gd name="T23" fmla="*/ 46 h 87"/>
                <a:gd name="T24" fmla="*/ 12 w 57"/>
                <a:gd name="T25" fmla="*/ 42 h 87"/>
                <a:gd name="T26" fmla="*/ 4 w 57"/>
                <a:gd name="T27" fmla="*/ 34 h 87"/>
                <a:gd name="T28" fmla="*/ 1 w 57"/>
                <a:gd name="T29" fmla="*/ 26 h 87"/>
                <a:gd name="T30" fmla="*/ 1 w 57"/>
                <a:gd name="T31" fmla="*/ 21 h 87"/>
                <a:gd name="T32" fmla="*/ 4 w 57"/>
                <a:gd name="T33" fmla="*/ 13 h 87"/>
                <a:gd name="T34" fmla="*/ 8 w 57"/>
                <a:gd name="T35" fmla="*/ 6 h 87"/>
                <a:gd name="T36" fmla="*/ 15 w 57"/>
                <a:gd name="T37" fmla="*/ 2 h 87"/>
                <a:gd name="T38" fmla="*/ 26 w 57"/>
                <a:gd name="T39" fmla="*/ 0 h 87"/>
                <a:gd name="T40" fmla="*/ 30 w 57"/>
                <a:gd name="T41" fmla="*/ 1 h 87"/>
                <a:gd name="T42" fmla="*/ 42 w 57"/>
                <a:gd name="T43" fmla="*/ 6 h 87"/>
                <a:gd name="T44" fmla="*/ 44 w 57"/>
                <a:gd name="T45" fmla="*/ 4 h 87"/>
                <a:gd name="T46" fmla="*/ 50 w 57"/>
                <a:gd name="T47" fmla="*/ 0 h 87"/>
                <a:gd name="T48" fmla="*/ 45 w 57"/>
                <a:gd name="T49" fmla="*/ 29 h 87"/>
                <a:gd name="T50" fmla="*/ 44 w 57"/>
                <a:gd name="T51" fmla="*/ 21 h 87"/>
                <a:gd name="T52" fmla="*/ 38 w 57"/>
                <a:gd name="T53" fmla="*/ 11 h 87"/>
                <a:gd name="T54" fmla="*/ 30 w 57"/>
                <a:gd name="T55" fmla="*/ 7 h 87"/>
                <a:gd name="T56" fmla="*/ 26 w 57"/>
                <a:gd name="T57" fmla="*/ 6 h 87"/>
                <a:gd name="T58" fmla="*/ 19 w 57"/>
                <a:gd name="T59" fmla="*/ 9 h 87"/>
                <a:gd name="T60" fmla="*/ 15 w 57"/>
                <a:gd name="T61" fmla="*/ 17 h 87"/>
                <a:gd name="T62" fmla="*/ 15 w 57"/>
                <a:gd name="T63" fmla="*/ 21 h 87"/>
                <a:gd name="T64" fmla="*/ 21 w 57"/>
                <a:gd name="T65" fmla="*/ 28 h 87"/>
                <a:gd name="T66" fmla="*/ 38 w 57"/>
                <a:gd name="T67" fmla="*/ 37 h 87"/>
                <a:gd name="T68" fmla="*/ 45 w 57"/>
                <a:gd name="T69" fmla="*/ 42 h 87"/>
                <a:gd name="T70" fmla="*/ 54 w 57"/>
                <a:gd name="T71" fmla="*/ 54 h 87"/>
                <a:gd name="T72" fmla="*/ 57 w 57"/>
                <a:gd name="T73" fmla="*/ 61 h 87"/>
                <a:gd name="T74" fmla="*/ 56 w 57"/>
                <a:gd name="T75" fmla="*/ 67 h 87"/>
                <a:gd name="T76" fmla="*/ 51 w 57"/>
                <a:gd name="T77" fmla="*/ 76 h 87"/>
                <a:gd name="T78" fmla="*/ 44 w 57"/>
                <a:gd name="T79" fmla="*/ 82 h 87"/>
                <a:gd name="T80" fmla="*/ 35 w 57"/>
                <a:gd name="T81" fmla="*/ 86 h 87"/>
                <a:gd name="T82" fmla="*/ 29 w 57"/>
                <a:gd name="T83" fmla="*/ 87 h 87"/>
                <a:gd name="T84" fmla="*/ 16 w 57"/>
                <a:gd name="T85" fmla="*/ 83 h 87"/>
                <a:gd name="T86" fmla="*/ 8 w 57"/>
                <a:gd name="T87" fmla="*/ 80 h 87"/>
                <a:gd name="T88" fmla="*/ 4 w 57"/>
                <a:gd name="T8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87">
                  <a:moveTo>
                    <a:pt x="4" y="87"/>
                  </a:moveTo>
                  <a:lnTo>
                    <a:pt x="0" y="87"/>
                  </a:lnTo>
                  <a:lnTo>
                    <a:pt x="0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6" y="61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4" y="74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5" y="80"/>
                  </a:lnTo>
                  <a:lnTo>
                    <a:pt x="39" y="76"/>
                  </a:lnTo>
                  <a:lnTo>
                    <a:pt x="42" y="73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2" y="63"/>
                  </a:lnTo>
                  <a:lnTo>
                    <a:pt x="41" y="59"/>
                  </a:lnTo>
                  <a:lnTo>
                    <a:pt x="37" y="56"/>
                  </a:lnTo>
                  <a:lnTo>
                    <a:pt x="32" y="53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4" y="21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6" y="31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5" y="42"/>
                  </a:lnTo>
                  <a:lnTo>
                    <a:pt x="51" y="48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6" y="67"/>
                  </a:lnTo>
                  <a:lnTo>
                    <a:pt x="54" y="72"/>
                  </a:lnTo>
                  <a:lnTo>
                    <a:pt x="51" y="76"/>
                  </a:lnTo>
                  <a:lnTo>
                    <a:pt x="47" y="80"/>
                  </a:lnTo>
                  <a:lnTo>
                    <a:pt x="44" y="82"/>
                  </a:lnTo>
                  <a:lnTo>
                    <a:pt x="39" y="85"/>
                  </a:lnTo>
                  <a:lnTo>
                    <a:pt x="35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2" y="86"/>
                  </a:lnTo>
                  <a:lnTo>
                    <a:pt x="16" y="83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82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359" y="2784"/>
              <a:ext cx="84" cy="83"/>
            </a:xfrm>
            <a:custGeom>
              <a:avLst/>
              <a:gdLst>
                <a:gd name="T0" fmla="*/ 84 w 84"/>
                <a:gd name="T1" fmla="*/ 20 h 83"/>
                <a:gd name="T2" fmla="*/ 81 w 84"/>
                <a:gd name="T3" fmla="*/ 20 h 83"/>
                <a:gd name="T4" fmla="*/ 80 w 84"/>
                <a:gd name="T5" fmla="*/ 17 h 83"/>
                <a:gd name="T6" fmla="*/ 80 w 84"/>
                <a:gd name="T7" fmla="*/ 17 h 83"/>
                <a:gd name="T8" fmla="*/ 79 w 84"/>
                <a:gd name="T9" fmla="*/ 12 h 83"/>
                <a:gd name="T10" fmla="*/ 76 w 84"/>
                <a:gd name="T11" fmla="*/ 10 h 83"/>
                <a:gd name="T12" fmla="*/ 72 w 84"/>
                <a:gd name="T13" fmla="*/ 7 h 83"/>
                <a:gd name="T14" fmla="*/ 65 w 84"/>
                <a:gd name="T15" fmla="*/ 6 h 83"/>
                <a:gd name="T16" fmla="*/ 51 w 84"/>
                <a:gd name="T17" fmla="*/ 6 h 83"/>
                <a:gd name="T18" fmla="*/ 51 w 84"/>
                <a:gd name="T19" fmla="*/ 63 h 83"/>
                <a:gd name="T20" fmla="*/ 51 w 84"/>
                <a:gd name="T21" fmla="*/ 63 h 83"/>
                <a:gd name="T22" fmla="*/ 51 w 84"/>
                <a:gd name="T23" fmla="*/ 71 h 83"/>
                <a:gd name="T24" fmla="*/ 53 w 84"/>
                <a:gd name="T25" fmla="*/ 76 h 83"/>
                <a:gd name="T26" fmla="*/ 54 w 84"/>
                <a:gd name="T27" fmla="*/ 77 h 83"/>
                <a:gd name="T28" fmla="*/ 57 w 84"/>
                <a:gd name="T29" fmla="*/ 78 h 83"/>
                <a:gd name="T30" fmla="*/ 64 w 84"/>
                <a:gd name="T31" fmla="*/ 78 h 83"/>
                <a:gd name="T32" fmla="*/ 64 w 84"/>
                <a:gd name="T33" fmla="*/ 83 h 83"/>
                <a:gd name="T34" fmla="*/ 21 w 84"/>
                <a:gd name="T35" fmla="*/ 83 h 83"/>
                <a:gd name="T36" fmla="*/ 21 w 84"/>
                <a:gd name="T37" fmla="*/ 78 h 83"/>
                <a:gd name="T38" fmla="*/ 21 w 84"/>
                <a:gd name="T39" fmla="*/ 78 h 83"/>
                <a:gd name="T40" fmla="*/ 28 w 84"/>
                <a:gd name="T41" fmla="*/ 78 h 83"/>
                <a:gd name="T42" fmla="*/ 30 w 84"/>
                <a:gd name="T43" fmla="*/ 77 h 83"/>
                <a:gd name="T44" fmla="*/ 31 w 84"/>
                <a:gd name="T45" fmla="*/ 76 h 83"/>
                <a:gd name="T46" fmla="*/ 34 w 84"/>
                <a:gd name="T47" fmla="*/ 71 h 83"/>
                <a:gd name="T48" fmla="*/ 34 w 84"/>
                <a:gd name="T49" fmla="*/ 63 h 83"/>
                <a:gd name="T50" fmla="*/ 34 w 84"/>
                <a:gd name="T51" fmla="*/ 6 h 83"/>
                <a:gd name="T52" fmla="*/ 20 w 84"/>
                <a:gd name="T53" fmla="*/ 6 h 83"/>
                <a:gd name="T54" fmla="*/ 20 w 84"/>
                <a:gd name="T55" fmla="*/ 6 h 83"/>
                <a:gd name="T56" fmla="*/ 13 w 84"/>
                <a:gd name="T57" fmla="*/ 7 h 83"/>
                <a:gd name="T58" fmla="*/ 8 w 84"/>
                <a:gd name="T59" fmla="*/ 10 h 83"/>
                <a:gd name="T60" fmla="*/ 6 w 84"/>
                <a:gd name="T61" fmla="*/ 12 h 83"/>
                <a:gd name="T62" fmla="*/ 5 w 84"/>
                <a:gd name="T63" fmla="*/ 17 h 83"/>
                <a:gd name="T64" fmla="*/ 4 w 84"/>
                <a:gd name="T65" fmla="*/ 20 h 83"/>
                <a:gd name="T66" fmla="*/ 0 w 84"/>
                <a:gd name="T67" fmla="*/ 20 h 83"/>
                <a:gd name="T68" fmla="*/ 1 w 84"/>
                <a:gd name="T69" fmla="*/ 0 h 83"/>
                <a:gd name="T70" fmla="*/ 83 w 84"/>
                <a:gd name="T71" fmla="*/ 0 h 83"/>
                <a:gd name="T72" fmla="*/ 84 w 84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3">
                  <a:moveTo>
                    <a:pt x="84" y="20"/>
                  </a:moveTo>
                  <a:lnTo>
                    <a:pt x="81" y="20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2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71"/>
                  </a:lnTo>
                  <a:lnTo>
                    <a:pt x="53" y="76"/>
                  </a:lnTo>
                  <a:lnTo>
                    <a:pt x="54" y="77"/>
                  </a:lnTo>
                  <a:lnTo>
                    <a:pt x="57" y="78"/>
                  </a:lnTo>
                  <a:lnTo>
                    <a:pt x="64" y="78"/>
                  </a:lnTo>
                  <a:lnTo>
                    <a:pt x="64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3"/>
                  </a:lnTo>
                  <a:lnTo>
                    <a:pt x="3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461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7 w 91"/>
                <a:gd name="T3" fmla="*/ 83 h 87"/>
                <a:gd name="T4" fmla="*/ 14 w 91"/>
                <a:gd name="T5" fmla="*/ 74 h 87"/>
                <a:gd name="T6" fmla="*/ 3 w 91"/>
                <a:gd name="T7" fmla="*/ 60 h 87"/>
                <a:gd name="T8" fmla="*/ 0 w 91"/>
                <a:gd name="T9" fmla="*/ 43 h 87"/>
                <a:gd name="T10" fmla="*/ 1 w 91"/>
                <a:gd name="T11" fmla="*/ 35 h 87"/>
                <a:gd name="T12" fmla="*/ 8 w 91"/>
                <a:gd name="T13" fmla="*/ 20 h 87"/>
                <a:gd name="T14" fmla="*/ 19 w 91"/>
                <a:gd name="T15" fmla="*/ 8 h 87"/>
                <a:gd name="T16" fmla="*/ 37 w 91"/>
                <a:gd name="T17" fmla="*/ 1 h 87"/>
                <a:gd name="T18" fmla="*/ 45 w 91"/>
                <a:gd name="T19" fmla="*/ 0 h 87"/>
                <a:gd name="T20" fmla="*/ 63 w 91"/>
                <a:gd name="T21" fmla="*/ 4 h 87"/>
                <a:gd name="T22" fmla="*/ 77 w 91"/>
                <a:gd name="T23" fmla="*/ 13 h 87"/>
                <a:gd name="T24" fmla="*/ 86 w 91"/>
                <a:gd name="T25" fmla="*/ 27 h 87"/>
                <a:gd name="T26" fmla="*/ 91 w 91"/>
                <a:gd name="T27" fmla="*/ 43 h 87"/>
                <a:gd name="T28" fmla="*/ 90 w 91"/>
                <a:gd name="T29" fmla="*/ 52 h 87"/>
                <a:gd name="T30" fmla="*/ 83 w 91"/>
                <a:gd name="T31" fmla="*/ 67 h 87"/>
                <a:gd name="T32" fmla="*/ 70 w 91"/>
                <a:gd name="T33" fmla="*/ 79 h 87"/>
                <a:gd name="T34" fmla="*/ 54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3 w 91"/>
                <a:gd name="T41" fmla="*/ 11 h 87"/>
                <a:gd name="T42" fmla="*/ 24 w 91"/>
                <a:gd name="T43" fmla="*/ 19 h 87"/>
                <a:gd name="T44" fmla="*/ 19 w 91"/>
                <a:gd name="T45" fmla="*/ 30 h 87"/>
                <a:gd name="T46" fmla="*/ 18 w 91"/>
                <a:gd name="T47" fmla="*/ 43 h 87"/>
                <a:gd name="T48" fmla="*/ 18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39 w 91"/>
                <a:gd name="T55" fmla="*/ 79 h 87"/>
                <a:gd name="T56" fmla="*/ 45 w 91"/>
                <a:gd name="T57" fmla="*/ 80 h 87"/>
                <a:gd name="T58" fmla="*/ 57 w 91"/>
                <a:gd name="T59" fmla="*/ 76 h 87"/>
                <a:gd name="T60" fmla="*/ 66 w 91"/>
                <a:gd name="T61" fmla="*/ 68 h 87"/>
                <a:gd name="T62" fmla="*/ 70 w 91"/>
                <a:gd name="T63" fmla="*/ 56 h 87"/>
                <a:gd name="T64" fmla="*/ 73 w 91"/>
                <a:gd name="T65" fmla="*/ 43 h 87"/>
                <a:gd name="T66" fmla="*/ 71 w 91"/>
                <a:gd name="T67" fmla="*/ 37 h 87"/>
                <a:gd name="T68" fmla="*/ 69 w 91"/>
                <a:gd name="T69" fmla="*/ 24 h 87"/>
                <a:gd name="T70" fmla="*/ 62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7" y="86"/>
                  </a:lnTo>
                  <a:lnTo>
                    <a:pt x="27" y="83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3"/>
                  </a:lnTo>
                  <a:lnTo>
                    <a:pt x="83" y="20"/>
                  </a:lnTo>
                  <a:lnTo>
                    <a:pt x="86" y="27"/>
                  </a:lnTo>
                  <a:lnTo>
                    <a:pt x="90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0" y="52"/>
                  </a:lnTo>
                  <a:lnTo>
                    <a:pt x="86" y="60"/>
                  </a:lnTo>
                  <a:lnTo>
                    <a:pt x="83" y="67"/>
                  </a:lnTo>
                  <a:lnTo>
                    <a:pt x="77" y="74"/>
                  </a:lnTo>
                  <a:lnTo>
                    <a:pt x="70" y="79"/>
                  </a:lnTo>
                  <a:lnTo>
                    <a:pt x="63" y="83"/>
                  </a:lnTo>
                  <a:lnTo>
                    <a:pt x="54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39" y="8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30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50"/>
                  </a:lnTo>
                  <a:lnTo>
                    <a:pt x="19" y="56"/>
                  </a:lnTo>
                  <a:lnTo>
                    <a:pt x="22" y="63"/>
                  </a:lnTo>
                  <a:lnTo>
                    <a:pt x="24" y="68"/>
                  </a:lnTo>
                  <a:lnTo>
                    <a:pt x="29" y="73"/>
                  </a:lnTo>
                  <a:lnTo>
                    <a:pt x="33" y="76"/>
                  </a:lnTo>
                  <a:lnTo>
                    <a:pt x="39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7" y="76"/>
                  </a:lnTo>
                  <a:lnTo>
                    <a:pt x="62" y="73"/>
                  </a:lnTo>
                  <a:lnTo>
                    <a:pt x="66" y="68"/>
                  </a:lnTo>
                  <a:lnTo>
                    <a:pt x="69" y="63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1" y="37"/>
                  </a:lnTo>
                  <a:lnTo>
                    <a:pt x="70" y="30"/>
                  </a:lnTo>
                  <a:lnTo>
                    <a:pt x="69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4449" y="2939"/>
              <a:ext cx="53" cy="87"/>
            </a:xfrm>
            <a:custGeom>
              <a:avLst/>
              <a:gdLst>
                <a:gd name="T0" fmla="*/ 2 w 53"/>
                <a:gd name="T1" fmla="*/ 57 h 87"/>
                <a:gd name="T2" fmla="*/ 3 w 53"/>
                <a:gd name="T3" fmla="*/ 60 h 87"/>
                <a:gd name="T4" fmla="*/ 5 w 53"/>
                <a:gd name="T5" fmla="*/ 69 h 87"/>
                <a:gd name="T6" fmla="*/ 12 w 53"/>
                <a:gd name="T7" fmla="*/ 78 h 87"/>
                <a:gd name="T8" fmla="*/ 27 w 53"/>
                <a:gd name="T9" fmla="*/ 81 h 87"/>
                <a:gd name="T10" fmla="*/ 34 w 53"/>
                <a:gd name="T11" fmla="*/ 80 h 87"/>
                <a:gd name="T12" fmla="*/ 42 w 53"/>
                <a:gd name="T13" fmla="*/ 72 h 87"/>
                <a:gd name="T14" fmla="*/ 45 w 53"/>
                <a:gd name="T15" fmla="*/ 66 h 87"/>
                <a:gd name="T16" fmla="*/ 40 w 53"/>
                <a:gd name="T17" fmla="*/ 58 h 87"/>
                <a:gd name="T18" fmla="*/ 29 w 53"/>
                <a:gd name="T19" fmla="*/ 50 h 87"/>
                <a:gd name="T20" fmla="*/ 16 w 53"/>
                <a:gd name="T21" fmla="*/ 43 h 87"/>
                <a:gd name="T22" fmla="*/ 5 w 53"/>
                <a:gd name="T23" fmla="*/ 34 h 87"/>
                <a:gd name="T24" fmla="*/ 1 w 53"/>
                <a:gd name="T25" fmla="*/ 21 h 87"/>
                <a:gd name="T26" fmla="*/ 1 w 53"/>
                <a:gd name="T27" fmla="*/ 17 h 87"/>
                <a:gd name="T28" fmla="*/ 4 w 53"/>
                <a:gd name="T29" fmla="*/ 10 h 87"/>
                <a:gd name="T30" fmla="*/ 10 w 53"/>
                <a:gd name="T31" fmla="*/ 4 h 87"/>
                <a:gd name="T32" fmla="*/ 18 w 53"/>
                <a:gd name="T33" fmla="*/ 1 h 87"/>
                <a:gd name="T34" fmla="*/ 23 w 53"/>
                <a:gd name="T35" fmla="*/ 0 h 87"/>
                <a:gd name="T36" fmla="*/ 33 w 53"/>
                <a:gd name="T37" fmla="*/ 3 h 87"/>
                <a:gd name="T38" fmla="*/ 40 w 53"/>
                <a:gd name="T39" fmla="*/ 6 h 87"/>
                <a:gd name="T40" fmla="*/ 44 w 53"/>
                <a:gd name="T41" fmla="*/ 0 h 87"/>
                <a:gd name="T42" fmla="*/ 46 w 53"/>
                <a:gd name="T43" fmla="*/ 29 h 87"/>
                <a:gd name="T44" fmla="*/ 44 w 53"/>
                <a:gd name="T45" fmla="*/ 29 h 87"/>
                <a:gd name="T46" fmla="*/ 40 w 53"/>
                <a:gd name="T47" fmla="*/ 18 h 87"/>
                <a:gd name="T48" fmla="*/ 35 w 53"/>
                <a:gd name="T49" fmla="*/ 11 h 87"/>
                <a:gd name="T50" fmla="*/ 29 w 53"/>
                <a:gd name="T51" fmla="*/ 6 h 87"/>
                <a:gd name="T52" fmla="*/ 23 w 53"/>
                <a:gd name="T53" fmla="*/ 6 h 87"/>
                <a:gd name="T54" fmla="*/ 14 w 53"/>
                <a:gd name="T55" fmla="*/ 10 h 87"/>
                <a:gd name="T56" fmla="*/ 10 w 53"/>
                <a:gd name="T57" fmla="*/ 18 h 87"/>
                <a:gd name="T58" fmla="*/ 10 w 53"/>
                <a:gd name="T59" fmla="*/ 22 h 87"/>
                <a:gd name="T60" fmla="*/ 18 w 53"/>
                <a:gd name="T61" fmla="*/ 30 h 87"/>
                <a:gd name="T62" fmla="*/ 39 w 53"/>
                <a:gd name="T63" fmla="*/ 42 h 87"/>
                <a:gd name="T64" fmla="*/ 46 w 53"/>
                <a:gd name="T65" fmla="*/ 47 h 87"/>
                <a:gd name="T66" fmla="*/ 53 w 53"/>
                <a:gd name="T67" fmla="*/ 57 h 87"/>
                <a:gd name="T68" fmla="*/ 53 w 53"/>
                <a:gd name="T69" fmla="*/ 63 h 87"/>
                <a:gd name="T70" fmla="*/ 52 w 53"/>
                <a:gd name="T71" fmla="*/ 72 h 87"/>
                <a:gd name="T72" fmla="*/ 46 w 53"/>
                <a:gd name="T73" fmla="*/ 80 h 87"/>
                <a:gd name="T74" fmla="*/ 38 w 53"/>
                <a:gd name="T75" fmla="*/ 85 h 87"/>
                <a:gd name="T76" fmla="*/ 27 w 53"/>
                <a:gd name="T77" fmla="*/ 87 h 87"/>
                <a:gd name="T78" fmla="*/ 20 w 53"/>
                <a:gd name="T79" fmla="*/ 86 h 87"/>
                <a:gd name="T80" fmla="*/ 7 w 53"/>
                <a:gd name="T81" fmla="*/ 80 h 87"/>
                <a:gd name="T82" fmla="*/ 4 w 53"/>
                <a:gd name="T83" fmla="*/ 82 h 87"/>
                <a:gd name="T84" fmla="*/ 0 w 53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87">
                  <a:moveTo>
                    <a:pt x="0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5"/>
                  </a:lnTo>
                  <a:lnTo>
                    <a:pt x="5" y="69"/>
                  </a:lnTo>
                  <a:lnTo>
                    <a:pt x="9" y="73"/>
                  </a:lnTo>
                  <a:lnTo>
                    <a:pt x="12" y="78"/>
                  </a:lnTo>
                  <a:lnTo>
                    <a:pt x="19" y="80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34" y="80"/>
                  </a:lnTo>
                  <a:lnTo>
                    <a:pt x="39" y="77"/>
                  </a:lnTo>
                  <a:lnTo>
                    <a:pt x="42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4" y="62"/>
                  </a:lnTo>
                  <a:lnTo>
                    <a:pt x="40" y="58"/>
                  </a:lnTo>
                  <a:lnTo>
                    <a:pt x="35" y="53"/>
                  </a:lnTo>
                  <a:lnTo>
                    <a:pt x="29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0" y="40"/>
                  </a:lnTo>
                  <a:lnTo>
                    <a:pt x="5" y="34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26" y="3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6" y="47"/>
                  </a:lnTo>
                  <a:lnTo>
                    <a:pt x="51" y="51"/>
                  </a:lnTo>
                  <a:lnTo>
                    <a:pt x="53" y="57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53" y="67"/>
                  </a:lnTo>
                  <a:lnTo>
                    <a:pt x="52" y="72"/>
                  </a:lnTo>
                  <a:lnTo>
                    <a:pt x="48" y="77"/>
                  </a:lnTo>
                  <a:lnTo>
                    <a:pt x="46" y="80"/>
                  </a:lnTo>
                  <a:lnTo>
                    <a:pt x="41" y="82"/>
                  </a:lnTo>
                  <a:lnTo>
                    <a:pt x="38" y="85"/>
                  </a:lnTo>
                  <a:lnTo>
                    <a:pt x="32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519" y="2942"/>
              <a:ext cx="84" cy="82"/>
            </a:xfrm>
            <a:custGeom>
              <a:avLst/>
              <a:gdLst>
                <a:gd name="T0" fmla="*/ 23 w 84"/>
                <a:gd name="T1" fmla="*/ 78 h 82"/>
                <a:gd name="T2" fmla="*/ 23 w 84"/>
                <a:gd name="T3" fmla="*/ 78 h 82"/>
                <a:gd name="T4" fmla="*/ 30 w 84"/>
                <a:gd name="T5" fmla="*/ 78 h 82"/>
                <a:gd name="T6" fmla="*/ 33 w 84"/>
                <a:gd name="T7" fmla="*/ 77 h 82"/>
                <a:gd name="T8" fmla="*/ 35 w 84"/>
                <a:gd name="T9" fmla="*/ 76 h 82"/>
                <a:gd name="T10" fmla="*/ 36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2 w 84"/>
                <a:gd name="T21" fmla="*/ 5 h 82"/>
                <a:gd name="T22" fmla="*/ 7 w 84"/>
                <a:gd name="T23" fmla="*/ 8 h 82"/>
                <a:gd name="T24" fmla="*/ 5 w 84"/>
                <a:gd name="T25" fmla="*/ 11 h 82"/>
                <a:gd name="T26" fmla="*/ 4 w 84"/>
                <a:gd name="T27" fmla="*/ 16 h 82"/>
                <a:gd name="T28" fmla="*/ 2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1 w 84"/>
                <a:gd name="T39" fmla="*/ 18 h 82"/>
                <a:gd name="T40" fmla="*/ 81 w 84"/>
                <a:gd name="T41" fmla="*/ 16 h 82"/>
                <a:gd name="T42" fmla="*/ 81 w 84"/>
                <a:gd name="T43" fmla="*/ 16 h 82"/>
                <a:gd name="T44" fmla="*/ 80 w 84"/>
                <a:gd name="T45" fmla="*/ 11 h 82"/>
                <a:gd name="T46" fmla="*/ 76 w 84"/>
                <a:gd name="T47" fmla="*/ 8 h 82"/>
                <a:gd name="T48" fmla="*/ 73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50 w 84"/>
                <a:gd name="T61" fmla="*/ 76 h 82"/>
                <a:gd name="T62" fmla="*/ 51 w 84"/>
                <a:gd name="T63" fmla="*/ 77 h 82"/>
                <a:gd name="T64" fmla="*/ 53 w 84"/>
                <a:gd name="T65" fmla="*/ 78 h 82"/>
                <a:gd name="T66" fmla="*/ 60 w 84"/>
                <a:gd name="T67" fmla="*/ 78 h 82"/>
                <a:gd name="T68" fmla="*/ 60 w 84"/>
                <a:gd name="T69" fmla="*/ 82 h 82"/>
                <a:gd name="T70" fmla="*/ 23 w 84"/>
                <a:gd name="T71" fmla="*/ 82 h 82"/>
                <a:gd name="T72" fmla="*/ 23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3" y="78"/>
                  </a:moveTo>
                  <a:lnTo>
                    <a:pt x="23" y="78"/>
                  </a:lnTo>
                  <a:lnTo>
                    <a:pt x="30" y="78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6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3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23" y="82"/>
                  </a:lnTo>
                  <a:lnTo>
                    <a:pt x="2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4601" y="2939"/>
              <a:ext cx="95" cy="85"/>
            </a:xfrm>
            <a:custGeom>
              <a:avLst/>
              <a:gdLst>
                <a:gd name="T0" fmla="*/ 0 w 95"/>
                <a:gd name="T1" fmla="*/ 81 h 85"/>
                <a:gd name="T2" fmla="*/ 0 w 95"/>
                <a:gd name="T3" fmla="*/ 81 h 85"/>
                <a:gd name="T4" fmla="*/ 7 w 95"/>
                <a:gd name="T5" fmla="*/ 81 h 85"/>
                <a:gd name="T6" fmla="*/ 12 w 95"/>
                <a:gd name="T7" fmla="*/ 79 h 85"/>
                <a:gd name="T8" fmla="*/ 14 w 95"/>
                <a:gd name="T9" fmla="*/ 75 h 85"/>
                <a:gd name="T10" fmla="*/ 18 w 95"/>
                <a:gd name="T11" fmla="*/ 70 h 85"/>
                <a:gd name="T12" fmla="*/ 46 w 95"/>
                <a:gd name="T13" fmla="*/ 0 h 85"/>
                <a:gd name="T14" fmla="*/ 49 w 95"/>
                <a:gd name="T15" fmla="*/ 0 h 85"/>
                <a:gd name="T16" fmla="*/ 79 w 95"/>
                <a:gd name="T17" fmla="*/ 70 h 85"/>
                <a:gd name="T18" fmla="*/ 79 w 95"/>
                <a:gd name="T19" fmla="*/ 70 h 85"/>
                <a:gd name="T20" fmla="*/ 81 w 95"/>
                <a:gd name="T21" fmla="*/ 75 h 85"/>
                <a:gd name="T22" fmla="*/ 85 w 95"/>
                <a:gd name="T23" fmla="*/ 79 h 85"/>
                <a:gd name="T24" fmla="*/ 88 w 95"/>
                <a:gd name="T25" fmla="*/ 81 h 85"/>
                <a:gd name="T26" fmla="*/ 95 w 95"/>
                <a:gd name="T27" fmla="*/ 81 h 85"/>
                <a:gd name="T28" fmla="*/ 95 w 95"/>
                <a:gd name="T29" fmla="*/ 85 h 85"/>
                <a:gd name="T30" fmla="*/ 57 w 95"/>
                <a:gd name="T31" fmla="*/ 85 h 85"/>
                <a:gd name="T32" fmla="*/ 57 w 95"/>
                <a:gd name="T33" fmla="*/ 81 h 85"/>
                <a:gd name="T34" fmla="*/ 57 w 95"/>
                <a:gd name="T35" fmla="*/ 81 h 85"/>
                <a:gd name="T36" fmla="*/ 64 w 95"/>
                <a:gd name="T37" fmla="*/ 81 h 85"/>
                <a:gd name="T38" fmla="*/ 68 w 95"/>
                <a:gd name="T39" fmla="*/ 79 h 85"/>
                <a:gd name="T40" fmla="*/ 68 w 95"/>
                <a:gd name="T41" fmla="*/ 78 h 85"/>
                <a:gd name="T42" fmla="*/ 70 w 95"/>
                <a:gd name="T43" fmla="*/ 75 h 85"/>
                <a:gd name="T44" fmla="*/ 68 w 95"/>
                <a:gd name="T45" fmla="*/ 71 h 85"/>
                <a:gd name="T46" fmla="*/ 61 w 95"/>
                <a:gd name="T47" fmla="*/ 56 h 85"/>
                <a:gd name="T48" fmla="*/ 28 w 95"/>
                <a:gd name="T49" fmla="*/ 56 h 85"/>
                <a:gd name="T50" fmla="*/ 22 w 95"/>
                <a:gd name="T51" fmla="*/ 71 h 85"/>
                <a:gd name="T52" fmla="*/ 22 w 95"/>
                <a:gd name="T53" fmla="*/ 71 h 85"/>
                <a:gd name="T54" fmla="*/ 21 w 95"/>
                <a:gd name="T55" fmla="*/ 75 h 85"/>
                <a:gd name="T56" fmla="*/ 21 w 95"/>
                <a:gd name="T57" fmla="*/ 78 h 85"/>
                <a:gd name="T58" fmla="*/ 22 w 95"/>
                <a:gd name="T59" fmla="*/ 79 h 85"/>
                <a:gd name="T60" fmla="*/ 26 w 95"/>
                <a:gd name="T61" fmla="*/ 81 h 85"/>
                <a:gd name="T62" fmla="*/ 33 w 95"/>
                <a:gd name="T63" fmla="*/ 81 h 85"/>
                <a:gd name="T64" fmla="*/ 33 w 95"/>
                <a:gd name="T65" fmla="*/ 85 h 85"/>
                <a:gd name="T66" fmla="*/ 0 w 95"/>
                <a:gd name="T67" fmla="*/ 85 h 85"/>
                <a:gd name="T68" fmla="*/ 0 w 95"/>
                <a:gd name="T69" fmla="*/ 81 h 85"/>
                <a:gd name="T70" fmla="*/ 59 w 95"/>
                <a:gd name="T71" fmla="*/ 51 h 85"/>
                <a:gd name="T72" fmla="*/ 45 w 95"/>
                <a:gd name="T73" fmla="*/ 19 h 85"/>
                <a:gd name="T74" fmla="*/ 30 w 95"/>
                <a:gd name="T75" fmla="*/ 51 h 85"/>
                <a:gd name="T76" fmla="*/ 59 w 95"/>
                <a:gd name="T77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85">
                  <a:moveTo>
                    <a:pt x="0" y="81"/>
                  </a:moveTo>
                  <a:lnTo>
                    <a:pt x="0" y="81"/>
                  </a:lnTo>
                  <a:lnTo>
                    <a:pt x="7" y="81"/>
                  </a:lnTo>
                  <a:lnTo>
                    <a:pt x="12" y="79"/>
                  </a:lnTo>
                  <a:lnTo>
                    <a:pt x="14" y="75"/>
                  </a:lnTo>
                  <a:lnTo>
                    <a:pt x="18" y="7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88" y="81"/>
                  </a:lnTo>
                  <a:lnTo>
                    <a:pt x="95" y="81"/>
                  </a:lnTo>
                  <a:lnTo>
                    <a:pt x="95" y="85"/>
                  </a:lnTo>
                  <a:lnTo>
                    <a:pt x="57" y="85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4" y="81"/>
                  </a:lnTo>
                  <a:lnTo>
                    <a:pt x="68" y="79"/>
                  </a:lnTo>
                  <a:lnTo>
                    <a:pt x="68" y="78"/>
                  </a:lnTo>
                  <a:lnTo>
                    <a:pt x="70" y="75"/>
                  </a:lnTo>
                  <a:lnTo>
                    <a:pt x="68" y="71"/>
                  </a:lnTo>
                  <a:lnTo>
                    <a:pt x="61" y="56"/>
                  </a:lnTo>
                  <a:lnTo>
                    <a:pt x="28" y="56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22" y="79"/>
                  </a:lnTo>
                  <a:lnTo>
                    <a:pt x="26" y="81"/>
                  </a:lnTo>
                  <a:lnTo>
                    <a:pt x="33" y="81"/>
                  </a:lnTo>
                  <a:lnTo>
                    <a:pt x="33" y="85"/>
                  </a:lnTo>
                  <a:lnTo>
                    <a:pt x="0" y="85"/>
                  </a:lnTo>
                  <a:lnTo>
                    <a:pt x="0" y="81"/>
                  </a:lnTo>
                  <a:close/>
                  <a:moveTo>
                    <a:pt x="59" y="51"/>
                  </a:moveTo>
                  <a:lnTo>
                    <a:pt x="45" y="19"/>
                  </a:lnTo>
                  <a:lnTo>
                    <a:pt x="30" y="51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4695" y="2942"/>
              <a:ext cx="85" cy="82"/>
            </a:xfrm>
            <a:custGeom>
              <a:avLst/>
              <a:gdLst>
                <a:gd name="T0" fmla="*/ 24 w 85"/>
                <a:gd name="T1" fmla="*/ 78 h 82"/>
                <a:gd name="T2" fmla="*/ 24 w 85"/>
                <a:gd name="T3" fmla="*/ 78 h 82"/>
                <a:gd name="T4" fmla="*/ 31 w 85"/>
                <a:gd name="T5" fmla="*/ 78 h 82"/>
                <a:gd name="T6" fmla="*/ 33 w 85"/>
                <a:gd name="T7" fmla="*/ 77 h 82"/>
                <a:gd name="T8" fmla="*/ 34 w 85"/>
                <a:gd name="T9" fmla="*/ 76 h 82"/>
                <a:gd name="T10" fmla="*/ 37 w 85"/>
                <a:gd name="T11" fmla="*/ 71 h 82"/>
                <a:gd name="T12" fmla="*/ 37 w 85"/>
                <a:gd name="T13" fmla="*/ 63 h 82"/>
                <a:gd name="T14" fmla="*/ 37 w 85"/>
                <a:gd name="T15" fmla="*/ 5 h 82"/>
                <a:gd name="T16" fmla="*/ 19 w 85"/>
                <a:gd name="T17" fmla="*/ 5 h 82"/>
                <a:gd name="T18" fmla="*/ 19 w 85"/>
                <a:gd name="T19" fmla="*/ 5 h 82"/>
                <a:gd name="T20" fmla="*/ 12 w 85"/>
                <a:gd name="T21" fmla="*/ 5 h 82"/>
                <a:gd name="T22" fmla="*/ 8 w 85"/>
                <a:gd name="T23" fmla="*/ 8 h 82"/>
                <a:gd name="T24" fmla="*/ 6 w 85"/>
                <a:gd name="T25" fmla="*/ 11 h 82"/>
                <a:gd name="T26" fmla="*/ 3 w 85"/>
                <a:gd name="T27" fmla="*/ 16 h 82"/>
                <a:gd name="T28" fmla="*/ 3 w 85"/>
                <a:gd name="T29" fmla="*/ 18 h 82"/>
                <a:gd name="T30" fmla="*/ 0 w 85"/>
                <a:gd name="T31" fmla="*/ 18 h 82"/>
                <a:gd name="T32" fmla="*/ 1 w 85"/>
                <a:gd name="T33" fmla="*/ 0 h 82"/>
                <a:gd name="T34" fmla="*/ 84 w 85"/>
                <a:gd name="T35" fmla="*/ 0 h 82"/>
                <a:gd name="T36" fmla="*/ 85 w 85"/>
                <a:gd name="T37" fmla="*/ 18 h 82"/>
                <a:gd name="T38" fmla="*/ 82 w 85"/>
                <a:gd name="T39" fmla="*/ 18 h 82"/>
                <a:gd name="T40" fmla="*/ 82 w 85"/>
                <a:gd name="T41" fmla="*/ 16 h 82"/>
                <a:gd name="T42" fmla="*/ 82 w 85"/>
                <a:gd name="T43" fmla="*/ 16 h 82"/>
                <a:gd name="T44" fmla="*/ 79 w 85"/>
                <a:gd name="T45" fmla="*/ 11 h 82"/>
                <a:gd name="T46" fmla="*/ 77 w 85"/>
                <a:gd name="T47" fmla="*/ 8 h 82"/>
                <a:gd name="T48" fmla="*/ 73 w 85"/>
                <a:gd name="T49" fmla="*/ 5 h 82"/>
                <a:gd name="T50" fmla="*/ 66 w 85"/>
                <a:gd name="T51" fmla="*/ 5 h 82"/>
                <a:gd name="T52" fmla="*/ 48 w 85"/>
                <a:gd name="T53" fmla="*/ 5 h 82"/>
                <a:gd name="T54" fmla="*/ 48 w 85"/>
                <a:gd name="T55" fmla="*/ 63 h 82"/>
                <a:gd name="T56" fmla="*/ 48 w 85"/>
                <a:gd name="T57" fmla="*/ 63 h 82"/>
                <a:gd name="T58" fmla="*/ 48 w 85"/>
                <a:gd name="T59" fmla="*/ 71 h 82"/>
                <a:gd name="T60" fmla="*/ 51 w 85"/>
                <a:gd name="T61" fmla="*/ 76 h 82"/>
                <a:gd name="T62" fmla="*/ 52 w 85"/>
                <a:gd name="T63" fmla="*/ 77 h 82"/>
                <a:gd name="T64" fmla="*/ 54 w 85"/>
                <a:gd name="T65" fmla="*/ 78 h 82"/>
                <a:gd name="T66" fmla="*/ 61 w 85"/>
                <a:gd name="T67" fmla="*/ 78 h 82"/>
                <a:gd name="T68" fmla="*/ 61 w 85"/>
                <a:gd name="T69" fmla="*/ 82 h 82"/>
                <a:gd name="T70" fmla="*/ 24 w 85"/>
                <a:gd name="T71" fmla="*/ 82 h 82"/>
                <a:gd name="T72" fmla="*/ 24 w 85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4" y="0"/>
                  </a:lnTo>
                  <a:lnTo>
                    <a:pt x="85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1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4798" y="2939"/>
              <a:ext cx="54" cy="87"/>
            </a:xfrm>
            <a:custGeom>
              <a:avLst/>
              <a:gdLst>
                <a:gd name="T0" fmla="*/ 3 w 54"/>
                <a:gd name="T1" fmla="*/ 57 h 87"/>
                <a:gd name="T2" fmla="*/ 3 w 54"/>
                <a:gd name="T3" fmla="*/ 60 h 87"/>
                <a:gd name="T4" fmla="*/ 7 w 54"/>
                <a:gd name="T5" fmla="*/ 69 h 87"/>
                <a:gd name="T6" fmla="*/ 13 w 54"/>
                <a:gd name="T7" fmla="*/ 78 h 87"/>
                <a:gd name="T8" fmla="*/ 28 w 54"/>
                <a:gd name="T9" fmla="*/ 81 h 87"/>
                <a:gd name="T10" fmla="*/ 34 w 54"/>
                <a:gd name="T11" fmla="*/ 80 h 87"/>
                <a:gd name="T12" fmla="*/ 43 w 54"/>
                <a:gd name="T13" fmla="*/ 72 h 87"/>
                <a:gd name="T14" fmla="*/ 45 w 54"/>
                <a:gd name="T15" fmla="*/ 66 h 87"/>
                <a:gd name="T16" fmla="*/ 41 w 54"/>
                <a:gd name="T17" fmla="*/ 58 h 87"/>
                <a:gd name="T18" fmla="*/ 30 w 54"/>
                <a:gd name="T19" fmla="*/ 50 h 87"/>
                <a:gd name="T20" fmla="*/ 16 w 54"/>
                <a:gd name="T21" fmla="*/ 43 h 87"/>
                <a:gd name="T22" fmla="*/ 5 w 54"/>
                <a:gd name="T23" fmla="*/ 34 h 87"/>
                <a:gd name="T24" fmla="*/ 1 w 54"/>
                <a:gd name="T25" fmla="*/ 21 h 87"/>
                <a:gd name="T26" fmla="*/ 2 w 54"/>
                <a:gd name="T27" fmla="*/ 17 h 87"/>
                <a:gd name="T28" fmla="*/ 5 w 54"/>
                <a:gd name="T29" fmla="*/ 10 h 87"/>
                <a:gd name="T30" fmla="*/ 11 w 54"/>
                <a:gd name="T31" fmla="*/ 4 h 87"/>
                <a:gd name="T32" fmla="*/ 19 w 54"/>
                <a:gd name="T33" fmla="*/ 1 h 87"/>
                <a:gd name="T34" fmla="*/ 24 w 54"/>
                <a:gd name="T35" fmla="*/ 0 h 87"/>
                <a:gd name="T36" fmla="*/ 33 w 54"/>
                <a:gd name="T37" fmla="*/ 3 h 87"/>
                <a:gd name="T38" fmla="*/ 40 w 54"/>
                <a:gd name="T39" fmla="*/ 6 h 87"/>
                <a:gd name="T40" fmla="*/ 45 w 54"/>
                <a:gd name="T41" fmla="*/ 0 h 87"/>
                <a:gd name="T42" fmla="*/ 47 w 54"/>
                <a:gd name="T43" fmla="*/ 29 h 87"/>
                <a:gd name="T44" fmla="*/ 45 w 54"/>
                <a:gd name="T45" fmla="*/ 29 h 87"/>
                <a:gd name="T46" fmla="*/ 41 w 54"/>
                <a:gd name="T47" fmla="*/ 18 h 87"/>
                <a:gd name="T48" fmla="*/ 37 w 54"/>
                <a:gd name="T49" fmla="*/ 11 h 87"/>
                <a:gd name="T50" fmla="*/ 28 w 54"/>
                <a:gd name="T51" fmla="*/ 6 h 87"/>
                <a:gd name="T52" fmla="*/ 24 w 54"/>
                <a:gd name="T53" fmla="*/ 6 h 87"/>
                <a:gd name="T54" fmla="*/ 13 w 54"/>
                <a:gd name="T55" fmla="*/ 10 h 87"/>
                <a:gd name="T56" fmla="*/ 10 w 54"/>
                <a:gd name="T57" fmla="*/ 18 h 87"/>
                <a:gd name="T58" fmla="*/ 11 w 54"/>
                <a:gd name="T59" fmla="*/ 22 h 87"/>
                <a:gd name="T60" fmla="*/ 19 w 54"/>
                <a:gd name="T61" fmla="*/ 30 h 87"/>
                <a:gd name="T62" fmla="*/ 40 w 54"/>
                <a:gd name="T63" fmla="*/ 42 h 87"/>
                <a:gd name="T64" fmla="*/ 46 w 54"/>
                <a:gd name="T65" fmla="*/ 47 h 87"/>
                <a:gd name="T66" fmla="*/ 53 w 54"/>
                <a:gd name="T67" fmla="*/ 57 h 87"/>
                <a:gd name="T68" fmla="*/ 54 w 54"/>
                <a:gd name="T69" fmla="*/ 63 h 87"/>
                <a:gd name="T70" fmla="*/ 52 w 54"/>
                <a:gd name="T71" fmla="*/ 72 h 87"/>
                <a:gd name="T72" fmla="*/ 46 w 54"/>
                <a:gd name="T73" fmla="*/ 80 h 87"/>
                <a:gd name="T74" fmla="*/ 38 w 54"/>
                <a:gd name="T75" fmla="*/ 85 h 87"/>
                <a:gd name="T76" fmla="*/ 28 w 54"/>
                <a:gd name="T77" fmla="*/ 87 h 87"/>
                <a:gd name="T78" fmla="*/ 20 w 54"/>
                <a:gd name="T79" fmla="*/ 86 h 87"/>
                <a:gd name="T80" fmla="*/ 7 w 54"/>
                <a:gd name="T81" fmla="*/ 80 h 87"/>
                <a:gd name="T82" fmla="*/ 4 w 54"/>
                <a:gd name="T83" fmla="*/ 82 h 87"/>
                <a:gd name="T84" fmla="*/ 0 w 54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87">
                  <a:moveTo>
                    <a:pt x="0" y="57"/>
                  </a:moveTo>
                  <a:lnTo>
                    <a:pt x="3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3" y="78"/>
                  </a:lnTo>
                  <a:lnTo>
                    <a:pt x="19" y="80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4" y="80"/>
                  </a:lnTo>
                  <a:lnTo>
                    <a:pt x="40" y="77"/>
                  </a:lnTo>
                  <a:lnTo>
                    <a:pt x="43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3" y="62"/>
                  </a:lnTo>
                  <a:lnTo>
                    <a:pt x="41" y="58"/>
                  </a:lnTo>
                  <a:lnTo>
                    <a:pt x="35" y="53"/>
                  </a:lnTo>
                  <a:lnTo>
                    <a:pt x="30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1" y="40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22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7" y="35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6" y="47"/>
                  </a:lnTo>
                  <a:lnTo>
                    <a:pt x="50" y="51"/>
                  </a:lnTo>
                  <a:lnTo>
                    <a:pt x="53" y="57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7"/>
                  </a:lnTo>
                  <a:lnTo>
                    <a:pt x="52" y="72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42" y="82"/>
                  </a:lnTo>
                  <a:lnTo>
                    <a:pt x="38" y="85"/>
                  </a:lnTo>
                  <a:lnTo>
                    <a:pt x="33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3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875" y="2942"/>
              <a:ext cx="79" cy="82"/>
            </a:xfrm>
            <a:custGeom>
              <a:avLst/>
              <a:gdLst>
                <a:gd name="T0" fmla="*/ 0 w 79"/>
                <a:gd name="T1" fmla="*/ 78 h 82"/>
                <a:gd name="T2" fmla="*/ 9 w 79"/>
                <a:gd name="T3" fmla="*/ 77 h 82"/>
                <a:gd name="T4" fmla="*/ 13 w 79"/>
                <a:gd name="T5" fmla="*/ 71 h 82"/>
                <a:gd name="T6" fmla="*/ 13 w 79"/>
                <a:gd name="T7" fmla="*/ 18 h 82"/>
                <a:gd name="T8" fmla="*/ 13 w 79"/>
                <a:gd name="T9" fmla="*/ 10 h 82"/>
                <a:gd name="T10" fmla="*/ 9 w 79"/>
                <a:gd name="T11" fmla="*/ 4 h 82"/>
                <a:gd name="T12" fmla="*/ 0 w 79"/>
                <a:gd name="T13" fmla="*/ 3 h 82"/>
                <a:gd name="T14" fmla="*/ 36 w 79"/>
                <a:gd name="T15" fmla="*/ 0 h 82"/>
                <a:gd name="T16" fmla="*/ 43 w 79"/>
                <a:gd name="T17" fmla="*/ 1 h 82"/>
                <a:gd name="T18" fmla="*/ 53 w 79"/>
                <a:gd name="T19" fmla="*/ 4 h 82"/>
                <a:gd name="T20" fmla="*/ 60 w 79"/>
                <a:gd name="T21" fmla="*/ 10 h 82"/>
                <a:gd name="T22" fmla="*/ 65 w 79"/>
                <a:gd name="T23" fmla="*/ 18 h 82"/>
                <a:gd name="T24" fmla="*/ 65 w 79"/>
                <a:gd name="T25" fmla="*/ 23 h 82"/>
                <a:gd name="T26" fmla="*/ 64 w 79"/>
                <a:gd name="T27" fmla="*/ 31 h 82"/>
                <a:gd name="T28" fmla="*/ 59 w 79"/>
                <a:gd name="T29" fmla="*/ 38 h 82"/>
                <a:gd name="T30" fmla="*/ 51 w 79"/>
                <a:gd name="T31" fmla="*/ 44 h 82"/>
                <a:gd name="T32" fmla="*/ 40 w 79"/>
                <a:gd name="T33" fmla="*/ 46 h 82"/>
                <a:gd name="T34" fmla="*/ 54 w 79"/>
                <a:gd name="T35" fmla="*/ 61 h 82"/>
                <a:gd name="T36" fmla="*/ 67 w 79"/>
                <a:gd name="T37" fmla="*/ 74 h 82"/>
                <a:gd name="T38" fmla="*/ 79 w 79"/>
                <a:gd name="T39" fmla="*/ 78 h 82"/>
                <a:gd name="T40" fmla="*/ 57 w 79"/>
                <a:gd name="T41" fmla="*/ 82 h 82"/>
                <a:gd name="T42" fmla="*/ 23 w 79"/>
                <a:gd name="T43" fmla="*/ 46 h 82"/>
                <a:gd name="T44" fmla="*/ 23 w 79"/>
                <a:gd name="T45" fmla="*/ 63 h 82"/>
                <a:gd name="T46" fmla="*/ 25 w 79"/>
                <a:gd name="T47" fmla="*/ 76 h 82"/>
                <a:gd name="T48" fmla="*/ 30 w 79"/>
                <a:gd name="T49" fmla="*/ 78 h 82"/>
                <a:gd name="T50" fmla="*/ 36 w 79"/>
                <a:gd name="T51" fmla="*/ 82 h 82"/>
                <a:gd name="T52" fmla="*/ 0 w 79"/>
                <a:gd name="T53" fmla="*/ 78 h 82"/>
                <a:gd name="T54" fmla="*/ 36 w 79"/>
                <a:gd name="T55" fmla="*/ 41 h 82"/>
                <a:gd name="T56" fmla="*/ 43 w 79"/>
                <a:gd name="T57" fmla="*/ 39 h 82"/>
                <a:gd name="T58" fmla="*/ 49 w 79"/>
                <a:gd name="T59" fmla="*/ 35 h 82"/>
                <a:gd name="T60" fmla="*/ 53 w 79"/>
                <a:gd name="T61" fmla="*/ 23 h 82"/>
                <a:gd name="T62" fmla="*/ 52 w 79"/>
                <a:gd name="T63" fmla="*/ 16 h 82"/>
                <a:gd name="T64" fmla="*/ 46 w 79"/>
                <a:gd name="T65" fmla="*/ 8 h 82"/>
                <a:gd name="T66" fmla="*/ 39 w 79"/>
                <a:gd name="T67" fmla="*/ 5 h 82"/>
                <a:gd name="T68" fmla="*/ 23 w 79"/>
                <a:gd name="T69" fmla="*/ 5 h 82"/>
                <a:gd name="T70" fmla="*/ 36 w 79"/>
                <a:gd name="T7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2" y="14"/>
                  </a:lnTo>
                  <a:lnTo>
                    <a:pt x="65" y="18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1" y="34"/>
                  </a:lnTo>
                  <a:lnTo>
                    <a:pt x="59" y="38"/>
                  </a:lnTo>
                  <a:lnTo>
                    <a:pt x="55" y="41"/>
                  </a:lnTo>
                  <a:lnTo>
                    <a:pt x="51" y="44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60" y="68"/>
                  </a:lnTo>
                  <a:lnTo>
                    <a:pt x="67" y="74"/>
                  </a:lnTo>
                  <a:lnTo>
                    <a:pt x="73" y="77"/>
                  </a:lnTo>
                  <a:lnTo>
                    <a:pt x="79" y="78"/>
                  </a:lnTo>
                  <a:lnTo>
                    <a:pt x="79" y="82"/>
                  </a:lnTo>
                  <a:lnTo>
                    <a:pt x="57" y="82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8" y="77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36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6" y="41"/>
                  </a:moveTo>
                  <a:lnTo>
                    <a:pt x="36" y="41"/>
                  </a:lnTo>
                  <a:lnTo>
                    <a:pt x="39" y="40"/>
                  </a:lnTo>
                  <a:lnTo>
                    <a:pt x="43" y="39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2" y="30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2" y="16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23" y="5"/>
                  </a:lnTo>
                  <a:lnTo>
                    <a:pt x="23" y="41"/>
                  </a:lnTo>
                  <a:lnTo>
                    <a:pt x="36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958" y="2909"/>
              <a:ext cx="95" cy="115"/>
            </a:xfrm>
            <a:custGeom>
              <a:avLst/>
              <a:gdLst>
                <a:gd name="T0" fmla="*/ 0 w 95"/>
                <a:gd name="T1" fmla="*/ 111 h 115"/>
                <a:gd name="T2" fmla="*/ 12 w 95"/>
                <a:gd name="T3" fmla="*/ 109 h 115"/>
                <a:gd name="T4" fmla="*/ 18 w 95"/>
                <a:gd name="T5" fmla="*/ 100 h 115"/>
                <a:gd name="T6" fmla="*/ 49 w 95"/>
                <a:gd name="T7" fmla="*/ 30 h 115"/>
                <a:gd name="T8" fmla="*/ 79 w 95"/>
                <a:gd name="T9" fmla="*/ 100 h 115"/>
                <a:gd name="T10" fmla="*/ 85 w 95"/>
                <a:gd name="T11" fmla="*/ 109 h 115"/>
                <a:gd name="T12" fmla="*/ 95 w 95"/>
                <a:gd name="T13" fmla="*/ 111 h 115"/>
                <a:gd name="T14" fmla="*/ 57 w 95"/>
                <a:gd name="T15" fmla="*/ 115 h 115"/>
                <a:gd name="T16" fmla="*/ 57 w 95"/>
                <a:gd name="T17" fmla="*/ 111 h 115"/>
                <a:gd name="T18" fmla="*/ 68 w 95"/>
                <a:gd name="T19" fmla="*/ 109 h 115"/>
                <a:gd name="T20" fmla="*/ 69 w 95"/>
                <a:gd name="T21" fmla="*/ 105 h 115"/>
                <a:gd name="T22" fmla="*/ 61 w 95"/>
                <a:gd name="T23" fmla="*/ 86 h 115"/>
                <a:gd name="T24" fmla="*/ 22 w 95"/>
                <a:gd name="T25" fmla="*/ 101 h 115"/>
                <a:gd name="T26" fmla="*/ 21 w 95"/>
                <a:gd name="T27" fmla="*/ 105 h 115"/>
                <a:gd name="T28" fmla="*/ 22 w 95"/>
                <a:gd name="T29" fmla="*/ 109 h 115"/>
                <a:gd name="T30" fmla="*/ 33 w 95"/>
                <a:gd name="T31" fmla="*/ 111 h 115"/>
                <a:gd name="T32" fmla="*/ 0 w 95"/>
                <a:gd name="T33" fmla="*/ 115 h 115"/>
                <a:gd name="T34" fmla="*/ 59 w 95"/>
                <a:gd name="T35" fmla="*/ 81 h 115"/>
                <a:gd name="T36" fmla="*/ 30 w 95"/>
                <a:gd name="T37" fmla="*/ 81 h 115"/>
                <a:gd name="T38" fmla="*/ 36 w 95"/>
                <a:gd name="T39" fmla="*/ 12 h 115"/>
                <a:gd name="T40" fmla="*/ 37 w 95"/>
                <a:gd name="T41" fmla="*/ 7 h 115"/>
                <a:gd name="T42" fmla="*/ 43 w 95"/>
                <a:gd name="T43" fmla="*/ 1 h 115"/>
                <a:gd name="T44" fmla="*/ 48 w 95"/>
                <a:gd name="T45" fmla="*/ 0 h 115"/>
                <a:gd name="T46" fmla="*/ 56 w 95"/>
                <a:gd name="T47" fmla="*/ 4 h 115"/>
                <a:gd name="T48" fmla="*/ 59 w 95"/>
                <a:gd name="T49" fmla="*/ 12 h 115"/>
                <a:gd name="T50" fmla="*/ 58 w 95"/>
                <a:gd name="T51" fmla="*/ 15 h 115"/>
                <a:gd name="T52" fmla="*/ 52 w 95"/>
                <a:gd name="T53" fmla="*/ 22 h 115"/>
                <a:gd name="T54" fmla="*/ 48 w 95"/>
                <a:gd name="T55" fmla="*/ 22 h 115"/>
                <a:gd name="T56" fmla="*/ 39 w 95"/>
                <a:gd name="T57" fmla="*/ 20 h 115"/>
                <a:gd name="T58" fmla="*/ 36 w 95"/>
                <a:gd name="T59" fmla="*/ 12 h 115"/>
                <a:gd name="T60" fmla="*/ 53 w 95"/>
                <a:gd name="T61" fmla="*/ 12 h 115"/>
                <a:gd name="T62" fmla="*/ 53 w 95"/>
                <a:gd name="T63" fmla="*/ 10 h 115"/>
                <a:gd name="T64" fmla="*/ 50 w 95"/>
                <a:gd name="T65" fmla="*/ 6 h 115"/>
                <a:gd name="T66" fmla="*/ 48 w 95"/>
                <a:gd name="T67" fmla="*/ 5 h 115"/>
                <a:gd name="T68" fmla="*/ 43 w 95"/>
                <a:gd name="T69" fmla="*/ 7 h 115"/>
                <a:gd name="T70" fmla="*/ 41 w 95"/>
                <a:gd name="T71" fmla="*/ 12 h 115"/>
                <a:gd name="T72" fmla="*/ 42 w 95"/>
                <a:gd name="T73" fmla="*/ 14 h 115"/>
                <a:gd name="T74" fmla="*/ 45 w 95"/>
                <a:gd name="T75" fmla="*/ 18 h 115"/>
                <a:gd name="T76" fmla="*/ 48 w 95"/>
                <a:gd name="T77" fmla="*/ 18 h 115"/>
                <a:gd name="T78" fmla="*/ 52 w 95"/>
                <a:gd name="T79" fmla="*/ 15 h 115"/>
                <a:gd name="T80" fmla="*/ 53 w 95"/>
                <a:gd name="T8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15">
                  <a:moveTo>
                    <a:pt x="0" y="111"/>
                  </a:moveTo>
                  <a:lnTo>
                    <a:pt x="0" y="111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14" y="105"/>
                  </a:lnTo>
                  <a:lnTo>
                    <a:pt x="18" y="10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79" y="100"/>
                  </a:lnTo>
                  <a:lnTo>
                    <a:pt x="79" y="100"/>
                  </a:lnTo>
                  <a:lnTo>
                    <a:pt x="81" y="105"/>
                  </a:lnTo>
                  <a:lnTo>
                    <a:pt x="85" y="109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95" y="115"/>
                  </a:lnTo>
                  <a:lnTo>
                    <a:pt x="57" y="115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64" y="111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68" y="101"/>
                  </a:lnTo>
                  <a:lnTo>
                    <a:pt x="61" y="86"/>
                  </a:lnTo>
                  <a:lnTo>
                    <a:pt x="28" y="86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1" y="105"/>
                  </a:lnTo>
                  <a:lnTo>
                    <a:pt x="21" y="108"/>
                  </a:lnTo>
                  <a:lnTo>
                    <a:pt x="22" y="109"/>
                  </a:lnTo>
                  <a:lnTo>
                    <a:pt x="26" y="111"/>
                  </a:lnTo>
                  <a:lnTo>
                    <a:pt x="33" y="111"/>
                  </a:lnTo>
                  <a:lnTo>
                    <a:pt x="33" y="115"/>
                  </a:lnTo>
                  <a:lnTo>
                    <a:pt x="0" y="115"/>
                  </a:lnTo>
                  <a:lnTo>
                    <a:pt x="0" y="111"/>
                  </a:lnTo>
                  <a:close/>
                  <a:moveTo>
                    <a:pt x="59" y="81"/>
                  </a:moveTo>
                  <a:lnTo>
                    <a:pt x="45" y="49"/>
                  </a:lnTo>
                  <a:lnTo>
                    <a:pt x="30" y="81"/>
                  </a:lnTo>
                  <a:lnTo>
                    <a:pt x="59" y="81"/>
                  </a:lnTo>
                  <a:close/>
                  <a:moveTo>
                    <a:pt x="36" y="12"/>
                  </a:moveTo>
                  <a:lnTo>
                    <a:pt x="36" y="12"/>
                  </a:lnTo>
                  <a:lnTo>
                    <a:pt x="37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58" y="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8" y="15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9" y="20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6" y="12"/>
                  </a:lnTo>
                  <a:close/>
                  <a:moveTo>
                    <a:pt x="53" y="12"/>
                  </a:moveTo>
                  <a:lnTo>
                    <a:pt x="53" y="12"/>
                  </a:lnTo>
                  <a:lnTo>
                    <a:pt x="53" y="10"/>
                  </a:lnTo>
                  <a:lnTo>
                    <a:pt x="52" y="7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2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5063" y="2942"/>
              <a:ext cx="82" cy="82"/>
            </a:xfrm>
            <a:custGeom>
              <a:avLst/>
              <a:gdLst>
                <a:gd name="T0" fmla="*/ 0 w 82"/>
                <a:gd name="T1" fmla="*/ 78 h 82"/>
                <a:gd name="T2" fmla="*/ 10 w 82"/>
                <a:gd name="T3" fmla="*/ 77 h 82"/>
                <a:gd name="T4" fmla="*/ 13 w 82"/>
                <a:gd name="T5" fmla="*/ 71 h 82"/>
                <a:gd name="T6" fmla="*/ 13 w 82"/>
                <a:gd name="T7" fmla="*/ 18 h 82"/>
                <a:gd name="T8" fmla="*/ 13 w 82"/>
                <a:gd name="T9" fmla="*/ 10 h 82"/>
                <a:gd name="T10" fmla="*/ 10 w 82"/>
                <a:gd name="T11" fmla="*/ 4 h 82"/>
                <a:gd name="T12" fmla="*/ 0 w 82"/>
                <a:gd name="T13" fmla="*/ 3 h 82"/>
                <a:gd name="T14" fmla="*/ 37 w 82"/>
                <a:gd name="T15" fmla="*/ 0 h 82"/>
                <a:gd name="T16" fmla="*/ 48 w 82"/>
                <a:gd name="T17" fmla="*/ 1 h 82"/>
                <a:gd name="T18" fmla="*/ 65 w 82"/>
                <a:gd name="T19" fmla="*/ 7 h 82"/>
                <a:gd name="T20" fmla="*/ 77 w 82"/>
                <a:gd name="T21" fmla="*/ 18 h 82"/>
                <a:gd name="T22" fmla="*/ 81 w 82"/>
                <a:gd name="T23" fmla="*/ 32 h 82"/>
                <a:gd name="T24" fmla="*/ 82 w 82"/>
                <a:gd name="T25" fmla="*/ 40 h 82"/>
                <a:gd name="T26" fmla="*/ 80 w 82"/>
                <a:gd name="T27" fmla="*/ 56 h 82"/>
                <a:gd name="T28" fmla="*/ 71 w 82"/>
                <a:gd name="T29" fmla="*/ 69 h 82"/>
                <a:gd name="T30" fmla="*/ 57 w 82"/>
                <a:gd name="T31" fmla="*/ 78 h 82"/>
                <a:gd name="T32" fmla="*/ 37 w 82"/>
                <a:gd name="T33" fmla="*/ 82 h 82"/>
                <a:gd name="T34" fmla="*/ 0 w 82"/>
                <a:gd name="T35" fmla="*/ 78 h 82"/>
                <a:gd name="T36" fmla="*/ 37 w 82"/>
                <a:gd name="T37" fmla="*/ 76 h 82"/>
                <a:gd name="T38" fmla="*/ 53 w 82"/>
                <a:gd name="T39" fmla="*/ 72 h 82"/>
                <a:gd name="T40" fmla="*/ 63 w 82"/>
                <a:gd name="T41" fmla="*/ 64 h 82"/>
                <a:gd name="T42" fmla="*/ 67 w 82"/>
                <a:gd name="T43" fmla="*/ 53 h 82"/>
                <a:gd name="T44" fmla="*/ 70 w 82"/>
                <a:gd name="T45" fmla="*/ 40 h 82"/>
                <a:gd name="T46" fmla="*/ 68 w 82"/>
                <a:gd name="T47" fmla="*/ 34 h 82"/>
                <a:gd name="T48" fmla="*/ 66 w 82"/>
                <a:gd name="T49" fmla="*/ 23 h 82"/>
                <a:gd name="T50" fmla="*/ 59 w 82"/>
                <a:gd name="T51" fmla="*/ 12 h 82"/>
                <a:gd name="T52" fmla="*/ 45 w 82"/>
                <a:gd name="T53" fmla="*/ 5 h 82"/>
                <a:gd name="T54" fmla="*/ 23 w 82"/>
                <a:gd name="T55" fmla="*/ 5 h 82"/>
                <a:gd name="T56" fmla="*/ 23 w 82"/>
                <a:gd name="T57" fmla="*/ 61 h 82"/>
                <a:gd name="T58" fmla="*/ 26 w 82"/>
                <a:gd name="T59" fmla="*/ 74 h 82"/>
                <a:gd name="T60" fmla="*/ 29 w 82"/>
                <a:gd name="T61" fmla="*/ 76 h 82"/>
                <a:gd name="T62" fmla="*/ 37 w 82"/>
                <a:gd name="T6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1"/>
                  </a:lnTo>
                  <a:lnTo>
                    <a:pt x="57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8"/>
                  </a:lnTo>
                  <a:lnTo>
                    <a:pt x="80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9"/>
                  </a:lnTo>
                  <a:lnTo>
                    <a:pt x="80" y="56"/>
                  </a:lnTo>
                  <a:lnTo>
                    <a:pt x="77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7" y="78"/>
                  </a:lnTo>
                  <a:lnTo>
                    <a:pt x="48" y="81"/>
                  </a:lnTo>
                  <a:lnTo>
                    <a:pt x="37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7" y="76"/>
                  </a:moveTo>
                  <a:lnTo>
                    <a:pt x="37" y="76"/>
                  </a:lnTo>
                  <a:lnTo>
                    <a:pt x="45" y="76"/>
                  </a:lnTo>
                  <a:lnTo>
                    <a:pt x="53" y="72"/>
                  </a:lnTo>
                  <a:lnTo>
                    <a:pt x="59" y="69"/>
                  </a:lnTo>
                  <a:lnTo>
                    <a:pt x="63" y="64"/>
                  </a:lnTo>
                  <a:lnTo>
                    <a:pt x="66" y="59"/>
                  </a:lnTo>
                  <a:lnTo>
                    <a:pt x="67" y="53"/>
                  </a:lnTo>
                  <a:lnTo>
                    <a:pt x="68" y="47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8" y="34"/>
                  </a:lnTo>
                  <a:lnTo>
                    <a:pt x="67" y="29"/>
                  </a:lnTo>
                  <a:lnTo>
                    <a:pt x="66" y="23"/>
                  </a:lnTo>
                  <a:lnTo>
                    <a:pt x="63" y="17"/>
                  </a:lnTo>
                  <a:lnTo>
                    <a:pt x="59" y="12"/>
                  </a:lnTo>
                  <a:lnTo>
                    <a:pt x="53" y="8"/>
                  </a:lnTo>
                  <a:lnTo>
                    <a:pt x="45" y="5"/>
                  </a:lnTo>
                  <a:lnTo>
                    <a:pt x="37" y="5"/>
                  </a:lnTo>
                  <a:lnTo>
                    <a:pt x="23" y="5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5" y="69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29" y="76"/>
                  </a:lnTo>
                  <a:lnTo>
                    <a:pt x="36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166" y="2942"/>
              <a:ext cx="68" cy="82"/>
            </a:xfrm>
            <a:custGeom>
              <a:avLst/>
              <a:gdLst>
                <a:gd name="T0" fmla="*/ 0 w 68"/>
                <a:gd name="T1" fmla="*/ 78 h 82"/>
                <a:gd name="T2" fmla="*/ 0 w 68"/>
                <a:gd name="T3" fmla="*/ 78 h 82"/>
                <a:gd name="T4" fmla="*/ 7 w 68"/>
                <a:gd name="T5" fmla="*/ 78 h 82"/>
                <a:gd name="T6" fmla="*/ 9 w 68"/>
                <a:gd name="T7" fmla="*/ 77 h 82"/>
                <a:gd name="T8" fmla="*/ 12 w 68"/>
                <a:gd name="T9" fmla="*/ 76 h 82"/>
                <a:gd name="T10" fmla="*/ 13 w 68"/>
                <a:gd name="T11" fmla="*/ 71 h 82"/>
                <a:gd name="T12" fmla="*/ 14 w 68"/>
                <a:gd name="T13" fmla="*/ 63 h 82"/>
                <a:gd name="T14" fmla="*/ 14 w 68"/>
                <a:gd name="T15" fmla="*/ 18 h 82"/>
                <a:gd name="T16" fmla="*/ 14 w 68"/>
                <a:gd name="T17" fmla="*/ 18 h 82"/>
                <a:gd name="T18" fmla="*/ 13 w 68"/>
                <a:gd name="T19" fmla="*/ 10 h 82"/>
                <a:gd name="T20" fmla="*/ 12 w 68"/>
                <a:gd name="T21" fmla="*/ 5 h 82"/>
                <a:gd name="T22" fmla="*/ 9 w 68"/>
                <a:gd name="T23" fmla="*/ 4 h 82"/>
                <a:gd name="T24" fmla="*/ 7 w 68"/>
                <a:gd name="T25" fmla="*/ 3 h 82"/>
                <a:gd name="T26" fmla="*/ 0 w 68"/>
                <a:gd name="T27" fmla="*/ 3 h 82"/>
                <a:gd name="T28" fmla="*/ 0 w 68"/>
                <a:gd name="T29" fmla="*/ 0 h 82"/>
                <a:gd name="T30" fmla="*/ 63 w 68"/>
                <a:gd name="T31" fmla="*/ 0 h 82"/>
                <a:gd name="T32" fmla="*/ 64 w 68"/>
                <a:gd name="T33" fmla="*/ 18 h 82"/>
                <a:gd name="T34" fmla="*/ 61 w 68"/>
                <a:gd name="T35" fmla="*/ 18 h 82"/>
                <a:gd name="T36" fmla="*/ 60 w 68"/>
                <a:gd name="T37" fmla="*/ 15 h 82"/>
                <a:gd name="T38" fmla="*/ 60 w 68"/>
                <a:gd name="T39" fmla="*/ 15 h 82"/>
                <a:gd name="T40" fmla="*/ 59 w 68"/>
                <a:gd name="T41" fmla="*/ 10 h 82"/>
                <a:gd name="T42" fmla="*/ 57 w 68"/>
                <a:gd name="T43" fmla="*/ 8 h 82"/>
                <a:gd name="T44" fmla="*/ 52 w 68"/>
                <a:gd name="T45" fmla="*/ 5 h 82"/>
                <a:gd name="T46" fmla="*/ 44 w 68"/>
                <a:gd name="T47" fmla="*/ 5 h 82"/>
                <a:gd name="T48" fmla="*/ 24 w 68"/>
                <a:gd name="T49" fmla="*/ 5 h 82"/>
                <a:gd name="T50" fmla="*/ 24 w 68"/>
                <a:gd name="T51" fmla="*/ 35 h 82"/>
                <a:gd name="T52" fmla="*/ 31 w 68"/>
                <a:gd name="T53" fmla="*/ 35 h 82"/>
                <a:gd name="T54" fmla="*/ 31 w 68"/>
                <a:gd name="T55" fmla="*/ 35 h 82"/>
                <a:gd name="T56" fmla="*/ 39 w 68"/>
                <a:gd name="T57" fmla="*/ 35 h 82"/>
                <a:gd name="T58" fmla="*/ 44 w 68"/>
                <a:gd name="T59" fmla="*/ 33 h 82"/>
                <a:gd name="T60" fmla="*/ 45 w 68"/>
                <a:gd name="T61" fmla="*/ 32 h 82"/>
                <a:gd name="T62" fmla="*/ 46 w 68"/>
                <a:gd name="T63" fmla="*/ 30 h 82"/>
                <a:gd name="T64" fmla="*/ 46 w 68"/>
                <a:gd name="T65" fmla="*/ 23 h 82"/>
                <a:gd name="T66" fmla="*/ 50 w 68"/>
                <a:gd name="T67" fmla="*/ 23 h 82"/>
                <a:gd name="T68" fmla="*/ 50 w 68"/>
                <a:gd name="T69" fmla="*/ 54 h 82"/>
                <a:gd name="T70" fmla="*/ 46 w 68"/>
                <a:gd name="T71" fmla="*/ 54 h 82"/>
                <a:gd name="T72" fmla="*/ 46 w 68"/>
                <a:gd name="T73" fmla="*/ 54 h 82"/>
                <a:gd name="T74" fmla="*/ 46 w 68"/>
                <a:gd name="T75" fmla="*/ 47 h 82"/>
                <a:gd name="T76" fmla="*/ 45 w 68"/>
                <a:gd name="T77" fmla="*/ 45 h 82"/>
                <a:gd name="T78" fmla="*/ 44 w 68"/>
                <a:gd name="T79" fmla="*/ 44 h 82"/>
                <a:gd name="T80" fmla="*/ 39 w 68"/>
                <a:gd name="T81" fmla="*/ 41 h 82"/>
                <a:gd name="T82" fmla="*/ 31 w 68"/>
                <a:gd name="T83" fmla="*/ 41 h 82"/>
                <a:gd name="T84" fmla="*/ 24 w 68"/>
                <a:gd name="T85" fmla="*/ 41 h 82"/>
                <a:gd name="T86" fmla="*/ 24 w 68"/>
                <a:gd name="T87" fmla="*/ 61 h 82"/>
                <a:gd name="T88" fmla="*/ 24 w 68"/>
                <a:gd name="T89" fmla="*/ 61 h 82"/>
                <a:gd name="T90" fmla="*/ 24 w 68"/>
                <a:gd name="T91" fmla="*/ 69 h 82"/>
                <a:gd name="T92" fmla="*/ 27 w 68"/>
                <a:gd name="T93" fmla="*/ 74 h 82"/>
                <a:gd name="T94" fmla="*/ 28 w 68"/>
                <a:gd name="T95" fmla="*/ 75 h 82"/>
                <a:gd name="T96" fmla="*/ 30 w 68"/>
                <a:gd name="T97" fmla="*/ 76 h 82"/>
                <a:gd name="T98" fmla="*/ 37 w 68"/>
                <a:gd name="T99" fmla="*/ 76 h 82"/>
                <a:gd name="T100" fmla="*/ 49 w 68"/>
                <a:gd name="T101" fmla="*/ 76 h 82"/>
                <a:gd name="T102" fmla="*/ 49 w 68"/>
                <a:gd name="T103" fmla="*/ 76 h 82"/>
                <a:gd name="T104" fmla="*/ 57 w 68"/>
                <a:gd name="T105" fmla="*/ 76 h 82"/>
                <a:gd name="T106" fmla="*/ 60 w 68"/>
                <a:gd name="T107" fmla="*/ 74 h 82"/>
                <a:gd name="T108" fmla="*/ 64 w 68"/>
                <a:gd name="T109" fmla="*/ 70 h 82"/>
                <a:gd name="T110" fmla="*/ 65 w 68"/>
                <a:gd name="T111" fmla="*/ 66 h 82"/>
                <a:gd name="T112" fmla="*/ 65 w 68"/>
                <a:gd name="T113" fmla="*/ 63 h 82"/>
                <a:gd name="T114" fmla="*/ 68 w 68"/>
                <a:gd name="T115" fmla="*/ 63 h 82"/>
                <a:gd name="T116" fmla="*/ 67 w 68"/>
                <a:gd name="T117" fmla="*/ 82 h 82"/>
                <a:gd name="T118" fmla="*/ 0 w 68"/>
                <a:gd name="T119" fmla="*/ 82 h 82"/>
                <a:gd name="T120" fmla="*/ 0 w 68"/>
                <a:gd name="T121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0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4" y="5"/>
                  </a:lnTo>
                  <a:lnTo>
                    <a:pt x="24" y="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9" y="35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45" y="45"/>
                  </a:lnTo>
                  <a:lnTo>
                    <a:pt x="44" y="44"/>
                  </a:lnTo>
                  <a:lnTo>
                    <a:pt x="39" y="41"/>
                  </a:lnTo>
                  <a:lnTo>
                    <a:pt x="31" y="41"/>
                  </a:lnTo>
                  <a:lnTo>
                    <a:pt x="24" y="4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7" y="74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7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0" y="74"/>
                  </a:lnTo>
                  <a:lnTo>
                    <a:pt x="64" y="70"/>
                  </a:lnTo>
                  <a:lnTo>
                    <a:pt x="65" y="66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67" y="82"/>
                  </a:lnTo>
                  <a:lnTo>
                    <a:pt x="0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52" y="2942"/>
              <a:ext cx="84" cy="82"/>
            </a:xfrm>
            <a:custGeom>
              <a:avLst/>
              <a:gdLst>
                <a:gd name="T0" fmla="*/ 24 w 84"/>
                <a:gd name="T1" fmla="*/ 78 h 82"/>
                <a:gd name="T2" fmla="*/ 24 w 84"/>
                <a:gd name="T3" fmla="*/ 78 h 82"/>
                <a:gd name="T4" fmla="*/ 31 w 84"/>
                <a:gd name="T5" fmla="*/ 78 h 82"/>
                <a:gd name="T6" fmla="*/ 33 w 84"/>
                <a:gd name="T7" fmla="*/ 77 h 82"/>
                <a:gd name="T8" fmla="*/ 34 w 84"/>
                <a:gd name="T9" fmla="*/ 76 h 82"/>
                <a:gd name="T10" fmla="*/ 37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1 w 84"/>
                <a:gd name="T21" fmla="*/ 5 h 82"/>
                <a:gd name="T22" fmla="*/ 8 w 84"/>
                <a:gd name="T23" fmla="*/ 8 h 82"/>
                <a:gd name="T24" fmla="*/ 5 w 84"/>
                <a:gd name="T25" fmla="*/ 11 h 82"/>
                <a:gd name="T26" fmla="*/ 3 w 84"/>
                <a:gd name="T27" fmla="*/ 16 h 82"/>
                <a:gd name="T28" fmla="*/ 3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2 w 84"/>
                <a:gd name="T39" fmla="*/ 18 h 82"/>
                <a:gd name="T40" fmla="*/ 80 w 84"/>
                <a:gd name="T41" fmla="*/ 16 h 82"/>
                <a:gd name="T42" fmla="*/ 80 w 84"/>
                <a:gd name="T43" fmla="*/ 16 h 82"/>
                <a:gd name="T44" fmla="*/ 79 w 84"/>
                <a:gd name="T45" fmla="*/ 11 h 82"/>
                <a:gd name="T46" fmla="*/ 77 w 84"/>
                <a:gd name="T47" fmla="*/ 8 h 82"/>
                <a:gd name="T48" fmla="*/ 72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49 w 84"/>
                <a:gd name="T61" fmla="*/ 76 h 82"/>
                <a:gd name="T62" fmla="*/ 52 w 84"/>
                <a:gd name="T63" fmla="*/ 77 h 82"/>
                <a:gd name="T64" fmla="*/ 54 w 84"/>
                <a:gd name="T65" fmla="*/ 78 h 82"/>
                <a:gd name="T66" fmla="*/ 61 w 84"/>
                <a:gd name="T67" fmla="*/ 78 h 82"/>
                <a:gd name="T68" fmla="*/ 61 w 84"/>
                <a:gd name="T69" fmla="*/ 82 h 82"/>
                <a:gd name="T70" fmla="*/ 24 w 84"/>
                <a:gd name="T71" fmla="*/ 82 h 82"/>
                <a:gd name="T72" fmla="*/ 24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49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4681" y="2128"/>
              <a:ext cx="390" cy="534"/>
            </a:xfrm>
            <a:custGeom>
              <a:avLst/>
              <a:gdLst>
                <a:gd name="T0" fmla="*/ 305 w 390"/>
                <a:gd name="T1" fmla="*/ 500 h 534"/>
                <a:gd name="T2" fmla="*/ 117 w 390"/>
                <a:gd name="T3" fmla="*/ 476 h 534"/>
                <a:gd name="T4" fmla="*/ 201 w 390"/>
                <a:gd name="T5" fmla="*/ 316 h 534"/>
                <a:gd name="T6" fmla="*/ 181 w 390"/>
                <a:gd name="T7" fmla="*/ 352 h 534"/>
                <a:gd name="T8" fmla="*/ 74 w 390"/>
                <a:gd name="T9" fmla="*/ 377 h 534"/>
                <a:gd name="T10" fmla="*/ 68 w 390"/>
                <a:gd name="T11" fmla="*/ 394 h 534"/>
                <a:gd name="T12" fmla="*/ 105 w 390"/>
                <a:gd name="T13" fmla="*/ 415 h 534"/>
                <a:gd name="T14" fmla="*/ 88 w 390"/>
                <a:gd name="T15" fmla="*/ 440 h 534"/>
                <a:gd name="T16" fmla="*/ 128 w 390"/>
                <a:gd name="T17" fmla="*/ 444 h 534"/>
                <a:gd name="T18" fmla="*/ 170 w 390"/>
                <a:gd name="T19" fmla="*/ 402 h 534"/>
                <a:gd name="T20" fmla="*/ 231 w 390"/>
                <a:gd name="T21" fmla="*/ 388 h 534"/>
                <a:gd name="T22" fmla="*/ 25 w 390"/>
                <a:gd name="T23" fmla="*/ 467 h 534"/>
                <a:gd name="T24" fmla="*/ 84 w 390"/>
                <a:gd name="T25" fmla="*/ 515 h 534"/>
                <a:gd name="T26" fmla="*/ 113 w 390"/>
                <a:gd name="T27" fmla="*/ 488 h 534"/>
                <a:gd name="T28" fmla="*/ 112 w 390"/>
                <a:gd name="T29" fmla="*/ 453 h 534"/>
                <a:gd name="T30" fmla="*/ 31 w 390"/>
                <a:gd name="T31" fmla="*/ 448 h 534"/>
                <a:gd name="T32" fmla="*/ 87 w 390"/>
                <a:gd name="T33" fmla="*/ 67 h 534"/>
                <a:gd name="T34" fmla="*/ 54 w 390"/>
                <a:gd name="T35" fmla="*/ 43 h 534"/>
                <a:gd name="T36" fmla="*/ 72 w 390"/>
                <a:gd name="T37" fmla="*/ 75 h 534"/>
                <a:gd name="T38" fmla="*/ 97 w 390"/>
                <a:gd name="T39" fmla="*/ 45 h 534"/>
                <a:gd name="T40" fmla="*/ 59 w 390"/>
                <a:gd name="T41" fmla="*/ 104 h 534"/>
                <a:gd name="T42" fmla="*/ 110 w 390"/>
                <a:gd name="T43" fmla="*/ 210 h 534"/>
                <a:gd name="T44" fmla="*/ 103 w 390"/>
                <a:gd name="T45" fmla="*/ 69 h 534"/>
                <a:gd name="T46" fmla="*/ 132 w 390"/>
                <a:gd name="T47" fmla="*/ 51 h 534"/>
                <a:gd name="T48" fmla="*/ 267 w 390"/>
                <a:gd name="T49" fmla="*/ 39 h 534"/>
                <a:gd name="T50" fmla="*/ 234 w 390"/>
                <a:gd name="T51" fmla="*/ 44 h 534"/>
                <a:gd name="T52" fmla="*/ 219 w 390"/>
                <a:gd name="T53" fmla="*/ 24 h 534"/>
                <a:gd name="T54" fmla="*/ 189 w 390"/>
                <a:gd name="T55" fmla="*/ 27 h 534"/>
                <a:gd name="T56" fmla="*/ 223 w 390"/>
                <a:gd name="T57" fmla="*/ 52 h 534"/>
                <a:gd name="T58" fmla="*/ 292 w 390"/>
                <a:gd name="T59" fmla="*/ 135 h 534"/>
                <a:gd name="T60" fmla="*/ 342 w 390"/>
                <a:gd name="T61" fmla="*/ 104 h 534"/>
                <a:gd name="T62" fmla="*/ 165 w 390"/>
                <a:gd name="T63" fmla="*/ 84 h 534"/>
                <a:gd name="T64" fmla="*/ 349 w 390"/>
                <a:gd name="T65" fmla="*/ 180 h 534"/>
                <a:gd name="T66" fmla="*/ 292 w 390"/>
                <a:gd name="T67" fmla="*/ 101 h 534"/>
                <a:gd name="T68" fmla="*/ 295 w 390"/>
                <a:gd name="T69" fmla="*/ 242 h 534"/>
                <a:gd name="T70" fmla="*/ 321 w 390"/>
                <a:gd name="T71" fmla="*/ 185 h 534"/>
                <a:gd name="T72" fmla="*/ 327 w 390"/>
                <a:gd name="T73" fmla="*/ 270 h 534"/>
                <a:gd name="T74" fmla="*/ 239 w 390"/>
                <a:gd name="T75" fmla="*/ 169 h 534"/>
                <a:gd name="T76" fmla="*/ 261 w 390"/>
                <a:gd name="T77" fmla="*/ 131 h 534"/>
                <a:gd name="T78" fmla="*/ 221 w 390"/>
                <a:gd name="T79" fmla="*/ 58 h 534"/>
                <a:gd name="T80" fmla="*/ 142 w 390"/>
                <a:gd name="T81" fmla="*/ 110 h 534"/>
                <a:gd name="T82" fmla="*/ 182 w 390"/>
                <a:gd name="T83" fmla="*/ 118 h 534"/>
                <a:gd name="T84" fmla="*/ 127 w 390"/>
                <a:gd name="T85" fmla="*/ 135 h 534"/>
                <a:gd name="T86" fmla="*/ 157 w 390"/>
                <a:gd name="T87" fmla="*/ 133 h 534"/>
                <a:gd name="T88" fmla="*/ 164 w 390"/>
                <a:gd name="T89" fmla="*/ 180 h 534"/>
                <a:gd name="T90" fmla="*/ 14 w 390"/>
                <a:gd name="T91" fmla="*/ 217 h 534"/>
                <a:gd name="T92" fmla="*/ 13 w 390"/>
                <a:gd name="T93" fmla="*/ 231 h 534"/>
                <a:gd name="T94" fmla="*/ 43 w 390"/>
                <a:gd name="T95" fmla="*/ 251 h 534"/>
                <a:gd name="T96" fmla="*/ 50 w 390"/>
                <a:gd name="T97" fmla="*/ 267 h 534"/>
                <a:gd name="T98" fmla="*/ 81 w 390"/>
                <a:gd name="T99" fmla="*/ 269 h 534"/>
                <a:gd name="T100" fmla="*/ 160 w 390"/>
                <a:gd name="T101" fmla="*/ 247 h 534"/>
                <a:gd name="T102" fmla="*/ 283 w 390"/>
                <a:gd name="T103" fmla="*/ 311 h 534"/>
                <a:gd name="T104" fmla="*/ 298 w 390"/>
                <a:gd name="T105" fmla="*/ 396 h 534"/>
                <a:gd name="T106" fmla="*/ 312 w 390"/>
                <a:gd name="T107" fmla="*/ 440 h 534"/>
                <a:gd name="T108" fmla="*/ 326 w 390"/>
                <a:gd name="T109" fmla="*/ 463 h 534"/>
                <a:gd name="T110" fmla="*/ 304 w 390"/>
                <a:gd name="T111" fmla="*/ 489 h 534"/>
                <a:gd name="T112" fmla="*/ 329 w 390"/>
                <a:gd name="T113" fmla="*/ 504 h 534"/>
                <a:gd name="T114" fmla="*/ 363 w 390"/>
                <a:gd name="T115" fmla="*/ 475 h 534"/>
                <a:gd name="T116" fmla="*/ 367 w 390"/>
                <a:gd name="T117" fmla="*/ 435 h 534"/>
                <a:gd name="T118" fmla="*/ 379 w 390"/>
                <a:gd name="T119" fmla="*/ 377 h 534"/>
                <a:gd name="T120" fmla="*/ 346 w 390"/>
                <a:gd name="T121" fmla="*/ 343 h 534"/>
                <a:gd name="T122" fmla="*/ 366 w 390"/>
                <a:gd name="T123" fmla="*/ 27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534">
                  <a:moveTo>
                    <a:pt x="106" y="498"/>
                  </a:moveTo>
                  <a:lnTo>
                    <a:pt x="106" y="498"/>
                  </a:lnTo>
                  <a:lnTo>
                    <a:pt x="120" y="507"/>
                  </a:lnTo>
                  <a:lnTo>
                    <a:pt x="132" y="514"/>
                  </a:lnTo>
                  <a:lnTo>
                    <a:pt x="132" y="514"/>
                  </a:lnTo>
                  <a:lnTo>
                    <a:pt x="151" y="521"/>
                  </a:lnTo>
                  <a:lnTo>
                    <a:pt x="163" y="526"/>
                  </a:lnTo>
                  <a:lnTo>
                    <a:pt x="178" y="529"/>
                  </a:lnTo>
                  <a:lnTo>
                    <a:pt x="193" y="532"/>
                  </a:lnTo>
                  <a:lnTo>
                    <a:pt x="210" y="534"/>
                  </a:lnTo>
                  <a:lnTo>
                    <a:pt x="230" y="534"/>
                  </a:lnTo>
                  <a:lnTo>
                    <a:pt x="249" y="533"/>
                  </a:lnTo>
                  <a:lnTo>
                    <a:pt x="249" y="533"/>
                  </a:lnTo>
                  <a:lnTo>
                    <a:pt x="268" y="530"/>
                  </a:lnTo>
                  <a:lnTo>
                    <a:pt x="284" y="527"/>
                  </a:lnTo>
                  <a:lnTo>
                    <a:pt x="297" y="524"/>
                  </a:lnTo>
                  <a:lnTo>
                    <a:pt x="308" y="520"/>
                  </a:lnTo>
                  <a:lnTo>
                    <a:pt x="322" y="512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21" y="507"/>
                  </a:lnTo>
                  <a:lnTo>
                    <a:pt x="315" y="504"/>
                  </a:lnTo>
                  <a:lnTo>
                    <a:pt x="305" y="496"/>
                  </a:lnTo>
                  <a:lnTo>
                    <a:pt x="305" y="496"/>
                  </a:lnTo>
                  <a:lnTo>
                    <a:pt x="305" y="500"/>
                  </a:lnTo>
                  <a:lnTo>
                    <a:pt x="305" y="500"/>
                  </a:lnTo>
                  <a:lnTo>
                    <a:pt x="304" y="509"/>
                  </a:lnTo>
                  <a:lnTo>
                    <a:pt x="304" y="509"/>
                  </a:lnTo>
                  <a:lnTo>
                    <a:pt x="299" y="507"/>
                  </a:lnTo>
                  <a:lnTo>
                    <a:pt x="299" y="507"/>
                  </a:lnTo>
                  <a:lnTo>
                    <a:pt x="296" y="505"/>
                  </a:lnTo>
                  <a:lnTo>
                    <a:pt x="292" y="502"/>
                  </a:lnTo>
                  <a:lnTo>
                    <a:pt x="290" y="497"/>
                  </a:lnTo>
                  <a:lnTo>
                    <a:pt x="289" y="491"/>
                  </a:lnTo>
                  <a:lnTo>
                    <a:pt x="289" y="491"/>
                  </a:lnTo>
                  <a:lnTo>
                    <a:pt x="288" y="490"/>
                  </a:lnTo>
                  <a:lnTo>
                    <a:pt x="288" y="490"/>
                  </a:lnTo>
                  <a:lnTo>
                    <a:pt x="278" y="493"/>
                  </a:lnTo>
                  <a:lnTo>
                    <a:pt x="266" y="497"/>
                  </a:lnTo>
                  <a:lnTo>
                    <a:pt x="252" y="500"/>
                  </a:lnTo>
                  <a:lnTo>
                    <a:pt x="236" y="502"/>
                  </a:lnTo>
                  <a:lnTo>
                    <a:pt x="236" y="502"/>
                  </a:lnTo>
                  <a:lnTo>
                    <a:pt x="208" y="500"/>
                  </a:lnTo>
                  <a:lnTo>
                    <a:pt x="194" y="499"/>
                  </a:lnTo>
                  <a:lnTo>
                    <a:pt x="180" y="497"/>
                  </a:lnTo>
                  <a:lnTo>
                    <a:pt x="167" y="495"/>
                  </a:lnTo>
                  <a:lnTo>
                    <a:pt x="154" y="490"/>
                  </a:lnTo>
                  <a:lnTo>
                    <a:pt x="140" y="485"/>
                  </a:lnTo>
                  <a:lnTo>
                    <a:pt x="126" y="481"/>
                  </a:lnTo>
                  <a:lnTo>
                    <a:pt x="126" y="481"/>
                  </a:lnTo>
                  <a:lnTo>
                    <a:pt x="117" y="476"/>
                  </a:lnTo>
                  <a:lnTo>
                    <a:pt x="117" y="476"/>
                  </a:lnTo>
                  <a:lnTo>
                    <a:pt x="115" y="477"/>
                  </a:lnTo>
                  <a:lnTo>
                    <a:pt x="115" y="480"/>
                  </a:lnTo>
                  <a:lnTo>
                    <a:pt x="118" y="485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17" y="491"/>
                  </a:lnTo>
                  <a:lnTo>
                    <a:pt x="112" y="493"/>
                  </a:lnTo>
                  <a:lnTo>
                    <a:pt x="112" y="493"/>
                  </a:lnTo>
                  <a:lnTo>
                    <a:pt x="108" y="496"/>
                  </a:lnTo>
                  <a:lnTo>
                    <a:pt x="106" y="498"/>
                  </a:lnTo>
                  <a:close/>
                  <a:moveTo>
                    <a:pt x="274" y="310"/>
                  </a:moveTo>
                  <a:lnTo>
                    <a:pt x="274" y="310"/>
                  </a:lnTo>
                  <a:lnTo>
                    <a:pt x="269" y="305"/>
                  </a:lnTo>
                  <a:lnTo>
                    <a:pt x="263" y="303"/>
                  </a:lnTo>
                  <a:lnTo>
                    <a:pt x="253" y="298"/>
                  </a:lnTo>
                  <a:lnTo>
                    <a:pt x="253" y="298"/>
                  </a:lnTo>
                  <a:lnTo>
                    <a:pt x="256" y="295"/>
                  </a:lnTo>
                  <a:lnTo>
                    <a:pt x="259" y="292"/>
                  </a:lnTo>
                  <a:lnTo>
                    <a:pt x="260" y="291"/>
                  </a:lnTo>
                  <a:lnTo>
                    <a:pt x="260" y="291"/>
                  </a:lnTo>
                  <a:lnTo>
                    <a:pt x="255" y="290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34" y="298"/>
                  </a:lnTo>
                  <a:lnTo>
                    <a:pt x="216" y="306"/>
                  </a:lnTo>
                  <a:lnTo>
                    <a:pt x="201" y="316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5" y="326"/>
                  </a:lnTo>
                  <a:lnTo>
                    <a:pt x="180" y="326"/>
                  </a:lnTo>
                  <a:lnTo>
                    <a:pt x="173" y="325"/>
                  </a:lnTo>
                  <a:lnTo>
                    <a:pt x="169" y="324"/>
                  </a:lnTo>
                  <a:lnTo>
                    <a:pt x="166" y="322"/>
                  </a:lnTo>
                  <a:lnTo>
                    <a:pt x="165" y="333"/>
                  </a:lnTo>
                  <a:lnTo>
                    <a:pt x="165" y="333"/>
                  </a:lnTo>
                  <a:lnTo>
                    <a:pt x="171" y="335"/>
                  </a:lnTo>
                  <a:lnTo>
                    <a:pt x="176" y="337"/>
                  </a:lnTo>
                  <a:lnTo>
                    <a:pt x="176" y="337"/>
                  </a:lnTo>
                  <a:lnTo>
                    <a:pt x="170" y="339"/>
                  </a:lnTo>
                  <a:lnTo>
                    <a:pt x="166" y="340"/>
                  </a:lnTo>
                  <a:lnTo>
                    <a:pt x="164" y="342"/>
                  </a:lnTo>
                  <a:lnTo>
                    <a:pt x="167" y="351"/>
                  </a:lnTo>
                  <a:lnTo>
                    <a:pt x="167" y="351"/>
                  </a:lnTo>
                  <a:lnTo>
                    <a:pt x="171" y="349"/>
                  </a:lnTo>
                  <a:lnTo>
                    <a:pt x="176" y="348"/>
                  </a:lnTo>
                  <a:lnTo>
                    <a:pt x="181" y="347"/>
                  </a:lnTo>
                  <a:lnTo>
                    <a:pt x="181" y="347"/>
                  </a:lnTo>
                  <a:lnTo>
                    <a:pt x="181" y="348"/>
                  </a:lnTo>
                  <a:lnTo>
                    <a:pt x="181" y="348"/>
                  </a:lnTo>
                  <a:lnTo>
                    <a:pt x="181" y="352"/>
                  </a:lnTo>
                  <a:lnTo>
                    <a:pt x="179" y="357"/>
                  </a:lnTo>
                  <a:lnTo>
                    <a:pt x="177" y="363"/>
                  </a:lnTo>
                  <a:lnTo>
                    <a:pt x="172" y="368"/>
                  </a:lnTo>
                  <a:lnTo>
                    <a:pt x="160" y="377"/>
                  </a:lnTo>
                  <a:lnTo>
                    <a:pt x="155" y="380"/>
                  </a:lnTo>
                  <a:lnTo>
                    <a:pt x="149" y="383"/>
                  </a:lnTo>
                  <a:lnTo>
                    <a:pt x="149" y="383"/>
                  </a:lnTo>
                  <a:lnTo>
                    <a:pt x="137" y="386"/>
                  </a:lnTo>
                  <a:lnTo>
                    <a:pt x="128" y="388"/>
                  </a:lnTo>
                  <a:lnTo>
                    <a:pt x="121" y="388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1" y="381"/>
                  </a:lnTo>
                  <a:lnTo>
                    <a:pt x="107" y="377"/>
                  </a:lnTo>
                  <a:lnTo>
                    <a:pt x="104" y="372"/>
                  </a:lnTo>
                  <a:lnTo>
                    <a:pt x="103" y="370"/>
                  </a:lnTo>
                  <a:lnTo>
                    <a:pt x="100" y="370"/>
                  </a:lnTo>
                  <a:lnTo>
                    <a:pt x="100" y="370"/>
                  </a:lnTo>
                  <a:lnTo>
                    <a:pt x="98" y="370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89" y="370"/>
                  </a:lnTo>
                  <a:lnTo>
                    <a:pt x="83" y="371"/>
                  </a:lnTo>
                  <a:lnTo>
                    <a:pt x="77" y="373"/>
                  </a:lnTo>
                  <a:lnTo>
                    <a:pt x="75" y="374"/>
                  </a:lnTo>
                  <a:lnTo>
                    <a:pt x="74" y="377"/>
                  </a:lnTo>
                  <a:lnTo>
                    <a:pt x="74" y="377"/>
                  </a:lnTo>
                  <a:lnTo>
                    <a:pt x="83" y="377"/>
                  </a:lnTo>
                  <a:lnTo>
                    <a:pt x="88" y="378"/>
                  </a:lnTo>
                  <a:lnTo>
                    <a:pt x="88" y="379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84" y="383"/>
                  </a:lnTo>
                  <a:lnTo>
                    <a:pt x="84" y="385"/>
                  </a:lnTo>
                  <a:lnTo>
                    <a:pt x="87" y="387"/>
                  </a:lnTo>
                  <a:lnTo>
                    <a:pt x="90" y="389"/>
                  </a:lnTo>
                  <a:lnTo>
                    <a:pt x="104" y="398"/>
                  </a:lnTo>
                  <a:lnTo>
                    <a:pt x="104" y="398"/>
                  </a:lnTo>
                  <a:lnTo>
                    <a:pt x="105" y="398"/>
                  </a:lnTo>
                  <a:lnTo>
                    <a:pt x="105" y="399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99" y="399"/>
                  </a:lnTo>
                  <a:lnTo>
                    <a:pt x="93" y="396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5" y="394"/>
                  </a:lnTo>
                  <a:lnTo>
                    <a:pt x="75" y="394"/>
                  </a:lnTo>
                  <a:lnTo>
                    <a:pt x="72" y="394"/>
                  </a:lnTo>
                  <a:lnTo>
                    <a:pt x="68" y="394"/>
                  </a:lnTo>
                  <a:lnTo>
                    <a:pt x="65" y="396"/>
                  </a:lnTo>
                  <a:lnTo>
                    <a:pt x="61" y="399"/>
                  </a:lnTo>
                  <a:lnTo>
                    <a:pt x="59" y="401"/>
                  </a:lnTo>
                  <a:lnTo>
                    <a:pt x="58" y="405"/>
                  </a:lnTo>
                  <a:lnTo>
                    <a:pt x="57" y="408"/>
                  </a:lnTo>
                  <a:lnTo>
                    <a:pt x="59" y="413"/>
                  </a:lnTo>
                  <a:lnTo>
                    <a:pt x="59" y="413"/>
                  </a:lnTo>
                  <a:lnTo>
                    <a:pt x="62" y="408"/>
                  </a:lnTo>
                  <a:lnTo>
                    <a:pt x="66" y="405"/>
                  </a:lnTo>
                  <a:lnTo>
                    <a:pt x="68" y="405"/>
                  </a:lnTo>
                  <a:lnTo>
                    <a:pt x="70" y="405"/>
                  </a:lnTo>
                  <a:lnTo>
                    <a:pt x="70" y="405"/>
                  </a:lnTo>
                  <a:lnTo>
                    <a:pt x="70" y="406"/>
                  </a:lnTo>
                  <a:lnTo>
                    <a:pt x="70" y="409"/>
                  </a:lnTo>
                  <a:lnTo>
                    <a:pt x="70" y="411"/>
                  </a:lnTo>
                  <a:lnTo>
                    <a:pt x="72" y="414"/>
                  </a:lnTo>
                  <a:lnTo>
                    <a:pt x="73" y="415"/>
                  </a:lnTo>
                  <a:lnTo>
                    <a:pt x="73" y="415"/>
                  </a:lnTo>
                  <a:lnTo>
                    <a:pt x="76" y="416"/>
                  </a:lnTo>
                  <a:lnTo>
                    <a:pt x="80" y="416"/>
                  </a:lnTo>
                  <a:lnTo>
                    <a:pt x="90" y="415"/>
                  </a:lnTo>
                  <a:lnTo>
                    <a:pt x="99" y="414"/>
                  </a:lnTo>
                  <a:lnTo>
                    <a:pt x="103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5" y="415"/>
                  </a:lnTo>
                  <a:lnTo>
                    <a:pt x="103" y="416"/>
                  </a:lnTo>
                  <a:lnTo>
                    <a:pt x="95" y="417"/>
                  </a:lnTo>
                  <a:lnTo>
                    <a:pt x="85" y="418"/>
                  </a:lnTo>
                  <a:lnTo>
                    <a:pt x="82" y="421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81" y="425"/>
                  </a:lnTo>
                  <a:lnTo>
                    <a:pt x="81" y="425"/>
                  </a:lnTo>
                  <a:lnTo>
                    <a:pt x="80" y="426"/>
                  </a:lnTo>
                  <a:lnTo>
                    <a:pt x="78" y="429"/>
                  </a:lnTo>
                  <a:lnTo>
                    <a:pt x="76" y="433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40"/>
                  </a:lnTo>
                  <a:lnTo>
                    <a:pt x="76" y="444"/>
                  </a:lnTo>
                  <a:lnTo>
                    <a:pt x="78" y="447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3" y="450"/>
                  </a:lnTo>
                  <a:lnTo>
                    <a:pt x="83" y="445"/>
                  </a:lnTo>
                  <a:lnTo>
                    <a:pt x="83" y="441"/>
                  </a:lnTo>
                  <a:lnTo>
                    <a:pt x="83" y="440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40"/>
                  </a:lnTo>
                  <a:lnTo>
                    <a:pt x="89" y="443"/>
                  </a:lnTo>
                  <a:lnTo>
                    <a:pt x="91" y="444"/>
                  </a:lnTo>
                  <a:lnTo>
                    <a:pt x="91" y="444"/>
                  </a:lnTo>
                  <a:lnTo>
                    <a:pt x="95" y="443"/>
                  </a:lnTo>
                  <a:lnTo>
                    <a:pt x="97" y="441"/>
                  </a:lnTo>
                  <a:lnTo>
                    <a:pt x="102" y="437"/>
                  </a:lnTo>
                  <a:lnTo>
                    <a:pt x="107" y="431"/>
                  </a:lnTo>
                  <a:lnTo>
                    <a:pt x="111" y="428"/>
                  </a:lnTo>
                  <a:lnTo>
                    <a:pt x="115" y="425"/>
                  </a:lnTo>
                  <a:lnTo>
                    <a:pt x="115" y="425"/>
                  </a:lnTo>
                  <a:lnTo>
                    <a:pt x="121" y="423"/>
                  </a:lnTo>
                  <a:lnTo>
                    <a:pt x="125" y="422"/>
                  </a:lnTo>
                  <a:lnTo>
                    <a:pt x="126" y="423"/>
                  </a:lnTo>
                  <a:lnTo>
                    <a:pt x="126" y="424"/>
                  </a:lnTo>
                  <a:lnTo>
                    <a:pt x="125" y="428"/>
                  </a:lnTo>
                  <a:lnTo>
                    <a:pt x="125" y="430"/>
                  </a:lnTo>
                  <a:lnTo>
                    <a:pt x="127" y="431"/>
                  </a:lnTo>
                  <a:lnTo>
                    <a:pt x="127" y="431"/>
                  </a:lnTo>
                  <a:lnTo>
                    <a:pt x="130" y="432"/>
                  </a:lnTo>
                  <a:lnTo>
                    <a:pt x="132" y="433"/>
                  </a:lnTo>
                  <a:lnTo>
                    <a:pt x="132" y="436"/>
                  </a:lnTo>
                  <a:lnTo>
                    <a:pt x="130" y="438"/>
                  </a:lnTo>
                  <a:lnTo>
                    <a:pt x="127" y="441"/>
                  </a:lnTo>
                  <a:lnTo>
                    <a:pt x="125" y="444"/>
                  </a:lnTo>
                  <a:lnTo>
                    <a:pt x="125" y="444"/>
                  </a:lnTo>
                  <a:lnTo>
                    <a:pt x="128" y="444"/>
                  </a:lnTo>
                  <a:lnTo>
                    <a:pt x="134" y="443"/>
                  </a:lnTo>
                  <a:lnTo>
                    <a:pt x="139" y="438"/>
                  </a:lnTo>
                  <a:lnTo>
                    <a:pt x="141" y="436"/>
                  </a:lnTo>
                  <a:lnTo>
                    <a:pt x="142" y="432"/>
                  </a:lnTo>
                  <a:lnTo>
                    <a:pt x="142" y="432"/>
                  </a:lnTo>
                  <a:lnTo>
                    <a:pt x="143" y="430"/>
                  </a:lnTo>
                  <a:lnTo>
                    <a:pt x="144" y="430"/>
                  </a:lnTo>
                  <a:lnTo>
                    <a:pt x="145" y="429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48" y="42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50" y="417"/>
                  </a:lnTo>
                  <a:lnTo>
                    <a:pt x="152" y="416"/>
                  </a:lnTo>
                  <a:lnTo>
                    <a:pt x="157" y="415"/>
                  </a:lnTo>
                  <a:lnTo>
                    <a:pt x="160" y="414"/>
                  </a:lnTo>
                  <a:lnTo>
                    <a:pt x="162" y="413"/>
                  </a:lnTo>
                  <a:lnTo>
                    <a:pt x="163" y="411"/>
                  </a:lnTo>
                  <a:lnTo>
                    <a:pt x="163" y="411"/>
                  </a:lnTo>
                  <a:lnTo>
                    <a:pt x="163" y="408"/>
                  </a:lnTo>
                  <a:lnTo>
                    <a:pt x="165" y="405"/>
                  </a:lnTo>
                  <a:lnTo>
                    <a:pt x="167" y="403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1" y="403"/>
                  </a:lnTo>
                  <a:lnTo>
                    <a:pt x="173" y="407"/>
                  </a:lnTo>
                  <a:lnTo>
                    <a:pt x="177" y="410"/>
                  </a:lnTo>
                  <a:lnTo>
                    <a:pt x="180" y="413"/>
                  </a:lnTo>
                  <a:lnTo>
                    <a:pt x="184" y="415"/>
                  </a:lnTo>
                  <a:lnTo>
                    <a:pt x="184" y="415"/>
                  </a:lnTo>
                  <a:lnTo>
                    <a:pt x="197" y="408"/>
                  </a:lnTo>
                  <a:lnTo>
                    <a:pt x="197" y="408"/>
                  </a:lnTo>
                  <a:lnTo>
                    <a:pt x="202" y="406"/>
                  </a:lnTo>
                  <a:lnTo>
                    <a:pt x="206" y="403"/>
                  </a:lnTo>
                  <a:lnTo>
                    <a:pt x="206" y="403"/>
                  </a:lnTo>
                  <a:lnTo>
                    <a:pt x="203" y="400"/>
                  </a:lnTo>
                  <a:lnTo>
                    <a:pt x="201" y="398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7" y="391"/>
                  </a:lnTo>
                  <a:lnTo>
                    <a:pt x="199" y="388"/>
                  </a:lnTo>
                  <a:lnTo>
                    <a:pt x="199" y="388"/>
                  </a:lnTo>
                  <a:lnTo>
                    <a:pt x="202" y="393"/>
                  </a:lnTo>
                  <a:lnTo>
                    <a:pt x="207" y="396"/>
                  </a:lnTo>
                  <a:lnTo>
                    <a:pt x="211" y="400"/>
                  </a:lnTo>
                  <a:lnTo>
                    <a:pt x="211" y="400"/>
                  </a:lnTo>
                  <a:lnTo>
                    <a:pt x="229" y="389"/>
                  </a:lnTo>
                  <a:lnTo>
                    <a:pt x="229" y="389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0" y="385"/>
                  </a:lnTo>
                  <a:lnTo>
                    <a:pt x="225" y="381"/>
                  </a:lnTo>
                  <a:lnTo>
                    <a:pt x="222" y="377"/>
                  </a:lnTo>
                  <a:lnTo>
                    <a:pt x="222" y="374"/>
                  </a:lnTo>
                  <a:lnTo>
                    <a:pt x="224" y="373"/>
                  </a:lnTo>
                  <a:lnTo>
                    <a:pt x="224" y="373"/>
                  </a:lnTo>
                  <a:lnTo>
                    <a:pt x="225" y="372"/>
                  </a:lnTo>
                  <a:lnTo>
                    <a:pt x="225" y="370"/>
                  </a:lnTo>
                  <a:lnTo>
                    <a:pt x="222" y="363"/>
                  </a:lnTo>
                  <a:lnTo>
                    <a:pt x="221" y="357"/>
                  </a:lnTo>
                  <a:lnTo>
                    <a:pt x="221" y="35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54" y="336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8" y="314"/>
                  </a:lnTo>
                  <a:lnTo>
                    <a:pt x="274" y="310"/>
                  </a:lnTo>
                  <a:close/>
                  <a:moveTo>
                    <a:pt x="25" y="461"/>
                  </a:moveTo>
                  <a:lnTo>
                    <a:pt x="25" y="461"/>
                  </a:lnTo>
                  <a:lnTo>
                    <a:pt x="25" y="465"/>
                  </a:lnTo>
                  <a:lnTo>
                    <a:pt x="25" y="467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2" y="472"/>
                  </a:lnTo>
                  <a:lnTo>
                    <a:pt x="35" y="473"/>
                  </a:lnTo>
                  <a:lnTo>
                    <a:pt x="36" y="472"/>
                  </a:lnTo>
                  <a:lnTo>
                    <a:pt x="36" y="472"/>
                  </a:lnTo>
                  <a:lnTo>
                    <a:pt x="37" y="469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2"/>
                  </a:lnTo>
                  <a:lnTo>
                    <a:pt x="38" y="462"/>
                  </a:lnTo>
                  <a:lnTo>
                    <a:pt x="39" y="461"/>
                  </a:lnTo>
                  <a:lnTo>
                    <a:pt x="40" y="461"/>
                  </a:lnTo>
                  <a:lnTo>
                    <a:pt x="40" y="461"/>
                  </a:lnTo>
                  <a:lnTo>
                    <a:pt x="43" y="460"/>
                  </a:lnTo>
                  <a:lnTo>
                    <a:pt x="43" y="460"/>
                  </a:lnTo>
                  <a:lnTo>
                    <a:pt x="55" y="466"/>
                  </a:lnTo>
                  <a:lnTo>
                    <a:pt x="68" y="473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87" y="510"/>
                  </a:lnTo>
                  <a:lnTo>
                    <a:pt x="84" y="515"/>
                  </a:lnTo>
                  <a:lnTo>
                    <a:pt x="84" y="520"/>
                  </a:lnTo>
                  <a:lnTo>
                    <a:pt x="84" y="520"/>
                  </a:lnTo>
                  <a:lnTo>
                    <a:pt x="84" y="522"/>
                  </a:lnTo>
                  <a:lnTo>
                    <a:pt x="87" y="525"/>
                  </a:lnTo>
                  <a:lnTo>
                    <a:pt x="89" y="526"/>
                  </a:lnTo>
                  <a:lnTo>
                    <a:pt x="91" y="526"/>
                  </a:lnTo>
                  <a:lnTo>
                    <a:pt x="91" y="526"/>
                  </a:lnTo>
                  <a:lnTo>
                    <a:pt x="95" y="526"/>
                  </a:lnTo>
                  <a:lnTo>
                    <a:pt x="97" y="525"/>
                  </a:lnTo>
                  <a:lnTo>
                    <a:pt x="98" y="522"/>
                  </a:lnTo>
                  <a:lnTo>
                    <a:pt x="99" y="520"/>
                  </a:lnTo>
                  <a:lnTo>
                    <a:pt x="99" y="520"/>
                  </a:lnTo>
                  <a:lnTo>
                    <a:pt x="99" y="518"/>
                  </a:lnTo>
                  <a:lnTo>
                    <a:pt x="99" y="517"/>
                  </a:lnTo>
                  <a:lnTo>
                    <a:pt x="97" y="513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7" y="504"/>
                  </a:lnTo>
                  <a:lnTo>
                    <a:pt x="97" y="504"/>
                  </a:lnTo>
                  <a:lnTo>
                    <a:pt x="100" y="498"/>
                  </a:lnTo>
                  <a:lnTo>
                    <a:pt x="103" y="493"/>
                  </a:lnTo>
                  <a:lnTo>
                    <a:pt x="105" y="491"/>
                  </a:lnTo>
                  <a:lnTo>
                    <a:pt x="107" y="489"/>
                  </a:lnTo>
                  <a:lnTo>
                    <a:pt x="112" y="488"/>
                  </a:lnTo>
                  <a:lnTo>
                    <a:pt x="113" y="488"/>
                  </a:lnTo>
                  <a:lnTo>
                    <a:pt x="113" y="488"/>
                  </a:lnTo>
                  <a:lnTo>
                    <a:pt x="112" y="485"/>
                  </a:lnTo>
                  <a:lnTo>
                    <a:pt x="111" y="482"/>
                  </a:lnTo>
                  <a:lnTo>
                    <a:pt x="110" y="478"/>
                  </a:lnTo>
                  <a:lnTo>
                    <a:pt x="111" y="475"/>
                  </a:lnTo>
                  <a:lnTo>
                    <a:pt x="112" y="470"/>
                  </a:lnTo>
                  <a:lnTo>
                    <a:pt x="114" y="466"/>
                  </a:lnTo>
                  <a:lnTo>
                    <a:pt x="114" y="466"/>
                  </a:lnTo>
                  <a:lnTo>
                    <a:pt x="119" y="454"/>
                  </a:lnTo>
                  <a:lnTo>
                    <a:pt x="121" y="446"/>
                  </a:lnTo>
                  <a:lnTo>
                    <a:pt x="121" y="446"/>
                  </a:lnTo>
                  <a:lnTo>
                    <a:pt x="121" y="443"/>
                  </a:lnTo>
                  <a:lnTo>
                    <a:pt x="119" y="440"/>
                  </a:lnTo>
                  <a:lnTo>
                    <a:pt x="117" y="438"/>
                  </a:lnTo>
                  <a:lnTo>
                    <a:pt x="114" y="437"/>
                  </a:lnTo>
                  <a:lnTo>
                    <a:pt x="114" y="437"/>
                  </a:lnTo>
                  <a:lnTo>
                    <a:pt x="111" y="438"/>
                  </a:lnTo>
                  <a:lnTo>
                    <a:pt x="108" y="439"/>
                  </a:lnTo>
                  <a:lnTo>
                    <a:pt x="106" y="441"/>
                  </a:lnTo>
                  <a:lnTo>
                    <a:pt x="105" y="444"/>
                  </a:lnTo>
                  <a:lnTo>
                    <a:pt x="105" y="444"/>
                  </a:lnTo>
                  <a:lnTo>
                    <a:pt x="105" y="447"/>
                  </a:lnTo>
                  <a:lnTo>
                    <a:pt x="106" y="450"/>
                  </a:lnTo>
                  <a:lnTo>
                    <a:pt x="108" y="452"/>
                  </a:lnTo>
                  <a:lnTo>
                    <a:pt x="111" y="453"/>
                  </a:lnTo>
                  <a:lnTo>
                    <a:pt x="112" y="453"/>
                  </a:lnTo>
                  <a:lnTo>
                    <a:pt x="112" y="453"/>
                  </a:lnTo>
                  <a:lnTo>
                    <a:pt x="108" y="463"/>
                  </a:lnTo>
                  <a:lnTo>
                    <a:pt x="104" y="469"/>
                  </a:lnTo>
                  <a:lnTo>
                    <a:pt x="104" y="469"/>
                  </a:lnTo>
                  <a:lnTo>
                    <a:pt x="99" y="467"/>
                  </a:lnTo>
                  <a:lnTo>
                    <a:pt x="99" y="467"/>
                  </a:lnTo>
                  <a:lnTo>
                    <a:pt x="75" y="454"/>
                  </a:lnTo>
                  <a:lnTo>
                    <a:pt x="63" y="450"/>
                  </a:lnTo>
                  <a:lnTo>
                    <a:pt x="50" y="446"/>
                  </a:lnTo>
                  <a:lnTo>
                    <a:pt x="50" y="446"/>
                  </a:lnTo>
                  <a:lnTo>
                    <a:pt x="51" y="443"/>
                  </a:lnTo>
                  <a:lnTo>
                    <a:pt x="51" y="443"/>
                  </a:lnTo>
                  <a:lnTo>
                    <a:pt x="54" y="437"/>
                  </a:lnTo>
                  <a:lnTo>
                    <a:pt x="55" y="435"/>
                  </a:lnTo>
                  <a:lnTo>
                    <a:pt x="55" y="435"/>
                  </a:lnTo>
                  <a:lnTo>
                    <a:pt x="54" y="436"/>
                  </a:lnTo>
                  <a:lnTo>
                    <a:pt x="50" y="438"/>
                  </a:lnTo>
                  <a:lnTo>
                    <a:pt x="50" y="438"/>
                  </a:lnTo>
                  <a:lnTo>
                    <a:pt x="44" y="440"/>
                  </a:lnTo>
                  <a:lnTo>
                    <a:pt x="39" y="441"/>
                  </a:lnTo>
                  <a:lnTo>
                    <a:pt x="39" y="441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5" y="441"/>
                  </a:lnTo>
                  <a:lnTo>
                    <a:pt x="32" y="443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28" y="455"/>
                  </a:lnTo>
                  <a:lnTo>
                    <a:pt x="28" y="455"/>
                  </a:lnTo>
                  <a:lnTo>
                    <a:pt x="26" y="459"/>
                  </a:lnTo>
                  <a:lnTo>
                    <a:pt x="25" y="461"/>
                  </a:lnTo>
                  <a:close/>
                  <a:moveTo>
                    <a:pt x="30" y="76"/>
                  </a:moveTo>
                  <a:lnTo>
                    <a:pt x="30" y="76"/>
                  </a:lnTo>
                  <a:lnTo>
                    <a:pt x="40" y="75"/>
                  </a:lnTo>
                  <a:lnTo>
                    <a:pt x="45" y="74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5" y="51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30" y="76"/>
                  </a:lnTo>
                  <a:close/>
                  <a:moveTo>
                    <a:pt x="87" y="67"/>
                  </a:moveTo>
                  <a:lnTo>
                    <a:pt x="87" y="67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5" y="44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8" y="47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0" y="43"/>
                  </a:lnTo>
                  <a:lnTo>
                    <a:pt x="70" y="43"/>
                  </a:lnTo>
                  <a:lnTo>
                    <a:pt x="69" y="47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59" y="47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3" y="75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8" y="70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7" y="70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0"/>
                  </a:lnTo>
                  <a:lnTo>
                    <a:pt x="87" y="67"/>
                  </a:lnTo>
                  <a:close/>
                  <a:moveTo>
                    <a:pt x="99" y="80"/>
                  </a:moveTo>
                  <a:lnTo>
                    <a:pt x="99" y="72"/>
                  </a:lnTo>
                  <a:lnTo>
                    <a:pt x="99" y="72"/>
                  </a:lnTo>
                  <a:lnTo>
                    <a:pt x="98" y="70"/>
                  </a:lnTo>
                  <a:lnTo>
                    <a:pt x="97" y="67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7" y="60"/>
                  </a:lnTo>
                  <a:lnTo>
                    <a:pt x="98" y="57"/>
                  </a:lnTo>
                  <a:lnTo>
                    <a:pt x="99" y="54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5"/>
                  </a:lnTo>
                  <a:lnTo>
                    <a:pt x="95" y="44"/>
                  </a:lnTo>
                  <a:lnTo>
                    <a:pt x="92" y="44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1" y="73"/>
                  </a:lnTo>
                  <a:lnTo>
                    <a:pt x="89" y="76"/>
                  </a:lnTo>
                  <a:lnTo>
                    <a:pt x="84" y="79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2" y="81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91" y="92"/>
                  </a:lnTo>
                  <a:lnTo>
                    <a:pt x="99" y="80"/>
                  </a:lnTo>
                  <a:close/>
                  <a:moveTo>
                    <a:pt x="60" y="110"/>
                  </a:moveTo>
                  <a:lnTo>
                    <a:pt x="91" y="110"/>
                  </a:lnTo>
                  <a:lnTo>
                    <a:pt x="91" y="110"/>
                  </a:lnTo>
                  <a:lnTo>
                    <a:pt x="93" y="104"/>
                  </a:lnTo>
                  <a:lnTo>
                    <a:pt x="91" y="98"/>
                  </a:lnTo>
                  <a:lnTo>
                    <a:pt x="60" y="98"/>
                  </a:lnTo>
                  <a:lnTo>
                    <a:pt x="59" y="104"/>
                  </a:lnTo>
                  <a:lnTo>
                    <a:pt x="60" y="110"/>
                  </a:lnTo>
                  <a:close/>
                  <a:moveTo>
                    <a:pt x="91" y="116"/>
                  </a:moveTo>
                  <a:lnTo>
                    <a:pt x="61" y="116"/>
                  </a:lnTo>
                  <a:lnTo>
                    <a:pt x="61" y="155"/>
                  </a:lnTo>
                  <a:lnTo>
                    <a:pt x="87" y="156"/>
                  </a:lnTo>
                  <a:lnTo>
                    <a:pt x="96" y="149"/>
                  </a:lnTo>
                  <a:lnTo>
                    <a:pt x="91" y="116"/>
                  </a:lnTo>
                  <a:close/>
                  <a:moveTo>
                    <a:pt x="105" y="165"/>
                  </a:moveTo>
                  <a:lnTo>
                    <a:pt x="105" y="165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9" y="155"/>
                  </a:lnTo>
                  <a:lnTo>
                    <a:pt x="89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59" y="172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67" y="190"/>
                  </a:lnTo>
                  <a:lnTo>
                    <a:pt x="75" y="195"/>
                  </a:lnTo>
                  <a:lnTo>
                    <a:pt x="95" y="171"/>
                  </a:lnTo>
                  <a:lnTo>
                    <a:pt x="105" y="165"/>
                  </a:lnTo>
                  <a:close/>
                  <a:moveTo>
                    <a:pt x="98" y="175"/>
                  </a:moveTo>
                  <a:lnTo>
                    <a:pt x="81" y="19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24" y="202"/>
                  </a:lnTo>
                  <a:lnTo>
                    <a:pt x="136" y="194"/>
                  </a:lnTo>
                  <a:lnTo>
                    <a:pt x="150" y="185"/>
                  </a:lnTo>
                  <a:lnTo>
                    <a:pt x="108" y="170"/>
                  </a:lnTo>
                  <a:lnTo>
                    <a:pt x="98" y="175"/>
                  </a:lnTo>
                  <a:close/>
                  <a:moveTo>
                    <a:pt x="114" y="55"/>
                  </a:moveTo>
                  <a:lnTo>
                    <a:pt x="114" y="55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5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3" y="30"/>
                  </a:lnTo>
                  <a:lnTo>
                    <a:pt x="104" y="31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92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8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4" y="91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7" y="68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7" y="58"/>
                  </a:lnTo>
                  <a:lnTo>
                    <a:pt x="114" y="55"/>
                  </a:lnTo>
                  <a:close/>
                  <a:moveTo>
                    <a:pt x="144" y="75"/>
                  </a:moveTo>
                  <a:lnTo>
                    <a:pt x="167" y="52"/>
                  </a:lnTo>
                  <a:lnTo>
                    <a:pt x="167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2" y="51"/>
                  </a:lnTo>
                  <a:lnTo>
                    <a:pt x="127" y="49"/>
                  </a:lnTo>
                  <a:lnTo>
                    <a:pt x="124" y="46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21" y="57"/>
                  </a:lnTo>
                  <a:lnTo>
                    <a:pt x="122" y="59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21" y="70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7" y="79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44" y="75"/>
                  </a:lnTo>
                  <a:close/>
                  <a:moveTo>
                    <a:pt x="245" y="75"/>
                  </a:moveTo>
                  <a:lnTo>
                    <a:pt x="274" y="38"/>
                  </a:lnTo>
                  <a:lnTo>
                    <a:pt x="274" y="38"/>
                  </a:lnTo>
                  <a:lnTo>
                    <a:pt x="271" y="37"/>
                  </a:lnTo>
                  <a:lnTo>
                    <a:pt x="269" y="38"/>
                  </a:lnTo>
                  <a:lnTo>
                    <a:pt x="267" y="39"/>
                  </a:lnTo>
                  <a:lnTo>
                    <a:pt x="267" y="39"/>
                  </a:lnTo>
                  <a:lnTo>
                    <a:pt x="264" y="40"/>
                  </a:lnTo>
                  <a:lnTo>
                    <a:pt x="263" y="44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3" y="51"/>
                  </a:lnTo>
                  <a:lnTo>
                    <a:pt x="253" y="54"/>
                  </a:lnTo>
                  <a:lnTo>
                    <a:pt x="251" y="57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5" y="55"/>
                  </a:lnTo>
                  <a:lnTo>
                    <a:pt x="244" y="53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0" y="52"/>
                  </a:lnTo>
                  <a:lnTo>
                    <a:pt x="237" y="52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3" y="47"/>
                  </a:lnTo>
                  <a:lnTo>
                    <a:pt x="234" y="44"/>
                  </a:lnTo>
                  <a:lnTo>
                    <a:pt x="238" y="43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38"/>
                  </a:lnTo>
                  <a:lnTo>
                    <a:pt x="243" y="36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7" y="32"/>
                  </a:lnTo>
                  <a:lnTo>
                    <a:pt x="233" y="32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3" y="20"/>
                  </a:lnTo>
                  <a:lnTo>
                    <a:pt x="232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27" y="17"/>
                  </a:lnTo>
                  <a:lnTo>
                    <a:pt x="225" y="18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19" y="24"/>
                  </a:lnTo>
                  <a:lnTo>
                    <a:pt x="219" y="27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8" y="25"/>
                  </a:lnTo>
                  <a:lnTo>
                    <a:pt x="216" y="23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07" y="23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8" y="29"/>
                  </a:lnTo>
                  <a:lnTo>
                    <a:pt x="209" y="34"/>
                  </a:lnTo>
                  <a:lnTo>
                    <a:pt x="208" y="36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6"/>
                  </a:lnTo>
                  <a:lnTo>
                    <a:pt x="200" y="34"/>
                  </a:lnTo>
                  <a:lnTo>
                    <a:pt x="199" y="30"/>
                  </a:lnTo>
                  <a:lnTo>
                    <a:pt x="199" y="30"/>
                  </a:lnTo>
                  <a:lnTo>
                    <a:pt x="196" y="32"/>
                  </a:lnTo>
                  <a:lnTo>
                    <a:pt x="194" y="34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89" y="30"/>
                  </a:lnTo>
                  <a:lnTo>
                    <a:pt x="189" y="27"/>
                  </a:lnTo>
                  <a:lnTo>
                    <a:pt x="192" y="24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5" y="17"/>
                  </a:lnTo>
                  <a:lnTo>
                    <a:pt x="193" y="15"/>
                  </a:lnTo>
                  <a:lnTo>
                    <a:pt x="191" y="14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91" y="12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1" y="3"/>
                  </a:lnTo>
                  <a:lnTo>
                    <a:pt x="188" y="1"/>
                  </a:lnTo>
                  <a:lnTo>
                    <a:pt x="187" y="0"/>
                  </a:lnTo>
                  <a:lnTo>
                    <a:pt x="179" y="46"/>
                  </a:lnTo>
                  <a:lnTo>
                    <a:pt x="200" y="55"/>
                  </a:lnTo>
                  <a:lnTo>
                    <a:pt x="200" y="55"/>
                  </a:lnTo>
                  <a:lnTo>
                    <a:pt x="207" y="52"/>
                  </a:lnTo>
                  <a:lnTo>
                    <a:pt x="207" y="52"/>
                  </a:lnTo>
                  <a:lnTo>
                    <a:pt x="211" y="50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1" y="60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1" y="66"/>
                  </a:lnTo>
                  <a:lnTo>
                    <a:pt x="230" y="69"/>
                  </a:lnTo>
                  <a:lnTo>
                    <a:pt x="245" y="75"/>
                  </a:lnTo>
                  <a:close/>
                  <a:moveTo>
                    <a:pt x="352" y="69"/>
                  </a:moveTo>
                  <a:lnTo>
                    <a:pt x="371" y="61"/>
                  </a:lnTo>
                  <a:lnTo>
                    <a:pt x="352" y="53"/>
                  </a:lnTo>
                  <a:lnTo>
                    <a:pt x="352" y="53"/>
                  </a:lnTo>
                  <a:lnTo>
                    <a:pt x="320" y="53"/>
                  </a:lnTo>
                  <a:lnTo>
                    <a:pt x="271" y="52"/>
                  </a:lnTo>
                  <a:lnTo>
                    <a:pt x="255" y="72"/>
                  </a:lnTo>
                  <a:lnTo>
                    <a:pt x="255" y="72"/>
                  </a:lnTo>
                  <a:lnTo>
                    <a:pt x="352" y="69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lnTo>
                    <a:pt x="318" y="163"/>
                  </a:lnTo>
                  <a:lnTo>
                    <a:pt x="308" y="158"/>
                  </a:lnTo>
                  <a:lnTo>
                    <a:pt x="301" y="153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3" y="141"/>
                  </a:lnTo>
                  <a:lnTo>
                    <a:pt x="292" y="135"/>
                  </a:lnTo>
                  <a:lnTo>
                    <a:pt x="292" y="131"/>
                  </a:lnTo>
                  <a:lnTo>
                    <a:pt x="293" y="125"/>
                  </a:lnTo>
                  <a:lnTo>
                    <a:pt x="295" y="119"/>
                  </a:lnTo>
                  <a:lnTo>
                    <a:pt x="298" y="114"/>
                  </a:lnTo>
                  <a:lnTo>
                    <a:pt x="301" y="110"/>
                  </a:lnTo>
                  <a:lnTo>
                    <a:pt x="307" y="106"/>
                  </a:lnTo>
                  <a:lnTo>
                    <a:pt x="307" y="106"/>
                  </a:lnTo>
                  <a:lnTo>
                    <a:pt x="308" y="109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5" y="104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28" y="105"/>
                  </a:lnTo>
                  <a:lnTo>
                    <a:pt x="330" y="109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4" y="109"/>
                  </a:lnTo>
                  <a:lnTo>
                    <a:pt x="342" y="104"/>
                  </a:lnTo>
                  <a:lnTo>
                    <a:pt x="342" y="104"/>
                  </a:lnTo>
                  <a:lnTo>
                    <a:pt x="348" y="107"/>
                  </a:lnTo>
                  <a:lnTo>
                    <a:pt x="351" y="110"/>
                  </a:lnTo>
                  <a:lnTo>
                    <a:pt x="355" y="114"/>
                  </a:lnTo>
                  <a:lnTo>
                    <a:pt x="357" y="118"/>
                  </a:lnTo>
                  <a:lnTo>
                    <a:pt x="360" y="126"/>
                  </a:lnTo>
                  <a:lnTo>
                    <a:pt x="360" y="133"/>
                  </a:lnTo>
                  <a:lnTo>
                    <a:pt x="360" y="133"/>
                  </a:lnTo>
                  <a:lnTo>
                    <a:pt x="360" y="141"/>
                  </a:lnTo>
                  <a:lnTo>
                    <a:pt x="357" y="148"/>
                  </a:lnTo>
                  <a:lnTo>
                    <a:pt x="352" y="154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36" y="164"/>
                  </a:lnTo>
                  <a:lnTo>
                    <a:pt x="328" y="169"/>
                  </a:lnTo>
                  <a:close/>
                  <a:moveTo>
                    <a:pt x="313" y="267"/>
                  </a:moveTo>
                  <a:lnTo>
                    <a:pt x="313" y="267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3" y="267"/>
                  </a:lnTo>
                  <a:close/>
                  <a:moveTo>
                    <a:pt x="178" y="83"/>
                  </a:moveTo>
                  <a:lnTo>
                    <a:pt x="178" y="83"/>
                  </a:lnTo>
                  <a:lnTo>
                    <a:pt x="176" y="83"/>
                  </a:lnTo>
                  <a:lnTo>
                    <a:pt x="172" y="8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5" y="82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1" y="79"/>
                  </a:lnTo>
                  <a:lnTo>
                    <a:pt x="176" y="80"/>
                  </a:lnTo>
                  <a:lnTo>
                    <a:pt x="178" y="83"/>
                  </a:lnTo>
                  <a:close/>
                  <a:moveTo>
                    <a:pt x="380" y="229"/>
                  </a:moveTo>
                  <a:lnTo>
                    <a:pt x="380" y="229"/>
                  </a:lnTo>
                  <a:lnTo>
                    <a:pt x="387" y="230"/>
                  </a:lnTo>
                  <a:lnTo>
                    <a:pt x="390" y="229"/>
                  </a:lnTo>
                  <a:lnTo>
                    <a:pt x="390" y="229"/>
                  </a:lnTo>
                  <a:lnTo>
                    <a:pt x="390" y="222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6" y="211"/>
                  </a:lnTo>
                  <a:lnTo>
                    <a:pt x="381" y="211"/>
                  </a:lnTo>
                  <a:lnTo>
                    <a:pt x="378" y="210"/>
                  </a:lnTo>
                  <a:lnTo>
                    <a:pt x="374" y="207"/>
                  </a:lnTo>
                  <a:lnTo>
                    <a:pt x="374" y="207"/>
                  </a:lnTo>
                  <a:lnTo>
                    <a:pt x="371" y="202"/>
                  </a:lnTo>
                  <a:lnTo>
                    <a:pt x="371" y="202"/>
                  </a:lnTo>
                  <a:lnTo>
                    <a:pt x="364" y="193"/>
                  </a:lnTo>
                  <a:lnTo>
                    <a:pt x="357" y="186"/>
                  </a:lnTo>
                  <a:lnTo>
                    <a:pt x="349" y="180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53" y="169"/>
                  </a:lnTo>
                  <a:lnTo>
                    <a:pt x="362" y="162"/>
                  </a:lnTo>
                  <a:lnTo>
                    <a:pt x="366" y="156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2" y="147"/>
                  </a:lnTo>
                  <a:lnTo>
                    <a:pt x="373" y="140"/>
                  </a:lnTo>
                  <a:lnTo>
                    <a:pt x="374" y="133"/>
                  </a:lnTo>
                  <a:lnTo>
                    <a:pt x="374" y="125"/>
                  </a:lnTo>
                  <a:lnTo>
                    <a:pt x="372" y="117"/>
                  </a:lnTo>
                  <a:lnTo>
                    <a:pt x="368" y="109"/>
                  </a:lnTo>
                  <a:lnTo>
                    <a:pt x="362" y="102"/>
                  </a:lnTo>
                  <a:lnTo>
                    <a:pt x="358" y="98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45" y="91"/>
                  </a:lnTo>
                  <a:lnTo>
                    <a:pt x="338" y="89"/>
                  </a:lnTo>
                  <a:lnTo>
                    <a:pt x="330" y="88"/>
                  </a:lnTo>
                  <a:lnTo>
                    <a:pt x="325" y="88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298" y="96"/>
                  </a:lnTo>
                  <a:lnTo>
                    <a:pt x="292" y="101"/>
                  </a:lnTo>
                  <a:lnTo>
                    <a:pt x="288" y="105"/>
                  </a:lnTo>
                  <a:lnTo>
                    <a:pt x="284" y="111"/>
                  </a:lnTo>
                  <a:lnTo>
                    <a:pt x="281" y="118"/>
                  </a:lnTo>
                  <a:lnTo>
                    <a:pt x="279" y="125"/>
                  </a:lnTo>
                  <a:lnTo>
                    <a:pt x="278" y="132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81" y="147"/>
                  </a:lnTo>
                  <a:lnTo>
                    <a:pt x="284" y="153"/>
                  </a:lnTo>
                  <a:lnTo>
                    <a:pt x="288" y="158"/>
                  </a:lnTo>
                  <a:lnTo>
                    <a:pt x="291" y="162"/>
                  </a:lnTo>
                  <a:lnTo>
                    <a:pt x="300" y="169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04" y="180"/>
                  </a:lnTo>
                  <a:lnTo>
                    <a:pt x="297" y="187"/>
                  </a:lnTo>
                  <a:lnTo>
                    <a:pt x="295" y="191"/>
                  </a:lnTo>
                  <a:lnTo>
                    <a:pt x="292" y="195"/>
                  </a:lnTo>
                  <a:lnTo>
                    <a:pt x="291" y="200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2" y="213"/>
                  </a:lnTo>
                  <a:lnTo>
                    <a:pt x="295" y="221"/>
                  </a:lnTo>
                  <a:lnTo>
                    <a:pt x="296" y="230"/>
                  </a:lnTo>
                  <a:lnTo>
                    <a:pt x="295" y="236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6" y="242"/>
                  </a:lnTo>
                  <a:lnTo>
                    <a:pt x="299" y="240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8" y="229"/>
                  </a:lnTo>
                  <a:lnTo>
                    <a:pt x="308" y="222"/>
                  </a:lnTo>
                  <a:lnTo>
                    <a:pt x="308" y="214"/>
                  </a:lnTo>
                  <a:lnTo>
                    <a:pt x="308" y="214"/>
                  </a:lnTo>
                  <a:lnTo>
                    <a:pt x="311" y="217"/>
                  </a:lnTo>
                  <a:lnTo>
                    <a:pt x="312" y="223"/>
                  </a:lnTo>
                  <a:lnTo>
                    <a:pt x="312" y="228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5" y="230"/>
                  </a:lnTo>
                  <a:lnTo>
                    <a:pt x="319" y="228"/>
                  </a:lnTo>
                  <a:lnTo>
                    <a:pt x="320" y="225"/>
                  </a:lnTo>
                  <a:lnTo>
                    <a:pt x="320" y="225"/>
                  </a:lnTo>
                  <a:lnTo>
                    <a:pt x="322" y="217"/>
                  </a:lnTo>
                  <a:lnTo>
                    <a:pt x="321" y="209"/>
                  </a:lnTo>
                  <a:lnTo>
                    <a:pt x="320" y="203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21" y="185"/>
                  </a:lnTo>
                  <a:lnTo>
                    <a:pt x="326" y="183"/>
                  </a:lnTo>
                  <a:lnTo>
                    <a:pt x="326" y="183"/>
                  </a:lnTo>
                  <a:lnTo>
                    <a:pt x="337" y="188"/>
                  </a:lnTo>
                  <a:lnTo>
                    <a:pt x="337" y="188"/>
                  </a:lnTo>
                  <a:lnTo>
                    <a:pt x="341" y="192"/>
                  </a:lnTo>
                  <a:lnTo>
                    <a:pt x="348" y="198"/>
                  </a:lnTo>
                  <a:lnTo>
                    <a:pt x="356" y="206"/>
                  </a:lnTo>
                  <a:lnTo>
                    <a:pt x="359" y="210"/>
                  </a:lnTo>
                  <a:lnTo>
                    <a:pt x="362" y="216"/>
                  </a:lnTo>
                  <a:lnTo>
                    <a:pt x="362" y="216"/>
                  </a:lnTo>
                  <a:lnTo>
                    <a:pt x="364" y="223"/>
                  </a:lnTo>
                  <a:lnTo>
                    <a:pt x="365" y="230"/>
                  </a:lnTo>
                  <a:lnTo>
                    <a:pt x="366" y="236"/>
                  </a:lnTo>
                  <a:lnTo>
                    <a:pt x="366" y="242"/>
                  </a:lnTo>
                  <a:lnTo>
                    <a:pt x="364" y="250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57" y="260"/>
                  </a:lnTo>
                  <a:lnTo>
                    <a:pt x="351" y="266"/>
                  </a:lnTo>
                  <a:lnTo>
                    <a:pt x="345" y="269"/>
                  </a:lnTo>
                  <a:lnTo>
                    <a:pt x="337" y="270"/>
                  </a:lnTo>
                  <a:lnTo>
                    <a:pt x="337" y="270"/>
                  </a:lnTo>
                  <a:lnTo>
                    <a:pt x="336" y="270"/>
                  </a:lnTo>
                  <a:lnTo>
                    <a:pt x="336" y="270"/>
                  </a:lnTo>
                  <a:lnTo>
                    <a:pt x="327" y="270"/>
                  </a:lnTo>
                  <a:lnTo>
                    <a:pt x="327" y="270"/>
                  </a:lnTo>
                  <a:lnTo>
                    <a:pt x="319" y="268"/>
                  </a:lnTo>
                  <a:lnTo>
                    <a:pt x="319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05" y="262"/>
                  </a:lnTo>
                  <a:lnTo>
                    <a:pt x="295" y="255"/>
                  </a:lnTo>
                  <a:lnTo>
                    <a:pt x="283" y="247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55" y="217"/>
                  </a:lnTo>
                  <a:lnTo>
                    <a:pt x="245" y="205"/>
                  </a:lnTo>
                  <a:lnTo>
                    <a:pt x="245" y="205"/>
                  </a:lnTo>
                  <a:lnTo>
                    <a:pt x="251" y="207"/>
                  </a:lnTo>
                  <a:lnTo>
                    <a:pt x="256" y="207"/>
                  </a:lnTo>
                  <a:lnTo>
                    <a:pt x="262" y="207"/>
                  </a:lnTo>
                  <a:lnTo>
                    <a:pt x="262" y="207"/>
                  </a:lnTo>
                  <a:lnTo>
                    <a:pt x="262" y="19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260" y="177"/>
                  </a:lnTo>
                  <a:lnTo>
                    <a:pt x="252" y="175"/>
                  </a:lnTo>
                  <a:lnTo>
                    <a:pt x="247" y="173"/>
                  </a:lnTo>
                  <a:lnTo>
                    <a:pt x="243" y="171"/>
                  </a:lnTo>
                  <a:lnTo>
                    <a:pt x="239" y="169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40" y="166"/>
                  </a:lnTo>
                  <a:lnTo>
                    <a:pt x="244" y="168"/>
                  </a:lnTo>
                  <a:lnTo>
                    <a:pt x="249" y="169"/>
                  </a:lnTo>
                  <a:lnTo>
                    <a:pt x="249" y="169"/>
                  </a:lnTo>
                  <a:lnTo>
                    <a:pt x="259" y="168"/>
                  </a:lnTo>
                  <a:lnTo>
                    <a:pt x="263" y="168"/>
                  </a:lnTo>
                  <a:lnTo>
                    <a:pt x="263" y="168"/>
                  </a:lnTo>
                  <a:lnTo>
                    <a:pt x="264" y="157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59" y="139"/>
                  </a:lnTo>
                  <a:lnTo>
                    <a:pt x="249" y="138"/>
                  </a:lnTo>
                  <a:lnTo>
                    <a:pt x="249" y="138"/>
                  </a:lnTo>
                  <a:lnTo>
                    <a:pt x="243" y="134"/>
                  </a:lnTo>
                  <a:lnTo>
                    <a:pt x="239" y="13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40" y="129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61" y="131"/>
                  </a:lnTo>
                  <a:lnTo>
                    <a:pt x="264" y="131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7" y="106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3" y="101"/>
                  </a:lnTo>
                  <a:lnTo>
                    <a:pt x="258" y="99"/>
                  </a:lnTo>
                  <a:lnTo>
                    <a:pt x="249" y="96"/>
                  </a:lnTo>
                  <a:lnTo>
                    <a:pt x="245" y="94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0" y="88"/>
                  </a:lnTo>
                  <a:lnTo>
                    <a:pt x="239" y="86"/>
                  </a:lnTo>
                  <a:lnTo>
                    <a:pt x="241" y="81"/>
                  </a:lnTo>
                  <a:lnTo>
                    <a:pt x="241" y="81"/>
                  </a:lnTo>
                  <a:lnTo>
                    <a:pt x="221" y="72"/>
                  </a:lnTo>
                  <a:lnTo>
                    <a:pt x="221" y="72"/>
                  </a:lnTo>
                  <a:lnTo>
                    <a:pt x="223" y="69"/>
                  </a:lnTo>
                  <a:lnTo>
                    <a:pt x="224" y="66"/>
                  </a:lnTo>
                  <a:lnTo>
                    <a:pt x="225" y="64"/>
                  </a:lnTo>
                  <a:lnTo>
                    <a:pt x="225" y="64"/>
                  </a:lnTo>
                  <a:lnTo>
                    <a:pt x="224" y="60"/>
                  </a:lnTo>
                  <a:lnTo>
                    <a:pt x="221" y="58"/>
                  </a:lnTo>
                  <a:lnTo>
                    <a:pt x="216" y="57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08" y="58"/>
                  </a:lnTo>
                  <a:lnTo>
                    <a:pt x="204" y="60"/>
                  </a:lnTo>
                  <a:lnTo>
                    <a:pt x="202" y="64"/>
                  </a:lnTo>
                  <a:lnTo>
                    <a:pt x="176" y="52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5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54" y="80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1" y="98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3"/>
                  </a:lnTo>
                  <a:lnTo>
                    <a:pt x="140" y="105"/>
                  </a:lnTo>
                  <a:lnTo>
                    <a:pt x="142" y="110"/>
                  </a:lnTo>
                  <a:lnTo>
                    <a:pt x="147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5" y="11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60" y="107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9" y="102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8" y="102"/>
                  </a:lnTo>
                  <a:lnTo>
                    <a:pt x="181" y="104"/>
                  </a:lnTo>
                  <a:lnTo>
                    <a:pt x="181" y="104"/>
                  </a:lnTo>
                  <a:lnTo>
                    <a:pt x="184" y="107"/>
                  </a:lnTo>
                  <a:lnTo>
                    <a:pt x="185" y="112"/>
                  </a:lnTo>
                  <a:lnTo>
                    <a:pt x="186" y="117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7"/>
                  </a:lnTo>
                  <a:lnTo>
                    <a:pt x="174" y="116"/>
                  </a:lnTo>
                  <a:lnTo>
                    <a:pt x="167" y="116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2" y="120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29" y="124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18"/>
                  </a:lnTo>
                  <a:lnTo>
                    <a:pt x="128" y="116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5" y="116"/>
                  </a:lnTo>
                  <a:lnTo>
                    <a:pt x="122" y="118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19" y="126"/>
                  </a:lnTo>
                  <a:lnTo>
                    <a:pt x="120" y="131"/>
                  </a:lnTo>
                  <a:lnTo>
                    <a:pt x="122" y="133"/>
                  </a:lnTo>
                  <a:lnTo>
                    <a:pt x="127" y="135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7" y="134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3" y="123"/>
                  </a:lnTo>
                  <a:lnTo>
                    <a:pt x="166" y="121"/>
                  </a:lnTo>
                  <a:lnTo>
                    <a:pt x="170" y="123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80" y="127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67" y="134"/>
                  </a:lnTo>
                  <a:lnTo>
                    <a:pt x="164" y="133"/>
                  </a:lnTo>
                  <a:lnTo>
                    <a:pt x="162" y="131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7" y="133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7" y="138"/>
                  </a:lnTo>
                  <a:lnTo>
                    <a:pt x="157" y="139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56" y="142"/>
                  </a:lnTo>
                  <a:lnTo>
                    <a:pt x="154" y="144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3" y="151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7" y="170"/>
                  </a:lnTo>
                  <a:lnTo>
                    <a:pt x="149" y="175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6" y="177"/>
                  </a:lnTo>
                  <a:lnTo>
                    <a:pt x="164" y="173"/>
                  </a:lnTo>
                  <a:lnTo>
                    <a:pt x="164" y="173"/>
                  </a:lnTo>
                  <a:lnTo>
                    <a:pt x="170" y="169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9" y="175"/>
                  </a:lnTo>
                  <a:lnTo>
                    <a:pt x="164" y="180"/>
                  </a:lnTo>
                  <a:lnTo>
                    <a:pt x="160" y="185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41" y="199"/>
                  </a:lnTo>
                  <a:lnTo>
                    <a:pt x="120" y="210"/>
                  </a:lnTo>
                  <a:lnTo>
                    <a:pt x="108" y="217"/>
                  </a:lnTo>
                  <a:lnTo>
                    <a:pt x="96" y="222"/>
                  </a:lnTo>
                  <a:lnTo>
                    <a:pt x="84" y="227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68" y="228"/>
                  </a:lnTo>
                  <a:lnTo>
                    <a:pt x="63" y="227"/>
                  </a:lnTo>
                  <a:lnTo>
                    <a:pt x="54" y="221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6" y="209"/>
                  </a:lnTo>
                  <a:lnTo>
                    <a:pt x="32" y="211"/>
                  </a:lnTo>
                  <a:lnTo>
                    <a:pt x="32" y="211"/>
                  </a:lnTo>
                  <a:lnTo>
                    <a:pt x="30" y="211"/>
                  </a:lnTo>
                  <a:lnTo>
                    <a:pt x="25" y="211"/>
                  </a:lnTo>
                  <a:lnTo>
                    <a:pt x="20" y="213"/>
                  </a:lnTo>
                  <a:lnTo>
                    <a:pt x="16" y="215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5" y="218"/>
                  </a:lnTo>
                  <a:lnTo>
                    <a:pt x="17" y="218"/>
                  </a:lnTo>
                  <a:lnTo>
                    <a:pt x="22" y="217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26" y="220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5" y="225"/>
                  </a:lnTo>
                  <a:lnTo>
                    <a:pt x="26" y="228"/>
                  </a:lnTo>
                  <a:lnTo>
                    <a:pt x="32" y="230"/>
                  </a:lnTo>
                  <a:lnTo>
                    <a:pt x="45" y="235"/>
                  </a:lnTo>
                  <a:lnTo>
                    <a:pt x="45" y="235"/>
                  </a:lnTo>
                  <a:lnTo>
                    <a:pt x="46" y="236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38" y="236"/>
                  </a:lnTo>
                  <a:lnTo>
                    <a:pt x="32" y="233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5" y="229"/>
                  </a:lnTo>
                  <a:lnTo>
                    <a:pt x="13" y="231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35"/>
                  </a:lnTo>
                  <a:lnTo>
                    <a:pt x="10" y="235"/>
                  </a:lnTo>
                  <a:lnTo>
                    <a:pt x="6" y="237"/>
                  </a:lnTo>
                  <a:lnTo>
                    <a:pt x="5" y="238"/>
                  </a:lnTo>
                  <a:lnTo>
                    <a:pt x="2" y="242"/>
                  </a:lnTo>
                  <a:lnTo>
                    <a:pt x="1" y="24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" y="250"/>
                  </a:lnTo>
                  <a:lnTo>
                    <a:pt x="5" y="246"/>
                  </a:lnTo>
                  <a:lnTo>
                    <a:pt x="9" y="244"/>
                  </a:lnTo>
                  <a:lnTo>
                    <a:pt x="10" y="243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3" y="248"/>
                  </a:lnTo>
                  <a:lnTo>
                    <a:pt x="16" y="251"/>
                  </a:lnTo>
                  <a:lnTo>
                    <a:pt x="21" y="251"/>
                  </a:lnTo>
                  <a:lnTo>
                    <a:pt x="26" y="251"/>
                  </a:lnTo>
                  <a:lnTo>
                    <a:pt x="37" y="250"/>
                  </a:lnTo>
                  <a:lnTo>
                    <a:pt x="40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0" y="252"/>
                  </a:lnTo>
                  <a:lnTo>
                    <a:pt x="32" y="253"/>
                  </a:lnTo>
                  <a:lnTo>
                    <a:pt x="28" y="254"/>
                  </a:lnTo>
                  <a:lnTo>
                    <a:pt x="24" y="257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1" y="264"/>
                  </a:lnTo>
                  <a:lnTo>
                    <a:pt x="17" y="268"/>
                  </a:lnTo>
                  <a:lnTo>
                    <a:pt x="16" y="270"/>
                  </a:lnTo>
                  <a:lnTo>
                    <a:pt x="16" y="274"/>
                  </a:lnTo>
                  <a:lnTo>
                    <a:pt x="17" y="277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2" y="275"/>
                  </a:lnTo>
                  <a:lnTo>
                    <a:pt x="24" y="272"/>
                  </a:lnTo>
                  <a:lnTo>
                    <a:pt x="26" y="270"/>
                  </a:lnTo>
                  <a:lnTo>
                    <a:pt x="29" y="270"/>
                  </a:lnTo>
                  <a:lnTo>
                    <a:pt x="29" y="270"/>
                  </a:lnTo>
                  <a:lnTo>
                    <a:pt x="32" y="270"/>
                  </a:lnTo>
                  <a:lnTo>
                    <a:pt x="36" y="273"/>
                  </a:lnTo>
                  <a:lnTo>
                    <a:pt x="40" y="273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50" y="267"/>
                  </a:lnTo>
                  <a:lnTo>
                    <a:pt x="53" y="265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60" y="265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4"/>
                  </a:lnTo>
                  <a:lnTo>
                    <a:pt x="62" y="277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1" y="280"/>
                  </a:lnTo>
                  <a:lnTo>
                    <a:pt x="63" y="280"/>
                  </a:lnTo>
                  <a:lnTo>
                    <a:pt x="68" y="279"/>
                  </a:lnTo>
                  <a:lnTo>
                    <a:pt x="70" y="276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80" y="270"/>
                  </a:lnTo>
                  <a:lnTo>
                    <a:pt x="81" y="269"/>
                  </a:lnTo>
                  <a:lnTo>
                    <a:pt x="82" y="266"/>
                  </a:lnTo>
                  <a:lnTo>
                    <a:pt x="81" y="262"/>
                  </a:lnTo>
                  <a:lnTo>
                    <a:pt x="81" y="261"/>
                  </a:lnTo>
                  <a:lnTo>
                    <a:pt x="82" y="259"/>
                  </a:lnTo>
                  <a:lnTo>
                    <a:pt x="82" y="259"/>
                  </a:lnTo>
                  <a:lnTo>
                    <a:pt x="88" y="255"/>
                  </a:lnTo>
                  <a:lnTo>
                    <a:pt x="92" y="252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2" y="252"/>
                  </a:lnTo>
                  <a:lnTo>
                    <a:pt x="102" y="257"/>
                  </a:lnTo>
                  <a:lnTo>
                    <a:pt x="103" y="262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0"/>
                  </a:lnTo>
                  <a:lnTo>
                    <a:pt x="129" y="245"/>
                  </a:lnTo>
                  <a:lnTo>
                    <a:pt x="132" y="239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42"/>
                  </a:lnTo>
                  <a:lnTo>
                    <a:pt x="134" y="248"/>
                  </a:lnTo>
                  <a:lnTo>
                    <a:pt x="135" y="252"/>
                  </a:lnTo>
                  <a:lnTo>
                    <a:pt x="136" y="253"/>
                  </a:lnTo>
                  <a:lnTo>
                    <a:pt x="160" y="247"/>
                  </a:lnTo>
                  <a:lnTo>
                    <a:pt x="160" y="247"/>
                  </a:lnTo>
                  <a:lnTo>
                    <a:pt x="160" y="244"/>
                  </a:lnTo>
                  <a:lnTo>
                    <a:pt x="160" y="239"/>
                  </a:lnTo>
                  <a:lnTo>
                    <a:pt x="162" y="231"/>
                  </a:lnTo>
                  <a:lnTo>
                    <a:pt x="162" y="231"/>
                  </a:lnTo>
                  <a:lnTo>
                    <a:pt x="165" y="240"/>
                  </a:lnTo>
                  <a:lnTo>
                    <a:pt x="169" y="248"/>
                  </a:lnTo>
                  <a:lnTo>
                    <a:pt x="174" y="255"/>
                  </a:lnTo>
                  <a:lnTo>
                    <a:pt x="178" y="258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96" y="266"/>
                  </a:lnTo>
                  <a:lnTo>
                    <a:pt x="210" y="270"/>
                  </a:lnTo>
                  <a:lnTo>
                    <a:pt x="246" y="281"/>
                  </a:lnTo>
                  <a:lnTo>
                    <a:pt x="246" y="281"/>
                  </a:lnTo>
                  <a:lnTo>
                    <a:pt x="258" y="284"/>
                  </a:lnTo>
                  <a:lnTo>
                    <a:pt x="266" y="288"/>
                  </a:lnTo>
                  <a:lnTo>
                    <a:pt x="266" y="288"/>
                  </a:lnTo>
                  <a:lnTo>
                    <a:pt x="267" y="289"/>
                  </a:lnTo>
                  <a:lnTo>
                    <a:pt x="267" y="290"/>
                  </a:lnTo>
                  <a:lnTo>
                    <a:pt x="266" y="294"/>
                  </a:lnTo>
                  <a:lnTo>
                    <a:pt x="262" y="296"/>
                  </a:lnTo>
                  <a:lnTo>
                    <a:pt x="262" y="296"/>
                  </a:lnTo>
                  <a:lnTo>
                    <a:pt x="268" y="299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83" y="311"/>
                  </a:lnTo>
                  <a:lnTo>
                    <a:pt x="286" y="318"/>
                  </a:lnTo>
                  <a:lnTo>
                    <a:pt x="290" y="327"/>
                  </a:lnTo>
                  <a:lnTo>
                    <a:pt x="292" y="336"/>
                  </a:lnTo>
                  <a:lnTo>
                    <a:pt x="292" y="336"/>
                  </a:lnTo>
                  <a:lnTo>
                    <a:pt x="293" y="344"/>
                  </a:lnTo>
                  <a:lnTo>
                    <a:pt x="295" y="352"/>
                  </a:lnTo>
                  <a:lnTo>
                    <a:pt x="295" y="359"/>
                  </a:lnTo>
                  <a:lnTo>
                    <a:pt x="293" y="363"/>
                  </a:lnTo>
                  <a:lnTo>
                    <a:pt x="292" y="364"/>
                  </a:lnTo>
                  <a:lnTo>
                    <a:pt x="292" y="364"/>
                  </a:lnTo>
                  <a:lnTo>
                    <a:pt x="291" y="366"/>
                  </a:lnTo>
                  <a:lnTo>
                    <a:pt x="289" y="368"/>
                  </a:lnTo>
                  <a:lnTo>
                    <a:pt x="284" y="369"/>
                  </a:lnTo>
                  <a:lnTo>
                    <a:pt x="277" y="371"/>
                  </a:lnTo>
                  <a:lnTo>
                    <a:pt x="279" y="380"/>
                  </a:lnTo>
                  <a:lnTo>
                    <a:pt x="279" y="380"/>
                  </a:lnTo>
                  <a:lnTo>
                    <a:pt x="285" y="380"/>
                  </a:lnTo>
                  <a:lnTo>
                    <a:pt x="290" y="379"/>
                  </a:lnTo>
                  <a:lnTo>
                    <a:pt x="295" y="378"/>
                  </a:lnTo>
                  <a:lnTo>
                    <a:pt x="295" y="378"/>
                  </a:lnTo>
                  <a:lnTo>
                    <a:pt x="292" y="379"/>
                  </a:lnTo>
                  <a:lnTo>
                    <a:pt x="292" y="379"/>
                  </a:lnTo>
                  <a:lnTo>
                    <a:pt x="290" y="385"/>
                  </a:lnTo>
                  <a:lnTo>
                    <a:pt x="289" y="389"/>
                  </a:lnTo>
                  <a:lnTo>
                    <a:pt x="298" y="396"/>
                  </a:lnTo>
                  <a:lnTo>
                    <a:pt x="298" y="396"/>
                  </a:lnTo>
                  <a:lnTo>
                    <a:pt x="303" y="385"/>
                  </a:lnTo>
                  <a:lnTo>
                    <a:pt x="305" y="381"/>
                  </a:lnTo>
                  <a:lnTo>
                    <a:pt x="307" y="379"/>
                  </a:lnTo>
                  <a:lnTo>
                    <a:pt x="307" y="379"/>
                  </a:lnTo>
                  <a:lnTo>
                    <a:pt x="310" y="379"/>
                  </a:lnTo>
                  <a:lnTo>
                    <a:pt x="313" y="380"/>
                  </a:lnTo>
                  <a:lnTo>
                    <a:pt x="318" y="383"/>
                  </a:lnTo>
                  <a:lnTo>
                    <a:pt x="323" y="385"/>
                  </a:lnTo>
                  <a:lnTo>
                    <a:pt x="328" y="389"/>
                  </a:lnTo>
                  <a:lnTo>
                    <a:pt x="333" y="395"/>
                  </a:lnTo>
                  <a:lnTo>
                    <a:pt x="337" y="401"/>
                  </a:lnTo>
                  <a:lnTo>
                    <a:pt x="341" y="408"/>
                  </a:lnTo>
                  <a:lnTo>
                    <a:pt x="341" y="408"/>
                  </a:lnTo>
                  <a:lnTo>
                    <a:pt x="343" y="414"/>
                  </a:lnTo>
                  <a:lnTo>
                    <a:pt x="343" y="420"/>
                  </a:lnTo>
                  <a:lnTo>
                    <a:pt x="343" y="425"/>
                  </a:lnTo>
                  <a:lnTo>
                    <a:pt x="343" y="432"/>
                  </a:lnTo>
                  <a:lnTo>
                    <a:pt x="342" y="438"/>
                  </a:lnTo>
                  <a:lnTo>
                    <a:pt x="340" y="443"/>
                  </a:lnTo>
                  <a:lnTo>
                    <a:pt x="336" y="446"/>
                  </a:lnTo>
                  <a:lnTo>
                    <a:pt x="331" y="448"/>
                  </a:lnTo>
                  <a:lnTo>
                    <a:pt x="331" y="448"/>
                  </a:lnTo>
                  <a:lnTo>
                    <a:pt x="329" y="448"/>
                  </a:lnTo>
                  <a:lnTo>
                    <a:pt x="326" y="447"/>
                  </a:lnTo>
                  <a:lnTo>
                    <a:pt x="319" y="444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5" y="444"/>
                  </a:lnTo>
                  <a:lnTo>
                    <a:pt x="303" y="446"/>
                  </a:lnTo>
                  <a:lnTo>
                    <a:pt x="296" y="450"/>
                  </a:lnTo>
                  <a:lnTo>
                    <a:pt x="293" y="452"/>
                  </a:lnTo>
                  <a:lnTo>
                    <a:pt x="292" y="455"/>
                  </a:lnTo>
                  <a:lnTo>
                    <a:pt x="291" y="460"/>
                  </a:lnTo>
                  <a:lnTo>
                    <a:pt x="292" y="466"/>
                  </a:lnTo>
                  <a:lnTo>
                    <a:pt x="292" y="466"/>
                  </a:lnTo>
                  <a:lnTo>
                    <a:pt x="298" y="460"/>
                  </a:lnTo>
                  <a:lnTo>
                    <a:pt x="300" y="458"/>
                  </a:lnTo>
                  <a:lnTo>
                    <a:pt x="303" y="458"/>
                  </a:lnTo>
                  <a:lnTo>
                    <a:pt x="303" y="458"/>
                  </a:lnTo>
                  <a:lnTo>
                    <a:pt x="304" y="459"/>
                  </a:lnTo>
                  <a:lnTo>
                    <a:pt x="305" y="460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8" y="463"/>
                  </a:lnTo>
                  <a:lnTo>
                    <a:pt x="311" y="463"/>
                  </a:lnTo>
                  <a:lnTo>
                    <a:pt x="316" y="463"/>
                  </a:lnTo>
                  <a:lnTo>
                    <a:pt x="323" y="462"/>
                  </a:lnTo>
                  <a:lnTo>
                    <a:pt x="326" y="462"/>
                  </a:lnTo>
                  <a:lnTo>
                    <a:pt x="326" y="463"/>
                  </a:lnTo>
                  <a:lnTo>
                    <a:pt x="326" y="463"/>
                  </a:lnTo>
                  <a:lnTo>
                    <a:pt x="326" y="465"/>
                  </a:lnTo>
                  <a:lnTo>
                    <a:pt x="325" y="465"/>
                  </a:lnTo>
                  <a:lnTo>
                    <a:pt x="322" y="465"/>
                  </a:lnTo>
                  <a:lnTo>
                    <a:pt x="322" y="465"/>
                  </a:lnTo>
                  <a:lnTo>
                    <a:pt x="310" y="467"/>
                  </a:lnTo>
                  <a:lnTo>
                    <a:pt x="305" y="469"/>
                  </a:lnTo>
                  <a:lnTo>
                    <a:pt x="303" y="472"/>
                  </a:lnTo>
                  <a:lnTo>
                    <a:pt x="303" y="472"/>
                  </a:lnTo>
                  <a:lnTo>
                    <a:pt x="303" y="473"/>
                  </a:lnTo>
                  <a:lnTo>
                    <a:pt x="301" y="475"/>
                  </a:lnTo>
                  <a:lnTo>
                    <a:pt x="301" y="475"/>
                  </a:lnTo>
                  <a:lnTo>
                    <a:pt x="300" y="478"/>
                  </a:lnTo>
                  <a:lnTo>
                    <a:pt x="297" y="481"/>
                  </a:lnTo>
                  <a:lnTo>
                    <a:pt x="295" y="484"/>
                  </a:lnTo>
                  <a:lnTo>
                    <a:pt x="293" y="488"/>
                  </a:lnTo>
                  <a:lnTo>
                    <a:pt x="293" y="491"/>
                  </a:lnTo>
                  <a:lnTo>
                    <a:pt x="293" y="491"/>
                  </a:lnTo>
                  <a:lnTo>
                    <a:pt x="295" y="496"/>
                  </a:lnTo>
                  <a:lnTo>
                    <a:pt x="297" y="498"/>
                  </a:lnTo>
                  <a:lnTo>
                    <a:pt x="299" y="502"/>
                  </a:lnTo>
                  <a:lnTo>
                    <a:pt x="299" y="502"/>
                  </a:lnTo>
                  <a:lnTo>
                    <a:pt x="300" y="499"/>
                  </a:lnTo>
                  <a:lnTo>
                    <a:pt x="300" y="496"/>
                  </a:lnTo>
                  <a:lnTo>
                    <a:pt x="301" y="491"/>
                  </a:lnTo>
                  <a:lnTo>
                    <a:pt x="303" y="489"/>
                  </a:lnTo>
                  <a:lnTo>
                    <a:pt x="304" y="489"/>
                  </a:lnTo>
                  <a:lnTo>
                    <a:pt x="304" y="489"/>
                  </a:lnTo>
                  <a:lnTo>
                    <a:pt x="306" y="489"/>
                  </a:lnTo>
                  <a:lnTo>
                    <a:pt x="307" y="490"/>
                  </a:lnTo>
                  <a:lnTo>
                    <a:pt x="310" y="492"/>
                  </a:lnTo>
                  <a:lnTo>
                    <a:pt x="312" y="492"/>
                  </a:lnTo>
                  <a:lnTo>
                    <a:pt x="312" y="492"/>
                  </a:lnTo>
                  <a:lnTo>
                    <a:pt x="314" y="492"/>
                  </a:lnTo>
                  <a:lnTo>
                    <a:pt x="318" y="490"/>
                  </a:lnTo>
                  <a:lnTo>
                    <a:pt x="323" y="483"/>
                  </a:lnTo>
                  <a:lnTo>
                    <a:pt x="330" y="477"/>
                  </a:lnTo>
                  <a:lnTo>
                    <a:pt x="334" y="475"/>
                  </a:lnTo>
                  <a:lnTo>
                    <a:pt x="336" y="475"/>
                  </a:lnTo>
                  <a:lnTo>
                    <a:pt x="336" y="475"/>
                  </a:lnTo>
                  <a:lnTo>
                    <a:pt x="336" y="476"/>
                  </a:lnTo>
                  <a:lnTo>
                    <a:pt x="335" y="477"/>
                  </a:lnTo>
                  <a:lnTo>
                    <a:pt x="331" y="481"/>
                  </a:lnTo>
                  <a:lnTo>
                    <a:pt x="327" y="485"/>
                  </a:lnTo>
                  <a:lnTo>
                    <a:pt x="325" y="488"/>
                  </a:lnTo>
                  <a:lnTo>
                    <a:pt x="323" y="491"/>
                  </a:lnTo>
                  <a:lnTo>
                    <a:pt x="323" y="491"/>
                  </a:lnTo>
                  <a:lnTo>
                    <a:pt x="323" y="495"/>
                  </a:lnTo>
                  <a:lnTo>
                    <a:pt x="326" y="497"/>
                  </a:lnTo>
                  <a:lnTo>
                    <a:pt x="328" y="499"/>
                  </a:lnTo>
                  <a:lnTo>
                    <a:pt x="329" y="502"/>
                  </a:lnTo>
                  <a:lnTo>
                    <a:pt x="329" y="502"/>
                  </a:lnTo>
                  <a:lnTo>
                    <a:pt x="329" y="504"/>
                  </a:lnTo>
                  <a:lnTo>
                    <a:pt x="331" y="507"/>
                  </a:lnTo>
                  <a:lnTo>
                    <a:pt x="335" y="510"/>
                  </a:lnTo>
                  <a:lnTo>
                    <a:pt x="338" y="511"/>
                  </a:lnTo>
                  <a:lnTo>
                    <a:pt x="344" y="513"/>
                  </a:lnTo>
                  <a:lnTo>
                    <a:pt x="348" y="513"/>
                  </a:lnTo>
                  <a:lnTo>
                    <a:pt x="348" y="513"/>
                  </a:lnTo>
                  <a:lnTo>
                    <a:pt x="346" y="511"/>
                  </a:lnTo>
                  <a:lnTo>
                    <a:pt x="343" y="507"/>
                  </a:lnTo>
                  <a:lnTo>
                    <a:pt x="341" y="503"/>
                  </a:lnTo>
                  <a:lnTo>
                    <a:pt x="340" y="502"/>
                  </a:lnTo>
                  <a:lnTo>
                    <a:pt x="341" y="499"/>
                  </a:lnTo>
                  <a:lnTo>
                    <a:pt x="341" y="499"/>
                  </a:lnTo>
                  <a:lnTo>
                    <a:pt x="342" y="498"/>
                  </a:lnTo>
                  <a:lnTo>
                    <a:pt x="343" y="499"/>
                  </a:lnTo>
                  <a:lnTo>
                    <a:pt x="345" y="499"/>
                  </a:lnTo>
                  <a:lnTo>
                    <a:pt x="349" y="498"/>
                  </a:lnTo>
                  <a:lnTo>
                    <a:pt x="349" y="498"/>
                  </a:lnTo>
                  <a:lnTo>
                    <a:pt x="349" y="496"/>
                  </a:lnTo>
                  <a:lnTo>
                    <a:pt x="348" y="489"/>
                  </a:lnTo>
                  <a:lnTo>
                    <a:pt x="349" y="485"/>
                  </a:lnTo>
                  <a:lnTo>
                    <a:pt x="350" y="481"/>
                  </a:lnTo>
                  <a:lnTo>
                    <a:pt x="353" y="476"/>
                  </a:lnTo>
                  <a:lnTo>
                    <a:pt x="358" y="470"/>
                  </a:lnTo>
                  <a:lnTo>
                    <a:pt x="358" y="470"/>
                  </a:lnTo>
                  <a:lnTo>
                    <a:pt x="360" y="474"/>
                  </a:lnTo>
                  <a:lnTo>
                    <a:pt x="363" y="475"/>
                  </a:lnTo>
                  <a:lnTo>
                    <a:pt x="366" y="476"/>
                  </a:lnTo>
                  <a:lnTo>
                    <a:pt x="366" y="476"/>
                  </a:lnTo>
                  <a:lnTo>
                    <a:pt x="368" y="477"/>
                  </a:lnTo>
                  <a:lnTo>
                    <a:pt x="368" y="478"/>
                  </a:lnTo>
                  <a:lnTo>
                    <a:pt x="370" y="483"/>
                  </a:lnTo>
                  <a:lnTo>
                    <a:pt x="368" y="489"/>
                  </a:lnTo>
                  <a:lnTo>
                    <a:pt x="368" y="489"/>
                  </a:lnTo>
                  <a:lnTo>
                    <a:pt x="371" y="488"/>
                  </a:lnTo>
                  <a:lnTo>
                    <a:pt x="373" y="484"/>
                  </a:lnTo>
                  <a:lnTo>
                    <a:pt x="374" y="478"/>
                  </a:lnTo>
                  <a:lnTo>
                    <a:pt x="375" y="472"/>
                  </a:lnTo>
                  <a:lnTo>
                    <a:pt x="375" y="472"/>
                  </a:lnTo>
                  <a:lnTo>
                    <a:pt x="377" y="470"/>
                  </a:lnTo>
                  <a:lnTo>
                    <a:pt x="380" y="466"/>
                  </a:lnTo>
                  <a:lnTo>
                    <a:pt x="380" y="466"/>
                  </a:lnTo>
                  <a:lnTo>
                    <a:pt x="380" y="463"/>
                  </a:lnTo>
                  <a:lnTo>
                    <a:pt x="379" y="462"/>
                  </a:lnTo>
                  <a:lnTo>
                    <a:pt x="377" y="459"/>
                  </a:lnTo>
                  <a:lnTo>
                    <a:pt x="374" y="457"/>
                  </a:lnTo>
                  <a:lnTo>
                    <a:pt x="373" y="453"/>
                  </a:lnTo>
                  <a:lnTo>
                    <a:pt x="372" y="447"/>
                  </a:lnTo>
                  <a:lnTo>
                    <a:pt x="372" y="440"/>
                  </a:lnTo>
                  <a:lnTo>
                    <a:pt x="372" y="440"/>
                  </a:lnTo>
                  <a:lnTo>
                    <a:pt x="372" y="438"/>
                  </a:lnTo>
                  <a:lnTo>
                    <a:pt x="371" y="437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6" y="431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71" y="431"/>
                  </a:lnTo>
                  <a:lnTo>
                    <a:pt x="375" y="431"/>
                  </a:lnTo>
                  <a:lnTo>
                    <a:pt x="380" y="430"/>
                  </a:lnTo>
                  <a:lnTo>
                    <a:pt x="380" y="430"/>
                  </a:lnTo>
                  <a:lnTo>
                    <a:pt x="381" y="416"/>
                  </a:lnTo>
                  <a:lnTo>
                    <a:pt x="381" y="409"/>
                  </a:lnTo>
                  <a:lnTo>
                    <a:pt x="381" y="406"/>
                  </a:lnTo>
                  <a:lnTo>
                    <a:pt x="381" y="406"/>
                  </a:lnTo>
                  <a:lnTo>
                    <a:pt x="375" y="406"/>
                  </a:lnTo>
                  <a:lnTo>
                    <a:pt x="372" y="405"/>
                  </a:lnTo>
                  <a:lnTo>
                    <a:pt x="368" y="403"/>
                  </a:lnTo>
                  <a:lnTo>
                    <a:pt x="366" y="401"/>
                  </a:lnTo>
                  <a:lnTo>
                    <a:pt x="366" y="401"/>
                  </a:lnTo>
                  <a:lnTo>
                    <a:pt x="371" y="401"/>
                  </a:lnTo>
                  <a:lnTo>
                    <a:pt x="374" y="401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1" y="399"/>
                  </a:lnTo>
                  <a:lnTo>
                    <a:pt x="380" y="387"/>
                  </a:lnTo>
                  <a:lnTo>
                    <a:pt x="380" y="379"/>
                  </a:lnTo>
                  <a:lnTo>
                    <a:pt x="379" y="377"/>
                  </a:lnTo>
                  <a:lnTo>
                    <a:pt x="379" y="376"/>
                  </a:lnTo>
                  <a:lnTo>
                    <a:pt x="379" y="376"/>
                  </a:lnTo>
                  <a:lnTo>
                    <a:pt x="374" y="377"/>
                  </a:lnTo>
                  <a:lnTo>
                    <a:pt x="371" y="377"/>
                  </a:lnTo>
                  <a:lnTo>
                    <a:pt x="366" y="376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2" y="373"/>
                  </a:lnTo>
                  <a:lnTo>
                    <a:pt x="362" y="371"/>
                  </a:lnTo>
                  <a:lnTo>
                    <a:pt x="360" y="368"/>
                  </a:lnTo>
                  <a:lnTo>
                    <a:pt x="360" y="365"/>
                  </a:lnTo>
                  <a:lnTo>
                    <a:pt x="359" y="364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1" y="361"/>
                  </a:lnTo>
                  <a:lnTo>
                    <a:pt x="345" y="357"/>
                  </a:lnTo>
                  <a:lnTo>
                    <a:pt x="341" y="354"/>
                  </a:lnTo>
                  <a:lnTo>
                    <a:pt x="338" y="351"/>
                  </a:lnTo>
                  <a:lnTo>
                    <a:pt x="338" y="351"/>
                  </a:lnTo>
                  <a:lnTo>
                    <a:pt x="336" y="348"/>
                  </a:lnTo>
                  <a:lnTo>
                    <a:pt x="335" y="344"/>
                  </a:lnTo>
                  <a:lnTo>
                    <a:pt x="335" y="342"/>
                  </a:lnTo>
                  <a:lnTo>
                    <a:pt x="335" y="342"/>
                  </a:lnTo>
                  <a:lnTo>
                    <a:pt x="341" y="344"/>
                  </a:lnTo>
                  <a:lnTo>
                    <a:pt x="344" y="344"/>
                  </a:lnTo>
                  <a:lnTo>
                    <a:pt x="346" y="34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6" y="325"/>
                  </a:lnTo>
                  <a:lnTo>
                    <a:pt x="342" y="324"/>
                  </a:lnTo>
                  <a:lnTo>
                    <a:pt x="342" y="324"/>
                  </a:lnTo>
                  <a:lnTo>
                    <a:pt x="340" y="321"/>
                  </a:lnTo>
                  <a:lnTo>
                    <a:pt x="337" y="319"/>
                  </a:lnTo>
                  <a:lnTo>
                    <a:pt x="335" y="317"/>
                  </a:lnTo>
                  <a:lnTo>
                    <a:pt x="335" y="317"/>
                  </a:lnTo>
                  <a:lnTo>
                    <a:pt x="337" y="318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8" y="319"/>
                  </a:lnTo>
                  <a:lnTo>
                    <a:pt x="349" y="318"/>
                  </a:lnTo>
                  <a:lnTo>
                    <a:pt x="352" y="297"/>
                  </a:lnTo>
                  <a:lnTo>
                    <a:pt x="352" y="297"/>
                  </a:lnTo>
                  <a:lnTo>
                    <a:pt x="348" y="297"/>
                  </a:lnTo>
                  <a:lnTo>
                    <a:pt x="345" y="296"/>
                  </a:lnTo>
                  <a:lnTo>
                    <a:pt x="342" y="295"/>
                  </a:lnTo>
                  <a:lnTo>
                    <a:pt x="341" y="291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8" y="288"/>
                  </a:lnTo>
                  <a:lnTo>
                    <a:pt x="355" y="284"/>
                  </a:lnTo>
                  <a:lnTo>
                    <a:pt x="360" y="280"/>
                  </a:lnTo>
                  <a:lnTo>
                    <a:pt x="366" y="275"/>
                  </a:lnTo>
                  <a:lnTo>
                    <a:pt x="371" y="269"/>
                  </a:lnTo>
                  <a:lnTo>
                    <a:pt x="374" y="262"/>
                  </a:lnTo>
                  <a:lnTo>
                    <a:pt x="377" y="257"/>
                  </a:lnTo>
                  <a:lnTo>
                    <a:pt x="379" y="250"/>
                  </a:lnTo>
                  <a:lnTo>
                    <a:pt x="379" y="250"/>
                  </a:lnTo>
                  <a:lnTo>
                    <a:pt x="383" y="252"/>
                  </a:lnTo>
                  <a:lnTo>
                    <a:pt x="387" y="252"/>
                  </a:lnTo>
                  <a:lnTo>
                    <a:pt x="390" y="252"/>
                  </a:lnTo>
                  <a:lnTo>
                    <a:pt x="390" y="252"/>
                  </a:lnTo>
                  <a:lnTo>
                    <a:pt x="390" y="244"/>
                  </a:lnTo>
                  <a:lnTo>
                    <a:pt x="390" y="235"/>
                  </a:lnTo>
                  <a:lnTo>
                    <a:pt x="390" y="235"/>
                  </a:lnTo>
                  <a:lnTo>
                    <a:pt x="386" y="233"/>
                  </a:lnTo>
                  <a:lnTo>
                    <a:pt x="382" y="232"/>
                  </a:lnTo>
                  <a:lnTo>
                    <a:pt x="38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787" y="2604"/>
              <a:ext cx="221" cy="58"/>
            </a:xfrm>
            <a:custGeom>
              <a:avLst/>
              <a:gdLst>
                <a:gd name="T0" fmla="*/ 0 w 221"/>
                <a:gd name="T1" fmla="*/ 22 h 58"/>
                <a:gd name="T2" fmla="*/ 0 w 221"/>
                <a:gd name="T3" fmla="*/ 22 h 58"/>
                <a:gd name="T4" fmla="*/ 14 w 221"/>
                <a:gd name="T5" fmla="*/ 31 h 58"/>
                <a:gd name="T6" fmla="*/ 26 w 221"/>
                <a:gd name="T7" fmla="*/ 38 h 58"/>
                <a:gd name="T8" fmla="*/ 26 w 221"/>
                <a:gd name="T9" fmla="*/ 38 h 58"/>
                <a:gd name="T10" fmla="*/ 45 w 221"/>
                <a:gd name="T11" fmla="*/ 45 h 58"/>
                <a:gd name="T12" fmla="*/ 57 w 221"/>
                <a:gd name="T13" fmla="*/ 50 h 58"/>
                <a:gd name="T14" fmla="*/ 72 w 221"/>
                <a:gd name="T15" fmla="*/ 53 h 58"/>
                <a:gd name="T16" fmla="*/ 87 w 221"/>
                <a:gd name="T17" fmla="*/ 56 h 58"/>
                <a:gd name="T18" fmla="*/ 104 w 221"/>
                <a:gd name="T19" fmla="*/ 58 h 58"/>
                <a:gd name="T20" fmla="*/ 124 w 221"/>
                <a:gd name="T21" fmla="*/ 58 h 58"/>
                <a:gd name="T22" fmla="*/ 143 w 221"/>
                <a:gd name="T23" fmla="*/ 57 h 58"/>
                <a:gd name="T24" fmla="*/ 143 w 221"/>
                <a:gd name="T25" fmla="*/ 57 h 58"/>
                <a:gd name="T26" fmla="*/ 162 w 221"/>
                <a:gd name="T27" fmla="*/ 54 h 58"/>
                <a:gd name="T28" fmla="*/ 178 w 221"/>
                <a:gd name="T29" fmla="*/ 51 h 58"/>
                <a:gd name="T30" fmla="*/ 191 w 221"/>
                <a:gd name="T31" fmla="*/ 48 h 58"/>
                <a:gd name="T32" fmla="*/ 202 w 221"/>
                <a:gd name="T33" fmla="*/ 44 h 58"/>
                <a:gd name="T34" fmla="*/ 216 w 221"/>
                <a:gd name="T35" fmla="*/ 36 h 58"/>
                <a:gd name="T36" fmla="*/ 221 w 221"/>
                <a:gd name="T37" fmla="*/ 34 h 58"/>
                <a:gd name="T38" fmla="*/ 221 w 221"/>
                <a:gd name="T39" fmla="*/ 34 h 58"/>
                <a:gd name="T40" fmla="*/ 215 w 221"/>
                <a:gd name="T41" fmla="*/ 31 h 58"/>
                <a:gd name="T42" fmla="*/ 209 w 221"/>
                <a:gd name="T43" fmla="*/ 28 h 58"/>
                <a:gd name="T44" fmla="*/ 199 w 221"/>
                <a:gd name="T45" fmla="*/ 20 h 58"/>
                <a:gd name="T46" fmla="*/ 199 w 221"/>
                <a:gd name="T47" fmla="*/ 20 h 58"/>
                <a:gd name="T48" fmla="*/ 199 w 221"/>
                <a:gd name="T49" fmla="*/ 24 h 58"/>
                <a:gd name="T50" fmla="*/ 199 w 221"/>
                <a:gd name="T51" fmla="*/ 24 h 58"/>
                <a:gd name="T52" fmla="*/ 198 w 221"/>
                <a:gd name="T53" fmla="*/ 33 h 58"/>
                <a:gd name="T54" fmla="*/ 198 w 221"/>
                <a:gd name="T55" fmla="*/ 33 h 58"/>
                <a:gd name="T56" fmla="*/ 193 w 221"/>
                <a:gd name="T57" fmla="*/ 31 h 58"/>
                <a:gd name="T58" fmla="*/ 193 w 221"/>
                <a:gd name="T59" fmla="*/ 31 h 58"/>
                <a:gd name="T60" fmla="*/ 190 w 221"/>
                <a:gd name="T61" fmla="*/ 29 h 58"/>
                <a:gd name="T62" fmla="*/ 186 w 221"/>
                <a:gd name="T63" fmla="*/ 26 h 58"/>
                <a:gd name="T64" fmla="*/ 184 w 221"/>
                <a:gd name="T65" fmla="*/ 21 h 58"/>
                <a:gd name="T66" fmla="*/ 183 w 221"/>
                <a:gd name="T67" fmla="*/ 15 h 58"/>
                <a:gd name="T68" fmla="*/ 183 w 221"/>
                <a:gd name="T69" fmla="*/ 15 h 58"/>
                <a:gd name="T70" fmla="*/ 182 w 221"/>
                <a:gd name="T71" fmla="*/ 14 h 58"/>
                <a:gd name="T72" fmla="*/ 182 w 221"/>
                <a:gd name="T73" fmla="*/ 14 h 58"/>
                <a:gd name="T74" fmla="*/ 172 w 221"/>
                <a:gd name="T75" fmla="*/ 17 h 58"/>
                <a:gd name="T76" fmla="*/ 160 w 221"/>
                <a:gd name="T77" fmla="*/ 21 h 58"/>
                <a:gd name="T78" fmla="*/ 146 w 221"/>
                <a:gd name="T79" fmla="*/ 24 h 58"/>
                <a:gd name="T80" fmla="*/ 130 w 221"/>
                <a:gd name="T81" fmla="*/ 26 h 58"/>
                <a:gd name="T82" fmla="*/ 130 w 221"/>
                <a:gd name="T83" fmla="*/ 26 h 58"/>
                <a:gd name="T84" fmla="*/ 102 w 221"/>
                <a:gd name="T85" fmla="*/ 24 h 58"/>
                <a:gd name="T86" fmla="*/ 88 w 221"/>
                <a:gd name="T87" fmla="*/ 23 h 58"/>
                <a:gd name="T88" fmla="*/ 74 w 221"/>
                <a:gd name="T89" fmla="*/ 21 h 58"/>
                <a:gd name="T90" fmla="*/ 61 w 221"/>
                <a:gd name="T91" fmla="*/ 19 h 58"/>
                <a:gd name="T92" fmla="*/ 48 w 221"/>
                <a:gd name="T93" fmla="*/ 14 h 58"/>
                <a:gd name="T94" fmla="*/ 34 w 221"/>
                <a:gd name="T95" fmla="*/ 9 h 58"/>
                <a:gd name="T96" fmla="*/ 20 w 221"/>
                <a:gd name="T97" fmla="*/ 5 h 58"/>
                <a:gd name="T98" fmla="*/ 20 w 221"/>
                <a:gd name="T99" fmla="*/ 5 h 58"/>
                <a:gd name="T100" fmla="*/ 11 w 221"/>
                <a:gd name="T101" fmla="*/ 0 h 58"/>
                <a:gd name="T102" fmla="*/ 11 w 221"/>
                <a:gd name="T103" fmla="*/ 0 h 58"/>
                <a:gd name="T104" fmla="*/ 9 w 221"/>
                <a:gd name="T105" fmla="*/ 1 h 58"/>
                <a:gd name="T106" fmla="*/ 9 w 221"/>
                <a:gd name="T107" fmla="*/ 4 h 58"/>
                <a:gd name="T108" fmla="*/ 12 w 221"/>
                <a:gd name="T109" fmla="*/ 9 h 58"/>
                <a:gd name="T110" fmla="*/ 16 w 221"/>
                <a:gd name="T111" fmla="*/ 16 h 58"/>
                <a:gd name="T112" fmla="*/ 16 w 221"/>
                <a:gd name="T113" fmla="*/ 16 h 58"/>
                <a:gd name="T114" fmla="*/ 11 w 221"/>
                <a:gd name="T115" fmla="*/ 15 h 58"/>
                <a:gd name="T116" fmla="*/ 6 w 221"/>
                <a:gd name="T117" fmla="*/ 17 h 58"/>
                <a:gd name="T118" fmla="*/ 6 w 221"/>
                <a:gd name="T119" fmla="*/ 17 h 58"/>
                <a:gd name="T120" fmla="*/ 2 w 221"/>
                <a:gd name="T121" fmla="*/ 20 h 58"/>
                <a:gd name="T122" fmla="*/ 0 w 221"/>
                <a:gd name="T12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58">
                  <a:moveTo>
                    <a:pt x="0" y="22"/>
                  </a:moveTo>
                  <a:lnTo>
                    <a:pt x="0" y="22"/>
                  </a:lnTo>
                  <a:lnTo>
                    <a:pt x="14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45" y="45"/>
                  </a:lnTo>
                  <a:lnTo>
                    <a:pt x="57" y="50"/>
                  </a:lnTo>
                  <a:lnTo>
                    <a:pt x="72" y="53"/>
                  </a:lnTo>
                  <a:lnTo>
                    <a:pt x="87" y="56"/>
                  </a:lnTo>
                  <a:lnTo>
                    <a:pt x="104" y="58"/>
                  </a:lnTo>
                  <a:lnTo>
                    <a:pt x="124" y="58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62" y="54"/>
                  </a:lnTo>
                  <a:lnTo>
                    <a:pt x="178" y="51"/>
                  </a:lnTo>
                  <a:lnTo>
                    <a:pt x="191" y="48"/>
                  </a:lnTo>
                  <a:lnTo>
                    <a:pt x="202" y="44"/>
                  </a:lnTo>
                  <a:lnTo>
                    <a:pt x="216" y="36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15" y="31"/>
                  </a:lnTo>
                  <a:lnTo>
                    <a:pt x="209" y="28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0" y="29"/>
                  </a:lnTo>
                  <a:lnTo>
                    <a:pt x="186" y="26"/>
                  </a:lnTo>
                  <a:lnTo>
                    <a:pt x="184" y="21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72" y="17"/>
                  </a:lnTo>
                  <a:lnTo>
                    <a:pt x="160" y="21"/>
                  </a:lnTo>
                  <a:lnTo>
                    <a:pt x="146" y="24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02" y="24"/>
                  </a:lnTo>
                  <a:lnTo>
                    <a:pt x="88" y="23"/>
                  </a:lnTo>
                  <a:lnTo>
                    <a:pt x="74" y="21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34" y="9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2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4738" y="2418"/>
              <a:ext cx="225" cy="161"/>
            </a:xfrm>
            <a:custGeom>
              <a:avLst/>
              <a:gdLst>
                <a:gd name="T0" fmla="*/ 206 w 225"/>
                <a:gd name="T1" fmla="*/ 13 h 161"/>
                <a:gd name="T2" fmla="*/ 202 w 225"/>
                <a:gd name="T3" fmla="*/ 2 h 161"/>
                <a:gd name="T4" fmla="*/ 197 w 225"/>
                <a:gd name="T5" fmla="*/ 0 h 161"/>
                <a:gd name="T6" fmla="*/ 144 w 225"/>
                <a:gd name="T7" fmla="*/ 26 h 161"/>
                <a:gd name="T8" fmla="*/ 131 w 225"/>
                <a:gd name="T9" fmla="*/ 34 h 161"/>
                <a:gd name="T10" fmla="*/ 112 w 225"/>
                <a:gd name="T11" fmla="*/ 34 h 161"/>
                <a:gd name="T12" fmla="*/ 114 w 225"/>
                <a:gd name="T13" fmla="*/ 45 h 161"/>
                <a:gd name="T14" fmla="*/ 109 w 225"/>
                <a:gd name="T15" fmla="*/ 50 h 161"/>
                <a:gd name="T16" fmla="*/ 114 w 225"/>
                <a:gd name="T17" fmla="*/ 59 h 161"/>
                <a:gd name="T18" fmla="*/ 124 w 225"/>
                <a:gd name="T19" fmla="*/ 58 h 161"/>
                <a:gd name="T20" fmla="*/ 120 w 225"/>
                <a:gd name="T21" fmla="*/ 73 h 161"/>
                <a:gd name="T22" fmla="*/ 92 w 225"/>
                <a:gd name="T23" fmla="*/ 93 h 161"/>
                <a:gd name="T24" fmla="*/ 64 w 225"/>
                <a:gd name="T25" fmla="*/ 98 h 161"/>
                <a:gd name="T26" fmla="*/ 50 w 225"/>
                <a:gd name="T27" fmla="*/ 87 h 161"/>
                <a:gd name="T28" fmla="*/ 43 w 225"/>
                <a:gd name="T29" fmla="*/ 80 h 161"/>
                <a:gd name="T30" fmla="*/ 32 w 225"/>
                <a:gd name="T31" fmla="*/ 80 h 161"/>
                <a:gd name="T32" fmla="*/ 17 w 225"/>
                <a:gd name="T33" fmla="*/ 87 h 161"/>
                <a:gd name="T34" fmla="*/ 31 w 225"/>
                <a:gd name="T35" fmla="*/ 89 h 161"/>
                <a:gd name="T36" fmla="*/ 27 w 225"/>
                <a:gd name="T37" fmla="*/ 95 h 161"/>
                <a:gd name="T38" fmla="*/ 47 w 225"/>
                <a:gd name="T39" fmla="*/ 108 h 161"/>
                <a:gd name="T40" fmla="*/ 47 w 225"/>
                <a:gd name="T41" fmla="*/ 109 h 161"/>
                <a:gd name="T42" fmla="*/ 25 w 225"/>
                <a:gd name="T43" fmla="*/ 102 h 161"/>
                <a:gd name="T44" fmla="*/ 18 w 225"/>
                <a:gd name="T45" fmla="*/ 104 h 161"/>
                <a:gd name="T46" fmla="*/ 4 w 225"/>
                <a:gd name="T47" fmla="*/ 109 h 161"/>
                <a:gd name="T48" fmla="*/ 2 w 225"/>
                <a:gd name="T49" fmla="*/ 123 h 161"/>
                <a:gd name="T50" fmla="*/ 11 w 225"/>
                <a:gd name="T51" fmla="*/ 115 h 161"/>
                <a:gd name="T52" fmla="*/ 13 w 225"/>
                <a:gd name="T53" fmla="*/ 119 h 161"/>
                <a:gd name="T54" fmla="*/ 16 w 225"/>
                <a:gd name="T55" fmla="*/ 125 h 161"/>
                <a:gd name="T56" fmla="*/ 42 w 225"/>
                <a:gd name="T57" fmla="*/ 124 h 161"/>
                <a:gd name="T58" fmla="*/ 48 w 225"/>
                <a:gd name="T59" fmla="*/ 125 h 161"/>
                <a:gd name="T60" fmla="*/ 25 w 225"/>
                <a:gd name="T61" fmla="*/ 131 h 161"/>
                <a:gd name="T62" fmla="*/ 24 w 225"/>
                <a:gd name="T63" fmla="*/ 135 h 161"/>
                <a:gd name="T64" fmla="*/ 18 w 225"/>
                <a:gd name="T65" fmla="*/ 148 h 161"/>
                <a:gd name="T66" fmla="*/ 21 w 225"/>
                <a:gd name="T67" fmla="*/ 157 h 161"/>
                <a:gd name="T68" fmla="*/ 26 w 225"/>
                <a:gd name="T69" fmla="*/ 155 h 161"/>
                <a:gd name="T70" fmla="*/ 27 w 225"/>
                <a:gd name="T71" fmla="*/ 149 h 161"/>
                <a:gd name="T72" fmla="*/ 34 w 225"/>
                <a:gd name="T73" fmla="*/ 154 h 161"/>
                <a:gd name="T74" fmla="*/ 45 w 225"/>
                <a:gd name="T75" fmla="*/ 147 h 161"/>
                <a:gd name="T76" fmla="*/ 58 w 225"/>
                <a:gd name="T77" fmla="*/ 135 h 161"/>
                <a:gd name="T78" fmla="*/ 69 w 225"/>
                <a:gd name="T79" fmla="*/ 134 h 161"/>
                <a:gd name="T80" fmla="*/ 70 w 225"/>
                <a:gd name="T81" fmla="*/ 141 h 161"/>
                <a:gd name="T82" fmla="*/ 73 w 225"/>
                <a:gd name="T83" fmla="*/ 148 h 161"/>
                <a:gd name="T84" fmla="*/ 71 w 225"/>
                <a:gd name="T85" fmla="*/ 154 h 161"/>
                <a:gd name="T86" fmla="*/ 85 w 225"/>
                <a:gd name="T87" fmla="*/ 142 h 161"/>
                <a:gd name="T88" fmla="*/ 88 w 225"/>
                <a:gd name="T89" fmla="*/ 139 h 161"/>
                <a:gd name="T90" fmla="*/ 91 w 225"/>
                <a:gd name="T91" fmla="*/ 134 h 161"/>
                <a:gd name="T92" fmla="*/ 93 w 225"/>
                <a:gd name="T93" fmla="*/ 127 h 161"/>
                <a:gd name="T94" fmla="*/ 105 w 225"/>
                <a:gd name="T95" fmla="*/ 123 h 161"/>
                <a:gd name="T96" fmla="*/ 108 w 225"/>
                <a:gd name="T97" fmla="*/ 115 h 161"/>
                <a:gd name="T98" fmla="*/ 114 w 225"/>
                <a:gd name="T99" fmla="*/ 113 h 161"/>
                <a:gd name="T100" fmla="*/ 127 w 225"/>
                <a:gd name="T101" fmla="*/ 125 h 161"/>
                <a:gd name="T102" fmla="*/ 145 w 225"/>
                <a:gd name="T103" fmla="*/ 116 h 161"/>
                <a:gd name="T104" fmla="*/ 144 w 225"/>
                <a:gd name="T105" fmla="*/ 108 h 161"/>
                <a:gd name="T106" fmla="*/ 142 w 225"/>
                <a:gd name="T107" fmla="*/ 98 h 161"/>
                <a:gd name="T108" fmla="*/ 154 w 225"/>
                <a:gd name="T109" fmla="*/ 110 h 161"/>
                <a:gd name="T110" fmla="*/ 174 w 225"/>
                <a:gd name="T111" fmla="*/ 98 h 161"/>
                <a:gd name="T112" fmla="*/ 173 w 225"/>
                <a:gd name="T113" fmla="*/ 95 h 161"/>
                <a:gd name="T114" fmla="*/ 167 w 225"/>
                <a:gd name="T115" fmla="*/ 83 h 161"/>
                <a:gd name="T116" fmla="*/ 165 w 225"/>
                <a:gd name="T117" fmla="*/ 73 h 161"/>
                <a:gd name="T118" fmla="*/ 165 w 225"/>
                <a:gd name="T119" fmla="*/ 62 h 161"/>
                <a:gd name="T120" fmla="*/ 224 w 225"/>
                <a:gd name="T12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161">
                  <a:moveTo>
                    <a:pt x="217" y="20"/>
                  </a:moveTo>
                  <a:lnTo>
                    <a:pt x="217" y="20"/>
                  </a:lnTo>
                  <a:lnTo>
                    <a:pt x="212" y="15"/>
                  </a:lnTo>
                  <a:lnTo>
                    <a:pt x="206" y="13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9" y="5"/>
                  </a:lnTo>
                  <a:lnTo>
                    <a:pt x="202" y="2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198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7" y="8"/>
                  </a:lnTo>
                  <a:lnTo>
                    <a:pt x="159" y="16"/>
                  </a:lnTo>
                  <a:lnTo>
                    <a:pt x="144" y="2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6" y="35"/>
                  </a:lnTo>
                  <a:lnTo>
                    <a:pt x="112" y="34"/>
                  </a:lnTo>
                  <a:lnTo>
                    <a:pt x="109" y="32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14" y="45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3" y="49"/>
                  </a:lnTo>
                  <a:lnTo>
                    <a:pt x="109" y="50"/>
                  </a:lnTo>
                  <a:lnTo>
                    <a:pt x="107" y="52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14" y="59"/>
                  </a:lnTo>
                  <a:lnTo>
                    <a:pt x="119" y="58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4" y="62"/>
                  </a:lnTo>
                  <a:lnTo>
                    <a:pt x="122" y="67"/>
                  </a:lnTo>
                  <a:lnTo>
                    <a:pt x="120" y="73"/>
                  </a:lnTo>
                  <a:lnTo>
                    <a:pt x="115" y="78"/>
                  </a:lnTo>
                  <a:lnTo>
                    <a:pt x="103" y="87"/>
                  </a:lnTo>
                  <a:lnTo>
                    <a:pt x="98" y="90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0" y="96"/>
                  </a:lnTo>
                  <a:lnTo>
                    <a:pt x="71" y="98"/>
                  </a:lnTo>
                  <a:lnTo>
                    <a:pt x="64" y="98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54" y="91"/>
                  </a:lnTo>
                  <a:lnTo>
                    <a:pt x="50" y="87"/>
                  </a:lnTo>
                  <a:lnTo>
                    <a:pt x="47" y="82"/>
                  </a:lnTo>
                  <a:lnTo>
                    <a:pt x="46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1" y="80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81"/>
                  </a:lnTo>
                  <a:lnTo>
                    <a:pt x="20" y="83"/>
                  </a:lnTo>
                  <a:lnTo>
                    <a:pt x="18" y="84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26" y="87"/>
                  </a:lnTo>
                  <a:lnTo>
                    <a:pt x="31" y="88"/>
                  </a:lnTo>
                  <a:lnTo>
                    <a:pt x="31" y="89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30" y="97"/>
                  </a:lnTo>
                  <a:lnTo>
                    <a:pt x="33" y="9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2" y="109"/>
                  </a:lnTo>
                  <a:lnTo>
                    <a:pt x="36" y="106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4" y="109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5" y="118"/>
                  </a:lnTo>
                  <a:lnTo>
                    <a:pt x="9" y="115"/>
                  </a:lnTo>
                  <a:lnTo>
                    <a:pt x="11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5" y="124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9" y="126"/>
                  </a:lnTo>
                  <a:lnTo>
                    <a:pt x="23" y="126"/>
                  </a:lnTo>
                  <a:lnTo>
                    <a:pt x="33" y="125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6" y="126"/>
                  </a:lnTo>
                  <a:lnTo>
                    <a:pt x="38" y="127"/>
                  </a:lnTo>
                  <a:lnTo>
                    <a:pt x="28" y="128"/>
                  </a:lnTo>
                  <a:lnTo>
                    <a:pt x="25" y="131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3" y="136"/>
                  </a:lnTo>
                  <a:lnTo>
                    <a:pt x="21" y="139"/>
                  </a:lnTo>
                  <a:lnTo>
                    <a:pt x="19" y="143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50"/>
                  </a:lnTo>
                  <a:lnTo>
                    <a:pt x="19" y="154"/>
                  </a:lnTo>
                  <a:lnTo>
                    <a:pt x="21" y="157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0"/>
                  </a:lnTo>
                  <a:lnTo>
                    <a:pt x="26" y="155"/>
                  </a:lnTo>
                  <a:lnTo>
                    <a:pt x="26" y="151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50"/>
                  </a:lnTo>
                  <a:lnTo>
                    <a:pt x="32" y="153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8" y="153"/>
                  </a:lnTo>
                  <a:lnTo>
                    <a:pt x="40" y="151"/>
                  </a:lnTo>
                  <a:lnTo>
                    <a:pt x="45" y="147"/>
                  </a:lnTo>
                  <a:lnTo>
                    <a:pt x="50" y="141"/>
                  </a:lnTo>
                  <a:lnTo>
                    <a:pt x="54" y="138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64" y="133"/>
                  </a:lnTo>
                  <a:lnTo>
                    <a:pt x="68" y="132"/>
                  </a:lnTo>
                  <a:lnTo>
                    <a:pt x="69" y="133"/>
                  </a:lnTo>
                  <a:lnTo>
                    <a:pt x="69" y="134"/>
                  </a:lnTo>
                  <a:lnTo>
                    <a:pt x="68" y="138"/>
                  </a:lnTo>
                  <a:lnTo>
                    <a:pt x="68" y="140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3" y="142"/>
                  </a:lnTo>
                  <a:lnTo>
                    <a:pt x="75" y="143"/>
                  </a:lnTo>
                  <a:lnTo>
                    <a:pt x="75" y="146"/>
                  </a:lnTo>
                  <a:lnTo>
                    <a:pt x="73" y="148"/>
                  </a:lnTo>
                  <a:lnTo>
                    <a:pt x="70" y="151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1" y="154"/>
                  </a:lnTo>
                  <a:lnTo>
                    <a:pt x="77" y="153"/>
                  </a:lnTo>
                  <a:lnTo>
                    <a:pt x="82" y="148"/>
                  </a:lnTo>
                  <a:lnTo>
                    <a:pt x="84" y="146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1" y="136"/>
                  </a:lnTo>
                  <a:lnTo>
                    <a:pt x="91" y="134"/>
                  </a:lnTo>
                  <a:lnTo>
                    <a:pt x="91" y="132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5" y="126"/>
                  </a:lnTo>
                  <a:lnTo>
                    <a:pt x="100" y="125"/>
                  </a:lnTo>
                  <a:lnTo>
                    <a:pt x="103" y="124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6" y="118"/>
                  </a:lnTo>
                  <a:lnTo>
                    <a:pt x="108" y="115"/>
                  </a:lnTo>
                  <a:lnTo>
                    <a:pt x="110" y="113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4" y="113"/>
                  </a:lnTo>
                  <a:lnTo>
                    <a:pt x="116" y="117"/>
                  </a:lnTo>
                  <a:lnTo>
                    <a:pt x="120" y="120"/>
                  </a:lnTo>
                  <a:lnTo>
                    <a:pt x="123" y="123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5" y="116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0" y="101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50" y="10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72" y="99"/>
                  </a:lnTo>
                  <a:lnTo>
                    <a:pt x="172" y="99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3" y="95"/>
                  </a:lnTo>
                  <a:lnTo>
                    <a:pt x="168" y="91"/>
                  </a:lnTo>
                  <a:lnTo>
                    <a:pt x="165" y="87"/>
                  </a:lnTo>
                  <a:lnTo>
                    <a:pt x="165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8" y="82"/>
                  </a:lnTo>
                  <a:lnTo>
                    <a:pt x="168" y="80"/>
                  </a:lnTo>
                  <a:lnTo>
                    <a:pt x="165" y="73"/>
                  </a:lnTo>
                  <a:lnTo>
                    <a:pt x="164" y="67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97" y="46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24" y="29"/>
                  </a:lnTo>
                  <a:lnTo>
                    <a:pt x="221" y="24"/>
                  </a:lnTo>
                  <a:lnTo>
                    <a:pt x="217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2" name="Freeform 32"/>
            <p:cNvSpPr>
              <a:spLocks/>
            </p:cNvSpPr>
            <p:nvPr userDrawn="1"/>
          </p:nvSpPr>
          <p:spPr bwMode="auto">
            <a:xfrm>
              <a:off x="4706" y="2563"/>
              <a:ext cx="96" cy="91"/>
            </a:xfrm>
            <a:custGeom>
              <a:avLst/>
              <a:gdLst>
                <a:gd name="T0" fmla="*/ 0 w 96"/>
                <a:gd name="T1" fmla="*/ 26 h 91"/>
                <a:gd name="T2" fmla="*/ 0 w 96"/>
                <a:gd name="T3" fmla="*/ 32 h 91"/>
                <a:gd name="T4" fmla="*/ 3 w 96"/>
                <a:gd name="T5" fmla="*/ 35 h 91"/>
                <a:gd name="T6" fmla="*/ 10 w 96"/>
                <a:gd name="T7" fmla="*/ 38 h 91"/>
                <a:gd name="T8" fmla="*/ 11 w 96"/>
                <a:gd name="T9" fmla="*/ 37 h 91"/>
                <a:gd name="T10" fmla="*/ 13 w 96"/>
                <a:gd name="T11" fmla="*/ 32 h 91"/>
                <a:gd name="T12" fmla="*/ 13 w 96"/>
                <a:gd name="T13" fmla="*/ 27 h 91"/>
                <a:gd name="T14" fmla="*/ 14 w 96"/>
                <a:gd name="T15" fmla="*/ 26 h 91"/>
                <a:gd name="T16" fmla="*/ 15 w 96"/>
                <a:gd name="T17" fmla="*/ 26 h 91"/>
                <a:gd name="T18" fmla="*/ 18 w 96"/>
                <a:gd name="T19" fmla="*/ 25 h 91"/>
                <a:gd name="T20" fmla="*/ 43 w 96"/>
                <a:gd name="T21" fmla="*/ 38 h 91"/>
                <a:gd name="T22" fmla="*/ 67 w 96"/>
                <a:gd name="T23" fmla="*/ 54 h 91"/>
                <a:gd name="T24" fmla="*/ 70 w 96"/>
                <a:gd name="T25" fmla="*/ 56 h 91"/>
                <a:gd name="T26" fmla="*/ 67 w 96"/>
                <a:gd name="T27" fmla="*/ 63 h 91"/>
                <a:gd name="T28" fmla="*/ 59 w 96"/>
                <a:gd name="T29" fmla="*/ 80 h 91"/>
                <a:gd name="T30" fmla="*/ 59 w 96"/>
                <a:gd name="T31" fmla="*/ 85 h 91"/>
                <a:gd name="T32" fmla="*/ 62 w 96"/>
                <a:gd name="T33" fmla="*/ 90 h 91"/>
                <a:gd name="T34" fmla="*/ 66 w 96"/>
                <a:gd name="T35" fmla="*/ 91 h 91"/>
                <a:gd name="T36" fmla="*/ 70 w 96"/>
                <a:gd name="T37" fmla="*/ 91 h 91"/>
                <a:gd name="T38" fmla="*/ 73 w 96"/>
                <a:gd name="T39" fmla="*/ 87 h 91"/>
                <a:gd name="T40" fmla="*/ 74 w 96"/>
                <a:gd name="T41" fmla="*/ 85 h 91"/>
                <a:gd name="T42" fmla="*/ 74 w 96"/>
                <a:gd name="T43" fmla="*/ 82 h 91"/>
                <a:gd name="T44" fmla="*/ 70 w 96"/>
                <a:gd name="T45" fmla="*/ 77 h 91"/>
                <a:gd name="T46" fmla="*/ 70 w 96"/>
                <a:gd name="T47" fmla="*/ 77 h 91"/>
                <a:gd name="T48" fmla="*/ 72 w 96"/>
                <a:gd name="T49" fmla="*/ 69 h 91"/>
                <a:gd name="T50" fmla="*/ 78 w 96"/>
                <a:gd name="T51" fmla="*/ 58 h 91"/>
                <a:gd name="T52" fmla="*/ 82 w 96"/>
                <a:gd name="T53" fmla="*/ 54 h 91"/>
                <a:gd name="T54" fmla="*/ 88 w 96"/>
                <a:gd name="T55" fmla="*/ 53 h 91"/>
                <a:gd name="T56" fmla="*/ 87 w 96"/>
                <a:gd name="T57" fmla="*/ 50 h 91"/>
                <a:gd name="T58" fmla="*/ 85 w 96"/>
                <a:gd name="T59" fmla="*/ 43 h 91"/>
                <a:gd name="T60" fmla="*/ 87 w 96"/>
                <a:gd name="T61" fmla="*/ 35 h 91"/>
                <a:gd name="T62" fmla="*/ 89 w 96"/>
                <a:gd name="T63" fmla="*/ 31 h 91"/>
                <a:gd name="T64" fmla="*/ 96 w 96"/>
                <a:gd name="T65" fmla="*/ 11 h 91"/>
                <a:gd name="T66" fmla="*/ 96 w 96"/>
                <a:gd name="T67" fmla="*/ 8 h 91"/>
                <a:gd name="T68" fmla="*/ 92 w 96"/>
                <a:gd name="T69" fmla="*/ 3 h 91"/>
                <a:gd name="T70" fmla="*/ 89 w 96"/>
                <a:gd name="T71" fmla="*/ 2 h 91"/>
                <a:gd name="T72" fmla="*/ 83 w 96"/>
                <a:gd name="T73" fmla="*/ 4 h 91"/>
                <a:gd name="T74" fmla="*/ 80 w 96"/>
                <a:gd name="T75" fmla="*/ 9 h 91"/>
                <a:gd name="T76" fmla="*/ 80 w 96"/>
                <a:gd name="T77" fmla="*/ 12 h 91"/>
                <a:gd name="T78" fmla="*/ 83 w 96"/>
                <a:gd name="T79" fmla="*/ 17 h 91"/>
                <a:gd name="T80" fmla="*/ 87 w 96"/>
                <a:gd name="T81" fmla="*/ 18 h 91"/>
                <a:gd name="T82" fmla="*/ 83 w 96"/>
                <a:gd name="T83" fmla="*/ 28 h 91"/>
                <a:gd name="T84" fmla="*/ 79 w 96"/>
                <a:gd name="T85" fmla="*/ 34 h 91"/>
                <a:gd name="T86" fmla="*/ 74 w 96"/>
                <a:gd name="T87" fmla="*/ 32 h 91"/>
                <a:gd name="T88" fmla="*/ 38 w 96"/>
                <a:gd name="T89" fmla="*/ 15 h 91"/>
                <a:gd name="T90" fmla="*/ 25 w 96"/>
                <a:gd name="T91" fmla="*/ 11 h 91"/>
                <a:gd name="T92" fmla="*/ 26 w 96"/>
                <a:gd name="T93" fmla="*/ 8 h 91"/>
                <a:gd name="T94" fmla="*/ 30 w 96"/>
                <a:gd name="T95" fmla="*/ 0 h 91"/>
                <a:gd name="T96" fmla="*/ 29 w 96"/>
                <a:gd name="T97" fmla="*/ 1 h 91"/>
                <a:gd name="T98" fmla="*/ 25 w 96"/>
                <a:gd name="T99" fmla="*/ 3 h 91"/>
                <a:gd name="T100" fmla="*/ 14 w 96"/>
                <a:gd name="T101" fmla="*/ 6 h 91"/>
                <a:gd name="T102" fmla="*/ 12 w 96"/>
                <a:gd name="T103" fmla="*/ 6 h 91"/>
                <a:gd name="T104" fmla="*/ 10 w 96"/>
                <a:gd name="T105" fmla="*/ 6 h 91"/>
                <a:gd name="T106" fmla="*/ 6 w 96"/>
                <a:gd name="T107" fmla="*/ 13 h 91"/>
                <a:gd name="T108" fmla="*/ 3 w 96"/>
                <a:gd name="T109" fmla="*/ 20 h 91"/>
                <a:gd name="T110" fmla="*/ 1 w 96"/>
                <a:gd name="T11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1">
                  <a:moveTo>
                    <a:pt x="0" y="26"/>
                  </a:move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30" y="31"/>
                  </a:lnTo>
                  <a:lnTo>
                    <a:pt x="43" y="38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2" y="75"/>
                  </a:lnTo>
                  <a:lnTo>
                    <a:pt x="59" y="80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62" y="90"/>
                  </a:lnTo>
                  <a:lnTo>
                    <a:pt x="64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70" y="91"/>
                  </a:lnTo>
                  <a:lnTo>
                    <a:pt x="72" y="90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63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7" y="50"/>
                  </a:lnTo>
                  <a:lnTo>
                    <a:pt x="86" y="47"/>
                  </a:lnTo>
                  <a:lnTo>
                    <a:pt x="85" y="43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6" y="3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3" y="28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50" y="19"/>
                  </a:lnTo>
                  <a:lnTo>
                    <a:pt x="38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2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3" name="Freeform 33"/>
            <p:cNvSpPr>
              <a:spLocks/>
            </p:cNvSpPr>
            <p:nvPr userDrawn="1"/>
          </p:nvSpPr>
          <p:spPr bwMode="auto">
            <a:xfrm>
              <a:off x="4703" y="2177"/>
              <a:ext cx="23" cy="27"/>
            </a:xfrm>
            <a:custGeom>
              <a:avLst/>
              <a:gdLst>
                <a:gd name="T0" fmla="*/ 8 w 23"/>
                <a:gd name="T1" fmla="*/ 27 h 27"/>
                <a:gd name="T2" fmla="*/ 8 w 23"/>
                <a:gd name="T3" fmla="*/ 27 h 27"/>
                <a:gd name="T4" fmla="*/ 18 w 23"/>
                <a:gd name="T5" fmla="*/ 26 h 27"/>
                <a:gd name="T6" fmla="*/ 23 w 23"/>
                <a:gd name="T7" fmla="*/ 25 h 27"/>
                <a:gd name="T8" fmla="*/ 23 w 23"/>
                <a:gd name="T9" fmla="*/ 2 h 27"/>
                <a:gd name="T10" fmla="*/ 23 w 23"/>
                <a:gd name="T11" fmla="*/ 2 h 27"/>
                <a:gd name="T12" fmla="*/ 11 w 23"/>
                <a:gd name="T13" fmla="*/ 0 h 27"/>
                <a:gd name="T14" fmla="*/ 11 w 23"/>
                <a:gd name="T15" fmla="*/ 0 h 27"/>
                <a:gd name="T16" fmla="*/ 8 w 23"/>
                <a:gd name="T17" fmla="*/ 0 h 27"/>
                <a:gd name="T18" fmla="*/ 4 w 23"/>
                <a:gd name="T19" fmla="*/ 1 h 27"/>
                <a:gd name="T20" fmla="*/ 3 w 23"/>
                <a:gd name="T21" fmla="*/ 2 h 27"/>
                <a:gd name="T22" fmla="*/ 1 w 23"/>
                <a:gd name="T23" fmla="*/ 4 h 27"/>
                <a:gd name="T24" fmla="*/ 0 w 23"/>
                <a:gd name="T25" fmla="*/ 8 h 27"/>
                <a:gd name="T26" fmla="*/ 0 w 23"/>
                <a:gd name="T27" fmla="*/ 10 h 27"/>
                <a:gd name="T28" fmla="*/ 1 w 23"/>
                <a:gd name="T29" fmla="*/ 17 h 27"/>
                <a:gd name="T30" fmla="*/ 1 w 23"/>
                <a:gd name="T31" fmla="*/ 17 h 27"/>
                <a:gd name="T32" fmla="*/ 2 w 23"/>
                <a:gd name="T33" fmla="*/ 21 h 27"/>
                <a:gd name="T34" fmla="*/ 4 w 23"/>
                <a:gd name="T35" fmla="*/ 25 h 27"/>
                <a:gd name="T36" fmla="*/ 6 w 23"/>
                <a:gd name="T37" fmla="*/ 26 h 27"/>
                <a:gd name="T38" fmla="*/ 8 w 23"/>
                <a:gd name="T3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8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5" name="Freeform 34"/>
            <p:cNvSpPr>
              <a:spLocks/>
            </p:cNvSpPr>
            <p:nvPr userDrawn="1"/>
          </p:nvSpPr>
          <p:spPr bwMode="auto">
            <a:xfrm>
              <a:off x="4732" y="2171"/>
              <a:ext cx="36" cy="33"/>
            </a:xfrm>
            <a:custGeom>
              <a:avLst/>
              <a:gdLst>
                <a:gd name="T0" fmla="*/ 36 w 36"/>
                <a:gd name="T1" fmla="*/ 24 h 33"/>
                <a:gd name="T2" fmla="*/ 36 w 36"/>
                <a:gd name="T3" fmla="*/ 17 h 33"/>
                <a:gd name="T4" fmla="*/ 36 w 36"/>
                <a:gd name="T5" fmla="*/ 4 h 33"/>
                <a:gd name="T6" fmla="*/ 34 w 36"/>
                <a:gd name="T7" fmla="*/ 1 h 33"/>
                <a:gd name="T8" fmla="*/ 33 w 36"/>
                <a:gd name="T9" fmla="*/ 0 h 33"/>
                <a:gd name="T10" fmla="*/ 29 w 36"/>
                <a:gd name="T11" fmla="*/ 0 h 33"/>
                <a:gd name="T12" fmla="*/ 25 w 36"/>
                <a:gd name="T13" fmla="*/ 0 h 33"/>
                <a:gd name="T14" fmla="*/ 19 w 36"/>
                <a:gd name="T15" fmla="*/ 0 h 33"/>
                <a:gd name="T16" fmla="*/ 18 w 36"/>
                <a:gd name="T17" fmla="*/ 4 h 33"/>
                <a:gd name="T18" fmla="*/ 16 w 36"/>
                <a:gd name="T19" fmla="*/ 0 h 33"/>
                <a:gd name="T20" fmla="*/ 10 w 36"/>
                <a:gd name="T21" fmla="*/ 0 h 33"/>
                <a:gd name="T22" fmla="*/ 7 w 36"/>
                <a:gd name="T23" fmla="*/ 0 h 33"/>
                <a:gd name="T24" fmla="*/ 3 w 36"/>
                <a:gd name="T25" fmla="*/ 0 h 33"/>
                <a:gd name="T26" fmla="*/ 2 w 36"/>
                <a:gd name="T27" fmla="*/ 1 h 33"/>
                <a:gd name="T28" fmla="*/ 0 w 36"/>
                <a:gd name="T29" fmla="*/ 4 h 33"/>
                <a:gd name="T30" fmla="*/ 0 w 36"/>
                <a:gd name="T31" fmla="*/ 17 h 33"/>
                <a:gd name="T32" fmla="*/ 1 w 36"/>
                <a:gd name="T33" fmla="*/ 31 h 33"/>
                <a:gd name="T34" fmla="*/ 3 w 36"/>
                <a:gd name="T35" fmla="*/ 31 h 33"/>
                <a:gd name="T36" fmla="*/ 6 w 36"/>
                <a:gd name="T37" fmla="*/ 30 h 33"/>
                <a:gd name="T38" fmla="*/ 8 w 36"/>
                <a:gd name="T39" fmla="*/ 25 h 33"/>
                <a:gd name="T40" fmla="*/ 9 w 36"/>
                <a:gd name="T41" fmla="*/ 33 h 33"/>
                <a:gd name="T42" fmla="*/ 11 w 36"/>
                <a:gd name="T43" fmla="*/ 33 h 33"/>
                <a:gd name="T44" fmla="*/ 15 w 36"/>
                <a:gd name="T45" fmla="*/ 31 h 33"/>
                <a:gd name="T46" fmla="*/ 17 w 36"/>
                <a:gd name="T47" fmla="*/ 27 h 33"/>
                <a:gd name="T48" fmla="*/ 18 w 36"/>
                <a:gd name="T49" fmla="*/ 25 h 33"/>
                <a:gd name="T50" fmla="*/ 18 w 36"/>
                <a:gd name="T51" fmla="*/ 33 h 33"/>
                <a:gd name="T52" fmla="*/ 24 w 36"/>
                <a:gd name="T53" fmla="*/ 31 h 33"/>
                <a:gd name="T54" fmla="*/ 26 w 36"/>
                <a:gd name="T55" fmla="*/ 27 h 33"/>
                <a:gd name="T56" fmla="*/ 27 w 36"/>
                <a:gd name="T57" fmla="*/ 25 h 33"/>
                <a:gd name="T58" fmla="*/ 27 w 36"/>
                <a:gd name="T59" fmla="*/ 31 h 33"/>
                <a:gd name="T60" fmla="*/ 30 w 36"/>
                <a:gd name="T61" fmla="*/ 30 h 33"/>
                <a:gd name="T62" fmla="*/ 32 w 36"/>
                <a:gd name="T63" fmla="*/ 29 h 33"/>
                <a:gd name="T64" fmla="*/ 36 w 36"/>
                <a:gd name="T6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3">
                  <a:moveTo>
                    <a:pt x="36" y="24"/>
                  </a:moveTo>
                  <a:lnTo>
                    <a:pt x="36" y="24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6" name="Freeform 35"/>
            <p:cNvSpPr>
              <a:spLocks/>
            </p:cNvSpPr>
            <p:nvPr userDrawn="1"/>
          </p:nvSpPr>
          <p:spPr bwMode="auto">
            <a:xfrm>
              <a:off x="4736" y="2172"/>
              <a:ext cx="44" cy="48"/>
            </a:xfrm>
            <a:custGeom>
              <a:avLst/>
              <a:gdLst>
                <a:gd name="T0" fmla="*/ 44 w 44"/>
                <a:gd name="T1" fmla="*/ 36 h 48"/>
                <a:gd name="T2" fmla="*/ 44 w 44"/>
                <a:gd name="T3" fmla="*/ 28 h 48"/>
                <a:gd name="T4" fmla="*/ 44 w 44"/>
                <a:gd name="T5" fmla="*/ 28 h 48"/>
                <a:gd name="T6" fmla="*/ 43 w 44"/>
                <a:gd name="T7" fmla="*/ 26 h 48"/>
                <a:gd name="T8" fmla="*/ 42 w 44"/>
                <a:gd name="T9" fmla="*/ 23 h 48"/>
                <a:gd name="T10" fmla="*/ 41 w 44"/>
                <a:gd name="T11" fmla="*/ 18 h 48"/>
                <a:gd name="T12" fmla="*/ 41 w 44"/>
                <a:gd name="T13" fmla="*/ 18 h 48"/>
                <a:gd name="T14" fmla="*/ 42 w 44"/>
                <a:gd name="T15" fmla="*/ 16 h 48"/>
                <a:gd name="T16" fmla="*/ 43 w 44"/>
                <a:gd name="T17" fmla="*/ 13 h 48"/>
                <a:gd name="T18" fmla="*/ 44 w 44"/>
                <a:gd name="T19" fmla="*/ 10 h 48"/>
                <a:gd name="T20" fmla="*/ 44 w 44"/>
                <a:gd name="T21" fmla="*/ 3 h 48"/>
                <a:gd name="T22" fmla="*/ 44 w 44"/>
                <a:gd name="T23" fmla="*/ 3 h 48"/>
                <a:gd name="T24" fmla="*/ 42 w 44"/>
                <a:gd name="T25" fmla="*/ 1 h 48"/>
                <a:gd name="T26" fmla="*/ 40 w 44"/>
                <a:gd name="T27" fmla="*/ 0 h 48"/>
                <a:gd name="T28" fmla="*/ 37 w 44"/>
                <a:gd name="T29" fmla="*/ 0 h 48"/>
                <a:gd name="T30" fmla="*/ 37 w 44"/>
                <a:gd name="T31" fmla="*/ 25 h 48"/>
                <a:gd name="T32" fmla="*/ 37 w 44"/>
                <a:gd name="T33" fmla="*/ 25 h 48"/>
                <a:gd name="T34" fmla="*/ 36 w 44"/>
                <a:gd name="T35" fmla="*/ 29 h 48"/>
                <a:gd name="T36" fmla="*/ 34 w 44"/>
                <a:gd name="T37" fmla="*/ 32 h 48"/>
                <a:gd name="T38" fmla="*/ 29 w 44"/>
                <a:gd name="T39" fmla="*/ 35 h 48"/>
                <a:gd name="T40" fmla="*/ 26 w 44"/>
                <a:gd name="T41" fmla="*/ 36 h 48"/>
                <a:gd name="T42" fmla="*/ 26 w 44"/>
                <a:gd name="T43" fmla="*/ 36 h 48"/>
                <a:gd name="T44" fmla="*/ 17 w 44"/>
                <a:gd name="T45" fmla="*/ 37 h 48"/>
                <a:gd name="T46" fmla="*/ 8 w 44"/>
                <a:gd name="T47" fmla="*/ 38 h 48"/>
                <a:gd name="T48" fmla="*/ 0 w 44"/>
                <a:gd name="T49" fmla="*/ 38 h 48"/>
                <a:gd name="T50" fmla="*/ 0 w 44"/>
                <a:gd name="T51" fmla="*/ 38 h 48"/>
                <a:gd name="T52" fmla="*/ 2 w 44"/>
                <a:gd name="T53" fmla="*/ 44 h 48"/>
                <a:gd name="T54" fmla="*/ 2 w 44"/>
                <a:gd name="T55" fmla="*/ 44 h 48"/>
                <a:gd name="T56" fmla="*/ 4 w 44"/>
                <a:gd name="T57" fmla="*/ 47 h 48"/>
                <a:gd name="T58" fmla="*/ 5 w 44"/>
                <a:gd name="T59" fmla="*/ 48 h 48"/>
                <a:gd name="T60" fmla="*/ 36 w 44"/>
                <a:gd name="T61" fmla="*/ 48 h 48"/>
                <a:gd name="T62" fmla="*/ 44 w 44"/>
                <a:gd name="T63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48">
                  <a:moveTo>
                    <a:pt x="44" y="36"/>
                  </a:moveTo>
                  <a:lnTo>
                    <a:pt x="44" y="28"/>
                  </a:lnTo>
                  <a:lnTo>
                    <a:pt x="44" y="28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4" y="1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4" y="32"/>
                  </a:lnTo>
                  <a:lnTo>
                    <a:pt x="29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36" y="48"/>
                  </a:lnTo>
                  <a:lnTo>
                    <a:pt x="44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7" name="Freeform 36"/>
            <p:cNvSpPr>
              <a:spLocks/>
            </p:cNvSpPr>
            <p:nvPr userDrawn="1"/>
          </p:nvSpPr>
          <p:spPr bwMode="auto">
            <a:xfrm>
              <a:off x="4740" y="2226"/>
              <a:ext cx="34" cy="12"/>
            </a:xfrm>
            <a:custGeom>
              <a:avLst/>
              <a:gdLst>
                <a:gd name="T0" fmla="*/ 1 w 34"/>
                <a:gd name="T1" fmla="*/ 12 h 12"/>
                <a:gd name="T2" fmla="*/ 32 w 34"/>
                <a:gd name="T3" fmla="*/ 12 h 12"/>
                <a:gd name="T4" fmla="*/ 32 w 34"/>
                <a:gd name="T5" fmla="*/ 12 h 12"/>
                <a:gd name="T6" fmla="*/ 34 w 34"/>
                <a:gd name="T7" fmla="*/ 6 h 12"/>
                <a:gd name="T8" fmla="*/ 32 w 34"/>
                <a:gd name="T9" fmla="*/ 0 h 12"/>
                <a:gd name="T10" fmla="*/ 1 w 34"/>
                <a:gd name="T11" fmla="*/ 0 h 12"/>
                <a:gd name="T12" fmla="*/ 0 w 34"/>
                <a:gd name="T13" fmla="*/ 6 h 12"/>
                <a:gd name="T14" fmla="*/ 1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1" y="12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4742" y="2244"/>
              <a:ext cx="35" cy="40"/>
            </a:xfrm>
            <a:custGeom>
              <a:avLst/>
              <a:gdLst>
                <a:gd name="T0" fmla="*/ 30 w 35"/>
                <a:gd name="T1" fmla="*/ 0 h 40"/>
                <a:gd name="T2" fmla="*/ 0 w 35"/>
                <a:gd name="T3" fmla="*/ 0 h 40"/>
                <a:gd name="T4" fmla="*/ 0 w 35"/>
                <a:gd name="T5" fmla="*/ 39 h 40"/>
                <a:gd name="T6" fmla="*/ 26 w 35"/>
                <a:gd name="T7" fmla="*/ 40 h 40"/>
                <a:gd name="T8" fmla="*/ 35 w 35"/>
                <a:gd name="T9" fmla="*/ 33 h 40"/>
                <a:gd name="T10" fmla="*/ 30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3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6" y="40"/>
                  </a:lnTo>
                  <a:lnTo>
                    <a:pt x="35" y="3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4740" y="2283"/>
              <a:ext cx="46" cy="40"/>
            </a:xfrm>
            <a:custGeom>
              <a:avLst/>
              <a:gdLst>
                <a:gd name="T0" fmla="*/ 46 w 46"/>
                <a:gd name="T1" fmla="*/ 10 h 40"/>
                <a:gd name="T2" fmla="*/ 46 w 46"/>
                <a:gd name="T3" fmla="*/ 10 h 40"/>
                <a:gd name="T4" fmla="*/ 40 w 46"/>
                <a:gd name="T5" fmla="*/ 6 h 40"/>
                <a:gd name="T6" fmla="*/ 40 w 46"/>
                <a:gd name="T7" fmla="*/ 6 h 40"/>
                <a:gd name="T8" fmla="*/ 40 w 46"/>
                <a:gd name="T9" fmla="*/ 0 h 40"/>
                <a:gd name="T10" fmla="*/ 30 w 46"/>
                <a:gd name="T11" fmla="*/ 7 h 40"/>
                <a:gd name="T12" fmla="*/ 1 w 46"/>
                <a:gd name="T13" fmla="*/ 7 h 40"/>
                <a:gd name="T14" fmla="*/ 1 w 46"/>
                <a:gd name="T15" fmla="*/ 7 h 40"/>
                <a:gd name="T16" fmla="*/ 0 w 46"/>
                <a:gd name="T17" fmla="*/ 17 h 40"/>
                <a:gd name="T18" fmla="*/ 0 w 46"/>
                <a:gd name="T19" fmla="*/ 29 h 40"/>
                <a:gd name="T20" fmla="*/ 0 w 46"/>
                <a:gd name="T21" fmla="*/ 29 h 40"/>
                <a:gd name="T22" fmla="*/ 8 w 46"/>
                <a:gd name="T23" fmla="*/ 35 h 40"/>
                <a:gd name="T24" fmla="*/ 16 w 46"/>
                <a:gd name="T25" fmla="*/ 40 h 40"/>
                <a:gd name="T26" fmla="*/ 36 w 46"/>
                <a:gd name="T27" fmla="*/ 16 h 40"/>
                <a:gd name="T28" fmla="*/ 46 w 46"/>
                <a:gd name="T2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0">
                  <a:moveTo>
                    <a:pt x="46" y="10"/>
                  </a:moveTo>
                  <a:lnTo>
                    <a:pt x="46" y="1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8" y="35"/>
                  </a:lnTo>
                  <a:lnTo>
                    <a:pt x="16" y="40"/>
                  </a:lnTo>
                  <a:lnTo>
                    <a:pt x="36" y="16"/>
                  </a:lnTo>
                  <a:lnTo>
                    <a:pt x="4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4762" y="2298"/>
              <a:ext cx="69" cy="40"/>
            </a:xfrm>
            <a:custGeom>
              <a:avLst/>
              <a:gdLst>
                <a:gd name="T0" fmla="*/ 17 w 69"/>
                <a:gd name="T1" fmla="*/ 5 h 40"/>
                <a:gd name="T2" fmla="*/ 0 w 69"/>
                <a:gd name="T3" fmla="*/ 28 h 40"/>
                <a:gd name="T4" fmla="*/ 29 w 69"/>
                <a:gd name="T5" fmla="*/ 40 h 40"/>
                <a:gd name="T6" fmla="*/ 29 w 69"/>
                <a:gd name="T7" fmla="*/ 40 h 40"/>
                <a:gd name="T8" fmla="*/ 43 w 69"/>
                <a:gd name="T9" fmla="*/ 32 h 40"/>
                <a:gd name="T10" fmla="*/ 55 w 69"/>
                <a:gd name="T11" fmla="*/ 24 h 40"/>
                <a:gd name="T12" fmla="*/ 69 w 69"/>
                <a:gd name="T13" fmla="*/ 15 h 40"/>
                <a:gd name="T14" fmla="*/ 27 w 69"/>
                <a:gd name="T15" fmla="*/ 0 h 40"/>
                <a:gd name="T16" fmla="*/ 17 w 69"/>
                <a:gd name="T1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0">
                  <a:moveTo>
                    <a:pt x="17" y="5"/>
                  </a:moveTo>
                  <a:lnTo>
                    <a:pt x="0" y="28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43" y="32"/>
                  </a:lnTo>
                  <a:lnTo>
                    <a:pt x="55" y="24"/>
                  </a:lnTo>
                  <a:lnTo>
                    <a:pt x="69" y="15"/>
                  </a:lnTo>
                  <a:lnTo>
                    <a:pt x="27" y="0"/>
                  </a:lnTo>
                  <a:lnTo>
                    <a:pt x="1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4783" y="2152"/>
              <a:ext cx="16" cy="74"/>
            </a:xfrm>
            <a:custGeom>
              <a:avLst/>
              <a:gdLst>
                <a:gd name="T0" fmla="*/ 12 w 16"/>
                <a:gd name="T1" fmla="*/ 31 h 74"/>
                <a:gd name="T2" fmla="*/ 12 w 16"/>
                <a:gd name="T3" fmla="*/ 31 h 74"/>
                <a:gd name="T4" fmla="*/ 12 w 16"/>
                <a:gd name="T5" fmla="*/ 7 h 74"/>
                <a:gd name="T6" fmla="*/ 12 w 16"/>
                <a:gd name="T7" fmla="*/ 7 h 74"/>
                <a:gd name="T8" fmla="*/ 15 w 16"/>
                <a:gd name="T9" fmla="*/ 5 h 74"/>
                <a:gd name="T10" fmla="*/ 15 w 16"/>
                <a:gd name="T11" fmla="*/ 5 h 74"/>
                <a:gd name="T12" fmla="*/ 15 w 16"/>
                <a:gd name="T13" fmla="*/ 3 h 74"/>
                <a:gd name="T14" fmla="*/ 13 w 16"/>
                <a:gd name="T15" fmla="*/ 0 h 74"/>
                <a:gd name="T16" fmla="*/ 0 w 16"/>
                <a:gd name="T17" fmla="*/ 0 h 74"/>
                <a:gd name="T18" fmla="*/ 0 w 16"/>
                <a:gd name="T19" fmla="*/ 0 h 74"/>
                <a:gd name="T20" fmla="*/ 0 w 16"/>
                <a:gd name="T21" fmla="*/ 4 h 74"/>
                <a:gd name="T22" fmla="*/ 0 w 16"/>
                <a:gd name="T23" fmla="*/ 4 h 74"/>
                <a:gd name="T24" fmla="*/ 1 w 16"/>
                <a:gd name="T25" fmla="*/ 6 h 74"/>
                <a:gd name="T26" fmla="*/ 2 w 16"/>
                <a:gd name="T27" fmla="*/ 7 h 74"/>
                <a:gd name="T28" fmla="*/ 2 w 16"/>
                <a:gd name="T29" fmla="*/ 31 h 74"/>
                <a:gd name="T30" fmla="*/ 2 w 16"/>
                <a:gd name="T31" fmla="*/ 31 h 74"/>
                <a:gd name="T32" fmla="*/ 1 w 16"/>
                <a:gd name="T33" fmla="*/ 33 h 74"/>
                <a:gd name="T34" fmla="*/ 0 w 16"/>
                <a:gd name="T35" fmla="*/ 38 h 74"/>
                <a:gd name="T36" fmla="*/ 0 w 16"/>
                <a:gd name="T37" fmla="*/ 38 h 74"/>
                <a:gd name="T38" fmla="*/ 0 w 16"/>
                <a:gd name="T39" fmla="*/ 42 h 74"/>
                <a:gd name="T40" fmla="*/ 1 w 16"/>
                <a:gd name="T41" fmla="*/ 45 h 74"/>
                <a:gd name="T42" fmla="*/ 2 w 16"/>
                <a:gd name="T43" fmla="*/ 48 h 74"/>
                <a:gd name="T44" fmla="*/ 2 w 16"/>
                <a:gd name="T45" fmla="*/ 67 h 74"/>
                <a:gd name="T46" fmla="*/ 2 w 16"/>
                <a:gd name="T47" fmla="*/ 67 h 74"/>
                <a:gd name="T48" fmla="*/ 1 w 16"/>
                <a:gd name="T49" fmla="*/ 68 h 74"/>
                <a:gd name="T50" fmla="*/ 1 w 16"/>
                <a:gd name="T51" fmla="*/ 71 h 74"/>
                <a:gd name="T52" fmla="*/ 1 w 16"/>
                <a:gd name="T53" fmla="*/ 71 h 74"/>
                <a:gd name="T54" fmla="*/ 1 w 16"/>
                <a:gd name="T55" fmla="*/ 74 h 74"/>
                <a:gd name="T56" fmla="*/ 15 w 16"/>
                <a:gd name="T57" fmla="*/ 74 h 74"/>
                <a:gd name="T58" fmla="*/ 15 w 16"/>
                <a:gd name="T59" fmla="*/ 74 h 74"/>
                <a:gd name="T60" fmla="*/ 15 w 16"/>
                <a:gd name="T61" fmla="*/ 70 h 74"/>
                <a:gd name="T62" fmla="*/ 15 w 16"/>
                <a:gd name="T63" fmla="*/ 70 h 74"/>
                <a:gd name="T64" fmla="*/ 12 w 16"/>
                <a:gd name="T65" fmla="*/ 67 h 74"/>
                <a:gd name="T66" fmla="*/ 12 w 16"/>
                <a:gd name="T67" fmla="*/ 48 h 74"/>
                <a:gd name="T68" fmla="*/ 12 w 16"/>
                <a:gd name="T69" fmla="*/ 48 h 74"/>
                <a:gd name="T70" fmla="*/ 15 w 16"/>
                <a:gd name="T71" fmla="*/ 44 h 74"/>
                <a:gd name="T72" fmla="*/ 16 w 16"/>
                <a:gd name="T73" fmla="*/ 42 h 74"/>
                <a:gd name="T74" fmla="*/ 16 w 16"/>
                <a:gd name="T75" fmla="*/ 40 h 74"/>
                <a:gd name="T76" fmla="*/ 16 w 16"/>
                <a:gd name="T77" fmla="*/ 40 h 74"/>
                <a:gd name="T78" fmla="*/ 15 w 16"/>
                <a:gd name="T79" fmla="*/ 34 h 74"/>
                <a:gd name="T80" fmla="*/ 12 w 16"/>
                <a:gd name="T8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4">
                  <a:moveTo>
                    <a:pt x="12" y="31"/>
                  </a:moveTo>
                  <a:lnTo>
                    <a:pt x="12" y="31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5" y="34"/>
                  </a:lnTo>
                  <a:lnTo>
                    <a:pt x="12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4800" y="2174"/>
              <a:ext cx="48" cy="35"/>
            </a:xfrm>
            <a:custGeom>
              <a:avLst/>
              <a:gdLst>
                <a:gd name="T0" fmla="*/ 25 w 48"/>
                <a:gd name="T1" fmla="*/ 29 h 35"/>
                <a:gd name="T2" fmla="*/ 48 w 48"/>
                <a:gd name="T3" fmla="*/ 6 h 35"/>
                <a:gd name="T4" fmla="*/ 48 w 48"/>
                <a:gd name="T5" fmla="*/ 6 h 35"/>
                <a:gd name="T6" fmla="*/ 16 w 48"/>
                <a:gd name="T7" fmla="*/ 6 h 35"/>
                <a:gd name="T8" fmla="*/ 16 w 48"/>
                <a:gd name="T9" fmla="*/ 6 h 35"/>
                <a:gd name="T10" fmla="*/ 13 w 48"/>
                <a:gd name="T11" fmla="*/ 5 h 35"/>
                <a:gd name="T12" fmla="*/ 8 w 48"/>
                <a:gd name="T13" fmla="*/ 3 h 35"/>
                <a:gd name="T14" fmla="*/ 5 w 48"/>
                <a:gd name="T15" fmla="*/ 0 h 35"/>
                <a:gd name="T16" fmla="*/ 2 w 48"/>
                <a:gd name="T17" fmla="*/ 0 h 35"/>
                <a:gd name="T18" fmla="*/ 2 w 48"/>
                <a:gd name="T19" fmla="*/ 0 h 35"/>
                <a:gd name="T20" fmla="*/ 0 w 48"/>
                <a:gd name="T21" fmla="*/ 7 h 35"/>
                <a:gd name="T22" fmla="*/ 0 w 48"/>
                <a:gd name="T23" fmla="*/ 7 h 35"/>
                <a:gd name="T24" fmla="*/ 2 w 48"/>
                <a:gd name="T25" fmla="*/ 11 h 35"/>
                <a:gd name="T26" fmla="*/ 3 w 48"/>
                <a:gd name="T27" fmla="*/ 13 h 35"/>
                <a:gd name="T28" fmla="*/ 3 w 48"/>
                <a:gd name="T29" fmla="*/ 18 h 35"/>
                <a:gd name="T30" fmla="*/ 3 w 48"/>
                <a:gd name="T31" fmla="*/ 18 h 35"/>
                <a:gd name="T32" fmla="*/ 3 w 48"/>
                <a:gd name="T33" fmla="*/ 21 h 35"/>
                <a:gd name="T34" fmla="*/ 2 w 48"/>
                <a:gd name="T35" fmla="*/ 24 h 35"/>
                <a:gd name="T36" fmla="*/ 0 w 48"/>
                <a:gd name="T37" fmla="*/ 27 h 35"/>
                <a:gd name="T38" fmla="*/ 0 w 48"/>
                <a:gd name="T39" fmla="*/ 27 h 35"/>
                <a:gd name="T40" fmla="*/ 3 w 48"/>
                <a:gd name="T41" fmla="*/ 35 h 35"/>
                <a:gd name="T42" fmla="*/ 3 w 48"/>
                <a:gd name="T43" fmla="*/ 35 h 35"/>
                <a:gd name="T44" fmla="*/ 8 w 48"/>
                <a:gd name="T45" fmla="*/ 33 h 35"/>
                <a:gd name="T46" fmla="*/ 16 w 48"/>
                <a:gd name="T47" fmla="*/ 29 h 35"/>
                <a:gd name="T48" fmla="*/ 16 w 48"/>
                <a:gd name="T49" fmla="*/ 29 h 35"/>
                <a:gd name="T50" fmla="*/ 25 w 48"/>
                <a:gd name="T5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5">
                  <a:moveTo>
                    <a:pt x="25" y="29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4" name="Freeform 42"/>
            <p:cNvSpPr>
              <a:spLocks/>
            </p:cNvSpPr>
            <p:nvPr userDrawn="1"/>
          </p:nvSpPr>
          <p:spPr bwMode="auto">
            <a:xfrm>
              <a:off x="4860" y="2128"/>
              <a:ext cx="95" cy="75"/>
            </a:xfrm>
            <a:custGeom>
              <a:avLst/>
              <a:gdLst>
                <a:gd name="T0" fmla="*/ 95 w 95"/>
                <a:gd name="T1" fmla="*/ 38 h 75"/>
                <a:gd name="T2" fmla="*/ 92 w 95"/>
                <a:gd name="T3" fmla="*/ 37 h 75"/>
                <a:gd name="T4" fmla="*/ 88 w 95"/>
                <a:gd name="T5" fmla="*/ 39 h 75"/>
                <a:gd name="T6" fmla="*/ 85 w 95"/>
                <a:gd name="T7" fmla="*/ 40 h 75"/>
                <a:gd name="T8" fmla="*/ 83 w 95"/>
                <a:gd name="T9" fmla="*/ 47 h 75"/>
                <a:gd name="T10" fmla="*/ 82 w 95"/>
                <a:gd name="T11" fmla="*/ 45 h 75"/>
                <a:gd name="T12" fmla="*/ 76 w 95"/>
                <a:gd name="T13" fmla="*/ 44 h 75"/>
                <a:gd name="T14" fmla="*/ 72 w 95"/>
                <a:gd name="T15" fmla="*/ 45 h 75"/>
                <a:gd name="T16" fmla="*/ 74 w 95"/>
                <a:gd name="T17" fmla="*/ 51 h 75"/>
                <a:gd name="T18" fmla="*/ 72 w 95"/>
                <a:gd name="T19" fmla="*/ 57 h 75"/>
                <a:gd name="T20" fmla="*/ 68 w 95"/>
                <a:gd name="T21" fmla="*/ 57 h 75"/>
                <a:gd name="T22" fmla="*/ 65 w 95"/>
                <a:gd name="T23" fmla="*/ 53 h 75"/>
                <a:gd name="T24" fmla="*/ 65 w 95"/>
                <a:gd name="T25" fmla="*/ 50 h 75"/>
                <a:gd name="T26" fmla="*/ 58 w 95"/>
                <a:gd name="T27" fmla="*/ 52 h 75"/>
                <a:gd name="T28" fmla="*/ 55 w 95"/>
                <a:gd name="T29" fmla="*/ 50 h 75"/>
                <a:gd name="T30" fmla="*/ 55 w 95"/>
                <a:gd name="T31" fmla="*/ 44 h 75"/>
                <a:gd name="T32" fmla="*/ 65 w 95"/>
                <a:gd name="T33" fmla="*/ 42 h 75"/>
                <a:gd name="T34" fmla="*/ 65 w 95"/>
                <a:gd name="T35" fmla="*/ 38 h 75"/>
                <a:gd name="T36" fmla="*/ 61 w 95"/>
                <a:gd name="T37" fmla="*/ 34 h 75"/>
                <a:gd name="T38" fmla="*/ 58 w 95"/>
                <a:gd name="T39" fmla="*/ 32 h 75"/>
                <a:gd name="T40" fmla="*/ 52 w 95"/>
                <a:gd name="T41" fmla="*/ 34 h 75"/>
                <a:gd name="T42" fmla="*/ 53 w 95"/>
                <a:gd name="T43" fmla="*/ 32 h 75"/>
                <a:gd name="T44" fmla="*/ 57 w 95"/>
                <a:gd name="T45" fmla="*/ 28 h 75"/>
                <a:gd name="T46" fmla="*/ 55 w 95"/>
                <a:gd name="T47" fmla="*/ 22 h 75"/>
                <a:gd name="T48" fmla="*/ 53 w 95"/>
                <a:gd name="T49" fmla="*/ 16 h 75"/>
                <a:gd name="T50" fmla="*/ 52 w 95"/>
                <a:gd name="T51" fmla="*/ 16 h 75"/>
                <a:gd name="T52" fmla="*/ 48 w 95"/>
                <a:gd name="T53" fmla="*/ 17 h 75"/>
                <a:gd name="T54" fmla="*/ 42 w 95"/>
                <a:gd name="T55" fmla="*/ 21 h 75"/>
                <a:gd name="T56" fmla="*/ 40 w 95"/>
                <a:gd name="T57" fmla="*/ 24 h 75"/>
                <a:gd name="T58" fmla="*/ 40 w 95"/>
                <a:gd name="T59" fmla="*/ 29 h 75"/>
                <a:gd name="T60" fmla="*/ 39 w 95"/>
                <a:gd name="T61" fmla="*/ 25 h 75"/>
                <a:gd name="T62" fmla="*/ 35 w 95"/>
                <a:gd name="T63" fmla="*/ 22 h 75"/>
                <a:gd name="T64" fmla="*/ 31 w 95"/>
                <a:gd name="T65" fmla="*/ 22 h 75"/>
                <a:gd name="T66" fmla="*/ 25 w 95"/>
                <a:gd name="T67" fmla="*/ 24 h 75"/>
                <a:gd name="T68" fmla="*/ 29 w 95"/>
                <a:gd name="T69" fmla="*/ 29 h 75"/>
                <a:gd name="T70" fmla="*/ 29 w 95"/>
                <a:gd name="T71" fmla="*/ 36 h 75"/>
                <a:gd name="T72" fmla="*/ 27 w 95"/>
                <a:gd name="T73" fmla="*/ 37 h 75"/>
                <a:gd name="T74" fmla="*/ 21 w 95"/>
                <a:gd name="T75" fmla="*/ 34 h 75"/>
                <a:gd name="T76" fmla="*/ 20 w 95"/>
                <a:gd name="T77" fmla="*/ 30 h 75"/>
                <a:gd name="T78" fmla="*/ 15 w 95"/>
                <a:gd name="T79" fmla="*/ 34 h 75"/>
                <a:gd name="T80" fmla="*/ 12 w 95"/>
                <a:gd name="T81" fmla="*/ 32 h 75"/>
                <a:gd name="T82" fmla="*/ 10 w 95"/>
                <a:gd name="T83" fmla="*/ 27 h 75"/>
                <a:gd name="T84" fmla="*/ 18 w 95"/>
                <a:gd name="T85" fmla="*/ 22 h 75"/>
                <a:gd name="T86" fmla="*/ 18 w 95"/>
                <a:gd name="T87" fmla="*/ 21 h 75"/>
                <a:gd name="T88" fmla="*/ 14 w 95"/>
                <a:gd name="T89" fmla="*/ 15 h 75"/>
                <a:gd name="T90" fmla="*/ 9 w 95"/>
                <a:gd name="T91" fmla="*/ 15 h 75"/>
                <a:gd name="T92" fmla="*/ 12 w 95"/>
                <a:gd name="T93" fmla="*/ 12 h 75"/>
                <a:gd name="T94" fmla="*/ 13 w 95"/>
                <a:gd name="T95" fmla="*/ 6 h 75"/>
                <a:gd name="T96" fmla="*/ 12 w 95"/>
                <a:gd name="T97" fmla="*/ 3 h 75"/>
                <a:gd name="T98" fmla="*/ 8 w 95"/>
                <a:gd name="T99" fmla="*/ 0 h 75"/>
                <a:gd name="T100" fmla="*/ 21 w 95"/>
                <a:gd name="T101" fmla="*/ 55 h 75"/>
                <a:gd name="T102" fmla="*/ 28 w 95"/>
                <a:gd name="T103" fmla="*/ 52 h 75"/>
                <a:gd name="T104" fmla="*/ 32 w 95"/>
                <a:gd name="T105" fmla="*/ 50 h 75"/>
                <a:gd name="T106" fmla="*/ 40 w 95"/>
                <a:gd name="T107" fmla="*/ 51 h 75"/>
                <a:gd name="T108" fmla="*/ 44 w 95"/>
                <a:gd name="T109" fmla="*/ 52 h 75"/>
                <a:gd name="T110" fmla="*/ 51 w 95"/>
                <a:gd name="T111" fmla="*/ 57 h 75"/>
                <a:gd name="T112" fmla="*/ 53 w 95"/>
                <a:gd name="T113" fmla="*/ 62 h 75"/>
                <a:gd name="T114" fmla="*/ 52 w 95"/>
                <a:gd name="T115" fmla="*/ 66 h 75"/>
                <a:gd name="T116" fmla="*/ 66 w 95"/>
                <a:gd name="T1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75">
                  <a:moveTo>
                    <a:pt x="66" y="75"/>
                  </a:moveTo>
                  <a:lnTo>
                    <a:pt x="95" y="38"/>
                  </a:lnTo>
                  <a:lnTo>
                    <a:pt x="95" y="38"/>
                  </a:lnTo>
                  <a:lnTo>
                    <a:pt x="92" y="37"/>
                  </a:lnTo>
                  <a:lnTo>
                    <a:pt x="90" y="38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5" y="40"/>
                  </a:lnTo>
                  <a:lnTo>
                    <a:pt x="84" y="44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2" y="45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3" y="44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6" y="55"/>
                  </a:lnTo>
                  <a:lnTo>
                    <a:pt x="65" y="53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4" y="47"/>
                  </a:lnTo>
                  <a:lnTo>
                    <a:pt x="55" y="44"/>
                  </a:lnTo>
                  <a:lnTo>
                    <a:pt x="59" y="43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4" y="36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8" y="32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2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5"/>
                  </a:lnTo>
                  <a:lnTo>
                    <a:pt x="37" y="23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9"/>
                  </a:lnTo>
                  <a:lnTo>
                    <a:pt x="30" y="34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46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0" y="51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2" y="66"/>
                  </a:lnTo>
                  <a:lnTo>
                    <a:pt x="51" y="69"/>
                  </a:lnTo>
                  <a:lnTo>
                    <a:pt x="6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5" name="Freeform 43"/>
            <p:cNvSpPr>
              <a:spLocks/>
            </p:cNvSpPr>
            <p:nvPr userDrawn="1"/>
          </p:nvSpPr>
          <p:spPr bwMode="auto">
            <a:xfrm>
              <a:off x="4936" y="2180"/>
              <a:ext cx="116" cy="20"/>
            </a:xfrm>
            <a:custGeom>
              <a:avLst/>
              <a:gdLst>
                <a:gd name="T0" fmla="*/ 97 w 116"/>
                <a:gd name="T1" fmla="*/ 17 h 20"/>
                <a:gd name="T2" fmla="*/ 116 w 116"/>
                <a:gd name="T3" fmla="*/ 9 h 20"/>
                <a:gd name="T4" fmla="*/ 97 w 116"/>
                <a:gd name="T5" fmla="*/ 1 h 20"/>
                <a:gd name="T6" fmla="*/ 97 w 116"/>
                <a:gd name="T7" fmla="*/ 1 h 20"/>
                <a:gd name="T8" fmla="*/ 65 w 116"/>
                <a:gd name="T9" fmla="*/ 1 h 20"/>
                <a:gd name="T10" fmla="*/ 16 w 116"/>
                <a:gd name="T11" fmla="*/ 0 h 20"/>
                <a:gd name="T12" fmla="*/ 0 w 116"/>
                <a:gd name="T13" fmla="*/ 20 h 20"/>
                <a:gd name="T14" fmla="*/ 0 w 116"/>
                <a:gd name="T15" fmla="*/ 20 h 20"/>
                <a:gd name="T16" fmla="*/ 97 w 116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0">
                  <a:moveTo>
                    <a:pt x="97" y="17"/>
                  </a:moveTo>
                  <a:lnTo>
                    <a:pt x="116" y="9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65" y="1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6" name="Freeform 44"/>
            <p:cNvSpPr>
              <a:spLocks/>
            </p:cNvSpPr>
            <p:nvPr userDrawn="1"/>
          </p:nvSpPr>
          <p:spPr bwMode="auto">
            <a:xfrm>
              <a:off x="4973" y="2230"/>
              <a:ext cx="68" cy="67"/>
            </a:xfrm>
            <a:custGeom>
              <a:avLst/>
              <a:gdLst>
                <a:gd name="T0" fmla="*/ 36 w 68"/>
                <a:gd name="T1" fmla="*/ 67 h 67"/>
                <a:gd name="T2" fmla="*/ 36 w 68"/>
                <a:gd name="T3" fmla="*/ 67 h 67"/>
                <a:gd name="T4" fmla="*/ 26 w 68"/>
                <a:gd name="T5" fmla="*/ 61 h 67"/>
                <a:gd name="T6" fmla="*/ 16 w 68"/>
                <a:gd name="T7" fmla="*/ 56 h 67"/>
                <a:gd name="T8" fmla="*/ 9 w 68"/>
                <a:gd name="T9" fmla="*/ 51 h 67"/>
                <a:gd name="T10" fmla="*/ 4 w 68"/>
                <a:gd name="T11" fmla="*/ 44 h 67"/>
                <a:gd name="T12" fmla="*/ 4 w 68"/>
                <a:gd name="T13" fmla="*/ 44 h 67"/>
                <a:gd name="T14" fmla="*/ 1 w 68"/>
                <a:gd name="T15" fmla="*/ 39 h 67"/>
                <a:gd name="T16" fmla="*/ 0 w 68"/>
                <a:gd name="T17" fmla="*/ 33 h 67"/>
                <a:gd name="T18" fmla="*/ 0 w 68"/>
                <a:gd name="T19" fmla="*/ 29 h 67"/>
                <a:gd name="T20" fmla="*/ 1 w 68"/>
                <a:gd name="T21" fmla="*/ 23 h 67"/>
                <a:gd name="T22" fmla="*/ 3 w 68"/>
                <a:gd name="T23" fmla="*/ 17 h 67"/>
                <a:gd name="T24" fmla="*/ 6 w 68"/>
                <a:gd name="T25" fmla="*/ 12 h 67"/>
                <a:gd name="T26" fmla="*/ 9 w 68"/>
                <a:gd name="T27" fmla="*/ 8 h 67"/>
                <a:gd name="T28" fmla="*/ 15 w 68"/>
                <a:gd name="T29" fmla="*/ 4 h 67"/>
                <a:gd name="T30" fmla="*/ 15 w 68"/>
                <a:gd name="T31" fmla="*/ 4 h 67"/>
                <a:gd name="T32" fmla="*/ 16 w 68"/>
                <a:gd name="T33" fmla="*/ 7 h 67"/>
                <a:gd name="T34" fmla="*/ 18 w 68"/>
                <a:gd name="T35" fmla="*/ 9 h 67"/>
                <a:gd name="T36" fmla="*/ 18 w 68"/>
                <a:gd name="T37" fmla="*/ 11 h 67"/>
                <a:gd name="T38" fmla="*/ 18 w 68"/>
                <a:gd name="T39" fmla="*/ 11 h 67"/>
                <a:gd name="T40" fmla="*/ 34 w 68"/>
                <a:gd name="T41" fmla="*/ 10 h 67"/>
                <a:gd name="T42" fmla="*/ 34 w 68"/>
                <a:gd name="T43" fmla="*/ 10 h 67"/>
                <a:gd name="T44" fmla="*/ 34 w 68"/>
                <a:gd name="T45" fmla="*/ 5 h 67"/>
                <a:gd name="T46" fmla="*/ 33 w 68"/>
                <a:gd name="T47" fmla="*/ 2 h 67"/>
                <a:gd name="T48" fmla="*/ 31 w 68"/>
                <a:gd name="T49" fmla="*/ 0 h 67"/>
                <a:gd name="T50" fmla="*/ 31 w 68"/>
                <a:gd name="T51" fmla="*/ 0 h 67"/>
                <a:gd name="T52" fmla="*/ 36 w 68"/>
                <a:gd name="T53" fmla="*/ 3 h 67"/>
                <a:gd name="T54" fmla="*/ 38 w 68"/>
                <a:gd name="T55" fmla="*/ 7 h 67"/>
                <a:gd name="T56" fmla="*/ 39 w 68"/>
                <a:gd name="T57" fmla="*/ 10 h 67"/>
                <a:gd name="T58" fmla="*/ 39 w 68"/>
                <a:gd name="T59" fmla="*/ 10 h 67"/>
                <a:gd name="T60" fmla="*/ 53 w 68"/>
                <a:gd name="T61" fmla="*/ 11 h 67"/>
                <a:gd name="T62" fmla="*/ 53 w 68"/>
                <a:gd name="T63" fmla="*/ 11 h 67"/>
                <a:gd name="T64" fmla="*/ 52 w 68"/>
                <a:gd name="T65" fmla="*/ 7 h 67"/>
                <a:gd name="T66" fmla="*/ 50 w 68"/>
                <a:gd name="T67" fmla="*/ 2 h 67"/>
                <a:gd name="T68" fmla="*/ 50 w 68"/>
                <a:gd name="T69" fmla="*/ 2 h 67"/>
                <a:gd name="T70" fmla="*/ 56 w 68"/>
                <a:gd name="T71" fmla="*/ 5 h 67"/>
                <a:gd name="T72" fmla="*/ 59 w 68"/>
                <a:gd name="T73" fmla="*/ 8 h 67"/>
                <a:gd name="T74" fmla="*/ 63 w 68"/>
                <a:gd name="T75" fmla="*/ 12 h 67"/>
                <a:gd name="T76" fmla="*/ 65 w 68"/>
                <a:gd name="T77" fmla="*/ 16 h 67"/>
                <a:gd name="T78" fmla="*/ 68 w 68"/>
                <a:gd name="T79" fmla="*/ 24 h 67"/>
                <a:gd name="T80" fmla="*/ 68 w 68"/>
                <a:gd name="T81" fmla="*/ 31 h 67"/>
                <a:gd name="T82" fmla="*/ 68 w 68"/>
                <a:gd name="T83" fmla="*/ 31 h 67"/>
                <a:gd name="T84" fmla="*/ 68 w 68"/>
                <a:gd name="T85" fmla="*/ 39 h 67"/>
                <a:gd name="T86" fmla="*/ 65 w 68"/>
                <a:gd name="T87" fmla="*/ 46 h 67"/>
                <a:gd name="T88" fmla="*/ 60 w 68"/>
                <a:gd name="T89" fmla="*/ 52 h 67"/>
                <a:gd name="T90" fmla="*/ 54 w 68"/>
                <a:gd name="T91" fmla="*/ 56 h 67"/>
                <a:gd name="T92" fmla="*/ 54 w 68"/>
                <a:gd name="T93" fmla="*/ 56 h 67"/>
                <a:gd name="T94" fmla="*/ 44 w 68"/>
                <a:gd name="T95" fmla="*/ 62 h 67"/>
                <a:gd name="T96" fmla="*/ 36 w 68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7">
                  <a:moveTo>
                    <a:pt x="36" y="67"/>
                  </a:moveTo>
                  <a:lnTo>
                    <a:pt x="36" y="67"/>
                  </a:lnTo>
                  <a:lnTo>
                    <a:pt x="26" y="61"/>
                  </a:lnTo>
                  <a:lnTo>
                    <a:pt x="16" y="56"/>
                  </a:lnTo>
                  <a:lnTo>
                    <a:pt x="9" y="5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2" y="7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8" y="24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9"/>
                  </a:lnTo>
                  <a:lnTo>
                    <a:pt x="65" y="46"/>
                  </a:lnTo>
                  <a:lnTo>
                    <a:pt x="60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4" y="62"/>
                  </a:lnTo>
                  <a:lnTo>
                    <a:pt x="36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45"/>
            <p:cNvSpPr>
              <a:spLocks/>
            </p:cNvSpPr>
            <p:nvPr userDrawn="1"/>
          </p:nvSpPr>
          <p:spPr bwMode="auto">
            <a:xfrm>
              <a:off x="4993" y="23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46"/>
            <p:cNvSpPr>
              <a:spLocks/>
            </p:cNvSpPr>
            <p:nvPr userDrawn="1"/>
          </p:nvSpPr>
          <p:spPr bwMode="auto">
            <a:xfrm>
              <a:off x="4846" y="2205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1 w 13"/>
                <a:gd name="T5" fmla="*/ 6 h 7"/>
                <a:gd name="T6" fmla="*/ 7 w 13"/>
                <a:gd name="T7" fmla="*/ 7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6 w 13"/>
                <a:gd name="T21" fmla="*/ 2 h 7"/>
                <a:gd name="T22" fmla="*/ 11 w 13"/>
                <a:gd name="T23" fmla="*/ 3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1" y="6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47"/>
            <p:cNvSpPr>
              <a:spLocks/>
            </p:cNvSpPr>
            <p:nvPr userDrawn="1"/>
          </p:nvSpPr>
          <p:spPr bwMode="auto">
            <a:xfrm>
              <a:off x="4681" y="2180"/>
              <a:ext cx="390" cy="461"/>
            </a:xfrm>
            <a:custGeom>
              <a:avLst/>
              <a:gdLst>
                <a:gd name="T0" fmla="*/ 374 w 390"/>
                <a:gd name="T1" fmla="*/ 155 h 461"/>
                <a:gd name="T2" fmla="*/ 372 w 390"/>
                <a:gd name="T3" fmla="*/ 95 h 461"/>
                <a:gd name="T4" fmla="*/ 325 w 390"/>
                <a:gd name="T5" fmla="*/ 36 h 461"/>
                <a:gd name="T6" fmla="*/ 281 w 390"/>
                <a:gd name="T7" fmla="*/ 95 h 461"/>
                <a:gd name="T8" fmla="*/ 291 w 390"/>
                <a:gd name="T9" fmla="*/ 154 h 461"/>
                <a:gd name="T10" fmla="*/ 308 w 390"/>
                <a:gd name="T11" fmla="*/ 162 h 461"/>
                <a:gd name="T12" fmla="*/ 320 w 390"/>
                <a:gd name="T13" fmla="*/ 151 h 461"/>
                <a:gd name="T14" fmla="*/ 359 w 390"/>
                <a:gd name="T15" fmla="*/ 158 h 461"/>
                <a:gd name="T16" fmla="*/ 337 w 390"/>
                <a:gd name="T17" fmla="*/ 218 h 461"/>
                <a:gd name="T18" fmla="*/ 271 w 390"/>
                <a:gd name="T19" fmla="*/ 184 h 461"/>
                <a:gd name="T20" fmla="*/ 263 w 390"/>
                <a:gd name="T21" fmla="*/ 125 h 461"/>
                <a:gd name="T22" fmla="*/ 263 w 390"/>
                <a:gd name="T23" fmla="*/ 116 h 461"/>
                <a:gd name="T24" fmla="*/ 237 w 390"/>
                <a:gd name="T25" fmla="*/ 76 h 461"/>
                <a:gd name="T26" fmla="*/ 267 w 390"/>
                <a:gd name="T27" fmla="*/ 49 h 461"/>
                <a:gd name="T28" fmla="*/ 223 w 390"/>
                <a:gd name="T29" fmla="*/ 17 h 461"/>
                <a:gd name="T30" fmla="*/ 155 w 390"/>
                <a:gd name="T31" fmla="*/ 21 h 461"/>
                <a:gd name="T32" fmla="*/ 141 w 390"/>
                <a:gd name="T33" fmla="*/ 46 h 461"/>
                <a:gd name="T34" fmla="*/ 154 w 390"/>
                <a:gd name="T35" fmla="*/ 66 h 461"/>
                <a:gd name="T36" fmla="*/ 184 w 390"/>
                <a:gd name="T37" fmla="*/ 55 h 461"/>
                <a:gd name="T38" fmla="*/ 139 w 390"/>
                <a:gd name="T39" fmla="*/ 73 h 461"/>
                <a:gd name="T40" fmla="*/ 120 w 390"/>
                <a:gd name="T41" fmla="*/ 69 h 461"/>
                <a:gd name="T42" fmla="*/ 163 w 390"/>
                <a:gd name="T43" fmla="*/ 71 h 461"/>
                <a:gd name="T44" fmla="*/ 164 w 390"/>
                <a:gd name="T45" fmla="*/ 81 h 461"/>
                <a:gd name="T46" fmla="*/ 149 w 390"/>
                <a:gd name="T47" fmla="*/ 96 h 461"/>
                <a:gd name="T48" fmla="*/ 164 w 390"/>
                <a:gd name="T49" fmla="*/ 121 h 461"/>
                <a:gd name="T50" fmla="*/ 84 w 390"/>
                <a:gd name="T51" fmla="*/ 175 h 461"/>
                <a:gd name="T52" fmla="*/ 32 w 390"/>
                <a:gd name="T53" fmla="*/ 159 h 461"/>
                <a:gd name="T54" fmla="*/ 26 w 390"/>
                <a:gd name="T55" fmla="*/ 169 h 461"/>
                <a:gd name="T56" fmla="*/ 32 w 390"/>
                <a:gd name="T57" fmla="*/ 181 h 461"/>
                <a:gd name="T58" fmla="*/ 1 w 390"/>
                <a:gd name="T59" fmla="*/ 193 h 461"/>
                <a:gd name="T60" fmla="*/ 37 w 390"/>
                <a:gd name="T61" fmla="*/ 198 h 461"/>
                <a:gd name="T62" fmla="*/ 22 w 390"/>
                <a:gd name="T63" fmla="*/ 209 h 461"/>
                <a:gd name="T64" fmla="*/ 32 w 390"/>
                <a:gd name="T65" fmla="*/ 218 h 461"/>
                <a:gd name="T66" fmla="*/ 65 w 390"/>
                <a:gd name="T67" fmla="*/ 218 h 461"/>
                <a:gd name="T68" fmla="*/ 73 w 390"/>
                <a:gd name="T69" fmla="*/ 220 h 461"/>
                <a:gd name="T70" fmla="*/ 103 w 390"/>
                <a:gd name="T71" fmla="*/ 195 h 461"/>
                <a:gd name="T72" fmla="*/ 135 w 390"/>
                <a:gd name="T73" fmla="*/ 190 h 461"/>
                <a:gd name="T74" fmla="*/ 178 w 390"/>
                <a:gd name="T75" fmla="*/ 206 h 461"/>
                <a:gd name="T76" fmla="*/ 262 w 390"/>
                <a:gd name="T77" fmla="*/ 244 h 461"/>
                <a:gd name="T78" fmla="*/ 293 w 390"/>
                <a:gd name="T79" fmla="*/ 311 h 461"/>
                <a:gd name="T80" fmla="*/ 292 w 390"/>
                <a:gd name="T81" fmla="*/ 327 h 461"/>
                <a:gd name="T82" fmla="*/ 323 w 390"/>
                <a:gd name="T83" fmla="*/ 333 h 461"/>
                <a:gd name="T84" fmla="*/ 331 w 390"/>
                <a:gd name="T85" fmla="*/ 396 h 461"/>
                <a:gd name="T86" fmla="*/ 292 w 390"/>
                <a:gd name="T87" fmla="*/ 403 h 461"/>
                <a:gd name="T88" fmla="*/ 311 w 390"/>
                <a:gd name="T89" fmla="*/ 411 h 461"/>
                <a:gd name="T90" fmla="*/ 303 w 390"/>
                <a:gd name="T91" fmla="*/ 420 h 461"/>
                <a:gd name="T92" fmla="*/ 299 w 390"/>
                <a:gd name="T93" fmla="*/ 450 h 461"/>
                <a:gd name="T94" fmla="*/ 318 w 390"/>
                <a:gd name="T95" fmla="*/ 438 h 461"/>
                <a:gd name="T96" fmla="*/ 323 w 390"/>
                <a:gd name="T97" fmla="*/ 443 h 461"/>
                <a:gd name="T98" fmla="*/ 343 w 390"/>
                <a:gd name="T99" fmla="*/ 455 h 461"/>
                <a:gd name="T100" fmla="*/ 350 w 390"/>
                <a:gd name="T101" fmla="*/ 429 h 461"/>
                <a:gd name="T102" fmla="*/ 371 w 390"/>
                <a:gd name="T103" fmla="*/ 436 h 461"/>
                <a:gd name="T104" fmla="*/ 372 w 390"/>
                <a:gd name="T105" fmla="*/ 395 h 461"/>
                <a:gd name="T106" fmla="*/ 380 w 390"/>
                <a:gd name="T107" fmla="*/ 378 h 461"/>
                <a:gd name="T108" fmla="*/ 378 w 390"/>
                <a:gd name="T109" fmla="*/ 349 h 461"/>
                <a:gd name="T110" fmla="*/ 362 w 390"/>
                <a:gd name="T111" fmla="*/ 321 h 461"/>
                <a:gd name="T112" fmla="*/ 335 w 390"/>
                <a:gd name="T113" fmla="*/ 292 h 461"/>
                <a:gd name="T114" fmla="*/ 335 w 390"/>
                <a:gd name="T115" fmla="*/ 265 h 461"/>
                <a:gd name="T116" fmla="*/ 341 w 390"/>
                <a:gd name="T117" fmla="*/ 238 h 461"/>
                <a:gd name="T118" fmla="*/ 390 w 390"/>
                <a:gd name="T119" fmla="*/ 20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0" h="461">
                  <a:moveTo>
                    <a:pt x="380" y="177"/>
                  </a:moveTo>
                  <a:lnTo>
                    <a:pt x="380" y="177"/>
                  </a:lnTo>
                  <a:lnTo>
                    <a:pt x="387" y="178"/>
                  </a:lnTo>
                  <a:lnTo>
                    <a:pt x="390" y="177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88" y="159"/>
                  </a:lnTo>
                  <a:lnTo>
                    <a:pt x="388" y="159"/>
                  </a:lnTo>
                  <a:lnTo>
                    <a:pt x="386" y="159"/>
                  </a:lnTo>
                  <a:lnTo>
                    <a:pt x="381" y="159"/>
                  </a:lnTo>
                  <a:lnTo>
                    <a:pt x="378" y="158"/>
                  </a:lnTo>
                  <a:lnTo>
                    <a:pt x="374" y="155"/>
                  </a:lnTo>
                  <a:lnTo>
                    <a:pt x="374" y="155"/>
                  </a:lnTo>
                  <a:lnTo>
                    <a:pt x="371" y="150"/>
                  </a:lnTo>
                  <a:lnTo>
                    <a:pt x="371" y="150"/>
                  </a:lnTo>
                  <a:lnTo>
                    <a:pt x="364" y="141"/>
                  </a:lnTo>
                  <a:lnTo>
                    <a:pt x="357" y="134"/>
                  </a:lnTo>
                  <a:lnTo>
                    <a:pt x="349" y="128"/>
                  </a:lnTo>
                  <a:lnTo>
                    <a:pt x="341" y="124"/>
                  </a:lnTo>
                  <a:lnTo>
                    <a:pt x="341" y="124"/>
                  </a:lnTo>
                  <a:lnTo>
                    <a:pt x="353" y="117"/>
                  </a:lnTo>
                  <a:lnTo>
                    <a:pt x="362" y="110"/>
                  </a:lnTo>
                  <a:lnTo>
                    <a:pt x="366" y="104"/>
                  </a:lnTo>
                  <a:lnTo>
                    <a:pt x="370" y="99"/>
                  </a:lnTo>
                  <a:lnTo>
                    <a:pt x="370" y="99"/>
                  </a:lnTo>
                  <a:lnTo>
                    <a:pt x="372" y="95"/>
                  </a:lnTo>
                  <a:lnTo>
                    <a:pt x="373" y="88"/>
                  </a:lnTo>
                  <a:lnTo>
                    <a:pt x="374" y="81"/>
                  </a:lnTo>
                  <a:lnTo>
                    <a:pt x="374" y="73"/>
                  </a:lnTo>
                  <a:lnTo>
                    <a:pt x="372" y="65"/>
                  </a:lnTo>
                  <a:lnTo>
                    <a:pt x="368" y="57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45" y="39"/>
                  </a:lnTo>
                  <a:lnTo>
                    <a:pt x="338" y="37"/>
                  </a:lnTo>
                  <a:lnTo>
                    <a:pt x="330" y="36"/>
                  </a:lnTo>
                  <a:lnTo>
                    <a:pt x="325" y="36"/>
                  </a:lnTo>
                  <a:lnTo>
                    <a:pt x="312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298" y="44"/>
                  </a:lnTo>
                  <a:lnTo>
                    <a:pt x="292" y="49"/>
                  </a:lnTo>
                  <a:lnTo>
                    <a:pt x="288" y="53"/>
                  </a:lnTo>
                  <a:lnTo>
                    <a:pt x="284" y="59"/>
                  </a:lnTo>
                  <a:lnTo>
                    <a:pt x="281" y="66"/>
                  </a:lnTo>
                  <a:lnTo>
                    <a:pt x="279" y="73"/>
                  </a:lnTo>
                  <a:lnTo>
                    <a:pt x="278" y="80"/>
                  </a:lnTo>
                  <a:lnTo>
                    <a:pt x="279" y="89"/>
                  </a:lnTo>
                  <a:lnTo>
                    <a:pt x="279" y="89"/>
                  </a:lnTo>
                  <a:lnTo>
                    <a:pt x="281" y="95"/>
                  </a:lnTo>
                  <a:lnTo>
                    <a:pt x="284" y="101"/>
                  </a:lnTo>
                  <a:lnTo>
                    <a:pt x="288" y="106"/>
                  </a:lnTo>
                  <a:lnTo>
                    <a:pt x="291" y="110"/>
                  </a:lnTo>
                  <a:lnTo>
                    <a:pt x="300" y="117"/>
                  </a:lnTo>
                  <a:lnTo>
                    <a:pt x="312" y="124"/>
                  </a:lnTo>
                  <a:lnTo>
                    <a:pt x="312" y="124"/>
                  </a:lnTo>
                  <a:lnTo>
                    <a:pt x="304" y="128"/>
                  </a:lnTo>
                  <a:lnTo>
                    <a:pt x="297" y="135"/>
                  </a:lnTo>
                  <a:lnTo>
                    <a:pt x="295" y="139"/>
                  </a:lnTo>
                  <a:lnTo>
                    <a:pt x="292" y="143"/>
                  </a:lnTo>
                  <a:lnTo>
                    <a:pt x="291" y="148"/>
                  </a:lnTo>
                  <a:lnTo>
                    <a:pt x="291" y="154"/>
                  </a:lnTo>
                  <a:lnTo>
                    <a:pt x="291" y="154"/>
                  </a:lnTo>
                  <a:lnTo>
                    <a:pt x="292" y="161"/>
                  </a:lnTo>
                  <a:lnTo>
                    <a:pt x="295" y="169"/>
                  </a:lnTo>
                  <a:lnTo>
                    <a:pt x="296" y="178"/>
                  </a:lnTo>
                  <a:lnTo>
                    <a:pt x="295" y="184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6" y="190"/>
                  </a:lnTo>
                  <a:lnTo>
                    <a:pt x="299" y="188"/>
                  </a:lnTo>
                  <a:lnTo>
                    <a:pt x="306" y="184"/>
                  </a:lnTo>
                  <a:lnTo>
                    <a:pt x="306" y="184"/>
                  </a:lnTo>
                  <a:lnTo>
                    <a:pt x="308" y="177"/>
                  </a:lnTo>
                  <a:lnTo>
                    <a:pt x="308" y="170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1" y="165"/>
                  </a:lnTo>
                  <a:lnTo>
                    <a:pt x="312" y="171"/>
                  </a:lnTo>
                  <a:lnTo>
                    <a:pt x="312" y="176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78"/>
                  </a:lnTo>
                  <a:lnTo>
                    <a:pt x="319" y="176"/>
                  </a:lnTo>
                  <a:lnTo>
                    <a:pt x="320" y="173"/>
                  </a:lnTo>
                  <a:lnTo>
                    <a:pt x="320" y="173"/>
                  </a:lnTo>
                  <a:lnTo>
                    <a:pt x="322" y="165"/>
                  </a:lnTo>
                  <a:lnTo>
                    <a:pt x="321" y="157"/>
                  </a:lnTo>
                  <a:lnTo>
                    <a:pt x="320" y="151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8" y="142"/>
                  </a:lnTo>
                  <a:lnTo>
                    <a:pt x="319" y="138"/>
                  </a:lnTo>
                  <a:lnTo>
                    <a:pt x="321" y="133"/>
                  </a:lnTo>
                  <a:lnTo>
                    <a:pt x="326" y="131"/>
                  </a:lnTo>
                  <a:lnTo>
                    <a:pt x="326" y="131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41" y="140"/>
                  </a:lnTo>
                  <a:lnTo>
                    <a:pt x="348" y="146"/>
                  </a:lnTo>
                  <a:lnTo>
                    <a:pt x="356" y="154"/>
                  </a:lnTo>
                  <a:lnTo>
                    <a:pt x="359" y="158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4" y="171"/>
                  </a:lnTo>
                  <a:lnTo>
                    <a:pt x="365" y="178"/>
                  </a:lnTo>
                  <a:lnTo>
                    <a:pt x="366" y="184"/>
                  </a:lnTo>
                  <a:lnTo>
                    <a:pt x="366" y="190"/>
                  </a:lnTo>
                  <a:lnTo>
                    <a:pt x="364" y="198"/>
                  </a:lnTo>
                  <a:lnTo>
                    <a:pt x="362" y="202"/>
                  </a:lnTo>
                  <a:lnTo>
                    <a:pt x="362" y="202"/>
                  </a:lnTo>
                  <a:lnTo>
                    <a:pt x="357" y="208"/>
                  </a:lnTo>
                  <a:lnTo>
                    <a:pt x="351" y="214"/>
                  </a:lnTo>
                  <a:lnTo>
                    <a:pt x="345" y="217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27" y="218"/>
                  </a:lnTo>
                  <a:lnTo>
                    <a:pt x="327" y="218"/>
                  </a:lnTo>
                  <a:lnTo>
                    <a:pt x="319" y="216"/>
                  </a:lnTo>
                  <a:lnTo>
                    <a:pt x="319" y="216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05" y="210"/>
                  </a:lnTo>
                  <a:lnTo>
                    <a:pt x="295" y="203"/>
                  </a:lnTo>
                  <a:lnTo>
                    <a:pt x="283" y="195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55" y="165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51" y="155"/>
                  </a:lnTo>
                  <a:lnTo>
                    <a:pt x="256" y="155"/>
                  </a:lnTo>
                  <a:lnTo>
                    <a:pt x="262" y="155"/>
                  </a:lnTo>
                  <a:lnTo>
                    <a:pt x="262" y="155"/>
                  </a:lnTo>
                  <a:lnTo>
                    <a:pt x="262" y="144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25"/>
                  </a:lnTo>
                  <a:lnTo>
                    <a:pt x="263" y="125"/>
                  </a:lnTo>
                  <a:lnTo>
                    <a:pt x="260" y="125"/>
                  </a:lnTo>
                  <a:lnTo>
                    <a:pt x="252" y="123"/>
                  </a:lnTo>
                  <a:lnTo>
                    <a:pt x="247" y="121"/>
                  </a:lnTo>
                  <a:lnTo>
                    <a:pt x="243" y="119"/>
                  </a:lnTo>
                  <a:lnTo>
                    <a:pt x="239" y="117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0" y="114"/>
                  </a:lnTo>
                  <a:lnTo>
                    <a:pt x="244" y="116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9" y="116"/>
                  </a:lnTo>
                  <a:lnTo>
                    <a:pt x="263" y="116"/>
                  </a:lnTo>
                  <a:lnTo>
                    <a:pt x="263" y="116"/>
                  </a:lnTo>
                  <a:lnTo>
                    <a:pt x="264" y="105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6" y="87"/>
                  </a:lnTo>
                  <a:lnTo>
                    <a:pt x="266" y="87"/>
                  </a:lnTo>
                  <a:lnTo>
                    <a:pt x="259" y="87"/>
                  </a:lnTo>
                  <a:lnTo>
                    <a:pt x="249" y="86"/>
                  </a:lnTo>
                  <a:lnTo>
                    <a:pt x="249" y="86"/>
                  </a:lnTo>
                  <a:lnTo>
                    <a:pt x="243" y="82"/>
                  </a:lnTo>
                  <a:lnTo>
                    <a:pt x="239" y="80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40" y="77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5" y="80"/>
                  </a:lnTo>
                  <a:lnTo>
                    <a:pt x="261" y="79"/>
                  </a:lnTo>
                  <a:lnTo>
                    <a:pt x="264" y="79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4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58" y="47"/>
                  </a:lnTo>
                  <a:lnTo>
                    <a:pt x="249" y="44"/>
                  </a:lnTo>
                  <a:lnTo>
                    <a:pt x="245" y="42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40" y="36"/>
                  </a:lnTo>
                  <a:lnTo>
                    <a:pt x="239" y="34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3" y="17"/>
                  </a:lnTo>
                  <a:lnTo>
                    <a:pt x="224" y="14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4" y="8"/>
                  </a:lnTo>
                  <a:lnTo>
                    <a:pt x="221" y="6"/>
                  </a:lnTo>
                  <a:lnTo>
                    <a:pt x="216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08" y="6"/>
                  </a:lnTo>
                  <a:lnTo>
                    <a:pt x="204" y="8"/>
                  </a:lnTo>
                  <a:lnTo>
                    <a:pt x="202" y="12"/>
                  </a:lnTo>
                  <a:lnTo>
                    <a:pt x="176" y="0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4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1" y="46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0" y="51"/>
                  </a:lnTo>
                  <a:lnTo>
                    <a:pt x="140" y="53"/>
                  </a:lnTo>
                  <a:lnTo>
                    <a:pt x="142" y="58"/>
                  </a:lnTo>
                  <a:lnTo>
                    <a:pt x="147" y="6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5" y="64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60" y="55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8" y="50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4" y="55"/>
                  </a:lnTo>
                  <a:lnTo>
                    <a:pt x="185" y="60"/>
                  </a:lnTo>
                  <a:lnTo>
                    <a:pt x="186" y="65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79" y="65"/>
                  </a:lnTo>
                  <a:lnTo>
                    <a:pt x="174" y="64"/>
                  </a:lnTo>
                  <a:lnTo>
                    <a:pt x="167" y="64"/>
                  </a:lnTo>
                  <a:lnTo>
                    <a:pt x="159" y="65"/>
                  </a:lnTo>
                  <a:lnTo>
                    <a:pt x="159" y="65"/>
                  </a:lnTo>
                  <a:lnTo>
                    <a:pt x="152" y="68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29" y="72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66"/>
                  </a:lnTo>
                  <a:lnTo>
                    <a:pt x="128" y="64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5" y="64"/>
                  </a:lnTo>
                  <a:lnTo>
                    <a:pt x="122" y="66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9" y="74"/>
                  </a:lnTo>
                  <a:lnTo>
                    <a:pt x="120" y="79"/>
                  </a:lnTo>
                  <a:lnTo>
                    <a:pt x="122" y="81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32" y="83"/>
                  </a:lnTo>
                  <a:lnTo>
                    <a:pt x="137" y="8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63" y="71"/>
                  </a:lnTo>
                  <a:lnTo>
                    <a:pt x="166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80" y="75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0" y="80"/>
                  </a:lnTo>
                  <a:lnTo>
                    <a:pt x="177" y="82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7" y="82"/>
                  </a:lnTo>
                  <a:lnTo>
                    <a:pt x="164" y="81"/>
                  </a:lnTo>
                  <a:lnTo>
                    <a:pt x="162" y="79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83"/>
                  </a:lnTo>
                  <a:lnTo>
                    <a:pt x="157" y="86"/>
                  </a:lnTo>
                  <a:lnTo>
                    <a:pt x="157" y="87"/>
                  </a:lnTo>
                  <a:lnTo>
                    <a:pt x="157" y="89"/>
                  </a:lnTo>
                  <a:lnTo>
                    <a:pt x="157" y="89"/>
                  </a:lnTo>
                  <a:lnTo>
                    <a:pt x="156" y="90"/>
                  </a:lnTo>
                  <a:lnTo>
                    <a:pt x="154" y="92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3" y="99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42" y="111"/>
                  </a:lnTo>
                  <a:lnTo>
                    <a:pt x="142" y="111"/>
                  </a:lnTo>
                  <a:lnTo>
                    <a:pt x="147" y="118"/>
                  </a:lnTo>
                  <a:lnTo>
                    <a:pt x="149" y="123"/>
                  </a:lnTo>
                  <a:lnTo>
                    <a:pt x="151" y="126"/>
                  </a:lnTo>
                  <a:lnTo>
                    <a:pt x="151" y="126"/>
                  </a:lnTo>
                  <a:lnTo>
                    <a:pt x="156" y="125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70" y="117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69" y="123"/>
                  </a:lnTo>
                  <a:lnTo>
                    <a:pt x="164" y="128"/>
                  </a:lnTo>
                  <a:lnTo>
                    <a:pt x="160" y="133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41" y="147"/>
                  </a:lnTo>
                  <a:lnTo>
                    <a:pt x="120" y="158"/>
                  </a:lnTo>
                  <a:lnTo>
                    <a:pt x="108" y="165"/>
                  </a:lnTo>
                  <a:lnTo>
                    <a:pt x="96" y="170"/>
                  </a:lnTo>
                  <a:lnTo>
                    <a:pt x="84" y="175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68" y="176"/>
                  </a:lnTo>
                  <a:lnTo>
                    <a:pt x="63" y="175"/>
                  </a:lnTo>
                  <a:lnTo>
                    <a:pt x="54" y="169"/>
                  </a:lnTo>
                  <a:lnTo>
                    <a:pt x="47" y="163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6" y="157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9"/>
                  </a:lnTo>
                  <a:lnTo>
                    <a:pt x="25" y="159"/>
                  </a:lnTo>
                  <a:lnTo>
                    <a:pt x="20" y="161"/>
                  </a:lnTo>
                  <a:lnTo>
                    <a:pt x="16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66"/>
                  </a:lnTo>
                  <a:lnTo>
                    <a:pt x="17" y="166"/>
                  </a:lnTo>
                  <a:lnTo>
                    <a:pt x="22" y="165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6" y="168"/>
                  </a:lnTo>
                  <a:lnTo>
                    <a:pt x="26" y="169"/>
                  </a:lnTo>
                  <a:lnTo>
                    <a:pt x="25" y="17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5" y="173"/>
                  </a:lnTo>
                  <a:lnTo>
                    <a:pt x="26" y="176"/>
                  </a:lnTo>
                  <a:lnTo>
                    <a:pt x="32" y="178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6" y="184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38" y="184"/>
                  </a:lnTo>
                  <a:lnTo>
                    <a:pt x="32" y="181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18" y="177"/>
                  </a:lnTo>
                  <a:lnTo>
                    <a:pt x="15" y="177"/>
                  </a:lnTo>
                  <a:lnTo>
                    <a:pt x="13" y="17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1" y="183"/>
                  </a:lnTo>
                  <a:lnTo>
                    <a:pt x="10" y="183"/>
                  </a:lnTo>
                  <a:lnTo>
                    <a:pt x="6" y="185"/>
                  </a:lnTo>
                  <a:lnTo>
                    <a:pt x="5" y="186"/>
                  </a:lnTo>
                  <a:lnTo>
                    <a:pt x="2" y="190"/>
                  </a:lnTo>
                  <a:lnTo>
                    <a:pt x="1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98"/>
                  </a:lnTo>
                  <a:lnTo>
                    <a:pt x="5" y="194"/>
                  </a:lnTo>
                  <a:lnTo>
                    <a:pt x="9" y="192"/>
                  </a:lnTo>
                  <a:lnTo>
                    <a:pt x="10" y="191"/>
                  </a:lnTo>
                  <a:lnTo>
                    <a:pt x="11" y="192"/>
                  </a:lnTo>
                  <a:lnTo>
                    <a:pt x="11" y="192"/>
                  </a:lnTo>
                  <a:lnTo>
                    <a:pt x="13" y="196"/>
                  </a:lnTo>
                  <a:lnTo>
                    <a:pt x="16" y="199"/>
                  </a:lnTo>
                  <a:lnTo>
                    <a:pt x="21" y="199"/>
                  </a:lnTo>
                  <a:lnTo>
                    <a:pt x="26" y="199"/>
                  </a:lnTo>
                  <a:lnTo>
                    <a:pt x="37" y="198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9"/>
                  </a:lnTo>
                  <a:lnTo>
                    <a:pt x="43" y="199"/>
                  </a:lnTo>
                  <a:lnTo>
                    <a:pt x="40" y="200"/>
                  </a:lnTo>
                  <a:lnTo>
                    <a:pt x="32" y="201"/>
                  </a:lnTo>
                  <a:lnTo>
                    <a:pt x="28" y="202"/>
                  </a:lnTo>
                  <a:lnTo>
                    <a:pt x="24" y="205"/>
                  </a:lnTo>
                  <a:lnTo>
                    <a:pt x="22" y="206"/>
                  </a:lnTo>
                  <a:lnTo>
                    <a:pt x="22" y="208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1" y="212"/>
                  </a:lnTo>
                  <a:lnTo>
                    <a:pt x="17" y="216"/>
                  </a:lnTo>
                  <a:lnTo>
                    <a:pt x="16" y="218"/>
                  </a:lnTo>
                  <a:lnTo>
                    <a:pt x="16" y="222"/>
                  </a:lnTo>
                  <a:lnTo>
                    <a:pt x="17" y="225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2" y="223"/>
                  </a:lnTo>
                  <a:lnTo>
                    <a:pt x="24" y="220"/>
                  </a:lnTo>
                  <a:lnTo>
                    <a:pt x="26" y="218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32" y="218"/>
                  </a:lnTo>
                  <a:lnTo>
                    <a:pt x="36" y="221"/>
                  </a:lnTo>
                  <a:lnTo>
                    <a:pt x="40" y="221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50" y="215"/>
                  </a:lnTo>
                  <a:lnTo>
                    <a:pt x="53" y="213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60" y="213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3" y="217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22"/>
                  </a:lnTo>
                  <a:lnTo>
                    <a:pt x="62" y="225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8" y="227"/>
                  </a:lnTo>
                  <a:lnTo>
                    <a:pt x="70" y="224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3" y="220"/>
                  </a:lnTo>
                  <a:lnTo>
                    <a:pt x="75" y="220"/>
                  </a:lnTo>
                  <a:lnTo>
                    <a:pt x="77" y="220"/>
                  </a:lnTo>
                  <a:lnTo>
                    <a:pt x="77" y="220"/>
                  </a:lnTo>
                  <a:lnTo>
                    <a:pt x="80" y="218"/>
                  </a:lnTo>
                  <a:lnTo>
                    <a:pt x="81" y="217"/>
                  </a:lnTo>
                  <a:lnTo>
                    <a:pt x="82" y="214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2" y="207"/>
                  </a:lnTo>
                  <a:lnTo>
                    <a:pt x="82" y="207"/>
                  </a:lnTo>
                  <a:lnTo>
                    <a:pt x="88" y="203"/>
                  </a:lnTo>
                  <a:lnTo>
                    <a:pt x="92" y="200"/>
                  </a:lnTo>
                  <a:lnTo>
                    <a:pt x="103" y="195"/>
                  </a:lnTo>
                  <a:lnTo>
                    <a:pt x="103" y="195"/>
                  </a:lnTo>
                  <a:lnTo>
                    <a:pt x="102" y="200"/>
                  </a:lnTo>
                  <a:lnTo>
                    <a:pt x="102" y="205"/>
                  </a:lnTo>
                  <a:lnTo>
                    <a:pt x="103" y="210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9" y="193"/>
                  </a:lnTo>
                  <a:lnTo>
                    <a:pt x="132" y="187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5" y="190"/>
                  </a:lnTo>
                  <a:lnTo>
                    <a:pt x="134" y="196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192"/>
                  </a:lnTo>
                  <a:lnTo>
                    <a:pt x="160" y="187"/>
                  </a:lnTo>
                  <a:lnTo>
                    <a:pt x="162" y="179"/>
                  </a:lnTo>
                  <a:lnTo>
                    <a:pt x="162" y="179"/>
                  </a:lnTo>
                  <a:lnTo>
                    <a:pt x="165" y="188"/>
                  </a:lnTo>
                  <a:lnTo>
                    <a:pt x="169" y="196"/>
                  </a:lnTo>
                  <a:lnTo>
                    <a:pt x="174" y="203"/>
                  </a:lnTo>
                  <a:lnTo>
                    <a:pt x="178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10" y="218"/>
                  </a:lnTo>
                  <a:lnTo>
                    <a:pt x="246" y="229"/>
                  </a:lnTo>
                  <a:lnTo>
                    <a:pt x="246" y="229"/>
                  </a:lnTo>
                  <a:lnTo>
                    <a:pt x="258" y="232"/>
                  </a:lnTo>
                  <a:lnTo>
                    <a:pt x="266" y="236"/>
                  </a:lnTo>
                  <a:lnTo>
                    <a:pt x="266" y="236"/>
                  </a:lnTo>
                  <a:lnTo>
                    <a:pt x="267" y="237"/>
                  </a:lnTo>
                  <a:lnTo>
                    <a:pt x="267" y="238"/>
                  </a:lnTo>
                  <a:lnTo>
                    <a:pt x="266" y="242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8" y="247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83" y="259"/>
                  </a:lnTo>
                  <a:lnTo>
                    <a:pt x="286" y="266"/>
                  </a:lnTo>
                  <a:lnTo>
                    <a:pt x="290" y="275"/>
                  </a:lnTo>
                  <a:lnTo>
                    <a:pt x="292" y="284"/>
                  </a:lnTo>
                  <a:lnTo>
                    <a:pt x="292" y="284"/>
                  </a:lnTo>
                  <a:lnTo>
                    <a:pt x="293" y="292"/>
                  </a:lnTo>
                  <a:lnTo>
                    <a:pt x="295" y="300"/>
                  </a:lnTo>
                  <a:lnTo>
                    <a:pt x="295" y="307"/>
                  </a:lnTo>
                  <a:lnTo>
                    <a:pt x="293" y="311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1" y="314"/>
                  </a:lnTo>
                  <a:lnTo>
                    <a:pt x="289" y="316"/>
                  </a:lnTo>
                  <a:lnTo>
                    <a:pt x="284" y="317"/>
                  </a:lnTo>
                  <a:lnTo>
                    <a:pt x="277" y="319"/>
                  </a:lnTo>
                  <a:lnTo>
                    <a:pt x="279" y="328"/>
                  </a:lnTo>
                  <a:lnTo>
                    <a:pt x="279" y="328"/>
                  </a:lnTo>
                  <a:lnTo>
                    <a:pt x="285" y="328"/>
                  </a:lnTo>
                  <a:lnTo>
                    <a:pt x="290" y="327"/>
                  </a:lnTo>
                  <a:lnTo>
                    <a:pt x="295" y="326"/>
                  </a:lnTo>
                  <a:lnTo>
                    <a:pt x="295" y="326"/>
                  </a:lnTo>
                  <a:lnTo>
                    <a:pt x="292" y="327"/>
                  </a:lnTo>
                  <a:lnTo>
                    <a:pt x="292" y="327"/>
                  </a:lnTo>
                  <a:lnTo>
                    <a:pt x="290" y="333"/>
                  </a:lnTo>
                  <a:lnTo>
                    <a:pt x="289" y="337"/>
                  </a:lnTo>
                  <a:lnTo>
                    <a:pt x="298" y="344"/>
                  </a:lnTo>
                  <a:lnTo>
                    <a:pt x="298" y="344"/>
                  </a:lnTo>
                  <a:lnTo>
                    <a:pt x="303" y="333"/>
                  </a:lnTo>
                  <a:lnTo>
                    <a:pt x="305" y="329"/>
                  </a:lnTo>
                  <a:lnTo>
                    <a:pt x="307" y="327"/>
                  </a:lnTo>
                  <a:lnTo>
                    <a:pt x="307" y="327"/>
                  </a:lnTo>
                  <a:lnTo>
                    <a:pt x="310" y="327"/>
                  </a:lnTo>
                  <a:lnTo>
                    <a:pt x="313" y="328"/>
                  </a:lnTo>
                  <a:lnTo>
                    <a:pt x="318" y="331"/>
                  </a:lnTo>
                  <a:lnTo>
                    <a:pt x="323" y="333"/>
                  </a:lnTo>
                  <a:lnTo>
                    <a:pt x="328" y="337"/>
                  </a:lnTo>
                  <a:lnTo>
                    <a:pt x="333" y="343"/>
                  </a:lnTo>
                  <a:lnTo>
                    <a:pt x="337" y="349"/>
                  </a:lnTo>
                  <a:lnTo>
                    <a:pt x="341" y="356"/>
                  </a:lnTo>
                  <a:lnTo>
                    <a:pt x="341" y="356"/>
                  </a:lnTo>
                  <a:lnTo>
                    <a:pt x="343" y="362"/>
                  </a:lnTo>
                  <a:lnTo>
                    <a:pt x="343" y="368"/>
                  </a:lnTo>
                  <a:lnTo>
                    <a:pt x="343" y="373"/>
                  </a:lnTo>
                  <a:lnTo>
                    <a:pt x="343" y="380"/>
                  </a:lnTo>
                  <a:lnTo>
                    <a:pt x="342" y="386"/>
                  </a:lnTo>
                  <a:lnTo>
                    <a:pt x="340" y="391"/>
                  </a:lnTo>
                  <a:lnTo>
                    <a:pt x="336" y="394"/>
                  </a:lnTo>
                  <a:lnTo>
                    <a:pt x="331" y="396"/>
                  </a:lnTo>
                  <a:lnTo>
                    <a:pt x="331" y="396"/>
                  </a:lnTo>
                  <a:lnTo>
                    <a:pt x="329" y="396"/>
                  </a:lnTo>
                  <a:lnTo>
                    <a:pt x="326" y="395"/>
                  </a:lnTo>
                  <a:lnTo>
                    <a:pt x="319" y="392"/>
                  </a:lnTo>
                  <a:lnTo>
                    <a:pt x="312" y="388"/>
                  </a:lnTo>
                  <a:lnTo>
                    <a:pt x="308" y="388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305" y="392"/>
                  </a:lnTo>
                  <a:lnTo>
                    <a:pt x="303" y="394"/>
                  </a:lnTo>
                  <a:lnTo>
                    <a:pt x="296" y="398"/>
                  </a:lnTo>
                  <a:lnTo>
                    <a:pt x="293" y="400"/>
                  </a:lnTo>
                  <a:lnTo>
                    <a:pt x="292" y="403"/>
                  </a:lnTo>
                  <a:lnTo>
                    <a:pt x="291" y="408"/>
                  </a:lnTo>
                  <a:lnTo>
                    <a:pt x="292" y="414"/>
                  </a:lnTo>
                  <a:lnTo>
                    <a:pt x="292" y="414"/>
                  </a:lnTo>
                  <a:lnTo>
                    <a:pt x="298" y="408"/>
                  </a:lnTo>
                  <a:lnTo>
                    <a:pt x="300" y="406"/>
                  </a:lnTo>
                  <a:lnTo>
                    <a:pt x="303" y="406"/>
                  </a:lnTo>
                  <a:lnTo>
                    <a:pt x="303" y="406"/>
                  </a:lnTo>
                  <a:lnTo>
                    <a:pt x="304" y="407"/>
                  </a:lnTo>
                  <a:lnTo>
                    <a:pt x="305" y="408"/>
                  </a:lnTo>
                  <a:lnTo>
                    <a:pt x="306" y="410"/>
                  </a:lnTo>
                  <a:lnTo>
                    <a:pt x="306" y="410"/>
                  </a:lnTo>
                  <a:lnTo>
                    <a:pt x="308" y="411"/>
                  </a:lnTo>
                  <a:lnTo>
                    <a:pt x="311" y="411"/>
                  </a:lnTo>
                  <a:lnTo>
                    <a:pt x="316" y="411"/>
                  </a:lnTo>
                  <a:lnTo>
                    <a:pt x="323" y="410"/>
                  </a:lnTo>
                  <a:lnTo>
                    <a:pt x="326" y="410"/>
                  </a:lnTo>
                  <a:lnTo>
                    <a:pt x="326" y="411"/>
                  </a:lnTo>
                  <a:lnTo>
                    <a:pt x="326" y="411"/>
                  </a:lnTo>
                  <a:lnTo>
                    <a:pt x="326" y="413"/>
                  </a:lnTo>
                  <a:lnTo>
                    <a:pt x="325" y="413"/>
                  </a:lnTo>
                  <a:lnTo>
                    <a:pt x="322" y="413"/>
                  </a:lnTo>
                  <a:lnTo>
                    <a:pt x="322" y="413"/>
                  </a:lnTo>
                  <a:lnTo>
                    <a:pt x="310" y="415"/>
                  </a:lnTo>
                  <a:lnTo>
                    <a:pt x="305" y="417"/>
                  </a:lnTo>
                  <a:lnTo>
                    <a:pt x="303" y="420"/>
                  </a:lnTo>
                  <a:lnTo>
                    <a:pt x="303" y="420"/>
                  </a:lnTo>
                  <a:lnTo>
                    <a:pt x="303" y="421"/>
                  </a:lnTo>
                  <a:lnTo>
                    <a:pt x="301" y="423"/>
                  </a:lnTo>
                  <a:lnTo>
                    <a:pt x="301" y="423"/>
                  </a:lnTo>
                  <a:lnTo>
                    <a:pt x="300" y="426"/>
                  </a:lnTo>
                  <a:lnTo>
                    <a:pt x="297" y="429"/>
                  </a:lnTo>
                  <a:lnTo>
                    <a:pt x="295" y="432"/>
                  </a:lnTo>
                  <a:lnTo>
                    <a:pt x="293" y="436"/>
                  </a:lnTo>
                  <a:lnTo>
                    <a:pt x="293" y="439"/>
                  </a:lnTo>
                  <a:lnTo>
                    <a:pt x="293" y="439"/>
                  </a:lnTo>
                  <a:lnTo>
                    <a:pt x="295" y="444"/>
                  </a:lnTo>
                  <a:lnTo>
                    <a:pt x="297" y="446"/>
                  </a:lnTo>
                  <a:lnTo>
                    <a:pt x="299" y="450"/>
                  </a:lnTo>
                  <a:lnTo>
                    <a:pt x="299" y="450"/>
                  </a:lnTo>
                  <a:lnTo>
                    <a:pt x="300" y="447"/>
                  </a:lnTo>
                  <a:lnTo>
                    <a:pt x="300" y="444"/>
                  </a:lnTo>
                  <a:lnTo>
                    <a:pt x="301" y="439"/>
                  </a:lnTo>
                  <a:lnTo>
                    <a:pt x="303" y="437"/>
                  </a:lnTo>
                  <a:lnTo>
                    <a:pt x="304" y="437"/>
                  </a:lnTo>
                  <a:lnTo>
                    <a:pt x="304" y="437"/>
                  </a:lnTo>
                  <a:lnTo>
                    <a:pt x="306" y="437"/>
                  </a:lnTo>
                  <a:lnTo>
                    <a:pt x="307" y="438"/>
                  </a:lnTo>
                  <a:lnTo>
                    <a:pt x="310" y="440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4" y="440"/>
                  </a:lnTo>
                  <a:lnTo>
                    <a:pt x="318" y="438"/>
                  </a:lnTo>
                  <a:lnTo>
                    <a:pt x="323" y="431"/>
                  </a:lnTo>
                  <a:lnTo>
                    <a:pt x="330" y="425"/>
                  </a:lnTo>
                  <a:lnTo>
                    <a:pt x="334" y="423"/>
                  </a:lnTo>
                  <a:lnTo>
                    <a:pt x="336" y="423"/>
                  </a:lnTo>
                  <a:lnTo>
                    <a:pt x="336" y="423"/>
                  </a:lnTo>
                  <a:lnTo>
                    <a:pt x="336" y="424"/>
                  </a:lnTo>
                  <a:lnTo>
                    <a:pt x="335" y="425"/>
                  </a:lnTo>
                  <a:lnTo>
                    <a:pt x="331" y="429"/>
                  </a:lnTo>
                  <a:lnTo>
                    <a:pt x="327" y="433"/>
                  </a:lnTo>
                  <a:lnTo>
                    <a:pt x="325" y="436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43"/>
                  </a:lnTo>
                  <a:lnTo>
                    <a:pt x="326" y="445"/>
                  </a:lnTo>
                  <a:lnTo>
                    <a:pt x="328" y="447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52"/>
                  </a:lnTo>
                  <a:lnTo>
                    <a:pt x="331" y="455"/>
                  </a:lnTo>
                  <a:lnTo>
                    <a:pt x="335" y="458"/>
                  </a:lnTo>
                  <a:lnTo>
                    <a:pt x="338" y="459"/>
                  </a:lnTo>
                  <a:lnTo>
                    <a:pt x="344" y="461"/>
                  </a:lnTo>
                  <a:lnTo>
                    <a:pt x="348" y="461"/>
                  </a:lnTo>
                  <a:lnTo>
                    <a:pt x="348" y="461"/>
                  </a:lnTo>
                  <a:lnTo>
                    <a:pt x="346" y="459"/>
                  </a:lnTo>
                  <a:lnTo>
                    <a:pt x="343" y="455"/>
                  </a:lnTo>
                  <a:lnTo>
                    <a:pt x="341" y="451"/>
                  </a:lnTo>
                  <a:lnTo>
                    <a:pt x="340" y="450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2" y="446"/>
                  </a:lnTo>
                  <a:lnTo>
                    <a:pt x="343" y="447"/>
                  </a:lnTo>
                  <a:lnTo>
                    <a:pt x="345" y="447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49" y="444"/>
                  </a:lnTo>
                  <a:lnTo>
                    <a:pt x="348" y="437"/>
                  </a:lnTo>
                  <a:lnTo>
                    <a:pt x="349" y="433"/>
                  </a:lnTo>
                  <a:lnTo>
                    <a:pt x="350" y="429"/>
                  </a:lnTo>
                  <a:lnTo>
                    <a:pt x="353" y="424"/>
                  </a:lnTo>
                  <a:lnTo>
                    <a:pt x="358" y="418"/>
                  </a:lnTo>
                  <a:lnTo>
                    <a:pt x="358" y="418"/>
                  </a:lnTo>
                  <a:lnTo>
                    <a:pt x="360" y="422"/>
                  </a:lnTo>
                  <a:lnTo>
                    <a:pt x="363" y="423"/>
                  </a:lnTo>
                  <a:lnTo>
                    <a:pt x="366" y="424"/>
                  </a:lnTo>
                  <a:lnTo>
                    <a:pt x="366" y="424"/>
                  </a:lnTo>
                  <a:lnTo>
                    <a:pt x="368" y="425"/>
                  </a:lnTo>
                  <a:lnTo>
                    <a:pt x="368" y="426"/>
                  </a:lnTo>
                  <a:lnTo>
                    <a:pt x="370" y="431"/>
                  </a:lnTo>
                  <a:lnTo>
                    <a:pt x="368" y="437"/>
                  </a:lnTo>
                  <a:lnTo>
                    <a:pt x="368" y="437"/>
                  </a:lnTo>
                  <a:lnTo>
                    <a:pt x="371" y="436"/>
                  </a:lnTo>
                  <a:lnTo>
                    <a:pt x="373" y="432"/>
                  </a:lnTo>
                  <a:lnTo>
                    <a:pt x="374" y="426"/>
                  </a:lnTo>
                  <a:lnTo>
                    <a:pt x="375" y="420"/>
                  </a:lnTo>
                  <a:lnTo>
                    <a:pt x="375" y="420"/>
                  </a:lnTo>
                  <a:lnTo>
                    <a:pt x="377" y="418"/>
                  </a:lnTo>
                  <a:lnTo>
                    <a:pt x="380" y="414"/>
                  </a:lnTo>
                  <a:lnTo>
                    <a:pt x="380" y="414"/>
                  </a:lnTo>
                  <a:lnTo>
                    <a:pt x="380" y="411"/>
                  </a:lnTo>
                  <a:lnTo>
                    <a:pt x="379" y="410"/>
                  </a:lnTo>
                  <a:lnTo>
                    <a:pt x="377" y="407"/>
                  </a:lnTo>
                  <a:lnTo>
                    <a:pt x="374" y="405"/>
                  </a:lnTo>
                  <a:lnTo>
                    <a:pt x="373" y="401"/>
                  </a:lnTo>
                  <a:lnTo>
                    <a:pt x="372" y="395"/>
                  </a:lnTo>
                  <a:lnTo>
                    <a:pt x="372" y="388"/>
                  </a:lnTo>
                  <a:lnTo>
                    <a:pt x="372" y="388"/>
                  </a:lnTo>
                  <a:lnTo>
                    <a:pt x="372" y="386"/>
                  </a:lnTo>
                  <a:lnTo>
                    <a:pt x="371" y="385"/>
                  </a:lnTo>
                  <a:lnTo>
                    <a:pt x="367" y="383"/>
                  </a:lnTo>
                  <a:lnTo>
                    <a:pt x="367" y="383"/>
                  </a:lnTo>
                  <a:lnTo>
                    <a:pt x="366" y="379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71" y="379"/>
                  </a:lnTo>
                  <a:lnTo>
                    <a:pt x="375" y="379"/>
                  </a:lnTo>
                  <a:lnTo>
                    <a:pt x="380" y="378"/>
                  </a:lnTo>
                  <a:lnTo>
                    <a:pt x="380" y="378"/>
                  </a:lnTo>
                  <a:lnTo>
                    <a:pt x="381" y="364"/>
                  </a:lnTo>
                  <a:lnTo>
                    <a:pt x="381" y="357"/>
                  </a:lnTo>
                  <a:lnTo>
                    <a:pt x="381" y="354"/>
                  </a:lnTo>
                  <a:lnTo>
                    <a:pt x="381" y="354"/>
                  </a:lnTo>
                  <a:lnTo>
                    <a:pt x="375" y="354"/>
                  </a:lnTo>
                  <a:lnTo>
                    <a:pt x="372" y="353"/>
                  </a:lnTo>
                  <a:lnTo>
                    <a:pt x="368" y="351"/>
                  </a:lnTo>
                  <a:lnTo>
                    <a:pt x="366" y="349"/>
                  </a:lnTo>
                  <a:lnTo>
                    <a:pt x="366" y="349"/>
                  </a:lnTo>
                  <a:lnTo>
                    <a:pt x="371" y="349"/>
                  </a:lnTo>
                  <a:lnTo>
                    <a:pt x="374" y="349"/>
                  </a:lnTo>
                  <a:lnTo>
                    <a:pt x="378" y="349"/>
                  </a:lnTo>
                  <a:lnTo>
                    <a:pt x="381" y="347"/>
                  </a:lnTo>
                  <a:lnTo>
                    <a:pt x="381" y="347"/>
                  </a:lnTo>
                  <a:lnTo>
                    <a:pt x="380" y="335"/>
                  </a:lnTo>
                  <a:lnTo>
                    <a:pt x="380" y="327"/>
                  </a:lnTo>
                  <a:lnTo>
                    <a:pt x="379" y="325"/>
                  </a:lnTo>
                  <a:lnTo>
                    <a:pt x="379" y="324"/>
                  </a:lnTo>
                  <a:lnTo>
                    <a:pt x="379" y="324"/>
                  </a:lnTo>
                  <a:lnTo>
                    <a:pt x="374" y="325"/>
                  </a:lnTo>
                  <a:lnTo>
                    <a:pt x="371" y="325"/>
                  </a:lnTo>
                  <a:lnTo>
                    <a:pt x="366" y="324"/>
                  </a:lnTo>
                  <a:lnTo>
                    <a:pt x="363" y="322"/>
                  </a:lnTo>
                  <a:lnTo>
                    <a:pt x="363" y="322"/>
                  </a:lnTo>
                  <a:lnTo>
                    <a:pt x="362" y="321"/>
                  </a:lnTo>
                  <a:lnTo>
                    <a:pt x="362" y="319"/>
                  </a:lnTo>
                  <a:lnTo>
                    <a:pt x="360" y="316"/>
                  </a:lnTo>
                  <a:lnTo>
                    <a:pt x="360" y="313"/>
                  </a:lnTo>
                  <a:lnTo>
                    <a:pt x="359" y="312"/>
                  </a:lnTo>
                  <a:lnTo>
                    <a:pt x="358" y="311"/>
                  </a:lnTo>
                  <a:lnTo>
                    <a:pt x="358" y="311"/>
                  </a:lnTo>
                  <a:lnTo>
                    <a:pt x="351" y="309"/>
                  </a:lnTo>
                  <a:lnTo>
                    <a:pt x="345" y="305"/>
                  </a:lnTo>
                  <a:lnTo>
                    <a:pt x="341" y="302"/>
                  </a:lnTo>
                  <a:lnTo>
                    <a:pt x="338" y="299"/>
                  </a:lnTo>
                  <a:lnTo>
                    <a:pt x="338" y="299"/>
                  </a:lnTo>
                  <a:lnTo>
                    <a:pt x="336" y="296"/>
                  </a:lnTo>
                  <a:lnTo>
                    <a:pt x="335" y="292"/>
                  </a:lnTo>
                  <a:lnTo>
                    <a:pt x="335" y="290"/>
                  </a:lnTo>
                  <a:lnTo>
                    <a:pt x="335" y="290"/>
                  </a:lnTo>
                  <a:lnTo>
                    <a:pt x="341" y="292"/>
                  </a:lnTo>
                  <a:lnTo>
                    <a:pt x="344" y="292"/>
                  </a:lnTo>
                  <a:lnTo>
                    <a:pt x="346" y="291"/>
                  </a:lnTo>
                  <a:lnTo>
                    <a:pt x="349" y="273"/>
                  </a:lnTo>
                  <a:lnTo>
                    <a:pt x="349" y="273"/>
                  </a:lnTo>
                  <a:lnTo>
                    <a:pt x="346" y="273"/>
                  </a:lnTo>
                  <a:lnTo>
                    <a:pt x="342" y="272"/>
                  </a:lnTo>
                  <a:lnTo>
                    <a:pt x="342" y="272"/>
                  </a:lnTo>
                  <a:lnTo>
                    <a:pt x="340" y="269"/>
                  </a:lnTo>
                  <a:lnTo>
                    <a:pt x="337" y="267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7" y="266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8" y="267"/>
                  </a:lnTo>
                  <a:lnTo>
                    <a:pt x="349" y="266"/>
                  </a:lnTo>
                  <a:lnTo>
                    <a:pt x="352" y="245"/>
                  </a:lnTo>
                  <a:lnTo>
                    <a:pt x="352" y="245"/>
                  </a:lnTo>
                  <a:lnTo>
                    <a:pt x="348" y="245"/>
                  </a:lnTo>
                  <a:lnTo>
                    <a:pt x="345" y="244"/>
                  </a:lnTo>
                  <a:lnTo>
                    <a:pt x="342" y="243"/>
                  </a:lnTo>
                  <a:lnTo>
                    <a:pt x="341" y="239"/>
                  </a:lnTo>
                  <a:lnTo>
                    <a:pt x="341" y="238"/>
                  </a:lnTo>
                  <a:lnTo>
                    <a:pt x="341" y="238"/>
                  </a:lnTo>
                  <a:lnTo>
                    <a:pt x="348" y="236"/>
                  </a:lnTo>
                  <a:lnTo>
                    <a:pt x="355" y="232"/>
                  </a:lnTo>
                  <a:lnTo>
                    <a:pt x="360" y="228"/>
                  </a:lnTo>
                  <a:lnTo>
                    <a:pt x="366" y="223"/>
                  </a:lnTo>
                  <a:lnTo>
                    <a:pt x="371" y="217"/>
                  </a:lnTo>
                  <a:lnTo>
                    <a:pt x="374" y="210"/>
                  </a:lnTo>
                  <a:lnTo>
                    <a:pt x="377" y="205"/>
                  </a:lnTo>
                  <a:lnTo>
                    <a:pt x="379" y="198"/>
                  </a:lnTo>
                  <a:lnTo>
                    <a:pt x="379" y="198"/>
                  </a:lnTo>
                  <a:lnTo>
                    <a:pt x="383" y="200"/>
                  </a:lnTo>
                  <a:lnTo>
                    <a:pt x="387" y="200"/>
                  </a:lnTo>
                  <a:lnTo>
                    <a:pt x="390" y="200"/>
                  </a:lnTo>
                  <a:lnTo>
                    <a:pt x="390" y="200"/>
                  </a:lnTo>
                  <a:lnTo>
                    <a:pt x="390" y="192"/>
                  </a:lnTo>
                  <a:lnTo>
                    <a:pt x="390" y="183"/>
                  </a:lnTo>
                  <a:lnTo>
                    <a:pt x="390" y="183"/>
                  </a:lnTo>
                  <a:lnTo>
                    <a:pt x="386" y="181"/>
                  </a:lnTo>
                  <a:lnTo>
                    <a:pt x="382" y="180"/>
                  </a:lnTo>
                  <a:lnTo>
                    <a:pt x="380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11" name="Alaotsikko"/>
          <p:cNvSpPr>
            <a:spLocks noGrp="1"/>
          </p:cNvSpPr>
          <p:nvPr userDrawn="1">
            <p:ph type="subTitle" idx="1"/>
          </p:nvPr>
        </p:nvSpPr>
        <p:spPr>
          <a:xfrm>
            <a:off x="488868" y="4677139"/>
            <a:ext cx="4647027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"/>
          <p:cNvSpPr>
            <a:spLocks noGrp="1"/>
          </p:cNvSpPr>
          <p:nvPr userDrawn="1">
            <p:ph type="ctrTitle"/>
          </p:nvPr>
        </p:nvSpPr>
        <p:spPr>
          <a:xfrm>
            <a:off x="488869" y="548680"/>
            <a:ext cx="4647025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86202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291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0" y="0"/>
            <a:ext cx="12192000" cy="582926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"/>
          <p:cNvSpPr>
            <a:spLocks noGrp="1"/>
          </p:cNvSpPr>
          <p:nvPr>
            <p:ph idx="13"/>
          </p:nvPr>
        </p:nvSpPr>
        <p:spPr>
          <a:xfrm>
            <a:off x="6480043" y="6024241"/>
            <a:ext cx="5711957" cy="6155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600"/>
              <a:t>Muokkaa tekstin perustyylejä</a:t>
            </a:r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577047" y="5829266"/>
            <a:ext cx="5614964" cy="810527"/>
          </a:xfrm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7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3FB58F-61FC-B125-47DF-7A1E6819B7A4}"/>
              </a:ext>
            </a:extLst>
          </p:cNvPr>
          <p:cNvSpPr/>
          <p:nvPr userDrawn="1"/>
        </p:nvSpPr>
        <p:spPr>
          <a:xfrm>
            <a:off x="-1" y="4570190"/>
            <a:ext cx="12192001" cy="2287810"/>
          </a:xfrm>
          <a:prstGeom prst="rect">
            <a:avLst/>
          </a:prstGeom>
          <a:solidFill>
            <a:srgbClr val="F0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E70779E-03A6-C3DE-E92E-DA3EBF19B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8105774" cy="457019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170932"/>
            <a:ext cx="6756699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16E5BBD8-3D18-CC13-B42D-BA6270086E42}"/>
              </a:ext>
            </a:extLst>
          </p:cNvPr>
          <p:cNvSpPr/>
          <p:nvPr/>
        </p:nvSpPr>
        <p:spPr>
          <a:xfrm>
            <a:off x="8105775" y="0"/>
            <a:ext cx="378679" cy="4568336"/>
          </a:xfrm>
          <a:custGeom>
            <a:avLst/>
            <a:gdLst>
              <a:gd name="connsiteX0" fmla="*/ 378679 w 378679"/>
              <a:gd name="connsiteY0" fmla="*/ 0 h 4570191"/>
              <a:gd name="connsiteX1" fmla="*/ 378679 w 378679"/>
              <a:gd name="connsiteY1" fmla="*/ 4570191 h 4570191"/>
              <a:gd name="connsiteX2" fmla="*/ 0 w 378679"/>
              <a:gd name="connsiteY2" fmla="*/ 4570191 h 4570191"/>
              <a:gd name="connsiteX3" fmla="*/ 0 w 378679"/>
              <a:gd name="connsiteY3" fmla="*/ 0 h 4570191"/>
              <a:gd name="connsiteX4" fmla="*/ 378679 w 378679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9" h="4570191">
                <a:moveTo>
                  <a:pt x="378679" y="0"/>
                </a:moveTo>
                <a:lnTo>
                  <a:pt x="378679" y="4570191"/>
                </a:lnTo>
                <a:lnTo>
                  <a:pt x="0" y="4570191"/>
                </a:lnTo>
                <a:lnTo>
                  <a:pt x="0" y="0"/>
                </a:lnTo>
                <a:lnTo>
                  <a:pt x="378679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88FF5DF-8F63-E6E6-5985-36E7158CDBC7}"/>
              </a:ext>
            </a:extLst>
          </p:cNvPr>
          <p:cNvSpPr/>
          <p:nvPr/>
        </p:nvSpPr>
        <p:spPr>
          <a:xfrm>
            <a:off x="8869551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2086361-D08C-2A10-C9AC-F7580BD19271}"/>
              </a:ext>
            </a:extLst>
          </p:cNvPr>
          <p:cNvSpPr/>
          <p:nvPr/>
        </p:nvSpPr>
        <p:spPr>
          <a:xfrm>
            <a:off x="9639735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C86574D7-D6D6-EF56-FB66-14F53A064D5B}"/>
              </a:ext>
            </a:extLst>
          </p:cNvPr>
          <p:cNvSpPr/>
          <p:nvPr/>
        </p:nvSpPr>
        <p:spPr>
          <a:xfrm>
            <a:off x="10409932" y="0"/>
            <a:ext cx="385100" cy="4568336"/>
          </a:xfrm>
          <a:custGeom>
            <a:avLst/>
            <a:gdLst>
              <a:gd name="connsiteX0" fmla="*/ 385101 w 385100"/>
              <a:gd name="connsiteY0" fmla="*/ 0 h 4570191"/>
              <a:gd name="connsiteX1" fmla="*/ 385101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1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1" y="0"/>
                </a:moveTo>
                <a:lnTo>
                  <a:pt x="385101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1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4352AE-8336-96CB-B1E6-4E7E7F5C772A}"/>
              </a:ext>
            </a:extLst>
          </p:cNvPr>
          <p:cNvSpPr/>
          <p:nvPr/>
        </p:nvSpPr>
        <p:spPr>
          <a:xfrm>
            <a:off x="11180116" y="0"/>
            <a:ext cx="385100" cy="4568336"/>
          </a:xfrm>
          <a:custGeom>
            <a:avLst/>
            <a:gdLst>
              <a:gd name="connsiteX0" fmla="*/ 385100 w 385100"/>
              <a:gd name="connsiteY0" fmla="*/ 0 h 4570191"/>
              <a:gd name="connsiteX1" fmla="*/ 385100 w 385100"/>
              <a:gd name="connsiteY1" fmla="*/ 4570191 h 4570191"/>
              <a:gd name="connsiteX2" fmla="*/ 0 w 385100"/>
              <a:gd name="connsiteY2" fmla="*/ 4570191 h 4570191"/>
              <a:gd name="connsiteX3" fmla="*/ 0 w 385100"/>
              <a:gd name="connsiteY3" fmla="*/ 0 h 4570191"/>
              <a:gd name="connsiteX4" fmla="*/ 385100 w 385100"/>
              <a:gd name="connsiteY4" fmla="*/ 0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00" h="4570191">
                <a:moveTo>
                  <a:pt x="385100" y="0"/>
                </a:moveTo>
                <a:lnTo>
                  <a:pt x="385100" y="4570191"/>
                </a:lnTo>
                <a:lnTo>
                  <a:pt x="0" y="4570191"/>
                </a:lnTo>
                <a:lnTo>
                  <a:pt x="0" y="0"/>
                </a:lnTo>
                <a:lnTo>
                  <a:pt x="385100" y="0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005D8EB3-53B4-CC5F-7972-88D5D8352E6C}"/>
              </a:ext>
            </a:extLst>
          </p:cNvPr>
          <p:cNvSpPr/>
          <p:nvPr userDrawn="1"/>
        </p:nvSpPr>
        <p:spPr>
          <a:xfrm>
            <a:off x="11950317" y="0"/>
            <a:ext cx="241724" cy="4568336"/>
          </a:xfrm>
          <a:custGeom>
            <a:avLst/>
            <a:gdLst>
              <a:gd name="connsiteX0" fmla="*/ 0 w 241724"/>
              <a:gd name="connsiteY0" fmla="*/ 4570191 h 4570191"/>
              <a:gd name="connsiteX1" fmla="*/ 0 w 241724"/>
              <a:gd name="connsiteY1" fmla="*/ 0 h 4570191"/>
              <a:gd name="connsiteX2" fmla="*/ 241725 w 241724"/>
              <a:gd name="connsiteY2" fmla="*/ 0 h 4570191"/>
              <a:gd name="connsiteX3" fmla="*/ 241725 w 241724"/>
              <a:gd name="connsiteY3" fmla="*/ 4570191 h 4570191"/>
              <a:gd name="connsiteX4" fmla="*/ 0 w 241724"/>
              <a:gd name="connsiteY4" fmla="*/ 4570191 h 45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24" h="4570191">
                <a:moveTo>
                  <a:pt x="0" y="4570191"/>
                </a:moveTo>
                <a:lnTo>
                  <a:pt x="0" y="0"/>
                </a:lnTo>
                <a:lnTo>
                  <a:pt x="241725" y="0"/>
                </a:lnTo>
                <a:lnTo>
                  <a:pt x="241725" y="4570191"/>
                </a:lnTo>
                <a:lnTo>
                  <a:pt x="0" y="4570191"/>
                </a:lnTo>
                <a:close/>
              </a:path>
            </a:pathLst>
          </a:custGeom>
          <a:solidFill>
            <a:schemeClr val="accent2"/>
          </a:solidFill>
          <a:ln w="3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5D3F-B208-9740-8F43-58C8D911A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07" y="5596332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3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"/>
          <p:cNvSpPr>
            <a:spLocks noGrp="1"/>
          </p:cNvSpPr>
          <p:nvPr>
            <p:ph idx="14"/>
          </p:nvPr>
        </p:nvSpPr>
        <p:spPr>
          <a:xfrm>
            <a:off x="335361" y="2319313"/>
            <a:ext cx="2880320" cy="4320480"/>
          </a:xfrm>
        </p:spPr>
        <p:txBody>
          <a:bodyPr>
            <a:normAutofit/>
          </a:bodyPr>
          <a:lstStyle/>
          <a:p>
            <a:pPr lvl="0"/>
            <a:r>
              <a:rPr lang="fi-FI" sz="1867"/>
              <a:t>Muokkaa tekstin perustyylejä</a:t>
            </a:r>
          </a:p>
        </p:txBody>
      </p:sp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3695733" y="0"/>
            <a:ext cx="8504235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335361" y="277227"/>
            <a:ext cx="2880320" cy="1903635"/>
          </a:xfrm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0918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350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12192000" cy="6858001"/>
            <a:chOff x="0" y="0"/>
            <a:chExt cx="9144000" cy="51435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51435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 flipH="1">
              <a:off x="0" y="3640138"/>
              <a:ext cx="2425376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 flipH="1">
              <a:off x="0" y="2641600"/>
              <a:ext cx="1453319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 flipH="1">
              <a:off x="625801" y="0"/>
              <a:ext cx="2544500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 flipH="1">
              <a:off x="0" y="0"/>
              <a:ext cx="1453319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 flipH="1">
              <a:off x="0" y="3640138"/>
              <a:ext cx="1453319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flipH="1">
              <a:off x="1453319" y="0"/>
              <a:ext cx="2912992" cy="3640138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flipH="1">
              <a:off x="1453319" y="3640138"/>
              <a:ext cx="1605799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433680" y="5907923"/>
            <a:ext cx="2057288" cy="600839"/>
            <a:chOff x="5743821" y="366879"/>
            <a:chExt cx="3076574" cy="898527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6569320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auto">
            <a:xfrm>
              <a:off x="6712196" y="630404"/>
              <a:ext cx="160338" cy="139699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6889995" y="633580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7023345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7193208" y="633580"/>
              <a:ext cx="73026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auto">
            <a:xfrm>
              <a:off x="7301158" y="630404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8" name="Freeform 11"/>
            <p:cNvSpPr>
              <a:spLocks/>
            </p:cNvSpPr>
            <p:nvPr userDrawn="1"/>
          </p:nvSpPr>
          <p:spPr bwMode="auto">
            <a:xfrm>
              <a:off x="7488484" y="633580"/>
              <a:ext cx="155575" cy="141289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7677396" y="633580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7839321" y="633580"/>
              <a:ext cx="152400" cy="141289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auto">
            <a:xfrm>
              <a:off x="8002834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auto">
            <a:xfrm>
              <a:off x="8175869" y="630404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8372721" y="628817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8496546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5" name="Freeform 18"/>
            <p:cNvSpPr>
              <a:spLocks noEditPoints="1"/>
            </p:cNvSpPr>
            <p:nvPr userDrawn="1"/>
          </p:nvSpPr>
          <p:spPr bwMode="auto">
            <a:xfrm>
              <a:off x="8667995" y="630404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6593134" y="893931"/>
              <a:ext cx="90489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6712196" y="898693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21"/>
            <p:cNvSpPr>
              <a:spLocks noEditPoints="1"/>
            </p:cNvSpPr>
            <p:nvPr userDrawn="1"/>
          </p:nvSpPr>
          <p:spPr bwMode="auto">
            <a:xfrm>
              <a:off x="6851897" y="893931"/>
              <a:ext cx="157162" cy="141289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7007471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182096" y="893931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7310683" y="898693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25"/>
            <p:cNvSpPr>
              <a:spLocks noEditPoints="1"/>
            </p:cNvSpPr>
            <p:nvPr userDrawn="1"/>
          </p:nvSpPr>
          <p:spPr bwMode="auto">
            <a:xfrm>
              <a:off x="7451971" y="843129"/>
              <a:ext cx="157162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26"/>
            <p:cNvSpPr>
              <a:spLocks noEditPoints="1"/>
            </p:cNvSpPr>
            <p:nvPr userDrawn="1"/>
          </p:nvSpPr>
          <p:spPr bwMode="auto">
            <a:xfrm>
              <a:off x="7626596" y="898693"/>
              <a:ext cx="138114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7801221" y="898693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7944095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6" name="Freeform 29"/>
            <p:cNvSpPr>
              <a:spLocks noEditPoints="1"/>
            </p:cNvSpPr>
            <p:nvPr userDrawn="1"/>
          </p:nvSpPr>
          <p:spPr bwMode="auto">
            <a:xfrm>
              <a:off x="5743821" y="366879"/>
              <a:ext cx="657225" cy="898527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5923209" y="1166981"/>
              <a:ext cx="371474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5840658" y="854243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5786685" y="1097131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5781921" y="449430"/>
              <a:ext cx="39687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5829546" y="438318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auto">
            <a:xfrm>
              <a:off x="5837484" y="441492"/>
              <a:ext cx="73026" cy="80964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43835" y="533568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5847009" y="562141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auto">
            <a:xfrm>
              <a:off x="5843835" y="627230"/>
              <a:ext cx="77787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5880346" y="652630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auto">
            <a:xfrm>
              <a:off x="5915272" y="408154"/>
              <a:ext cx="26988" cy="123826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5943847" y="444667"/>
              <a:ext cx="80964" cy="58737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6045446" y="366879"/>
              <a:ext cx="158749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auto">
            <a:xfrm>
              <a:off x="6174034" y="454192"/>
              <a:ext cx="193675" cy="33339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6235946" y="536743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6269285" y="814554"/>
              <a:ext cx="1587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6021634" y="497054"/>
              <a:ext cx="20637" cy="12699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5743823" y="454192"/>
              <a:ext cx="657225" cy="776290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</p:spTree>
    <p:extLst>
      <p:ext uri="{BB962C8B-B14F-4D97-AF65-F5344CB8AC3E}">
        <p14:creationId xmlns:p14="http://schemas.microsoft.com/office/powerpoint/2010/main" val="37782691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alt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4DAFBE-1507-CF40-B0FE-4B5AFC35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20" y="486750"/>
            <a:ext cx="10669700" cy="7819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B175B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E26663-2408-394A-ACD8-D0A2E6E3A5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9820" y="1561365"/>
            <a:ext cx="10669700" cy="42066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70BB89-6E1B-08E3-9882-4BFD7A3FC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9381"/>
          <a:stretch/>
        </p:blipFill>
        <p:spPr>
          <a:xfrm>
            <a:off x="10204704" y="79087"/>
            <a:ext cx="2001521" cy="68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1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4EFF0-E9E2-364E-9793-DF62BACE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0" y="596151"/>
            <a:ext cx="516294" cy="6310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5EEC2F-8885-4741-92AA-E21ECE47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84094"/>
            <a:ext cx="9894939" cy="1075323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9904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Petra Kokko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02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3" y="2001794"/>
            <a:ext cx="4114800" cy="3608173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5413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19.5.2021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Petra Kokko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13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41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24">
            <a:extLst>
              <a:ext uri="{FF2B5EF4-FFF2-40B4-BE49-F238E27FC236}">
                <a16:creationId xmlns:a16="http://schemas.microsoft.com/office/drawing/2014/main" id="{412E2FC6-3DC7-A5C6-CB76-702A1185B2EA}"/>
              </a:ext>
            </a:extLst>
          </p:cNvPr>
          <p:cNvSpPr/>
          <p:nvPr/>
        </p:nvSpPr>
        <p:spPr>
          <a:xfrm>
            <a:off x="0" y="-3"/>
            <a:ext cx="12191877" cy="6858000"/>
          </a:xfrm>
          <a:custGeom>
            <a:avLst/>
            <a:gdLst>
              <a:gd name="connsiteX0" fmla="*/ 0 w 12191877"/>
              <a:gd name="connsiteY0" fmla="*/ 6858000 h 6858000"/>
              <a:gd name="connsiteX1" fmla="*/ 8102520 w 12191877"/>
              <a:gd name="connsiteY1" fmla="*/ 6858000 h 6858000"/>
              <a:gd name="connsiteX2" fmla="*/ 8102520 w 12191877"/>
              <a:gd name="connsiteY2" fmla="*/ 6051708 h 6858000"/>
              <a:gd name="connsiteX3" fmla="*/ 12191878 w 12191877"/>
              <a:gd name="connsiteY3" fmla="*/ 1962310 h 6858000"/>
              <a:gd name="connsiteX4" fmla="*/ 12191878 w 12191877"/>
              <a:gd name="connsiteY4" fmla="*/ 1850371 h 6858000"/>
              <a:gd name="connsiteX5" fmla="*/ 8102520 w 12191877"/>
              <a:gd name="connsiteY5" fmla="*/ 5939766 h 6858000"/>
              <a:gd name="connsiteX6" fmla="*/ 8102520 w 12191877"/>
              <a:gd name="connsiteY6" fmla="*/ 4931057 h 6858000"/>
              <a:gd name="connsiteX7" fmla="*/ 12191878 w 12191877"/>
              <a:gd name="connsiteY7" fmla="*/ 841658 h 6858000"/>
              <a:gd name="connsiteX8" fmla="*/ 12191878 w 12191877"/>
              <a:gd name="connsiteY8" fmla="*/ 729724 h 6858000"/>
              <a:gd name="connsiteX9" fmla="*/ 8102520 w 12191877"/>
              <a:gd name="connsiteY9" fmla="*/ 4819122 h 6858000"/>
              <a:gd name="connsiteX10" fmla="*/ 8102520 w 12191877"/>
              <a:gd name="connsiteY10" fmla="*/ 3810409 h 6858000"/>
              <a:gd name="connsiteX11" fmla="*/ 11912894 w 12191877"/>
              <a:gd name="connsiteY11" fmla="*/ 0 h 6858000"/>
              <a:gd name="connsiteX12" fmla="*/ 11800954 w 12191877"/>
              <a:gd name="connsiteY12" fmla="*/ 0 h 6858000"/>
              <a:gd name="connsiteX13" fmla="*/ 8102520 w 12191877"/>
              <a:gd name="connsiteY13" fmla="*/ 3698475 h 6858000"/>
              <a:gd name="connsiteX14" fmla="*/ 8102520 w 12191877"/>
              <a:gd name="connsiteY14" fmla="*/ 2689762 h 6858000"/>
              <a:gd name="connsiteX15" fmla="*/ 10792254 w 12191877"/>
              <a:gd name="connsiteY15" fmla="*/ 0 h 6858000"/>
              <a:gd name="connsiteX16" fmla="*/ 10680314 w 12191877"/>
              <a:gd name="connsiteY16" fmla="*/ 0 h 6858000"/>
              <a:gd name="connsiteX17" fmla="*/ 8102520 w 12191877"/>
              <a:gd name="connsiteY17" fmla="*/ 2577820 h 6858000"/>
              <a:gd name="connsiteX18" fmla="*/ 8102520 w 12191877"/>
              <a:gd name="connsiteY18" fmla="*/ 1569100 h 6858000"/>
              <a:gd name="connsiteX19" fmla="*/ 9671614 w 12191877"/>
              <a:gd name="connsiteY19" fmla="*/ 0 h 6858000"/>
              <a:gd name="connsiteX20" fmla="*/ 9559677 w 12191877"/>
              <a:gd name="connsiteY20" fmla="*/ 0 h 6858000"/>
              <a:gd name="connsiteX21" fmla="*/ 8102520 w 12191877"/>
              <a:gd name="connsiteY21" fmla="*/ 1457172 h 6858000"/>
              <a:gd name="connsiteX22" fmla="*/ 8102520 w 12191877"/>
              <a:gd name="connsiteY22" fmla="*/ 560902 h 6858000"/>
              <a:gd name="connsiteX23" fmla="*/ 8644717 w 12191877"/>
              <a:gd name="connsiteY23" fmla="*/ 0 h 6858000"/>
              <a:gd name="connsiteX24" fmla="*/ 8536632 w 12191877"/>
              <a:gd name="connsiteY24" fmla="*/ 0 h 6858000"/>
              <a:gd name="connsiteX25" fmla="*/ 8102520 w 12191877"/>
              <a:gd name="connsiteY25" fmla="*/ 448970 h 6858000"/>
              <a:gd name="connsiteX26" fmla="*/ 8102520 w 12191877"/>
              <a:gd name="connsiteY26" fmla="*/ 0 h 6858000"/>
              <a:gd name="connsiteX27" fmla="*/ 0 w 12191877"/>
              <a:gd name="connsiteY27" fmla="*/ 0 h 6858000"/>
              <a:gd name="connsiteX28" fmla="*/ 0 w 12191877"/>
              <a:gd name="connsiteY28" fmla="*/ 6857997 h 6858000"/>
              <a:gd name="connsiteX29" fmla="*/ 8304935 w 12191877"/>
              <a:gd name="connsiteY29" fmla="*/ 6858000 h 6858000"/>
              <a:gd name="connsiteX30" fmla="*/ 8416875 w 12191877"/>
              <a:gd name="connsiteY30" fmla="*/ 6858000 h 6858000"/>
              <a:gd name="connsiteX31" fmla="*/ 12191878 w 12191877"/>
              <a:gd name="connsiteY31" fmla="*/ 3082961 h 6858000"/>
              <a:gd name="connsiteX32" fmla="*/ 12191878 w 12191877"/>
              <a:gd name="connsiteY32" fmla="*/ 2971019 h 6858000"/>
              <a:gd name="connsiteX33" fmla="*/ 8304935 w 12191877"/>
              <a:gd name="connsiteY33" fmla="*/ 6858000 h 6858000"/>
              <a:gd name="connsiteX34" fmla="*/ 9425589 w 12191877"/>
              <a:gd name="connsiteY34" fmla="*/ 6858000 h 6858000"/>
              <a:gd name="connsiteX35" fmla="*/ 9537516 w 12191877"/>
              <a:gd name="connsiteY35" fmla="*/ 6858000 h 6858000"/>
              <a:gd name="connsiteX36" fmla="*/ 12191878 w 12191877"/>
              <a:gd name="connsiteY36" fmla="*/ 4203612 h 6858000"/>
              <a:gd name="connsiteX37" fmla="*/ 12191878 w 12191877"/>
              <a:gd name="connsiteY37" fmla="*/ 4091670 h 6858000"/>
              <a:gd name="connsiteX38" fmla="*/ 9425589 w 12191877"/>
              <a:gd name="connsiteY38" fmla="*/ 6858000 h 6858000"/>
              <a:gd name="connsiteX39" fmla="*/ 10544933 w 12191877"/>
              <a:gd name="connsiteY39" fmla="*/ 6858000 h 6858000"/>
              <a:gd name="connsiteX40" fmla="*/ 10658156 w 12191877"/>
              <a:gd name="connsiteY40" fmla="*/ 6858000 h 6858000"/>
              <a:gd name="connsiteX41" fmla="*/ 12191878 w 12191877"/>
              <a:gd name="connsiteY41" fmla="*/ 5324264 h 6858000"/>
              <a:gd name="connsiteX42" fmla="*/ 12191878 w 12191877"/>
              <a:gd name="connsiteY42" fmla="*/ 5211040 h 6858000"/>
              <a:gd name="connsiteX43" fmla="*/ 10544933 w 12191877"/>
              <a:gd name="connsiteY43" fmla="*/ 6858000 h 6858000"/>
              <a:gd name="connsiteX44" fmla="*/ 11665573 w 12191877"/>
              <a:gd name="connsiteY44" fmla="*/ 6858000 h 6858000"/>
              <a:gd name="connsiteX45" fmla="*/ 11777507 w 12191877"/>
              <a:gd name="connsiteY45" fmla="*/ 6858000 h 6858000"/>
              <a:gd name="connsiteX46" fmla="*/ 12191878 w 12191877"/>
              <a:gd name="connsiteY46" fmla="*/ 6443630 h 6858000"/>
              <a:gd name="connsiteX47" fmla="*/ 12191878 w 12191877"/>
              <a:gd name="connsiteY47" fmla="*/ 6331691 h 6858000"/>
              <a:gd name="connsiteX48" fmla="*/ 11665573 w 12191877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877" h="6858000">
                <a:moveTo>
                  <a:pt x="0" y="6858000"/>
                </a:moveTo>
                <a:lnTo>
                  <a:pt x="8102520" y="6858000"/>
                </a:lnTo>
                <a:lnTo>
                  <a:pt x="8102520" y="6051708"/>
                </a:lnTo>
                <a:lnTo>
                  <a:pt x="12191878" y="1962310"/>
                </a:lnTo>
                <a:lnTo>
                  <a:pt x="12191878" y="1850371"/>
                </a:lnTo>
                <a:lnTo>
                  <a:pt x="8102520" y="5939766"/>
                </a:lnTo>
                <a:lnTo>
                  <a:pt x="8102520" y="4931057"/>
                </a:lnTo>
                <a:lnTo>
                  <a:pt x="12191878" y="841658"/>
                </a:lnTo>
                <a:lnTo>
                  <a:pt x="12191878" y="729724"/>
                </a:lnTo>
                <a:lnTo>
                  <a:pt x="8102520" y="4819122"/>
                </a:lnTo>
                <a:lnTo>
                  <a:pt x="8102520" y="3810409"/>
                </a:lnTo>
                <a:lnTo>
                  <a:pt x="11912894" y="0"/>
                </a:lnTo>
                <a:lnTo>
                  <a:pt x="11800954" y="0"/>
                </a:lnTo>
                <a:lnTo>
                  <a:pt x="8102520" y="3698475"/>
                </a:lnTo>
                <a:lnTo>
                  <a:pt x="8102520" y="2689762"/>
                </a:lnTo>
                <a:lnTo>
                  <a:pt x="10792254" y="0"/>
                </a:lnTo>
                <a:lnTo>
                  <a:pt x="10680314" y="0"/>
                </a:lnTo>
                <a:lnTo>
                  <a:pt x="8102520" y="2577820"/>
                </a:lnTo>
                <a:lnTo>
                  <a:pt x="8102520" y="1569100"/>
                </a:lnTo>
                <a:lnTo>
                  <a:pt x="9671614" y="0"/>
                </a:lnTo>
                <a:lnTo>
                  <a:pt x="9559677" y="0"/>
                </a:lnTo>
                <a:lnTo>
                  <a:pt x="8102520" y="1457172"/>
                </a:lnTo>
                <a:lnTo>
                  <a:pt x="8102520" y="560902"/>
                </a:lnTo>
                <a:lnTo>
                  <a:pt x="8644717" y="0"/>
                </a:lnTo>
                <a:lnTo>
                  <a:pt x="8536632" y="0"/>
                </a:lnTo>
                <a:lnTo>
                  <a:pt x="8102520" y="448970"/>
                </a:lnTo>
                <a:lnTo>
                  <a:pt x="8102520" y="0"/>
                </a:lnTo>
                <a:lnTo>
                  <a:pt x="0" y="0"/>
                </a:lnTo>
                <a:lnTo>
                  <a:pt x="0" y="6857997"/>
                </a:lnTo>
                <a:close/>
                <a:moveTo>
                  <a:pt x="8304935" y="6858000"/>
                </a:moveTo>
                <a:lnTo>
                  <a:pt x="8416875" y="6858000"/>
                </a:lnTo>
                <a:lnTo>
                  <a:pt x="12191878" y="3082961"/>
                </a:lnTo>
                <a:lnTo>
                  <a:pt x="12191878" y="2971019"/>
                </a:lnTo>
                <a:lnTo>
                  <a:pt x="8304935" y="6858000"/>
                </a:lnTo>
                <a:close/>
                <a:moveTo>
                  <a:pt x="9425589" y="6858000"/>
                </a:moveTo>
                <a:lnTo>
                  <a:pt x="9537516" y="6858000"/>
                </a:lnTo>
                <a:lnTo>
                  <a:pt x="12191878" y="4203612"/>
                </a:lnTo>
                <a:lnTo>
                  <a:pt x="12191878" y="4091670"/>
                </a:lnTo>
                <a:lnTo>
                  <a:pt x="9425589" y="6858000"/>
                </a:lnTo>
                <a:close/>
                <a:moveTo>
                  <a:pt x="10544933" y="6858000"/>
                </a:moveTo>
                <a:lnTo>
                  <a:pt x="10658156" y="6858000"/>
                </a:lnTo>
                <a:lnTo>
                  <a:pt x="12191878" y="5324264"/>
                </a:lnTo>
                <a:lnTo>
                  <a:pt x="12191878" y="5211040"/>
                </a:lnTo>
                <a:lnTo>
                  <a:pt x="10544933" y="6858000"/>
                </a:lnTo>
                <a:close/>
                <a:moveTo>
                  <a:pt x="11665573" y="6858000"/>
                </a:moveTo>
                <a:lnTo>
                  <a:pt x="11777507" y="6858000"/>
                </a:lnTo>
                <a:lnTo>
                  <a:pt x="12191878" y="6443630"/>
                </a:lnTo>
                <a:lnTo>
                  <a:pt x="12191878" y="6331691"/>
                </a:lnTo>
                <a:lnTo>
                  <a:pt x="11665573" y="6858000"/>
                </a:lnTo>
                <a:close/>
              </a:path>
            </a:pathLst>
          </a:custGeom>
          <a:solidFill>
            <a:srgbClr val="F0EBE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196783"/>
            <a:ext cx="6839712" cy="187686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08" y="5070348"/>
            <a:ext cx="6839712" cy="122072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FCCBE-EE77-5D47-8CE2-1B409B5E0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5" y="565286"/>
            <a:ext cx="2090175" cy="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1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theme" Target="../theme/theme11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9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34" Type="http://schemas.openxmlformats.org/officeDocument/2006/relationships/slideLayout" Target="../slideLayouts/slideLayout200.xml"/><Relationship Id="rId42" Type="http://schemas.openxmlformats.org/officeDocument/2006/relationships/slideLayout" Target="../slideLayouts/slideLayout208.xml"/><Relationship Id="rId47" Type="http://schemas.openxmlformats.org/officeDocument/2006/relationships/theme" Target="../theme/theme12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33" Type="http://schemas.openxmlformats.org/officeDocument/2006/relationships/slideLayout" Target="../slideLayouts/slideLayout199.xml"/><Relationship Id="rId38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5.xml"/><Relationship Id="rId41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slideLayout" Target="../slideLayouts/slideLayout198.xml"/><Relationship Id="rId37" Type="http://schemas.openxmlformats.org/officeDocument/2006/relationships/slideLayout" Target="../slideLayouts/slideLayout203.xml"/><Relationship Id="rId40" Type="http://schemas.openxmlformats.org/officeDocument/2006/relationships/slideLayout" Target="../slideLayouts/slideLayout206.xml"/><Relationship Id="rId45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36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slideLayout" Target="../slideLayouts/slideLayout197.xml"/><Relationship Id="rId44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slideLayout" Target="../slideLayouts/slideLayout196.xml"/><Relationship Id="rId35" Type="http://schemas.openxmlformats.org/officeDocument/2006/relationships/slideLayout" Target="../slideLayouts/slideLayout201.xml"/><Relationship Id="rId43" Type="http://schemas.openxmlformats.org/officeDocument/2006/relationships/slideLayout" Target="../slideLayouts/slideLayout20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18" Type="http://schemas.openxmlformats.org/officeDocument/2006/relationships/slideLayout" Target="../slideLayouts/slideLayout230.xml"/><Relationship Id="rId26" Type="http://schemas.openxmlformats.org/officeDocument/2006/relationships/slideLayout" Target="../slideLayouts/slideLayout238.xml"/><Relationship Id="rId39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15.xml"/><Relationship Id="rId21" Type="http://schemas.openxmlformats.org/officeDocument/2006/relationships/slideLayout" Target="../slideLayouts/slideLayout233.xml"/><Relationship Id="rId34" Type="http://schemas.openxmlformats.org/officeDocument/2006/relationships/slideLayout" Target="../slideLayouts/slideLayout246.xml"/><Relationship Id="rId42" Type="http://schemas.openxmlformats.org/officeDocument/2006/relationships/slideLayout" Target="../slideLayouts/slideLayout254.xml"/><Relationship Id="rId47" Type="http://schemas.openxmlformats.org/officeDocument/2006/relationships/theme" Target="../theme/theme13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9.xml"/><Relationship Id="rId25" Type="http://schemas.openxmlformats.org/officeDocument/2006/relationships/slideLayout" Target="../slideLayouts/slideLayout237.xml"/><Relationship Id="rId33" Type="http://schemas.openxmlformats.org/officeDocument/2006/relationships/slideLayout" Target="../slideLayouts/slideLayout245.xml"/><Relationship Id="rId38" Type="http://schemas.openxmlformats.org/officeDocument/2006/relationships/slideLayout" Target="../slideLayouts/slideLayout250.xml"/><Relationship Id="rId46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20" Type="http://schemas.openxmlformats.org/officeDocument/2006/relationships/slideLayout" Target="../slideLayouts/slideLayout232.xml"/><Relationship Id="rId29" Type="http://schemas.openxmlformats.org/officeDocument/2006/relationships/slideLayout" Target="../slideLayouts/slideLayout241.xml"/><Relationship Id="rId41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24" Type="http://schemas.openxmlformats.org/officeDocument/2006/relationships/slideLayout" Target="../slideLayouts/slideLayout236.xml"/><Relationship Id="rId32" Type="http://schemas.openxmlformats.org/officeDocument/2006/relationships/slideLayout" Target="../slideLayouts/slideLayout244.xml"/><Relationship Id="rId37" Type="http://schemas.openxmlformats.org/officeDocument/2006/relationships/slideLayout" Target="../slideLayouts/slideLayout249.xml"/><Relationship Id="rId40" Type="http://schemas.openxmlformats.org/officeDocument/2006/relationships/slideLayout" Target="../slideLayouts/slideLayout252.xml"/><Relationship Id="rId45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27.xml"/><Relationship Id="rId23" Type="http://schemas.openxmlformats.org/officeDocument/2006/relationships/slideLayout" Target="../slideLayouts/slideLayout235.xml"/><Relationship Id="rId28" Type="http://schemas.openxmlformats.org/officeDocument/2006/relationships/slideLayout" Target="../slideLayouts/slideLayout240.xml"/><Relationship Id="rId36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22.xml"/><Relationship Id="rId19" Type="http://schemas.openxmlformats.org/officeDocument/2006/relationships/slideLayout" Target="../slideLayouts/slideLayout231.xml"/><Relationship Id="rId31" Type="http://schemas.openxmlformats.org/officeDocument/2006/relationships/slideLayout" Target="../slideLayouts/slideLayout243.xml"/><Relationship Id="rId44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Relationship Id="rId22" Type="http://schemas.openxmlformats.org/officeDocument/2006/relationships/slideLayout" Target="../slideLayouts/slideLayout234.xml"/><Relationship Id="rId27" Type="http://schemas.openxmlformats.org/officeDocument/2006/relationships/slideLayout" Target="../slideLayouts/slideLayout239.xml"/><Relationship Id="rId30" Type="http://schemas.openxmlformats.org/officeDocument/2006/relationships/slideLayout" Target="../slideLayouts/slideLayout242.xml"/><Relationship Id="rId35" Type="http://schemas.openxmlformats.org/officeDocument/2006/relationships/slideLayout" Target="../slideLayouts/slideLayout247.xml"/><Relationship Id="rId43" Type="http://schemas.openxmlformats.org/officeDocument/2006/relationships/slideLayout" Target="../slideLayouts/slideLayout2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oleObject" Target="../embeddings/oleObject2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66D7AC9-16A6-F22B-B939-B000C21041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94309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3" imgH="476" progId="TCLayout.ActiveDocument.1">
                  <p:embed/>
                </p:oleObj>
              </mc:Choice>
              <mc:Fallback>
                <p:oleObj name="think-cell Slide" r:id="rId16" imgW="473" imgH="47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6D7AC9-16A6-F22B-B939-B000C2104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42250"/>
            <a:ext cx="9894939" cy="11169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8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57" r:id="rId12"/>
    <p:sldLayoutId id="214748395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42250"/>
            <a:ext cx="9894939" cy="11169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12.3.2026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83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15.5.2024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9675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6C9D6BF-969E-45D2-AECA-1D49751901DC}" type="datetime1">
              <a:rPr lang="fi-FI" noProof="0" smtClean="0"/>
              <a:t>12.3.2026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heli.valkeinen(at)thl.fi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5494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  <p:sldLayoutId id="2147483888" r:id="rId37"/>
    <p:sldLayoutId id="2147483889" r:id="rId38"/>
    <p:sldLayoutId id="2147483890" r:id="rId39"/>
    <p:sldLayoutId id="2147483891" r:id="rId40"/>
    <p:sldLayoutId id="2147483892" r:id="rId41"/>
    <p:sldLayoutId id="2147483893" r:id="rId42"/>
    <p:sldLayoutId id="2147483894" r:id="rId43"/>
    <p:sldLayoutId id="2147483895" r:id="rId44"/>
    <p:sldLayoutId id="2147483896" r:id="rId45"/>
    <p:sldLayoutId id="2147483897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12.3.2026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6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42250"/>
            <a:ext cx="9894939" cy="11169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4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FE7AE33-50E7-42C9-4E4C-29A80B0A4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09709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04" imgH="405" progId="TCLayout.ActiveDocument.1">
                  <p:embed/>
                </p:oleObj>
              </mc:Choice>
              <mc:Fallback>
                <p:oleObj name="think-cell Slide" r:id="rId12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E7AE33-50E7-42C9-4E4C-29A80B0A4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596151"/>
            <a:ext cx="9894939" cy="11169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48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5DD05B1-97F4-25B1-4CF7-3969EAF5CE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16872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73" imgH="476" progId="TCLayout.ActiveDocument.1">
                  <p:embed/>
                </p:oleObj>
              </mc:Choice>
              <mc:Fallback>
                <p:oleObj name="think-cell Slide" r:id="rId14" imgW="473" imgH="47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DD05B1-97F4-25B1-4CF7-3969EAF5C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42250"/>
            <a:ext cx="9894939" cy="11169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25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3840616-F985-F5DF-3289-368284EF2D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30645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73" imgH="476" progId="TCLayout.ActiveDocument.1">
                  <p:embed/>
                </p:oleObj>
              </mc:Choice>
              <mc:Fallback>
                <p:oleObj name="think-cell Slide" r:id="rId14" imgW="473" imgH="47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840616-F985-F5DF-3289-368284EF2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42250"/>
            <a:ext cx="9894939" cy="11169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98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76D525F-A77F-9495-5791-9AF80041CA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5701342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5" progId="TCLayout.ActiveDocument.1">
                  <p:embed/>
                </p:oleObj>
              </mc:Choice>
              <mc:Fallback>
                <p:oleObj name="think-cell Slide" r:id="rId17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76D525F-A77F-9495-5791-9AF80041C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4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FE7AE33-50E7-42C9-4E4C-29A80B0A4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09709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5" progId="TCLayout.ActiveDocument.1">
                  <p:embed/>
                </p:oleObj>
              </mc:Choice>
              <mc:Fallback>
                <p:oleObj name="think-cell Slide" r:id="rId1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E7AE33-50E7-42C9-4E4C-29A80B0A4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596151"/>
            <a:ext cx="9894939" cy="11169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19.5.2021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Petra Kokko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66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100000"/>
        </a:lnSpc>
        <a:spcBef>
          <a:spcPts val="12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42250"/>
            <a:ext cx="9894939" cy="11169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19.5.2021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Petra Kokko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0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8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12801" y="312000"/>
            <a:ext cx="107695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4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6" r:id="rId16"/>
    <p:sldLayoutId id="2147483777" r:id="rId17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66D7AC9-16A6-F22B-B939-B000C21041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6" progId="TCLayout.ActiveDocument.1">
                  <p:embed/>
                </p:oleObj>
              </mc:Choice>
              <mc:Fallback>
                <p:oleObj name="think-cell Slide" r:id="rId15" imgW="473" imgH="47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6D7AC9-16A6-F22B-B939-B000C2104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442250"/>
            <a:ext cx="9894939" cy="11169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40" y="2021541"/>
            <a:ext cx="10896601" cy="4155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941" y="6436659"/>
            <a:ext cx="13525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828" y="6436659"/>
            <a:ext cx="4002024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8364" y="6436659"/>
            <a:ext cx="1093695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1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8288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9875" algn="l" defTabSz="914400" rtl="0" eaLnBrk="1" latinLnBrk="0" hangingPunct="1">
        <a:lnSpc>
          <a:spcPct val="95000"/>
        </a:lnSpc>
        <a:spcBef>
          <a:spcPts val="600"/>
        </a:spcBef>
        <a:buSzPct val="12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F2DA86B-8C54-B510-6C02-64D0A141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4585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2DA86B-8C54-B510-6C02-64D0A141B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CE9A49CC-D1D4-0D3A-6D1B-8ACCDA628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1891983"/>
            <a:ext cx="6839712" cy="1876869"/>
          </a:xfrm>
        </p:spPr>
        <p:txBody>
          <a:bodyPr vert="horz"/>
          <a:lstStyle/>
          <a:p>
            <a:r>
              <a:rPr lang="fi-FI" sz="3600" dirty="0"/>
              <a:t>Geneerinen PROM-mittari</a:t>
            </a:r>
            <a:endParaRPr lang="en-US" sz="3600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A0E87DE2-E3C1-C068-CCBF-18E960625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Times New Roman"/>
                <a:cs typeface="Times New Roman"/>
              </a:rPr>
              <a:t>Petra Kokko, ohjausosasto</a:t>
            </a:r>
          </a:p>
          <a:p>
            <a:r>
              <a:rPr lang="fi-FI" dirty="0">
                <a:latin typeface="Times New Roman"/>
                <a:cs typeface="Times New Roman"/>
              </a:rPr>
              <a:t>Neuvotteleva virkamies</a:t>
            </a:r>
          </a:p>
          <a:p>
            <a:r>
              <a:rPr lang="fi-FI" dirty="0">
                <a:latin typeface="Times New Roman"/>
                <a:cs typeface="Times New Roman"/>
              </a:rPr>
              <a:t>11.3.2026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087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 ja 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NYKYTILANNE</a:t>
            </a:r>
          </a:p>
          <a:p>
            <a:r>
              <a:rPr lang="fi-FI" dirty="0"/>
              <a:t>Toimintakykytietoa ei tallenneta rakenteisesti terveydenhuollossa</a:t>
            </a:r>
          </a:p>
          <a:p>
            <a:r>
              <a:rPr lang="fi-FI" dirty="0"/>
              <a:t>EQ-5D-5L-mittarille ei FHIR-rakennetta Kanta-palveluissa</a:t>
            </a:r>
          </a:p>
          <a:p>
            <a:r>
              <a:rPr lang="fi-FI" dirty="0"/>
              <a:t>Asiakas ei voi itse tallentaa PROM-tietoa potilastiedoksi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TAVOITE</a:t>
            </a:r>
          </a:p>
          <a:p>
            <a:r>
              <a:rPr lang="fi-FI" dirty="0"/>
              <a:t>Toimintakykytiedon tietorakenteet käyttöön (FHIR / Kanta)</a:t>
            </a:r>
          </a:p>
          <a:p>
            <a:r>
              <a:rPr lang="fi-FI" dirty="0"/>
              <a:t>EQ-5D-5L pilotointi käynnistyy hyvinvointialueilla valtionavustuksella</a:t>
            </a:r>
          </a:p>
          <a:p>
            <a:r>
              <a:rPr lang="fi-FI" dirty="0"/>
              <a:t>Kansalainen vastaa kyselyihin sähköisesti — tieto tallentuu rakenteisesti potilastietojärjestelmiin ja Kanta-palveluihin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Tehtäväjako — STM, Kela ja THL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STM: Koordinoi ja rahoittaa</a:t>
            </a:r>
          </a:p>
          <a:p>
            <a:r>
              <a:rPr lang="fi-FI" dirty="0"/>
              <a:t>Myöntää valtionavustuksen hyvinvointialueille EQ-5D-5L pilotointiin</a:t>
            </a:r>
          </a:p>
          <a:p>
            <a:pPr marL="0" indent="0">
              <a:buNone/>
            </a:pPr>
            <a:r>
              <a:rPr lang="fi-FI" b="1" dirty="0"/>
              <a:t>KELA: Toteuttaa tekniset ratkaisut</a:t>
            </a:r>
          </a:p>
          <a:p>
            <a:r>
              <a:rPr lang="fi-FI" dirty="0"/>
              <a:t>FHIR- tietorakenteet ja EQ-5D-5L Kanta-palveluihin</a:t>
            </a:r>
          </a:p>
          <a:p>
            <a:r>
              <a:rPr lang="fi-FI" dirty="0"/>
              <a:t>Omakanta PROM-palvelu (tavoite 2029)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THL: Kehittää standardit</a:t>
            </a:r>
          </a:p>
          <a:p>
            <a:r>
              <a:rPr lang="fi-FI" dirty="0" err="1"/>
              <a:t>Toimiameta</a:t>
            </a:r>
            <a:r>
              <a:rPr lang="fi-FI" dirty="0"/>
              <a:t>-palvelu (mittarirakenteet) 2026–2027</a:t>
            </a:r>
          </a:p>
          <a:p>
            <a:r>
              <a:rPr lang="fi-FI" dirty="0"/>
              <a:t>Tietorakenteiden kehittäminen 1/2027 alkaen</a:t>
            </a:r>
          </a:p>
          <a:p>
            <a:r>
              <a:rPr lang="fi-FI" dirty="0"/>
              <a:t>Väliaikaiset kirjaamisohjeet terveydenhuollolle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Valtionavustus hyvinvointialueille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fi-FI" dirty="0"/>
              <a:t>Sähköinen PROM-kyselyvastaaminen</a:t>
            </a:r>
          </a:p>
          <a:p>
            <a:r>
              <a:rPr lang="fi-FI" dirty="0"/>
              <a:t>Toimintakykytiedon rakenteinen tallennus</a:t>
            </a:r>
          </a:p>
          <a:p>
            <a:r>
              <a:rPr lang="fi-FI" dirty="0"/>
              <a:t>Kanta-palveluihin tallentuminen</a:t>
            </a:r>
          </a:p>
          <a:p>
            <a:r>
              <a:rPr lang="fi-FI" dirty="0"/>
              <a:t>MDR-</a:t>
            </a:r>
            <a:r>
              <a:rPr lang="fi-FI" dirty="0" err="1"/>
              <a:t>serfiointi</a:t>
            </a:r>
            <a:r>
              <a:rPr lang="fi-FI" dirty="0"/>
              <a:t> päätöksentuen järjestelmälle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fi-FI" dirty="0"/>
              <a:t>EQ-5D-5L pilotoinnin käynnistäminen edellyttää tietojärjestelmien kehittämistä ja tietorakenteiden käyttöönottoa.</a:t>
            </a:r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D291B851-1A5A-B457-3D69-131D6B402F4F}"/>
              </a:ext>
            </a:extLst>
          </p:cNvPr>
          <p:cNvSpPr/>
          <p:nvPr/>
        </p:nvSpPr>
        <p:spPr>
          <a:xfrm>
            <a:off x="1843981" y="5682427"/>
            <a:ext cx="9900095" cy="914400"/>
          </a:xfrm>
          <a:prstGeom prst="rect">
            <a:avLst/>
          </a:prstGeom>
          <a:solidFill>
            <a:srgbClr val="FFF8E1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pPr algn="ctr"/>
            <a:r>
              <a:rPr lang="fi-FI" dirty="0"/>
              <a:t>              Nykytilanteessa terveydenhuollon ammattihenkilön kuittaus vaaditaan </a:t>
            </a:r>
          </a:p>
          <a:p>
            <a:pPr algn="ctr"/>
            <a:r>
              <a:rPr lang="fi-FI" dirty="0"/>
              <a:t>ennen kuin tieto siirtyy potilastietojärjestelmään.</a:t>
            </a:r>
          </a:p>
        </p:txBody>
      </p:sp>
      <p:pic>
        <p:nvPicPr>
          <p:cNvPr id="7" name="Kuva 6" descr="Varoitus tasaisella täytöllä">
            <a:extLst>
              <a:ext uri="{FF2B5EF4-FFF2-40B4-BE49-F238E27FC236}">
                <a16:creationId xmlns:a16="http://schemas.microsoft.com/office/drawing/2014/main" id="{4F80DA86-CCD2-F69D-16C5-1418B1D23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5800" y="564423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Siirtymävaiheen aikataulu</a:t>
            </a:r>
          </a:p>
        </p:txBody>
      </p:sp>
      <p:graphicFrame>
        <p:nvGraphicFramePr>
          <p:cNvPr id="5" name="Kaaviokuva 4" descr="Siirtymävaiheen aikataulu. 2026: Kela toteuttaa EQ-5D-5L FHIR-rakenteen Kanta-palveluihin. 2027: THL: muutokset tietorakenteisiin mahdollisia &#10;- mittaritiedot vapaaehtoisella viittauksella. 2028: THL:n Toimiameta-palvelu käyttöön: kyselyt FHIR-rakenteilla. 2029: EHDS: Omakantaan PROM-palvelu, MDR-sertifiointi.&#10;&#10;&#10;">
            <a:extLst>
              <a:ext uri="{FF2B5EF4-FFF2-40B4-BE49-F238E27FC236}">
                <a16:creationId xmlns:a16="http://schemas.microsoft.com/office/drawing/2014/main" id="{2DD2B059-466E-0F36-8927-2A1A2EB30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190391"/>
              </p:ext>
            </p:extLst>
          </p:nvPr>
        </p:nvGraphicFramePr>
        <p:xfrm>
          <a:off x="376517" y="1296063"/>
          <a:ext cx="11303949" cy="456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DEC53619-CC83-0553-2355-5154D451A663}"/>
              </a:ext>
            </a:extLst>
          </p:cNvPr>
          <p:cNvSpPr txBox="1"/>
          <p:nvPr/>
        </p:nvSpPr>
        <p:spPr>
          <a:xfrm>
            <a:off x="1417166" y="5983723"/>
            <a:ext cx="10425016" cy="780365"/>
          </a:xfrm>
          <a:prstGeom prst="rect">
            <a:avLst/>
          </a:prstGeom>
          <a:solidFill>
            <a:srgbClr val="FFF8E1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US" dirty="0"/>
              <a:t>	EHDS 2029 tavoite: kansalainen voi vastata PROM-</a:t>
            </a:r>
            <a:r>
              <a:rPr lang="en-US" dirty="0" err="1"/>
              <a:t>kyselyihin</a:t>
            </a:r>
            <a:r>
              <a:rPr lang="en-US" dirty="0"/>
              <a:t> </a:t>
            </a:r>
            <a:r>
              <a:rPr lang="en-US" dirty="0" err="1"/>
              <a:t>Omakannassa</a:t>
            </a:r>
            <a:r>
              <a:rPr lang="en-US" dirty="0"/>
              <a:t> —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tallentuu</a:t>
            </a:r>
            <a:r>
              <a:rPr lang="en-US" dirty="0"/>
              <a:t> </a:t>
            </a:r>
            <a:r>
              <a:rPr lang="en-US" dirty="0" err="1"/>
              <a:t>automaattisesti</a:t>
            </a:r>
            <a:r>
              <a:rPr lang="en-US" dirty="0"/>
              <a:t> Kanta-</a:t>
            </a:r>
            <a:r>
              <a:rPr lang="en-US" dirty="0" err="1"/>
              <a:t>palveluihin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ammattihenkilön</a:t>
            </a:r>
            <a:r>
              <a:rPr lang="en-US" dirty="0"/>
              <a:t> </a:t>
            </a:r>
            <a:r>
              <a:rPr lang="en-US" dirty="0" err="1"/>
              <a:t>kuittausta</a:t>
            </a:r>
            <a:r>
              <a:rPr lang="en-US" dirty="0"/>
              <a:t>.</a:t>
            </a:r>
          </a:p>
        </p:txBody>
      </p:sp>
      <p:pic>
        <p:nvPicPr>
          <p:cNvPr id="9" name="Kuva 8" descr="Kättely tasaisella täytöllä">
            <a:extLst>
              <a:ext uri="{FF2B5EF4-FFF2-40B4-BE49-F238E27FC236}">
                <a16:creationId xmlns:a16="http://schemas.microsoft.com/office/drawing/2014/main" id="{33718728-120D-4007-5D80-6DEEDEBB8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70433" y="586238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Seuraavat askeleet hyvinvointialueille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Tämä on täysin vapaaehtoista: </a:t>
            </a:r>
          </a:p>
          <a:p>
            <a:pPr marL="0" indent="0">
              <a:buNone/>
            </a:pPr>
            <a:r>
              <a:rPr lang="fi-FI" dirty="0"/>
              <a:t>1. Hae valtionavustusta EQ-5D-5L pilotoinnin käynnistämiseksi</a:t>
            </a:r>
          </a:p>
          <a:p>
            <a:pPr marL="0" indent="0">
              <a:buNone/>
            </a:pPr>
            <a:r>
              <a:rPr lang="fi-FI" dirty="0"/>
              <a:t>2. Kehitä asiointi- ja tietojärjestelmät sähköistä kyselyvastaamista varten (vaikka Omakanta-palvelu tulee 03/2029 lähtien)</a:t>
            </a:r>
          </a:p>
          <a:p>
            <a:pPr marL="0" indent="0">
              <a:buNone/>
            </a:pPr>
            <a:r>
              <a:rPr lang="fi-FI" dirty="0"/>
              <a:t>3. Ota käyttöön toimintakykytiedon FHIR-tietorakenteet 2027 alkaen</a:t>
            </a:r>
          </a:p>
          <a:p>
            <a:pPr marL="0" indent="0">
              <a:buNone/>
            </a:pPr>
            <a:r>
              <a:rPr lang="fi-FI" dirty="0"/>
              <a:t>4. Hyödynnä THL:n kirjaamisohjeet ja kouluta ammattilaiset toimintakykytiedon kirjaamiseen</a:t>
            </a:r>
          </a:p>
          <a:p>
            <a:pPr marL="0" indent="0">
              <a:buNone/>
            </a:pPr>
            <a:r>
              <a:rPr lang="fi-FI" dirty="0"/>
              <a:t>5. Käytä kyselyrakenteita </a:t>
            </a:r>
            <a:r>
              <a:rPr lang="fi-FI" dirty="0" err="1"/>
              <a:t>Toimiameta</a:t>
            </a:r>
            <a:r>
              <a:rPr lang="fi-FI" dirty="0"/>
              <a:t>-palvelusta 2028 alkaen.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20238A-3095-DAB5-E900-08F9358B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i-FI" dirty="0"/>
              <a:t>Valtionavustushaku hyvinvointialueille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FDAB93-43FD-086E-AB82-508F324E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0" y="1362456"/>
            <a:ext cx="10896601" cy="4507831"/>
          </a:xfrm>
        </p:spPr>
        <p:txBody>
          <a:bodyPr/>
          <a:lstStyle/>
          <a:p>
            <a:r>
              <a:rPr lang="fi-FI" sz="1800" dirty="0"/>
              <a:t>Hallitusohjelman vaikuttavuusrahoituksella on tarkoitus tukea alueita PROM-mittarin käyttöönotossa</a:t>
            </a:r>
          </a:p>
          <a:p>
            <a:r>
              <a:rPr lang="fi-FI" sz="1800" dirty="0"/>
              <a:t>Valtioavustukseen on tehty 2.3 miljoonan euroa budjettivaraus</a:t>
            </a:r>
          </a:p>
          <a:p>
            <a:r>
              <a:rPr lang="fi-FI" sz="1800" dirty="0"/>
              <a:t>Haku avataan maalis-huhtikuussa</a:t>
            </a:r>
          </a:p>
          <a:p>
            <a:r>
              <a:rPr lang="fi-FI" sz="1800" dirty="0"/>
              <a:t>Hyvinvointialueet ovat hyvin eri vaiheissa mittarin käyttöönotossa, joten avustusta voi käyttää seuraaviin mittarin käyttöönottoa edistäviin tarkoituksiin:  </a:t>
            </a:r>
          </a:p>
          <a:p>
            <a:pPr lvl="1"/>
            <a:r>
              <a:rPr lang="fi-FI" sz="1600" dirty="0"/>
              <a:t>Ratkaisun käyttöönoton suunnittelu ja valmistelu</a:t>
            </a:r>
          </a:p>
          <a:p>
            <a:pPr lvl="1"/>
            <a:r>
              <a:rPr lang="fi-FI" sz="1600" dirty="0"/>
              <a:t>FHIR-tietorakenteen valmistelut ja toteuttaminen</a:t>
            </a:r>
          </a:p>
          <a:p>
            <a:pPr lvl="1"/>
            <a:r>
              <a:rPr lang="fi-FI" sz="1600" dirty="0"/>
              <a:t>Tietojärjestelmäpäivityksiin tai -hankintoihin </a:t>
            </a:r>
          </a:p>
          <a:p>
            <a:pPr lvl="1"/>
            <a:r>
              <a:rPr lang="fi-FI" sz="1600" dirty="0"/>
              <a:t>Tietojärjestelmien, integraatioiden tai muiden ratkaisujen vaatimiin kuluihin, esim. mittariin liittyvät erityisvaatimukset, saavutettavuus  </a:t>
            </a:r>
          </a:p>
          <a:p>
            <a:pPr lvl="1"/>
            <a:r>
              <a:rPr lang="fi-FI" sz="1600" dirty="0"/>
              <a:t>Koulutuskuluihin</a:t>
            </a:r>
          </a:p>
          <a:p>
            <a:pPr lvl="1"/>
            <a:r>
              <a:rPr lang="fi-FI" sz="1600" dirty="0"/>
              <a:t>Raportoinnin kehittämiseen  </a:t>
            </a:r>
          </a:p>
          <a:p>
            <a:pPr lvl="1"/>
            <a:r>
              <a:rPr lang="fi-FI" sz="1600" dirty="0"/>
              <a:t>Ratkaisun käyttöönottomallien juurruttamiseen liittyviin kuluihin</a:t>
            </a:r>
          </a:p>
          <a:p>
            <a:r>
              <a:rPr lang="fi-FI" sz="2000" dirty="0"/>
              <a:t> Avustusta myönnetään enintään 100 000 euroa per hyvinvointialue. </a:t>
            </a:r>
          </a:p>
          <a:p>
            <a:r>
              <a:rPr lang="fi-FI" sz="2000" dirty="0"/>
              <a:t>Haettavana oleva erityisavustus on käytettävissä 1.5.2026 – 31.12.2027 välisenä aikana. </a:t>
            </a:r>
          </a:p>
        </p:txBody>
      </p:sp>
    </p:spTree>
    <p:extLst>
      <p:ext uri="{BB962C8B-B14F-4D97-AF65-F5344CB8AC3E}">
        <p14:creationId xmlns:p14="http://schemas.microsoft.com/office/powerpoint/2010/main" val="226685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CC73E-BA0D-0801-56FE-3D39A821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geneerisen PROM –mittarin tietoa tullaan hyödyntämään tulevaisuudessa?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D796F6-563A-F4E8-19D8-EF58F29B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Valtakunnallisten tavoitteiden vaikuttavuus-tavoitteen toteutumisen arvioinnissa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Vaikuttavien menetelmien ja toimintamallien arvioinnissa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Kansallisen palveluvalikoiman määrittelyssä ja suosituksissa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Osana palveluiden riittävyyden arviointia suhteessa yksilöiden palvelutarpeeseen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PROM-mittari tuottaa arvokasta tietoa asiakkaan kokemuksesta, mikä on tällä hetkellä puuttuva näkökulma arvioitaessa palvelujärjestelmän tuloksellisuutta!</a:t>
            </a:r>
          </a:p>
        </p:txBody>
      </p:sp>
    </p:spTree>
    <p:extLst>
      <p:ext uri="{BB962C8B-B14F-4D97-AF65-F5344CB8AC3E}">
        <p14:creationId xmlns:p14="http://schemas.microsoft.com/office/powerpoint/2010/main" val="395433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3942735" y="4906297"/>
            <a:ext cx="445401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024063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M 2023">
  <a:themeElements>
    <a:clrScheme name="STM 1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E59"/>
      </a:accent6>
      <a:hlink>
        <a:srgbClr val="6E6E6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A6ED8E-659F-AF45-8A40-6EEE4F3772DB}" vid="{8B30B74C-0472-E84E-9C39-531E644FF36E}"/>
    </a:ext>
  </a:extLst>
</a:theme>
</file>

<file path=ppt/theme/theme10.xml><?xml version="1.0" encoding="utf-8"?>
<a:theme xmlns:a="http://schemas.openxmlformats.org/drawingml/2006/main" name="8_STM 2023">
  <a:themeElements>
    <a:clrScheme name="STM 1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E59"/>
      </a:accent6>
      <a:hlink>
        <a:srgbClr val="6E6E6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A6ED8E-659F-AF45-8A40-6EEE4F3772DB}" vid="{8B30B74C-0472-E84E-9C39-531E644FF36E}"/>
    </a:ext>
  </a:extLst>
</a:theme>
</file>

<file path=ppt/theme/theme11.xml><?xml version="1.0" encoding="utf-8"?>
<a:theme xmlns:a="http://schemas.openxmlformats.org/drawingml/2006/main" name="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BC4765E3-6CA0-4E56-9523-99B430DC3511}" vid="{1B22957D-917B-43F4-B9A5-67B3B6C2FA8C}"/>
    </a:ext>
  </a:extLst>
</a:theme>
</file>

<file path=ppt/theme/theme12.xml><?xml version="1.0" encoding="utf-8"?>
<a:theme xmlns:a="http://schemas.openxmlformats.org/drawingml/2006/main" name="1_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BC4765E3-6CA0-4E56-9523-99B430DC3511}" vid="{1B22957D-917B-43F4-B9A5-67B3B6C2FA8C}"/>
    </a:ext>
  </a:extLst>
</a:theme>
</file>

<file path=ppt/theme/theme13.xml><?xml version="1.0" encoding="utf-8"?>
<a:theme xmlns:a="http://schemas.openxmlformats.org/drawingml/2006/main" name="2_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BC4765E3-6CA0-4E56-9523-99B430DC3511}" vid="{1B22957D-917B-43F4-B9A5-67B3B6C2FA8C}"/>
    </a:ext>
  </a:extLst>
</a:theme>
</file>

<file path=ppt/theme/theme14.xml><?xml version="1.0" encoding="utf-8"?>
<a:theme xmlns:a="http://schemas.openxmlformats.org/drawingml/2006/main" name="5_STM 2023">
  <a:themeElements>
    <a:clrScheme name="STM 1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E59"/>
      </a:accent6>
      <a:hlink>
        <a:srgbClr val="6E6E6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A6ED8E-659F-AF45-8A40-6EEE4F3772DB}" vid="{8B30B74C-0472-E84E-9C39-531E644FF36E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M 2023">
  <a:themeElements>
    <a:clrScheme name="STM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B55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M pohja UUSI.potx" id="{7CE279A0-2C40-4AA8-840D-757685D2A93F}" vid="{244051C1-D4F2-4AA3-8B7A-EED2C51FAB42}"/>
    </a:ext>
  </a:extLst>
</a:theme>
</file>

<file path=ppt/theme/theme3.xml><?xml version="1.0" encoding="utf-8"?>
<a:theme xmlns:a="http://schemas.openxmlformats.org/drawingml/2006/main" name="2_STM 2023">
  <a:themeElements>
    <a:clrScheme name="STM 1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E59"/>
      </a:accent6>
      <a:hlink>
        <a:srgbClr val="6E6E6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A6ED8E-659F-AF45-8A40-6EEE4F3772DB}" vid="{8B30B74C-0472-E84E-9C39-531E644FF36E}"/>
    </a:ext>
  </a:extLst>
</a:theme>
</file>

<file path=ppt/theme/theme4.xml><?xml version="1.0" encoding="utf-8"?>
<a:theme xmlns:a="http://schemas.openxmlformats.org/drawingml/2006/main" name="3_STM 2023">
  <a:themeElements>
    <a:clrScheme name="STM 1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E59"/>
      </a:accent6>
      <a:hlink>
        <a:srgbClr val="6E6E6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A6ED8E-659F-AF45-8A40-6EEE4F3772DB}" vid="{8B30B74C-0472-E84E-9C39-531E644FF36E}"/>
    </a:ext>
  </a:extLst>
</a:theme>
</file>

<file path=ppt/theme/theme5.xml><?xml version="1.0" encoding="utf-8"?>
<a:theme xmlns:a="http://schemas.openxmlformats.org/drawingml/2006/main" name="SH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6.xml><?xml version="1.0" encoding="utf-8"?>
<a:theme xmlns:a="http://schemas.openxmlformats.org/drawingml/2006/main" name="4_STM 2023">
  <a:themeElements>
    <a:clrScheme name="STM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B55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M pohja UUSI.potx" id="{7CE279A0-2C40-4AA8-840D-757685D2A93F}" vid="{244051C1-D4F2-4AA3-8B7A-EED2C51FAB42}"/>
    </a:ext>
  </a:extLst>
</a:theme>
</file>

<file path=ppt/theme/theme7.xml><?xml version="1.0" encoding="utf-8"?>
<a:theme xmlns:a="http://schemas.openxmlformats.org/drawingml/2006/main" name="6_STM 2023">
  <a:themeElements>
    <a:clrScheme name="STM 1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E59"/>
      </a:accent6>
      <a:hlink>
        <a:srgbClr val="6E6E6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A6ED8E-659F-AF45-8A40-6EEE4F3772DB}" vid="{8B30B74C-0472-E84E-9C39-531E644FF36E}"/>
    </a:ext>
  </a:extLst>
</a:theme>
</file>

<file path=ppt/theme/theme8.xml><?xml version="1.0" encoding="utf-8"?>
<a:theme xmlns:a="http://schemas.openxmlformats.org/drawingml/2006/main" name="3_VN-FI/SV-01/2020">
  <a:themeElements>
    <a:clrScheme name="Custom 14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3153AF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ikkeli Ohjauksen ystävät 7.6.2023.potx" id="{0F42116D-0CCE-4F75-BFF3-E002F53DC056}" vid="{1F3BDA4B-0BF7-4C01-9353-FF4D1601F9C1}"/>
    </a:ext>
  </a:extLst>
</a:theme>
</file>

<file path=ppt/theme/theme9.xml><?xml version="1.0" encoding="utf-8"?>
<a:theme xmlns:a="http://schemas.openxmlformats.org/drawingml/2006/main" name="7_STM 2023">
  <a:themeElements>
    <a:clrScheme name="STM 1">
      <a:dk1>
        <a:srgbClr val="464646"/>
      </a:dk1>
      <a:lt1>
        <a:srgbClr val="FFFFFF"/>
      </a:lt1>
      <a:dk2>
        <a:srgbClr val="464646"/>
      </a:dk2>
      <a:lt2>
        <a:srgbClr val="F0EBE1"/>
      </a:lt2>
      <a:accent1>
        <a:srgbClr val="96B8F3"/>
      </a:accent1>
      <a:accent2>
        <a:srgbClr val="FA8C46"/>
      </a:accent2>
      <a:accent3>
        <a:srgbClr val="EDC353"/>
      </a:accent3>
      <a:accent4>
        <a:srgbClr val="5BA078"/>
      </a:accent4>
      <a:accent5>
        <a:srgbClr val="CD69DE"/>
      </a:accent5>
      <a:accent6>
        <a:srgbClr val="BC9E59"/>
      </a:accent6>
      <a:hlink>
        <a:srgbClr val="6E6E6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A6ED8E-659F-AF45-8A40-6EEE4F3772DB}" vid="{8B30B74C-0472-E84E-9C39-531E644FF36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6E375BB-BA66-4ACA-A928-62BA26B2E97A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F8E0E8FAA2D5C449608C00D48A977AC" ma:contentTypeVersion="" ma:contentTypeDescription="Luo uusi asiakirja." ma:contentTypeScope="" ma:versionID="fdffbb332f6b7469836406b499dacb6c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b214f7a6d70a021e7c576fbf9d8f5ca5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6D2964-F046-466F-9DA4-05DAD18C2899}">
  <ds:schemaRefs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2D3F47-743F-40A2-89AA-AAA7979D7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E14CE-BC64-40B4-9AFF-C30B4424E0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399</Words>
  <Application>Microsoft Office PowerPoint</Application>
  <PresentationFormat>Laajakuva</PresentationFormat>
  <Paragraphs>70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33" baseType="lpstr">
      <vt:lpstr>Arial</vt:lpstr>
      <vt:lpstr>Arial Narrow</vt:lpstr>
      <vt:lpstr>Calibri</vt:lpstr>
      <vt:lpstr>Helvetica</vt:lpstr>
      <vt:lpstr>Symbol</vt:lpstr>
      <vt:lpstr>Times New Roman</vt:lpstr>
      <vt:lpstr>Wingdings</vt:lpstr>
      <vt:lpstr>Work Sans Light</vt:lpstr>
      <vt:lpstr>Work Sans Medium</vt:lpstr>
      <vt:lpstr>STM 2023</vt:lpstr>
      <vt:lpstr>1_STM 2023</vt:lpstr>
      <vt:lpstr>2_STM 2023</vt:lpstr>
      <vt:lpstr>3_STM 2023</vt:lpstr>
      <vt:lpstr>SHA Hallinto/Sininen</vt:lpstr>
      <vt:lpstr>4_STM 2023</vt:lpstr>
      <vt:lpstr>6_STM 2023</vt:lpstr>
      <vt:lpstr>3_VN-FI/SV-01/2020</vt:lpstr>
      <vt:lpstr>7_STM 2023</vt:lpstr>
      <vt:lpstr>8_STM 2023</vt:lpstr>
      <vt:lpstr>THL</vt:lpstr>
      <vt:lpstr>1_THL</vt:lpstr>
      <vt:lpstr>2_THL</vt:lpstr>
      <vt:lpstr>5_STM 2023</vt:lpstr>
      <vt:lpstr>think-cell Slide</vt:lpstr>
      <vt:lpstr>Geneerinen PROM-mittari</vt:lpstr>
      <vt:lpstr>Tausta ja tavoitteet</vt:lpstr>
      <vt:lpstr>Tehtäväjako — STM, Kela ja THL</vt:lpstr>
      <vt:lpstr>Valtionavustus hyvinvointialueille</vt:lpstr>
      <vt:lpstr>Siirtymävaiheen aikataulu</vt:lpstr>
      <vt:lpstr>Seuraavat askeleet hyvinvointialueille</vt:lpstr>
      <vt:lpstr>Valtionavustushaku hyvinvointialueille </vt:lpstr>
      <vt:lpstr>Mihin geneerisen PROM –mittarin tietoa tullaan hyödyntämään tulevaisuudessa?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Vaikuttavuuden lisäämisen prosessi ja KPR</dc:title>
  <dc:creator>Helena Tolkki</dc:creator>
  <cp:lastModifiedBy>Leena-Kaisa Nikkarinen</cp:lastModifiedBy>
  <cp:revision>44</cp:revision>
  <dcterms:created xsi:type="dcterms:W3CDTF">2024-02-07T07:47:32Z</dcterms:created>
  <dcterms:modified xsi:type="dcterms:W3CDTF">2026-03-12T09:20:14Z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0x010100FF8E0E8FAA2D5C449608C00D48A977AC</vt:lpwstr>
  </property>
</Properties>
</file>