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7483500" r:id="rId5"/>
    <p:sldId id="2147483501" r:id="rId6"/>
    <p:sldId id="2147483502" r:id="rId7"/>
    <p:sldId id="2147483504" r:id="rId8"/>
    <p:sldId id="2147483503" r:id="rId9"/>
    <p:sldId id="214748350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E79FDE38-AB36-104A-134D-391C549C0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688" y="3644900"/>
            <a:ext cx="5184775" cy="2087810"/>
          </a:xfrm>
        </p:spPr>
        <p:txBody>
          <a:bodyPr/>
          <a:lstStyle>
            <a:lvl1pPr marL="0" indent="0" algn="l">
              <a:buNone/>
              <a:defRPr lang="fi-FI" sz="2000" kern="1200" dirty="0" err="1" smtClean="0">
                <a:solidFill>
                  <a:srgbClr val="10285E"/>
                </a:solidFill>
                <a:latin typeface="+mn-lt"/>
                <a:ea typeface="Inter" panose="02000503000000020004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3FB70ACE-C88B-4462-956A-778C13875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8381" y="332867"/>
            <a:ext cx="4827170" cy="6264274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10919056-E79E-47D8-B0E3-43BAAF3E0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8381" y="332867"/>
            <a:ext cx="4827170" cy="6264274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053625D-16BF-44C7-8504-EE92C2BD7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sp>
        <p:nvSpPr>
          <p:cNvPr id="21" name="Tekstin paikkamerkki 20">
            <a:extLst>
              <a:ext uri="{FF2B5EF4-FFF2-40B4-BE49-F238E27FC236}">
                <a16:creationId xmlns:a16="http://schemas.microsoft.com/office/drawing/2014/main" id="{B326C72A-CF20-4784-B191-D8224CD08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5688" y="908719"/>
            <a:ext cx="5976937" cy="2304381"/>
          </a:xfrm>
        </p:spPr>
        <p:txBody>
          <a:bodyPr anchor="b"/>
          <a:lstStyle>
            <a:lvl1pPr marL="0" indent="0">
              <a:buNone/>
              <a:defRPr sz="4800" b="1">
                <a:solidFill>
                  <a:schemeClr val="tx2"/>
                </a:solidFill>
                <a:latin typeface="+mj-lt"/>
              </a:defRPr>
            </a:lvl1pPr>
            <a:lvl2pPr marL="144000" indent="0">
              <a:buNone/>
              <a:defRPr>
                <a:latin typeface="+mj-lt"/>
              </a:defRPr>
            </a:lvl2pPr>
            <a:lvl3pPr marL="324000" indent="0">
              <a:buNone/>
              <a:defRPr>
                <a:latin typeface="+mj-lt"/>
              </a:defRPr>
            </a:lvl3pPr>
            <a:lvl4pPr marL="504000" indent="0">
              <a:buNone/>
              <a:defRPr>
                <a:latin typeface="+mj-lt"/>
              </a:defRPr>
            </a:lvl4pPr>
            <a:lvl5pPr marL="684000" indent="0">
              <a:buNone/>
              <a:defRPr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06484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9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3"/>
          </p:nvPr>
        </p:nvSpPr>
        <p:spPr>
          <a:xfrm>
            <a:off x="479425" y="1628775"/>
            <a:ext cx="5472113" cy="4321175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4"/>
          </p:nvPr>
        </p:nvSpPr>
        <p:spPr>
          <a:xfrm>
            <a:off x="6240463" y="1628775"/>
            <a:ext cx="5472112" cy="4321175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84107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11233150" cy="935039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79425" y="1633538"/>
            <a:ext cx="5472113" cy="679338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425" y="2505075"/>
            <a:ext cx="5472113" cy="34448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40463" y="1633538"/>
            <a:ext cx="5472112" cy="679338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40463" y="2505075"/>
            <a:ext cx="5472112" cy="34448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3514004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4998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ABACC559-9DC6-7C4E-74DF-33C33C7D7FC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E9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CADB58-03D2-3C88-A151-1FA9C5FE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512277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ityksen väliotsikko_purppura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4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49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55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A_some_1920x1080px_1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7AC80E9-F10D-C2C0-362A-5EDAC80E81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6161" y="1188352"/>
            <a:ext cx="4176415" cy="3752817"/>
          </a:xfrm>
        </p:spPr>
        <p:txBody>
          <a:bodyPr anchor="t"/>
          <a:lstStyle>
            <a:lvl1pPr>
              <a:defRPr sz="32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BD4652-8F50-86C0-A78F-94000721C5E7}"/>
              </a:ext>
            </a:extLst>
          </p:cNvPr>
          <p:cNvSpPr/>
          <p:nvPr userDrawn="1"/>
        </p:nvSpPr>
        <p:spPr>
          <a:xfrm>
            <a:off x="0" y="0"/>
            <a:ext cx="7320136" cy="6858000"/>
          </a:xfrm>
          <a:prstGeom prst="rect">
            <a:avLst/>
          </a:prstGeom>
          <a:solidFill>
            <a:srgbClr val="FF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70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60719E8A-E255-1DA1-E575-93CE633D19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7408" y="1052736"/>
            <a:ext cx="5904656" cy="3816424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pic>
        <p:nvPicPr>
          <p:cNvPr id="5" name="Kuva 11">
            <a:extLst>
              <a:ext uri="{FF2B5EF4-FFF2-40B4-BE49-F238E27FC236}">
                <a16:creationId xmlns:a16="http://schemas.microsoft.com/office/drawing/2014/main" id="{157CB22E-9E9A-3877-D6B0-5C459D02E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4799" y="6021289"/>
            <a:ext cx="1704884" cy="50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49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_sisältö_k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4" y="1628775"/>
            <a:ext cx="5472114" cy="432117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Suorakulmi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0462" y="0"/>
            <a:ext cx="595153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</a:endParaRPr>
          </a:p>
        </p:txBody>
      </p:sp>
      <p:sp>
        <p:nvSpPr>
          <p:cNvPr id="18" name="Sisällön paikkamerkki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34358" y="1929522"/>
            <a:ext cx="4253796" cy="3024336"/>
          </a:xfrm>
          <a:prstGeom prst="rect">
            <a:avLst/>
          </a:prstGeom>
          <a:noFill/>
        </p:spPr>
        <p:txBody>
          <a:bodyPr anchor="ctr"/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89753" y="5853643"/>
            <a:ext cx="920256" cy="748770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grpSp>
        <p:nvGrpSpPr>
          <p:cNvPr id="13" name="Ryhmä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47437" y="429574"/>
            <a:ext cx="899062" cy="731525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89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_pall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9425" y="1628776"/>
            <a:ext cx="5616575" cy="4032250"/>
          </a:xfrm>
        </p:spPr>
        <p:txBody>
          <a:bodyPr/>
          <a:lstStyle>
            <a:lvl1pPr marL="216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 marL="36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marL="54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marL="72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marL="90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3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82976" y="1628775"/>
            <a:ext cx="4353584" cy="43535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latin typeface="+mn-lt"/>
            </a:endParaRP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3"/>
          </p:nvPr>
        </p:nvSpPr>
        <p:spPr>
          <a:xfrm>
            <a:off x="6944563" y="1790363"/>
            <a:ext cx="3996826" cy="3996826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4876560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ityksen väliotsikko_sininen">
    <p:bg>
      <p:bgPr>
        <a:solidFill>
          <a:srgbClr val="E7E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9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6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3"/>
          </p:nvPr>
        </p:nvSpPr>
        <p:spPr>
          <a:xfrm>
            <a:off x="479424" y="1628800"/>
            <a:ext cx="11233151" cy="4321175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800">
                <a:latin typeface="+mn-lt"/>
              </a:defRPr>
            </a:lvl1pPr>
            <a:lvl2pPr>
              <a:spcBef>
                <a:spcPts val="0"/>
              </a:spcBef>
              <a:spcAft>
                <a:spcPts val="1200"/>
              </a:spcAft>
              <a:defRPr>
                <a:latin typeface="+mn-lt"/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latin typeface="+mn-lt"/>
              </a:defRPr>
            </a:lvl3pPr>
            <a:lvl4pPr>
              <a:spcAft>
                <a:spcPts val="1200"/>
              </a:spcAft>
              <a:defRPr>
                <a:latin typeface="+mn-lt"/>
              </a:defRPr>
            </a:lvl4pPr>
            <a:lvl5pPr marL="684000" indent="0">
              <a:spcAft>
                <a:spcPts val="1200"/>
              </a:spcAft>
              <a:buNone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09737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_2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9425" y="1628775"/>
            <a:ext cx="11233150" cy="4321175"/>
          </a:xfrm>
        </p:spPr>
        <p:txBody>
          <a:bodyPr numCol="2" spcCol="720000"/>
          <a:lstStyle>
            <a:lvl1pPr marL="216000" indent="-216000">
              <a:defRPr sz="2800">
                <a:latin typeface="+mn-lt"/>
              </a:defRPr>
            </a:lvl1pPr>
            <a:lvl2pPr indent="-216000">
              <a:defRPr>
                <a:latin typeface="+mn-lt"/>
              </a:defRPr>
            </a:lvl2pPr>
            <a:lvl3pPr indent="-216000">
              <a:defRPr>
                <a:latin typeface="+mn-lt"/>
              </a:defRPr>
            </a:lvl3pPr>
            <a:lvl4pPr indent="-216000">
              <a:defRPr>
                <a:latin typeface="+mn-lt"/>
              </a:defRPr>
            </a:lvl4pPr>
            <a:lvl5pPr indent="-216000"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1626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4 kuvapa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17"/>
          </p:nvPr>
        </p:nvSpPr>
        <p:spPr>
          <a:xfrm>
            <a:off x="479425" y="1628775"/>
            <a:ext cx="5472113" cy="431165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Kuvan paikkamerkki 7"/>
          <p:cNvSpPr>
            <a:spLocks noGrp="1" noChangeAspect="1"/>
          </p:cNvSpPr>
          <p:nvPr>
            <p:ph type="pic" sz="quarter" idx="13"/>
          </p:nvPr>
        </p:nvSpPr>
        <p:spPr>
          <a:xfrm>
            <a:off x="6240462" y="33265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Kuvan paikkamerkki 7"/>
          <p:cNvSpPr>
            <a:spLocks noGrp="1" noChangeAspect="1"/>
          </p:cNvSpPr>
          <p:nvPr>
            <p:ph type="pic" sz="quarter" idx="14"/>
          </p:nvPr>
        </p:nvSpPr>
        <p:spPr>
          <a:xfrm>
            <a:off x="9192636" y="33265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1" name="Kuvan paikkamerkki 7"/>
          <p:cNvSpPr>
            <a:spLocks noGrp="1" noChangeAspect="1"/>
          </p:cNvSpPr>
          <p:nvPr>
            <p:ph type="pic" sz="quarter" idx="15"/>
          </p:nvPr>
        </p:nvSpPr>
        <p:spPr>
          <a:xfrm>
            <a:off x="6240462" y="331259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Kuvan paikkamerkki 7"/>
          <p:cNvSpPr>
            <a:spLocks noGrp="1" noChangeAspect="1"/>
          </p:cNvSpPr>
          <p:nvPr>
            <p:ph type="pic" sz="quarter" idx="16"/>
          </p:nvPr>
        </p:nvSpPr>
        <p:spPr>
          <a:xfrm>
            <a:off x="9192636" y="331259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90557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, kuvapaikk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4" y="1628775"/>
            <a:ext cx="5472114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6240463" y="0"/>
            <a:ext cx="5951536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78471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240510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6240510" y="1628775"/>
            <a:ext cx="5472114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2" y="0"/>
            <a:ext cx="5951536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0FB90F6-6D35-4849-B924-ACF4E2E07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6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19"/>
          <p:cNvSpPr>
            <a:spLocks noGrp="1"/>
          </p:cNvSpPr>
          <p:nvPr>
            <p:ph type="pic" sz="quarter" idx="13"/>
          </p:nvPr>
        </p:nvSpPr>
        <p:spPr>
          <a:xfrm>
            <a:off x="-9291" y="0"/>
            <a:ext cx="5490303" cy="6858000"/>
          </a:xfrm>
          <a:custGeom>
            <a:avLst/>
            <a:gdLst>
              <a:gd name="connsiteX0" fmla="*/ 0 w 6853504"/>
              <a:gd name="connsiteY0" fmla="*/ 0 h 6853504"/>
              <a:gd name="connsiteX1" fmla="*/ 3426752 w 6853504"/>
              <a:gd name="connsiteY1" fmla="*/ 0 h 6853504"/>
              <a:gd name="connsiteX2" fmla="*/ 6853504 w 6853504"/>
              <a:gd name="connsiteY2" fmla="*/ 3426752 h 6853504"/>
              <a:gd name="connsiteX3" fmla="*/ 3426752 w 6853504"/>
              <a:gd name="connsiteY3" fmla="*/ 6853504 h 6853504"/>
              <a:gd name="connsiteX4" fmla="*/ 0 w 6853504"/>
              <a:gd name="connsiteY4" fmla="*/ 6853504 h 6853504"/>
              <a:gd name="connsiteX5" fmla="*/ 0 w 6853504"/>
              <a:gd name="connsiteY5" fmla="*/ 0 h 6853504"/>
              <a:gd name="connsiteX0" fmla="*/ 1347537 w 6853504"/>
              <a:gd name="connsiteY0" fmla="*/ 0 h 6865535"/>
              <a:gd name="connsiteX1" fmla="*/ 3426752 w 6853504"/>
              <a:gd name="connsiteY1" fmla="*/ 12031 h 6865535"/>
              <a:gd name="connsiteX2" fmla="*/ 6853504 w 6853504"/>
              <a:gd name="connsiteY2" fmla="*/ 3438783 h 6865535"/>
              <a:gd name="connsiteX3" fmla="*/ 3426752 w 6853504"/>
              <a:gd name="connsiteY3" fmla="*/ 6865535 h 6865535"/>
              <a:gd name="connsiteX4" fmla="*/ 0 w 6853504"/>
              <a:gd name="connsiteY4" fmla="*/ 6865535 h 6865535"/>
              <a:gd name="connsiteX5" fmla="*/ 1347537 w 6853504"/>
              <a:gd name="connsiteY5" fmla="*/ 0 h 6865535"/>
              <a:gd name="connsiteX0" fmla="*/ 0 w 5505967"/>
              <a:gd name="connsiteY0" fmla="*/ 0 h 6877567"/>
              <a:gd name="connsiteX1" fmla="*/ 2079215 w 5505967"/>
              <a:gd name="connsiteY1" fmla="*/ 12031 h 6877567"/>
              <a:gd name="connsiteX2" fmla="*/ 5505967 w 5505967"/>
              <a:gd name="connsiteY2" fmla="*/ 3438783 h 6877567"/>
              <a:gd name="connsiteX3" fmla="*/ 2079215 w 5505967"/>
              <a:gd name="connsiteY3" fmla="*/ 6865535 h 6877567"/>
              <a:gd name="connsiteX4" fmla="*/ 12031 w 5505967"/>
              <a:gd name="connsiteY4" fmla="*/ 6877567 h 6877567"/>
              <a:gd name="connsiteX5" fmla="*/ 0 w 5505967"/>
              <a:gd name="connsiteY5" fmla="*/ 0 h 6877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05967" h="6877567">
                <a:moveTo>
                  <a:pt x="0" y="0"/>
                </a:moveTo>
                <a:lnTo>
                  <a:pt x="2079215" y="12031"/>
                </a:lnTo>
                <a:cubicBezTo>
                  <a:pt x="3971758" y="12031"/>
                  <a:pt x="5505967" y="1546240"/>
                  <a:pt x="5505967" y="3438783"/>
                </a:cubicBezTo>
                <a:cubicBezTo>
                  <a:pt x="5505967" y="5331326"/>
                  <a:pt x="3971758" y="6865535"/>
                  <a:pt x="2079215" y="6865535"/>
                </a:cubicBezTo>
                <a:lnTo>
                  <a:pt x="12031" y="6877567"/>
                </a:lnTo>
                <a:cubicBezTo>
                  <a:pt x="8021" y="4585045"/>
                  <a:pt x="4010" y="2292522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7E4171C4-DD32-4377-8D67-FB1A19774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463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7" name="Tekstin paikkamerkki 10">
            <a:extLst>
              <a:ext uri="{FF2B5EF4-FFF2-40B4-BE49-F238E27FC236}">
                <a16:creationId xmlns:a16="http://schemas.microsoft.com/office/drawing/2014/main" id="{B9E7CB1E-D677-4A67-854A-864FFD0F81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464" y="1628775"/>
            <a:ext cx="5472112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370724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7248130" y="333375"/>
            <a:ext cx="4464446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4"/>
          </p:nvPr>
        </p:nvSpPr>
        <p:spPr>
          <a:xfrm>
            <a:off x="7248130" y="1628775"/>
            <a:ext cx="4464445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Kuvan paikkamerkki 19"/>
          <p:cNvSpPr>
            <a:spLocks noGrp="1"/>
          </p:cNvSpPr>
          <p:nvPr>
            <p:ph type="pic" sz="quarter" idx="13"/>
          </p:nvPr>
        </p:nvSpPr>
        <p:spPr>
          <a:xfrm>
            <a:off x="0" y="4497"/>
            <a:ext cx="6853504" cy="6853504"/>
          </a:xfrm>
          <a:prstGeom prst="flowChartDelay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9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ttern-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7524750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/>
              <a:t>Muokkaa perustyyliä napsauttamalla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4"/>
          </p:nvPr>
        </p:nvSpPr>
        <p:spPr>
          <a:xfrm>
            <a:off x="479425" y="1628775"/>
            <a:ext cx="5616575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7" name="Kuvan paikkamerkki 58"/>
          <p:cNvSpPr>
            <a:spLocks noGrp="1"/>
          </p:cNvSpPr>
          <p:nvPr>
            <p:ph type="pic" sz="quarter" idx="13"/>
          </p:nvPr>
        </p:nvSpPr>
        <p:spPr>
          <a:xfrm>
            <a:off x="6646461" y="-538"/>
            <a:ext cx="5546031" cy="6864730"/>
          </a:xfrm>
          <a:custGeom>
            <a:avLst/>
            <a:gdLst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9719 w 5545537"/>
              <a:gd name="connsiteY42" fmla="*/ 4149617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6307 w 5545537"/>
              <a:gd name="connsiteY42" fmla="*/ 4347509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6307 w 5545537"/>
              <a:gd name="connsiteY42" fmla="*/ 4347509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58537 h 6876000"/>
              <a:gd name="connsiteX19" fmla="*/ 1069719 w 5545537"/>
              <a:gd name="connsiteY19" fmla="*/ 6858537 h 6876000"/>
              <a:gd name="connsiteX20" fmla="*/ 1069719 w 5545537"/>
              <a:gd name="connsiteY20" fmla="*/ 6318334 h 6876000"/>
              <a:gd name="connsiteX21" fmla="*/ 1069720 w 5545537"/>
              <a:gd name="connsiteY21" fmla="*/ 6318321 h 6876000"/>
              <a:gd name="connsiteX22" fmla="*/ 1069719 w 5545537"/>
              <a:gd name="connsiteY22" fmla="*/ 6318310 h 6876000"/>
              <a:gd name="connsiteX23" fmla="*/ 1069719 w 5545537"/>
              <a:gd name="connsiteY23" fmla="*/ 6237825 h 6876000"/>
              <a:gd name="connsiteX24" fmla="*/ 1062618 w 5545537"/>
              <a:gd name="connsiteY24" fmla="*/ 6237825 h 6876000"/>
              <a:gd name="connsiteX25" fmla="*/ 1061010 w 5545537"/>
              <a:gd name="connsiteY25" fmla="*/ 6219603 h 6876000"/>
              <a:gd name="connsiteX26" fmla="*/ 624433 w 5545537"/>
              <a:gd name="connsiteY26" fmla="*/ 5771972 h 6876000"/>
              <a:gd name="connsiteX27" fmla="*/ 529659 w 5545537"/>
              <a:gd name="connsiteY27" fmla="*/ 5762418 h 6876000"/>
              <a:gd name="connsiteX28" fmla="*/ 529659 w 5545537"/>
              <a:gd name="connsiteY28" fmla="*/ 5760642 h 6876000"/>
              <a:gd name="connsiteX29" fmla="*/ 512040 w 5545537"/>
              <a:gd name="connsiteY29" fmla="*/ 5760642 h 6876000"/>
              <a:gd name="connsiteX30" fmla="*/ 512040 w 5545537"/>
              <a:gd name="connsiteY30" fmla="*/ 5743975 h 6876000"/>
              <a:gd name="connsiteX31" fmla="*/ 426816 w 5545537"/>
              <a:gd name="connsiteY31" fmla="*/ 5735384 h 6876000"/>
              <a:gd name="connsiteX32" fmla="*/ 9971 w 5545537"/>
              <a:gd name="connsiteY32" fmla="*/ 5223932 h 6876000"/>
              <a:gd name="connsiteX33" fmla="*/ 426816 w 5545537"/>
              <a:gd name="connsiteY33" fmla="*/ 4712481 h 6876000"/>
              <a:gd name="connsiteX34" fmla="*/ 512040 w 5545537"/>
              <a:gd name="connsiteY34" fmla="*/ 4703889 h 6876000"/>
              <a:gd name="connsiteX35" fmla="*/ 512040 w 5545537"/>
              <a:gd name="connsiteY35" fmla="*/ 4703511 h 6876000"/>
              <a:gd name="connsiteX36" fmla="*/ 423086 w 5545537"/>
              <a:gd name="connsiteY36" fmla="*/ 4694544 h 6876000"/>
              <a:gd name="connsiteX37" fmla="*/ 0 w 5545537"/>
              <a:gd name="connsiteY37" fmla="*/ 4175435 h 6876000"/>
              <a:gd name="connsiteX38" fmla="*/ 529874 w 5545537"/>
              <a:gd name="connsiteY38" fmla="*/ 3645561 h 6876000"/>
              <a:gd name="connsiteX39" fmla="*/ 1048983 w 5545537"/>
              <a:gd name="connsiteY39" fmla="*/ 4068647 h 6876000"/>
              <a:gd name="connsiteX40" fmla="*/ 1057146 w 5545537"/>
              <a:gd name="connsiteY40" fmla="*/ 4149617 h 6876000"/>
              <a:gd name="connsiteX41" fmla="*/ 1066307 w 5545537"/>
              <a:gd name="connsiteY41" fmla="*/ 4347509 h 6876000"/>
              <a:gd name="connsiteX42" fmla="*/ 1069719 w 5545537"/>
              <a:gd name="connsiteY42" fmla="*/ 4620012 h 6876000"/>
              <a:gd name="connsiteX43" fmla="*/ 1095113 w 5545537"/>
              <a:gd name="connsiteY43" fmla="*/ 4538207 h 6876000"/>
              <a:gd name="connsiteX44" fmla="*/ 1576145 w 5545537"/>
              <a:gd name="connsiteY44" fmla="*/ 4219357 h 6876000"/>
              <a:gd name="connsiteX45" fmla="*/ 1609779 w 5545537"/>
              <a:gd name="connsiteY45" fmla="*/ 4222748 h 6876000"/>
              <a:gd name="connsiteX46" fmla="*/ 1609779 w 5545537"/>
              <a:gd name="connsiteY46" fmla="*/ 4205666 h 6876000"/>
              <a:gd name="connsiteX47" fmla="*/ 1577115 w 5545537"/>
              <a:gd name="connsiteY47" fmla="*/ 4208959 h 6876000"/>
              <a:gd name="connsiteX48" fmla="*/ 1055057 w 5545537"/>
              <a:gd name="connsiteY48" fmla="*/ 3686901 h 6876000"/>
              <a:gd name="connsiteX49" fmla="*/ 1577115 w 5545537"/>
              <a:gd name="connsiteY49" fmla="*/ 3164843 h 6876000"/>
              <a:gd name="connsiteX50" fmla="*/ 2088567 w 5545537"/>
              <a:gd name="connsiteY50" fmla="*/ 3581688 h 6876000"/>
              <a:gd name="connsiteX51" fmla="*/ 2098635 w 5545537"/>
              <a:gd name="connsiteY51" fmla="*/ 3681565 h 6876000"/>
              <a:gd name="connsiteX52" fmla="*/ 2113837 w 5545537"/>
              <a:gd name="connsiteY52" fmla="*/ 3681565 h 6876000"/>
              <a:gd name="connsiteX53" fmla="*/ 2113837 w 5545537"/>
              <a:gd name="connsiteY53" fmla="*/ 2637449 h 6876000"/>
              <a:gd name="connsiteX54" fmla="*/ 2114775 w 5545537"/>
              <a:gd name="connsiteY54" fmla="*/ 2637449 h 6876000"/>
              <a:gd name="connsiteX55" fmla="*/ 2113835 w 5545537"/>
              <a:gd name="connsiteY55" fmla="*/ 2628122 h 6876000"/>
              <a:gd name="connsiteX56" fmla="*/ 2635893 w 5545537"/>
              <a:gd name="connsiteY56" fmla="*/ 2106064 h 6876000"/>
              <a:gd name="connsiteX57" fmla="*/ 2649648 w 5545537"/>
              <a:gd name="connsiteY57" fmla="*/ 2107451 h 6876000"/>
              <a:gd name="connsiteX58" fmla="*/ 2649648 w 5545537"/>
              <a:gd name="connsiteY58" fmla="*/ 2090015 h 6876000"/>
              <a:gd name="connsiteX59" fmla="*/ 2635894 w 5545537"/>
              <a:gd name="connsiteY59" fmla="*/ 2091401 h 6876000"/>
              <a:gd name="connsiteX60" fmla="*/ 2113836 w 5545537"/>
              <a:gd name="connsiteY60" fmla="*/ 1569343 h 6876000"/>
              <a:gd name="connsiteX61" fmla="*/ 2635894 w 5545537"/>
              <a:gd name="connsiteY61" fmla="*/ 1047285 h 6876000"/>
              <a:gd name="connsiteX62" fmla="*/ 2649648 w 5545537"/>
              <a:gd name="connsiteY62" fmla="*/ 1048672 h 6876000"/>
              <a:gd name="connsiteX63" fmla="*/ 2649648 w 5545537"/>
              <a:gd name="connsiteY63" fmla="*/ 1043268 h 6876000"/>
              <a:gd name="connsiteX64" fmla="*/ 2689899 w 5545537"/>
              <a:gd name="connsiteY64" fmla="*/ 1039210 h 6876000"/>
              <a:gd name="connsiteX65" fmla="*/ 2689899 w 5545537"/>
              <a:gd name="connsiteY65" fmla="*/ 1038672 h 6876000"/>
              <a:gd name="connsiteX66" fmla="*/ 2635893 w 5545537"/>
              <a:gd name="connsiteY66" fmla="*/ 1044116 h 6876000"/>
              <a:gd name="connsiteX67" fmla="*/ 2113835 w 5545537"/>
              <a:gd name="connsiteY67" fmla="*/ 522058 h 6876000"/>
              <a:gd name="connsiteX68" fmla="*/ 2635893 w 5545537"/>
              <a:gd name="connsiteY68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1609779 w 5545537"/>
              <a:gd name="connsiteY17" fmla="*/ 6858537 h 6876000"/>
              <a:gd name="connsiteX18" fmla="*/ 1069719 w 5545537"/>
              <a:gd name="connsiteY18" fmla="*/ 6858537 h 6876000"/>
              <a:gd name="connsiteX19" fmla="*/ 1069719 w 5545537"/>
              <a:gd name="connsiteY19" fmla="*/ 6318334 h 6876000"/>
              <a:gd name="connsiteX20" fmla="*/ 1069720 w 5545537"/>
              <a:gd name="connsiteY20" fmla="*/ 6318321 h 6876000"/>
              <a:gd name="connsiteX21" fmla="*/ 1069719 w 5545537"/>
              <a:gd name="connsiteY21" fmla="*/ 6318310 h 6876000"/>
              <a:gd name="connsiteX22" fmla="*/ 1069719 w 5545537"/>
              <a:gd name="connsiteY22" fmla="*/ 6237825 h 6876000"/>
              <a:gd name="connsiteX23" fmla="*/ 1062618 w 5545537"/>
              <a:gd name="connsiteY23" fmla="*/ 6237825 h 6876000"/>
              <a:gd name="connsiteX24" fmla="*/ 1061010 w 5545537"/>
              <a:gd name="connsiteY24" fmla="*/ 6219603 h 6876000"/>
              <a:gd name="connsiteX25" fmla="*/ 624433 w 5545537"/>
              <a:gd name="connsiteY25" fmla="*/ 5771972 h 6876000"/>
              <a:gd name="connsiteX26" fmla="*/ 529659 w 5545537"/>
              <a:gd name="connsiteY26" fmla="*/ 5762418 h 6876000"/>
              <a:gd name="connsiteX27" fmla="*/ 529659 w 5545537"/>
              <a:gd name="connsiteY27" fmla="*/ 5760642 h 6876000"/>
              <a:gd name="connsiteX28" fmla="*/ 512040 w 5545537"/>
              <a:gd name="connsiteY28" fmla="*/ 5760642 h 6876000"/>
              <a:gd name="connsiteX29" fmla="*/ 512040 w 5545537"/>
              <a:gd name="connsiteY29" fmla="*/ 5743975 h 6876000"/>
              <a:gd name="connsiteX30" fmla="*/ 426816 w 5545537"/>
              <a:gd name="connsiteY30" fmla="*/ 5735384 h 6876000"/>
              <a:gd name="connsiteX31" fmla="*/ 9971 w 5545537"/>
              <a:gd name="connsiteY31" fmla="*/ 5223932 h 6876000"/>
              <a:gd name="connsiteX32" fmla="*/ 426816 w 5545537"/>
              <a:gd name="connsiteY32" fmla="*/ 4712481 h 6876000"/>
              <a:gd name="connsiteX33" fmla="*/ 512040 w 5545537"/>
              <a:gd name="connsiteY33" fmla="*/ 4703889 h 6876000"/>
              <a:gd name="connsiteX34" fmla="*/ 512040 w 5545537"/>
              <a:gd name="connsiteY34" fmla="*/ 4703511 h 6876000"/>
              <a:gd name="connsiteX35" fmla="*/ 423086 w 5545537"/>
              <a:gd name="connsiteY35" fmla="*/ 4694544 h 6876000"/>
              <a:gd name="connsiteX36" fmla="*/ 0 w 5545537"/>
              <a:gd name="connsiteY36" fmla="*/ 4175435 h 6876000"/>
              <a:gd name="connsiteX37" fmla="*/ 529874 w 5545537"/>
              <a:gd name="connsiteY37" fmla="*/ 3645561 h 6876000"/>
              <a:gd name="connsiteX38" fmla="*/ 1048983 w 5545537"/>
              <a:gd name="connsiteY38" fmla="*/ 4068647 h 6876000"/>
              <a:gd name="connsiteX39" fmla="*/ 1057146 w 5545537"/>
              <a:gd name="connsiteY39" fmla="*/ 4149617 h 6876000"/>
              <a:gd name="connsiteX40" fmla="*/ 1066307 w 5545537"/>
              <a:gd name="connsiteY40" fmla="*/ 4347509 h 6876000"/>
              <a:gd name="connsiteX41" fmla="*/ 1069719 w 5545537"/>
              <a:gd name="connsiteY41" fmla="*/ 4620012 h 6876000"/>
              <a:gd name="connsiteX42" fmla="*/ 1095113 w 5545537"/>
              <a:gd name="connsiteY42" fmla="*/ 4538207 h 6876000"/>
              <a:gd name="connsiteX43" fmla="*/ 1576145 w 5545537"/>
              <a:gd name="connsiteY43" fmla="*/ 4219357 h 6876000"/>
              <a:gd name="connsiteX44" fmla="*/ 1609779 w 5545537"/>
              <a:gd name="connsiteY44" fmla="*/ 4222748 h 6876000"/>
              <a:gd name="connsiteX45" fmla="*/ 1609779 w 5545537"/>
              <a:gd name="connsiteY45" fmla="*/ 4205666 h 6876000"/>
              <a:gd name="connsiteX46" fmla="*/ 1577115 w 5545537"/>
              <a:gd name="connsiteY46" fmla="*/ 4208959 h 6876000"/>
              <a:gd name="connsiteX47" fmla="*/ 1055057 w 5545537"/>
              <a:gd name="connsiteY47" fmla="*/ 3686901 h 6876000"/>
              <a:gd name="connsiteX48" fmla="*/ 1577115 w 5545537"/>
              <a:gd name="connsiteY48" fmla="*/ 3164843 h 6876000"/>
              <a:gd name="connsiteX49" fmla="*/ 2088567 w 5545537"/>
              <a:gd name="connsiteY49" fmla="*/ 3581688 h 6876000"/>
              <a:gd name="connsiteX50" fmla="*/ 2098635 w 5545537"/>
              <a:gd name="connsiteY50" fmla="*/ 3681565 h 6876000"/>
              <a:gd name="connsiteX51" fmla="*/ 2113837 w 5545537"/>
              <a:gd name="connsiteY51" fmla="*/ 3681565 h 6876000"/>
              <a:gd name="connsiteX52" fmla="*/ 2113837 w 5545537"/>
              <a:gd name="connsiteY52" fmla="*/ 2637449 h 6876000"/>
              <a:gd name="connsiteX53" fmla="*/ 2114775 w 5545537"/>
              <a:gd name="connsiteY53" fmla="*/ 2637449 h 6876000"/>
              <a:gd name="connsiteX54" fmla="*/ 2113835 w 5545537"/>
              <a:gd name="connsiteY54" fmla="*/ 2628122 h 6876000"/>
              <a:gd name="connsiteX55" fmla="*/ 2635893 w 5545537"/>
              <a:gd name="connsiteY55" fmla="*/ 2106064 h 6876000"/>
              <a:gd name="connsiteX56" fmla="*/ 2649648 w 5545537"/>
              <a:gd name="connsiteY56" fmla="*/ 2107451 h 6876000"/>
              <a:gd name="connsiteX57" fmla="*/ 2649648 w 5545537"/>
              <a:gd name="connsiteY57" fmla="*/ 2090015 h 6876000"/>
              <a:gd name="connsiteX58" fmla="*/ 2635894 w 5545537"/>
              <a:gd name="connsiteY58" fmla="*/ 2091401 h 6876000"/>
              <a:gd name="connsiteX59" fmla="*/ 2113836 w 5545537"/>
              <a:gd name="connsiteY59" fmla="*/ 1569343 h 6876000"/>
              <a:gd name="connsiteX60" fmla="*/ 2635894 w 5545537"/>
              <a:gd name="connsiteY60" fmla="*/ 1047285 h 6876000"/>
              <a:gd name="connsiteX61" fmla="*/ 2649648 w 5545537"/>
              <a:gd name="connsiteY61" fmla="*/ 1048672 h 6876000"/>
              <a:gd name="connsiteX62" fmla="*/ 2649648 w 5545537"/>
              <a:gd name="connsiteY62" fmla="*/ 1043268 h 6876000"/>
              <a:gd name="connsiteX63" fmla="*/ 2689899 w 5545537"/>
              <a:gd name="connsiteY63" fmla="*/ 1039210 h 6876000"/>
              <a:gd name="connsiteX64" fmla="*/ 2689899 w 5545537"/>
              <a:gd name="connsiteY64" fmla="*/ 1038672 h 6876000"/>
              <a:gd name="connsiteX65" fmla="*/ 2635893 w 5545537"/>
              <a:gd name="connsiteY65" fmla="*/ 1044116 h 6876000"/>
              <a:gd name="connsiteX66" fmla="*/ 2113835 w 5545537"/>
              <a:gd name="connsiteY66" fmla="*/ 522058 h 6876000"/>
              <a:gd name="connsiteX67" fmla="*/ 2635893 w 5545537"/>
              <a:gd name="connsiteY67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2618 w 5545537"/>
              <a:gd name="connsiteY22" fmla="*/ 6237825 h 6876000"/>
              <a:gd name="connsiteX23" fmla="*/ 1061010 w 5545537"/>
              <a:gd name="connsiteY23" fmla="*/ 6219603 h 6876000"/>
              <a:gd name="connsiteX24" fmla="*/ 624433 w 5545537"/>
              <a:gd name="connsiteY24" fmla="*/ 5771972 h 6876000"/>
              <a:gd name="connsiteX25" fmla="*/ 529659 w 5545537"/>
              <a:gd name="connsiteY25" fmla="*/ 5762418 h 6876000"/>
              <a:gd name="connsiteX26" fmla="*/ 529659 w 5545537"/>
              <a:gd name="connsiteY26" fmla="*/ 5760642 h 6876000"/>
              <a:gd name="connsiteX27" fmla="*/ 512040 w 5545537"/>
              <a:gd name="connsiteY27" fmla="*/ 5760642 h 6876000"/>
              <a:gd name="connsiteX28" fmla="*/ 512040 w 5545537"/>
              <a:gd name="connsiteY28" fmla="*/ 5743975 h 6876000"/>
              <a:gd name="connsiteX29" fmla="*/ 426816 w 5545537"/>
              <a:gd name="connsiteY29" fmla="*/ 5735384 h 6876000"/>
              <a:gd name="connsiteX30" fmla="*/ 9971 w 5545537"/>
              <a:gd name="connsiteY30" fmla="*/ 5223932 h 6876000"/>
              <a:gd name="connsiteX31" fmla="*/ 426816 w 5545537"/>
              <a:gd name="connsiteY31" fmla="*/ 4712481 h 6876000"/>
              <a:gd name="connsiteX32" fmla="*/ 512040 w 5545537"/>
              <a:gd name="connsiteY32" fmla="*/ 4703889 h 6876000"/>
              <a:gd name="connsiteX33" fmla="*/ 512040 w 5545537"/>
              <a:gd name="connsiteY33" fmla="*/ 4703511 h 6876000"/>
              <a:gd name="connsiteX34" fmla="*/ 423086 w 5545537"/>
              <a:gd name="connsiteY34" fmla="*/ 4694544 h 6876000"/>
              <a:gd name="connsiteX35" fmla="*/ 0 w 5545537"/>
              <a:gd name="connsiteY35" fmla="*/ 4175435 h 6876000"/>
              <a:gd name="connsiteX36" fmla="*/ 529874 w 5545537"/>
              <a:gd name="connsiteY36" fmla="*/ 3645561 h 6876000"/>
              <a:gd name="connsiteX37" fmla="*/ 1048983 w 5545537"/>
              <a:gd name="connsiteY37" fmla="*/ 4068647 h 6876000"/>
              <a:gd name="connsiteX38" fmla="*/ 1057146 w 5545537"/>
              <a:gd name="connsiteY38" fmla="*/ 4149617 h 6876000"/>
              <a:gd name="connsiteX39" fmla="*/ 1066307 w 5545537"/>
              <a:gd name="connsiteY39" fmla="*/ 4347509 h 6876000"/>
              <a:gd name="connsiteX40" fmla="*/ 1069719 w 5545537"/>
              <a:gd name="connsiteY40" fmla="*/ 4620012 h 6876000"/>
              <a:gd name="connsiteX41" fmla="*/ 1095113 w 5545537"/>
              <a:gd name="connsiteY41" fmla="*/ 4538207 h 6876000"/>
              <a:gd name="connsiteX42" fmla="*/ 1576145 w 5545537"/>
              <a:gd name="connsiteY42" fmla="*/ 4219357 h 6876000"/>
              <a:gd name="connsiteX43" fmla="*/ 1609779 w 5545537"/>
              <a:gd name="connsiteY43" fmla="*/ 4222748 h 6876000"/>
              <a:gd name="connsiteX44" fmla="*/ 1609779 w 5545537"/>
              <a:gd name="connsiteY44" fmla="*/ 4205666 h 6876000"/>
              <a:gd name="connsiteX45" fmla="*/ 1577115 w 5545537"/>
              <a:gd name="connsiteY45" fmla="*/ 4208959 h 6876000"/>
              <a:gd name="connsiteX46" fmla="*/ 1055057 w 5545537"/>
              <a:gd name="connsiteY46" fmla="*/ 3686901 h 6876000"/>
              <a:gd name="connsiteX47" fmla="*/ 1577115 w 5545537"/>
              <a:gd name="connsiteY47" fmla="*/ 3164843 h 6876000"/>
              <a:gd name="connsiteX48" fmla="*/ 2088567 w 5545537"/>
              <a:gd name="connsiteY48" fmla="*/ 3581688 h 6876000"/>
              <a:gd name="connsiteX49" fmla="*/ 2098635 w 5545537"/>
              <a:gd name="connsiteY49" fmla="*/ 3681565 h 6876000"/>
              <a:gd name="connsiteX50" fmla="*/ 2113837 w 5545537"/>
              <a:gd name="connsiteY50" fmla="*/ 3681565 h 6876000"/>
              <a:gd name="connsiteX51" fmla="*/ 2113837 w 5545537"/>
              <a:gd name="connsiteY51" fmla="*/ 2637449 h 6876000"/>
              <a:gd name="connsiteX52" fmla="*/ 2114775 w 5545537"/>
              <a:gd name="connsiteY52" fmla="*/ 2637449 h 6876000"/>
              <a:gd name="connsiteX53" fmla="*/ 2113835 w 5545537"/>
              <a:gd name="connsiteY53" fmla="*/ 2628122 h 6876000"/>
              <a:gd name="connsiteX54" fmla="*/ 2635893 w 5545537"/>
              <a:gd name="connsiteY54" fmla="*/ 2106064 h 6876000"/>
              <a:gd name="connsiteX55" fmla="*/ 2649648 w 5545537"/>
              <a:gd name="connsiteY55" fmla="*/ 2107451 h 6876000"/>
              <a:gd name="connsiteX56" fmla="*/ 2649648 w 5545537"/>
              <a:gd name="connsiteY56" fmla="*/ 2090015 h 6876000"/>
              <a:gd name="connsiteX57" fmla="*/ 2635894 w 5545537"/>
              <a:gd name="connsiteY57" fmla="*/ 2091401 h 6876000"/>
              <a:gd name="connsiteX58" fmla="*/ 2113836 w 5545537"/>
              <a:gd name="connsiteY58" fmla="*/ 1569343 h 6876000"/>
              <a:gd name="connsiteX59" fmla="*/ 2635894 w 5545537"/>
              <a:gd name="connsiteY59" fmla="*/ 1047285 h 6876000"/>
              <a:gd name="connsiteX60" fmla="*/ 2649648 w 5545537"/>
              <a:gd name="connsiteY60" fmla="*/ 1048672 h 6876000"/>
              <a:gd name="connsiteX61" fmla="*/ 2649648 w 5545537"/>
              <a:gd name="connsiteY61" fmla="*/ 1043268 h 6876000"/>
              <a:gd name="connsiteX62" fmla="*/ 2689899 w 5545537"/>
              <a:gd name="connsiteY62" fmla="*/ 1039210 h 6876000"/>
              <a:gd name="connsiteX63" fmla="*/ 2689899 w 5545537"/>
              <a:gd name="connsiteY63" fmla="*/ 1038672 h 6876000"/>
              <a:gd name="connsiteX64" fmla="*/ 2635893 w 5545537"/>
              <a:gd name="connsiteY64" fmla="*/ 1044116 h 6876000"/>
              <a:gd name="connsiteX65" fmla="*/ 2113835 w 5545537"/>
              <a:gd name="connsiteY65" fmla="*/ 522058 h 6876000"/>
              <a:gd name="connsiteX66" fmla="*/ 2635893 w 5545537"/>
              <a:gd name="connsiteY6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1010 w 5545537"/>
              <a:gd name="connsiteY22" fmla="*/ 6219603 h 6876000"/>
              <a:gd name="connsiteX23" fmla="*/ 624433 w 5545537"/>
              <a:gd name="connsiteY23" fmla="*/ 5771972 h 6876000"/>
              <a:gd name="connsiteX24" fmla="*/ 529659 w 5545537"/>
              <a:gd name="connsiteY24" fmla="*/ 5762418 h 6876000"/>
              <a:gd name="connsiteX25" fmla="*/ 529659 w 5545537"/>
              <a:gd name="connsiteY25" fmla="*/ 5760642 h 6876000"/>
              <a:gd name="connsiteX26" fmla="*/ 512040 w 5545537"/>
              <a:gd name="connsiteY26" fmla="*/ 5760642 h 6876000"/>
              <a:gd name="connsiteX27" fmla="*/ 512040 w 5545537"/>
              <a:gd name="connsiteY27" fmla="*/ 5743975 h 6876000"/>
              <a:gd name="connsiteX28" fmla="*/ 426816 w 5545537"/>
              <a:gd name="connsiteY28" fmla="*/ 5735384 h 6876000"/>
              <a:gd name="connsiteX29" fmla="*/ 9971 w 5545537"/>
              <a:gd name="connsiteY29" fmla="*/ 5223932 h 6876000"/>
              <a:gd name="connsiteX30" fmla="*/ 426816 w 5545537"/>
              <a:gd name="connsiteY30" fmla="*/ 4712481 h 6876000"/>
              <a:gd name="connsiteX31" fmla="*/ 512040 w 5545537"/>
              <a:gd name="connsiteY31" fmla="*/ 4703889 h 6876000"/>
              <a:gd name="connsiteX32" fmla="*/ 512040 w 5545537"/>
              <a:gd name="connsiteY32" fmla="*/ 4703511 h 6876000"/>
              <a:gd name="connsiteX33" fmla="*/ 423086 w 5545537"/>
              <a:gd name="connsiteY33" fmla="*/ 4694544 h 6876000"/>
              <a:gd name="connsiteX34" fmla="*/ 0 w 5545537"/>
              <a:gd name="connsiteY34" fmla="*/ 4175435 h 6876000"/>
              <a:gd name="connsiteX35" fmla="*/ 529874 w 5545537"/>
              <a:gd name="connsiteY35" fmla="*/ 3645561 h 6876000"/>
              <a:gd name="connsiteX36" fmla="*/ 1048983 w 5545537"/>
              <a:gd name="connsiteY36" fmla="*/ 4068647 h 6876000"/>
              <a:gd name="connsiteX37" fmla="*/ 1057146 w 5545537"/>
              <a:gd name="connsiteY37" fmla="*/ 4149617 h 6876000"/>
              <a:gd name="connsiteX38" fmla="*/ 1066307 w 5545537"/>
              <a:gd name="connsiteY38" fmla="*/ 4347509 h 6876000"/>
              <a:gd name="connsiteX39" fmla="*/ 1069719 w 5545537"/>
              <a:gd name="connsiteY39" fmla="*/ 4620012 h 6876000"/>
              <a:gd name="connsiteX40" fmla="*/ 1095113 w 5545537"/>
              <a:gd name="connsiteY40" fmla="*/ 4538207 h 6876000"/>
              <a:gd name="connsiteX41" fmla="*/ 1576145 w 5545537"/>
              <a:gd name="connsiteY41" fmla="*/ 4219357 h 6876000"/>
              <a:gd name="connsiteX42" fmla="*/ 1609779 w 5545537"/>
              <a:gd name="connsiteY42" fmla="*/ 4222748 h 6876000"/>
              <a:gd name="connsiteX43" fmla="*/ 1609779 w 5545537"/>
              <a:gd name="connsiteY43" fmla="*/ 4205666 h 6876000"/>
              <a:gd name="connsiteX44" fmla="*/ 1577115 w 5545537"/>
              <a:gd name="connsiteY44" fmla="*/ 4208959 h 6876000"/>
              <a:gd name="connsiteX45" fmla="*/ 1055057 w 5545537"/>
              <a:gd name="connsiteY45" fmla="*/ 3686901 h 6876000"/>
              <a:gd name="connsiteX46" fmla="*/ 1577115 w 5545537"/>
              <a:gd name="connsiteY46" fmla="*/ 3164843 h 6876000"/>
              <a:gd name="connsiteX47" fmla="*/ 2088567 w 5545537"/>
              <a:gd name="connsiteY47" fmla="*/ 3581688 h 6876000"/>
              <a:gd name="connsiteX48" fmla="*/ 2098635 w 5545537"/>
              <a:gd name="connsiteY48" fmla="*/ 3681565 h 6876000"/>
              <a:gd name="connsiteX49" fmla="*/ 2113837 w 5545537"/>
              <a:gd name="connsiteY49" fmla="*/ 3681565 h 6876000"/>
              <a:gd name="connsiteX50" fmla="*/ 2113837 w 5545537"/>
              <a:gd name="connsiteY50" fmla="*/ 2637449 h 6876000"/>
              <a:gd name="connsiteX51" fmla="*/ 2114775 w 5545537"/>
              <a:gd name="connsiteY51" fmla="*/ 2637449 h 6876000"/>
              <a:gd name="connsiteX52" fmla="*/ 2113835 w 5545537"/>
              <a:gd name="connsiteY52" fmla="*/ 2628122 h 6876000"/>
              <a:gd name="connsiteX53" fmla="*/ 2635893 w 5545537"/>
              <a:gd name="connsiteY53" fmla="*/ 2106064 h 6876000"/>
              <a:gd name="connsiteX54" fmla="*/ 2649648 w 5545537"/>
              <a:gd name="connsiteY54" fmla="*/ 2107451 h 6876000"/>
              <a:gd name="connsiteX55" fmla="*/ 2649648 w 5545537"/>
              <a:gd name="connsiteY55" fmla="*/ 2090015 h 6876000"/>
              <a:gd name="connsiteX56" fmla="*/ 2635894 w 5545537"/>
              <a:gd name="connsiteY56" fmla="*/ 2091401 h 6876000"/>
              <a:gd name="connsiteX57" fmla="*/ 2113836 w 5545537"/>
              <a:gd name="connsiteY57" fmla="*/ 1569343 h 6876000"/>
              <a:gd name="connsiteX58" fmla="*/ 2635894 w 5545537"/>
              <a:gd name="connsiteY58" fmla="*/ 1047285 h 6876000"/>
              <a:gd name="connsiteX59" fmla="*/ 2649648 w 5545537"/>
              <a:gd name="connsiteY59" fmla="*/ 1048672 h 6876000"/>
              <a:gd name="connsiteX60" fmla="*/ 2649648 w 5545537"/>
              <a:gd name="connsiteY60" fmla="*/ 1043268 h 6876000"/>
              <a:gd name="connsiteX61" fmla="*/ 2689899 w 5545537"/>
              <a:gd name="connsiteY61" fmla="*/ 1039210 h 6876000"/>
              <a:gd name="connsiteX62" fmla="*/ 2689899 w 5545537"/>
              <a:gd name="connsiteY62" fmla="*/ 1038672 h 6876000"/>
              <a:gd name="connsiteX63" fmla="*/ 2635893 w 5545537"/>
              <a:gd name="connsiteY63" fmla="*/ 1044116 h 6876000"/>
              <a:gd name="connsiteX64" fmla="*/ 2113835 w 5545537"/>
              <a:gd name="connsiteY64" fmla="*/ 522058 h 6876000"/>
              <a:gd name="connsiteX65" fmla="*/ 2635893 w 5545537"/>
              <a:gd name="connsiteY65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1010 w 5545537"/>
              <a:gd name="connsiteY22" fmla="*/ 6219603 h 6876000"/>
              <a:gd name="connsiteX23" fmla="*/ 624433 w 5545537"/>
              <a:gd name="connsiteY23" fmla="*/ 5771972 h 6876000"/>
              <a:gd name="connsiteX24" fmla="*/ 529659 w 5545537"/>
              <a:gd name="connsiteY24" fmla="*/ 5762418 h 6876000"/>
              <a:gd name="connsiteX25" fmla="*/ 529659 w 5545537"/>
              <a:gd name="connsiteY25" fmla="*/ 5760642 h 6876000"/>
              <a:gd name="connsiteX26" fmla="*/ 512040 w 5545537"/>
              <a:gd name="connsiteY26" fmla="*/ 5760642 h 6876000"/>
              <a:gd name="connsiteX27" fmla="*/ 512040 w 5545537"/>
              <a:gd name="connsiteY27" fmla="*/ 5743975 h 6876000"/>
              <a:gd name="connsiteX28" fmla="*/ 426816 w 5545537"/>
              <a:gd name="connsiteY28" fmla="*/ 5735384 h 6876000"/>
              <a:gd name="connsiteX29" fmla="*/ 9971 w 5545537"/>
              <a:gd name="connsiteY29" fmla="*/ 5223932 h 6876000"/>
              <a:gd name="connsiteX30" fmla="*/ 426816 w 5545537"/>
              <a:gd name="connsiteY30" fmla="*/ 4712481 h 6876000"/>
              <a:gd name="connsiteX31" fmla="*/ 512040 w 5545537"/>
              <a:gd name="connsiteY31" fmla="*/ 4703889 h 6876000"/>
              <a:gd name="connsiteX32" fmla="*/ 512040 w 5545537"/>
              <a:gd name="connsiteY32" fmla="*/ 4703511 h 6876000"/>
              <a:gd name="connsiteX33" fmla="*/ 423086 w 5545537"/>
              <a:gd name="connsiteY33" fmla="*/ 4694544 h 6876000"/>
              <a:gd name="connsiteX34" fmla="*/ 0 w 5545537"/>
              <a:gd name="connsiteY34" fmla="*/ 4175435 h 6876000"/>
              <a:gd name="connsiteX35" fmla="*/ 529874 w 5545537"/>
              <a:gd name="connsiteY35" fmla="*/ 3645561 h 6876000"/>
              <a:gd name="connsiteX36" fmla="*/ 1048983 w 5545537"/>
              <a:gd name="connsiteY36" fmla="*/ 4068647 h 6876000"/>
              <a:gd name="connsiteX37" fmla="*/ 1057146 w 5545537"/>
              <a:gd name="connsiteY37" fmla="*/ 4149617 h 6876000"/>
              <a:gd name="connsiteX38" fmla="*/ 1066307 w 5545537"/>
              <a:gd name="connsiteY38" fmla="*/ 4347509 h 6876000"/>
              <a:gd name="connsiteX39" fmla="*/ 1069719 w 5545537"/>
              <a:gd name="connsiteY39" fmla="*/ 4620012 h 6876000"/>
              <a:gd name="connsiteX40" fmla="*/ 1095113 w 5545537"/>
              <a:gd name="connsiteY40" fmla="*/ 4538207 h 6876000"/>
              <a:gd name="connsiteX41" fmla="*/ 1576145 w 5545537"/>
              <a:gd name="connsiteY41" fmla="*/ 4219357 h 6876000"/>
              <a:gd name="connsiteX42" fmla="*/ 1609779 w 5545537"/>
              <a:gd name="connsiteY42" fmla="*/ 4222748 h 6876000"/>
              <a:gd name="connsiteX43" fmla="*/ 1609779 w 5545537"/>
              <a:gd name="connsiteY43" fmla="*/ 4205666 h 6876000"/>
              <a:gd name="connsiteX44" fmla="*/ 1577115 w 5545537"/>
              <a:gd name="connsiteY44" fmla="*/ 4208959 h 6876000"/>
              <a:gd name="connsiteX45" fmla="*/ 1055057 w 5545537"/>
              <a:gd name="connsiteY45" fmla="*/ 3686901 h 6876000"/>
              <a:gd name="connsiteX46" fmla="*/ 1577115 w 5545537"/>
              <a:gd name="connsiteY46" fmla="*/ 3164843 h 6876000"/>
              <a:gd name="connsiteX47" fmla="*/ 2088567 w 5545537"/>
              <a:gd name="connsiteY47" fmla="*/ 3581688 h 6876000"/>
              <a:gd name="connsiteX48" fmla="*/ 2098635 w 5545537"/>
              <a:gd name="connsiteY48" fmla="*/ 3681565 h 6876000"/>
              <a:gd name="connsiteX49" fmla="*/ 2113837 w 5545537"/>
              <a:gd name="connsiteY49" fmla="*/ 3681565 h 6876000"/>
              <a:gd name="connsiteX50" fmla="*/ 2113837 w 5545537"/>
              <a:gd name="connsiteY50" fmla="*/ 2637449 h 6876000"/>
              <a:gd name="connsiteX51" fmla="*/ 2114775 w 5545537"/>
              <a:gd name="connsiteY51" fmla="*/ 2637449 h 6876000"/>
              <a:gd name="connsiteX52" fmla="*/ 2113835 w 5545537"/>
              <a:gd name="connsiteY52" fmla="*/ 2628122 h 6876000"/>
              <a:gd name="connsiteX53" fmla="*/ 2635893 w 5545537"/>
              <a:gd name="connsiteY53" fmla="*/ 2106064 h 6876000"/>
              <a:gd name="connsiteX54" fmla="*/ 2649648 w 5545537"/>
              <a:gd name="connsiteY54" fmla="*/ 2107451 h 6876000"/>
              <a:gd name="connsiteX55" fmla="*/ 2649648 w 5545537"/>
              <a:gd name="connsiteY55" fmla="*/ 2090015 h 6876000"/>
              <a:gd name="connsiteX56" fmla="*/ 2635894 w 5545537"/>
              <a:gd name="connsiteY56" fmla="*/ 2091401 h 6876000"/>
              <a:gd name="connsiteX57" fmla="*/ 2113836 w 5545537"/>
              <a:gd name="connsiteY57" fmla="*/ 1569343 h 6876000"/>
              <a:gd name="connsiteX58" fmla="*/ 2635894 w 5545537"/>
              <a:gd name="connsiteY58" fmla="*/ 1047285 h 6876000"/>
              <a:gd name="connsiteX59" fmla="*/ 2649648 w 5545537"/>
              <a:gd name="connsiteY59" fmla="*/ 1048672 h 6876000"/>
              <a:gd name="connsiteX60" fmla="*/ 2649648 w 5545537"/>
              <a:gd name="connsiteY60" fmla="*/ 1043268 h 6876000"/>
              <a:gd name="connsiteX61" fmla="*/ 2689899 w 5545537"/>
              <a:gd name="connsiteY61" fmla="*/ 1039210 h 6876000"/>
              <a:gd name="connsiteX62" fmla="*/ 2689899 w 5545537"/>
              <a:gd name="connsiteY62" fmla="*/ 1038672 h 6876000"/>
              <a:gd name="connsiteX63" fmla="*/ 2635893 w 5545537"/>
              <a:gd name="connsiteY63" fmla="*/ 1044116 h 6876000"/>
              <a:gd name="connsiteX64" fmla="*/ 2113835 w 5545537"/>
              <a:gd name="connsiteY64" fmla="*/ 522058 h 6876000"/>
              <a:gd name="connsiteX65" fmla="*/ 2635893 w 5545537"/>
              <a:gd name="connsiteY65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29659 w 5545537"/>
              <a:gd name="connsiteY24" fmla="*/ 5760642 h 6876000"/>
              <a:gd name="connsiteX25" fmla="*/ 512040 w 5545537"/>
              <a:gd name="connsiteY25" fmla="*/ 5760642 h 6876000"/>
              <a:gd name="connsiteX26" fmla="*/ 512040 w 5545537"/>
              <a:gd name="connsiteY26" fmla="*/ 5743975 h 6876000"/>
              <a:gd name="connsiteX27" fmla="*/ 426816 w 5545537"/>
              <a:gd name="connsiteY27" fmla="*/ 5735384 h 6876000"/>
              <a:gd name="connsiteX28" fmla="*/ 9971 w 5545537"/>
              <a:gd name="connsiteY28" fmla="*/ 5223932 h 6876000"/>
              <a:gd name="connsiteX29" fmla="*/ 426816 w 5545537"/>
              <a:gd name="connsiteY29" fmla="*/ 4712481 h 6876000"/>
              <a:gd name="connsiteX30" fmla="*/ 512040 w 5545537"/>
              <a:gd name="connsiteY30" fmla="*/ 4703889 h 6876000"/>
              <a:gd name="connsiteX31" fmla="*/ 512040 w 5545537"/>
              <a:gd name="connsiteY31" fmla="*/ 4703511 h 6876000"/>
              <a:gd name="connsiteX32" fmla="*/ 423086 w 5545537"/>
              <a:gd name="connsiteY32" fmla="*/ 4694544 h 6876000"/>
              <a:gd name="connsiteX33" fmla="*/ 0 w 5545537"/>
              <a:gd name="connsiteY33" fmla="*/ 4175435 h 6876000"/>
              <a:gd name="connsiteX34" fmla="*/ 529874 w 5545537"/>
              <a:gd name="connsiteY34" fmla="*/ 3645561 h 6876000"/>
              <a:gd name="connsiteX35" fmla="*/ 1048983 w 5545537"/>
              <a:gd name="connsiteY35" fmla="*/ 4068647 h 6876000"/>
              <a:gd name="connsiteX36" fmla="*/ 1057146 w 5545537"/>
              <a:gd name="connsiteY36" fmla="*/ 4149617 h 6876000"/>
              <a:gd name="connsiteX37" fmla="*/ 1066307 w 5545537"/>
              <a:gd name="connsiteY37" fmla="*/ 4347509 h 6876000"/>
              <a:gd name="connsiteX38" fmla="*/ 1069719 w 5545537"/>
              <a:gd name="connsiteY38" fmla="*/ 4620012 h 6876000"/>
              <a:gd name="connsiteX39" fmla="*/ 1095113 w 5545537"/>
              <a:gd name="connsiteY39" fmla="*/ 4538207 h 6876000"/>
              <a:gd name="connsiteX40" fmla="*/ 1576145 w 5545537"/>
              <a:gd name="connsiteY40" fmla="*/ 4219357 h 6876000"/>
              <a:gd name="connsiteX41" fmla="*/ 1609779 w 5545537"/>
              <a:gd name="connsiteY41" fmla="*/ 4222748 h 6876000"/>
              <a:gd name="connsiteX42" fmla="*/ 1609779 w 5545537"/>
              <a:gd name="connsiteY42" fmla="*/ 4205666 h 6876000"/>
              <a:gd name="connsiteX43" fmla="*/ 1577115 w 5545537"/>
              <a:gd name="connsiteY43" fmla="*/ 4208959 h 6876000"/>
              <a:gd name="connsiteX44" fmla="*/ 1055057 w 5545537"/>
              <a:gd name="connsiteY44" fmla="*/ 3686901 h 6876000"/>
              <a:gd name="connsiteX45" fmla="*/ 1577115 w 5545537"/>
              <a:gd name="connsiteY45" fmla="*/ 3164843 h 6876000"/>
              <a:gd name="connsiteX46" fmla="*/ 2088567 w 5545537"/>
              <a:gd name="connsiteY46" fmla="*/ 3581688 h 6876000"/>
              <a:gd name="connsiteX47" fmla="*/ 2098635 w 5545537"/>
              <a:gd name="connsiteY47" fmla="*/ 3681565 h 6876000"/>
              <a:gd name="connsiteX48" fmla="*/ 2113837 w 5545537"/>
              <a:gd name="connsiteY48" fmla="*/ 3681565 h 6876000"/>
              <a:gd name="connsiteX49" fmla="*/ 2113837 w 5545537"/>
              <a:gd name="connsiteY49" fmla="*/ 2637449 h 6876000"/>
              <a:gd name="connsiteX50" fmla="*/ 2114775 w 5545537"/>
              <a:gd name="connsiteY50" fmla="*/ 2637449 h 6876000"/>
              <a:gd name="connsiteX51" fmla="*/ 2113835 w 5545537"/>
              <a:gd name="connsiteY51" fmla="*/ 2628122 h 6876000"/>
              <a:gd name="connsiteX52" fmla="*/ 2635893 w 5545537"/>
              <a:gd name="connsiteY52" fmla="*/ 2106064 h 6876000"/>
              <a:gd name="connsiteX53" fmla="*/ 2649648 w 5545537"/>
              <a:gd name="connsiteY53" fmla="*/ 2107451 h 6876000"/>
              <a:gd name="connsiteX54" fmla="*/ 2649648 w 5545537"/>
              <a:gd name="connsiteY54" fmla="*/ 2090015 h 6876000"/>
              <a:gd name="connsiteX55" fmla="*/ 2635894 w 5545537"/>
              <a:gd name="connsiteY55" fmla="*/ 2091401 h 6876000"/>
              <a:gd name="connsiteX56" fmla="*/ 2113836 w 5545537"/>
              <a:gd name="connsiteY56" fmla="*/ 1569343 h 6876000"/>
              <a:gd name="connsiteX57" fmla="*/ 2635894 w 5545537"/>
              <a:gd name="connsiteY57" fmla="*/ 1047285 h 6876000"/>
              <a:gd name="connsiteX58" fmla="*/ 2649648 w 5545537"/>
              <a:gd name="connsiteY58" fmla="*/ 1048672 h 6876000"/>
              <a:gd name="connsiteX59" fmla="*/ 2649648 w 5545537"/>
              <a:gd name="connsiteY59" fmla="*/ 1043268 h 6876000"/>
              <a:gd name="connsiteX60" fmla="*/ 2689899 w 5545537"/>
              <a:gd name="connsiteY60" fmla="*/ 1039210 h 6876000"/>
              <a:gd name="connsiteX61" fmla="*/ 2689899 w 5545537"/>
              <a:gd name="connsiteY61" fmla="*/ 1038672 h 6876000"/>
              <a:gd name="connsiteX62" fmla="*/ 2635893 w 5545537"/>
              <a:gd name="connsiteY62" fmla="*/ 1044116 h 6876000"/>
              <a:gd name="connsiteX63" fmla="*/ 2113835 w 5545537"/>
              <a:gd name="connsiteY63" fmla="*/ 522058 h 6876000"/>
              <a:gd name="connsiteX64" fmla="*/ 2635893 w 5545537"/>
              <a:gd name="connsiteY64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29659 w 5545537"/>
              <a:gd name="connsiteY24" fmla="*/ 5760642 h 6876000"/>
              <a:gd name="connsiteX25" fmla="*/ 512040 w 5545537"/>
              <a:gd name="connsiteY25" fmla="*/ 5743975 h 6876000"/>
              <a:gd name="connsiteX26" fmla="*/ 426816 w 5545537"/>
              <a:gd name="connsiteY26" fmla="*/ 5735384 h 6876000"/>
              <a:gd name="connsiteX27" fmla="*/ 9971 w 5545537"/>
              <a:gd name="connsiteY27" fmla="*/ 5223932 h 6876000"/>
              <a:gd name="connsiteX28" fmla="*/ 426816 w 5545537"/>
              <a:gd name="connsiteY28" fmla="*/ 4712481 h 6876000"/>
              <a:gd name="connsiteX29" fmla="*/ 512040 w 5545537"/>
              <a:gd name="connsiteY29" fmla="*/ 4703889 h 6876000"/>
              <a:gd name="connsiteX30" fmla="*/ 512040 w 5545537"/>
              <a:gd name="connsiteY30" fmla="*/ 4703511 h 6876000"/>
              <a:gd name="connsiteX31" fmla="*/ 423086 w 5545537"/>
              <a:gd name="connsiteY31" fmla="*/ 4694544 h 6876000"/>
              <a:gd name="connsiteX32" fmla="*/ 0 w 5545537"/>
              <a:gd name="connsiteY32" fmla="*/ 4175435 h 6876000"/>
              <a:gd name="connsiteX33" fmla="*/ 529874 w 5545537"/>
              <a:gd name="connsiteY33" fmla="*/ 3645561 h 6876000"/>
              <a:gd name="connsiteX34" fmla="*/ 1048983 w 5545537"/>
              <a:gd name="connsiteY34" fmla="*/ 4068647 h 6876000"/>
              <a:gd name="connsiteX35" fmla="*/ 1057146 w 5545537"/>
              <a:gd name="connsiteY35" fmla="*/ 4149617 h 6876000"/>
              <a:gd name="connsiteX36" fmla="*/ 1066307 w 5545537"/>
              <a:gd name="connsiteY36" fmla="*/ 4347509 h 6876000"/>
              <a:gd name="connsiteX37" fmla="*/ 1069719 w 5545537"/>
              <a:gd name="connsiteY37" fmla="*/ 4620012 h 6876000"/>
              <a:gd name="connsiteX38" fmla="*/ 1095113 w 5545537"/>
              <a:gd name="connsiteY38" fmla="*/ 4538207 h 6876000"/>
              <a:gd name="connsiteX39" fmla="*/ 1576145 w 5545537"/>
              <a:gd name="connsiteY39" fmla="*/ 4219357 h 6876000"/>
              <a:gd name="connsiteX40" fmla="*/ 1609779 w 5545537"/>
              <a:gd name="connsiteY40" fmla="*/ 4222748 h 6876000"/>
              <a:gd name="connsiteX41" fmla="*/ 1609779 w 5545537"/>
              <a:gd name="connsiteY41" fmla="*/ 4205666 h 6876000"/>
              <a:gd name="connsiteX42" fmla="*/ 1577115 w 5545537"/>
              <a:gd name="connsiteY42" fmla="*/ 4208959 h 6876000"/>
              <a:gd name="connsiteX43" fmla="*/ 1055057 w 5545537"/>
              <a:gd name="connsiteY43" fmla="*/ 3686901 h 6876000"/>
              <a:gd name="connsiteX44" fmla="*/ 1577115 w 5545537"/>
              <a:gd name="connsiteY44" fmla="*/ 3164843 h 6876000"/>
              <a:gd name="connsiteX45" fmla="*/ 2088567 w 5545537"/>
              <a:gd name="connsiteY45" fmla="*/ 3581688 h 6876000"/>
              <a:gd name="connsiteX46" fmla="*/ 2098635 w 5545537"/>
              <a:gd name="connsiteY46" fmla="*/ 3681565 h 6876000"/>
              <a:gd name="connsiteX47" fmla="*/ 2113837 w 5545537"/>
              <a:gd name="connsiteY47" fmla="*/ 3681565 h 6876000"/>
              <a:gd name="connsiteX48" fmla="*/ 2113837 w 5545537"/>
              <a:gd name="connsiteY48" fmla="*/ 2637449 h 6876000"/>
              <a:gd name="connsiteX49" fmla="*/ 2114775 w 5545537"/>
              <a:gd name="connsiteY49" fmla="*/ 2637449 h 6876000"/>
              <a:gd name="connsiteX50" fmla="*/ 2113835 w 5545537"/>
              <a:gd name="connsiteY50" fmla="*/ 2628122 h 6876000"/>
              <a:gd name="connsiteX51" fmla="*/ 2635893 w 5545537"/>
              <a:gd name="connsiteY51" fmla="*/ 2106064 h 6876000"/>
              <a:gd name="connsiteX52" fmla="*/ 2649648 w 5545537"/>
              <a:gd name="connsiteY52" fmla="*/ 2107451 h 6876000"/>
              <a:gd name="connsiteX53" fmla="*/ 2649648 w 5545537"/>
              <a:gd name="connsiteY53" fmla="*/ 2090015 h 6876000"/>
              <a:gd name="connsiteX54" fmla="*/ 2635894 w 5545537"/>
              <a:gd name="connsiteY54" fmla="*/ 2091401 h 6876000"/>
              <a:gd name="connsiteX55" fmla="*/ 2113836 w 5545537"/>
              <a:gd name="connsiteY55" fmla="*/ 1569343 h 6876000"/>
              <a:gd name="connsiteX56" fmla="*/ 2635894 w 5545537"/>
              <a:gd name="connsiteY56" fmla="*/ 1047285 h 6876000"/>
              <a:gd name="connsiteX57" fmla="*/ 2649648 w 5545537"/>
              <a:gd name="connsiteY57" fmla="*/ 1048672 h 6876000"/>
              <a:gd name="connsiteX58" fmla="*/ 2649648 w 5545537"/>
              <a:gd name="connsiteY58" fmla="*/ 1043268 h 6876000"/>
              <a:gd name="connsiteX59" fmla="*/ 2689899 w 5545537"/>
              <a:gd name="connsiteY59" fmla="*/ 1039210 h 6876000"/>
              <a:gd name="connsiteX60" fmla="*/ 2689899 w 5545537"/>
              <a:gd name="connsiteY60" fmla="*/ 1038672 h 6876000"/>
              <a:gd name="connsiteX61" fmla="*/ 2635893 w 5545537"/>
              <a:gd name="connsiteY61" fmla="*/ 1044116 h 6876000"/>
              <a:gd name="connsiteX62" fmla="*/ 2113835 w 5545537"/>
              <a:gd name="connsiteY62" fmla="*/ 522058 h 6876000"/>
              <a:gd name="connsiteX63" fmla="*/ 2635893 w 5545537"/>
              <a:gd name="connsiteY63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12040 w 5545537"/>
              <a:gd name="connsiteY24" fmla="*/ 5743975 h 6876000"/>
              <a:gd name="connsiteX25" fmla="*/ 426816 w 5545537"/>
              <a:gd name="connsiteY25" fmla="*/ 5735384 h 6876000"/>
              <a:gd name="connsiteX26" fmla="*/ 9971 w 5545537"/>
              <a:gd name="connsiteY26" fmla="*/ 5223932 h 6876000"/>
              <a:gd name="connsiteX27" fmla="*/ 426816 w 5545537"/>
              <a:gd name="connsiteY27" fmla="*/ 4712481 h 6876000"/>
              <a:gd name="connsiteX28" fmla="*/ 512040 w 5545537"/>
              <a:gd name="connsiteY28" fmla="*/ 4703889 h 6876000"/>
              <a:gd name="connsiteX29" fmla="*/ 512040 w 5545537"/>
              <a:gd name="connsiteY29" fmla="*/ 4703511 h 6876000"/>
              <a:gd name="connsiteX30" fmla="*/ 423086 w 5545537"/>
              <a:gd name="connsiteY30" fmla="*/ 4694544 h 6876000"/>
              <a:gd name="connsiteX31" fmla="*/ 0 w 5545537"/>
              <a:gd name="connsiteY31" fmla="*/ 4175435 h 6876000"/>
              <a:gd name="connsiteX32" fmla="*/ 529874 w 5545537"/>
              <a:gd name="connsiteY32" fmla="*/ 3645561 h 6876000"/>
              <a:gd name="connsiteX33" fmla="*/ 1048983 w 5545537"/>
              <a:gd name="connsiteY33" fmla="*/ 4068647 h 6876000"/>
              <a:gd name="connsiteX34" fmla="*/ 1057146 w 5545537"/>
              <a:gd name="connsiteY34" fmla="*/ 4149617 h 6876000"/>
              <a:gd name="connsiteX35" fmla="*/ 1066307 w 5545537"/>
              <a:gd name="connsiteY35" fmla="*/ 4347509 h 6876000"/>
              <a:gd name="connsiteX36" fmla="*/ 1069719 w 5545537"/>
              <a:gd name="connsiteY36" fmla="*/ 4620012 h 6876000"/>
              <a:gd name="connsiteX37" fmla="*/ 1095113 w 5545537"/>
              <a:gd name="connsiteY37" fmla="*/ 4538207 h 6876000"/>
              <a:gd name="connsiteX38" fmla="*/ 1576145 w 5545537"/>
              <a:gd name="connsiteY38" fmla="*/ 4219357 h 6876000"/>
              <a:gd name="connsiteX39" fmla="*/ 1609779 w 5545537"/>
              <a:gd name="connsiteY39" fmla="*/ 4222748 h 6876000"/>
              <a:gd name="connsiteX40" fmla="*/ 1609779 w 5545537"/>
              <a:gd name="connsiteY40" fmla="*/ 4205666 h 6876000"/>
              <a:gd name="connsiteX41" fmla="*/ 1577115 w 5545537"/>
              <a:gd name="connsiteY41" fmla="*/ 4208959 h 6876000"/>
              <a:gd name="connsiteX42" fmla="*/ 1055057 w 5545537"/>
              <a:gd name="connsiteY42" fmla="*/ 3686901 h 6876000"/>
              <a:gd name="connsiteX43" fmla="*/ 1577115 w 5545537"/>
              <a:gd name="connsiteY43" fmla="*/ 3164843 h 6876000"/>
              <a:gd name="connsiteX44" fmla="*/ 2088567 w 5545537"/>
              <a:gd name="connsiteY44" fmla="*/ 3581688 h 6876000"/>
              <a:gd name="connsiteX45" fmla="*/ 2098635 w 5545537"/>
              <a:gd name="connsiteY45" fmla="*/ 3681565 h 6876000"/>
              <a:gd name="connsiteX46" fmla="*/ 2113837 w 5545537"/>
              <a:gd name="connsiteY46" fmla="*/ 3681565 h 6876000"/>
              <a:gd name="connsiteX47" fmla="*/ 2113837 w 5545537"/>
              <a:gd name="connsiteY47" fmla="*/ 2637449 h 6876000"/>
              <a:gd name="connsiteX48" fmla="*/ 2114775 w 5545537"/>
              <a:gd name="connsiteY48" fmla="*/ 2637449 h 6876000"/>
              <a:gd name="connsiteX49" fmla="*/ 2113835 w 5545537"/>
              <a:gd name="connsiteY49" fmla="*/ 2628122 h 6876000"/>
              <a:gd name="connsiteX50" fmla="*/ 2635893 w 5545537"/>
              <a:gd name="connsiteY50" fmla="*/ 2106064 h 6876000"/>
              <a:gd name="connsiteX51" fmla="*/ 2649648 w 5545537"/>
              <a:gd name="connsiteY51" fmla="*/ 2107451 h 6876000"/>
              <a:gd name="connsiteX52" fmla="*/ 2649648 w 5545537"/>
              <a:gd name="connsiteY52" fmla="*/ 2090015 h 6876000"/>
              <a:gd name="connsiteX53" fmla="*/ 2635894 w 5545537"/>
              <a:gd name="connsiteY53" fmla="*/ 2091401 h 6876000"/>
              <a:gd name="connsiteX54" fmla="*/ 2113836 w 5545537"/>
              <a:gd name="connsiteY54" fmla="*/ 1569343 h 6876000"/>
              <a:gd name="connsiteX55" fmla="*/ 2635894 w 5545537"/>
              <a:gd name="connsiteY55" fmla="*/ 1047285 h 6876000"/>
              <a:gd name="connsiteX56" fmla="*/ 2649648 w 5545537"/>
              <a:gd name="connsiteY56" fmla="*/ 1048672 h 6876000"/>
              <a:gd name="connsiteX57" fmla="*/ 2649648 w 5545537"/>
              <a:gd name="connsiteY57" fmla="*/ 1043268 h 6876000"/>
              <a:gd name="connsiteX58" fmla="*/ 2689899 w 5545537"/>
              <a:gd name="connsiteY58" fmla="*/ 1039210 h 6876000"/>
              <a:gd name="connsiteX59" fmla="*/ 2689899 w 5545537"/>
              <a:gd name="connsiteY59" fmla="*/ 1038672 h 6876000"/>
              <a:gd name="connsiteX60" fmla="*/ 2635893 w 5545537"/>
              <a:gd name="connsiteY60" fmla="*/ 1044116 h 6876000"/>
              <a:gd name="connsiteX61" fmla="*/ 2113835 w 5545537"/>
              <a:gd name="connsiteY61" fmla="*/ 522058 h 6876000"/>
              <a:gd name="connsiteX62" fmla="*/ 2635893 w 5545537"/>
              <a:gd name="connsiteY62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426816 w 5545537"/>
              <a:gd name="connsiteY24" fmla="*/ 5735384 h 6876000"/>
              <a:gd name="connsiteX25" fmla="*/ 9971 w 5545537"/>
              <a:gd name="connsiteY25" fmla="*/ 5223932 h 6876000"/>
              <a:gd name="connsiteX26" fmla="*/ 426816 w 5545537"/>
              <a:gd name="connsiteY26" fmla="*/ 4712481 h 6876000"/>
              <a:gd name="connsiteX27" fmla="*/ 512040 w 5545537"/>
              <a:gd name="connsiteY27" fmla="*/ 4703889 h 6876000"/>
              <a:gd name="connsiteX28" fmla="*/ 512040 w 5545537"/>
              <a:gd name="connsiteY28" fmla="*/ 4703511 h 6876000"/>
              <a:gd name="connsiteX29" fmla="*/ 423086 w 5545537"/>
              <a:gd name="connsiteY29" fmla="*/ 4694544 h 6876000"/>
              <a:gd name="connsiteX30" fmla="*/ 0 w 5545537"/>
              <a:gd name="connsiteY30" fmla="*/ 4175435 h 6876000"/>
              <a:gd name="connsiteX31" fmla="*/ 529874 w 5545537"/>
              <a:gd name="connsiteY31" fmla="*/ 3645561 h 6876000"/>
              <a:gd name="connsiteX32" fmla="*/ 1048983 w 5545537"/>
              <a:gd name="connsiteY32" fmla="*/ 4068647 h 6876000"/>
              <a:gd name="connsiteX33" fmla="*/ 1057146 w 5545537"/>
              <a:gd name="connsiteY33" fmla="*/ 4149617 h 6876000"/>
              <a:gd name="connsiteX34" fmla="*/ 1066307 w 5545537"/>
              <a:gd name="connsiteY34" fmla="*/ 4347509 h 6876000"/>
              <a:gd name="connsiteX35" fmla="*/ 1069719 w 5545537"/>
              <a:gd name="connsiteY35" fmla="*/ 4620012 h 6876000"/>
              <a:gd name="connsiteX36" fmla="*/ 1095113 w 5545537"/>
              <a:gd name="connsiteY36" fmla="*/ 4538207 h 6876000"/>
              <a:gd name="connsiteX37" fmla="*/ 1576145 w 5545537"/>
              <a:gd name="connsiteY37" fmla="*/ 4219357 h 6876000"/>
              <a:gd name="connsiteX38" fmla="*/ 1609779 w 5545537"/>
              <a:gd name="connsiteY38" fmla="*/ 4222748 h 6876000"/>
              <a:gd name="connsiteX39" fmla="*/ 1609779 w 5545537"/>
              <a:gd name="connsiteY39" fmla="*/ 4205666 h 6876000"/>
              <a:gd name="connsiteX40" fmla="*/ 1577115 w 5545537"/>
              <a:gd name="connsiteY40" fmla="*/ 4208959 h 6876000"/>
              <a:gd name="connsiteX41" fmla="*/ 1055057 w 5545537"/>
              <a:gd name="connsiteY41" fmla="*/ 3686901 h 6876000"/>
              <a:gd name="connsiteX42" fmla="*/ 1577115 w 5545537"/>
              <a:gd name="connsiteY42" fmla="*/ 3164843 h 6876000"/>
              <a:gd name="connsiteX43" fmla="*/ 2088567 w 5545537"/>
              <a:gd name="connsiteY43" fmla="*/ 3581688 h 6876000"/>
              <a:gd name="connsiteX44" fmla="*/ 2098635 w 5545537"/>
              <a:gd name="connsiteY44" fmla="*/ 3681565 h 6876000"/>
              <a:gd name="connsiteX45" fmla="*/ 2113837 w 5545537"/>
              <a:gd name="connsiteY45" fmla="*/ 3681565 h 6876000"/>
              <a:gd name="connsiteX46" fmla="*/ 2113837 w 5545537"/>
              <a:gd name="connsiteY46" fmla="*/ 2637449 h 6876000"/>
              <a:gd name="connsiteX47" fmla="*/ 2114775 w 5545537"/>
              <a:gd name="connsiteY47" fmla="*/ 2637449 h 6876000"/>
              <a:gd name="connsiteX48" fmla="*/ 2113835 w 5545537"/>
              <a:gd name="connsiteY48" fmla="*/ 2628122 h 6876000"/>
              <a:gd name="connsiteX49" fmla="*/ 2635893 w 5545537"/>
              <a:gd name="connsiteY49" fmla="*/ 2106064 h 6876000"/>
              <a:gd name="connsiteX50" fmla="*/ 2649648 w 5545537"/>
              <a:gd name="connsiteY50" fmla="*/ 2107451 h 6876000"/>
              <a:gd name="connsiteX51" fmla="*/ 2649648 w 5545537"/>
              <a:gd name="connsiteY51" fmla="*/ 2090015 h 6876000"/>
              <a:gd name="connsiteX52" fmla="*/ 2635894 w 5545537"/>
              <a:gd name="connsiteY52" fmla="*/ 2091401 h 6876000"/>
              <a:gd name="connsiteX53" fmla="*/ 2113836 w 5545537"/>
              <a:gd name="connsiteY53" fmla="*/ 1569343 h 6876000"/>
              <a:gd name="connsiteX54" fmla="*/ 2635894 w 5545537"/>
              <a:gd name="connsiteY54" fmla="*/ 1047285 h 6876000"/>
              <a:gd name="connsiteX55" fmla="*/ 2649648 w 5545537"/>
              <a:gd name="connsiteY55" fmla="*/ 1048672 h 6876000"/>
              <a:gd name="connsiteX56" fmla="*/ 2649648 w 5545537"/>
              <a:gd name="connsiteY56" fmla="*/ 1043268 h 6876000"/>
              <a:gd name="connsiteX57" fmla="*/ 2689899 w 5545537"/>
              <a:gd name="connsiteY57" fmla="*/ 1039210 h 6876000"/>
              <a:gd name="connsiteX58" fmla="*/ 2689899 w 5545537"/>
              <a:gd name="connsiteY58" fmla="*/ 1038672 h 6876000"/>
              <a:gd name="connsiteX59" fmla="*/ 2635893 w 5545537"/>
              <a:gd name="connsiteY59" fmla="*/ 1044116 h 6876000"/>
              <a:gd name="connsiteX60" fmla="*/ 2113835 w 5545537"/>
              <a:gd name="connsiteY60" fmla="*/ 522058 h 6876000"/>
              <a:gd name="connsiteX61" fmla="*/ 2635893 w 5545537"/>
              <a:gd name="connsiteY61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426816 w 5545537"/>
              <a:gd name="connsiteY24" fmla="*/ 5735384 h 6876000"/>
              <a:gd name="connsiteX25" fmla="*/ 9971 w 5545537"/>
              <a:gd name="connsiteY25" fmla="*/ 5223932 h 6876000"/>
              <a:gd name="connsiteX26" fmla="*/ 426816 w 5545537"/>
              <a:gd name="connsiteY26" fmla="*/ 4712481 h 6876000"/>
              <a:gd name="connsiteX27" fmla="*/ 512040 w 5545537"/>
              <a:gd name="connsiteY27" fmla="*/ 4703889 h 6876000"/>
              <a:gd name="connsiteX28" fmla="*/ 512040 w 5545537"/>
              <a:gd name="connsiteY28" fmla="*/ 4703511 h 6876000"/>
              <a:gd name="connsiteX29" fmla="*/ 423086 w 5545537"/>
              <a:gd name="connsiteY29" fmla="*/ 4694544 h 6876000"/>
              <a:gd name="connsiteX30" fmla="*/ 0 w 5545537"/>
              <a:gd name="connsiteY30" fmla="*/ 4175435 h 6876000"/>
              <a:gd name="connsiteX31" fmla="*/ 529874 w 5545537"/>
              <a:gd name="connsiteY31" fmla="*/ 3645561 h 6876000"/>
              <a:gd name="connsiteX32" fmla="*/ 1048983 w 5545537"/>
              <a:gd name="connsiteY32" fmla="*/ 4068647 h 6876000"/>
              <a:gd name="connsiteX33" fmla="*/ 1057146 w 5545537"/>
              <a:gd name="connsiteY33" fmla="*/ 4149617 h 6876000"/>
              <a:gd name="connsiteX34" fmla="*/ 1069719 w 5545537"/>
              <a:gd name="connsiteY34" fmla="*/ 4620012 h 6876000"/>
              <a:gd name="connsiteX35" fmla="*/ 1095113 w 5545537"/>
              <a:gd name="connsiteY35" fmla="*/ 4538207 h 6876000"/>
              <a:gd name="connsiteX36" fmla="*/ 1576145 w 5545537"/>
              <a:gd name="connsiteY36" fmla="*/ 4219357 h 6876000"/>
              <a:gd name="connsiteX37" fmla="*/ 1609779 w 5545537"/>
              <a:gd name="connsiteY37" fmla="*/ 4222748 h 6876000"/>
              <a:gd name="connsiteX38" fmla="*/ 1609779 w 5545537"/>
              <a:gd name="connsiteY38" fmla="*/ 4205666 h 6876000"/>
              <a:gd name="connsiteX39" fmla="*/ 1577115 w 5545537"/>
              <a:gd name="connsiteY39" fmla="*/ 4208959 h 6876000"/>
              <a:gd name="connsiteX40" fmla="*/ 1055057 w 5545537"/>
              <a:gd name="connsiteY40" fmla="*/ 3686901 h 6876000"/>
              <a:gd name="connsiteX41" fmla="*/ 1577115 w 5545537"/>
              <a:gd name="connsiteY41" fmla="*/ 3164843 h 6876000"/>
              <a:gd name="connsiteX42" fmla="*/ 2088567 w 5545537"/>
              <a:gd name="connsiteY42" fmla="*/ 3581688 h 6876000"/>
              <a:gd name="connsiteX43" fmla="*/ 2098635 w 5545537"/>
              <a:gd name="connsiteY43" fmla="*/ 3681565 h 6876000"/>
              <a:gd name="connsiteX44" fmla="*/ 2113837 w 5545537"/>
              <a:gd name="connsiteY44" fmla="*/ 3681565 h 6876000"/>
              <a:gd name="connsiteX45" fmla="*/ 2113837 w 5545537"/>
              <a:gd name="connsiteY45" fmla="*/ 2637449 h 6876000"/>
              <a:gd name="connsiteX46" fmla="*/ 2114775 w 5545537"/>
              <a:gd name="connsiteY46" fmla="*/ 2637449 h 6876000"/>
              <a:gd name="connsiteX47" fmla="*/ 2113835 w 5545537"/>
              <a:gd name="connsiteY47" fmla="*/ 2628122 h 6876000"/>
              <a:gd name="connsiteX48" fmla="*/ 2635893 w 5545537"/>
              <a:gd name="connsiteY48" fmla="*/ 2106064 h 6876000"/>
              <a:gd name="connsiteX49" fmla="*/ 2649648 w 5545537"/>
              <a:gd name="connsiteY49" fmla="*/ 2107451 h 6876000"/>
              <a:gd name="connsiteX50" fmla="*/ 2649648 w 5545537"/>
              <a:gd name="connsiteY50" fmla="*/ 2090015 h 6876000"/>
              <a:gd name="connsiteX51" fmla="*/ 2635894 w 5545537"/>
              <a:gd name="connsiteY51" fmla="*/ 2091401 h 6876000"/>
              <a:gd name="connsiteX52" fmla="*/ 2113836 w 5545537"/>
              <a:gd name="connsiteY52" fmla="*/ 1569343 h 6876000"/>
              <a:gd name="connsiteX53" fmla="*/ 2635894 w 5545537"/>
              <a:gd name="connsiteY53" fmla="*/ 1047285 h 6876000"/>
              <a:gd name="connsiteX54" fmla="*/ 2649648 w 5545537"/>
              <a:gd name="connsiteY54" fmla="*/ 1048672 h 6876000"/>
              <a:gd name="connsiteX55" fmla="*/ 2649648 w 5545537"/>
              <a:gd name="connsiteY55" fmla="*/ 1043268 h 6876000"/>
              <a:gd name="connsiteX56" fmla="*/ 2689899 w 5545537"/>
              <a:gd name="connsiteY56" fmla="*/ 1039210 h 6876000"/>
              <a:gd name="connsiteX57" fmla="*/ 2689899 w 5545537"/>
              <a:gd name="connsiteY57" fmla="*/ 1038672 h 6876000"/>
              <a:gd name="connsiteX58" fmla="*/ 2635893 w 5545537"/>
              <a:gd name="connsiteY58" fmla="*/ 1044116 h 6876000"/>
              <a:gd name="connsiteX59" fmla="*/ 2113835 w 5545537"/>
              <a:gd name="connsiteY59" fmla="*/ 522058 h 6876000"/>
              <a:gd name="connsiteX60" fmla="*/ 2635893 w 5545537"/>
              <a:gd name="connsiteY60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426816 w 5545537"/>
              <a:gd name="connsiteY23" fmla="*/ 5735384 h 6876000"/>
              <a:gd name="connsiteX24" fmla="*/ 9971 w 5545537"/>
              <a:gd name="connsiteY24" fmla="*/ 5223932 h 6876000"/>
              <a:gd name="connsiteX25" fmla="*/ 426816 w 5545537"/>
              <a:gd name="connsiteY25" fmla="*/ 4712481 h 6876000"/>
              <a:gd name="connsiteX26" fmla="*/ 512040 w 5545537"/>
              <a:gd name="connsiteY26" fmla="*/ 4703889 h 6876000"/>
              <a:gd name="connsiteX27" fmla="*/ 512040 w 5545537"/>
              <a:gd name="connsiteY27" fmla="*/ 4703511 h 6876000"/>
              <a:gd name="connsiteX28" fmla="*/ 423086 w 5545537"/>
              <a:gd name="connsiteY28" fmla="*/ 4694544 h 6876000"/>
              <a:gd name="connsiteX29" fmla="*/ 0 w 5545537"/>
              <a:gd name="connsiteY29" fmla="*/ 4175435 h 6876000"/>
              <a:gd name="connsiteX30" fmla="*/ 529874 w 5545537"/>
              <a:gd name="connsiteY30" fmla="*/ 3645561 h 6876000"/>
              <a:gd name="connsiteX31" fmla="*/ 1048983 w 5545537"/>
              <a:gd name="connsiteY31" fmla="*/ 4068647 h 6876000"/>
              <a:gd name="connsiteX32" fmla="*/ 1057146 w 5545537"/>
              <a:gd name="connsiteY32" fmla="*/ 4149617 h 6876000"/>
              <a:gd name="connsiteX33" fmla="*/ 1069719 w 5545537"/>
              <a:gd name="connsiteY33" fmla="*/ 4620012 h 6876000"/>
              <a:gd name="connsiteX34" fmla="*/ 1095113 w 5545537"/>
              <a:gd name="connsiteY34" fmla="*/ 4538207 h 6876000"/>
              <a:gd name="connsiteX35" fmla="*/ 1576145 w 5545537"/>
              <a:gd name="connsiteY35" fmla="*/ 4219357 h 6876000"/>
              <a:gd name="connsiteX36" fmla="*/ 1609779 w 5545537"/>
              <a:gd name="connsiteY36" fmla="*/ 4222748 h 6876000"/>
              <a:gd name="connsiteX37" fmla="*/ 1609779 w 5545537"/>
              <a:gd name="connsiteY37" fmla="*/ 4205666 h 6876000"/>
              <a:gd name="connsiteX38" fmla="*/ 1577115 w 5545537"/>
              <a:gd name="connsiteY38" fmla="*/ 4208959 h 6876000"/>
              <a:gd name="connsiteX39" fmla="*/ 1055057 w 5545537"/>
              <a:gd name="connsiteY39" fmla="*/ 3686901 h 6876000"/>
              <a:gd name="connsiteX40" fmla="*/ 1577115 w 5545537"/>
              <a:gd name="connsiteY40" fmla="*/ 3164843 h 6876000"/>
              <a:gd name="connsiteX41" fmla="*/ 2088567 w 5545537"/>
              <a:gd name="connsiteY41" fmla="*/ 3581688 h 6876000"/>
              <a:gd name="connsiteX42" fmla="*/ 2098635 w 5545537"/>
              <a:gd name="connsiteY42" fmla="*/ 3681565 h 6876000"/>
              <a:gd name="connsiteX43" fmla="*/ 2113837 w 5545537"/>
              <a:gd name="connsiteY43" fmla="*/ 3681565 h 6876000"/>
              <a:gd name="connsiteX44" fmla="*/ 2113837 w 5545537"/>
              <a:gd name="connsiteY44" fmla="*/ 2637449 h 6876000"/>
              <a:gd name="connsiteX45" fmla="*/ 2114775 w 5545537"/>
              <a:gd name="connsiteY45" fmla="*/ 2637449 h 6876000"/>
              <a:gd name="connsiteX46" fmla="*/ 2113835 w 5545537"/>
              <a:gd name="connsiteY46" fmla="*/ 2628122 h 6876000"/>
              <a:gd name="connsiteX47" fmla="*/ 2635893 w 5545537"/>
              <a:gd name="connsiteY47" fmla="*/ 2106064 h 6876000"/>
              <a:gd name="connsiteX48" fmla="*/ 2649648 w 5545537"/>
              <a:gd name="connsiteY48" fmla="*/ 2107451 h 6876000"/>
              <a:gd name="connsiteX49" fmla="*/ 2649648 w 5545537"/>
              <a:gd name="connsiteY49" fmla="*/ 2090015 h 6876000"/>
              <a:gd name="connsiteX50" fmla="*/ 2635894 w 5545537"/>
              <a:gd name="connsiteY50" fmla="*/ 2091401 h 6876000"/>
              <a:gd name="connsiteX51" fmla="*/ 2113836 w 5545537"/>
              <a:gd name="connsiteY51" fmla="*/ 1569343 h 6876000"/>
              <a:gd name="connsiteX52" fmla="*/ 2635894 w 5545537"/>
              <a:gd name="connsiteY52" fmla="*/ 1047285 h 6876000"/>
              <a:gd name="connsiteX53" fmla="*/ 2649648 w 5545537"/>
              <a:gd name="connsiteY53" fmla="*/ 1048672 h 6876000"/>
              <a:gd name="connsiteX54" fmla="*/ 2649648 w 5545537"/>
              <a:gd name="connsiteY54" fmla="*/ 1043268 h 6876000"/>
              <a:gd name="connsiteX55" fmla="*/ 2689899 w 5545537"/>
              <a:gd name="connsiteY55" fmla="*/ 1039210 h 6876000"/>
              <a:gd name="connsiteX56" fmla="*/ 2689899 w 5545537"/>
              <a:gd name="connsiteY56" fmla="*/ 1038672 h 6876000"/>
              <a:gd name="connsiteX57" fmla="*/ 2635893 w 5545537"/>
              <a:gd name="connsiteY57" fmla="*/ 1044116 h 6876000"/>
              <a:gd name="connsiteX58" fmla="*/ 2113835 w 5545537"/>
              <a:gd name="connsiteY58" fmla="*/ 522058 h 6876000"/>
              <a:gd name="connsiteX59" fmla="*/ 2635893 w 5545537"/>
              <a:gd name="connsiteY5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17891 w 5545537"/>
              <a:gd name="connsiteY14" fmla="*/ 6858537 h 6876000"/>
              <a:gd name="connsiteX15" fmla="*/ 1609779 w 5545537"/>
              <a:gd name="connsiteY15" fmla="*/ 6858537 h 6876000"/>
              <a:gd name="connsiteX16" fmla="*/ 1069719 w 5545537"/>
              <a:gd name="connsiteY16" fmla="*/ 6858537 h 6876000"/>
              <a:gd name="connsiteX17" fmla="*/ 1069719 w 5545537"/>
              <a:gd name="connsiteY17" fmla="*/ 6318334 h 6876000"/>
              <a:gd name="connsiteX18" fmla="*/ 1069720 w 5545537"/>
              <a:gd name="connsiteY18" fmla="*/ 6318321 h 6876000"/>
              <a:gd name="connsiteX19" fmla="*/ 1069719 w 5545537"/>
              <a:gd name="connsiteY19" fmla="*/ 6318310 h 6876000"/>
              <a:gd name="connsiteX20" fmla="*/ 1061010 w 5545537"/>
              <a:gd name="connsiteY20" fmla="*/ 6219603 h 6876000"/>
              <a:gd name="connsiteX21" fmla="*/ 624433 w 5545537"/>
              <a:gd name="connsiteY21" fmla="*/ 5771972 h 6876000"/>
              <a:gd name="connsiteX22" fmla="*/ 426816 w 5545537"/>
              <a:gd name="connsiteY22" fmla="*/ 5735384 h 6876000"/>
              <a:gd name="connsiteX23" fmla="*/ 9971 w 5545537"/>
              <a:gd name="connsiteY23" fmla="*/ 5223932 h 6876000"/>
              <a:gd name="connsiteX24" fmla="*/ 426816 w 5545537"/>
              <a:gd name="connsiteY24" fmla="*/ 4712481 h 6876000"/>
              <a:gd name="connsiteX25" fmla="*/ 512040 w 5545537"/>
              <a:gd name="connsiteY25" fmla="*/ 4703889 h 6876000"/>
              <a:gd name="connsiteX26" fmla="*/ 512040 w 5545537"/>
              <a:gd name="connsiteY26" fmla="*/ 4703511 h 6876000"/>
              <a:gd name="connsiteX27" fmla="*/ 423086 w 5545537"/>
              <a:gd name="connsiteY27" fmla="*/ 4694544 h 6876000"/>
              <a:gd name="connsiteX28" fmla="*/ 0 w 5545537"/>
              <a:gd name="connsiteY28" fmla="*/ 4175435 h 6876000"/>
              <a:gd name="connsiteX29" fmla="*/ 529874 w 5545537"/>
              <a:gd name="connsiteY29" fmla="*/ 3645561 h 6876000"/>
              <a:gd name="connsiteX30" fmla="*/ 1048983 w 5545537"/>
              <a:gd name="connsiteY30" fmla="*/ 4068647 h 6876000"/>
              <a:gd name="connsiteX31" fmla="*/ 1057146 w 5545537"/>
              <a:gd name="connsiteY31" fmla="*/ 4149617 h 6876000"/>
              <a:gd name="connsiteX32" fmla="*/ 1069719 w 5545537"/>
              <a:gd name="connsiteY32" fmla="*/ 4620012 h 6876000"/>
              <a:gd name="connsiteX33" fmla="*/ 1095113 w 5545537"/>
              <a:gd name="connsiteY33" fmla="*/ 4538207 h 6876000"/>
              <a:gd name="connsiteX34" fmla="*/ 1576145 w 5545537"/>
              <a:gd name="connsiteY34" fmla="*/ 4219357 h 6876000"/>
              <a:gd name="connsiteX35" fmla="*/ 1609779 w 5545537"/>
              <a:gd name="connsiteY35" fmla="*/ 4222748 h 6876000"/>
              <a:gd name="connsiteX36" fmla="*/ 1609779 w 5545537"/>
              <a:gd name="connsiteY36" fmla="*/ 4205666 h 6876000"/>
              <a:gd name="connsiteX37" fmla="*/ 1577115 w 5545537"/>
              <a:gd name="connsiteY37" fmla="*/ 4208959 h 6876000"/>
              <a:gd name="connsiteX38" fmla="*/ 1055057 w 5545537"/>
              <a:gd name="connsiteY38" fmla="*/ 3686901 h 6876000"/>
              <a:gd name="connsiteX39" fmla="*/ 1577115 w 5545537"/>
              <a:gd name="connsiteY39" fmla="*/ 3164843 h 6876000"/>
              <a:gd name="connsiteX40" fmla="*/ 2088567 w 5545537"/>
              <a:gd name="connsiteY40" fmla="*/ 3581688 h 6876000"/>
              <a:gd name="connsiteX41" fmla="*/ 2098635 w 5545537"/>
              <a:gd name="connsiteY41" fmla="*/ 3681565 h 6876000"/>
              <a:gd name="connsiteX42" fmla="*/ 2113837 w 5545537"/>
              <a:gd name="connsiteY42" fmla="*/ 3681565 h 6876000"/>
              <a:gd name="connsiteX43" fmla="*/ 2113837 w 5545537"/>
              <a:gd name="connsiteY43" fmla="*/ 2637449 h 6876000"/>
              <a:gd name="connsiteX44" fmla="*/ 2114775 w 5545537"/>
              <a:gd name="connsiteY44" fmla="*/ 2637449 h 6876000"/>
              <a:gd name="connsiteX45" fmla="*/ 2113835 w 5545537"/>
              <a:gd name="connsiteY45" fmla="*/ 2628122 h 6876000"/>
              <a:gd name="connsiteX46" fmla="*/ 2635893 w 5545537"/>
              <a:gd name="connsiteY46" fmla="*/ 2106064 h 6876000"/>
              <a:gd name="connsiteX47" fmla="*/ 2649648 w 5545537"/>
              <a:gd name="connsiteY47" fmla="*/ 2107451 h 6876000"/>
              <a:gd name="connsiteX48" fmla="*/ 2649648 w 5545537"/>
              <a:gd name="connsiteY48" fmla="*/ 2090015 h 6876000"/>
              <a:gd name="connsiteX49" fmla="*/ 2635894 w 5545537"/>
              <a:gd name="connsiteY49" fmla="*/ 2091401 h 6876000"/>
              <a:gd name="connsiteX50" fmla="*/ 2113836 w 5545537"/>
              <a:gd name="connsiteY50" fmla="*/ 1569343 h 6876000"/>
              <a:gd name="connsiteX51" fmla="*/ 2635894 w 5545537"/>
              <a:gd name="connsiteY51" fmla="*/ 1047285 h 6876000"/>
              <a:gd name="connsiteX52" fmla="*/ 2649648 w 5545537"/>
              <a:gd name="connsiteY52" fmla="*/ 1048672 h 6876000"/>
              <a:gd name="connsiteX53" fmla="*/ 2649648 w 5545537"/>
              <a:gd name="connsiteY53" fmla="*/ 1043268 h 6876000"/>
              <a:gd name="connsiteX54" fmla="*/ 2689899 w 5545537"/>
              <a:gd name="connsiteY54" fmla="*/ 1039210 h 6876000"/>
              <a:gd name="connsiteX55" fmla="*/ 2689899 w 5545537"/>
              <a:gd name="connsiteY55" fmla="*/ 1038672 h 6876000"/>
              <a:gd name="connsiteX56" fmla="*/ 2635893 w 5545537"/>
              <a:gd name="connsiteY56" fmla="*/ 1044116 h 6876000"/>
              <a:gd name="connsiteX57" fmla="*/ 2113835 w 5545537"/>
              <a:gd name="connsiteY57" fmla="*/ 522058 h 6876000"/>
              <a:gd name="connsiteX58" fmla="*/ 2635893 w 5545537"/>
              <a:gd name="connsiteY58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609779 w 5545537"/>
              <a:gd name="connsiteY14" fmla="*/ 6858537 h 6876000"/>
              <a:gd name="connsiteX15" fmla="*/ 1069719 w 5545537"/>
              <a:gd name="connsiteY15" fmla="*/ 6858537 h 6876000"/>
              <a:gd name="connsiteX16" fmla="*/ 1069719 w 5545537"/>
              <a:gd name="connsiteY16" fmla="*/ 6318334 h 6876000"/>
              <a:gd name="connsiteX17" fmla="*/ 1069720 w 5545537"/>
              <a:gd name="connsiteY17" fmla="*/ 6318321 h 6876000"/>
              <a:gd name="connsiteX18" fmla="*/ 1069719 w 5545537"/>
              <a:gd name="connsiteY18" fmla="*/ 6318310 h 6876000"/>
              <a:gd name="connsiteX19" fmla="*/ 1061010 w 5545537"/>
              <a:gd name="connsiteY19" fmla="*/ 6219603 h 6876000"/>
              <a:gd name="connsiteX20" fmla="*/ 624433 w 5545537"/>
              <a:gd name="connsiteY20" fmla="*/ 5771972 h 6876000"/>
              <a:gd name="connsiteX21" fmla="*/ 426816 w 5545537"/>
              <a:gd name="connsiteY21" fmla="*/ 5735384 h 6876000"/>
              <a:gd name="connsiteX22" fmla="*/ 9971 w 5545537"/>
              <a:gd name="connsiteY22" fmla="*/ 5223932 h 6876000"/>
              <a:gd name="connsiteX23" fmla="*/ 426816 w 5545537"/>
              <a:gd name="connsiteY23" fmla="*/ 4712481 h 6876000"/>
              <a:gd name="connsiteX24" fmla="*/ 512040 w 5545537"/>
              <a:gd name="connsiteY24" fmla="*/ 4703889 h 6876000"/>
              <a:gd name="connsiteX25" fmla="*/ 512040 w 5545537"/>
              <a:gd name="connsiteY25" fmla="*/ 4703511 h 6876000"/>
              <a:gd name="connsiteX26" fmla="*/ 423086 w 5545537"/>
              <a:gd name="connsiteY26" fmla="*/ 4694544 h 6876000"/>
              <a:gd name="connsiteX27" fmla="*/ 0 w 5545537"/>
              <a:gd name="connsiteY27" fmla="*/ 4175435 h 6876000"/>
              <a:gd name="connsiteX28" fmla="*/ 529874 w 5545537"/>
              <a:gd name="connsiteY28" fmla="*/ 3645561 h 6876000"/>
              <a:gd name="connsiteX29" fmla="*/ 1048983 w 5545537"/>
              <a:gd name="connsiteY29" fmla="*/ 4068647 h 6876000"/>
              <a:gd name="connsiteX30" fmla="*/ 1057146 w 5545537"/>
              <a:gd name="connsiteY30" fmla="*/ 4149617 h 6876000"/>
              <a:gd name="connsiteX31" fmla="*/ 1069719 w 5545537"/>
              <a:gd name="connsiteY31" fmla="*/ 4620012 h 6876000"/>
              <a:gd name="connsiteX32" fmla="*/ 1095113 w 5545537"/>
              <a:gd name="connsiteY32" fmla="*/ 4538207 h 6876000"/>
              <a:gd name="connsiteX33" fmla="*/ 1576145 w 5545537"/>
              <a:gd name="connsiteY33" fmla="*/ 4219357 h 6876000"/>
              <a:gd name="connsiteX34" fmla="*/ 1609779 w 5545537"/>
              <a:gd name="connsiteY34" fmla="*/ 4222748 h 6876000"/>
              <a:gd name="connsiteX35" fmla="*/ 1609779 w 5545537"/>
              <a:gd name="connsiteY35" fmla="*/ 4205666 h 6876000"/>
              <a:gd name="connsiteX36" fmla="*/ 1577115 w 5545537"/>
              <a:gd name="connsiteY36" fmla="*/ 4208959 h 6876000"/>
              <a:gd name="connsiteX37" fmla="*/ 1055057 w 5545537"/>
              <a:gd name="connsiteY37" fmla="*/ 3686901 h 6876000"/>
              <a:gd name="connsiteX38" fmla="*/ 1577115 w 5545537"/>
              <a:gd name="connsiteY38" fmla="*/ 3164843 h 6876000"/>
              <a:gd name="connsiteX39" fmla="*/ 2088567 w 5545537"/>
              <a:gd name="connsiteY39" fmla="*/ 3581688 h 6876000"/>
              <a:gd name="connsiteX40" fmla="*/ 2098635 w 5545537"/>
              <a:gd name="connsiteY40" fmla="*/ 3681565 h 6876000"/>
              <a:gd name="connsiteX41" fmla="*/ 2113837 w 5545537"/>
              <a:gd name="connsiteY41" fmla="*/ 3681565 h 6876000"/>
              <a:gd name="connsiteX42" fmla="*/ 2113837 w 5545537"/>
              <a:gd name="connsiteY42" fmla="*/ 2637449 h 6876000"/>
              <a:gd name="connsiteX43" fmla="*/ 2114775 w 5545537"/>
              <a:gd name="connsiteY43" fmla="*/ 2637449 h 6876000"/>
              <a:gd name="connsiteX44" fmla="*/ 2113835 w 5545537"/>
              <a:gd name="connsiteY44" fmla="*/ 2628122 h 6876000"/>
              <a:gd name="connsiteX45" fmla="*/ 2635893 w 5545537"/>
              <a:gd name="connsiteY45" fmla="*/ 2106064 h 6876000"/>
              <a:gd name="connsiteX46" fmla="*/ 2649648 w 5545537"/>
              <a:gd name="connsiteY46" fmla="*/ 2107451 h 6876000"/>
              <a:gd name="connsiteX47" fmla="*/ 2649648 w 5545537"/>
              <a:gd name="connsiteY47" fmla="*/ 2090015 h 6876000"/>
              <a:gd name="connsiteX48" fmla="*/ 2635894 w 5545537"/>
              <a:gd name="connsiteY48" fmla="*/ 2091401 h 6876000"/>
              <a:gd name="connsiteX49" fmla="*/ 2113836 w 5545537"/>
              <a:gd name="connsiteY49" fmla="*/ 1569343 h 6876000"/>
              <a:gd name="connsiteX50" fmla="*/ 2635894 w 5545537"/>
              <a:gd name="connsiteY50" fmla="*/ 1047285 h 6876000"/>
              <a:gd name="connsiteX51" fmla="*/ 2649648 w 5545537"/>
              <a:gd name="connsiteY51" fmla="*/ 1048672 h 6876000"/>
              <a:gd name="connsiteX52" fmla="*/ 2649648 w 5545537"/>
              <a:gd name="connsiteY52" fmla="*/ 1043268 h 6876000"/>
              <a:gd name="connsiteX53" fmla="*/ 2689899 w 5545537"/>
              <a:gd name="connsiteY53" fmla="*/ 1039210 h 6876000"/>
              <a:gd name="connsiteX54" fmla="*/ 2689899 w 5545537"/>
              <a:gd name="connsiteY54" fmla="*/ 1038672 h 6876000"/>
              <a:gd name="connsiteX55" fmla="*/ 2635893 w 5545537"/>
              <a:gd name="connsiteY55" fmla="*/ 1044116 h 6876000"/>
              <a:gd name="connsiteX56" fmla="*/ 2113835 w 5545537"/>
              <a:gd name="connsiteY56" fmla="*/ 522058 h 6876000"/>
              <a:gd name="connsiteX57" fmla="*/ 2635893 w 5545537"/>
              <a:gd name="connsiteY57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9719 w 5545537"/>
              <a:gd name="connsiteY14" fmla="*/ 6858537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922831"/>
              <a:gd name="connsiteX1" fmla="*/ 2099173 w 5545537"/>
              <a:gd name="connsiteY1" fmla="*/ 2628122 h 6922831"/>
              <a:gd name="connsiteX2" fmla="*/ 1577115 w 5545537"/>
              <a:gd name="connsiteY2" fmla="*/ 3150180 h 6922831"/>
              <a:gd name="connsiteX3" fmla="*/ 1055057 w 5545537"/>
              <a:gd name="connsiteY3" fmla="*/ 2628122 h 6922831"/>
              <a:gd name="connsiteX4" fmla="*/ 1577115 w 5545537"/>
              <a:gd name="connsiteY4" fmla="*/ 2106064 h 6922831"/>
              <a:gd name="connsiteX5" fmla="*/ 2635893 w 5545537"/>
              <a:gd name="connsiteY5" fmla="*/ 0 h 6922831"/>
              <a:gd name="connsiteX6" fmla="*/ 2649648 w 5545537"/>
              <a:gd name="connsiteY6" fmla="*/ 1387 h 6922831"/>
              <a:gd name="connsiteX7" fmla="*/ 2649648 w 5545537"/>
              <a:gd name="connsiteY7" fmla="*/ 537 h 6922831"/>
              <a:gd name="connsiteX8" fmla="*/ 2689899 w 5545537"/>
              <a:gd name="connsiteY8" fmla="*/ 537 h 6922831"/>
              <a:gd name="connsiteX9" fmla="*/ 2689899 w 5545537"/>
              <a:gd name="connsiteY9" fmla="*/ 0 h 6922831"/>
              <a:gd name="connsiteX10" fmla="*/ 3846766 w 5545537"/>
              <a:gd name="connsiteY10" fmla="*/ 0 h 6922831"/>
              <a:gd name="connsiteX11" fmla="*/ 3846766 w 5545537"/>
              <a:gd name="connsiteY11" fmla="*/ 537 h 6922831"/>
              <a:gd name="connsiteX12" fmla="*/ 5545537 w 5545537"/>
              <a:gd name="connsiteY12" fmla="*/ 537 h 6922831"/>
              <a:gd name="connsiteX13" fmla="*/ 5545537 w 5545537"/>
              <a:gd name="connsiteY13" fmla="*/ 6876000 h 6922831"/>
              <a:gd name="connsiteX14" fmla="*/ 1067337 w 5545537"/>
              <a:gd name="connsiteY14" fmla="*/ 6922831 h 6922831"/>
              <a:gd name="connsiteX15" fmla="*/ 1069719 w 5545537"/>
              <a:gd name="connsiteY15" fmla="*/ 6318334 h 6922831"/>
              <a:gd name="connsiteX16" fmla="*/ 1069720 w 5545537"/>
              <a:gd name="connsiteY16" fmla="*/ 6318321 h 6922831"/>
              <a:gd name="connsiteX17" fmla="*/ 1069719 w 5545537"/>
              <a:gd name="connsiteY17" fmla="*/ 6318310 h 6922831"/>
              <a:gd name="connsiteX18" fmla="*/ 1061010 w 5545537"/>
              <a:gd name="connsiteY18" fmla="*/ 6219603 h 6922831"/>
              <a:gd name="connsiteX19" fmla="*/ 624433 w 5545537"/>
              <a:gd name="connsiteY19" fmla="*/ 5771972 h 6922831"/>
              <a:gd name="connsiteX20" fmla="*/ 426816 w 5545537"/>
              <a:gd name="connsiteY20" fmla="*/ 5735384 h 6922831"/>
              <a:gd name="connsiteX21" fmla="*/ 9971 w 5545537"/>
              <a:gd name="connsiteY21" fmla="*/ 5223932 h 6922831"/>
              <a:gd name="connsiteX22" fmla="*/ 426816 w 5545537"/>
              <a:gd name="connsiteY22" fmla="*/ 4712481 h 6922831"/>
              <a:gd name="connsiteX23" fmla="*/ 512040 w 5545537"/>
              <a:gd name="connsiteY23" fmla="*/ 4703889 h 6922831"/>
              <a:gd name="connsiteX24" fmla="*/ 512040 w 5545537"/>
              <a:gd name="connsiteY24" fmla="*/ 4703511 h 6922831"/>
              <a:gd name="connsiteX25" fmla="*/ 423086 w 5545537"/>
              <a:gd name="connsiteY25" fmla="*/ 4694544 h 6922831"/>
              <a:gd name="connsiteX26" fmla="*/ 0 w 5545537"/>
              <a:gd name="connsiteY26" fmla="*/ 4175435 h 6922831"/>
              <a:gd name="connsiteX27" fmla="*/ 529874 w 5545537"/>
              <a:gd name="connsiteY27" fmla="*/ 3645561 h 6922831"/>
              <a:gd name="connsiteX28" fmla="*/ 1048983 w 5545537"/>
              <a:gd name="connsiteY28" fmla="*/ 4068647 h 6922831"/>
              <a:gd name="connsiteX29" fmla="*/ 1057146 w 5545537"/>
              <a:gd name="connsiteY29" fmla="*/ 4149617 h 6922831"/>
              <a:gd name="connsiteX30" fmla="*/ 1069719 w 5545537"/>
              <a:gd name="connsiteY30" fmla="*/ 4620012 h 6922831"/>
              <a:gd name="connsiteX31" fmla="*/ 1095113 w 5545537"/>
              <a:gd name="connsiteY31" fmla="*/ 4538207 h 6922831"/>
              <a:gd name="connsiteX32" fmla="*/ 1576145 w 5545537"/>
              <a:gd name="connsiteY32" fmla="*/ 4219357 h 6922831"/>
              <a:gd name="connsiteX33" fmla="*/ 1609779 w 5545537"/>
              <a:gd name="connsiteY33" fmla="*/ 4222748 h 6922831"/>
              <a:gd name="connsiteX34" fmla="*/ 1609779 w 5545537"/>
              <a:gd name="connsiteY34" fmla="*/ 4205666 h 6922831"/>
              <a:gd name="connsiteX35" fmla="*/ 1577115 w 5545537"/>
              <a:gd name="connsiteY35" fmla="*/ 4208959 h 6922831"/>
              <a:gd name="connsiteX36" fmla="*/ 1055057 w 5545537"/>
              <a:gd name="connsiteY36" fmla="*/ 3686901 h 6922831"/>
              <a:gd name="connsiteX37" fmla="*/ 1577115 w 5545537"/>
              <a:gd name="connsiteY37" fmla="*/ 3164843 h 6922831"/>
              <a:gd name="connsiteX38" fmla="*/ 2088567 w 5545537"/>
              <a:gd name="connsiteY38" fmla="*/ 3581688 h 6922831"/>
              <a:gd name="connsiteX39" fmla="*/ 2098635 w 5545537"/>
              <a:gd name="connsiteY39" fmla="*/ 3681565 h 6922831"/>
              <a:gd name="connsiteX40" fmla="*/ 2113837 w 5545537"/>
              <a:gd name="connsiteY40" fmla="*/ 3681565 h 6922831"/>
              <a:gd name="connsiteX41" fmla="*/ 2113837 w 5545537"/>
              <a:gd name="connsiteY41" fmla="*/ 2637449 h 6922831"/>
              <a:gd name="connsiteX42" fmla="*/ 2114775 w 5545537"/>
              <a:gd name="connsiteY42" fmla="*/ 2637449 h 6922831"/>
              <a:gd name="connsiteX43" fmla="*/ 2113835 w 5545537"/>
              <a:gd name="connsiteY43" fmla="*/ 2628122 h 6922831"/>
              <a:gd name="connsiteX44" fmla="*/ 2635893 w 5545537"/>
              <a:gd name="connsiteY44" fmla="*/ 2106064 h 6922831"/>
              <a:gd name="connsiteX45" fmla="*/ 2649648 w 5545537"/>
              <a:gd name="connsiteY45" fmla="*/ 2107451 h 6922831"/>
              <a:gd name="connsiteX46" fmla="*/ 2649648 w 5545537"/>
              <a:gd name="connsiteY46" fmla="*/ 2090015 h 6922831"/>
              <a:gd name="connsiteX47" fmla="*/ 2635894 w 5545537"/>
              <a:gd name="connsiteY47" fmla="*/ 2091401 h 6922831"/>
              <a:gd name="connsiteX48" fmla="*/ 2113836 w 5545537"/>
              <a:gd name="connsiteY48" fmla="*/ 1569343 h 6922831"/>
              <a:gd name="connsiteX49" fmla="*/ 2635894 w 5545537"/>
              <a:gd name="connsiteY49" fmla="*/ 1047285 h 6922831"/>
              <a:gd name="connsiteX50" fmla="*/ 2649648 w 5545537"/>
              <a:gd name="connsiteY50" fmla="*/ 1048672 h 6922831"/>
              <a:gd name="connsiteX51" fmla="*/ 2649648 w 5545537"/>
              <a:gd name="connsiteY51" fmla="*/ 1043268 h 6922831"/>
              <a:gd name="connsiteX52" fmla="*/ 2689899 w 5545537"/>
              <a:gd name="connsiteY52" fmla="*/ 1039210 h 6922831"/>
              <a:gd name="connsiteX53" fmla="*/ 2689899 w 5545537"/>
              <a:gd name="connsiteY53" fmla="*/ 1038672 h 6922831"/>
              <a:gd name="connsiteX54" fmla="*/ 2635893 w 5545537"/>
              <a:gd name="connsiteY54" fmla="*/ 1044116 h 6922831"/>
              <a:gd name="connsiteX55" fmla="*/ 2113835 w 5545537"/>
              <a:gd name="connsiteY55" fmla="*/ 522058 h 6922831"/>
              <a:gd name="connsiteX56" fmla="*/ 2635893 w 5545537"/>
              <a:gd name="connsiteY56" fmla="*/ 0 h 6922831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7337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03"/>
              <a:gd name="connsiteX1" fmla="*/ 2099173 w 5545537"/>
              <a:gd name="connsiteY1" fmla="*/ 2628122 h 6876003"/>
              <a:gd name="connsiteX2" fmla="*/ 1577115 w 5545537"/>
              <a:gd name="connsiteY2" fmla="*/ 3150180 h 6876003"/>
              <a:gd name="connsiteX3" fmla="*/ 1055057 w 5545537"/>
              <a:gd name="connsiteY3" fmla="*/ 2628122 h 6876003"/>
              <a:gd name="connsiteX4" fmla="*/ 1577115 w 5545537"/>
              <a:gd name="connsiteY4" fmla="*/ 2106064 h 6876003"/>
              <a:gd name="connsiteX5" fmla="*/ 2635893 w 5545537"/>
              <a:gd name="connsiteY5" fmla="*/ 0 h 6876003"/>
              <a:gd name="connsiteX6" fmla="*/ 2649648 w 5545537"/>
              <a:gd name="connsiteY6" fmla="*/ 1387 h 6876003"/>
              <a:gd name="connsiteX7" fmla="*/ 2649648 w 5545537"/>
              <a:gd name="connsiteY7" fmla="*/ 537 h 6876003"/>
              <a:gd name="connsiteX8" fmla="*/ 2689899 w 5545537"/>
              <a:gd name="connsiteY8" fmla="*/ 537 h 6876003"/>
              <a:gd name="connsiteX9" fmla="*/ 2689899 w 5545537"/>
              <a:gd name="connsiteY9" fmla="*/ 0 h 6876003"/>
              <a:gd name="connsiteX10" fmla="*/ 3846766 w 5545537"/>
              <a:gd name="connsiteY10" fmla="*/ 0 h 6876003"/>
              <a:gd name="connsiteX11" fmla="*/ 3846766 w 5545537"/>
              <a:gd name="connsiteY11" fmla="*/ 537 h 6876003"/>
              <a:gd name="connsiteX12" fmla="*/ 5545537 w 5545537"/>
              <a:gd name="connsiteY12" fmla="*/ 537 h 6876003"/>
              <a:gd name="connsiteX13" fmla="*/ 5545537 w 5545537"/>
              <a:gd name="connsiteY13" fmla="*/ 6876000 h 6876003"/>
              <a:gd name="connsiteX14" fmla="*/ 1064761 w 5545537"/>
              <a:gd name="connsiteY14" fmla="*/ 6804058 h 6876003"/>
              <a:gd name="connsiteX15" fmla="*/ 1069719 w 5545537"/>
              <a:gd name="connsiteY15" fmla="*/ 6318334 h 6876003"/>
              <a:gd name="connsiteX16" fmla="*/ 1069720 w 5545537"/>
              <a:gd name="connsiteY16" fmla="*/ 6318321 h 6876003"/>
              <a:gd name="connsiteX17" fmla="*/ 1069719 w 5545537"/>
              <a:gd name="connsiteY17" fmla="*/ 6318310 h 6876003"/>
              <a:gd name="connsiteX18" fmla="*/ 1061010 w 5545537"/>
              <a:gd name="connsiteY18" fmla="*/ 6219603 h 6876003"/>
              <a:gd name="connsiteX19" fmla="*/ 624433 w 5545537"/>
              <a:gd name="connsiteY19" fmla="*/ 5771972 h 6876003"/>
              <a:gd name="connsiteX20" fmla="*/ 426816 w 5545537"/>
              <a:gd name="connsiteY20" fmla="*/ 5735384 h 6876003"/>
              <a:gd name="connsiteX21" fmla="*/ 9971 w 5545537"/>
              <a:gd name="connsiteY21" fmla="*/ 5223932 h 6876003"/>
              <a:gd name="connsiteX22" fmla="*/ 426816 w 5545537"/>
              <a:gd name="connsiteY22" fmla="*/ 4712481 h 6876003"/>
              <a:gd name="connsiteX23" fmla="*/ 512040 w 5545537"/>
              <a:gd name="connsiteY23" fmla="*/ 4703889 h 6876003"/>
              <a:gd name="connsiteX24" fmla="*/ 512040 w 5545537"/>
              <a:gd name="connsiteY24" fmla="*/ 4703511 h 6876003"/>
              <a:gd name="connsiteX25" fmla="*/ 423086 w 5545537"/>
              <a:gd name="connsiteY25" fmla="*/ 4694544 h 6876003"/>
              <a:gd name="connsiteX26" fmla="*/ 0 w 5545537"/>
              <a:gd name="connsiteY26" fmla="*/ 4175435 h 6876003"/>
              <a:gd name="connsiteX27" fmla="*/ 529874 w 5545537"/>
              <a:gd name="connsiteY27" fmla="*/ 3645561 h 6876003"/>
              <a:gd name="connsiteX28" fmla="*/ 1048983 w 5545537"/>
              <a:gd name="connsiteY28" fmla="*/ 4068647 h 6876003"/>
              <a:gd name="connsiteX29" fmla="*/ 1057146 w 5545537"/>
              <a:gd name="connsiteY29" fmla="*/ 4149617 h 6876003"/>
              <a:gd name="connsiteX30" fmla="*/ 1069719 w 5545537"/>
              <a:gd name="connsiteY30" fmla="*/ 4620012 h 6876003"/>
              <a:gd name="connsiteX31" fmla="*/ 1095113 w 5545537"/>
              <a:gd name="connsiteY31" fmla="*/ 4538207 h 6876003"/>
              <a:gd name="connsiteX32" fmla="*/ 1576145 w 5545537"/>
              <a:gd name="connsiteY32" fmla="*/ 4219357 h 6876003"/>
              <a:gd name="connsiteX33" fmla="*/ 1609779 w 5545537"/>
              <a:gd name="connsiteY33" fmla="*/ 4222748 h 6876003"/>
              <a:gd name="connsiteX34" fmla="*/ 1609779 w 5545537"/>
              <a:gd name="connsiteY34" fmla="*/ 4205666 h 6876003"/>
              <a:gd name="connsiteX35" fmla="*/ 1577115 w 5545537"/>
              <a:gd name="connsiteY35" fmla="*/ 4208959 h 6876003"/>
              <a:gd name="connsiteX36" fmla="*/ 1055057 w 5545537"/>
              <a:gd name="connsiteY36" fmla="*/ 3686901 h 6876003"/>
              <a:gd name="connsiteX37" fmla="*/ 1577115 w 5545537"/>
              <a:gd name="connsiteY37" fmla="*/ 3164843 h 6876003"/>
              <a:gd name="connsiteX38" fmla="*/ 2088567 w 5545537"/>
              <a:gd name="connsiteY38" fmla="*/ 3581688 h 6876003"/>
              <a:gd name="connsiteX39" fmla="*/ 2098635 w 5545537"/>
              <a:gd name="connsiteY39" fmla="*/ 3681565 h 6876003"/>
              <a:gd name="connsiteX40" fmla="*/ 2113837 w 5545537"/>
              <a:gd name="connsiteY40" fmla="*/ 3681565 h 6876003"/>
              <a:gd name="connsiteX41" fmla="*/ 2113837 w 5545537"/>
              <a:gd name="connsiteY41" fmla="*/ 2637449 h 6876003"/>
              <a:gd name="connsiteX42" fmla="*/ 2114775 w 5545537"/>
              <a:gd name="connsiteY42" fmla="*/ 2637449 h 6876003"/>
              <a:gd name="connsiteX43" fmla="*/ 2113835 w 5545537"/>
              <a:gd name="connsiteY43" fmla="*/ 2628122 h 6876003"/>
              <a:gd name="connsiteX44" fmla="*/ 2635893 w 5545537"/>
              <a:gd name="connsiteY44" fmla="*/ 2106064 h 6876003"/>
              <a:gd name="connsiteX45" fmla="*/ 2649648 w 5545537"/>
              <a:gd name="connsiteY45" fmla="*/ 2107451 h 6876003"/>
              <a:gd name="connsiteX46" fmla="*/ 2649648 w 5545537"/>
              <a:gd name="connsiteY46" fmla="*/ 2090015 h 6876003"/>
              <a:gd name="connsiteX47" fmla="*/ 2635894 w 5545537"/>
              <a:gd name="connsiteY47" fmla="*/ 2091401 h 6876003"/>
              <a:gd name="connsiteX48" fmla="*/ 2113836 w 5545537"/>
              <a:gd name="connsiteY48" fmla="*/ 1569343 h 6876003"/>
              <a:gd name="connsiteX49" fmla="*/ 2635894 w 5545537"/>
              <a:gd name="connsiteY49" fmla="*/ 1047285 h 6876003"/>
              <a:gd name="connsiteX50" fmla="*/ 2649648 w 5545537"/>
              <a:gd name="connsiteY50" fmla="*/ 1048672 h 6876003"/>
              <a:gd name="connsiteX51" fmla="*/ 2649648 w 5545537"/>
              <a:gd name="connsiteY51" fmla="*/ 1043268 h 6876003"/>
              <a:gd name="connsiteX52" fmla="*/ 2689899 w 5545537"/>
              <a:gd name="connsiteY52" fmla="*/ 1039210 h 6876003"/>
              <a:gd name="connsiteX53" fmla="*/ 2689899 w 5545537"/>
              <a:gd name="connsiteY53" fmla="*/ 1038672 h 6876003"/>
              <a:gd name="connsiteX54" fmla="*/ 2635893 w 5545537"/>
              <a:gd name="connsiteY54" fmla="*/ 1044116 h 6876003"/>
              <a:gd name="connsiteX55" fmla="*/ 2113835 w 5545537"/>
              <a:gd name="connsiteY55" fmla="*/ 522058 h 6876003"/>
              <a:gd name="connsiteX56" fmla="*/ 2635893 w 5545537"/>
              <a:gd name="connsiteY56" fmla="*/ 0 h 6876003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4761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72488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7337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942972"/>
              <a:gd name="connsiteX1" fmla="*/ 2099173 w 5545537"/>
              <a:gd name="connsiteY1" fmla="*/ 2628122 h 6942972"/>
              <a:gd name="connsiteX2" fmla="*/ 1577115 w 5545537"/>
              <a:gd name="connsiteY2" fmla="*/ 3150180 h 6942972"/>
              <a:gd name="connsiteX3" fmla="*/ 1055057 w 5545537"/>
              <a:gd name="connsiteY3" fmla="*/ 2628122 h 6942972"/>
              <a:gd name="connsiteX4" fmla="*/ 1577115 w 5545537"/>
              <a:gd name="connsiteY4" fmla="*/ 2106064 h 6942972"/>
              <a:gd name="connsiteX5" fmla="*/ 2635893 w 5545537"/>
              <a:gd name="connsiteY5" fmla="*/ 0 h 6942972"/>
              <a:gd name="connsiteX6" fmla="*/ 2649648 w 5545537"/>
              <a:gd name="connsiteY6" fmla="*/ 1387 h 6942972"/>
              <a:gd name="connsiteX7" fmla="*/ 2649648 w 5545537"/>
              <a:gd name="connsiteY7" fmla="*/ 537 h 6942972"/>
              <a:gd name="connsiteX8" fmla="*/ 2689899 w 5545537"/>
              <a:gd name="connsiteY8" fmla="*/ 537 h 6942972"/>
              <a:gd name="connsiteX9" fmla="*/ 2689899 w 5545537"/>
              <a:gd name="connsiteY9" fmla="*/ 0 h 6942972"/>
              <a:gd name="connsiteX10" fmla="*/ 3846766 w 5545537"/>
              <a:gd name="connsiteY10" fmla="*/ 0 h 6942972"/>
              <a:gd name="connsiteX11" fmla="*/ 3846766 w 5545537"/>
              <a:gd name="connsiteY11" fmla="*/ 537 h 6942972"/>
              <a:gd name="connsiteX12" fmla="*/ 5545537 w 5545537"/>
              <a:gd name="connsiteY12" fmla="*/ 537 h 6942972"/>
              <a:gd name="connsiteX13" fmla="*/ 5540385 w 5545537"/>
              <a:gd name="connsiteY13" fmla="*/ 6942970 h 6942972"/>
              <a:gd name="connsiteX14" fmla="*/ 1067337 w 5545537"/>
              <a:gd name="connsiteY14" fmla="*/ 6863300 h 6942972"/>
              <a:gd name="connsiteX15" fmla="*/ 1069719 w 5545537"/>
              <a:gd name="connsiteY15" fmla="*/ 6318334 h 6942972"/>
              <a:gd name="connsiteX16" fmla="*/ 1069720 w 5545537"/>
              <a:gd name="connsiteY16" fmla="*/ 6318321 h 6942972"/>
              <a:gd name="connsiteX17" fmla="*/ 1069719 w 5545537"/>
              <a:gd name="connsiteY17" fmla="*/ 6318310 h 6942972"/>
              <a:gd name="connsiteX18" fmla="*/ 1061010 w 5545537"/>
              <a:gd name="connsiteY18" fmla="*/ 6219603 h 6942972"/>
              <a:gd name="connsiteX19" fmla="*/ 624433 w 5545537"/>
              <a:gd name="connsiteY19" fmla="*/ 5771972 h 6942972"/>
              <a:gd name="connsiteX20" fmla="*/ 426816 w 5545537"/>
              <a:gd name="connsiteY20" fmla="*/ 5735384 h 6942972"/>
              <a:gd name="connsiteX21" fmla="*/ 9971 w 5545537"/>
              <a:gd name="connsiteY21" fmla="*/ 5223932 h 6942972"/>
              <a:gd name="connsiteX22" fmla="*/ 426816 w 5545537"/>
              <a:gd name="connsiteY22" fmla="*/ 4712481 h 6942972"/>
              <a:gd name="connsiteX23" fmla="*/ 512040 w 5545537"/>
              <a:gd name="connsiteY23" fmla="*/ 4703889 h 6942972"/>
              <a:gd name="connsiteX24" fmla="*/ 512040 w 5545537"/>
              <a:gd name="connsiteY24" fmla="*/ 4703511 h 6942972"/>
              <a:gd name="connsiteX25" fmla="*/ 423086 w 5545537"/>
              <a:gd name="connsiteY25" fmla="*/ 4694544 h 6942972"/>
              <a:gd name="connsiteX26" fmla="*/ 0 w 5545537"/>
              <a:gd name="connsiteY26" fmla="*/ 4175435 h 6942972"/>
              <a:gd name="connsiteX27" fmla="*/ 529874 w 5545537"/>
              <a:gd name="connsiteY27" fmla="*/ 3645561 h 6942972"/>
              <a:gd name="connsiteX28" fmla="*/ 1048983 w 5545537"/>
              <a:gd name="connsiteY28" fmla="*/ 4068647 h 6942972"/>
              <a:gd name="connsiteX29" fmla="*/ 1057146 w 5545537"/>
              <a:gd name="connsiteY29" fmla="*/ 4149617 h 6942972"/>
              <a:gd name="connsiteX30" fmla="*/ 1069719 w 5545537"/>
              <a:gd name="connsiteY30" fmla="*/ 4620012 h 6942972"/>
              <a:gd name="connsiteX31" fmla="*/ 1095113 w 5545537"/>
              <a:gd name="connsiteY31" fmla="*/ 4538207 h 6942972"/>
              <a:gd name="connsiteX32" fmla="*/ 1576145 w 5545537"/>
              <a:gd name="connsiteY32" fmla="*/ 4219357 h 6942972"/>
              <a:gd name="connsiteX33" fmla="*/ 1609779 w 5545537"/>
              <a:gd name="connsiteY33" fmla="*/ 4222748 h 6942972"/>
              <a:gd name="connsiteX34" fmla="*/ 1609779 w 5545537"/>
              <a:gd name="connsiteY34" fmla="*/ 4205666 h 6942972"/>
              <a:gd name="connsiteX35" fmla="*/ 1577115 w 5545537"/>
              <a:gd name="connsiteY35" fmla="*/ 4208959 h 6942972"/>
              <a:gd name="connsiteX36" fmla="*/ 1055057 w 5545537"/>
              <a:gd name="connsiteY36" fmla="*/ 3686901 h 6942972"/>
              <a:gd name="connsiteX37" fmla="*/ 1577115 w 5545537"/>
              <a:gd name="connsiteY37" fmla="*/ 3164843 h 6942972"/>
              <a:gd name="connsiteX38" fmla="*/ 2088567 w 5545537"/>
              <a:gd name="connsiteY38" fmla="*/ 3581688 h 6942972"/>
              <a:gd name="connsiteX39" fmla="*/ 2098635 w 5545537"/>
              <a:gd name="connsiteY39" fmla="*/ 3681565 h 6942972"/>
              <a:gd name="connsiteX40" fmla="*/ 2113837 w 5545537"/>
              <a:gd name="connsiteY40" fmla="*/ 3681565 h 6942972"/>
              <a:gd name="connsiteX41" fmla="*/ 2113837 w 5545537"/>
              <a:gd name="connsiteY41" fmla="*/ 2637449 h 6942972"/>
              <a:gd name="connsiteX42" fmla="*/ 2114775 w 5545537"/>
              <a:gd name="connsiteY42" fmla="*/ 2637449 h 6942972"/>
              <a:gd name="connsiteX43" fmla="*/ 2113835 w 5545537"/>
              <a:gd name="connsiteY43" fmla="*/ 2628122 h 6942972"/>
              <a:gd name="connsiteX44" fmla="*/ 2635893 w 5545537"/>
              <a:gd name="connsiteY44" fmla="*/ 2106064 h 6942972"/>
              <a:gd name="connsiteX45" fmla="*/ 2649648 w 5545537"/>
              <a:gd name="connsiteY45" fmla="*/ 2107451 h 6942972"/>
              <a:gd name="connsiteX46" fmla="*/ 2649648 w 5545537"/>
              <a:gd name="connsiteY46" fmla="*/ 2090015 h 6942972"/>
              <a:gd name="connsiteX47" fmla="*/ 2635894 w 5545537"/>
              <a:gd name="connsiteY47" fmla="*/ 2091401 h 6942972"/>
              <a:gd name="connsiteX48" fmla="*/ 2113836 w 5545537"/>
              <a:gd name="connsiteY48" fmla="*/ 1569343 h 6942972"/>
              <a:gd name="connsiteX49" fmla="*/ 2635894 w 5545537"/>
              <a:gd name="connsiteY49" fmla="*/ 1047285 h 6942972"/>
              <a:gd name="connsiteX50" fmla="*/ 2649648 w 5545537"/>
              <a:gd name="connsiteY50" fmla="*/ 1048672 h 6942972"/>
              <a:gd name="connsiteX51" fmla="*/ 2649648 w 5545537"/>
              <a:gd name="connsiteY51" fmla="*/ 1043268 h 6942972"/>
              <a:gd name="connsiteX52" fmla="*/ 2689899 w 5545537"/>
              <a:gd name="connsiteY52" fmla="*/ 1039210 h 6942972"/>
              <a:gd name="connsiteX53" fmla="*/ 2689899 w 5545537"/>
              <a:gd name="connsiteY53" fmla="*/ 1038672 h 6942972"/>
              <a:gd name="connsiteX54" fmla="*/ 2635893 w 5545537"/>
              <a:gd name="connsiteY54" fmla="*/ 1044116 h 6942972"/>
              <a:gd name="connsiteX55" fmla="*/ 2113835 w 5545537"/>
              <a:gd name="connsiteY55" fmla="*/ 522058 h 6942972"/>
              <a:gd name="connsiteX56" fmla="*/ 2635893 w 5545537"/>
              <a:gd name="connsiteY56" fmla="*/ 0 h 6942972"/>
              <a:gd name="connsiteX0" fmla="*/ 1577115 w 5545537"/>
              <a:gd name="connsiteY0" fmla="*/ 2106064 h 6863435"/>
              <a:gd name="connsiteX1" fmla="*/ 2099173 w 5545537"/>
              <a:gd name="connsiteY1" fmla="*/ 2628122 h 6863435"/>
              <a:gd name="connsiteX2" fmla="*/ 1577115 w 5545537"/>
              <a:gd name="connsiteY2" fmla="*/ 3150180 h 6863435"/>
              <a:gd name="connsiteX3" fmla="*/ 1055057 w 5545537"/>
              <a:gd name="connsiteY3" fmla="*/ 2628122 h 6863435"/>
              <a:gd name="connsiteX4" fmla="*/ 1577115 w 5545537"/>
              <a:gd name="connsiteY4" fmla="*/ 2106064 h 6863435"/>
              <a:gd name="connsiteX5" fmla="*/ 2635893 w 5545537"/>
              <a:gd name="connsiteY5" fmla="*/ 0 h 6863435"/>
              <a:gd name="connsiteX6" fmla="*/ 2649648 w 5545537"/>
              <a:gd name="connsiteY6" fmla="*/ 1387 h 6863435"/>
              <a:gd name="connsiteX7" fmla="*/ 2649648 w 5545537"/>
              <a:gd name="connsiteY7" fmla="*/ 537 h 6863435"/>
              <a:gd name="connsiteX8" fmla="*/ 2689899 w 5545537"/>
              <a:gd name="connsiteY8" fmla="*/ 537 h 6863435"/>
              <a:gd name="connsiteX9" fmla="*/ 2689899 w 5545537"/>
              <a:gd name="connsiteY9" fmla="*/ 0 h 6863435"/>
              <a:gd name="connsiteX10" fmla="*/ 3846766 w 5545537"/>
              <a:gd name="connsiteY10" fmla="*/ 0 h 6863435"/>
              <a:gd name="connsiteX11" fmla="*/ 3846766 w 5545537"/>
              <a:gd name="connsiteY11" fmla="*/ 537 h 6863435"/>
              <a:gd name="connsiteX12" fmla="*/ 5545537 w 5545537"/>
              <a:gd name="connsiteY12" fmla="*/ 537 h 6863435"/>
              <a:gd name="connsiteX13" fmla="*/ 5452809 w 5545537"/>
              <a:gd name="connsiteY13" fmla="*/ 6770393 h 6863435"/>
              <a:gd name="connsiteX14" fmla="*/ 1067337 w 5545537"/>
              <a:gd name="connsiteY14" fmla="*/ 6863300 h 6863435"/>
              <a:gd name="connsiteX15" fmla="*/ 1069719 w 5545537"/>
              <a:gd name="connsiteY15" fmla="*/ 6318334 h 6863435"/>
              <a:gd name="connsiteX16" fmla="*/ 1069720 w 5545537"/>
              <a:gd name="connsiteY16" fmla="*/ 6318321 h 6863435"/>
              <a:gd name="connsiteX17" fmla="*/ 1069719 w 5545537"/>
              <a:gd name="connsiteY17" fmla="*/ 6318310 h 6863435"/>
              <a:gd name="connsiteX18" fmla="*/ 1061010 w 5545537"/>
              <a:gd name="connsiteY18" fmla="*/ 6219603 h 6863435"/>
              <a:gd name="connsiteX19" fmla="*/ 624433 w 5545537"/>
              <a:gd name="connsiteY19" fmla="*/ 5771972 h 6863435"/>
              <a:gd name="connsiteX20" fmla="*/ 426816 w 5545537"/>
              <a:gd name="connsiteY20" fmla="*/ 5735384 h 6863435"/>
              <a:gd name="connsiteX21" fmla="*/ 9971 w 5545537"/>
              <a:gd name="connsiteY21" fmla="*/ 5223932 h 6863435"/>
              <a:gd name="connsiteX22" fmla="*/ 426816 w 5545537"/>
              <a:gd name="connsiteY22" fmla="*/ 4712481 h 6863435"/>
              <a:gd name="connsiteX23" fmla="*/ 512040 w 5545537"/>
              <a:gd name="connsiteY23" fmla="*/ 4703889 h 6863435"/>
              <a:gd name="connsiteX24" fmla="*/ 512040 w 5545537"/>
              <a:gd name="connsiteY24" fmla="*/ 4703511 h 6863435"/>
              <a:gd name="connsiteX25" fmla="*/ 423086 w 5545537"/>
              <a:gd name="connsiteY25" fmla="*/ 4694544 h 6863435"/>
              <a:gd name="connsiteX26" fmla="*/ 0 w 5545537"/>
              <a:gd name="connsiteY26" fmla="*/ 4175435 h 6863435"/>
              <a:gd name="connsiteX27" fmla="*/ 529874 w 5545537"/>
              <a:gd name="connsiteY27" fmla="*/ 3645561 h 6863435"/>
              <a:gd name="connsiteX28" fmla="*/ 1048983 w 5545537"/>
              <a:gd name="connsiteY28" fmla="*/ 4068647 h 6863435"/>
              <a:gd name="connsiteX29" fmla="*/ 1057146 w 5545537"/>
              <a:gd name="connsiteY29" fmla="*/ 4149617 h 6863435"/>
              <a:gd name="connsiteX30" fmla="*/ 1069719 w 5545537"/>
              <a:gd name="connsiteY30" fmla="*/ 4620012 h 6863435"/>
              <a:gd name="connsiteX31" fmla="*/ 1095113 w 5545537"/>
              <a:gd name="connsiteY31" fmla="*/ 4538207 h 6863435"/>
              <a:gd name="connsiteX32" fmla="*/ 1576145 w 5545537"/>
              <a:gd name="connsiteY32" fmla="*/ 4219357 h 6863435"/>
              <a:gd name="connsiteX33" fmla="*/ 1609779 w 5545537"/>
              <a:gd name="connsiteY33" fmla="*/ 4222748 h 6863435"/>
              <a:gd name="connsiteX34" fmla="*/ 1609779 w 5545537"/>
              <a:gd name="connsiteY34" fmla="*/ 4205666 h 6863435"/>
              <a:gd name="connsiteX35" fmla="*/ 1577115 w 5545537"/>
              <a:gd name="connsiteY35" fmla="*/ 4208959 h 6863435"/>
              <a:gd name="connsiteX36" fmla="*/ 1055057 w 5545537"/>
              <a:gd name="connsiteY36" fmla="*/ 3686901 h 6863435"/>
              <a:gd name="connsiteX37" fmla="*/ 1577115 w 5545537"/>
              <a:gd name="connsiteY37" fmla="*/ 3164843 h 6863435"/>
              <a:gd name="connsiteX38" fmla="*/ 2088567 w 5545537"/>
              <a:gd name="connsiteY38" fmla="*/ 3581688 h 6863435"/>
              <a:gd name="connsiteX39" fmla="*/ 2098635 w 5545537"/>
              <a:gd name="connsiteY39" fmla="*/ 3681565 h 6863435"/>
              <a:gd name="connsiteX40" fmla="*/ 2113837 w 5545537"/>
              <a:gd name="connsiteY40" fmla="*/ 3681565 h 6863435"/>
              <a:gd name="connsiteX41" fmla="*/ 2113837 w 5545537"/>
              <a:gd name="connsiteY41" fmla="*/ 2637449 h 6863435"/>
              <a:gd name="connsiteX42" fmla="*/ 2114775 w 5545537"/>
              <a:gd name="connsiteY42" fmla="*/ 2637449 h 6863435"/>
              <a:gd name="connsiteX43" fmla="*/ 2113835 w 5545537"/>
              <a:gd name="connsiteY43" fmla="*/ 2628122 h 6863435"/>
              <a:gd name="connsiteX44" fmla="*/ 2635893 w 5545537"/>
              <a:gd name="connsiteY44" fmla="*/ 2106064 h 6863435"/>
              <a:gd name="connsiteX45" fmla="*/ 2649648 w 5545537"/>
              <a:gd name="connsiteY45" fmla="*/ 2107451 h 6863435"/>
              <a:gd name="connsiteX46" fmla="*/ 2649648 w 5545537"/>
              <a:gd name="connsiteY46" fmla="*/ 2090015 h 6863435"/>
              <a:gd name="connsiteX47" fmla="*/ 2635894 w 5545537"/>
              <a:gd name="connsiteY47" fmla="*/ 2091401 h 6863435"/>
              <a:gd name="connsiteX48" fmla="*/ 2113836 w 5545537"/>
              <a:gd name="connsiteY48" fmla="*/ 1569343 h 6863435"/>
              <a:gd name="connsiteX49" fmla="*/ 2635894 w 5545537"/>
              <a:gd name="connsiteY49" fmla="*/ 1047285 h 6863435"/>
              <a:gd name="connsiteX50" fmla="*/ 2649648 w 5545537"/>
              <a:gd name="connsiteY50" fmla="*/ 1048672 h 6863435"/>
              <a:gd name="connsiteX51" fmla="*/ 2649648 w 5545537"/>
              <a:gd name="connsiteY51" fmla="*/ 1043268 h 6863435"/>
              <a:gd name="connsiteX52" fmla="*/ 2689899 w 5545537"/>
              <a:gd name="connsiteY52" fmla="*/ 1039210 h 6863435"/>
              <a:gd name="connsiteX53" fmla="*/ 2689899 w 5545537"/>
              <a:gd name="connsiteY53" fmla="*/ 1038672 h 6863435"/>
              <a:gd name="connsiteX54" fmla="*/ 2635893 w 5545537"/>
              <a:gd name="connsiteY54" fmla="*/ 1044116 h 6863435"/>
              <a:gd name="connsiteX55" fmla="*/ 2113835 w 5545537"/>
              <a:gd name="connsiteY55" fmla="*/ 522058 h 6863435"/>
              <a:gd name="connsiteX56" fmla="*/ 2635893 w 5545537"/>
              <a:gd name="connsiteY56" fmla="*/ 0 h 6863435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2689899 w 5546031"/>
              <a:gd name="connsiteY8" fmla="*/ 537 h 6864730"/>
              <a:gd name="connsiteX9" fmla="*/ 2689899 w 5546031"/>
              <a:gd name="connsiteY9" fmla="*/ 0 h 6864730"/>
              <a:gd name="connsiteX10" fmla="*/ 3846766 w 5546031"/>
              <a:gd name="connsiteY10" fmla="*/ 0 h 6864730"/>
              <a:gd name="connsiteX11" fmla="*/ 3846766 w 5546031"/>
              <a:gd name="connsiteY11" fmla="*/ 537 h 6864730"/>
              <a:gd name="connsiteX12" fmla="*/ 5545537 w 5546031"/>
              <a:gd name="connsiteY12" fmla="*/ 537 h 6864730"/>
              <a:gd name="connsiteX13" fmla="*/ 5545536 w 5546031"/>
              <a:gd name="connsiteY13" fmla="*/ 6860545 h 6864730"/>
              <a:gd name="connsiteX14" fmla="*/ 1067337 w 5546031"/>
              <a:gd name="connsiteY14" fmla="*/ 6863300 h 6864730"/>
              <a:gd name="connsiteX15" fmla="*/ 1069719 w 5546031"/>
              <a:gd name="connsiteY15" fmla="*/ 6318334 h 6864730"/>
              <a:gd name="connsiteX16" fmla="*/ 1069720 w 5546031"/>
              <a:gd name="connsiteY16" fmla="*/ 6318321 h 6864730"/>
              <a:gd name="connsiteX17" fmla="*/ 1069719 w 5546031"/>
              <a:gd name="connsiteY17" fmla="*/ 6318310 h 6864730"/>
              <a:gd name="connsiteX18" fmla="*/ 1061010 w 5546031"/>
              <a:gd name="connsiteY18" fmla="*/ 6219603 h 6864730"/>
              <a:gd name="connsiteX19" fmla="*/ 624433 w 5546031"/>
              <a:gd name="connsiteY19" fmla="*/ 5771972 h 6864730"/>
              <a:gd name="connsiteX20" fmla="*/ 426816 w 5546031"/>
              <a:gd name="connsiteY20" fmla="*/ 5735384 h 6864730"/>
              <a:gd name="connsiteX21" fmla="*/ 9971 w 5546031"/>
              <a:gd name="connsiteY21" fmla="*/ 5223932 h 6864730"/>
              <a:gd name="connsiteX22" fmla="*/ 426816 w 5546031"/>
              <a:gd name="connsiteY22" fmla="*/ 4712481 h 6864730"/>
              <a:gd name="connsiteX23" fmla="*/ 512040 w 5546031"/>
              <a:gd name="connsiteY23" fmla="*/ 4703889 h 6864730"/>
              <a:gd name="connsiteX24" fmla="*/ 512040 w 5546031"/>
              <a:gd name="connsiteY24" fmla="*/ 4703511 h 6864730"/>
              <a:gd name="connsiteX25" fmla="*/ 423086 w 5546031"/>
              <a:gd name="connsiteY25" fmla="*/ 4694544 h 6864730"/>
              <a:gd name="connsiteX26" fmla="*/ 0 w 5546031"/>
              <a:gd name="connsiteY26" fmla="*/ 4175435 h 6864730"/>
              <a:gd name="connsiteX27" fmla="*/ 529874 w 5546031"/>
              <a:gd name="connsiteY27" fmla="*/ 3645561 h 6864730"/>
              <a:gd name="connsiteX28" fmla="*/ 1048983 w 5546031"/>
              <a:gd name="connsiteY28" fmla="*/ 4068647 h 6864730"/>
              <a:gd name="connsiteX29" fmla="*/ 1057146 w 5546031"/>
              <a:gd name="connsiteY29" fmla="*/ 4149617 h 6864730"/>
              <a:gd name="connsiteX30" fmla="*/ 1069719 w 5546031"/>
              <a:gd name="connsiteY30" fmla="*/ 4620012 h 6864730"/>
              <a:gd name="connsiteX31" fmla="*/ 1095113 w 5546031"/>
              <a:gd name="connsiteY31" fmla="*/ 4538207 h 6864730"/>
              <a:gd name="connsiteX32" fmla="*/ 1576145 w 5546031"/>
              <a:gd name="connsiteY32" fmla="*/ 4219357 h 6864730"/>
              <a:gd name="connsiteX33" fmla="*/ 1609779 w 5546031"/>
              <a:gd name="connsiteY33" fmla="*/ 4222748 h 6864730"/>
              <a:gd name="connsiteX34" fmla="*/ 1609779 w 5546031"/>
              <a:gd name="connsiteY34" fmla="*/ 4205666 h 6864730"/>
              <a:gd name="connsiteX35" fmla="*/ 1577115 w 5546031"/>
              <a:gd name="connsiteY35" fmla="*/ 4208959 h 6864730"/>
              <a:gd name="connsiteX36" fmla="*/ 1055057 w 5546031"/>
              <a:gd name="connsiteY36" fmla="*/ 3686901 h 6864730"/>
              <a:gd name="connsiteX37" fmla="*/ 1577115 w 5546031"/>
              <a:gd name="connsiteY37" fmla="*/ 3164843 h 6864730"/>
              <a:gd name="connsiteX38" fmla="*/ 2088567 w 5546031"/>
              <a:gd name="connsiteY38" fmla="*/ 3581688 h 6864730"/>
              <a:gd name="connsiteX39" fmla="*/ 2098635 w 5546031"/>
              <a:gd name="connsiteY39" fmla="*/ 3681565 h 6864730"/>
              <a:gd name="connsiteX40" fmla="*/ 2113837 w 5546031"/>
              <a:gd name="connsiteY40" fmla="*/ 3681565 h 6864730"/>
              <a:gd name="connsiteX41" fmla="*/ 2113837 w 5546031"/>
              <a:gd name="connsiteY41" fmla="*/ 2637449 h 6864730"/>
              <a:gd name="connsiteX42" fmla="*/ 2114775 w 5546031"/>
              <a:gd name="connsiteY42" fmla="*/ 2637449 h 6864730"/>
              <a:gd name="connsiteX43" fmla="*/ 2113835 w 5546031"/>
              <a:gd name="connsiteY43" fmla="*/ 2628122 h 6864730"/>
              <a:gd name="connsiteX44" fmla="*/ 2635893 w 5546031"/>
              <a:gd name="connsiteY44" fmla="*/ 2106064 h 6864730"/>
              <a:gd name="connsiteX45" fmla="*/ 2649648 w 5546031"/>
              <a:gd name="connsiteY45" fmla="*/ 2107451 h 6864730"/>
              <a:gd name="connsiteX46" fmla="*/ 2649648 w 5546031"/>
              <a:gd name="connsiteY46" fmla="*/ 2090015 h 6864730"/>
              <a:gd name="connsiteX47" fmla="*/ 2635894 w 5546031"/>
              <a:gd name="connsiteY47" fmla="*/ 2091401 h 6864730"/>
              <a:gd name="connsiteX48" fmla="*/ 2113836 w 5546031"/>
              <a:gd name="connsiteY48" fmla="*/ 1569343 h 6864730"/>
              <a:gd name="connsiteX49" fmla="*/ 2635894 w 5546031"/>
              <a:gd name="connsiteY49" fmla="*/ 1047285 h 6864730"/>
              <a:gd name="connsiteX50" fmla="*/ 2649648 w 5546031"/>
              <a:gd name="connsiteY50" fmla="*/ 1048672 h 6864730"/>
              <a:gd name="connsiteX51" fmla="*/ 2649648 w 5546031"/>
              <a:gd name="connsiteY51" fmla="*/ 1043268 h 6864730"/>
              <a:gd name="connsiteX52" fmla="*/ 2689899 w 5546031"/>
              <a:gd name="connsiteY52" fmla="*/ 1039210 h 6864730"/>
              <a:gd name="connsiteX53" fmla="*/ 2689899 w 5546031"/>
              <a:gd name="connsiteY53" fmla="*/ 1038672 h 6864730"/>
              <a:gd name="connsiteX54" fmla="*/ 2635893 w 5546031"/>
              <a:gd name="connsiteY54" fmla="*/ 1044116 h 6864730"/>
              <a:gd name="connsiteX55" fmla="*/ 2113835 w 5546031"/>
              <a:gd name="connsiteY55" fmla="*/ 522058 h 6864730"/>
              <a:gd name="connsiteX56" fmla="*/ 2635893 w 5546031"/>
              <a:gd name="connsiteY56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2689899 w 5546031"/>
              <a:gd name="connsiteY8" fmla="*/ 537 h 6864730"/>
              <a:gd name="connsiteX9" fmla="*/ 3846766 w 5546031"/>
              <a:gd name="connsiteY9" fmla="*/ 0 h 6864730"/>
              <a:gd name="connsiteX10" fmla="*/ 3846766 w 5546031"/>
              <a:gd name="connsiteY10" fmla="*/ 537 h 6864730"/>
              <a:gd name="connsiteX11" fmla="*/ 5545537 w 5546031"/>
              <a:gd name="connsiteY11" fmla="*/ 537 h 6864730"/>
              <a:gd name="connsiteX12" fmla="*/ 5545536 w 5546031"/>
              <a:gd name="connsiteY12" fmla="*/ 6860545 h 6864730"/>
              <a:gd name="connsiteX13" fmla="*/ 1067337 w 5546031"/>
              <a:gd name="connsiteY13" fmla="*/ 6863300 h 6864730"/>
              <a:gd name="connsiteX14" fmla="*/ 1069719 w 5546031"/>
              <a:gd name="connsiteY14" fmla="*/ 6318334 h 6864730"/>
              <a:gd name="connsiteX15" fmla="*/ 1069720 w 5546031"/>
              <a:gd name="connsiteY15" fmla="*/ 6318321 h 6864730"/>
              <a:gd name="connsiteX16" fmla="*/ 1069719 w 5546031"/>
              <a:gd name="connsiteY16" fmla="*/ 6318310 h 6864730"/>
              <a:gd name="connsiteX17" fmla="*/ 1061010 w 5546031"/>
              <a:gd name="connsiteY17" fmla="*/ 6219603 h 6864730"/>
              <a:gd name="connsiteX18" fmla="*/ 624433 w 5546031"/>
              <a:gd name="connsiteY18" fmla="*/ 5771972 h 6864730"/>
              <a:gd name="connsiteX19" fmla="*/ 426816 w 5546031"/>
              <a:gd name="connsiteY19" fmla="*/ 5735384 h 6864730"/>
              <a:gd name="connsiteX20" fmla="*/ 9971 w 5546031"/>
              <a:gd name="connsiteY20" fmla="*/ 5223932 h 6864730"/>
              <a:gd name="connsiteX21" fmla="*/ 426816 w 5546031"/>
              <a:gd name="connsiteY21" fmla="*/ 4712481 h 6864730"/>
              <a:gd name="connsiteX22" fmla="*/ 512040 w 5546031"/>
              <a:gd name="connsiteY22" fmla="*/ 4703889 h 6864730"/>
              <a:gd name="connsiteX23" fmla="*/ 512040 w 5546031"/>
              <a:gd name="connsiteY23" fmla="*/ 4703511 h 6864730"/>
              <a:gd name="connsiteX24" fmla="*/ 423086 w 5546031"/>
              <a:gd name="connsiteY24" fmla="*/ 4694544 h 6864730"/>
              <a:gd name="connsiteX25" fmla="*/ 0 w 5546031"/>
              <a:gd name="connsiteY25" fmla="*/ 4175435 h 6864730"/>
              <a:gd name="connsiteX26" fmla="*/ 529874 w 5546031"/>
              <a:gd name="connsiteY26" fmla="*/ 3645561 h 6864730"/>
              <a:gd name="connsiteX27" fmla="*/ 1048983 w 5546031"/>
              <a:gd name="connsiteY27" fmla="*/ 4068647 h 6864730"/>
              <a:gd name="connsiteX28" fmla="*/ 1057146 w 5546031"/>
              <a:gd name="connsiteY28" fmla="*/ 4149617 h 6864730"/>
              <a:gd name="connsiteX29" fmla="*/ 1069719 w 5546031"/>
              <a:gd name="connsiteY29" fmla="*/ 4620012 h 6864730"/>
              <a:gd name="connsiteX30" fmla="*/ 1095113 w 5546031"/>
              <a:gd name="connsiteY30" fmla="*/ 4538207 h 6864730"/>
              <a:gd name="connsiteX31" fmla="*/ 1576145 w 5546031"/>
              <a:gd name="connsiteY31" fmla="*/ 4219357 h 6864730"/>
              <a:gd name="connsiteX32" fmla="*/ 1609779 w 5546031"/>
              <a:gd name="connsiteY32" fmla="*/ 4222748 h 6864730"/>
              <a:gd name="connsiteX33" fmla="*/ 1609779 w 5546031"/>
              <a:gd name="connsiteY33" fmla="*/ 4205666 h 6864730"/>
              <a:gd name="connsiteX34" fmla="*/ 1577115 w 5546031"/>
              <a:gd name="connsiteY34" fmla="*/ 4208959 h 6864730"/>
              <a:gd name="connsiteX35" fmla="*/ 1055057 w 5546031"/>
              <a:gd name="connsiteY35" fmla="*/ 3686901 h 6864730"/>
              <a:gd name="connsiteX36" fmla="*/ 1577115 w 5546031"/>
              <a:gd name="connsiteY36" fmla="*/ 3164843 h 6864730"/>
              <a:gd name="connsiteX37" fmla="*/ 2088567 w 5546031"/>
              <a:gd name="connsiteY37" fmla="*/ 3581688 h 6864730"/>
              <a:gd name="connsiteX38" fmla="*/ 2098635 w 5546031"/>
              <a:gd name="connsiteY38" fmla="*/ 3681565 h 6864730"/>
              <a:gd name="connsiteX39" fmla="*/ 2113837 w 5546031"/>
              <a:gd name="connsiteY39" fmla="*/ 3681565 h 6864730"/>
              <a:gd name="connsiteX40" fmla="*/ 2113837 w 5546031"/>
              <a:gd name="connsiteY40" fmla="*/ 2637449 h 6864730"/>
              <a:gd name="connsiteX41" fmla="*/ 2114775 w 5546031"/>
              <a:gd name="connsiteY41" fmla="*/ 2637449 h 6864730"/>
              <a:gd name="connsiteX42" fmla="*/ 2113835 w 5546031"/>
              <a:gd name="connsiteY42" fmla="*/ 2628122 h 6864730"/>
              <a:gd name="connsiteX43" fmla="*/ 2635893 w 5546031"/>
              <a:gd name="connsiteY43" fmla="*/ 2106064 h 6864730"/>
              <a:gd name="connsiteX44" fmla="*/ 2649648 w 5546031"/>
              <a:gd name="connsiteY44" fmla="*/ 2107451 h 6864730"/>
              <a:gd name="connsiteX45" fmla="*/ 2649648 w 5546031"/>
              <a:gd name="connsiteY45" fmla="*/ 2090015 h 6864730"/>
              <a:gd name="connsiteX46" fmla="*/ 2635894 w 5546031"/>
              <a:gd name="connsiteY46" fmla="*/ 2091401 h 6864730"/>
              <a:gd name="connsiteX47" fmla="*/ 2113836 w 5546031"/>
              <a:gd name="connsiteY47" fmla="*/ 1569343 h 6864730"/>
              <a:gd name="connsiteX48" fmla="*/ 2635894 w 5546031"/>
              <a:gd name="connsiteY48" fmla="*/ 1047285 h 6864730"/>
              <a:gd name="connsiteX49" fmla="*/ 2649648 w 5546031"/>
              <a:gd name="connsiteY49" fmla="*/ 1048672 h 6864730"/>
              <a:gd name="connsiteX50" fmla="*/ 2649648 w 5546031"/>
              <a:gd name="connsiteY50" fmla="*/ 1043268 h 6864730"/>
              <a:gd name="connsiteX51" fmla="*/ 2689899 w 5546031"/>
              <a:gd name="connsiteY51" fmla="*/ 1039210 h 6864730"/>
              <a:gd name="connsiteX52" fmla="*/ 2689899 w 5546031"/>
              <a:gd name="connsiteY52" fmla="*/ 1038672 h 6864730"/>
              <a:gd name="connsiteX53" fmla="*/ 2635893 w 5546031"/>
              <a:gd name="connsiteY53" fmla="*/ 1044116 h 6864730"/>
              <a:gd name="connsiteX54" fmla="*/ 2113835 w 5546031"/>
              <a:gd name="connsiteY54" fmla="*/ 522058 h 6864730"/>
              <a:gd name="connsiteX55" fmla="*/ 2635893 w 5546031"/>
              <a:gd name="connsiteY55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89899 w 5546031"/>
              <a:gd name="connsiteY50" fmla="*/ 1039210 h 6864730"/>
              <a:gd name="connsiteX51" fmla="*/ 2689899 w 5546031"/>
              <a:gd name="connsiteY51" fmla="*/ 1038672 h 6864730"/>
              <a:gd name="connsiteX52" fmla="*/ 2635893 w 5546031"/>
              <a:gd name="connsiteY52" fmla="*/ 1044116 h 6864730"/>
              <a:gd name="connsiteX53" fmla="*/ 2113835 w 5546031"/>
              <a:gd name="connsiteY53" fmla="*/ 522058 h 6864730"/>
              <a:gd name="connsiteX54" fmla="*/ 2635893 w 5546031"/>
              <a:gd name="connsiteY54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89899 w 5546031"/>
              <a:gd name="connsiteY50" fmla="*/ 1039210 h 6864730"/>
              <a:gd name="connsiteX51" fmla="*/ 2635893 w 5546031"/>
              <a:gd name="connsiteY51" fmla="*/ 1044116 h 6864730"/>
              <a:gd name="connsiteX52" fmla="*/ 2113835 w 5546031"/>
              <a:gd name="connsiteY52" fmla="*/ 522058 h 6864730"/>
              <a:gd name="connsiteX53" fmla="*/ 2635893 w 5546031"/>
              <a:gd name="connsiteY53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35893 w 5546031"/>
              <a:gd name="connsiteY50" fmla="*/ 1044116 h 6864730"/>
              <a:gd name="connsiteX51" fmla="*/ 2113835 w 5546031"/>
              <a:gd name="connsiteY51" fmla="*/ 522058 h 6864730"/>
              <a:gd name="connsiteX52" fmla="*/ 2635893 w 5546031"/>
              <a:gd name="connsiteY52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5545537 w 5546031"/>
              <a:gd name="connsiteY9" fmla="*/ 537 h 6864730"/>
              <a:gd name="connsiteX10" fmla="*/ 5545536 w 5546031"/>
              <a:gd name="connsiteY10" fmla="*/ 6860545 h 6864730"/>
              <a:gd name="connsiteX11" fmla="*/ 1067337 w 5546031"/>
              <a:gd name="connsiteY11" fmla="*/ 6863300 h 6864730"/>
              <a:gd name="connsiteX12" fmla="*/ 1069719 w 5546031"/>
              <a:gd name="connsiteY12" fmla="*/ 6318334 h 6864730"/>
              <a:gd name="connsiteX13" fmla="*/ 1069720 w 5546031"/>
              <a:gd name="connsiteY13" fmla="*/ 6318321 h 6864730"/>
              <a:gd name="connsiteX14" fmla="*/ 1069719 w 5546031"/>
              <a:gd name="connsiteY14" fmla="*/ 6318310 h 6864730"/>
              <a:gd name="connsiteX15" fmla="*/ 1061010 w 5546031"/>
              <a:gd name="connsiteY15" fmla="*/ 6219603 h 6864730"/>
              <a:gd name="connsiteX16" fmla="*/ 624433 w 5546031"/>
              <a:gd name="connsiteY16" fmla="*/ 5771972 h 6864730"/>
              <a:gd name="connsiteX17" fmla="*/ 426816 w 5546031"/>
              <a:gd name="connsiteY17" fmla="*/ 5735384 h 6864730"/>
              <a:gd name="connsiteX18" fmla="*/ 9971 w 5546031"/>
              <a:gd name="connsiteY18" fmla="*/ 5223932 h 6864730"/>
              <a:gd name="connsiteX19" fmla="*/ 426816 w 5546031"/>
              <a:gd name="connsiteY19" fmla="*/ 4712481 h 6864730"/>
              <a:gd name="connsiteX20" fmla="*/ 512040 w 5546031"/>
              <a:gd name="connsiteY20" fmla="*/ 4703889 h 6864730"/>
              <a:gd name="connsiteX21" fmla="*/ 512040 w 5546031"/>
              <a:gd name="connsiteY21" fmla="*/ 4703511 h 6864730"/>
              <a:gd name="connsiteX22" fmla="*/ 423086 w 5546031"/>
              <a:gd name="connsiteY22" fmla="*/ 4694544 h 6864730"/>
              <a:gd name="connsiteX23" fmla="*/ 0 w 5546031"/>
              <a:gd name="connsiteY23" fmla="*/ 4175435 h 6864730"/>
              <a:gd name="connsiteX24" fmla="*/ 529874 w 5546031"/>
              <a:gd name="connsiteY24" fmla="*/ 3645561 h 6864730"/>
              <a:gd name="connsiteX25" fmla="*/ 1048983 w 5546031"/>
              <a:gd name="connsiteY25" fmla="*/ 4068647 h 6864730"/>
              <a:gd name="connsiteX26" fmla="*/ 1057146 w 5546031"/>
              <a:gd name="connsiteY26" fmla="*/ 4149617 h 6864730"/>
              <a:gd name="connsiteX27" fmla="*/ 1069719 w 5546031"/>
              <a:gd name="connsiteY27" fmla="*/ 4620012 h 6864730"/>
              <a:gd name="connsiteX28" fmla="*/ 1095113 w 5546031"/>
              <a:gd name="connsiteY28" fmla="*/ 4538207 h 6864730"/>
              <a:gd name="connsiteX29" fmla="*/ 1576145 w 5546031"/>
              <a:gd name="connsiteY29" fmla="*/ 4219357 h 6864730"/>
              <a:gd name="connsiteX30" fmla="*/ 1609779 w 5546031"/>
              <a:gd name="connsiteY30" fmla="*/ 4222748 h 6864730"/>
              <a:gd name="connsiteX31" fmla="*/ 1609779 w 5546031"/>
              <a:gd name="connsiteY31" fmla="*/ 4205666 h 6864730"/>
              <a:gd name="connsiteX32" fmla="*/ 1577115 w 5546031"/>
              <a:gd name="connsiteY32" fmla="*/ 4208959 h 6864730"/>
              <a:gd name="connsiteX33" fmla="*/ 1055057 w 5546031"/>
              <a:gd name="connsiteY33" fmla="*/ 3686901 h 6864730"/>
              <a:gd name="connsiteX34" fmla="*/ 1577115 w 5546031"/>
              <a:gd name="connsiteY34" fmla="*/ 3164843 h 6864730"/>
              <a:gd name="connsiteX35" fmla="*/ 2088567 w 5546031"/>
              <a:gd name="connsiteY35" fmla="*/ 3581688 h 6864730"/>
              <a:gd name="connsiteX36" fmla="*/ 2098635 w 5546031"/>
              <a:gd name="connsiteY36" fmla="*/ 3681565 h 6864730"/>
              <a:gd name="connsiteX37" fmla="*/ 2113837 w 5546031"/>
              <a:gd name="connsiteY37" fmla="*/ 3681565 h 6864730"/>
              <a:gd name="connsiteX38" fmla="*/ 2113837 w 5546031"/>
              <a:gd name="connsiteY38" fmla="*/ 2637449 h 6864730"/>
              <a:gd name="connsiteX39" fmla="*/ 2114775 w 5546031"/>
              <a:gd name="connsiteY39" fmla="*/ 2637449 h 6864730"/>
              <a:gd name="connsiteX40" fmla="*/ 2113835 w 5546031"/>
              <a:gd name="connsiteY40" fmla="*/ 2628122 h 6864730"/>
              <a:gd name="connsiteX41" fmla="*/ 2635893 w 5546031"/>
              <a:gd name="connsiteY41" fmla="*/ 2106064 h 6864730"/>
              <a:gd name="connsiteX42" fmla="*/ 2649648 w 5546031"/>
              <a:gd name="connsiteY42" fmla="*/ 2107451 h 6864730"/>
              <a:gd name="connsiteX43" fmla="*/ 2649648 w 5546031"/>
              <a:gd name="connsiteY43" fmla="*/ 2090015 h 6864730"/>
              <a:gd name="connsiteX44" fmla="*/ 2635894 w 5546031"/>
              <a:gd name="connsiteY44" fmla="*/ 2091401 h 6864730"/>
              <a:gd name="connsiteX45" fmla="*/ 2113836 w 5546031"/>
              <a:gd name="connsiteY45" fmla="*/ 1569343 h 6864730"/>
              <a:gd name="connsiteX46" fmla="*/ 2635894 w 5546031"/>
              <a:gd name="connsiteY46" fmla="*/ 1047285 h 6864730"/>
              <a:gd name="connsiteX47" fmla="*/ 2649648 w 5546031"/>
              <a:gd name="connsiteY47" fmla="*/ 1048672 h 6864730"/>
              <a:gd name="connsiteX48" fmla="*/ 2649648 w 5546031"/>
              <a:gd name="connsiteY48" fmla="*/ 1043268 h 6864730"/>
              <a:gd name="connsiteX49" fmla="*/ 2635893 w 5546031"/>
              <a:gd name="connsiteY49" fmla="*/ 1044116 h 6864730"/>
              <a:gd name="connsiteX50" fmla="*/ 2113835 w 5546031"/>
              <a:gd name="connsiteY50" fmla="*/ 522058 h 6864730"/>
              <a:gd name="connsiteX51" fmla="*/ 2635893 w 5546031"/>
              <a:gd name="connsiteY51" fmla="*/ 0 h 686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46031" h="6864730">
                <a:moveTo>
                  <a:pt x="1577115" y="2106064"/>
                </a:moveTo>
                <a:cubicBezTo>
                  <a:pt x="1865440" y="2106064"/>
                  <a:pt x="2099173" y="2339797"/>
                  <a:pt x="2099173" y="2628122"/>
                </a:cubicBezTo>
                <a:cubicBezTo>
                  <a:pt x="2099173" y="2916447"/>
                  <a:pt x="1865440" y="3150180"/>
                  <a:pt x="1577115" y="3150180"/>
                </a:cubicBezTo>
                <a:cubicBezTo>
                  <a:pt x="1288790" y="3150180"/>
                  <a:pt x="1055057" y="2916447"/>
                  <a:pt x="1055057" y="2628122"/>
                </a:cubicBezTo>
                <a:cubicBezTo>
                  <a:pt x="1055057" y="2339797"/>
                  <a:pt x="1288790" y="2106064"/>
                  <a:pt x="1577115" y="2106064"/>
                </a:cubicBezTo>
                <a:close/>
                <a:moveTo>
                  <a:pt x="2635893" y="0"/>
                </a:moveTo>
                <a:lnTo>
                  <a:pt x="2649648" y="1387"/>
                </a:lnTo>
                <a:lnTo>
                  <a:pt x="2649648" y="537"/>
                </a:lnTo>
                <a:lnTo>
                  <a:pt x="3846766" y="0"/>
                </a:lnTo>
                <a:lnTo>
                  <a:pt x="5545537" y="537"/>
                </a:lnTo>
                <a:cubicBezTo>
                  <a:pt x="5543820" y="2314681"/>
                  <a:pt x="5547253" y="4546401"/>
                  <a:pt x="5545536" y="6860545"/>
                </a:cubicBezTo>
                <a:cubicBezTo>
                  <a:pt x="5545847" y="6861075"/>
                  <a:pt x="2560070" y="6867533"/>
                  <a:pt x="1067337" y="6863300"/>
                </a:cubicBezTo>
                <a:cubicBezTo>
                  <a:pt x="1068990" y="6701392"/>
                  <a:pt x="1068066" y="6480242"/>
                  <a:pt x="1069719" y="6318334"/>
                </a:cubicBezTo>
                <a:cubicBezTo>
                  <a:pt x="1069719" y="6318330"/>
                  <a:pt x="1069720" y="6318325"/>
                  <a:pt x="1069720" y="6318321"/>
                </a:cubicBezTo>
                <a:cubicBezTo>
                  <a:pt x="1069720" y="6318317"/>
                  <a:pt x="1069719" y="6318314"/>
                  <a:pt x="1069719" y="6318310"/>
                </a:cubicBezTo>
                <a:lnTo>
                  <a:pt x="1061010" y="6219603"/>
                </a:lnTo>
                <a:cubicBezTo>
                  <a:pt x="1020946" y="5995312"/>
                  <a:pt x="846793" y="5817474"/>
                  <a:pt x="624433" y="5771972"/>
                </a:cubicBezTo>
                <a:lnTo>
                  <a:pt x="426816" y="5735384"/>
                </a:lnTo>
                <a:cubicBezTo>
                  <a:pt x="188923" y="5686704"/>
                  <a:pt x="9971" y="5476217"/>
                  <a:pt x="9971" y="5223932"/>
                </a:cubicBezTo>
                <a:cubicBezTo>
                  <a:pt x="9971" y="4971648"/>
                  <a:pt x="188923" y="4761160"/>
                  <a:pt x="426816" y="4712481"/>
                </a:cubicBezTo>
                <a:lnTo>
                  <a:pt x="512040" y="4703889"/>
                </a:lnTo>
                <a:lnTo>
                  <a:pt x="512040" y="4703511"/>
                </a:lnTo>
                <a:lnTo>
                  <a:pt x="423086" y="4694544"/>
                </a:lnTo>
                <a:cubicBezTo>
                  <a:pt x="181632" y="4645135"/>
                  <a:pt x="0" y="4431496"/>
                  <a:pt x="0" y="4175435"/>
                </a:cubicBezTo>
                <a:cubicBezTo>
                  <a:pt x="0" y="3882794"/>
                  <a:pt x="237233" y="3645561"/>
                  <a:pt x="529874" y="3645561"/>
                </a:cubicBezTo>
                <a:cubicBezTo>
                  <a:pt x="785935" y="3645561"/>
                  <a:pt x="999574" y="3827193"/>
                  <a:pt x="1048983" y="4068647"/>
                </a:cubicBezTo>
                <a:lnTo>
                  <a:pt x="1057146" y="4149617"/>
                </a:lnTo>
                <a:cubicBezTo>
                  <a:pt x="1060602" y="4241511"/>
                  <a:pt x="1063391" y="4555247"/>
                  <a:pt x="1069719" y="4620012"/>
                </a:cubicBezTo>
                <a:lnTo>
                  <a:pt x="1095113" y="4538207"/>
                </a:lnTo>
                <a:cubicBezTo>
                  <a:pt x="1174366" y="4350832"/>
                  <a:pt x="1359902" y="4219357"/>
                  <a:pt x="1576145" y="4219357"/>
                </a:cubicBezTo>
                <a:lnTo>
                  <a:pt x="1609779" y="4222748"/>
                </a:lnTo>
                <a:lnTo>
                  <a:pt x="1609779" y="4205666"/>
                </a:lnTo>
                <a:lnTo>
                  <a:pt x="1577115" y="4208959"/>
                </a:lnTo>
                <a:cubicBezTo>
                  <a:pt x="1288790" y="4208959"/>
                  <a:pt x="1055057" y="3975226"/>
                  <a:pt x="1055057" y="3686901"/>
                </a:cubicBezTo>
                <a:cubicBezTo>
                  <a:pt x="1055057" y="3398576"/>
                  <a:pt x="1288790" y="3164843"/>
                  <a:pt x="1577115" y="3164843"/>
                </a:cubicBezTo>
                <a:cubicBezTo>
                  <a:pt x="1829399" y="3164843"/>
                  <a:pt x="2039887" y="3343795"/>
                  <a:pt x="2088567" y="3581688"/>
                </a:cubicBezTo>
                <a:lnTo>
                  <a:pt x="2098635" y="3681565"/>
                </a:lnTo>
                <a:lnTo>
                  <a:pt x="2113837" y="3681565"/>
                </a:lnTo>
                <a:lnTo>
                  <a:pt x="2113837" y="2637449"/>
                </a:lnTo>
                <a:lnTo>
                  <a:pt x="2114775" y="2637449"/>
                </a:lnTo>
                <a:cubicBezTo>
                  <a:pt x="2114462" y="2634340"/>
                  <a:pt x="2114148" y="2631231"/>
                  <a:pt x="2113835" y="2628122"/>
                </a:cubicBezTo>
                <a:cubicBezTo>
                  <a:pt x="2113835" y="2339797"/>
                  <a:pt x="2347568" y="2106064"/>
                  <a:pt x="2635893" y="2106064"/>
                </a:cubicBezTo>
                <a:lnTo>
                  <a:pt x="2649648" y="2107451"/>
                </a:lnTo>
                <a:lnTo>
                  <a:pt x="2649648" y="2090015"/>
                </a:lnTo>
                <a:lnTo>
                  <a:pt x="2635894" y="2091401"/>
                </a:lnTo>
                <a:cubicBezTo>
                  <a:pt x="2347569" y="2091401"/>
                  <a:pt x="2113836" y="1857668"/>
                  <a:pt x="2113836" y="1569343"/>
                </a:cubicBezTo>
                <a:cubicBezTo>
                  <a:pt x="2113836" y="1281018"/>
                  <a:pt x="2347569" y="1047285"/>
                  <a:pt x="2635894" y="1047285"/>
                </a:cubicBezTo>
                <a:lnTo>
                  <a:pt x="2649648" y="1048672"/>
                </a:lnTo>
                <a:lnTo>
                  <a:pt x="2649648" y="1043268"/>
                </a:lnTo>
                <a:lnTo>
                  <a:pt x="2635893" y="1044116"/>
                </a:lnTo>
                <a:cubicBezTo>
                  <a:pt x="2347568" y="1044116"/>
                  <a:pt x="2113835" y="810383"/>
                  <a:pt x="2113835" y="522058"/>
                </a:cubicBezTo>
                <a:cubicBezTo>
                  <a:pt x="2113835" y="233733"/>
                  <a:pt x="2347568" y="0"/>
                  <a:pt x="263589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106028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perustyyliä </a:t>
            </a:r>
            <a:br>
              <a:rPr lang="fi-FI"/>
            </a:br>
            <a:r>
              <a:rPr lang="fi-FI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Päivämäärän paikkamerkki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12.3.2026</a:t>
            </a:fld>
            <a:endParaRPr lang="fi-FI"/>
          </a:p>
        </p:txBody>
      </p:sp>
      <p:sp>
        <p:nvSpPr>
          <p:cNvPr id="5" name="Alatunnisteen paikkamerkki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88774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Etunimi Sukunimi</a:t>
            </a:r>
          </a:p>
        </p:txBody>
      </p:sp>
      <p:sp>
        <p:nvSpPr>
          <p:cNvPr id="6" name="Dian numeron paikkamerkki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4147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8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>
          <p15:clr>
            <a:srgbClr val="F26B43"/>
          </p15:clr>
        </p15:guide>
        <p15:guide id="16" orient="horz" pos="2160">
          <p15:clr>
            <a:srgbClr val="F26B43"/>
          </p15:clr>
        </p15:guide>
        <p15:guide id="17" pos="7378">
          <p15:clr>
            <a:srgbClr val="F26B43"/>
          </p15:clr>
        </p15:guide>
        <p15:guide id="19" orient="horz" pos="210">
          <p15:clr>
            <a:srgbClr val="F26B43"/>
          </p15:clr>
        </p15:guide>
        <p15:guide id="20" orient="horz" pos="3929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026">
          <p15:clr>
            <a:srgbClr val="F26B43"/>
          </p15:clr>
        </p15:guide>
        <p15:guide id="23" pos="1436">
          <p15:clr>
            <a:srgbClr val="F26B43"/>
          </p15:clr>
        </p15:guide>
        <p15:guide id="24" orient="horz" pos="3748">
          <p15:clr>
            <a:srgbClr val="F26B43"/>
          </p15:clr>
        </p15:guide>
        <p15:guide id="25" orient="horz" pos="4156">
          <p15:clr>
            <a:srgbClr val="F26B43"/>
          </p15:clr>
        </p15:guide>
        <p15:guide id="26" pos="2638">
          <p15:clr>
            <a:srgbClr val="F26B43"/>
          </p15:clr>
        </p15:guide>
        <p15:guide id="27" pos="5042">
          <p15:clr>
            <a:srgbClr val="F26B43"/>
          </p15:clr>
        </p15:guide>
        <p15:guide id="28" pos="6244">
          <p15:clr>
            <a:srgbClr val="F26B43"/>
          </p15:clr>
        </p15:guide>
        <p15:guide id="29" pos="3931">
          <p15:clr>
            <a:srgbClr val="F26B43"/>
          </p15:clr>
        </p15:guide>
        <p15:guide id="30" pos="302">
          <p15:clr>
            <a:srgbClr val="F26B43"/>
          </p15:clr>
        </p15:guide>
        <p15:guide id="31" pos="3840">
          <p15:clr>
            <a:srgbClr val="F26B43"/>
          </p15:clr>
        </p15:guide>
        <p15:guide id="32" pos="665">
          <p15:clr>
            <a:srgbClr val="F26B43"/>
          </p15:clr>
        </p15:guide>
        <p15:guide id="33" orient="horz" pos="2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59E8D97-EFDF-FC18-27F1-257453F7312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55688" y="908050"/>
            <a:ext cx="5976937" cy="23050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Inter" panose="02000503000000020004" pitchFamily="2" charset="0"/>
                <a:cs typeface="+mn-cs"/>
              </a:rPr>
              <a:t>EQ-5D-5L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Inter" panose="02000503000000020004" pitchFamily="2" charset="0"/>
                <a:cs typeface="+mn-cs"/>
              </a:rPr>
              <a:t>Pirkanmaan hyvinvointialueella</a:t>
            </a:r>
          </a:p>
        </p:txBody>
      </p:sp>
    </p:spTree>
    <p:extLst>
      <p:ext uri="{BB962C8B-B14F-4D97-AF65-F5344CB8AC3E}">
        <p14:creationId xmlns:p14="http://schemas.microsoft.com/office/powerpoint/2010/main" val="190464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4AD5B8-CDF1-95C0-5C58-619E6615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Pitkä kokemus 15D käytöstä erikoissairaanhoidossa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96422F-0588-D0A9-23F6-B85AA902252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400" dirty="0"/>
              <a:t>15D-kysely oli käytössä Pirkanmaan hyvinvointialueella erikoissairaanhoidon yksiköissä. </a:t>
            </a:r>
            <a:r>
              <a:rPr lang="fi-FI" sz="2400"/>
              <a:t>Kysely oli </a:t>
            </a:r>
            <a:r>
              <a:rPr lang="fi-FI" sz="2400" dirty="0"/>
              <a:t>suunnattu </a:t>
            </a:r>
            <a:r>
              <a:rPr lang="fi-FI" sz="2400" dirty="0" err="1"/>
              <a:t>Taysiin</a:t>
            </a:r>
            <a:r>
              <a:rPr lang="fi-FI" sz="2400" dirty="0"/>
              <a:t> poliklinikkakäynnille, toimenpiteeseen tai osastohoitoon  tuleville potilaille.</a:t>
            </a:r>
          </a:p>
          <a:p>
            <a:r>
              <a:rPr lang="fi-FI" sz="2400" dirty="0"/>
              <a:t>Kysely aktivoitui määritellylle potilasryhmälle automaattisesti 30 vuorokautta ennen ajanvarausta.</a:t>
            </a:r>
          </a:p>
          <a:p>
            <a:r>
              <a:rPr lang="fi-FI" sz="2400" dirty="0"/>
              <a:t>Käyttö päättynyt, uusia kyselyitä potilaille ei ole julkaistu enää 1.1.2026 alkaen. </a:t>
            </a:r>
          </a:p>
          <a:p>
            <a:r>
              <a:rPr lang="fi-FI" sz="2400" dirty="0"/>
              <a:t>Haasteena, potilaalle jäi irralliseksi, tuloksia ei käsitelty potilaan kanssa, ammattilainen ei saanut koosteita esim. sairausryhmäkohtaisesti tai vertailua aiempiin potilaan vastauksiin.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0416A3-2A23-E94F-D707-B48D9DEC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EQ-5D-5L </a:t>
            </a:r>
            <a:r>
              <a:rPr lang="fi-FI" dirty="0" err="1"/>
              <a:t>Pirhassa</a:t>
            </a:r>
            <a:r>
              <a:rPr lang="fi-FI" dirty="0"/>
              <a:t>, tavoitellaan lomaketta jolla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7A46EC-4ECF-5265-8896-2321DC4FB14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188" y="1480458"/>
            <a:ext cx="11228387" cy="4469518"/>
          </a:xfrm>
        </p:spPr>
        <p:txBody>
          <a:bodyPr/>
          <a:lstStyle/>
          <a:p>
            <a:r>
              <a:rPr lang="fi-FI" sz="2400" dirty="0"/>
              <a:t>Potilas saa palautteen/tulokset täytöstä, ja vertailutiedon aiempiin vastauksiin</a:t>
            </a:r>
          </a:p>
          <a:p>
            <a:r>
              <a:rPr lang="fi-FI" sz="2400" dirty="0"/>
              <a:t>Ammattilainen saa koosteen/tiivistelmän kyselystä, ja mahdollisen vertailun aiempaan/aiempiin potilaan kyselyihin.</a:t>
            </a:r>
          </a:p>
          <a:p>
            <a:r>
              <a:rPr lang="fi-FI" sz="2400" dirty="0"/>
              <a:t>Ammattilainen saa vertailun samaa sairautta sairastavien tuloksiin</a:t>
            </a:r>
          </a:p>
          <a:p>
            <a:r>
              <a:rPr lang="fi-FI" sz="2400" dirty="0"/>
              <a:t>Saadaan koosteita eri sairauksia sairastavien/ eri yksiköissä hoidettavien vastauksista</a:t>
            </a:r>
          </a:p>
          <a:p>
            <a:r>
              <a:rPr lang="fi-FI" sz="2400" dirty="0"/>
              <a:t>Potilaan </a:t>
            </a:r>
            <a:r>
              <a:rPr lang="fi-FI" sz="2400" dirty="0" err="1"/>
              <a:t>luvittamana</a:t>
            </a:r>
            <a:r>
              <a:rPr lang="fi-FI" sz="2400" dirty="0"/>
              <a:t> voidaan hyödyntää tutkimuskäytössä</a:t>
            </a:r>
          </a:p>
          <a:p>
            <a:r>
              <a:rPr lang="fi-FI" sz="2400" dirty="0"/>
              <a:t>Saadaan kansallinen vaadittava tieto toimitettua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723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F50A7D-734A-3D1B-4BDD-83915026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Pirhan</a:t>
            </a:r>
            <a:r>
              <a:rPr lang="fi-FI" dirty="0"/>
              <a:t> huomioita geneerisen </a:t>
            </a:r>
            <a:r>
              <a:rPr lang="fi-FI" dirty="0" err="1"/>
              <a:t>PROMin</a:t>
            </a:r>
            <a:r>
              <a:rPr lang="fi-FI" dirty="0"/>
              <a:t> käyttöön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703152-1484-0A2A-9F08-9C13010705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Kansallinen lisenssi – kansallisesti sovittu tulkinta (kansallinen indeksi)? </a:t>
            </a:r>
          </a:p>
          <a:p>
            <a:r>
              <a:rPr lang="fi-FI" dirty="0"/>
              <a:t>Kansallisesti sovitut kohderyhmät? Priorisointitarpeet?</a:t>
            </a:r>
          </a:p>
          <a:p>
            <a:r>
              <a:rPr lang="fi-FI" dirty="0"/>
              <a:t>Mikä tieto kansallisesti/hyvinvointialueille merkityksellistä?</a:t>
            </a:r>
          </a:p>
          <a:p>
            <a:endParaRPr lang="fi-FI" dirty="0"/>
          </a:p>
          <a:p>
            <a:r>
              <a:rPr lang="fi-FI" dirty="0"/>
              <a:t>Voiko yhä tavoitteena olla kansallinen, integroitavissa oleva kysely?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46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7AA8D-7187-1E56-BB0D-E720C8E4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Tekninen edistäminen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0B316-C13F-6AB6-EE45-3112368EDF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" y="1257300"/>
            <a:ext cx="11331575" cy="4692675"/>
          </a:xfrm>
        </p:spPr>
        <p:txBody>
          <a:bodyPr/>
          <a:lstStyle/>
          <a:p>
            <a:r>
              <a:rPr lang="fi-FI" sz="2400" dirty="0" err="1"/>
              <a:t>Pirha</a:t>
            </a:r>
            <a:r>
              <a:rPr lang="fi-FI" sz="2400" dirty="0"/>
              <a:t> sitoutunut käyttöönottoon, ei kuitenkaan haluta kiirehtiä 15D-kokemukseen perustuen</a:t>
            </a:r>
          </a:p>
          <a:p>
            <a:r>
              <a:rPr lang="fi-FI" sz="2400" dirty="0"/>
              <a:t>Peruspalveluissa odotetaan käyttöönottoa.</a:t>
            </a:r>
          </a:p>
          <a:p>
            <a:r>
              <a:rPr lang="fi-FI" sz="2400" dirty="0"/>
              <a:t>Nähdään kaksi vaihtoehtoa </a:t>
            </a:r>
          </a:p>
          <a:p>
            <a:pPr marL="514350" indent="-514350">
              <a:buAutoNum type="alphaUcPeriod"/>
            </a:pPr>
            <a:r>
              <a:rPr lang="fi-FI" sz="2400" dirty="0"/>
              <a:t>Lähtökohtaisesti tavoitellaan CE-merkittyä lomakeratkaisua, jossa tulosten käsittely tarvittavin tavoin olisi mahdollista</a:t>
            </a:r>
          </a:p>
          <a:p>
            <a:pPr lvl="2"/>
            <a:r>
              <a:rPr lang="fi-FI" sz="1800" dirty="0"/>
              <a:t>Kustannuksia, jotka olisi järkevää jakaa esim. yliopistosairaaloiden/hyvinvointialueiden kesken ellei kansallisesti?</a:t>
            </a:r>
          </a:p>
          <a:p>
            <a:pPr marL="514350" indent="-514350">
              <a:buAutoNum type="alphaUcPeriod"/>
            </a:pPr>
            <a:r>
              <a:rPr lang="fi-FI" sz="2400" dirty="0"/>
              <a:t>Otetaan ensivaiheessa vain täyttämisen ja tulosten näyttämisen mahdollistama lomakeratkaisu käyttöön, tavoitteena vaihtoehto A</a:t>
            </a:r>
          </a:p>
        </p:txBody>
      </p:sp>
    </p:spTree>
    <p:extLst>
      <p:ext uri="{BB962C8B-B14F-4D97-AF65-F5344CB8AC3E}">
        <p14:creationId xmlns:p14="http://schemas.microsoft.com/office/powerpoint/2010/main" val="269437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D3D106-0B0A-580F-00A4-3AE1D907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770" y="1621707"/>
            <a:ext cx="9971789" cy="1260140"/>
          </a:xfrm>
        </p:spPr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8BA7D3-5498-6AF7-D32F-95F8654814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Taru Manner, kehittämispäällikkö, digikehittäminen</a:t>
            </a:r>
          </a:p>
          <a:p>
            <a:r>
              <a:rPr lang="fi-FI" dirty="0"/>
              <a:t>Suvi Liimatainen, vaikuttavuusylilääkäri</a:t>
            </a:r>
          </a:p>
          <a:p>
            <a:r>
              <a:rPr lang="fi-FI" dirty="0"/>
              <a:t>Anna-Kaisa Parkkila, arviointiylilääkäri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0466785"/>
      </p:ext>
    </p:extLst>
  </p:cSld>
  <p:clrMapOvr>
    <a:masterClrMapping/>
  </p:clrMapOvr>
</p:sld>
</file>

<file path=ppt/theme/theme1.xml><?xml version="1.0" encoding="utf-8"?>
<a:theme xmlns:a="http://schemas.openxmlformats.org/drawingml/2006/main" name="Pirkanmaan hyvinvointialue_perus">
  <a:themeElements>
    <a:clrScheme name="PHA_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284A96"/>
      </a:hlink>
      <a:folHlink>
        <a:srgbClr val="284A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84433AC9-32E8-4852-9E10-5A5822690FC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1879817-4028-4541-b03c-71d8ae3aaf5f">
      <Terms xmlns="http://schemas.microsoft.com/office/infopath/2007/PartnerControls"/>
    </lcf76f155ced4ddcb4097134ff3c332f>
    <TaxCatchAll xmlns="20df6aa9-a28e-4e48-a913-4c846e940d5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631C8E1CCD0324D98F84BDB62B22A2B" ma:contentTypeVersion="17" ma:contentTypeDescription="Luo uusi asiakirja." ma:contentTypeScope="" ma:versionID="0c0bf95434f48134b8cd803919742ba7">
  <xsd:schema xmlns:xsd="http://www.w3.org/2001/XMLSchema" xmlns:xs="http://www.w3.org/2001/XMLSchema" xmlns:p="http://schemas.microsoft.com/office/2006/metadata/properties" xmlns:ns1="http://schemas.microsoft.com/sharepoint/v3" xmlns:ns2="31879817-4028-4541-b03c-71d8ae3aaf5f" xmlns:ns3="20df6aa9-a28e-4e48-a913-4c846e940d5e" targetNamespace="http://schemas.microsoft.com/office/2006/metadata/properties" ma:root="true" ma:fieldsID="755e5dedd8b06c5511736d2fa1bff40a" ns1:_="" ns2:_="" ns3:_="">
    <xsd:import namespace="http://schemas.microsoft.com/sharepoint/v3"/>
    <xsd:import namespace="31879817-4028-4541-b03c-71d8ae3aaf5f"/>
    <xsd:import namespace="20df6aa9-a28e-4e48-a913-4c846e940d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79817-4028-4541-b03c-71d8ae3aa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16d585da-1e51-4695-83ee-0db74bf77a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f6aa9-a28e-4e48-a913-4c846e940d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68f407c-8b82-4408-b31f-33872c876157}" ma:internalName="TaxCatchAll" ma:showField="CatchAllData" ma:web="20df6aa9-a28e-4e48-a913-4c846e940d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084E19-D43B-48B1-B6F4-CABFD5ADD24C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31879817-4028-4541-b03c-71d8ae3aaf5f"/>
    <ds:schemaRef ds:uri="http://purl.org/dc/elements/1.1/"/>
    <ds:schemaRef ds:uri="20df6aa9-a28e-4e48-a913-4c846e940d5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61451F1-AF10-40B3-810F-6FF7E4D51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D69317-0A40-4BE1-BE38-CE7DABF58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1879817-4028-4541-b03c-71d8ae3aaf5f"/>
    <ds:schemaRef ds:uri="20df6aa9-a28e-4e48-a913-4c846e940d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250</Words>
  <Application>Microsoft Office PowerPoint</Application>
  <PresentationFormat>Laajakuva</PresentationFormat>
  <Paragraphs>33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Arial</vt:lpstr>
      <vt:lpstr>Pirkanmaan hyvinvointialue_perus</vt:lpstr>
      <vt:lpstr>EQ-5D-5L Pirkanmaan hyvinvointialueella</vt:lpstr>
      <vt:lpstr>Pitkä kokemus 15D käytöstä erikoissairaanhoidossa</vt:lpstr>
      <vt:lpstr>EQ-5D-5L Pirhassa, tavoitellaan lomaketta jolla</vt:lpstr>
      <vt:lpstr>Pirhan huomioita geneerisen PROMin käyttöön</vt:lpstr>
      <vt:lpstr>Tekninen edistäminen</vt:lpstr>
      <vt:lpstr>Kiitos!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Manner Taru</dc:creator>
  <cp:lastModifiedBy>Leena-Kaisa Nikkarinen</cp:lastModifiedBy>
  <cp:revision>2</cp:revision>
  <dcterms:created xsi:type="dcterms:W3CDTF">2026-03-11T08:31:25Z</dcterms:created>
  <dcterms:modified xsi:type="dcterms:W3CDTF">2026-03-12T11:19:39Z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0x010100C631C8E1CCD0324D98F84BDB62B22A2B</vt:lpwstr>
  </property>
  <property fmtid="{D5CDD505-2E9C-101B-9397-08002B2CF9AE}" pid="3" name="MediaServiceImageTags">
    <vt:lpwstr/>
  </property>
</Properties>
</file>