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7" r:id="rId6"/>
    <p:sldId id="299" r:id="rId7"/>
    <p:sldId id="301" r:id="rId8"/>
    <p:sldId id="302" r:id="rId9"/>
    <p:sldId id="303" r:id="rId10"/>
    <p:sldId id="304" r:id="rId11"/>
    <p:sldId id="305" r:id="rId12"/>
    <p:sldId id="306" r:id="rId13"/>
    <p:sldId id="294" r:id="rId14"/>
    <p:sldId id="273" r:id="rId15"/>
    <p:sldId id="308" r:id="rId16"/>
    <p:sldId id="309" r:id="rId17"/>
    <p:sldId id="260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B6AA20-3CBF-9D6E-7B90-E9B2C169AED7}" name="Julkunen Sonja" initials="SJ" userId="S::Sonja.Julkunen@pshyvinvointialue.fi::7b0f5041-cea9-42f8-a420-ea400542d729" providerId="AD"/>
  <p188:author id="{229243E4-E402-4C1F-90AD-B08896A05AA8}" name="Julkunen Sonja" initials="JS" userId="S::sonja.julkunen@pshyvinvointialue.fi::7b0f5041-cea9-42f8-a420-ea400542d7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F4B86-10CA-49BE-82E4-57248EB1936B}" v="46" dt="2026-02-25T06:54:56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svg"/><Relationship Id="rId7" Type="http://schemas.openxmlformats.org/officeDocument/2006/relationships/image" Target="../media/image4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0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4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4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Pohjois-Savon hyvinvointialueen tunnus.">
            <a:extLst>
              <a:ext uri="{FF2B5EF4-FFF2-40B4-BE49-F238E27FC236}">
                <a16:creationId xmlns:a16="http://schemas.microsoft.com/office/drawing/2014/main" id="{2B85AD46-9020-4C92-F627-9C09A44AF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612" y="500884"/>
            <a:ext cx="2375375" cy="51638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F7D9DE8-ED6C-A014-668D-DB1C6468C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611" y="2235200"/>
            <a:ext cx="11046015" cy="2387600"/>
          </a:xfrm>
        </p:spPr>
        <p:txBody>
          <a:bodyPr anchor="ctr"/>
          <a:lstStyle>
            <a:lvl1pPr algn="ctr">
              <a:lnSpc>
                <a:spcPct val="114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1E7BFD93-F6B9-F319-220B-615372425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4783" y="5279417"/>
            <a:ext cx="1647217" cy="157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9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itaattinosto">
    <p:bg>
      <p:bgPr>
        <a:solidFill>
          <a:srgbClr val="EB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352750" y="2072302"/>
            <a:ext cx="6218494" cy="262027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Sitaattinosto</a:t>
            </a:r>
            <a:br>
              <a:rPr lang="fi-FI"/>
            </a:br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52750" y="4785697"/>
            <a:ext cx="3429633" cy="5631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Sitaatin lähde / tekstin lisätieto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9742" y="1250765"/>
            <a:ext cx="904184" cy="693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C27A96-03F6-2E75-A770-DBE1D73A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1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ly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84A04E2C-DCAE-2419-0C33-D89F36507E08}"/>
              </a:ext>
            </a:extLst>
          </p:cNvPr>
          <p:cNvSpPr txBox="1">
            <a:spLocks/>
          </p:cNvSpPr>
          <p:nvPr/>
        </p:nvSpPr>
        <p:spPr>
          <a:xfrm>
            <a:off x="1193260" y="1256030"/>
            <a:ext cx="5036820" cy="812800"/>
          </a:xfrm>
          <a:prstGeom prst="rect">
            <a:avLst/>
          </a:prstGeom>
        </p:spPr>
        <p:txBody>
          <a:bodyPr vert="horz" lIns="91440" tIns="45720" rIns="91440" bIns="45720" numCol="2" rtlCol="0" anchor="t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fi-FI" sz="3600" b="1"/>
              <a:t>Sisältö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FC7791F-6AD7-0400-6AE0-4C506916D5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89698" y="2233613"/>
            <a:ext cx="6311302" cy="3737696"/>
          </a:xfrm>
        </p:spPr>
        <p:txBody>
          <a:bodyPr>
            <a:noAutofit/>
          </a:bodyPr>
          <a:lstStyle>
            <a:lvl1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7966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E646F3-87BF-F29A-9391-DD784406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3ED77E-D289-2A9A-5A8C-A676B62C8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170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 b="1"/>
            </a:lvl2pPr>
            <a:lvl3pPr>
              <a:defRPr sz="16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C2A44F3-FBAD-AEC1-12BE-D1BDFD570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5CC0D6C-2E85-F601-C2CC-BE4D3F2AF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8C52FF00-65BB-1FBC-2F03-0CB2D3AA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842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atti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898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50"/>
            <a:ext cx="5157787" cy="4173816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018020" y="2235640"/>
            <a:ext cx="4046220" cy="258127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Sitaattinosto </a:t>
            </a:r>
            <a:br>
              <a:rPr lang="fi-FI"/>
            </a:br>
            <a:r>
              <a:rPr lang="fi-FI"/>
              <a:t>Muokkaa tekstin perustyylejä napsauttamalla</a:t>
            </a:r>
          </a:p>
          <a:p>
            <a:pPr lvl="0"/>
            <a:endParaRPr lang="fi-FI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18020" y="5147438"/>
            <a:ext cx="3429633" cy="5631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Nimi</a:t>
            </a:r>
            <a:br>
              <a:rPr lang="fi-FI"/>
            </a:br>
            <a:r>
              <a:rPr lang="fi-FI"/>
              <a:t>Titteli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7C0D72E-7218-1A49-A847-CA7AFC8B1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6C570F-5484-BC4B-A6F3-C4CA1E9D0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618DEC5-5598-E46B-DD5E-49D7BC6DA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EA2D6F9F-05FF-2613-86F0-3C80B9E24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15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taatti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898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50"/>
            <a:ext cx="5157787" cy="4173816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018020" y="2235640"/>
            <a:ext cx="4046220" cy="258127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Sitaattinosto </a:t>
            </a:r>
            <a:br>
              <a:rPr lang="fi-FI"/>
            </a:br>
            <a:r>
              <a:rPr lang="fi-FI"/>
              <a:t>Muokkaa tekstin perustyylejä napsauttamalla</a:t>
            </a:r>
          </a:p>
          <a:p>
            <a:pPr lvl="0"/>
            <a:endParaRPr lang="fi-FI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18020" y="5147438"/>
            <a:ext cx="3429633" cy="5631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Nimi</a:t>
            </a:r>
            <a:br>
              <a:rPr lang="fi-FI"/>
            </a:br>
            <a:r>
              <a:rPr lang="fi-FI"/>
              <a:t>Titteli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7C0D72E-7218-1A49-A847-CA7AFC8B1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6C570F-5484-BC4B-A6F3-C4CA1E9D0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618DEC5-5598-E46B-DD5E-49D7BC6DA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4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itaatti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898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50"/>
            <a:ext cx="5157787" cy="4173816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018020" y="2235640"/>
            <a:ext cx="4046220" cy="258127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Sitaattinosto </a:t>
            </a:r>
            <a:br>
              <a:rPr lang="fi-FI"/>
            </a:br>
            <a:r>
              <a:rPr lang="fi-FI"/>
              <a:t>Muokkaa tekstin perustyylejä napsauttamalla</a:t>
            </a:r>
          </a:p>
          <a:p>
            <a:pPr lvl="0"/>
            <a:endParaRPr lang="fi-FI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18020" y="5147438"/>
            <a:ext cx="3429633" cy="5631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Nimi</a:t>
            </a:r>
            <a:br>
              <a:rPr lang="fi-FI"/>
            </a:br>
            <a:r>
              <a:rPr lang="fi-FI"/>
              <a:t>Titteli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7C0D72E-7218-1A49-A847-CA7AFC8B1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6C570F-5484-BC4B-A6F3-C4CA1E9D0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618DEC5-5598-E46B-DD5E-49D7BC6DA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144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itaatti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898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50"/>
            <a:ext cx="5157787" cy="4173816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018020" y="2235640"/>
            <a:ext cx="4046220" cy="258127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Sitaattinosto </a:t>
            </a:r>
            <a:br>
              <a:rPr lang="fi-FI"/>
            </a:br>
            <a:r>
              <a:rPr lang="fi-FI"/>
              <a:t>Muokkaa tekstin perustyylejä napsauttamalla</a:t>
            </a:r>
          </a:p>
          <a:p>
            <a:pPr lvl="0"/>
            <a:endParaRPr lang="fi-FI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18020" y="5147438"/>
            <a:ext cx="3429633" cy="5631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Nimi</a:t>
            </a:r>
            <a:br>
              <a:rPr lang="fi-FI"/>
            </a:br>
            <a:r>
              <a:rPr lang="fi-FI"/>
              <a:t>Titteli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7C0D72E-7218-1A49-A847-CA7AFC8B1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6C570F-5484-BC4B-A6F3-C4CA1E9D0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618DEC5-5598-E46B-DD5E-49D7BC6DA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568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itaatti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898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50"/>
            <a:ext cx="5157787" cy="4173816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018020" y="2235640"/>
            <a:ext cx="4046220" cy="258127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Sitaattinosto </a:t>
            </a:r>
            <a:br>
              <a:rPr lang="fi-FI"/>
            </a:br>
            <a:r>
              <a:rPr lang="fi-FI"/>
              <a:t>Muokkaa tekstin perustyylejä napsauttamalla</a:t>
            </a:r>
          </a:p>
          <a:p>
            <a:pPr lvl="0"/>
            <a:endParaRPr lang="fi-FI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18020" y="5147438"/>
            <a:ext cx="3429633" cy="5631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Nimi</a:t>
            </a:r>
            <a:br>
              <a:rPr lang="fi-FI"/>
            </a:br>
            <a:r>
              <a:rPr lang="fi-FI"/>
              <a:t>Titteli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7C0D72E-7218-1A49-A847-CA7AFC8B1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6C570F-5484-BC4B-A6F3-C4CA1E9D0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618DEC5-5598-E46B-DD5E-49D7BC6DA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223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+ vapaa t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826"/>
            <a:ext cx="10515600" cy="1325563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spcAft>
                <a:spcPts val="600"/>
              </a:spcAft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94970"/>
            <a:ext cx="9088958" cy="3892988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994A891-DB4F-32D3-F048-B16097BC4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595EAA8-019F-5432-4D31-16A83D246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83F933DE-9ADB-A7A4-56B5-9EC9F3343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499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E995FE-29D7-24FC-6080-F62130D1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93269"/>
            <a:ext cx="5083934" cy="1143000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C24043-65EA-E607-FC45-2046A5D7D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83934" cy="3811588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0BEEE5E1-5A5F-D9CA-E06D-A4B613F39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8277" y="793063"/>
            <a:ext cx="5083935" cy="1143000"/>
          </a:xfrm>
        </p:spPr>
        <p:txBody>
          <a:bodyPr anchor="b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0B13DFC1-DBDD-7101-7C8B-519255A7E71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268278" y="2057400"/>
            <a:ext cx="5083934" cy="3811588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E2C6DF5-DE36-1066-CE65-7D0F0A9DC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66337EF-707A-D722-D09E-72F252207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C41BE813-D929-7C70-1676-25398FE03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52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7D9DE8-ED6C-A014-668D-DB1C6468C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611" y="2235200"/>
            <a:ext cx="11046015" cy="2387600"/>
          </a:xfrm>
        </p:spPr>
        <p:txBody>
          <a:bodyPr anchor="ctr"/>
          <a:lstStyle>
            <a:lvl1pPr algn="ctr">
              <a:lnSpc>
                <a:spcPct val="114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0CC9B5A-8716-2159-B9C2-AA6FF6615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09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 + alaots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E995FE-29D7-24FC-6080-F62130D1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93269"/>
            <a:ext cx="10512424" cy="766590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spcAft>
                <a:spcPts val="600"/>
              </a:spcAft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7DFB941-0471-51BB-F544-02B69B3595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735044"/>
            <a:ext cx="10512425" cy="446088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defRPr sz="2400">
                <a:latin typeface="+mj-lt"/>
              </a:defRPr>
            </a:lvl1pPr>
            <a:lvl2pPr marL="457200" indent="0">
              <a:buNone/>
              <a:defRPr sz="2400">
                <a:latin typeface="+mj-lt"/>
              </a:defRPr>
            </a:lvl2pPr>
            <a:lvl3pPr marL="914400" indent="0">
              <a:buNone/>
              <a:defRPr sz="2400">
                <a:latin typeface="+mj-lt"/>
              </a:defRPr>
            </a:lvl3pPr>
            <a:lvl4pPr marL="1371600" indent="0">
              <a:buNone/>
              <a:defRPr sz="2400">
                <a:latin typeface="+mj-lt"/>
              </a:defRPr>
            </a:lvl4pPr>
            <a:lvl5pPr marL="182880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F20DDFA-E173-7110-3D3B-9B6901EAC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2316212"/>
            <a:ext cx="5083175" cy="658297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800" b="1">
                <a:latin typeface="+mj-lt"/>
              </a:defRPr>
            </a:lvl4pPr>
            <a:lvl5pPr marL="1828800" indent="0">
              <a:buNone/>
              <a:defRPr sz="1800" b="1"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C24043-65EA-E607-FC45-2046A5D7D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79375"/>
            <a:ext cx="5083934" cy="2789611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4BDDBFA8-4B46-3C84-16F9-CE5688B9F9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8278" y="2316211"/>
            <a:ext cx="5083175" cy="658297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800" b="1">
                <a:latin typeface="+mj-lt"/>
              </a:defRPr>
            </a:lvl4pPr>
            <a:lvl5pPr marL="1828800" indent="0">
              <a:buNone/>
              <a:defRPr sz="1800" b="1"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0B13DFC1-DBDD-7101-7C8B-519255A7E71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268278" y="3079375"/>
            <a:ext cx="5083934" cy="2789611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45BD78-83F7-2611-5D82-9044CE089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ED4F1D0-04C5-8E4F-3A06-376D63D4B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4EF0EE80-FDE8-6F9E-ACDD-DD8A0B90D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225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84419E-91D5-88CD-F7A6-FE478D20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>
            <a:lvl1pPr>
              <a:lnSpc>
                <a:spcPct val="114000"/>
              </a:lnSpc>
              <a:spcAft>
                <a:spcPts val="600"/>
              </a:spcAft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FE19A37-2023-3E7F-80A7-5A129565A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F02E460-6FFF-600D-938F-82B2C8D3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07AF440F-BC25-69AA-E3B4-865B825D9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506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A6817B5-50E1-54CD-0C6A-082897143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438E97E-DF4C-4ABD-7AFA-38E6D8259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4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A6817B5-50E1-54CD-0C6A-082897143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92915"/>
            <a:ext cx="9665290" cy="722313"/>
          </a:xfrm>
          <a:noFill/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04406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grpSp>
        <p:nvGrpSpPr>
          <p:cNvPr id="3" name="Ryhmä 2">
            <a:extLst>
              <a:ext uri="{FF2B5EF4-FFF2-40B4-BE49-F238E27FC236}">
                <a16:creationId xmlns:a16="http://schemas.microsoft.com/office/drawing/2014/main" id="{B766F8A9-0897-E006-BE55-737BD24DE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DCB8C76-1231-24DD-5F9C-5AA4A7317674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10134681-88F9-5866-E00C-977D631660B1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CA8F45B8-CDA3-52C4-C135-92F3C5E56292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F8C1C1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F5FC58F9-7D37-8305-7A62-340EF42047F6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F8C1C1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3726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93850"/>
            <a:ext cx="9537700" cy="722313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4C07E4D-3092-A95A-4CE0-36516012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9C903E0E-FA69-5193-CC1D-52A0AEC38E61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1DD94DFD-9145-C952-3EEE-465B51D41907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87FCAE21-E205-8BA6-D449-37478B8DB3BB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F8C1C1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A24B6A09-6FE6-9BA6-6481-524AFA59F533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F8C1C1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75404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FA1C7581-471C-229C-B9B6-B91F152F1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45928AEC-6703-299F-FDCD-CF08A8A1B078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6D269A7C-E310-EF4E-365B-CD1642407E18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915FA8BE-500D-3E4B-9A7E-0DE2B025BE1A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98BA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720AE115-76D8-18A6-063F-2C8BABE148B0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98BA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96347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93850"/>
            <a:ext cx="9537700" cy="722313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DD8D9889-FF9D-666F-9C5F-F3A7368B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8020745C-2D57-1002-A764-C208CD56E4BD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346DAAC9-D36E-92EE-B854-575F087CA873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CFD10D61-7B34-EEAE-E295-F2381DD6779A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98BA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20177E44-89DB-4593-088E-D5D7436A9CAE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98BA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9952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grpSp>
        <p:nvGrpSpPr>
          <p:cNvPr id="3" name="Ryhmä 2">
            <a:extLst>
              <a:ext uri="{FF2B5EF4-FFF2-40B4-BE49-F238E27FC236}">
                <a16:creationId xmlns:a16="http://schemas.microsoft.com/office/drawing/2014/main" id="{1CDF88C6-7017-87EC-FF78-8116B0C7F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2AEBB63-0B40-2A29-2FE0-0088E61D7B7E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DDC3AC86-53A7-FBF5-AED2-F2D6FA426E96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70FFDBCF-198C-65F3-5039-B8C40F865B0B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chemeClr val="accent4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6172A77D-8CD4-7C96-1BE3-CC1D0927C35D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chemeClr val="accent4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33135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93850"/>
            <a:ext cx="9537700" cy="722313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496B938D-89C3-9B03-36AD-9D6C9E8EE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10AC7162-F9E2-DB98-1C67-48D027143982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E36EC0F8-5BC7-7842-9E86-F4D4A6FEBF3B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2D5A532C-FFE8-C12F-4B44-A8C2F45B9062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chemeClr val="accent4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F6D3FB39-84AE-4747-FEC8-C155C0432456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chemeClr val="accent4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313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2 lila taust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7D9DE8-ED6C-A014-668D-DB1C6468C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lnSpc>
                <a:spcPct val="114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1474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grpSp>
        <p:nvGrpSpPr>
          <p:cNvPr id="3" name="Ryhmä 2">
            <a:extLst>
              <a:ext uri="{FF2B5EF4-FFF2-40B4-BE49-F238E27FC236}">
                <a16:creationId xmlns:a16="http://schemas.microsoft.com/office/drawing/2014/main" id="{06762A85-FF40-46F7-1F85-239B3AFF7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A23D886B-069D-D89B-CD29-CB367D7B564B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9EA57752-0EF5-50F8-8A03-6D95A253B122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AE69E9CD-5846-7973-6C32-0E220AC9ADE1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BEEBD5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4C2F7DFF-B871-669C-9609-88580F4967D6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BEEBD5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89279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93850"/>
            <a:ext cx="9537700" cy="722313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49BDEF97-6335-E483-71C3-363985956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E68D1FC2-6E9B-80E0-2196-442A35BE1C79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331ACDDC-D182-77CB-51DF-AFE5BB5A6E3F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BE58208B-1D57-259B-B05E-12BEE6A00073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BEEBD5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ED398AFE-1C1C-EDD9-0B15-03D9F498ABB2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BEEBD5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78505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6D2F7639-6FF6-30EF-521B-4B355F004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2E427E72-980E-21A5-E52F-579A0FF55BBF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A021C260-E54B-610D-C0C1-835F75CBD34B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C9D59F20-CDAE-4DFE-F98C-028B5916C660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C09B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B56BC24D-0C0B-6476-5FEA-97A53A6D8D29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C09B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09493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93850"/>
            <a:ext cx="9537700" cy="722313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09C7E6DA-6E4F-5D2E-3C71-C85E5BFD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CB1DD720-634E-DEB5-B114-60B98166B719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F7A48B27-D7FD-7F2A-4219-ADF27E6AA6AA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90614942-2C98-FF44-2F01-C27F884B84BE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C09B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93EA543D-C216-BFC9-281A-78340EFDE08F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C09B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87018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E4FC95-4C22-C8F7-7DBA-02593865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600" y="681037"/>
            <a:ext cx="5290794" cy="1325563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31D1BB-469A-6660-1234-334FD1B2B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8600" y="2139885"/>
            <a:ext cx="5290794" cy="3553905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Kuvan paikkamerkki 23">
            <a:extLst>
              <a:ext uri="{FF2B5EF4-FFF2-40B4-BE49-F238E27FC236}">
                <a16:creationId xmlns:a16="http://schemas.microsoft.com/office/drawing/2014/main" id="{BF323CF9-0A2E-DB88-C3EE-CFB79B71F7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978" y="312081"/>
            <a:ext cx="6104978" cy="5730641"/>
          </a:xfrm>
          <a:custGeom>
            <a:avLst/>
            <a:gdLst>
              <a:gd name="connsiteX0" fmla="*/ 0 w 5951538"/>
              <a:gd name="connsiteY0" fmla="*/ 3022600 h 6045200"/>
              <a:gd name="connsiteX1" fmla="*/ 2975769 w 5951538"/>
              <a:gd name="connsiteY1" fmla="*/ 0 h 6045200"/>
              <a:gd name="connsiteX2" fmla="*/ 5951538 w 5951538"/>
              <a:gd name="connsiteY2" fmla="*/ 3022600 h 6045200"/>
              <a:gd name="connsiteX3" fmla="*/ 2975769 w 5951538"/>
              <a:gd name="connsiteY3" fmla="*/ 6045200 h 6045200"/>
              <a:gd name="connsiteX4" fmla="*/ 0 w 5951538"/>
              <a:gd name="connsiteY4" fmla="*/ 3022600 h 6045200"/>
              <a:gd name="connsiteX0" fmla="*/ 285967 w 6237505"/>
              <a:gd name="connsiteY0" fmla="*/ 3022600 h 6196447"/>
              <a:gd name="connsiteX1" fmla="*/ 3261736 w 6237505"/>
              <a:gd name="connsiteY1" fmla="*/ 0 h 6196447"/>
              <a:gd name="connsiteX2" fmla="*/ 6237505 w 6237505"/>
              <a:gd name="connsiteY2" fmla="*/ 3022600 h 6196447"/>
              <a:gd name="connsiteX3" fmla="*/ 3261736 w 6237505"/>
              <a:gd name="connsiteY3" fmla="*/ 6045200 h 6196447"/>
              <a:gd name="connsiteX4" fmla="*/ 455300 w 6237505"/>
              <a:gd name="connsiteY4" fmla="*/ 5461000 h 6196447"/>
              <a:gd name="connsiteX5" fmla="*/ 285967 w 6237505"/>
              <a:gd name="connsiteY5" fmla="*/ 3022600 h 6196447"/>
              <a:gd name="connsiteX0" fmla="*/ 285967 w 6237505"/>
              <a:gd name="connsiteY0" fmla="*/ 3022600 h 6140979"/>
              <a:gd name="connsiteX1" fmla="*/ 3261736 w 6237505"/>
              <a:gd name="connsiteY1" fmla="*/ 0 h 6140979"/>
              <a:gd name="connsiteX2" fmla="*/ 6237505 w 6237505"/>
              <a:gd name="connsiteY2" fmla="*/ 3022600 h 6140979"/>
              <a:gd name="connsiteX3" fmla="*/ 3261736 w 6237505"/>
              <a:gd name="connsiteY3" fmla="*/ 6045200 h 6140979"/>
              <a:gd name="connsiteX4" fmla="*/ 455300 w 6237505"/>
              <a:gd name="connsiteY4" fmla="*/ 5461000 h 6140979"/>
              <a:gd name="connsiteX5" fmla="*/ 285967 w 6237505"/>
              <a:gd name="connsiteY5" fmla="*/ 3022600 h 6140979"/>
              <a:gd name="connsiteX0" fmla="*/ 357889 w 6309427"/>
              <a:gd name="connsiteY0" fmla="*/ 3022600 h 6221752"/>
              <a:gd name="connsiteX1" fmla="*/ 3333658 w 6309427"/>
              <a:gd name="connsiteY1" fmla="*/ 0 h 6221752"/>
              <a:gd name="connsiteX2" fmla="*/ 6309427 w 6309427"/>
              <a:gd name="connsiteY2" fmla="*/ 3022600 h 6221752"/>
              <a:gd name="connsiteX3" fmla="*/ 3333658 w 6309427"/>
              <a:gd name="connsiteY3" fmla="*/ 6045200 h 6221752"/>
              <a:gd name="connsiteX4" fmla="*/ 383288 w 6309427"/>
              <a:gd name="connsiteY4" fmla="*/ 5901267 h 6221752"/>
              <a:gd name="connsiteX5" fmla="*/ 357889 w 6309427"/>
              <a:gd name="connsiteY5" fmla="*/ 3022600 h 6221752"/>
              <a:gd name="connsiteX0" fmla="*/ 357889 w 6309427"/>
              <a:gd name="connsiteY0" fmla="*/ 3022600 h 6045330"/>
              <a:gd name="connsiteX1" fmla="*/ 3333658 w 6309427"/>
              <a:gd name="connsiteY1" fmla="*/ 0 h 6045330"/>
              <a:gd name="connsiteX2" fmla="*/ 6309427 w 6309427"/>
              <a:gd name="connsiteY2" fmla="*/ 3022600 h 6045330"/>
              <a:gd name="connsiteX3" fmla="*/ 3333658 w 6309427"/>
              <a:gd name="connsiteY3" fmla="*/ 6045200 h 6045330"/>
              <a:gd name="connsiteX4" fmla="*/ 383288 w 6309427"/>
              <a:gd name="connsiteY4" fmla="*/ 5901267 h 6045330"/>
              <a:gd name="connsiteX5" fmla="*/ 357889 w 6309427"/>
              <a:gd name="connsiteY5" fmla="*/ 3022600 h 6045330"/>
              <a:gd name="connsiteX0" fmla="*/ 357889 w 6309427"/>
              <a:gd name="connsiteY0" fmla="*/ 3022600 h 5927040"/>
              <a:gd name="connsiteX1" fmla="*/ 3333658 w 6309427"/>
              <a:gd name="connsiteY1" fmla="*/ 0 h 5927040"/>
              <a:gd name="connsiteX2" fmla="*/ 6309427 w 6309427"/>
              <a:gd name="connsiteY2" fmla="*/ 3022600 h 5927040"/>
              <a:gd name="connsiteX3" fmla="*/ 3587658 w 6309427"/>
              <a:gd name="connsiteY3" fmla="*/ 5926667 h 5927040"/>
              <a:gd name="connsiteX4" fmla="*/ 383288 w 6309427"/>
              <a:gd name="connsiteY4" fmla="*/ 5901267 h 5927040"/>
              <a:gd name="connsiteX5" fmla="*/ 357889 w 6309427"/>
              <a:gd name="connsiteY5" fmla="*/ 3022600 h 5927040"/>
              <a:gd name="connsiteX0" fmla="*/ 357889 w 6309427"/>
              <a:gd name="connsiteY0" fmla="*/ 3022600 h 5918630"/>
              <a:gd name="connsiteX1" fmla="*/ 3333658 w 6309427"/>
              <a:gd name="connsiteY1" fmla="*/ 0 h 5918630"/>
              <a:gd name="connsiteX2" fmla="*/ 6309427 w 6309427"/>
              <a:gd name="connsiteY2" fmla="*/ 3022600 h 5918630"/>
              <a:gd name="connsiteX3" fmla="*/ 3629991 w 6309427"/>
              <a:gd name="connsiteY3" fmla="*/ 5918200 h 5918630"/>
              <a:gd name="connsiteX4" fmla="*/ 383288 w 6309427"/>
              <a:gd name="connsiteY4" fmla="*/ 5901267 h 5918630"/>
              <a:gd name="connsiteX5" fmla="*/ 357889 w 6309427"/>
              <a:gd name="connsiteY5" fmla="*/ 3022600 h 5918630"/>
              <a:gd name="connsiteX0" fmla="*/ 362001 w 6305072"/>
              <a:gd name="connsiteY0" fmla="*/ 2145232 h 5930262"/>
              <a:gd name="connsiteX1" fmla="*/ 3329303 w 6305072"/>
              <a:gd name="connsiteY1" fmla="*/ 11632 h 5930262"/>
              <a:gd name="connsiteX2" fmla="*/ 6305072 w 6305072"/>
              <a:gd name="connsiteY2" fmla="*/ 3034232 h 5930262"/>
              <a:gd name="connsiteX3" fmla="*/ 3625636 w 6305072"/>
              <a:gd name="connsiteY3" fmla="*/ 5929832 h 5930262"/>
              <a:gd name="connsiteX4" fmla="*/ 378933 w 6305072"/>
              <a:gd name="connsiteY4" fmla="*/ 5912899 h 5930262"/>
              <a:gd name="connsiteX5" fmla="*/ 362001 w 6305072"/>
              <a:gd name="connsiteY5" fmla="*/ 2145232 h 5930262"/>
              <a:gd name="connsiteX0" fmla="*/ 374442 w 6317513"/>
              <a:gd name="connsiteY0" fmla="*/ 1734060 h 5519090"/>
              <a:gd name="connsiteX1" fmla="*/ 3536477 w 6317513"/>
              <a:gd name="connsiteY1" fmla="*/ 15326 h 5519090"/>
              <a:gd name="connsiteX2" fmla="*/ 6317513 w 6317513"/>
              <a:gd name="connsiteY2" fmla="*/ 2623060 h 5519090"/>
              <a:gd name="connsiteX3" fmla="*/ 3638077 w 6317513"/>
              <a:gd name="connsiteY3" fmla="*/ 5518660 h 5519090"/>
              <a:gd name="connsiteX4" fmla="*/ 391374 w 6317513"/>
              <a:gd name="connsiteY4" fmla="*/ 5501727 h 5519090"/>
              <a:gd name="connsiteX5" fmla="*/ 374442 w 6317513"/>
              <a:gd name="connsiteY5" fmla="*/ 1734060 h 5519090"/>
              <a:gd name="connsiteX0" fmla="*/ 374442 w 6317513"/>
              <a:gd name="connsiteY0" fmla="*/ 1718881 h 5503911"/>
              <a:gd name="connsiteX1" fmla="*/ 3536477 w 6317513"/>
              <a:gd name="connsiteY1" fmla="*/ 147 h 5503911"/>
              <a:gd name="connsiteX2" fmla="*/ 6317513 w 6317513"/>
              <a:gd name="connsiteY2" fmla="*/ 2607881 h 5503911"/>
              <a:gd name="connsiteX3" fmla="*/ 3638077 w 6317513"/>
              <a:gd name="connsiteY3" fmla="*/ 5503481 h 5503911"/>
              <a:gd name="connsiteX4" fmla="*/ 391374 w 6317513"/>
              <a:gd name="connsiteY4" fmla="*/ 5486548 h 5503911"/>
              <a:gd name="connsiteX5" fmla="*/ 374442 w 6317513"/>
              <a:gd name="connsiteY5" fmla="*/ 1718881 h 5503911"/>
              <a:gd name="connsiteX0" fmla="*/ 374442 w 6317513"/>
              <a:gd name="connsiteY0" fmla="*/ 1718860 h 5503890"/>
              <a:gd name="connsiteX1" fmla="*/ 3536477 w 6317513"/>
              <a:gd name="connsiteY1" fmla="*/ 126 h 5503890"/>
              <a:gd name="connsiteX2" fmla="*/ 6317513 w 6317513"/>
              <a:gd name="connsiteY2" fmla="*/ 2607860 h 5503890"/>
              <a:gd name="connsiteX3" fmla="*/ 3638077 w 6317513"/>
              <a:gd name="connsiteY3" fmla="*/ 5503460 h 5503890"/>
              <a:gd name="connsiteX4" fmla="*/ 391374 w 6317513"/>
              <a:gd name="connsiteY4" fmla="*/ 5486527 h 5503890"/>
              <a:gd name="connsiteX5" fmla="*/ 374442 w 6317513"/>
              <a:gd name="connsiteY5" fmla="*/ 1718860 h 5503890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57717 w 6300788"/>
              <a:gd name="connsiteY0" fmla="*/ 1845748 h 5630778"/>
              <a:gd name="connsiteX1" fmla="*/ 3257286 w 6300788"/>
              <a:gd name="connsiteY1" fmla="*/ 14 h 5630778"/>
              <a:gd name="connsiteX2" fmla="*/ 6300788 w 6300788"/>
              <a:gd name="connsiteY2" fmla="*/ 2734748 h 5630778"/>
              <a:gd name="connsiteX3" fmla="*/ 3621352 w 6300788"/>
              <a:gd name="connsiteY3" fmla="*/ 5630348 h 5630778"/>
              <a:gd name="connsiteX4" fmla="*/ 374649 w 6300788"/>
              <a:gd name="connsiteY4" fmla="*/ 5613415 h 5630778"/>
              <a:gd name="connsiteX5" fmla="*/ 357717 w 6300788"/>
              <a:gd name="connsiteY5" fmla="*/ 1845748 h 5630778"/>
              <a:gd name="connsiteX0" fmla="*/ 357717 w 6300788"/>
              <a:gd name="connsiteY0" fmla="*/ 1845752 h 5630782"/>
              <a:gd name="connsiteX1" fmla="*/ 3257286 w 6300788"/>
              <a:gd name="connsiteY1" fmla="*/ 18 h 5630782"/>
              <a:gd name="connsiteX2" fmla="*/ 6300788 w 6300788"/>
              <a:gd name="connsiteY2" fmla="*/ 2734752 h 5630782"/>
              <a:gd name="connsiteX3" fmla="*/ 3621352 w 6300788"/>
              <a:gd name="connsiteY3" fmla="*/ 5630352 h 5630782"/>
              <a:gd name="connsiteX4" fmla="*/ 374649 w 6300788"/>
              <a:gd name="connsiteY4" fmla="*/ 5613419 h 5630782"/>
              <a:gd name="connsiteX5" fmla="*/ 357717 w 6300788"/>
              <a:gd name="connsiteY5" fmla="*/ 1845752 h 5630782"/>
              <a:gd name="connsiteX0" fmla="*/ 357717 w 6300788"/>
              <a:gd name="connsiteY0" fmla="*/ 1845752 h 5630782"/>
              <a:gd name="connsiteX1" fmla="*/ 3257286 w 6300788"/>
              <a:gd name="connsiteY1" fmla="*/ 18 h 5630782"/>
              <a:gd name="connsiteX2" fmla="*/ 6300788 w 6300788"/>
              <a:gd name="connsiteY2" fmla="*/ 2734752 h 5630782"/>
              <a:gd name="connsiteX3" fmla="*/ 3621352 w 6300788"/>
              <a:gd name="connsiteY3" fmla="*/ 5630352 h 5630782"/>
              <a:gd name="connsiteX4" fmla="*/ 374649 w 6300788"/>
              <a:gd name="connsiteY4" fmla="*/ 5613419 h 5630782"/>
              <a:gd name="connsiteX5" fmla="*/ 357717 w 6300788"/>
              <a:gd name="connsiteY5" fmla="*/ 1845752 h 5630782"/>
              <a:gd name="connsiteX0" fmla="*/ 357717 w 6292322"/>
              <a:gd name="connsiteY0" fmla="*/ 1860662 h 5845477"/>
              <a:gd name="connsiteX1" fmla="*/ 3257286 w 6292322"/>
              <a:gd name="connsiteY1" fmla="*/ 14928 h 5845477"/>
              <a:gd name="connsiteX2" fmla="*/ 6292322 w 6292322"/>
              <a:gd name="connsiteY2" fmla="*/ 2783528 h 5845477"/>
              <a:gd name="connsiteX3" fmla="*/ 3621352 w 6292322"/>
              <a:gd name="connsiteY3" fmla="*/ 5645262 h 5845477"/>
              <a:gd name="connsiteX4" fmla="*/ 374649 w 6292322"/>
              <a:gd name="connsiteY4" fmla="*/ 5628329 h 5845477"/>
              <a:gd name="connsiteX5" fmla="*/ 357717 w 6292322"/>
              <a:gd name="connsiteY5" fmla="*/ 1860662 h 5845477"/>
              <a:gd name="connsiteX0" fmla="*/ 357717 w 6309255"/>
              <a:gd name="connsiteY0" fmla="*/ 1857643 h 5850594"/>
              <a:gd name="connsiteX1" fmla="*/ 3257286 w 6309255"/>
              <a:gd name="connsiteY1" fmla="*/ 11909 h 5850594"/>
              <a:gd name="connsiteX2" fmla="*/ 6309255 w 6309255"/>
              <a:gd name="connsiteY2" fmla="*/ 2670443 h 5850594"/>
              <a:gd name="connsiteX3" fmla="*/ 3621352 w 6309255"/>
              <a:gd name="connsiteY3" fmla="*/ 5642243 h 5850594"/>
              <a:gd name="connsiteX4" fmla="*/ 374649 w 6309255"/>
              <a:gd name="connsiteY4" fmla="*/ 5625310 h 5850594"/>
              <a:gd name="connsiteX5" fmla="*/ 357717 w 6309255"/>
              <a:gd name="connsiteY5" fmla="*/ 1857643 h 5850594"/>
              <a:gd name="connsiteX0" fmla="*/ 357717 w 6309255"/>
              <a:gd name="connsiteY0" fmla="*/ 1857643 h 5642273"/>
              <a:gd name="connsiteX1" fmla="*/ 3257286 w 6309255"/>
              <a:gd name="connsiteY1" fmla="*/ 11909 h 5642273"/>
              <a:gd name="connsiteX2" fmla="*/ 6309255 w 6309255"/>
              <a:gd name="connsiteY2" fmla="*/ 2670443 h 5642273"/>
              <a:gd name="connsiteX3" fmla="*/ 3621352 w 6309255"/>
              <a:gd name="connsiteY3" fmla="*/ 5642243 h 5642273"/>
              <a:gd name="connsiteX4" fmla="*/ 374649 w 6309255"/>
              <a:gd name="connsiteY4" fmla="*/ 5625310 h 5642273"/>
              <a:gd name="connsiteX5" fmla="*/ 357717 w 6309255"/>
              <a:gd name="connsiteY5" fmla="*/ 1857643 h 5642273"/>
              <a:gd name="connsiteX0" fmla="*/ 357717 w 6309255"/>
              <a:gd name="connsiteY0" fmla="*/ 1857656 h 5853259"/>
              <a:gd name="connsiteX1" fmla="*/ 3257286 w 6309255"/>
              <a:gd name="connsiteY1" fmla="*/ 11922 h 5853259"/>
              <a:gd name="connsiteX2" fmla="*/ 6309255 w 6309255"/>
              <a:gd name="connsiteY2" fmla="*/ 2670456 h 5853259"/>
              <a:gd name="connsiteX3" fmla="*/ 3621352 w 6309255"/>
              <a:gd name="connsiteY3" fmla="*/ 5642256 h 5853259"/>
              <a:gd name="connsiteX4" fmla="*/ 374649 w 6309255"/>
              <a:gd name="connsiteY4" fmla="*/ 5633790 h 5853259"/>
              <a:gd name="connsiteX5" fmla="*/ 357717 w 6309255"/>
              <a:gd name="connsiteY5" fmla="*/ 1857656 h 5853259"/>
              <a:gd name="connsiteX0" fmla="*/ 357717 w 6309255"/>
              <a:gd name="connsiteY0" fmla="*/ 1857656 h 5652625"/>
              <a:gd name="connsiteX1" fmla="*/ 3257286 w 6309255"/>
              <a:gd name="connsiteY1" fmla="*/ 11922 h 5652625"/>
              <a:gd name="connsiteX2" fmla="*/ 6309255 w 6309255"/>
              <a:gd name="connsiteY2" fmla="*/ 2670456 h 5652625"/>
              <a:gd name="connsiteX3" fmla="*/ 3621352 w 6309255"/>
              <a:gd name="connsiteY3" fmla="*/ 5642256 h 5652625"/>
              <a:gd name="connsiteX4" fmla="*/ 374649 w 6309255"/>
              <a:gd name="connsiteY4" fmla="*/ 5633790 h 5652625"/>
              <a:gd name="connsiteX5" fmla="*/ 357717 w 6309255"/>
              <a:gd name="connsiteY5" fmla="*/ 1857656 h 5652625"/>
              <a:gd name="connsiteX0" fmla="*/ 357717 w 6309255"/>
              <a:gd name="connsiteY0" fmla="*/ 1846413 h 5641382"/>
              <a:gd name="connsiteX1" fmla="*/ 3257286 w 6309255"/>
              <a:gd name="connsiteY1" fmla="*/ 679 h 5641382"/>
              <a:gd name="connsiteX2" fmla="*/ 6309255 w 6309255"/>
              <a:gd name="connsiteY2" fmla="*/ 2659213 h 5641382"/>
              <a:gd name="connsiteX3" fmla="*/ 3621352 w 6309255"/>
              <a:gd name="connsiteY3" fmla="*/ 5631013 h 5641382"/>
              <a:gd name="connsiteX4" fmla="*/ 374649 w 6309255"/>
              <a:gd name="connsiteY4" fmla="*/ 5622547 h 5641382"/>
              <a:gd name="connsiteX5" fmla="*/ 357717 w 6309255"/>
              <a:gd name="connsiteY5" fmla="*/ 1846413 h 5641382"/>
              <a:gd name="connsiteX0" fmla="*/ 357717 w 6309255"/>
              <a:gd name="connsiteY0" fmla="*/ 1845793 h 5640762"/>
              <a:gd name="connsiteX1" fmla="*/ 3257286 w 6309255"/>
              <a:gd name="connsiteY1" fmla="*/ 59 h 5640762"/>
              <a:gd name="connsiteX2" fmla="*/ 6309255 w 6309255"/>
              <a:gd name="connsiteY2" fmla="*/ 2658593 h 5640762"/>
              <a:gd name="connsiteX3" fmla="*/ 3621352 w 6309255"/>
              <a:gd name="connsiteY3" fmla="*/ 5630393 h 5640762"/>
              <a:gd name="connsiteX4" fmla="*/ 374649 w 6309255"/>
              <a:gd name="connsiteY4" fmla="*/ 5621927 h 5640762"/>
              <a:gd name="connsiteX5" fmla="*/ 357717 w 6309255"/>
              <a:gd name="connsiteY5" fmla="*/ 1845793 h 5640762"/>
              <a:gd name="connsiteX0" fmla="*/ 357717 w 6089121"/>
              <a:gd name="connsiteY0" fmla="*/ 1858558 h 5851655"/>
              <a:gd name="connsiteX1" fmla="*/ 3257286 w 6089121"/>
              <a:gd name="connsiteY1" fmla="*/ 12824 h 5851655"/>
              <a:gd name="connsiteX2" fmla="*/ 6089121 w 6089121"/>
              <a:gd name="connsiteY2" fmla="*/ 2705225 h 5851655"/>
              <a:gd name="connsiteX3" fmla="*/ 3621352 w 6089121"/>
              <a:gd name="connsiteY3" fmla="*/ 5643158 h 5851655"/>
              <a:gd name="connsiteX4" fmla="*/ 374649 w 6089121"/>
              <a:gd name="connsiteY4" fmla="*/ 5634692 h 5851655"/>
              <a:gd name="connsiteX5" fmla="*/ 357717 w 6089121"/>
              <a:gd name="connsiteY5" fmla="*/ 1858558 h 5851655"/>
              <a:gd name="connsiteX0" fmla="*/ 357717 w 6089121"/>
              <a:gd name="connsiteY0" fmla="*/ 1845868 h 5838965"/>
              <a:gd name="connsiteX1" fmla="*/ 3257286 w 6089121"/>
              <a:gd name="connsiteY1" fmla="*/ 134 h 5838965"/>
              <a:gd name="connsiteX2" fmla="*/ 6089121 w 6089121"/>
              <a:gd name="connsiteY2" fmla="*/ 2692535 h 5838965"/>
              <a:gd name="connsiteX3" fmla="*/ 3621352 w 6089121"/>
              <a:gd name="connsiteY3" fmla="*/ 5630468 h 5838965"/>
              <a:gd name="connsiteX4" fmla="*/ 374649 w 6089121"/>
              <a:gd name="connsiteY4" fmla="*/ 5622002 h 5838965"/>
              <a:gd name="connsiteX5" fmla="*/ 357717 w 6089121"/>
              <a:gd name="connsiteY5" fmla="*/ 1845868 h 5838965"/>
              <a:gd name="connsiteX0" fmla="*/ 357717 w 6089121"/>
              <a:gd name="connsiteY0" fmla="*/ 1845868 h 5645339"/>
              <a:gd name="connsiteX1" fmla="*/ 3257286 w 6089121"/>
              <a:gd name="connsiteY1" fmla="*/ 134 h 5645339"/>
              <a:gd name="connsiteX2" fmla="*/ 6089121 w 6089121"/>
              <a:gd name="connsiteY2" fmla="*/ 2692535 h 5645339"/>
              <a:gd name="connsiteX3" fmla="*/ 3621352 w 6089121"/>
              <a:gd name="connsiteY3" fmla="*/ 5630468 h 5645339"/>
              <a:gd name="connsiteX4" fmla="*/ 374649 w 6089121"/>
              <a:gd name="connsiteY4" fmla="*/ 5622002 h 5645339"/>
              <a:gd name="connsiteX5" fmla="*/ 357717 w 6089121"/>
              <a:gd name="connsiteY5" fmla="*/ 1845868 h 5645339"/>
              <a:gd name="connsiteX0" fmla="*/ 208462 w 5939866"/>
              <a:gd name="connsiteY0" fmla="*/ 1845868 h 5645339"/>
              <a:gd name="connsiteX1" fmla="*/ 3108031 w 5939866"/>
              <a:gd name="connsiteY1" fmla="*/ 134 h 5645339"/>
              <a:gd name="connsiteX2" fmla="*/ 5939866 w 5939866"/>
              <a:gd name="connsiteY2" fmla="*/ 2692535 h 5645339"/>
              <a:gd name="connsiteX3" fmla="*/ 3472097 w 5939866"/>
              <a:gd name="connsiteY3" fmla="*/ 5630468 h 5645339"/>
              <a:gd name="connsiteX4" fmla="*/ 225394 w 5939866"/>
              <a:gd name="connsiteY4" fmla="*/ 5622002 h 5645339"/>
              <a:gd name="connsiteX5" fmla="*/ 208462 w 5939866"/>
              <a:gd name="connsiteY5" fmla="*/ 1845868 h 5645339"/>
              <a:gd name="connsiteX0" fmla="*/ 51 w 5731455"/>
              <a:gd name="connsiteY0" fmla="*/ 1845868 h 5645339"/>
              <a:gd name="connsiteX1" fmla="*/ 2899620 w 5731455"/>
              <a:gd name="connsiteY1" fmla="*/ 134 h 5645339"/>
              <a:gd name="connsiteX2" fmla="*/ 5731455 w 5731455"/>
              <a:gd name="connsiteY2" fmla="*/ 2692535 h 5645339"/>
              <a:gd name="connsiteX3" fmla="*/ 3263686 w 5731455"/>
              <a:gd name="connsiteY3" fmla="*/ 5630468 h 5645339"/>
              <a:gd name="connsiteX4" fmla="*/ 16983 w 5731455"/>
              <a:gd name="connsiteY4" fmla="*/ 5622002 h 5645339"/>
              <a:gd name="connsiteX5" fmla="*/ 51 w 5731455"/>
              <a:gd name="connsiteY5" fmla="*/ 1845868 h 5645339"/>
              <a:gd name="connsiteX0" fmla="*/ 204700 w 5936104"/>
              <a:gd name="connsiteY0" fmla="*/ 1735826 h 5535297"/>
              <a:gd name="connsiteX1" fmla="*/ 3053469 w 5936104"/>
              <a:gd name="connsiteY1" fmla="*/ 158 h 5535297"/>
              <a:gd name="connsiteX2" fmla="*/ 5936104 w 5936104"/>
              <a:gd name="connsiteY2" fmla="*/ 2582493 h 5535297"/>
              <a:gd name="connsiteX3" fmla="*/ 3468335 w 5936104"/>
              <a:gd name="connsiteY3" fmla="*/ 5520426 h 5535297"/>
              <a:gd name="connsiteX4" fmla="*/ 221632 w 5936104"/>
              <a:gd name="connsiteY4" fmla="*/ 5511960 h 5535297"/>
              <a:gd name="connsiteX5" fmla="*/ 204700 w 5936104"/>
              <a:gd name="connsiteY5" fmla="*/ 1735826 h 5535297"/>
              <a:gd name="connsiteX0" fmla="*/ 96 w 5731500"/>
              <a:gd name="connsiteY0" fmla="*/ 1735826 h 5535297"/>
              <a:gd name="connsiteX1" fmla="*/ 2848865 w 5731500"/>
              <a:gd name="connsiteY1" fmla="*/ 158 h 5535297"/>
              <a:gd name="connsiteX2" fmla="*/ 5731500 w 5731500"/>
              <a:gd name="connsiteY2" fmla="*/ 2582493 h 5535297"/>
              <a:gd name="connsiteX3" fmla="*/ 3263731 w 5731500"/>
              <a:gd name="connsiteY3" fmla="*/ 5520426 h 5535297"/>
              <a:gd name="connsiteX4" fmla="*/ 17028 w 5731500"/>
              <a:gd name="connsiteY4" fmla="*/ 5511960 h 5535297"/>
              <a:gd name="connsiteX5" fmla="*/ 96 w 5731500"/>
              <a:gd name="connsiteY5" fmla="*/ 1735826 h 5535297"/>
              <a:gd name="connsiteX0" fmla="*/ 205326 w 5936730"/>
              <a:gd name="connsiteY0" fmla="*/ 1710433 h 5509904"/>
              <a:gd name="connsiteX1" fmla="*/ 3062562 w 5936730"/>
              <a:gd name="connsiteY1" fmla="*/ 165 h 5509904"/>
              <a:gd name="connsiteX2" fmla="*/ 5936730 w 5936730"/>
              <a:gd name="connsiteY2" fmla="*/ 2557100 h 5509904"/>
              <a:gd name="connsiteX3" fmla="*/ 3468961 w 5936730"/>
              <a:gd name="connsiteY3" fmla="*/ 5495033 h 5509904"/>
              <a:gd name="connsiteX4" fmla="*/ 222258 w 5936730"/>
              <a:gd name="connsiteY4" fmla="*/ 5486567 h 5509904"/>
              <a:gd name="connsiteX5" fmla="*/ 205326 w 5936730"/>
              <a:gd name="connsiteY5" fmla="*/ 1710433 h 5509904"/>
              <a:gd name="connsiteX0" fmla="*/ 205326 w 5936730"/>
              <a:gd name="connsiteY0" fmla="*/ 1710433 h 5509904"/>
              <a:gd name="connsiteX1" fmla="*/ 3062562 w 5936730"/>
              <a:gd name="connsiteY1" fmla="*/ 165 h 5509904"/>
              <a:gd name="connsiteX2" fmla="*/ 5936730 w 5936730"/>
              <a:gd name="connsiteY2" fmla="*/ 2557100 h 5509904"/>
              <a:gd name="connsiteX3" fmla="*/ 3468961 w 5936730"/>
              <a:gd name="connsiteY3" fmla="*/ 5495033 h 5509904"/>
              <a:gd name="connsiteX4" fmla="*/ 222258 w 5936730"/>
              <a:gd name="connsiteY4" fmla="*/ 5486567 h 5509904"/>
              <a:gd name="connsiteX5" fmla="*/ 205326 w 5936730"/>
              <a:gd name="connsiteY5" fmla="*/ 1710433 h 5509904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514953"/>
              <a:gd name="connsiteX1" fmla="*/ 3062562 w 5936730"/>
              <a:gd name="connsiteY1" fmla="*/ 13436 h 5514953"/>
              <a:gd name="connsiteX2" fmla="*/ 5936730 w 5936730"/>
              <a:gd name="connsiteY2" fmla="*/ 2544971 h 5514953"/>
              <a:gd name="connsiteX3" fmla="*/ 3468961 w 5936730"/>
              <a:gd name="connsiteY3" fmla="*/ 5508304 h 5514953"/>
              <a:gd name="connsiteX4" fmla="*/ 222258 w 5936730"/>
              <a:gd name="connsiteY4" fmla="*/ 5499838 h 5514953"/>
              <a:gd name="connsiteX5" fmla="*/ 205326 w 5936730"/>
              <a:gd name="connsiteY5" fmla="*/ 1723704 h 5514953"/>
              <a:gd name="connsiteX0" fmla="*/ 205326 w 5936730"/>
              <a:gd name="connsiteY0" fmla="*/ 1711174 h 5502423"/>
              <a:gd name="connsiteX1" fmla="*/ 3062562 w 5936730"/>
              <a:gd name="connsiteY1" fmla="*/ 906 h 5502423"/>
              <a:gd name="connsiteX2" fmla="*/ 5936730 w 5936730"/>
              <a:gd name="connsiteY2" fmla="*/ 2532441 h 5502423"/>
              <a:gd name="connsiteX3" fmla="*/ 3468961 w 5936730"/>
              <a:gd name="connsiteY3" fmla="*/ 5495774 h 5502423"/>
              <a:gd name="connsiteX4" fmla="*/ 222258 w 5936730"/>
              <a:gd name="connsiteY4" fmla="*/ 5487308 h 5502423"/>
              <a:gd name="connsiteX5" fmla="*/ 205326 w 5936730"/>
              <a:gd name="connsiteY5" fmla="*/ 1711174 h 5502423"/>
              <a:gd name="connsiteX0" fmla="*/ 205326 w 5937761"/>
              <a:gd name="connsiteY0" fmla="*/ 1711174 h 5502423"/>
              <a:gd name="connsiteX1" fmla="*/ 3062562 w 5937761"/>
              <a:gd name="connsiteY1" fmla="*/ 906 h 5502423"/>
              <a:gd name="connsiteX2" fmla="*/ 5936730 w 5937761"/>
              <a:gd name="connsiteY2" fmla="*/ 2532441 h 5502423"/>
              <a:gd name="connsiteX3" fmla="*/ 3468961 w 5937761"/>
              <a:gd name="connsiteY3" fmla="*/ 5495774 h 5502423"/>
              <a:gd name="connsiteX4" fmla="*/ 222258 w 5937761"/>
              <a:gd name="connsiteY4" fmla="*/ 5487308 h 5502423"/>
              <a:gd name="connsiteX5" fmla="*/ 205326 w 5937761"/>
              <a:gd name="connsiteY5" fmla="*/ 1711174 h 5502423"/>
              <a:gd name="connsiteX0" fmla="*/ 205326 w 5937761"/>
              <a:gd name="connsiteY0" fmla="*/ 1711862 h 5503111"/>
              <a:gd name="connsiteX1" fmla="*/ 3062562 w 5937761"/>
              <a:gd name="connsiteY1" fmla="*/ 1594 h 5503111"/>
              <a:gd name="connsiteX2" fmla="*/ 5936730 w 5937761"/>
              <a:gd name="connsiteY2" fmla="*/ 2533129 h 5503111"/>
              <a:gd name="connsiteX3" fmla="*/ 3468961 w 5937761"/>
              <a:gd name="connsiteY3" fmla="*/ 5496462 h 5503111"/>
              <a:gd name="connsiteX4" fmla="*/ 222258 w 5937761"/>
              <a:gd name="connsiteY4" fmla="*/ 5487996 h 5503111"/>
              <a:gd name="connsiteX5" fmla="*/ 205326 w 5937761"/>
              <a:gd name="connsiteY5" fmla="*/ 1711862 h 5503111"/>
              <a:gd name="connsiteX0" fmla="*/ 205326 w 5937761"/>
              <a:gd name="connsiteY0" fmla="*/ 1711581 h 5502830"/>
              <a:gd name="connsiteX1" fmla="*/ 3062562 w 5937761"/>
              <a:gd name="connsiteY1" fmla="*/ 1313 h 5502830"/>
              <a:gd name="connsiteX2" fmla="*/ 5936730 w 5937761"/>
              <a:gd name="connsiteY2" fmla="*/ 2532848 h 5502830"/>
              <a:gd name="connsiteX3" fmla="*/ 3468961 w 5937761"/>
              <a:gd name="connsiteY3" fmla="*/ 5496181 h 5502830"/>
              <a:gd name="connsiteX4" fmla="*/ 222258 w 5937761"/>
              <a:gd name="connsiteY4" fmla="*/ 5487715 h 5502830"/>
              <a:gd name="connsiteX5" fmla="*/ 205326 w 5937761"/>
              <a:gd name="connsiteY5" fmla="*/ 1711581 h 5502830"/>
              <a:gd name="connsiteX0" fmla="*/ 205326 w 5937761"/>
              <a:gd name="connsiteY0" fmla="*/ 1711353 h 5502602"/>
              <a:gd name="connsiteX1" fmla="*/ 3062562 w 5937761"/>
              <a:gd name="connsiteY1" fmla="*/ 1085 h 5502602"/>
              <a:gd name="connsiteX2" fmla="*/ 5936730 w 5937761"/>
              <a:gd name="connsiteY2" fmla="*/ 2532620 h 5502602"/>
              <a:gd name="connsiteX3" fmla="*/ 3468961 w 5937761"/>
              <a:gd name="connsiteY3" fmla="*/ 5495953 h 5502602"/>
              <a:gd name="connsiteX4" fmla="*/ 222258 w 5937761"/>
              <a:gd name="connsiteY4" fmla="*/ 5487487 h 5502602"/>
              <a:gd name="connsiteX5" fmla="*/ 205326 w 5937761"/>
              <a:gd name="connsiteY5" fmla="*/ 1711353 h 5502602"/>
              <a:gd name="connsiteX0" fmla="*/ 205326 w 5937761"/>
              <a:gd name="connsiteY0" fmla="*/ 1712559 h 5503808"/>
              <a:gd name="connsiteX1" fmla="*/ 3062562 w 5937761"/>
              <a:gd name="connsiteY1" fmla="*/ 2291 h 5503808"/>
              <a:gd name="connsiteX2" fmla="*/ 5936730 w 5937761"/>
              <a:gd name="connsiteY2" fmla="*/ 2533826 h 5503808"/>
              <a:gd name="connsiteX3" fmla="*/ 3468961 w 5937761"/>
              <a:gd name="connsiteY3" fmla="*/ 5497159 h 5503808"/>
              <a:gd name="connsiteX4" fmla="*/ 222258 w 5937761"/>
              <a:gd name="connsiteY4" fmla="*/ 5488693 h 5503808"/>
              <a:gd name="connsiteX5" fmla="*/ 205326 w 5937761"/>
              <a:gd name="connsiteY5" fmla="*/ 1712559 h 5503808"/>
              <a:gd name="connsiteX0" fmla="*/ 205326 w 5937761"/>
              <a:gd name="connsiteY0" fmla="*/ 1712559 h 5503808"/>
              <a:gd name="connsiteX1" fmla="*/ 3062562 w 5937761"/>
              <a:gd name="connsiteY1" fmla="*/ 2291 h 5503808"/>
              <a:gd name="connsiteX2" fmla="*/ 5936730 w 5937761"/>
              <a:gd name="connsiteY2" fmla="*/ 2533826 h 5503808"/>
              <a:gd name="connsiteX3" fmla="*/ 3468961 w 5937761"/>
              <a:gd name="connsiteY3" fmla="*/ 5497159 h 5503808"/>
              <a:gd name="connsiteX4" fmla="*/ 222258 w 5937761"/>
              <a:gd name="connsiteY4" fmla="*/ 5488693 h 5503808"/>
              <a:gd name="connsiteX5" fmla="*/ 205326 w 5937761"/>
              <a:gd name="connsiteY5" fmla="*/ 1712559 h 5503808"/>
              <a:gd name="connsiteX0" fmla="*/ 205326 w 5938416"/>
              <a:gd name="connsiteY0" fmla="*/ 1712559 h 5503808"/>
              <a:gd name="connsiteX1" fmla="*/ 3062562 w 5938416"/>
              <a:gd name="connsiteY1" fmla="*/ 2291 h 5503808"/>
              <a:gd name="connsiteX2" fmla="*/ 5936730 w 5938416"/>
              <a:gd name="connsiteY2" fmla="*/ 2533826 h 5503808"/>
              <a:gd name="connsiteX3" fmla="*/ 3468961 w 5938416"/>
              <a:gd name="connsiteY3" fmla="*/ 5497159 h 5503808"/>
              <a:gd name="connsiteX4" fmla="*/ 222258 w 5938416"/>
              <a:gd name="connsiteY4" fmla="*/ 5488693 h 5503808"/>
              <a:gd name="connsiteX5" fmla="*/ 205326 w 5938416"/>
              <a:gd name="connsiteY5" fmla="*/ 1712559 h 5503808"/>
              <a:gd name="connsiteX0" fmla="*/ 222453 w 5956509"/>
              <a:gd name="connsiteY0" fmla="*/ 1712559 h 5707535"/>
              <a:gd name="connsiteX1" fmla="*/ 3079689 w 5956509"/>
              <a:gd name="connsiteY1" fmla="*/ 2291 h 5707535"/>
              <a:gd name="connsiteX2" fmla="*/ 5953857 w 5956509"/>
              <a:gd name="connsiteY2" fmla="*/ 2533826 h 5707535"/>
              <a:gd name="connsiteX3" fmla="*/ 3486088 w 5956509"/>
              <a:gd name="connsiteY3" fmla="*/ 5497159 h 5707535"/>
              <a:gd name="connsiteX4" fmla="*/ 188585 w 5956509"/>
              <a:gd name="connsiteY4" fmla="*/ 5488693 h 5707535"/>
              <a:gd name="connsiteX5" fmla="*/ 222453 w 5956509"/>
              <a:gd name="connsiteY5" fmla="*/ 1712559 h 5707535"/>
              <a:gd name="connsiteX0" fmla="*/ 222453 w 5955537"/>
              <a:gd name="connsiteY0" fmla="*/ 1712559 h 5497564"/>
              <a:gd name="connsiteX1" fmla="*/ 3079689 w 5955537"/>
              <a:gd name="connsiteY1" fmla="*/ 2291 h 5497564"/>
              <a:gd name="connsiteX2" fmla="*/ 5953857 w 5955537"/>
              <a:gd name="connsiteY2" fmla="*/ 2533826 h 5497564"/>
              <a:gd name="connsiteX3" fmla="*/ 3486088 w 5955537"/>
              <a:gd name="connsiteY3" fmla="*/ 5497159 h 5497564"/>
              <a:gd name="connsiteX4" fmla="*/ 188585 w 5955537"/>
              <a:gd name="connsiteY4" fmla="*/ 5488693 h 5497564"/>
              <a:gd name="connsiteX5" fmla="*/ 222453 w 5955537"/>
              <a:gd name="connsiteY5" fmla="*/ 1712559 h 5497564"/>
              <a:gd name="connsiteX0" fmla="*/ 33963 w 5767047"/>
              <a:gd name="connsiteY0" fmla="*/ 1711406 h 5496411"/>
              <a:gd name="connsiteX1" fmla="*/ 2891199 w 5767047"/>
              <a:gd name="connsiteY1" fmla="*/ 1138 h 5496411"/>
              <a:gd name="connsiteX2" fmla="*/ 5765367 w 5767047"/>
              <a:gd name="connsiteY2" fmla="*/ 2532673 h 5496411"/>
              <a:gd name="connsiteX3" fmla="*/ 3297598 w 5767047"/>
              <a:gd name="connsiteY3" fmla="*/ 5496006 h 5496411"/>
              <a:gd name="connsiteX4" fmla="*/ 95 w 5767047"/>
              <a:gd name="connsiteY4" fmla="*/ 5487540 h 5496411"/>
              <a:gd name="connsiteX5" fmla="*/ 33963 w 5767047"/>
              <a:gd name="connsiteY5" fmla="*/ 1711406 h 5496411"/>
              <a:gd name="connsiteX0" fmla="*/ 32 w 5775450"/>
              <a:gd name="connsiteY0" fmla="*/ 1717516 h 5502521"/>
              <a:gd name="connsiteX1" fmla="*/ 2899602 w 5775450"/>
              <a:gd name="connsiteY1" fmla="*/ 7248 h 5502521"/>
              <a:gd name="connsiteX2" fmla="*/ 5773770 w 5775450"/>
              <a:gd name="connsiteY2" fmla="*/ 2538783 h 5502521"/>
              <a:gd name="connsiteX3" fmla="*/ 3306001 w 5775450"/>
              <a:gd name="connsiteY3" fmla="*/ 5502116 h 5502521"/>
              <a:gd name="connsiteX4" fmla="*/ 8498 w 5775450"/>
              <a:gd name="connsiteY4" fmla="*/ 5493650 h 5502521"/>
              <a:gd name="connsiteX5" fmla="*/ 32 w 5775450"/>
              <a:gd name="connsiteY5" fmla="*/ 1717516 h 5502521"/>
              <a:gd name="connsiteX0" fmla="*/ 32 w 5775450"/>
              <a:gd name="connsiteY0" fmla="*/ 1717516 h 5493650"/>
              <a:gd name="connsiteX1" fmla="*/ 2899602 w 5775450"/>
              <a:gd name="connsiteY1" fmla="*/ 7248 h 5493650"/>
              <a:gd name="connsiteX2" fmla="*/ 5773770 w 5775450"/>
              <a:gd name="connsiteY2" fmla="*/ 2538783 h 5493650"/>
              <a:gd name="connsiteX3" fmla="*/ 3306001 w 5775450"/>
              <a:gd name="connsiteY3" fmla="*/ 5485182 h 5493650"/>
              <a:gd name="connsiteX4" fmla="*/ 8498 w 5775450"/>
              <a:gd name="connsiteY4" fmla="*/ 5493650 h 5493650"/>
              <a:gd name="connsiteX5" fmla="*/ 32 w 5775450"/>
              <a:gd name="connsiteY5" fmla="*/ 1717516 h 5493650"/>
              <a:gd name="connsiteX0" fmla="*/ 32 w 5775456"/>
              <a:gd name="connsiteY0" fmla="*/ 1717516 h 5510979"/>
              <a:gd name="connsiteX1" fmla="*/ 2899602 w 5775456"/>
              <a:gd name="connsiteY1" fmla="*/ 7248 h 5510979"/>
              <a:gd name="connsiteX2" fmla="*/ 5773770 w 5775456"/>
              <a:gd name="connsiteY2" fmla="*/ 2538783 h 5510979"/>
              <a:gd name="connsiteX3" fmla="*/ 3314468 w 5775456"/>
              <a:gd name="connsiteY3" fmla="*/ 5510582 h 5510979"/>
              <a:gd name="connsiteX4" fmla="*/ 8498 w 5775456"/>
              <a:gd name="connsiteY4" fmla="*/ 5493650 h 5510979"/>
              <a:gd name="connsiteX5" fmla="*/ 32 w 5775456"/>
              <a:gd name="connsiteY5" fmla="*/ 1717516 h 5510979"/>
              <a:gd name="connsiteX0" fmla="*/ 32 w 5775456"/>
              <a:gd name="connsiteY0" fmla="*/ 1717516 h 5494061"/>
              <a:gd name="connsiteX1" fmla="*/ 2899602 w 5775456"/>
              <a:gd name="connsiteY1" fmla="*/ 7248 h 5494061"/>
              <a:gd name="connsiteX2" fmla="*/ 5773770 w 5775456"/>
              <a:gd name="connsiteY2" fmla="*/ 2538783 h 5494061"/>
              <a:gd name="connsiteX3" fmla="*/ 3314468 w 5775456"/>
              <a:gd name="connsiteY3" fmla="*/ 5493649 h 5494061"/>
              <a:gd name="connsiteX4" fmla="*/ 8498 w 5775456"/>
              <a:gd name="connsiteY4" fmla="*/ 5493650 h 5494061"/>
              <a:gd name="connsiteX5" fmla="*/ 32 w 5775456"/>
              <a:gd name="connsiteY5" fmla="*/ 1717516 h 5494061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3898"/>
              <a:gd name="connsiteY0" fmla="*/ 1710413 h 5486727"/>
              <a:gd name="connsiteX1" fmla="*/ 2899644 w 5773898"/>
              <a:gd name="connsiteY1" fmla="*/ 145 h 5486727"/>
              <a:gd name="connsiteX2" fmla="*/ 5773812 w 5773898"/>
              <a:gd name="connsiteY2" fmla="*/ 2531680 h 5486727"/>
              <a:gd name="connsiteX3" fmla="*/ 3314510 w 5773898"/>
              <a:gd name="connsiteY3" fmla="*/ 5486546 h 5486727"/>
              <a:gd name="connsiteX4" fmla="*/ 8540 w 5773898"/>
              <a:gd name="connsiteY4" fmla="*/ 5486547 h 5486727"/>
              <a:gd name="connsiteX5" fmla="*/ 74 w 5773898"/>
              <a:gd name="connsiteY5" fmla="*/ 1710413 h 5486727"/>
              <a:gd name="connsiteX0" fmla="*/ 74 w 5773894"/>
              <a:gd name="connsiteY0" fmla="*/ 1710413 h 5512123"/>
              <a:gd name="connsiteX1" fmla="*/ 2899644 w 5773894"/>
              <a:gd name="connsiteY1" fmla="*/ 145 h 5512123"/>
              <a:gd name="connsiteX2" fmla="*/ 5773812 w 5773894"/>
              <a:gd name="connsiteY2" fmla="*/ 2531680 h 5512123"/>
              <a:gd name="connsiteX3" fmla="*/ 3179044 w 5773894"/>
              <a:gd name="connsiteY3" fmla="*/ 5511946 h 5512123"/>
              <a:gd name="connsiteX4" fmla="*/ 8540 w 5773894"/>
              <a:gd name="connsiteY4" fmla="*/ 5486547 h 5512123"/>
              <a:gd name="connsiteX5" fmla="*/ 74 w 5773894"/>
              <a:gd name="connsiteY5" fmla="*/ 1710413 h 5512123"/>
              <a:gd name="connsiteX0" fmla="*/ 74 w 5773894"/>
              <a:gd name="connsiteY0" fmla="*/ 1710413 h 5495192"/>
              <a:gd name="connsiteX1" fmla="*/ 2899644 w 5773894"/>
              <a:gd name="connsiteY1" fmla="*/ 145 h 5495192"/>
              <a:gd name="connsiteX2" fmla="*/ 5773812 w 5773894"/>
              <a:gd name="connsiteY2" fmla="*/ 2531680 h 5495192"/>
              <a:gd name="connsiteX3" fmla="*/ 3187511 w 5773894"/>
              <a:gd name="connsiteY3" fmla="*/ 5495012 h 5495192"/>
              <a:gd name="connsiteX4" fmla="*/ 8540 w 5773894"/>
              <a:gd name="connsiteY4" fmla="*/ 5486547 h 5495192"/>
              <a:gd name="connsiteX5" fmla="*/ 74 w 5773894"/>
              <a:gd name="connsiteY5" fmla="*/ 1710413 h 5495192"/>
              <a:gd name="connsiteX0" fmla="*/ 74 w 5773894"/>
              <a:gd name="connsiteY0" fmla="*/ 1710413 h 5529053"/>
              <a:gd name="connsiteX1" fmla="*/ 2899644 w 5773894"/>
              <a:gd name="connsiteY1" fmla="*/ 145 h 5529053"/>
              <a:gd name="connsiteX2" fmla="*/ 5773812 w 5773894"/>
              <a:gd name="connsiteY2" fmla="*/ 2531680 h 5529053"/>
              <a:gd name="connsiteX3" fmla="*/ 3204444 w 5773894"/>
              <a:gd name="connsiteY3" fmla="*/ 5528879 h 5529053"/>
              <a:gd name="connsiteX4" fmla="*/ 8540 w 5773894"/>
              <a:gd name="connsiteY4" fmla="*/ 5486547 h 5529053"/>
              <a:gd name="connsiteX5" fmla="*/ 74 w 5773894"/>
              <a:gd name="connsiteY5" fmla="*/ 1710413 h 5529053"/>
              <a:gd name="connsiteX0" fmla="*/ 74 w 5774800"/>
              <a:gd name="connsiteY0" fmla="*/ 1710413 h 5529174"/>
              <a:gd name="connsiteX1" fmla="*/ 2899644 w 5774800"/>
              <a:gd name="connsiteY1" fmla="*/ 145 h 5529174"/>
              <a:gd name="connsiteX2" fmla="*/ 5773812 w 5774800"/>
              <a:gd name="connsiteY2" fmla="*/ 2531680 h 5529174"/>
              <a:gd name="connsiteX3" fmla="*/ 3204444 w 5774800"/>
              <a:gd name="connsiteY3" fmla="*/ 5528879 h 5529174"/>
              <a:gd name="connsiteX4" fmla="*/ 8540 w 5774800"/>
              <a:gd name="connsiteY4" fmla="*/ 5486547 h 5529174"/>
              <a:gd name="connsiteX5" fmla="*/ 74 w 5774800"/>
              <a:gd name="connsiteY5" fmla="*/ 1710413 h 5529174"/>
              <a:gd name="connsiteX0" fmla="*/ 74 w 5774800"/>
              <a:gd name="connsiteY0" fmla="*/ 1710413 h 5529174"/>
              <a:gd name="connsiteX1" fmla="*/ 2899644 w 5774800"/>
              <a:gd name="connsiteY1" fmla="*/ 145 h 5529174"/>
              <a:gd name="connsiteX2" fmla="*/ 5773812 w 5774800"/>
              <a:gd name="connsiteY2" fmla="*/ 2531680 h 5529174"/>
              <a:gd name="connsiteX3" fmla="*/ 3204444 w 5774800"/>
              <a:gd name="connsiteY3" fmla="*/ 5528879 h 5529174"/>
              <a:gd name="connsiteX4" fmla="*/ 8540 w 5774800"/>
              <a:gd name="connsiteY4" fmla="*/ 5486547 h 5529174"/>
              <a:gd name="connsiteX5" fmla="*/ 74 w 5774800"/>
              <a:gd name="connsiteY5" fmla="*/ 1710413 h 5529174"/>
              <a:gd name="connsiteX0" fmla="*/ 84 w 5774810"/>
              <a:gd name="connsiteY0" fmla="*/ 1710575 h 5529336"/>
              <a:gd name="connsiteX1" fmla="*/ 2899654 w 5774810"/>
              <a:gd name="connsiteY1" fmla="*/ 307 h 5529336"/>
              <a:gd name="connsiteX2" fmla="*/ 5773822 w 5774810"/>
              <a:gd name="connsiteY2" fmla="*/ 2531842 h 5529336"/>
              <a:gd name="connsiteX3" fmla="*/ 3204454 w 5774810"/>
              <a:gd name="connsiteY3" fmla="*/ 5529041 h 5529336"/>
              <a:gd name="connsiteX4" fmla="*/ 8550 w 5774810"/>
              <a:gd name="connsiteY4" fmla="*/ 5486709 h 5529336"/>
              <a:gd name="connsiteX5" fmla="*/ 84 w 5774810"/>
              <a:gd name="connsiteY5" fmla="*/ 1710575 h 5529336"/>
              <a:gd name="connsiteX0" fmla="*/ 84 w 5774751"/>
              <a:gd name="connsiteY0" fmla="*/ 1710575 h 5529336"/>
              <a:gd name="connsiteX1" fmla="*/ 2899654 w 5774751"/>
              <a:gd name="connsiteY1" fmla="*/ 307 h 5529336"/>
              <a:gd name="connsiteX2" fmla="*/ 5773822 w 5774751"/>
              <a:gd name="connsiteY2" fmla="*/ 2531842 h 5529336"/>
              <a:gd name="connsiteX3" fmla="*/ 3035121 w 5774751"/>
              <a:gd name="connsiteY3" fmla="*/ 5529041 h 5529336"/>
              <a:gd name="connsiteX4" fmla="*/ 8550 w 5774751"/>
              <a:gd name="connsiteY4" fmla="*/ 5486709 h 5529336"/>
              <a:gd name="connsiteX5" fmla="*/ 84 w 5774751"/>
              <a:gd name="connsiteY5" fmla="*/ 1710575 h 5529336"/>
              <a:gd name="connsiteX0" fmla="*/ 84 w 5774751"/>
              <a:gd name="connsiteY0" fmla="*/ 1710575 h 5529336"/>
              <a:gd name="connsiteX1" fmla="*/ 2899654 w 5774751"/>
              <a:gd name="connsiteY1" fmla="*/ 307 h 5529336"/>
              <a:gd name="connsiteX2" fmla="*/ 5773822 w 5774751"/>
              <a:gd name="connsiteY2" fmla="*/ 2531842 h 5529336"/>
              <a:gd name="connsiteX3" fmla="*/ 3035121 w 5774751"/>
              <a:gd name="connsiteY3" fmla="*/ 5529041 h 5529336"/>
              <a:gd name="connsiteX4" fmla="*/ 8550 w 5774751"/>
              <a:gd name="connsiteY4" fmla="*/ 5486709 h 5529336"/>
              <a:gd name="connsiteX5" fmla="*/ 84 w 5774751"/>
              <a:gd name="connsiteY5" fmla="*/ 1710575 h 5529336"/>
              <a:gd name="connsiteX0" fmla="*/ 73 w 5774740"/>
              <a:gd name="connsiteY0" fmla="*/ 1710575 h 5529336"/>
              <a:gd name="connsiteX1" fmla="*/ 2899643 w 5774740"/>
              <a:gd name="connsiteY1" fmla="*/ 307 h 5529336"/>
              <a:gd name="connsiteX2" fmla="*/ 5773811 w 5774740"/>
              <a:gd name="connsiteY2" fmla="*/ 2531842 h 5529336"/>
              <a:gd name="connsiteX3" fmla="*/ 3035110 w 5774740"/>
              <a:gd name="connsiteY3" fmla="*/ 5529041 h 5529336"/>
              <a:gd name="connsiteX4" fmla="*/ 8539 w 5774740"/>
              <a:gd name="connsiteY4" fmla="*/ 5486709 h 5529336"/>
              <a:gd name="connsiteX5" fmla="*/ 73 w 5774740"/>
              <a:gd name="connsiteY5" fmla="*/ 1710575 h 5529336"/>
              <a:gd name="connsiteX0" fmla="*/ 211204 w 5986342"/>
              <a:gd name="connsiteY0" fmla="*/ 1710909 h 5742257"/>
              <a:gd name="connsiteX1" fmla="*/ 3110774 w 5986342"/>
              <a:gd name="connsiteY1" fmla="*/ 641 h 5742257"/>
              <a:gd name="connsiteX2" fmla="*/ 5984942 w 5986342"/>
              <a:gd name="connsiteY2" fmla="*/ 2532176 h 5742257"/>
              <a:gd name="connsiteX3" fmla="*/ 3246241 w 5986342"/>
              <a:gd name="connsiteY3" fmla="*/ 5529375 h 5742257"/>
              <a:gd name="connsiteX4" fmla="*/ 219670 w 5986342"/>
              <a:gd name="connsiteY4" fmla="*/ 5520910 h 5742257"/>
              <a:gd name="connsiteX5" fmla="*/ 211204 w 5986342"/>
              <a:gd name="connsiteY5" fmla="*/ 1710909 h 5742257"/>
              <a:gd name="connsiteX0" fmla="*/ 211204 w 5985877"/>
              <a:gd name="connsiteY0" fmla="*/ 1710909 h 5530135"/>
              <a:gd name="connsiteX1" fmla="*/ 3110774 w 5985877"/>
              <a:gd name="connsiteY1" fmla="*/ 641 h 5530135"/>
              <a:gd name="connsiteX2" fmla="*/ 5984942 w 5985877"/>
              <a:gd name="connsiteY2" fmla="*/ 2532176 h 5530135"/>
              <a:gd name="connsiteX3" fmla="*/ 3246241 w 5985877"/>
              <a:gd name="connsiteY3" fmla="*/ 5529375 h 5530135"/>
              <a:gd name="connsiteX4" fmla="*/ 219670 w 5985877"/>
              <a:gd name="connsiteY4" fmla="*/ 5520910 h 5530135"/>
              <a:gd name="connsiteX5" fmla="*/ 211204 w 5985877"/>
              <a:gd name="connsiteY5" fmla="*/ 1710909 h 5530135"/>
              <a:gd name="connsiteX0" fmla="*/ 1805 w 5776478"/>
              <a:gd name="connsiteY0" fmla="*/ 1710574 h 5529800"/>
              <a:gd name="connsiteX1" fmla="*/ 2901375 w 5776478"/>
              <a:gd name="connsiteY1" fmla="*/ 306 h 5529800"/>
              <a:gd name="connsiteX2" fmla="*/ 5775543 w 5776478"/>
              <a:gd name="connsiteY2" fmla="*/ 2531841 h 5529800"/>
              <a:gd name="connsiteX3" fmla="*/ 3036842 w 5776478"/>
              <a:gd name="connsiteY3" fmla="*/ 5529040 h 5529800"/>
              <a:gd name="connsiteX4" fmla="*/ 10271 w 5776478"/>
              <a:gd name="connsiteY4" fmla="*/ 5520575 h 5529800"/>
              <a:gd name="connsiteX5" fmla="*/ 1805 w 5776478"/>
              <a:gd name="connsiteY5" fmla="*/ 1710574 h 5529800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069 w 5792675"/>
              <a:gd name="connsiteY0" fmla="*/ 1975775 h 5532534"/>
              <a:gd name="connsiteX1" fmla="*/ 2917572 w 5792675"/>
              <a:gd name="connsiteY1" fmla="*/ 3040 h 5532534"/>
              <a:gd name="connsiteX2" fmla="*/ 5791740 w 5792675"/>
              <a:gd name="connsiteY2" fmla="*/ 2534575 h 5532534"/>
              <a:gd name="connsiteX3" fmla="*/ 3053039 w 5792675"/>
              <a:gd name="connsiteY3" fmla="*/ 5531774 h 5532534"/>
              <a:gd name="connsiteX4" fmla="*/ 26468 w 5792675"/>
              <a:gd name="connsiteY4" fmla="*/ 5523309 h 5532534"/>
              <a:gd name="connsiteX5" fmla="*/ 1069 w 5792675"/>
              <a:gd name="connsiteY5" fmla="*/ 1975775 h 5532534"/>
              <a:gd name="connsiteX0" fmla="*/ 210770 w 6002376"/>
              <a:gd name="connsiteY0" fmla="*/ 2045566 h 5602325"/>
              <a:gd name="connsiteX1" fmla="*/ 3178073 w 6002376"/>
              <a:gd name="connsiteY1" fmla="*/ 5097 h 5602325"/>
              <a:gd name="connsiteX2" fmla="*/ 6001441 w 6002376"/>
              <a:gd name="connsiteY2" fmla="*/ 2604366 h 5602325"/>
              <a:gd name="connsiteX3" fmla="*/ 3262740 w 6002376"/>
              <a:gd name="connsiteY3" fmla="*/ 5601565 h 5602325"/>
              <a:gd name="connsiteX4" fmla="*/ 236169 w 6002376"/>
              <a:gd name="connsiteY4" fmla="*/ 5593100 h 5602325"/>
              <a:gd name="connsiteX5" fmla="*/ 210770 w 6002376"/>
              <a:gd name="connsiteY5" fmla="*/ 2045566 h 5602325"/>
              <a:gd name="connsiteX0" fmla="*/ 210770 w 6002376"/>
              <a:gd name="connsiteY0" fmla="*/ 2044732 h 5601491"/>
              <a:gd name="connsiteX1" fmla="*/ 3178073 w 6002376"/>
              <a:gd name="connsiteY1" fmla="*/ 4263 h 5601491"/>
              <a:gd name="connsiteX2" fmla="*/ 6001441 w 6002376"/>
              <a:gd name="connsiteY2" fmla="*/ 2603532 h 5601491"/>
              <a:gd name="connsiteX3" fmla="*/ 3262740 w 6002376"/>
              <a:gd name="connsiteY3" fmla="*/ 5600731 h 5601491"/>
              <a:gd name="connsiteX4" fmla="*/ 236169 w 6002376"/>
              <a:gd name="connsiteY4" fmla="*/ 5592266 h 5601491"/>
              <a:gd name="connsiteX5" fmla="*/ 210770 w 6002376"/>
              <a:gd name="connsiteY5" fmla="*/ 2044732 h 5601491"/>
              <a:gd name="connsiteX0" fmla="*/ 99991 w 5891597"/>
              <a:gd name="connsiteY0" fmla="*/ 1437955 h 4994714"/>
              <a:gd name="connsiteX1" fmla="*/ 1568694 w 5891597"/>
              <a:gd name="connsiteY1" fmla="*/ 7086 h 4994714"/>
              <a:gd name="connsiteX2" fmla="*/ 5890662 w 5891597"/>
              <a:gd name="connsiteY2" fmla="*/ 1996755 h 4994714"/>
              <a:gd name="connsiteX3" fmla="*/ 3151961 w 5891597"/>
              <a:gd name="connsiteY3" fmla="*/ 4993954 h 4994714"/>
              <a:gd name="connsiteX4" fmla="*/ 125390 w 5891597"/>
              <a:gd name="connsiteY4" fmla="*/ 4985489 h 4994714"/>
              <a:gd name="connsiteX5" fmla="*/ 99991 w 5891597"/>
              <a:gd name="connsiteY5" fmla="*/ 1437955 h 4994714"/>
              <a:gd name="connsiteX0" fmla="*/ 99991 w 5891597"/>
              <a:gd name="connsiteY0" fmla="*/ 1442678 h 4999437"/>
              <a:gd name="connsiteX1" fmla="*/ 1568694 w 5891597"/>
              <a:gd name="connsiteY1" fmla="*/ 11809 h 4999437"/>
              <a:gd name="connsiteX2" fmla="*/ 5890662 w 5891597"/>
              <a:gd name="connsiteY2" fmla="*/ 2001478 h 4999437"/>
              <a:gd name="connsiteX3" fmla="*/ 3151961 w 5891597"/>
              <a:gd name="connsiteY3" fmla="*/ 4998677 h 4999437"/>
              <a:gd name="connsiteX4" fmla="*/ 125390 w 5891597"/>
              <a:gd name="connsiteY4" fmla="*/ 4990212 h 4999437"/>
              <a:gd name="connsiteX5" fmla="*/ 99991 w 5891597"/>
              <a:gd name="connsiteY5" fmla="*/ 1442678 h 4999437"/>
              <a:gd name="connsiteX0" fmla="*/ 14 w 5791620"/>
              <a:gd name="connsiteY0" fmla="*/ 1442678 h 4999437"/>
              <a:gd name="connsiteX1" fmla="*/ 1468717 w 5791620"/>
              <a:gd name="connsiteY1" fmla="*/ 11809 h 4999437"/>
              <a:gd name="connsiteX2" fmla="*/ 5790685 w 5791620"/>
              <a:gd name="connsiteY2" fmla="*/ 2001478 h 4999437"/>
              <a:gd name="connsiteX3" fmla="*/ 3051984 w 5791620"/>
              <a:gd name="connsiteY3" fmla="*/ 4998677 h 4999437"/>
              <a:gd name="connsiteX4" fmla="*/ 25413 w 5791620"/>
              <a:gd name="connsiteY4" fmla="*/ 4990212 h 4999437"/>
              <a:gd name="connsiteX5" fmla="*/ 14 w 5791620"/>
              <a:gd name="connsiteY5" fmla="*/ 1442678 h 4999437"/>
              <a:gd name="connsiteX0" fmla="*/ 21 w 5791627"/>
              <a:gd name="connsiteY0" fmla="*/ 2068416 h 5625175"/>
              <a:gd name="connsiteX1" fmla="*/ 1468724 w 5791627"/>
              <a:gd name="connsiteY1" fmla="*/ 637547 h 5625175"/>
              <a:gd name="connsiteX2" fmla="*/ 3725352 w 5791627"/>
              <a:gd name="connsiteY2" fmla="*/ 104146 h 5625175"/>
              <a:gd name="connsiteX3" fmla="*/ 5790692 w 5791627"/>
              <a:gd name="connsiteY3" fmla="*/ 2627216 h 5625175"/>
              <a:gd name="connsiteX4" fmla="*/ 3051991 w 5791627"/>
              <a:gd name="connsiteY4" fmla="*/ 5624415 h 5625175"/>
              <a:gd name="connsiteX5" fmla="*/ 25420 w 5791627"/>
              <a:gd name="connsiteY5" fmla="*/ 5615950 h 5625175"/>
              <a:gd name="connsiteX6" fmla="*/ 21 w 5791627"/>
              <a:gd name="connsiteY6" fmla="*/ 2068416 h 5625175"/>
              <a:gd name="connsiteX0" fmla="*/ 21 w 5791627"/>
              <a:gd name="connsiteY0" fmla="*/ 2068416 h 5625175"/>
              <a:gd name="connsiteX1" fmla="*/ 1468724 w 5791627"/>
              <a:gd name="connsiteY1" fmla="*/ 637547 h 5625175"/>
              <a:gd name="connsiteX2" fmla="*/ 3725352 w 5791627"/>
              <a:gd name="connsiteY2" fmla="*/ 104146 h 5625175"/>
              <a:gd name="connsiteX3" fmla="*/ 5790692 w 5791627"/>
              <a:gd name="connsiteY3" fmla="*/ 2627216 h 5625175"/>
              <a:gd name="connsiteX4" fmla="*/ 3051991 w 5791627"/>
              <a:gd name="connsiteY4" fmla="*/ 5624415 h 5625175"/>
              <a:gd name="connsiteX5" fmla="*/ 25420 w 5791627"/>
              <a:gd name="connsiteY5" fmla="*/ 5615950 h 5625175"/>
              <a:gd name="connsiteX6" fmla="*/ 21 w 5791627"/>
              <a:gd name="connsiteY6" fmla="*/ 2068416 h 5625175"/>
              <a:gd name="connsiteX0" fmla="*/ 21 w 5791627"/>
              <a:gd name="connsiteY0" fmla="*/ 2019084 h 5575843"/>
              <a:gd name="connsiteX1" fmla="*/ 1468724 w 5791627"/>
              <a:gd name="connsiteY1" fmla="*/ 588215 h 5575843"/>
              <a:gd name="connsiteX2" fmla="*/ 3725352 w 5791627"/>
              <a:gd name="connsiteY2" fmla="*/ 54814 h 5575843"/>
              <a:gd name="connsiteX3" fmla="*/ 5790692 w 5791627"/>
              <a:gd name="connsiteY3" fmla="*/ 2577884 h 5575843"/>
              <a:gd name="connsiteX4" fmla="*/ 3051991 w 5791627"/>
              <a:gd name="connsiteY4" fmla="*/ 5575083 h 5575843"/>
              <a:gd name="connsiteX5" fmla="*/ 25420 w 5791627"/>
              <a:gd name="connsiteY5" fmla="*/ 5566618 h 5575843"/>
              <a:gd name="connsiteX6" fmla="*/ 21 w 5791627"/>
              <a:gd name="connsiteY6" fmla="*/ 2019084 h 5575843"/>
              <a:gd name="connsiteX0" fmla="*/ 109987 w 5901593"/>
              <a:gd name="connsiteY0" fmla="*/ 2028957 h 5585716"/>
              <a:gd name="connsiteX1" fmla="*/ 1714156 w 5901593"/>
              <a:gd name="connsiteY1" fmla="*/ 504955 h 5585716"/>
              <a:gd name="connsiteX2" fmla="*/ 3835318 w 5901593"/>
              <a:gd name="connsiteY2" fmla="*/ 64687 h 5585716"/>
              <a:gd name="connsiteX3" fmla="*/ 5900658 w 5901593"/>
              <a:gd name="connsiteY3" fmla="*/ 2587757 h 5585716"/>
              <a:gd name="connsiteX4" fmla="*/ 3161957 w 5901593"/>
              <a:gd name="connsiteY4" fmla="*/ 5584956 h 5585716"/>
              <a:gd name="connsiteX5" fmla="*/ 135386 w 5901593"/>
              <a:gd name="connsiteY5" fmla="*/ 5576491 h 5585716"/>
              <a:gd name="connsiteX6" fmla="*/ 109987 w 5901593"/>
              <a:gd name="connsiteY6" fmla="*/ 2028957 h 5585716"/>
              <a:gd name="connsiteX0" fmla="*/ 109987 w 5901593"/>
              <a:gd name="connsiteY0" fmla="*/ 2019699 h 5576458"/>
              <a:gd name="connsiteX1" fmla="*/ 1714156 w 5901593"/>
              <a:gd name="connsiteY1" fmla="*/ 495697 h 5576458"/>
              <a:gd name="connsiteX2" fmla="*/ 3835318 w 5901593"/>
              <a:gd name="connsiteY2" fmla="*/ 55429 h 5576458"/>
              <a:gd name="connsiteX3" fmla="*/ 5900658 w 5901593"/>
              <a:gd name="connsiteY3" fmla="*/ 2578499 h 5576458"/>
              <a:gd name="connsiteX4" fmla="*/ 3161957 w 5901593"/>
              <a:gd name="connsiteY4" fmla="*/ 5575698 h 5576458"/>
              <a:gd name="connsiteX5" fmla="*/ 135386 w 5901593"/>
              <a:gd name="connsiteY5" fmla="*/ 5567233 h 5576458"/>
              <a:gd name="connsiteX6" fmla="*/ 109987 w 5901593"/>
              <a:gd name="connsiteY6" fmla="*/ 2019699 h 5576458"/>
              <a:gd name="connsiteX0" fmla="*/ 1417 w 5793023"/>
              <a:gd name="connsiteY0" fmla="*/ 2019699 h 5576458"/>
              <a:gd name="connsiteX1" fmla="*/ 1605586 w 5793023"/>
              <a:gd name="connsiteY1" fmla="*/ 495697 h 5576458"/>
              <a:gd name="connsiteX2" fmla="*/ 3726748 w 5793023"/>
              <a:gd name="connsiteY2" fmla="*/ 55429 h 5576458"/>
              <a:gd name="connsiteX3" fmla="*/ 5792088 w 5793023"/>
              <a:gd name="connsiteY3" fmla="*/ 2578499 h 5576458"/>
              <a:gd name="connsiteX4" fmla="*/ 3053387 w 5793023"/>
              <a:gd name="connsiteY4" fmla="*/ 5575698 h 5576458"/>
              <a:gd name="connsiteX5" fmla="*/ 26816 w 5793023"/>
              <a:gd name="connsiteY5" fmla="*/ 5567233 h 5576458"/>
              <a:gd name="connsiteX6" fmla="*/ 1417 w 5793023"/>
              <a:gd name="connsiteY6" fmla="*/ 2019699 h 5576458"/>
              <a:gd name="connsiteX0" fmla="*/ 1417 w 5937337"/>
              <a:gd name="connsiteY0" fmla="*/ 2019699 h 5791086"/>
              <a:gd name="connsiteX1" fmla="*/ 1605586 w 5937337"/>
              <a:gd name="connsiteY1" fmla="*/ 495697 h 5791086"/>
              <a:gd name="connsiteX2" fmla="*/ 3726748 w 5937337"/>
              <a:gd name="connsiteY2" fmla="*/ 55429 h 5791086"/>
              <a:gd name="connsiteX3" fmla="*/ 5936021 w 5937337"/>
              <a:gd name="connsiteY3" fmla="*/ 2544632 h 5791086"/>
              <a:gd name="connsiteX4" fmla="*/ 3053387 w 5937337"/>
              <a:gd name="connsiteY4" fmla="*/ 5575698 h 5791086"/>
              <a:gd name="connsiteX5" fmla="*/ 26816 w 5937337"/>
              <a:gd name="connsiteY5" fmla="*/ 5567233 h 5791086"/>
              <a:gd name="connsiteX6" fmla="*/ 1417 w 5937337"/>
              <a:gd name="connsiteY6" fmla="*/ 2019699 h 5791086"/>
              <a:gd name="connsiteX0" fmla="*/ 1417 w 5939426"/>
              <a:gd name="connsiteY0" fmla="*/ 2019699 h 5778327"/>
              <a:gd name="connsiteX1" fmla="*/ 1605586 w 5939426"/>
              <a:gd name="connsiteY1" fmla="*/ 495697 h 5778327"/>
              <a:gd name="connsiteX2" fmla="*/ 3726748 w 5939426"/>
              <a:gd name="connsiteY2" fmla="*/ 55429 h 5778327"/>
              <a:gd name="connsiteX3" fmla="*/ 5936021 w 5939426"/>
              <a:gd name="connsiteY3" fmla="*/ 2544632 h 5778327"/>
              <a:gd name="connsiteX4" fmla="*/ 4289521 w 5939426"/>
              <a:gd name="connsiteY4" fmla="*/ 5558765 h 5778327"/>
              <a:gd name="connsiteX5" fmla="*/ 26816 w 5939426"/>
              <a:gd name="connsiteY5" fmla="*/ 5567233 h 5778327"/>
              <a:gd name="connsiteX6" fmla="*/ 1417 w 5939426"/>
              <a:gd name="connsiteY6" fmla="*/ 2019699 h 5778327"/>
              <a:gd name="connsiteX0" fmla="*/ 1417 w 5937555"/>
              <a:gd name="connsiteY0" fmla="*/ 2019699 h 5567233"/>
              <a:gd name="connsiteX1" fmla="*/ 1605586 w 5937555"/>
              <a:gd name="connsiteY1" fmla="*/ 495697 h 5567233"/>
              <a:gd name="connsiteX2" fmla="*/ 3726748 w 5937555"/>
              <a:gd name="connsiteY2" fmla="*/ 55429 h 5567233"/>
              <a:gd name="connsiteX3" fmla="*/ 5936021 w 5937555"/>
              <a:gd name="connsiteY3" fmla="*/ 2544632 h 5567233"/>
              <a:gd name="connsiteX4" fmla="*/ 4289521 w 5937555"/>
              <a:gd name="connsiteY4" fmla="*/ 5558765 h 5567233"/>
              <a:gd name="connsiteX5" fmla="*/ 26816 w 5937555"/>
              <a:gd name="connsiteY5" fmla="*/ 5567233 h 5567233"/>
              <a:gd name="connsiteX6" fmla="*/ 1417 w 5937555"/>
              <a:gd name="connsiteY6" fmla="*/ 2019699 h 5567233"/>
              <a:gd name="connsiteX0" fmla="*/ 1417 w 6029592"/>
              <a:gd name="connsiteY0" fmla="*/ 2019699 h 5646702"/>
              <a:gd name="connsiteX1" fmla="*/ 1605586 w 6029592"/>
              <a:gd name="connsiteY1" fmla="*/ 495697 h 5646702"/>
              <a:gd name="connsiteX2" fmla="*/ 3726748 w 6029592"/>
              <a:gd name="connsiteY2" fmla="*/ 55429 h 5646702"/>
              <a:gd name="connsiteX3" fmla="*/ 5936021 w 6029592"/>
              <a:gd name="connsiteY3" fmla="*/ 2544632 h 5646702"/>
              <a:gd name="connsiteX4" fmla="*/ 5470883 w 6029592"/>
              <a:gd name="connsiteY4" fmla="*/ 4322630 h 5646702"/>
              <a:gd name="connsiteX5" fmla="*/ 4289521 w 6029592"/>
              <a:gd name="connsiteY5" fmla="*/ 5558765 h 5646702"/>
              <a:gd name="connsiteX6" fmla="*/ 26816 w 6029592"/>
              <a:gd name="connsiteY6" fmla="*/ 5567233 h 5646702"/>
              <a:gd name="connsiteX7" fmla="*/ 1417 w 6029592"/>
              <a:gd name="connsiteY7" fmla="*/ 2019699 h 5646702"/>
              <a:gd name="connsiteX0" fmla="*/ 1417 w 6029592"/>
              <a:gd name="connsiteY0" fmla="*/ 2019699 h 5646702"/>
              <a:gd name="connsiteX1" fmla="*/ 1605586 w 6029592"/>
              <a:gd name="connsiteY1" fmla="*/ 495697 h 5646702"/>
              <a:gd name="connsiteX2" fmla="*/ 3726748 w 6029592"/>
              <a:gd name="connsiteY2" fmla="*/ 55429 h 5646702"/>
              <a:gd name="connsiteX3" fmla="*/ 5936021 w 6029592"/>
              <a:gd name="connsiteY3" fmla="*/ 2544632 h 5646702"/>
              <a:gd name="connsiteX4" fmla="*/ 5470883 w 6029592"/>
              <a:gd name="connsiteY4" fmla="*/ 4322630 h 5646702"/>
              <a:gd name="connsiteX5" fmla="*/ 4289521 w 6029592"/>
              <a:gd name="connsiteY5" fmla="*/ 5558765 h 5646702"/>
              <a:gd name="connsiteX6" fmla="*/ 26816 w 6029592"/>
              <a:gd name="connsiteY6" fmla="*/ 5567233 h 5646702"/>
              <a:gd name="connsiteX7" fmla="*/ 1417 w 6029592"/>
              <a:gd name="connsiteY7" fmla="*/ 2019699 h 5646702"/>
              <a:gd name="connsiteX0" fmla="*/ 1417 w 6029592"/>
              <a:gd name="connsiteY0" fmla="*/ 2019699 h 5567233"/>
              <a:gd name="connsiteX1" fmla="*/ 1605586 w 6029592"/>
              <a:gd name="connsiteY1" fmla="*/ 495697 h 5567233"/>
              <a:gd name="connsiteX2" fmla="*/ 3726748 w 6029592"/>
              <a:gd name="connsiteY2" fmla="*/ 55429 h 5567233"/>
              <a:gd name="connsiteX3" fmla="*/ 5936021 w 6029592"/>
              <a:gd name="connsiteY3" fmla="*/ 2544632 h 5567233"/>
              <a:gd name="connsiteX4" fmla="*/ 5470883 w 6029592"/>
              <a:gd name="connsiteY4" fmla="*/ 4322630 h 5567233"/>
              <a:gd name="connsiteX5" fmla="*/ 4289521 w 6029592"/>
              <a:gd name="connsiteY5" fmla="*/ 5558765 h 5567233"/>
              <a:gd name="connsiteX6" fmla="*/ 26816 w 6029592"/>
              <a:gd name="connsiteY6" fmla="*/ 5567233 h 5567233"/>
              <a:gd name="connsiteX7" fmla="*/ 1417 w 6029592"/>
              <a:gd name="connsiteY7" fmla="*/ 2019699 h 5567233"/>
              <a:gd name="connsiteX0" fmla="*/ 1417 w 5962972"/>
              <a:gd name="connsiteY0" fmla="*/ 2019699 h 5567233"/>
              <a:gd name="connsiteX1" fmla="*/ 1605586 w 5962972"/>
              <a:gd name="connsiteY1" fmla="*/ 495697 h 5567233"/>
              <a:gd name="connsiteX2" fmla="*/ 3726748 w 5962972"/>
              <a:gd name="connsiteY2" fmla="*/ 55429 h 5567233"/>
              <a:gd name="connsiteX3" fmla="*/ 5936021 w 5962972"/>
              <a:gd name="connsiteY3" fmla="*/ 2544632 h 5567233"/>
              <a:gd name="connsiteX4" fmla="*/ 5470883 w 5962972"/>
              <a:gd name="connsiteY4" fmla="*/ 4322630 h 5567233"/>
              <a:gd name="connsiteX5" fmla="*/ 4289521 w 5962972"/>
              <a:gd name="connsiteY5" fmla="*/ 5558765 h 5567233"/>
              <a:gd name="connsiteX6" fmla="*/ 26816 w 5962972"/>
              <a:gd name="connsiteY6" fmla="*/ 5567233 h 5567233"/>
              <a:gd name="connsiteX7" fmla="*/ 1417 w 5962972"/>
              <a:gd name="connsiteY7" fmla="*/ 2019699 h 5567233"/>
              <a:gd name="connsiteX0" fmla="*/ 1417 w 5962972"/>
              <a:gd name="connsiteY0" fmla="*/ 2039106 h 5586640"/>
              <a:gd name="connsiteX1" fmla="*/ 1605586 w 5962972"/>
              <a:gd name="connsiteY1" fmla="*/ 515104 h 5586640"/>
              <a:gd name="connsiteX2" fmla="*/ 3726748 w 5962972"/>
              <a:gd name="connsiteY2" fmla="*/ 74836 h 5586640"/>
              <a:gd name="connsiteX3" fmla="*/ 5936021 w 5962972"/>
              <a:gd name="connsiteY3" fmla="*/ 2564039 h 5586640"/>
              <a:gd name="connsiteX4" fmla="*/ 5470883 w 5962972"/>
              <a:gd name="connsiteY4" fmla="*/ 4342037 h 5586640"/>
              <a:gd name="connsiteX5" fmla="*/ 4289521 w 5962972"/>
              <a:gd name="connsiteY5" fmla="*/ 5578172 h 5586640"/>
              <a:gd name="connsiteX6" fmla="*/ 26816 w 5962972"/>
              <a:gd name="connsiteY6" fmla="*/ 5586640 h 5586640"/>
              <a:gd name="connsiteX7" fmla="*/ 1417 w 5962972"/>
              <a:gd name="connsiteY7" fmla="*/ 2039106 h 5586640"/>
              <a:gd name="connsiteX0" fmla="*/ 1417 w 5962972"/>
              <a:gd name="connsiteY0" fmla="*/ 2039106 h 5586640"/>
              <a:gd name="connsiteX1" fmla="*/ 1605586 w 5962972"/>
              <a:gd name="connsiteY1" fmla="*/ 515104 h 5586640"/>
              <a:gd name="connsiteX2" fmla="*/ 3726748 w 5962972"/>
              <a:gd name="connsiteY2" fmla="*/ 74836 h 5586640"/>
              <a:gd name="connsiteX3" fmla="*/ 5936021 w 5962972"/>
              <a:gd name="connsiteY3" fmla="*/ 2564039 h 5586640"/>
              <a:gd name="connsiteX4" fmla="*/ 5470883 w 5962972"/>
              <a:gd name="connsiteY4" fmla="*/ 4342037 h 5586640"/>
              <a:gd name="connsiteX5" fmla="*/ 4289521 w 5962972"/>
              <a:gd name="connsiteY5" fmla="*/ 5578172 h 5586640"/>
              <a:gd name="connsiteX6" fmla="*/ 26816 w 5962972"/>
              <a:gd name="connsiteY6" fmla="*/ 5586640 h 5586640"/>
              <a:gd name="connsiteX7" fmla="*/ 1417 w 5962972"/>
              <a:gd name="connsiteY7" fmla="*/ 2039106 h 5586640"/>
              <a:gd name="connsiteX0" fmla="*/ 1417 w 5945505"/>
              <a:gd name="connsiteY0" fmla="*/ 2039106 h 5586640"/>
              <a:gd name="connsiteX1" fmla="*/ 1605586 w 5945505"/>
              <a:gd name="connsiteY1" fmla="*/ 515104 h 5586640"/>
              <a:gd name="connsiteX2" fmla="*/ 3726748 w 5945505"/>
              <a:gd name="connsiteY2" fmla="*/ 74836 h 5586640"/>
              <a:gd name="connsiteX3" fmla="*/ 5936021 w 5945505"/>
              <a:gd name="connsiteY3" fmla="*/ 2564039 h 5586640"/>
              <a:gd name="connsiteX4" fmla="*/ 5470883 w 5945505"/>
              <a:gd name="connsiteY4" fmla="*/ 4342037 h 5586640"/>
              <a:gd name="connsiteX5" fmla="*/ 4289521 w 5945505"/>
              <a:gd name="connsiteY5" fmla="*/ 5578172 h 5586640"/>
              <a:gd name="connsiteX6" fmla="*/ 26816 w 5945505"/>
              <a:gd name="connsiteY6" fmla="*/ 5586640 h 5586640"/>
              <a:gd name="connsiteX7" fmla="*/ 1417 w 5945505"/>
              <a:gd name="connsiteY7" fmla="*/ 2039106 h 5586640"/>
              <a:gd name="connsiteX0" fmla="*/ 1417 w 5945505"/>
              <a:gd name="connsiteY0" fmla="*/ 2039106 h 5586640"/>
              <a:gd name="connsiteX1" fmla="*/ 1605586 w 5945505"/>
              <a:gd name="connsiteY1" fmla="*/ 515104 h 5586640"/>
              <a:gd name="connsiteX2" fmla="*/ 3726748 w 5945505"/>
              <a:gd name="connsiteY2" fmla="*/ 74836 h 5586640"/>
              <a:gd name="connsiteX3" fmla="*/ 5936021 w 5945505"/>
              <a:gd name="connsiteY3" fmla="*/ 2564039 h 5586640"/>
              <a:gd name="connsiteX4" fmla="*/ 5470883 w 5945505"/>
              <a:gd name="connsiteY4" fmla="*/ 4342037 h 5586640"/>
              <a:gd name="connsiteX5" fmla="*/ 4289521 w 5945505"/>
              <a:gd name="connsiteY5" fmla="*/ 5578172 h 5586640"/>
              <a:gd name="connsiteX6" fmla="*/ 26816 w 5945505"/>
              <a:gd name="connsiteY6" fmla="*/ 5586640 h 5586640"/>
              <a:gd name="connsiteX7" fmla="*/ 1417 w 5945505"/>
              <a:gd name="connsiteY7" fmla="*/ 2039106 h 5586640"/>
              <a:gd name="connsiteX0" fmla="*/ 2306 w 5929460"/>
              <a:gd name="connsiteY0" fmla="*/ 2049628 h 5597162"/>
              <a:gd name="connsiteX1" fmla="*/ 1589541 w 5929460"/>
              <a:gd name="connsiteY1" fmla="*/ 525626 h 5597162"/>
              <a:gd name="connsiteX2" fmla="*/ 3710703 w 5929460"/>
              <a:gd name="connsiteY2" fmla="*/ 85358 h 5597162"/>
              <a:gd name="connsiteX3" fmla="*/ 5919976 w 5929460"/>
              <a:gd name="connsiteY3" fmla="*/ 2574561 h 5597162"/>
              <a:gd name="connsiteX4" fmla="*/ 5454838 w 5929460"/>
              <a:gd name="connsiteY4" fmla="*/ 4352559 h 5597162"/>
              <a:gd name="connsiteX5" fmla="*/ 4273476 w 5929460"/>
              <a:gd name="connsiteY5" fmla="*/ 5588694 h 5597162"/>
              <a:gd name="connsiteX6" fmla="*/ 10771 w 5929460"/>
              <a:gd name="connsiteY6" fmla="*/ 5597162 h 5597162"/>
              <a:gd name="connsiteX7" fmla="*/ 2306 w 5929460"/>
              <a:gd name="connsiteY7" fmla="*/ 2049628 h 5597162"/>
              <a:gd name="connsiteX0" fmla="*/ 115279 w 6042433"/>
              <a:gd name="connsiteY0" fmla="*/ 2052035 h 5599569"/>
              <a:gd name="connsiteX1" fmla="*/ 1719447 w 6042433"/>
              <a:gd name="connsiteY1" fmla="*/ 511100 h 5599569"/>
              <a:gd name="connsiteX2" fmla="*/ 3823676 w 6042433"/>
              <a:gd name="connsiteY2" fmla="*/ 87765 h 5599569"/>
              <a:gd name="connsiteX3" fmla="*/ 6032949 w 6042433"/>
              <a:gd name="connsiteY3" fmla="*/ 2576968 h 5599569"/>
              <a:gd name="connsiteX4" fmla="*/ 5567811 w 6042433"/>
              <a:gd name="connsiteY4" fmla="*/ 4354966 h 5599569"/>
              <a:gd name="connsiteX5" fmla="*/ 4386449 w 6042433"/>
              <a:gd name="connsiteY5" fmla="*/ 5591101 h 5599569"/>
              <a:gd name="connsiteX6" fmla="*/ 123744 w 6042433"/>
              <a:gd name="connsiteY6" fmla="*/ 5599569 h 5599569"/>
              <a:gd name="connsiteX7" fmla="*/ 115279 w 6042433"/>
              <a:gd name="connsiteY7" fmla="*/ 2052035 h 5599569"/>
              <a:gd name="connsiteX0" fmla="*/ 115279 w 6042433"/>
              <a:gd name="connsiteY0" fmla="*/ 2082717 h 5630251"/>
              <a:gd name="connsiteX1" fmla="*/ 1719447 w 6042433"/>
              <a:gd name="connsiteY1" fmla="*/ 541782 h 5630251"/>
              <a:gd name="connsiteX2" fmla="*/ 3823676 w 6042433"/>
              <a:gd name="connsiteY2" fmla="*/ 118447 h 5630251"/>
              <a:gd name="connsiteX3" fmla="*/ 6032949 w 6042433"/>
              <a:gd name="connsiteY3" fmla="*/ 2607650 h 5630251"/>
              <a:gd name="connsiteX4" fmla="*/ 5567811 w 6042433"/>
              <a:gd name="connsiteY4" fmla="*/ 4385648 h 5630251"/>
              <a:gd name="connsiteX5" fmla="*/ 4386449 w 6042433"/>
              <a:gd name="connsiteY5" fmla="*/ 5621783 h 5630251"/>
              <a:gd name="connsiteX6" fmla="*/ 123744 w 6042433"/>
              <a:gd name="connsiteY6" fmla="*/ 5630251 h 5630251"/>
              <a:gd name="connsiteX7" fmla="*/ 115279 w 6042433"/>
              <a:gd name="connsiteY7" fmla="*/ 2082717 h 5630251"/>
              <a:gd name="connsiteX0" fmla="*/ 115279 w 6042433"/>
              <a:gd name="connsiteY0" fmla="*/ 2048786 h 5596320"/>
              <a:gd name="connsiteX1" fmla="*/ 1719447 w 6042433"/>
              <a:gd name="connsiteY1" fmla="*/ 507851 h 5596320"/>
              <a:gd name="connsiteX2" fmla="*/ 3823676 w 6042433"/>
              <a:gd name="connsiteY2" fmla="*/ 84516 h 5596320"/>
              <a:gd name="connsiteX3" fmla="*/ 6032949 w 6042433"/>
              <a:gd name="connsiteY3" fmla="*/ 2573719 h 5596320"/>
              <a:gd name="connsiteX4" fmla="*/ 5567811 w 6042433"/>
              <a:gd name="connsiteY4" fmla="*/ 4351717 h 5596320"/>
              <a:gd name="connsiteX5" fmla="*/ 4386449 w 6042433"/>
              <a:gd name="connsiteY5" fmla="*/ 5587852 h 5596320"/>
              <a:gd name="connsiteX6" fmla="*/ 123744 w 6042433"/>
              <a:gd name="connsiteY6" fmla="*/ 5596320 h 5596320"/>
              <a:gd name="connsiteX7" fmla="*/ 115279 w 6042433"/>
              <a:gd name="connsiteY7" fmla="*/ 2048786 h 5596320"/>
              <a:gd name="connsiteX0" fmla="*/ 514 w 5927668"/>
              <a:gd name="connsiteY0" fmla="*/ 2048786 h 5596320"/>
              <a:gd name="connsiteX1" fmla="*/ 1604682 w 5927668"/>
              <a:gd name="connsiteY1" fmla="*/ 507851 h 5596320"/>
              <a:gd name="connsiteX2" fmla="*/ 3708911 w 5927668"/>
              <a:gd name="connsiteY2" fmla="*/ 84516 h 5596320"/>
              <a:gd name="connsiteX3" fmla="*/ 5918184 w 5927668"/>
              <a:gd name="connsiteY3" fmla="*/ 2573719 h 5596320"/>
              <a:gd name="connsiteX4" fmla="*/ 5453046 w 5927668"/>
              <a:gd name="connsiteY4" fmla="*/ 4351717 h 5596320"/>
              <a:gd name="connsiteX5" fmla="*/ 4271684 w 5927668"/>
              <a:gd name="connsiteY5" fmla="*/ 5587852 h 5596320"/>
              <a:gd name="connsiteX6" fmla="*/ 8979 w 5927668"/>
              <a:gd name="connsiteY6" fmla="*/ 5596320 h 5596320"/>
              <a:gd name="connsiteX7" fmla="*/ 514 w 5927668"/>
              <a:gd name="connsiteY7" fmla="*/ 2048786 h 5596320"/>
              <a:gd name="connsiteX0" fmla="*/ 514 w 5927668"/>
              <a:gd name="connsiteY0" fmla="*/ 2052035 h 5599569"/>
              <a:gd name="connsiteX1" fmla="*/ 1604682 w 5927668"/>
              <a:gd name="connsiteY1" fmla="*/ 511100 h 5599569"/>
              <a:gd name="connsiteX2" fmla="*/ 3708911 w 5927668"/>
              <a:gd name="connsiteY2" fmla="*/ 87765 h 5599569"/>
              <a:gd name="connsiteX3" fmla="*/ 5918184 w 5927668"/>
              <a:gd name="connsiteY3" fmla="*/ 2576968 h 5599569"/>
              <a:gd name="connsiteX4" fmla="*/ 5453046 w 5927668"/>
              <a:gd name="connsiteY4" fmla="*/ 4354966 h 5599569"/>
              <a:gd name="connsiteX5" fmla="*/ 4271684 w 5927668"/>
              <a:gd name="connsiteY5" fmla="*/ 5591101 h 5599569"/>
              <a:gd name="connsiteX6" fmla="*/ 8979 w 5927668"/>
              <a:gd name="connsiteY6" fmla="*/ 5599569 h 5599569"/>
              <a:gd name="connsiteX7" fmla="*/ 514 w 5927668"/>
              <a:gd name="connsiteY7" fmla="*/ 2052035 h 5599569"/>
              <a:gd name="connsiteX0" fmla="*/ 514 w 5927668"/>
              <a:gd name="connsiteY0" fmla="*/ 2074393 h 5621927"/>
              <a:gd name="connsiteX1" fmla="*/ 1604682 w 5927668"/>
              <a:gd name="connsiteY1" fmla="*/ 533458 h 5621927"/>
              <a:gd name="connsiteX2" fmla="*/ 3734311 w 5927668"/>
              <a:gd name="connsiteY2" fmla="*/ 84723 h 5621927"/>
              <a:gd name="connsiteX3" fmla="*/ 5918184 w 5927668"/>
              <a:gd name="connsiteY3" fmla="*/ 2599326 h 5621927"/>
              <a:gd name="connsiteX4" fmla="*/ 5453046 w 5927668"/>
              <a:gd name="connsiteY4" fmla="*/ 4377324 h 5621927"/>
              <a:gd name="connsiteX5" fmla="*/ 4271684 w 5927668"/>
              <a:gd name="connsiteY5" fmla="*/ 5613459 h 5621927"/>
              <a:gd name="connsiteX6" fmla="*/ 8979 w 5927668"/>
              <a:gd name="connsiteY6" fmla="*/ 5621927 h 5621927"/>
              <a:gd name="connsiteX7" fmla="*/ 514 w 5927668"/>
              <a:gd name="connsiteY7" fmla="*/ 2074393 h 5621927"/>
              <a:gd name="connsiteX0" fmla="*/ 514 w 5927668"/>
              <a:gd name="connsiteY0" fmla="*/ 2057188 h 5604722"/>
              <a:gd name="connsiteX1" fmla="*/ 1604682 w 5927668"/>
              <a:gd name="connsiteY1" fmla="*/ 516253 h 5604722"/>
              <a:gd name="connsiteX2" fmla="*/ 3734311 w 5927668"/>
              <a:gd name="connsiteY2" fmla="*/ 67518 h 5604722"/>
              <a:gd name="connsiteX3" fmla="*/ 5918184 w 5927668"/>
              <a:gd name="connsiteY3" fmla="*/ 2582121 h 5604722"/>
              <a:gd name="connsiteX4" fmla="*/ 5453046 w 5927668"/>
              <a:gd name="connsiteY4" fmla="*/ 4360119 h 5604722"/>
              <a:gd name="connsiteX5" fmla="*/ 4271684 w 5927668"/>
              <a:gd name="connsiteY5" fmla="*/ 5596254 h 5604722"/>
              <a:gd name="connsiteX6" fmla="*/ 8979 w 5927668"/>
              <a:gd name="connsiteY6" fmla="*/ 5604722 h 5604722"/>
              <a:gd name="connsiteX7" fmla="*/ 514 w 5927668"/>
              <a:gd name="connsiteY7" fmla="*/ 2057188 h 5604722"/>
              <a:gd name="connsiteX0" fmla="*/ 514 w 5927668"/>
              <a:gd name="connsiteY0" fmla="*/ 2057188 h 5604722"/>
              <a:gd name="connsiteX1" fmla="*/ 1604682 w 5927668"/>
              <a:gd name="connsiteY1" fmla="*/ 516253 h 5604722"/>
              <a:gd name="connsiteX2" fmla="*/ 3734311 w 5927668"/>
              <a:gd name="connsiteY2" fmla="*/ 67518 h 5604722"/>
              <a:gd name="connsiteX3" fmla="*/ 5918184 w 5927668"/>
              <a:gd name="connsiteY3" fmla="*/ 2582121 h 5604722"/>
              <a:gd name="connsiteX4" fmla="*/ 5453046 w 5927668"/>
              <a:gd name="connsiteY4" fmla="*/ 4360119 h 5604722"/>
              <a:gd name="connsiteX5" fmla="*/ 4271684 w 5927668"/>
              <a:gd name="connsiteY5" fmla="*/ 5596254 h 5604722"/>
              <a:gd name="connsiteX6" fmla="*/ 8979 w 5927668"/>
              <a:gd name="connsiteY6" fmla="*/ 5604722 h 5604722"/>
              <a:gd name="connsiteX7" fmla="*/ 514 w 5927668"/>
              <a:gd name="connsiteY7" fmla="*/ 2057188 h 5604722"/>
              <a:gd name="connsiteX0" fmla="*/ 514 w 5927668"/>
              <a:gd name="connsiteY0" fmla="*/ 2060172 h 5607706"/>
              <a:gd name="connsiteX1" fmla="*/ 1604682 w 5927668"/>
              <a:gd name="connsiteY1" fmla="*/ 519237 h 5607706"/>
              <a:gd name="connsiteX2" fmla="*/ 3734311 w 5927668"/>
              <a:gd name="connsiteY2" fmla="*/ 70502 h 5607706"/>
              <a:gd name="connsiteX3" fmla="*/ 5918184 w 5927668"/>
              <a:gd name="connsiteY3" fmla="*/ 2585105 h 5607706"/>
              <a:gd name="connsiteX4" fmla="*/ 5453046 w 5927668"/>
              <a:gd name="connsiteY4" fmla="*/ 4363103 h 5607706"/>
              <a:gd name="connsiteX5" fmla="*/ 4271684 w 5927668"/>
              <a:gd name="connsiteY5" fmla="*/ 5599238 h 5607706"/>
              <a:gd name="connsiteX6" fmla="*/ 8979 w 5927668"/>
              <a:gd name="connsiteY6" fmla="*/ 5607706 h 5607706"/>
              <a:gd name="connsiteX7" fmla="*/ 514 w 5927668"/>
              <a:gd name="connsiteY7" fmla="*/ 2060172 h 5607706"/>
              <a:gd name="connsiteX0" fmla="*/ 514 w 5927668"/>
              <a:gd name="connsiteY0" fmla="*/ 2063371 h 5610905"/>
              <a:gd name="connsiteX1" fmla="*/ 1604682 w 5927668"/>
              <a:gd name="connsiteY1" fmla="*/ 522436 h 5610905"/>
              <a:gd name="connsiteX2" fmla="*/ 3734311 w 5927668"/>
              <a:gd name="connsiteY2" fmla="*/ 73701 h 5610905"/>
              <a:gd name="connsiteX3" fmla="*/ 5918184 w 5927668"/>
              <a:gd name="connsiteY3" fmla="*/ 2588304 h 5610905"/>
              <a:gd name="connsiteX4" fmla="*/ 5453046 w 5927668"/>
              <a:gd name="connsiteY4" fmla="*/ 4366302 h 5610905"/>
              <a:gd name="connsiteX5" fmla="*/ 4271684 w 5927668"/>
              <a:gd name="connsiteY5" fmla="*/ 5602437 h 5610905"/>
              <a:gd name="connsiteX6" fmla="*/ 8979 w 5927668"/>
              <a:gd name="connsiteY6" fmla="*/ 5610905 h 5610905"/>
              <a:gd name="connsiteX7" fmla="*/ 514 w 5927668"/>
              <a:gd name="connsiteY7" fmla="*/ 2063371 h 5610905"/>
              <a:gd name="connsiteX0" fmla="*/ 514 w 5960614"/>
              <a:gd name="connsiteY0" fmla="*/ 2063371 h 5610905"/>
              <a:gd name="connsiteX1" fmla="*/ 1604682 w 5960614"/>
              <a:gd name="connsiteY1" fmla="*/ 522436 h 5610905"/>
              <a:gd name="connsiteX2" fmla="*/ 3734311 w 5960614"/>
              <a:gd name="connsiteY2" fmla="*/ 73701 h 5610905"/>
              <a:gd name="connsiteX3" fmla="*/ 5952050 w 5960614"/>
              <a:gd name="connsiteY3" fmla="*/ 2588304 h 5610905"/>
              <a:gd name="connsiteX4" fmla="*/ 5453046 w 5960614"/>
              <a:gd name="connsiteY4" fmla="*/ 4366302 h 5610905"/>
              <a:gd name="connsiteX5" fmla="*/ 4271684 w 5960614"/>
              <a:gd name="connsiteY5" fmla="*/ 5602437 h 5610905"/>
              <a:gd name="connsiteX6" fmla="*/ 8979 w 5960614"/>
              <a:gd name="connsiteY6" fmla="*/ 5610905 h 5610905"/>
              <a:gd name="connsiteX7" fmla="*/ 514 w 5960614"/>
              <a:gd name="connsiteY7" fmla="*/ 2063371 h 5610905"/>
              <a:gd name="connsiteX0" fmla="*/ 514 w 5960614"/>
              <a:gd name="connsiteY0" fmla="*/ 2049423 h 5596957"/>
              <a:gd name="connsiteX1" fmla="*/ 1604682 w 5960614"/>
              <a:gd name="connsiteY1" fmla="*/ 508488 h 5596957"/>
              <a:gd name="connsiteX2" fmla="*/ 3734311 w 5960614"/>
              <a:gd name="connsiteY2" fmla="*/ 59753 h 5596957"/>
              <a:gd name="connsiteX3" fmla="*/ 5952050 w 5960614"/>
              <a:gd name="connsiteY3" fmla="*/ 2574356 h 5596957"/>
              <a:gd name="connsiteX4" fmla="*/ 5453046 w 5960614"/>
              <a:gd name="connsiteY4" fmla="*/ 4352354 h 5596957"/>
              <a:gd name="connsiteX5" fmla="*/ 4271684 w 5960614"/>
              <a:gd name="connsiteY5" fmla="*/ 5588489 h 5596957"/>
              <a:gd name="connsiteX6" fmla="*/ 8979 w 5960614"/>
              <a:gd name="connsiteY6" fmla="*/ 5596957 h 5596957"/>
              <a:gd name="connsiteX7" fmla="*/ 514 w 5960614"/>
              <a:gd name="connsiteY7" fmla="*/ 2049423 h 5596957"/>
              <a:gd name="connsiteX0" fmla="*/ 514 w 5961260"/>
              <a:gd name="connsiteY0" fmla="*/ 2049423 h 5596957"/>
              <a:gd name="connsiteX1" fmla="*/ 1604682 w 5961260"/>
              <a:gd name="connsiteY1" fmla="*/ 508488 h 5596957"/>
              <a:gd name="connsiteX2" fmla="*/ 3734311 w 5961260"/>
              <a:gd name="connsiteY2" fmla="*/ 59753 h 5596957"/>
              <a:gd name="connsiteX3" fmla="*/ 5952050 w 5961260"/>
              <a:gd name="connsiteY3" fmla="*/ 2574356 h 5596957"/>
              <a:gd name="connsiteX4" fmla="*/ 5453046 w 5961260"/>
              <a:gd name="connsiteY4" fmla="*/ 4352354 h 5596957"/>
              <a:gd name="connsiteX5" fmla="*/ 4271684 w 5961260"/>
              <a:gd name="connsiteY5" fmla="*/ 5588489 h 5596957"/>
              <a:gd name="connsiteX6" fmla="*/ 8979 w 5961260"/>
              <a:gd name="connsiteY6" fmla="*/ 5596957 h 5596957"/>
              <a:gd name="connsiteX7" fmla="*/ 514 w 5961260"/>
              <a:gd name="connsiteY7" fmla="*/ 2049423 h 5596957"/>
              <a:gd name="connsiteX0" fmla="*/ 514 w 5962561"/>
              <a:gd name="connsiteY0" fmla="*/ 2049423 h 5596957"/>
              <a:gd name="connsiteX1" fmla="*/ 1604682 w 5962561"/>
              <a:gd name="connsiteY1" fmla="*/ 508488 h 5596957"/>
              <a:gd name="connsiteX2" fmla="*/ 3734311 w 5962561"/>
              <a:gd name="connsiteY2" fmla="*/ 59753 h 5596957"/>
              <a:gd name="connsiteX3" fmla="*/ 5952050 w 5962561"/>
              <a:gd name="connsiteY3" fmla="*/ 2574356 h 5596957"/>
              <a:gd name="connsiteX4" fmla="*/ 5453046 w 5962561"/>
              <a:gd name="connsiteY4" fmla="*/ 4352354 h 5596957"/>
              <a:gd name="connsiteX5" fmla="*/ 4271684 w 5962561"/>
              <a:gd name="connsiteY5" fmla="*/ 5588489 h 5596957"/>
              <a:gd name="connsiteX6" fmla="*/ 8979 w 5962561"/>
              <a:gd name="connsiteY6" fmla="*/ 5596957 h 5596957"/>
              <a:gd name="connsiteX7" fmla="*/ 514 w 5962561"/>
              <a:gd name="connsiteY7" fmla="*/ 2049423 h 55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2561" h="5596957">
                <a:moveTo>
                  <a:pt x="514" y="2049423"/>
                </a:moveTo>
                <a:cubicBezTo>
                  <a:pt x="3998" y="2031078"/>
                  <a:pt x="1075516" y="890900"/>
                  <a:pt x="1604682" y="508488"/>
                </a:cubicBezTo>
                <a:cubicBezTo>
                  <a:pt x="2133848" y="126076"/>
                  <a:pt x="2768450" y="-119458"/>
                  <a:pt x="3734311" y="59753"/>
                </a:cubicBezTo>
                <a:cubicBezTo>
                  <a:pt x="5275906" y="365965"/>
                  <a:pt x="5869544" y="1740389"/>
                  <a:pt x="5952050" y="2574356"/>
                </a:cubicBezTo>
                <a:cubicBezTo>
                  <a:pt x="6014140" y="3412555"/>
                  <a:pt x="5795196" y="3875399"/>
                  <a:pt x="5453046" y="4352354"/>
                </a:cubicBezTo>
                <a:cubicBezTo>
                  <a:pt x="5449562" y="4355176"/>
                  <a:pt x="4349294" y="5592722"/>
                  <a:pt x="4271684" y="5588489"/>
                </a:cubicBezTo>
                <a:cubicBezTo>
                  <a:pt x="4194074" y="5584256"/>
                  <a:pt x="-11526" y="5567324"/>
                  <a:pt x="8979" y="5596957"/>
                </a:cubicBezTo>
                <a:cubicBezTo>
                  <a:pt x="12552" y="5567323"/>
                  <a:pt x="-2970" y="2067768"/>
                  <a:pt x="514" y="2049423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8F6F3662-0858-4077-C6CA-D678BDB16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29276"/>
            <a:ext cx="12191999" cy="830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1DF4C58-1EFF-5A5E-88AB-6E25E7717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8588385-FD73-E807-B242-0EB438D15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21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uva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E4FC95-4C22-C8F7-7DBA-02593865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03" y="681037"/>
            <a:ext cx="5290794" cy="1325563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31D1BB-469A-6660-1234-334FD1B2B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903" y="2139885"/>
            <a:ext cx="5290794" cy="3553905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Kuvan paikkamerkki 23">
            <a:extLst>
              <a:ext uri="{FF2B5EF4-FFF2-40B4-BE49-F238E27FC236}">
                <a16:creationId xmlns:a16="http://schemas.microsoft.com/office/drawing/2014/main" id="{284D9DCD-11B1-F851-D511-63019DC215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6096000" y="309971"/>
            <a:ext cx="6095999" cy="5730641"/>
          </a:xfrm>
          <a:custGeom>
            <a:avLst/>
            <a:gdLst>
              <a:gd name="connsiteX0" fmla="*/ 0 w 5951538"/>
              <a:gd name="connsiteY0" fmla="*/ 3022600 h 6045200"/>
              <a:gd name="connsiteX1" fmla="*/ 2975769 w 5951538"/>
              <a:gd name="connsiteY1" fmla="*/ 0 h 6045200"/>
              <a:gd name="connsiteX2" fmla="*/ 5951538 w 5951538"/>
              <a:gd name="connsiteY2" fmla="*/ 3022600 h 6045200"/>
              <a:gd name="connsiteX3" fmla="*/ 2975769 w 5951538"/>
              <a:gd name="connsiteY3" fmla="*/ 6045200 h 6045200"/>
              <a:gd name="connsiteX4" fmla="*/ 0 w 5951538"/>
              <a:gd name="connsiteY4" fmla="*/ 3022600 h 6045200"/>
              <a:gd name="connsiteX0" fmla="*/ 285967 w 6237505"/>
              <a:gd name="connsiteY0" fmla="*/ 3022600 h 6196447"/>
              <a:gd name="connsiteX1" fmla="*/ 3261736 w 6237505"/>
              <a:gd name="connsiteY1" fmla="*/ 0 h 6196447"/>
              <a:gd name="connsiteX2" fmla="*/ 6237505 w 6237505"/>
              <a:gd name="connsiteY2" fmla="*/ 3022600 h 6196447"/>
              <a:gd name="connsiteX3" fmla="*/ 3261736 w 6237505"/>
              <a:gd name="connsiteY3" fmla="*/ 6045200 h 6196447"/>
              <a:gd name="connsiteX4" fmla="*/ 455300 w 6237505"/>
              <a:gd name="connsiteY4" fmla="*/ 5461000 h 6196447"/>
              <a:gd name="connsiteX5" fmla="*/ 285967 w 6237505"/>
              <a:gd name="connsiteY5" fmla="*/ 3022600 h 6196447"/>
              <a:gd name="connsiteX0" fmla="*/ 285967 w 6237505"/>
              <a:gd name="connsiteY0" fmla="*/ 3022600 h 6140979"/>
              <a:gd name="connsiteX1" fmla="*/ 3261736 w 6237505"/>
              <a:gd name="connsiteY1" fmla="*/ 0 h 6140979"/>
              <a:gd name="connsiteX2" fmla="*/ 6237505 w 6237505"/>
              <a:gd name="connsiteY2" fmla="*/ 3022600 h 6140979"/>
              <a:gd name="connsiteX3" fmla="*/ 3261736 w 6237505"/>
              <a:gd name="connsiteY3" fmla="*/ 6045200 h 6140979"/>
              <a:gd name="connsiteX4" fmla="*/ 455300 w 6237505"/>
              <a:gd name="connsiteY4" fmla="*/ 5461000 h 6140979"/>
              <a:gd name="connsiteX5" fmla="*/ 285967 w 6237505"/>
              <a:gd name="connsiteY5" fmla="*/ 3022600 h 6140979"/>
              <a:gd name="connsiteX0" fmla="*/ 357889 w 6309427"/>
              <a:gd name="connsiteY0" fmla="*/ 3022600 h 6221752"/>
              <a:gd name="connsiteX1" fmla="*/ 3333658 w 6309427"/>
              <a:gd name="connsiteY1" fmla="*/ 0 h 6221752"/>
              <a:gd name="connsiteX2" fmla="*/ 6309427 w 6309427"/>
              <a:gd name="connsiteY2" fmla="*/ 3022600 h 6221752"/>
              <a:gd name="connsiteX3" fmla="*/ 3333658 w 6309427"/>
              <a:gd name="connsiteY3" fmla="*/ 6045200 h 6221752"/>
              <a:gd name="connsiteX4" fmla="*/ 383288 w 6309427"/>
              <a:gd name="connsiteY4" fmla="*/ 5901267 h 6221752"/>
              <a:gd name="connsiteX5" fmla="*/ 357889 w 6309427"/>
              <a:gd name="connsiteY5" fmla="*/ 3022600 h 6221752"/>
              <a:gd name="connsiteX0" fmla="*/ 357889 w 6309427"/>
              <a:gd name="connsiteY0" fmla="*/ 3022600 h 6045330"/>
              <a:gd name="connsiteX1" fmla="*/ 3333658 w 6309427"/>
              <a:gd name="connsiteY1" fmla="*/ 0 h 6045330"/>
              <a:gd name="connsiteX2" fmla="*/ 6309427 w 6309427"/>
              <a:gd name="connsiteY2" fmla="*/ 3022600 h 6045330"/>
              <a:gd name="connsiteX3" fmla="*/ 3333658 w 6309427"/>
              <a:gd name="connsiteY3" fmla="*/ 6045200 h 6045330"/>
              <a:gd name="connsiteX4" fmla="*/ 383288 w 6309427"/>
              <a:gd name="connsiteY4" fmla="*/ 5901267 h 6045330"/>
              <a:gd name="connsiteX5" fmla="*/ 357889 w 6309427"/>
              <a:gd name="connsiteY5" fmla="*/ 3022600 h 6045330"/>
              <a:gd name="connsiteX0" fmla="*/ 357889 w 6309427"/>
              <a:gd name="connsiteY0" fmla="*/ 3022600 h 5927040"/>
              <a:gd name="connsiteX1" fmla="*/ 3333658 w 6309427"/>
              <a:gd name="connsiteY1" fmla="*/ 0 h 5927040"/>
              <a:gd name="connsiteX2" fmla="*/ 6309427 w 6309427"/>
              <a:gd name="connsiteY2" fmla="*/ 3022600 h 5927040"/>
              <a:gd name="connsiteX3" fmla="*/ 3587658 w 6309427"/>
              <a:gd name="connsiteY3" fmla="*/ 5926667 h 5927040"/>
              <a:gd name="connsiteX4" fmla="*/ 383288 w 6309427"/>
              <a:gd name="connsiteY4" fmla="*/ 5901267 h 5927040"/>
              <a:gd name="connsiteX5" fmla="*/ 357889 w 6309427"/>
              <a:gd name="connsiteY5" fmla="*/ 3022600 h 5927040"/>
              <a:gd name="connsiteX0" fmla="*/ 357889 w 6309427"/>
              <a:gd name="connsiteY0" fmla="*/ 3022600 h 5918630"/>
              <a:gd name="connsiteX1" fmla="*/ 3333658 w 6309427"/>
              <a:gd name="connsiteY1" fmla="*/ 0 h 5918630"/>
              <a:gd name="connsiteX2" fmla="*/ 6309427 w 6309427"/>
              <a:gd name="connsiteY2" fmla="*/ 3022600 h 5918630"/>
              <a:gd name="connsiteX3" fmla="*/ 3629991 w 6309427"/>
              <a:gd name="connsiteY3" fmla="*/ 5918200 h 5918630"/>
              <a:gd name="connsiteX4" fmla="*/ 383288 w 6309427"/>
              <a:gd name="connsiteY4" fmla="*/ 5901267 h 5918630"/>
              <a:gd name="connsiteX5" fmla="*/ 357889 w 6309427"/>
              <a:gd name="connsiteY5" fmla="*/ 3022600 h 5918630"/>
              <a:gd name="connsiteX0" fmla="*/ 362001 w 6305072"/>
              <a:gd name="connsiteY0" fmla="*/ 2145232 h 5930262"/>
              <a:gd name="connsiteX1" fmla="*/ 3329303 w 6305072"/>
              <a:gd name="connsiteY1" fmla="*/ 11632 h 5930262"/>
              <a:gd name="connsiteX2" fmla="*/ 6305072 w 6305072"/>
              <a:gd name="connsiteY2" fmla="*/ 3034232 h 5930262"/>
              <a:gd name="connsiteX3" fmla="*/ 3625636 w 6305072"/>
              <a:gd name="connsiteY3" fmla="*/ 5929832 h 5930262"/>
              <a:gd name="connsiteX4" fmla="*/ 378933 w 6305072"/>
              <a:gd name="connsiteY4" fmla="*/ 5912899 h 5930262"/>
              <a:gd name="connsiteX5" fmla="*/ 362001 w 6305072"/>
              <a:gd name="connsiteY5" fmla="*/ 2145232 h 5930262"/>
              <a:gd name="connsiteX0" fmla="*/ 374442 w 6317513"/>
              <a:gd name="connsiteY0" fmla="*/ 1734060 h 5519090"/>
              <a:gd name="connsiteX1" fmla="*/ 3536477 w 6317513"/>
              <a:gd name="connsiteY1" fmla="*/ 15326 h 5519090"/>
              <a:gd name="connsiteX2" fmla="*/ 6317513 w 6317513"/>
              <a:gd name="connsiteY2" fmla="*/ 2623060 h 5519090"/>
              <a:gd name="connsiteX3" fmla="*/ 3638077 w 6317513"/>
              <a:gd name="connsiteY3" fmla="*/ 5518660 h 5519090"/>
              <a:gd name="connsiteX4" fmla="*/ 391374 w 6317513"/>
              <a:gd name="connsiteY4" fmla="*/ 5501727 h 5519090"/>
              <a:gd name="connsiteX5" fmla="*/ 374442 w 6317513"/>
              <a:gd name="connsiteY5" fmla="*/ 1734060 h 5519090"/>
              <a:gd name="connsiteX0" fmla="*/ 374442 w 6317513"/>
              <a:gd name="connsiteY0" fmla="*/ 1718881 h 5503911"/>
              <a:gd name="connsiteX1" fmla="*/ 3536477 w 6317513"/>
              <a:gd name="connsiteY1" fmla="*/ 147 h 5503911"/>
              <a:gd name="connsiteX2" fmla="*/ 6317513 w 6317513"/>
              <a:gd name="connsiteY2" fmla="*/ 2607881 h 5503911"/>
              <a:gd name="connsiteX3" fmla="*/ 3638077 w 6317513"/>
              <a:gd name="connsiteY3" fmla="*/ 5503481 h 5503911"/>
              <a:gd name="connsiteX4" fmla="*/ 391374 w 6317513"/>
              <a:gd name="connsiteY4" fmla="*/ 5486548 h 5503911"/>
              <a:gd name="connsiteX5" fmla="*/ 374442 w 6317513"/>
              <a:gd name="connsiteY5" fmla="*/ 1718881 h 5503911"/>
              <a:gd name="connsiteX0" fmla="*/ 374442 w 6317513"/>
              <a:gd name="connsiteY0" fmla="*/ 1718860 h 5503890"/>
              <a:gd name="connsiteX1" fmla="*/ 3536477 w 6317513"/>
              <a:gd name="connsiteY1" fmla="*/ 126 h 5503890"/>
              <a:gd name="connsiteX2" fmla="*/ 6317513 w 6317513"/>
              <a:gd name="connsiteY2" fmla="*/ 2607860 h 5503890"/>
              <a:gd name="connsiteX3" fmla="*/ 3638077 w 6317513"/>
              <a:gd name="connsiteY3" fmla="*/ 5503460 h 5503890"/>
              <a:gd name="connsiteX4" fmla="*/ 391374 w 6317513"/>
              <a:gd name="connsiteY4" fmla="*/ 5486527 h 5503890"/>
              <a:gd name="connsiteX5" fmla="*/ 374442 w 6317513"/>
              <a:gd name="connsiteY5" fmla="*/ 1718860 h 5503890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57717 w 6300788"/>
              <a:gd name="connsiteY0" fmla="*/ 1845748 h 5630778"/>
              <a:gd name="connsiteX1" fmla="*/ 3257286 w 6300788"/>
              <a:gd name="connsiteY1" fmla="*/ 14 h 5630778"/>
              <a:gd name="connsiteX2" fmla="*/ 6300788 w 6300788"/>
              <a:gd name="connsiteY2" fmla="*/ 2734748 h 5630778"/>
              <a:gd name="connsiteX3" fmla="*/ 3621352 w 6300788"/>
              <a:gd name="connsiteY3" fmla="*/ 5630348 h 5630778"/>
              <a:gd name="connsiteX4" fmla="*/ 374649 w 6300788"/>
              <a:gd name="connsiteY4" fmla="*/ 5613415 h 5630778"/>
              <a:gd name="connsiteX5" fmla="*/ 357717 w 6300788"/>
              <a:gd name="connsiteY5" fmla="*/ 1845748 h 5630778"/>
              <a:gd name="connsiteX0" fmla="*/ 357717 w 6300788"/>
              <a:gd name="connsiteY0" fmla="*/ 1845752 h 5630782"/>
              <a:gd name="connsiteX1" fmla="*/ 3257286 w 6300788"/>
              <a:gd name="connsiteY1" fmla="*/ 18 h 5630782"/>
              <a:gd name="connsiteX2" fmla="*/ 6300788 w 6300788"/>
              <a:gd name="connsiteY2" fmla="*/ 2734752 h 5630782"/>
              <a:gd name="connsiteX3" fmla="*/ 3621352 w 6300788"/>
              <a:gd name="connsiteY3" fmla="*/ 5630352 h 5630782"/>
              <a:gd name="connsiteX4" fmla="*/ 374649 w 6300788"/>
              <a:gd name="connsiteY4" fmla="*/ 5613419 h 5630782"/>
              <a:gd name="connsiteX5" fmla="*/ 357717 w 6300788"/>
              <a:gd name="connsiteY5" fmla="*/ 1845752 h 5630782"/>
              <a:gd name="connsiteX0" fmla="*/ 357717 w 6300788"/>
              <a:gd name="connsiteY0" fmla="*/ 1845752 h 5630782"/>
              <a:gd name="connsiteX1" fmla="*/ 3257286 w 6300788"/>
              <a:gd name="connsiteY1" fmla="*/ 18 h 5630782"/>
              <a:gd name="connsiteX2" fmla="*/ 6300788 w 6300788"/>
              <a:gd name="connsiteY2" fmla="*/ 2734752 h 5630782"/>
              <a:gd name="connsiteX3" fmla="*/ 3621352 w 6300788"/>
              <a:gd name="connsiteY3" fmla="*/ 5630352 h 5630782"/>
              <a:gd name="connsiteX4" fmla="*/ 374649 w 6300788"/>
              <a:gd name="connsiteY4" fmla="*/ 5613419 h 5630782"/>
              <a:gd name="connsiteX5" fmla="*/ 357717 w 6300788"/>
              <a:gd name="connsiteY5" fmla="*/ 1845752 h 5630782"/>
              <a:gd name="connsiteX0" fmla="*/ 357717 w 6292322"/>
              <a:gd name="connsiteY0" fmla="*/ 1860662 h 5845477"/>
              <a:gd name="connsiteX1" fmla="*/ 3257286 w 6292322"/>
              <a:gd name="connsiteY1" fmla="*/ 14928 h 5845477"/>
              <a:gd name="connsiteX2" fmla="*/ 6292322 w 6292322"/>
              <a:gd name="connsiteY2" fmla="*/ 2783528 h 5845477"/>
              <a:gd name="connsiteX3" fmla="*/ 3621352 w 6292322"/>
              <a:gd name="connsiteY3" fmla="*/ 5645262 h 5845477"/>
              <a:gd name="connsiteX4" fmla="*/ 374649 w 6292322"/>
              <a:gd name="connsiteY4" fmla="*/ 5628329 h 5845477"/>
              <a:gd name="connsiteX5" fmla="*/ 357717 w 6292322"/>
              <a:gd name="connsiteY5" fmla="*/ 1860662 h 5845477"/>
              <a:gd name="connsiteX0" fmla="*/ 357717 w 6309255"/>
              <a:gd name="connsiteY0" fmla="*/ 1857643 h 5850594"/>
              <a:gd name="connsiteX1" fmla="*/ 3257286 w 6309255"/>
              <a:gd name="connsiteY1" fmla="*/ 11909 h 5850594"/>
              <a:gd name="connsiteX2" fmla="*/ 6309255 w 6309255"/>
              <a:gd name="connsiteY2" fmla="*/ 2670443 h 5850594"/>
              <a:gd name="connsiteX3" fmla="*/ 3621352 w 6309255"/>
              <a:gd name="connsiteY3" fmla="*/ 5642243 h 5850594"/>
              <a:gd name="connsiteX4" fmla="*/ 374649 w 6309255"/>
              <a:gd name="connsiteY4" fmla="*/ 5625310 h 5850594"/>
              <a:gd name="connsiteX5" fmla="*/ 357717 w 6309255"/>
              <a:gd name="connsiteY5" fmla="*/ 1857643 h 5850594"/>
              <a:gd name="connsiteX0" fmla="*/ 357717 w 6309255"/>
              <a:gd name="connsiteY0" fmla="*/ 1857643 h 5642273"/>
              <a:gd name="connsiteX1" fmla="*/ 3257286 w 6309255"/>
              <a:gd name="connsiteY1" fmla="*/ 11909 h 5642273"/>
              <a:gd name="connsiteX2" fmla="*/ 6309255 w 6309255"/>
              <a:gd name="connsiteY2" fmla="*/ 2670443 h 5642273"/>
              <a:gd name="connsiteX3" fmla="*/ 3621352 w 6309255"/>
              <a:gd name="connsiteY3" fmla="*/ 5642243 h 5642273"/>
              <a:gd name="connsiteX4" fmla="*/ 374649 w 6309255"/>
              <a:gd name="connsiteY4" fmla="*/ 5625310 h 5642273"/>
              <a:gd name="connsiteX5" fmla="*/ 357717 w 6309255"/>
              <a:gd name="connsiteY5" fmla="*/ 1857643 h 5642273"/>
              <a:gd name="connsiteX0" fmla="*/ 357717 w 6309255"/>
              <a:gd name="connsiteY0" fmla="*/ 1857656 h 5853259"/>
              <a:gd name="connsiteX1" fmla="*/ 3257286 w 6309255"/>
              <a:gd name="connsiteY1" fmla="*/ 11922 h 5853259"/>
              <a:gd name="connsiteX2" fmla="*/ 6309255 w 6309255"/>
              <a:gd name="connsiteY2" fmla="*/ 2670456 h 5853259"/>
              <a:gd name="connsiteX3" fmla="*/ 3621352 w 6309255"/>
              <a:gd name="connsiteY3" fmla="*/ 5642256 h 5853259"/>
              <a:gd name="connsiteX4" fmla="*/ 374649 w 6309255"/>
              <a:gd name="connsiteY4" fmla="*/ 5633790 h 5853259"/>
              <a:gd name="connsiteX5" fmla="*/ 357717 w 6309255"/>
              <a:gd name="connsiteY5" fmla="*/ 1857656 h 5853259"/>
              <a:gd name="connsiteX0" fmla="*/ 357717 w 6309255"/>
              <a:gd name="connsiteY0" fmla="*/ 1857656 h 5652625"/>
              <a:gd name="connsiteX1" fmla="*/ 3257286 w 6309255"/>
              <a:gd name="connsiteY1" fmla="*/ 11922 h 5652625"/>
              <a:gd name="connsiteX2" fmla="*/ 6309255 w 6309255"/>
              <a:gd name="connsiteY2" fmla="*/ 2670456 h 5652625"/>
              <a:gd name="connsiteX3" fmla="*/ 3621352 w 6309255"/>
              <a:gd name="connsiteY3" fmla="*/ 5642256 h 5652625"/>
              <a:gd name="connsiteX4" fmla="*/ 374649 w 6309255"/>
              <a:gd name="connsiteY4" fmla="*/ 5633790 h 5652625"/>
              <a:gd name="connsiteX5" fmla="*/ 357717 w 6309255"/>
              <a:gd name="connsiteY5" fmla="*/ 1857656 h 5652625"/>
              <a:gd name="connsiteX0" fmla="*/ 357717 w 6309255"/>
              <a:gd name="connsiteY0" fmla="*/ 1846413 h 5641382"/>
              <a:gd name="connsiteX1" fmla="*/ 3257286 w 6309255"/>
              <a:gd name="connsiteY1" fmla="*/ 679 h 5641382"/>
              <a:gd name="connsiteX2" fmla="*/ 6309255 w 6309255"/>
              <a:gd name="connsiteY2" fmla="*/ 2659213 h 5641382"/>
              <a:gd name="connsiteX3" fmla="*/ 3621352 w 6309255"/>
              <a:gd name="connsiteY3" fmla="*/ 5631013 h 5641382"/>
              <a:gd name="connsiteX4" fmla="*/ 374649 w 6309255"/>
              <a:gd name="connsiteY4" fmla="*/ 5622547 h 5641382"/>
              <a:gd name="connsiteX5" fmla="*/ 357717 w 6309255"/>
              <a:gd name="connsiteY5" fmla="*/ 1846413 h 5641382"/>
              <a:gd name="connsiteX0" fmla="*/ 357717 w 6309255"/>
              <a:gd name="connsiteY0" fmla="*/ 1845793 h 5640762"/>
              <a:gd name="connsiteX1" fmla="*/ 3257286 w 6309255"/>
              <a:gd name="connsiteY1" fmla="*/ 59 h 5640762"/>
              <a:gd name="connsiteX2" fmla="*/ 6309255 w 6309255"/>
              <a:gd name="connsiteY2" fmla="*/ 2658593 h 5640762"/>
              <a:gd name="connsiteX3" fmla="*/ 3621352 w 6309255"/>
              <a:gd name="connsiteY3" fmla="*/ 5630393 h 5640762"/>
              <a:gd name="connsiteX4" fmla="*/ 374649 w 6309255"/>
              <a:gd name="connsiteY4" fmla="*/ 5621927 h 5640762"/>
              <a:gd name="connsiteX5" fmla="*/ 357717 w 6309255"/>
              <a:gd name="connsiteY5" fmla="*/ 1845793 h 5640762"/>
              <a:gd name="connsiteX0" fmla="*/ 357717 w 6089121"/>
              <a:gd name="connsiteY0" fmla="*/ 1858558 h 5851655"/>
              <a:gd name="connsiteX1" fmla="*/ 3257286 w 6089121"/>
              <a:gd name="connsiteY1" fmla="*/ 12824 h 5851655"/>
              <a:gd name="connsiteX2" fmla="*/ 6089121 w 6089121"/>
              <a:gd name="connsiteY2" fmla="*/ 2705225 h 5851655"/>
              <a:gd name="connsiteX3" fmla="*/ 3621352 w 6089121"/>
              <a:gd name="connsiteY3" fmla="*/ 5643158 h 5851655"/>
              <a:gd name="connsiteX4" fmla="*/ 374649 w 6089121"/>
              <a:gd name="connsiteY4" fmla="*/ 5634692 h 5851655"/>
              <a:gd name="connsiteX5" fmla="*/ 357717 w 6089121"/>
              <a:gd name="connsiteY5" fmla="*/ 1858558 h 5851655"/>
              <a:gd name="connsiteX0" fmla="*/ 357717 w 6089121"/>
              <a:gd name="connsiteY0" fmla="*/ 1845868 h 5838965"/>
              <a:gd name="connsiteX1" fmla="*/ 3257286 w 6089121"/>
              <a:gd name="connsiteY1" fmla="*/ 134 h 5838965"/>
              <a:gd name="connsiteX2" fmla="*/ 6089121 w 6089121"/>
              <a:gd name="connsiteY2" fmla="*/ 2692535 h 5838965"/>
              <a:gd name="connsiteX3" fmla="*/ 3621352 w 6089121"/>
              <a:gd name="connsiteY3" fmla="*/ 5630468 h 5838965"/>
              <a:gd name="connsiteX4" fmla="*/ 374649 w 6089121"/>
              <a:gd name="connsiteY4" fmla="*/ 5622002 h 5838965"/>
              <a:gd name="connsiteX5" fmla="*/ 357717 w 6089121"/>
              <a:gd name="connsiteY5" fmla="*/ 1845868 h 5838965"/>
              <a:gd name="connsiteX0" fmla="*/ 357717 w 6089121"/>
              <a:gd name="connsiteY0" fmla="*/ 1845868 h 5645339"/>
              <a:gd name="connsiteX1" fmla="*/ 3257286 w 6089121"/>
              <a:gd name="connsiteY1" fmla="*/ 134 h 5645339"/>
              <a:gd name="connsiteX2" fmla="*/ 6089121 w 6089121"/>
              <a:gd name="connsiteY2" fmla="*/ 2692535 h 5645339"/>
              <a:gd name="connsiteX3" fmla="*/ 3621352 w 6089121"/>
              <a:gd name="connsiteY3" fmla="*/ 5630468 h 5645339"/>
              <a:gd name="connsiteX4" fmla="*/ 374649 w 6089121"/>
              <a:gd name="connsiteY4" fmla="*/ 5622002 h 5645339"/>
              <a:gd name="connsiteX5" fmla="*/ 357717 w 6089121"/>
              <a:gd name="connsiteY5" fmla="*/ 1845868 h 5645339"/>
              <a:gd name="connsiteX0" fmla="*/ 208462 w 5939866"/>
              <a:gd name="connsiteY0" fmla="*/ 1845868 h 5645339"/>
              <a:gd name="connsiteX1" fmla="*/ 3108031 w 5939866"/>
              <a:gd name="connsiteY1" fmla="*/ 134 h 5645339"/>
              <a:gd name="connsiteX2" fmla="*/ 5939866 w 5939866"/>
              <a:gd name="connsiteY2" fmla="*/ 2692535 h 5645339"/>
              <a:gd name="connsiteX3" fmla="*/ 3472097 w 5939866"/>
              <a:gd name="connsiteY3" fmla="*/ 5630468 h 5645339"/>
              <a:gd name="connsiteX4" fmla="*/ 225394 w 5939866"/>
              <a:gd name="connsiteY4" fmla="*/ 5622002 h 5645339"/>
              <a:gd name="connsiteX5" fmla="*/ 208462 w 5939866"/>
              <a:gd name="connsiteY5" fmla="*/ 1845868 h 5645339"/>
              <a:gd name="connsiteX0" fmla="*/ 51 w 5731455"/>
              <a:gd name="connsiteY0" fmla="*/ 1845868 h 5645339"/>
              <a:gd name="connsiteX1" fmla="*/ 2899620 w 5731455"/>
              <a:gd name="connsiteY1" fmla="*/ 134 h 5645339"/>
              <a:gd name="connsiteX2" fmla="*/ 5731455 w 5731455"/>
              <a:gd name="connsiteY2" fmla="*/ 2692535 h 5645339"/>
              <a:gd name="connsiteX3" fmla="*/ 3263686 w 5731455"/>
              <a:gd name="connsiteY3" fmla="*/ 5630468 h 5645339"/>
              <a:gd name="connsiteX4" fmla="*/ 16983 w 5731455"/>
              <a:gd name="connsiteY4" fmla="*/ 5622002 h 5645339"/>
              <a:gd name="connsiteX5" fmla="*/ 51 w 5731455"/>
              <a:gd name="connsiteY5" fmla="*/ 1845868 h 5645339"/>
              <a:gd name="connsiteX0" fmla="*/ 204700 w 5936104"/>
              <a:gd name="connsiteY0" fmla="*/ 1735826 h 5535297"/>
              <a:gd name="connsiteX1" fmla="*/ 3053469 w 5936104"/>
              <a:gd name="connsiteY1" fmla="*/ 158 h 5535297"/>
              <a:gd name="connsiteX2" fmla="*/ 5936104 w 5936104"/>
              <a:gd name="connsiteY2" fmla="*/ 2582493 h 5535297"/>
              <a:gd name="connsiteX3" fmla="*/ 3468335 w 5936104"/>
              <a:gd name="connsiteY3" fmla="*/ 5520426 h 5535297"/>
              <a:gd name="connsiteX4" fmla="*/ 221632 w 5936104"/>
              <a:gd name="connsiteY4" fmla="*/ 5511960 h 5535297"/>
              <a:gd name="connsiteX5" fmla="*/ 204700 w 5936104"/>
              <a:gd name="connsiteY5" fmla="*/ 1735826 h 5535297"/>
              <a:gd name="connsiteX0" fmla="*/ 96 w 5731500"/>
              <a:gd name="connsiteY0" fmla="*/ 1735826 h 5535297"/>
              <a:gd name="connsiteX1" fmla="*/ 2848865 w 5731500"/>
              <a:gd name="connsiteY1" fmla="*/ 158 h 5535297"/>
              <a:gd name="connsiteX2" fmla="*/ 5731500 w 5731500"/>
              <a:gd name="connsiteY2" fmla="*/ 2582493 h 5535297"/>
              <a:gd name="connsiteX3" fmla="*/ 3263731 w 5731500"/>
              <a:gd name="connsiteY3" fmla="*/ 5520426 h 5535297"/>
              <a:gd name="connsiteX4" fmla="*/ 17028 w 5731500"/>
              <a:gd name="connsiteY4" fmla="*/ 5511960 h 5535297"/>
              <a:gd name="connsiteX5" fmla="*/ 96 w 5731500"/>
              <a:gd name="connsiteY5" fmla="*/ 1735826 h 5535297"/>
              <a:gd name="connsiteX0" fmla="*/ 205326 w 5936730"/>
              <a:gd name="connsiteY0" fmla="*/ 1710433 h 5509904"/>
              <a:gd name="connsiteX1" fmla="*/ 3062562 w 5936730"/>
              <a:gd name="connsiteY1" fmla="*/ 165 h 5509904"/>
              <a:gd name="connsiteX2" fmla="*/ 5936730 w 5936730"/>
              <a:gd name="connsiteY2" fmla="*/ 2557100 h 5509904"/>
              <a:gd name="connsiteX3" fmla="*/ 3468961 w 5936730"/>
              <a:gd name="connsiteY3" fmla="*/ 5495033 h 5509904"/>
              <a:gd name="connsiteX4" fmla="*/ 222258 w 5936730"/>
              <a:gd name="connsiteY4" fmla="*/ 5486567 h 5509904"/>
              <a:gd name="connsiteX5" fmla="*/ 205326 w 5936730"/>
              <a:gd name="connsiteY5" fmla="*/ 1710433 h 5509904"/>
              <a:gd name="connsiteX0" fmla="*/ 205326 w 5936730"/>
              <a:gd name="connsiteY0" fmla="*/ 1710433 h 5509904"/>
              <a:gd name="connsiteX1" fmla="*/ 3062562 w 5936730"/>
              <a:gd name="connsiteY1" fmla="*/ 165 h 5509904"/>
              <a:gd name="connsiteX2" fmla="*/ 5936730 w 5936730"/>
              <a:gd name="connsiteY2" fmla="*/ 2557100 h 5509904"/>
              <a:gd name="connsiteX3" fmla="*/ 3468961 w 5936730"/>
              <a:gd name="connsiteY3" fmla="*/ 5495033 h 5509904"/>
              <a:gd name="connsiteX4" fmla="*/ 222258 w 5936730"/>
              <a:gd name="connsiteY4" fmla="*/ 5486567 h 5509904"/>
              <a:gd name="connsiteX5" fmla="*/ 205326 w 5936730"/>
              <a:gd name="connsiteY5" fmla="*/ 1710433 h 5509904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514953"/>
              <a:gd name="connsiteX1" fmla="*/ 3062562 w 5936730"/>
              <a:gd name="connsiteY1" fmla="*/ 13436 h 5514953"/>
              <a:gd name="connsiteX2" fmla="*/ 5936730 w 5936730"/>
              <a:gd name="connsiteY2" fmla="*/ 2544971 h 5514953"/>
              <a:gd name="connsiteX3" fmla="*/ 3468961 w 5936730"/>
              <a:gd name="connsiteY3" fmla="*/ 5508304 h 5514953"/>
              <a:gd name="connsiteX4" fmla="*/ 222258 w 5936730"/>
              <a:gd name="connsiteY4" fmla="*/ 5499838 h 5514953"/>
              <a:gd name="connsiteX5" fmla="*/ 205326 w 5936730"/>
              <a:gd name="connsiteY5" fmla="*/ 1723704 h 5514953"/>
              <a:gd name="connsiteX0" fmla="*/ 205326 w 5936730"/>
              <a:gd name="connsiteY0" fmla="*/ 1711174 h 5502423"/>
              <a:gd name="connsiteX1" fmla="*/ 3062562 w 5936730"/>
              <a:gd name="connsiteY1" fmla="*/ 906 h 5502423"/>
              <a:gd name="connsiteX2" fmla="*/ 5936730 w 5936730"/>
              <a:gd name="connsiteY2" fmla="*/ 2532441 h 5502423"/>
              <a:gd name="connsiteX3" fmla="*/ 3468961 w 5936730"/>
              <a:gd name="connsiteY3" fmla="*/ 5495774 h 5502423"/>
              <a:gd name="connsiteX4" fmla="*/ 222258 w 5936730"/>
              <a:gd name="connsiteY4" fmla="*/ 5487308 h 5502423"/>
              <a:gd name="connsiteX5" fmla="*/ 205326 w 5936730"/>
              <a:gd name="connsiteY5" fmla="*/ 1711174 h 5502423"/>
              <a:gd name="connsiteX0" fmla="*/ 205326 w 5937761"/>
              <a:gd name="connsiteY0" fmla="*/ 1711174 h 5502423"/>
              <a:gd name="connsiteX1" fmla="*/ 3062562 w 5937761"/>
              <a:gd name="connsiteY1" fmla="*/ 906 h 5502423"/>
              <a:gd name="connsiteX2" fmla="*/ 5936730 w 5937761"/>
              <a:gd name="connsiteY2" fmla="*/ 2532441 h 5502423"/>
              <a:gd name="connsiteX3" fmla="*/ 3468961 w 5937761"/>
              <a:gd name="connsiteY3" fmla="*/ 5495774 h 5502423"/>
              <a:gd name="connsiteX4" fmla="*/ 222258 w 5937761"/>
              <a:gd name="connsiteY4" fmla="*/ 5487308 h 5502423"/>
              <a:gd name="connsiteX5" fmla="*/ 205326 w 5937761"/>
              <a:gd name="connsiteY5" fmla="*/ 1711174 h 5502423"/>
              <a:gd name="connsiteX0" fmla="*/ 205326 w 5937761"/>
              <a:gd name="connsiteY0" fmla="*/ 1711862 h 5503111"/>
              <a:gd name="connsiteX1" fmla="*/ 3062562 w 5937761"/>
              <a:gd name="connsiteY1" fmla="*/ 1594 h 5503111"/>
              <a:gd name="connsiteX2" fmla="*/ 5936730 w 5937761"/>
              <a:gd name="connsiteY2" fmla="*/ 2533129 h 5503111"/>
              <a:gd name="connsiteX3" fmla="*/ 3468961 w 5937761"/>
              <a:gd name="connsiteY3" fmla="*/ 5496462 h 5503111"/>
              <a:gd name="connsiteX4" fmla="*/ 222258 w 5937761"/>
              <a:gd name="connsiteY4" fmla="*/ 5487996 h 5503111"/>
              <a:gd name="connsiteX5" fmla="*/ 205326 w 5937761"/>
              <a:gd name="connsiteY5" fmla="*/ 1711862 h 5503111"/>
              <a:gd name="connsiteX0" fmla="*/ 205326 w 5937761"/>
              <a:gd name="connsiteY0" fmla="*/ 1711581 h 5502830"/>
              <a:gd name="connsiteX1" fmla="*/ 3062562 w 5937761"/>
              <a:gd name="connsiteY1" fmla="*/ 1313 h 5502830"/>
              <a:gd name="connsiteX2" fmla="*/ 5936730 w 5937761"/>
              <a:gd name="connsiteY2" fmla="*/ 2532848 h 5502830"/>
              <a:gd name="connsiteX3" fmla="*/ 3468961 w 5937761"/>
              <a:gd name="connsiteY3" fmla="*/ 5496181 h 5502830"/>
              <a:gd name="connsiteX4" fmla="*/ 222258 w 5937761"/>
              <a:gd name="connsiteY4" fmla="*/ 5487715 h 5502830"/>
              <a:gd name="connsiteX5" fmla="*/ 205326 w 5937761"/>
              <a:gd name="connsiteY5" fmla="*/ 1711581 h 5502830"/>
              <a:gd name="connsiteX0" fmla="*/ 205326 w 5937761"/>
              <a:gd name="connsiteY0" fmla="*/ 1711353 h 5502602"/>
              <a:gd name="connsiteX1" fmla="*/ 3062562 w 5937761"/>
              <a:gd name="connsiteY1" fmla="*/ 1085 h 5502602"/>
              <a:gd name="connsiteX2" fmla="*/ 5936730 w 5937761"/>
              <a:gd name="connsiteY2" fmla="*/ 2532620 h 5502602"/>
              <a:gd name="connsiteX3" fmla="*/ 3468961 w 5937761"/>
              <a:gd name="connsiteY3" fmla="*/ 5495953 h 5502602"/>
              <a:gd name="connsiteX4" fmla="*/ 222258 w 5937761"/>
              <a:gd name="connsiteY4" fmla="*/ 5487487 h 5502602"/>
              <a:gd name="connsiteX5" fmla="*/ 205326 w 5937761"/>
              <a:gd name="connsiteY5" fmla="*/ 1711353 h 5502602"/>
              <a:gd name="connsiteX0" fmla="*/ 205326 w 5937761"/>
              <a:gd name="connsiteY0" fmla="*/ 1712559 h 5503808"/>
              <a:gd name="connsiteX1" fmla="*/ 3062562 w 5937761"/>
              <a:gd name="connsiteY1" fmla="*/ 2291 h 5503808"/>
              <a:gd name="connsiteX2" fmla="*/ 5936730 w 5937761"/>
              <a:gd name="connsiteY2" fmla="*/ 2533826 h 5503808"/>
              <a:gd name="connsiteX3" fmla="*/ 3468961 w 5937761"/>
              <a:gd name="connsiteY3" fmla="*/ 5497159 h 5503808"/>
              <a:gd name="connsiteX4" fmla="*/ 222258 w 5937761"/>
              <a:gd name="connsiteY4" fmla="*/ 5488693 h 5503808"/>
              <a:gd name="connsiteX5" fmla="*/ 205326 w 5937761"/>
              <a:gd name="connsiteY5" fmla="*/ 1712559 h 5503808"/>
              <a:gd name="connsiteX0" fmla="*/ 205326 w 5937761"/>
              <a:gd name="connsiteY0" fmla="*/ 1712559 h 5503808"/>
              <a:gd name="connsiteX1" fmla="*/ 3062562 w 5937761"/>
              <a:gd name="connsiteY1" fmla="*/ 2291 h 5503808"/>
              <a:gd name="connsiteX2" fmla="*/ 5936730 w 5937761"/>
              <a:gd name="connsiteY2" fmla="*/ 2533826 h 5503808"/>
              <a:gd name="connsiteX3" fmla="*/ 3468961 w 5937761"/>
              <a:gd name="connsiteY3" fmla="*/ 5497159 h 5503808"/>
              <a:gd name="connsiteX4" fmla="*/ 222258 w 5937761"/>
              <a:gd name="connsiteY4" fmla="*/ 5488693 h 5503808"/>
              <a:gd name="connsiteX5" fmla="*/ 205326 w 5937761"/>
              <a:gd name="connsiteY5" fmla="*/ 1712559 h 5503808"/>
              <a:gd name="connsiteX0" fmla="*/ 205326 w 5938416"/>
              <a:gd name="connsiteY0" fmla="*/ 1712559 h 5503808"/>
              <a:gd name="connsiteX1" fmla="*/ 3062562 w 5938416"/>
              <a:gd name="connsiteY1" fmla="*/ 2291 h 5503808"/>
              <a:gd name="connsiteX2" fmla="*/ 5936730 w 5938416"/>
              <a:gd name="connsiteY2" fmla="*/ 2533826 h 5503808"/>
              <a:gd name="connsiteX3" fmla="*/ 3468961 w 5938416"/>
              <a:gd name="connsiteY3" fmla="*/ 5497159 h 5503808"/>
              <a:gd name="connsiteX4" fmla="*/ 222258 w 5938416"/>
              <a:gd name="connsiteY4" fmla="*/ 5488693 h 5503808"/>
              <a:gd name="connsiteX5" fmla="*/ 205326 w 5938416"/>
              <a:gd name="connsiteY5" fmla="*/ 1712559 h 5503808"/>
              <a:gd name="connsiteX0" fmla="*/ 222453 w 5956509"/>
              <a:gd name="connsiteY0" fmla="*/ 1712559 h 5707535"/>
              <a:gd name="connsiteX1" fmla="*/ 3079689 w 5956509"/>
              <a:gd name="connsiteY1" fmla="*/ 2291 h 5707535"/>
              <a:gd name="connsiteX2" fmla="*/ 5953857 w 5956509"/>
              <a:gd name="connsiteY2" fmla="*/ 2533826 h 5707535"/>
              <a:gd name="connsiteX3" fmla="*/ 3486088 w 5956509"/>
              <a:gd name="connsiteY3" fmla="*/ 5497159 h 5707535"/>
              <a:gd name="connsiteX4" fmla="*/ 188585 w 5956509"/>
              <a:gd name="connsiteY4" fmla="*/ 5488693 h 5707535"/>
              <a:gd name="connsiteX5" fmla="*/ 222453 w 5956509"/>
              <a:gd name="connsiteY5" fmla="*/ 1712559 h 5707535"/>
              <a:gd name="connsiteX0" fmla="*/ 222453 w 5955537"/>
              <a:gd name="connsiteY0" fmla="*/ 1712559 h 5497564"/>
              <a:gd name="connsiteX1" fmla="*/ 3079689 w 5955537"/>
              <a:gd name="connsiteY1" fmla="*/ 2291 h 5497564"/>
              <a:gd name="connsiteX2" fmla="*/ 5953857 w 5955537"/>
              <a:gd name="connsiteY2" fmla="*/ 2533826 h 5497564"/>
              <a:gd name="connsiteX3" fmla="*/ 3486088 w 5955537"/>
              <a:gd name="connsiteY3" fmla="*/ 5497159 h 5497564"/>
              <a:gd name="connsiteX4" fmla="*/ 188585 w 5955537"/>
              <a:gd name="connsiteY4" fmla="*/ 5488693 h 5497564"/>
              <a:gd name="connsiteX5" fmla="*/ 222453 w 5955537"/>
              <a:gd name="connsiteY5" fmla="*/ 1712559 h 5497564"/>
              <a:gd name="connsiteX0" fmla="*/ 33963 w 5767047"/>
              <a:gd name="connsiteY0" fmla="*/ 1711406 h 5496411"/>
              <a:gd name="connsiteX1" fmla="*/ 2891199 w 5767047"/>
              <a:gd name="connsiteY1" fmla="*/ 1138 h 5496411"/>
              <a:gd name="connsiteX2" fmla="*/ 5765367 w 5767047"/>
              <a:gd name="connsiteY2" fmla="*/ 2532673 h 5496411"/>
              <a:gd name="connsiteX3" fmla="*/ 3297598 w 5767047"/>
              <a:gd name="connsiteY3" fmla="*/ 5496006 h 5496411"/>
              <a:gd name="connsiteX4" fmla="*/ 95 w 5767047"/>
              <a:gd name="connsiteY4" fmla="*/ 5487540 h 5496411"/>
              <a:gd name="connsiteX5" fmla="*/ 33963 w 5767047"/>
              <a:gd name="connsiteY5" fmla="*/ 1711406 h 5496411"/>
              <a:gd name="connsiteX0" fmla="*/ 32 w 5775450"/>
              <a:gd name="connsiteY0" fmla="*/ 1717516 h 5502521"/>
              <a:gd name="connsiteX1" fmla="*/ 2899602 w 5775450"/>
              <a:gd name="connsiteY1" fmla="*/ 7248 h 5502521"/>
              <a:gd name="connsiteX2" fmla="*/ 5773770 w 5775450"/>
              <a:gd name="connsiteY2" fmla="*/ 2538783 h 5502521"/>
              <a:gd name="connsiteX3" fmla="*/ 3306001 w 5775450"/>
              <a:gd name="connsiteY3" fmla="*/ 5502116 h 5502521"/>
              <a:gd name="connsiteX4" fmla="*/ 8498 w 5775450"/>
              <a:gd name="connsiteY4" fmla="*/ 5493650 h 5502521"/>
              <a:gd name="connsiteX5" fmla="*/ 32 w 5775450"/>
              <a:gd name="connsiteY5" fmla="*/ 1717516 h 5502521"/>
              <a:gd name="connsiteX0" fmla="*/ 32 w 5775450"/>
              <a:gd name="connsiteY0" fmla="*/ 1717516 h 5493650"/>
              <a:gd name="connsiteX1" fmla="*/ 2899602 w 5775450"/>
              <a:gd name="connsiteY1" fmla="*/ 7248 h 5493650"/>
              <a:gd name="connsiteX2" fmla="*/ 5773770 w 5775450"/>
              <a:gd name="connsiteY2" fmla="*/ 2538783 h 5493650"/>
              <a:gd name="connsiteX3" fmla="*/ 3306001 w 5775450"/>
              <a:gd name="connsiteY3" fmla="*/ 5485182 h 5493650"/>
              <a:gd name="connsiteX4" fmla="*/ 8498 w 5775450"/>
              <a:gd name="connsiteY4" fmla="*/ 5493650 h 5493650"/>
              <a:gd name="connsiteX5" fmla="*/ 32 w 5775450"/>
              <a:gd name="connsiteY5" fmla="*/ 1717516 h 5493650"/>
              <a:gd name="connsiteX0" fmla="*/ 32 w 5775456"/>
              <a:gd name="connsiteY0" fmla="*/ 1717516 h 5510979"/>
              <a:gd name="connsiteX1" fmla="*/ 2899602 w 5775456"/>
              <a:gd name="connsiteY1" fmla="*/ 7248 h 5510979"/>
              <a:gd name="connsiteX2" fmla="*/ 5773770 w 5775456"/>
              <a:gd name="connsiteY2" fmla="*/ 2538783 h 5510979"/>
              <a:gd name="connsiteX3" fmla="*/ 3314468 w 5775456"/>
              <a:gd name="connsiteY3" fmla="*/ 5510582 h 5510979"/>
              <a:gd name="connsiteX4" fmla="*/ 8498 w 5775456"/>
              <a:gd name="connsiteY4" fmla="*/ 5493650 h 5510979"/>
              <a:gd name="connsiteX5" fmla="*/ 32 w 5775456"/>
              <a:gd name="connsiteY5" fmla="*/ 1717516 h 5510979"/>
              <a:gd name="connsiteX0" fmla="*/ 32 w 5775456"/>
              <a:gd name="connsiteY0" fmla="*/ 1717516 h 5494061"/>
              <a:gd name="connsiteX1" fmla="*/ 2899602 w 5775456"/>
              <a:gd name="connsiteY1" fmla="*/ 7248 h 5494061"/>
              <a:gd name="connsiteX2" fmla="*/ 5773770 w 5775456"/>
              <a:gd name="connsiteY2" fmla="*/ 2538783 h 5494061"/>
              <a:gd name="connsiteX3" fmla="*/ 3314468 w 5775456"/>
              <a:gd name="connsiteY3" fmla="*/ 5493649 h 5494061"/>
              <a:gd name="connsiteX4" fmla="*/ 8498 w 5775456"/>
              <a:gd name="connsiteY4" fmla="*/ 5493650 h 5494061"/>
              <a:gd name="connsiteX5" fmla="*/ 32 w 5775456"/>
              <a:gd name="connsiteY5" fmla="*/ 1717516 h 5494061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3898"/>
              <a:gd name="connsiteY0" fmla="*/ 1710413 h 5486727"/>
              <a:gd name="connsiteX1" fmla="*/ 2899644 w 5773898"/>
              <a:gd name="connsiteY1" fmla="*/ 145 h 5486727"/>
              <a:gd name="connsiteX2" fmla="*/ 5773812 w 5773898"/>
              <a:gd name="connsiteY2" fmla="*/ 2531680 h 5486727"/>
              <a:gd name="connsiteX3" fmla="*/ 3314510 w 5773898"/>
              <a:gd name="connsiteY3" fmla="*/ 5486546 h 5486727"/>
              <a:gd name="connsiteX4" fmla="*/ 8540 w 5773898"/>
              <a:gd name="connsiteY4" fmla="*/ 5486547 h 5486727"/>
              <a:gd name="connsiteX5" fmla="*/ 74 w 5773898"/>
              <a:gd name="connsiteY5" fmla="*/ 1710413 h 5486727"/>
              <a:gd name="connsiteX0" fmla="*/ 74 w 5773894"/>
              <a:gd name="connsiteY0" fmla="*/ 1710413 h 5512123"/>
              <a:gd name="connsiteX1" fmla="*/ 2899644 w 5773894"/>
              <a:gd name="connsiteY1" fmla="*/ 145 h 5512123"/>
              <a:gd name="connsiteX2" fmla="*/ 5773812 w 5773894"/>
              <a:gd name="connsiteY2" fmla="*/ 2531680 h 5512123"/>
              <a:gd name="connsiteX3" fmla="*/ 3179044 w 5773894"/>
              <a:gd name="connsiteY3" fmla="*/ 5511946 h 5512123"/>
              <a:gd name="connsiteX4" fmla="*/ 8540 w 5773894"/>
              <a:gd name="connsiteY4" fmla="*/ 5486547 h 5512123"/>
              <a:gd name="connsiteX5" fmla="*/ 74 w 5773894"/>
              <a:gd name="connsiteY5" fmla="*/ 1710413 h 5512123"/>
              <a:gd name="connsiteX0" fmla="*/ 74 w 5773894"/>
              <a:gd name="connsiteY0" fmla="*/ 1710413 h 5495192"/>
              <a:gd name="connsiteX1" fmla="*/ 2899644 w 5773894"/>
              <a:gd name="connsiteY1" fmla="*/ 145 h 5495192"/>
              <a:gd name="connsiteX2" fmla="*/ 5773812 w 5773894"/>
              <a:gd name="connsiteY2" fmla="*/ 2531680 h 5495192"/>
              <a:gd name="connsiteX3" fmla="*/ 3187511 w 5773894"/>
              <a:gd name="connsiteY3" fmla="*/ 5495012 h 5495192"/>
              <a:gd name="connsiteX4" fmla="*/ 8540 w 5773894"/>
              <a:gd name="connsiteY4" fmla="*/ 5486547 h 5495192"/>
              <a:gd name="connsiteX5" fmla="*/ 74 w 5773894"/>
              <a:gd name="connsiteY5" fmla="*/ 1710413 h 5495192"/>
              <a:gd name="connsiteX0" fmla="*/ 74 w 5773894"/>
              <a:gd name="connsiteY0" fmla="*/ 1710413 h 5529053"/>
              <a:gd name="connsiteX1" fmla="*/ 2899644 w 5773894"/>
              <a:gd name="connsiteY1" fmla="*/ 145 h 5529053"/>
              <a:gd name="connsiteX2" fmla="*/ 5773812 w 5773894"/>
              <a:gd name="connsiteY2" fmla="*/ 2531680 h 5529053"/>
              <a:gd name="connsiteX3" fmla="*/ 3204444 w 5773894"/>
              <a:gd name="connsiteY3" fmla="*/ 5528879 h 5529053"/>
              <a:gd name="connsiteX4" fmla="*/ 8540 w 5773894"/>
              <a:gd name="connsiteY4" fmla="*/ 5486547 h 5529053"/>
              <a:gd name="connsiteX5" fmla="*/ 74 w 5773894"/>
              <a:gd name="connsiteY5" fmla="*/ 1710413 h 5529053"/>
              <a:gd name="connsiteX0" fmla="*/ 74 w 5774800"/>
              <a:gd name="connsiteY0" fmla="*/ 1710413 h 5529174"/>
              <a:gd name="connsiteX1" fmla="*/ 2899644 w 5774800"/>
              <a:gd name="connsiteY1" fmla="*/ 145 h 5529174"/>
              <a:gd name="connsiteX2" fmla="*/ 5773812 w 5774800"/>
              <a:gd name="connsiteY2" fmla="*/ 2531680 h 5529174"/>
              <a:gd name="connsiteX3" fmla="*/ 3204444 w 5774800"/>
              <a:gd name="connsiteY3" fmla="*/ 5528879 h 5529174"/>
              <a:gd name="connsiteX4" fmla="*/ 8540 w 5774800"/>
              <a:gd name="connsiteY4" fmla="*/ 5486547 h 5529174"/>
              <a:gd name="connsiteX5" fmla="*/ 74 w 5774800"/>
              <a:gd name="connsiteY5" fmla="*/ 1710413 h 5529174"/>
              <a:gd name="connsiteX0" fmla="*/ 74 w 5774800"/>
              <a:gd name="connsiteY0" fmla="*/ 1710413 h 5529174"/>
              <a:gd name="connsiteX1" fmla="*/ 2899644 w 5774800"/>
              <a:gd name="connsiteY1" fmla="*/ 145 h 5529174"/>
              <a:gd name="connsiteX2" fmla="*/ 5773812 w 5774800"/>
              <a:gd name="connsiteY2" fmla="*/ 2531680 h 5529174"/>
              <a:gd name="connsiteX3" fmla="*/ 3204444 w 5774800"/>
              <a:gd name="connsiteY3" fmla="*/ 5528879 h 5529174"/>
              <a:gd name="connsiteX4" fmla="*/ 8540 w 5774800"/>
              <a:gd name="connsiteY4" fmla="*/ 5486547 h 5529174"/>
              <a:gd name="connsiteX5" fmla="*/ 74 w 5774800"/>
              <a:gd name="connsiteY5" fmla="*/ 1710413 h 5529174"/>
              <a:gd name="connsiteX0" fmla="*/ 84 w 5774810"/>
              <a:gd name="connsiteY0" fmla="*/ 1710575 h 5529336"/>
              <a:gd name="connsiteX1" fmla="*/ 2899654 w 5774810"/>
              <a:gd name="connsiteY1" fmla="*/ 307 h 5529336"/>
              <a:gd name="connsiteX2" fmla="*/ 5773822 w 5774810"/>
              <a:gd name="connsiteY2" fmla="*/ 2531842 h 5529336"/>
              <a:gd name="connsiteX3" fmla="*/ 3204454 w 5774810"/>
              <a:gd name="connsiteY3" fmla="*/ 5529041 h 5529336"/>
              <a:gd name="connsiteX4" fmla="*/ 8550 w 5774810"/>
              <a:gd name="connsiteY4" fmla="*/ 5486709 h 5529336"/>
              <a:gd name="connsiteX5" fmla="*/ 84 w 5774810"/>
              <a:gd name="connsiteY5" fmla="*/ 1710575 h 5529336"/>
              <a:gd name="connsiteX0" fmla="*/ 84 w 5774751"/>
              <a:gd name="connsiteY0" fmla="*/ 1710575 h 5529336"/>
              <a:gd name="connsiteX1" fmla="*/ 2899654 w 5774751"/>
              <a:gd name="connsiteY1" fmla="*/ 307 h 5529336"/>
              <a:gd name="connsiteX2" fmla="*/ 5773822 w 5774751"/>
              <a:gd name="connsiteY2" fmla="*/ 2531842 h 5529336"/>
              <a:gd name="connsiteX3" fmla="*/ 3035121 w 5774751"/>
              <a:gd name="connsiteY3" fmla="*/ 5529041 h 5529336"/>
              <a:gd name="connsiteX4" fmla="*/ 8550 w 5774751"/>
              <a:gd name="connsiteY4" fmla="*/ 5486709 h 5529336"/>
              <a:gd name="connsiteX5" fmla="*/ 84 w 5774751"/>
              <a:gd name="connsiteY5" fmla="*/ 1710575 h 5529336"/>
              <a:gd name="connsiteX0" fmla="*/ 84 w 5774751"/>
              <a:gd name="connsiteY0" fmla="*/ 1710575 h 5529336"/>
              <a:gd name="connsiteX1" fmla="*/ 2899654 w 5774751"/>
              <a:gd name="connsiteY1" fmla="*/ 307 h 5529336"/>
              <a:gd name="connsiteX2" fmla="*/ 5773822 w 5774751"/>
              <a:gd name="connsiteY2" fmla="*/ 2531842 h 5529336"/>
              <a:gd name="connsiteX3" fmla="*/ 3035121 w 5774751"/>
              <a:gd name="connsiteY3" fmla="*/ 5529041 h 5529336"/>
              <a:gd name="connsiteX4" fmla="*/ 8550 w 5774751"/>
              <a:gd name="connsiteY4" fmla="*/ 5486709 h 5529336"/>
              <a:gd name="connsiteX5" fmla="*/ 84 w 5774751"/>
              <a:gd name="connsiteY5" fmla="*/ 1710575 h 5529336"/>
              <a:gd name="connsiteX0" fmla="*/ 73 w 5774740"/>
              <a:gd name="connsiteY0" fmla="*/ 1710575 h 5529336"/>
              <a:gd name="connsiteX1" fmla="*/ 2899643 w 5774740"/>
              <a:gd name="connsiteY1" fmla="*/ 307 h 5529336"/>
              <a:gd name="connsiteX2" fmla="*/ 5773811 w 5774740"/>
              <a:gd name="connsiteY2" fmla="*/ 2531842 h 5529336"/>
              <a:gd name="connsiteX3" fmla="*/ 3035110 w 5774740"/>
              <a:gd name="connsiteY3" fmla="*/ 5529041 h 5529336"/>
              <a:gd name="connsiteX4" fmla="*/ 8539 w 5774740"/>
              <a:gd name="connsiteY4" fmla="*/ 5486709 h 5529336"/>
              <a:gd name="connsiteX5" fmla="*/ 73 w 5774740"/>
              <a:gd name="connsiteY5" fmla="*/ 1710575 h 5529336"/>
              <a:gd name="connsiteX0" fmla="*/ 211204 w 5986342"/>
              <a:gd name="connsiteY0" fmla="*/ 1710909 h 5742257"/>
              <a:gd name="connsiteX1" fmla="*/ 3110774 w 5986342"/>
              <a:gd name="connsiteY1" fmla="*/ 641 h 5742257"/>
              <a:gd name="connsiteX2" fmla="*/ 5984942 w 5986342"/>
              <a:gd name="connsiteY2" fmla="*/ 2532176 h 5742257"/>
              <a:gd name="connsiteX3" fmla="*/ 3246241 w 5986342"/>
              <a:gd name="connsiteY3" fmla="*/ 5529375 h 5742257"/>
              <a:gd name="connsiteX4" fmla="*/ 219670 w 5986342"/>
              <a:gd name="connsiteY4" fmla="*/ 5520910 h 5742257"/>
              <a:gd name="connsiteX5" fmla="*/ 211204 w 5986342"/>
              <a:gd name="connsiteY5" fmla="*/ 1710909 h 5742257"/>
              <a:gd name="connsiteX0" fmla="*/ 211204 w 5985877"/>
              <a:gd name="connsiteY0" fmla="*/ 1710909 h 5530135"/>
              <a:gd name="connsiteX1" fmla="*/ 3110774 w 5985877"/>
              <a:gd name="connsiteY1" fmla="*/ 641 h 5530135"/>
              <a:gd name="connsiteX2" fmla="*/ 5984942 w 5985877"/>
              <a:gd name="connsiteY2" fmla="*/ 2532176 h 5530135"/>
              <a:gd name="connsiteX3" fmla="*/ 3246241 w 5985877"/>
              <a:gd name="connsiteY3" fmla="*/ 5529375 h 5530135"/>
              <a:gd name="connsiteX4" fmla="*/ 219670 w 5985877"/>
              <a:gd name="connsiteY4" fmla="*/ 5520910 h 5530135"/>
              <a:gd name="connsiteX5" fmla="*/ 211204 w 5985877"/>
              <a:gd name="connsiteY5" fmla="*/ 1710909 h 5530135"/>
              <a:gd name="connsiteX0" fmla="*/ 1805 w 5776478"/>
              <a:gd name="connsiteY0" fmla="*/ 1710574 h 5529800"/>
              <a:gd name="connsiteX1" fmla="*/ 2901375 w 5776478"/>
              <a:gd name="connsiteY1" fmla="*/ 306 h 5529800"/>
              <a:gd name="connsiteX2" fmla="*/ 5775543 w 5776478"/>
              <a:gd name="connsiteY2" fmla="*/ 2531841 h 5529800"/>
              <a:gd name="connsiteX3" fmla="*/ 3036842 w 5776478"/>
              <a:gd name="connsiteY3" fmla="*/ 5529040 h 5529800"/>
              <a:gd name="connsiteX4" fmla="*/ 10271 w 5776478"/>
              <a:gd name="connsiteY4" fmla="*/ 5520575 h 5529800"/>
              <a:gd name="connsiteX5" fmla="*/ 1805 w 5776478"/>
              <a:gd name="connsiteY5" fmla="*/ 1710574 h 5529800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069 w 5792675"/>
              <a:gd name="connsiteY0" fmla="*/ 1975775 h 5532534"/>
              <a:gd name="connsiteX1" fmla="*/ 2917572 w 5792675"/>
              <a:gd name="connsiteY1" fmla="*/ 3040 h 5532534"/>
              <a:gd name="connsiteX2" fmla="*/ 5791740 w 5792675"/>
              <a:gd name="connsiteY2" fmla="*/ 2534575 h 5532534"/>
              <a:gd name="connsiteX3" fmla="*/ 3053039 w 5792675"/>
              <a:gd name="connsiteY3" fmla="*/ 5531774 h 5532534"/>
              <a:gd name="connsiteX4" fmla="*/ 26468 w 5792675"/>
              <a:gd name="connsiteY4" fmla="*/ 5523309 h 5532534"/>
              <a:gd name="connsiteX5" fmla="*/ 1069 w 5792675"/>
              <a:gd name="connsiteY5" fmla="*/ 1975775 h 5532534"/>
              <a:gd name="connsiteX0" fmla="*/ 210770 w 6002376"/>
              <a:gd name="connsiteY0" fmla="*/ 2045566 h 5602325"/>
              <a:gd name="connsiteX1" fmla="*/ 3178073 w 6002376"/>
              <a:gd name="connsiteY1" fmla="*/ 5097 h 5602325"/>
              <a:gd name="connsiteX2" fmla="*/ 6001441 w 6002376"/>
              <a:gd name="connsiteY2" fmla="*/ 2604366 h 5602325"/>
              <a:gd name="connsiteX3" fmla="*/ 3262740 w 6002376"/>
              <a:gd name="connsiteY3" fmla="*/ 5601565 h 5602325"/>
              <a:gd name="connsiteX4" fmla="*/ 236169 w 6002376"/>
              <a:gd name="connsiteY4" fmla="*/ 5593100 h 5602325"/>
              <a:gd name="connsiteX5" fmla="*/ 210770 w 6002376"/>
              <a:gd name="connsiteY5" fmla="*/ 2045566 h 5602325"/>
              <a:gd name="connsiteX0" fmla="*/ 210770 w 6002376"/>
              <a:gd name="connsiteY0" fmla="*/ 2044732 h 5601491"/>
              <a:gd name="connsiteX1" fmla="*/ 3178073 w 6002376"/>
              <a:gd name="connsiteY1" fmla="*/ 4263 h 5601491"/>
              <a:gd name="connsiteX2" fmla="*/ 6001441 w 6002376"/>
              <a:gd name="connsiteY2" fmla="*/ 2603532 h 5601491"/>
              <a:gd name="connsiteX3" fmla="*/ 3262740 w 6002376"/>
              <a:gd name="connsiteY3" fmla="*/ 5600731 h 5601491"/>
              <a:gd name="connsiteX4" fmla="*/ 236169 w 6002376"/>
              <a:gd name="connsiteY4" fmla="*/ 5592266 h 5601491"/>
              <a:gd name="connsiteX5" fmla="*/ 210770 w 6002376"/>
              <a:gd name="connsiteY5" fmla="*/ 2044732 h 5601491"/>
              <a:gd name="connsiteX0" fmla="*/ 99991 w 5891597"/>
              <a:gd name="connsiteY0" fmla="*/ 1437955 h 4994714"/>
              <a:gd name="connsiteX1" fmla="*/ 1568694 w 5891597"/>
              <a:gd name="connsiteY1" fmla="*/ 7086 h 4994714"/>
              <a:gd name="connsiteX2" fmla="*/ 5890662 w 5891597"/>
              <a:gd name="connsiteY2" fmla="*/ 1996755 h 4994714"/>
              <a:gd name="connsiteX3" fmla="*/ 3151961 w 5891597"/>
              <a:gd name="connsiteY3" fmla="*/ 4993954 h 4994714"/>
              <a:gd name="connsiteX4" fmla="*/ 125390 w 5891597"/>
              <a:gd name="connsiteY4" fmla="*/ 4985489 h 4994714"/>
              <a:gd name="connsiteX5" fmla="*/ 99991 w 5891597"/>
              <a:gd name="connsiteY5" fmla="*/ 1437955 h 4994714"/>
              <a:gd name="connsiteX0" fmla="*/ 99991 w 5891597"/>
              <a:gd name="connsiteY0" fmla="*/ 1442678 h 4999437"/>
              <a:gd name="connsiteX1" fmla="*/ 1568694 w 5891597"/>
              <a:gd name="connsiteY1" fmla="*/ 11809 h 4999437"/>
              <a:gd name="connsiteX2" fmla="*/ 5890662 w 5891597"/>
              <a:gd name="connsiteY2" fmla="*/ 2001478 h 4999437"/>
              <a:gd name="connsiteX3" fmla="*/ 3151961 w 5891597"/>
              <a:gd name="connsiteY3" fmla="*/ 4998677 h 4999437"/>
              <a:gd name="connsiteX4" fmla="*/ 125390 w 5891597"/>
              <a:gd name="connsiteY4" fmla="*/ 4990212 h 4999437"/>
              <a:gd name="connsiteX5" fmla="*/ 99991 w 5891597"/>
              <a:gd name="connsiteY5" fmla="*/ 1442678 h 4999437"/>
              <a:gd name="connsiteX0" fmla="*/ 14 w 5791620"/>
              <a:gd name="connsiteY0" fmla="*/ 1442678 h 4999437"/>
              <a:gd name="connsiteX1" fmla="*/ 1468717 w 5791620"/>
              <a:gd name="connsiteY1" fmla="*/ 11809 h 4999437"/>
              <a:gd name="connsiteX2" fmla="*/ 5790685 w 5791620"/>
              <a:gd name="connsiteY2" fmla="*/ 2001478 h 4999437"/>
              <a:gd name="connsiteX3" fmla="*/ 3051984 w 5791620"/>
              <a:gd name="connsiteY3" fmla="*/ 4998677 h 4999437"/>
              <a:gd name="connsiteX4" fmla="*/ 25413 w 5791620"/>
              <a:gd name="connsiteY4" fmla="*/ 4990212 h 4999437"/>
              <a:gd name="connsiteX5" fmla="*/ 14 w 5791620"/>
              <a:gd name="connsiteY5" fmla="*/ 1442678 h 4999437"/>
              <a:gd name="connsiteX0" fmla="*/ 21 w 5791627"/>
              <a:gd name="connsiteY0" fmla="*/ 2068416 h 5625175"/>
              <a:gd name="connsiteX1" fmla="*/ 1468724 w 5791627"/>
              <a:gd name="connsiteY1" fmla="*/ 637547 h 5625175"/>
              <a:gd name="connsiteX2" fmla="*/ 3725352 w 5791627"/>
              <a:gd name="connsiteY2" fmla="*/ 104146 h 5625175"/>
              <a:gd name="connsiteX3" fmla="*/ 5790692 w 5791627"/>
              <a:gd name="connsiteY3" fmla="*/ 2627216 h 5625175"/>
              <a:gd name="connsiteX4" fmla="*/ 3051991 w 5791627"/>
              <a:gd name="connsiteY4" fmla="*/ 5624415 h 5625175"/>
              <a:gd name="connsiteX5" fmla="*/ 25420 w 5791627"/>
              <a:gd name="connsiteY5" fmla="*/ 5615950 h 5625175"/>
              <a:gd name="connsiteX6" fmla="*/ 21 w 5791627"/>
              <a:gd name="connsiteY6" fmla="*/ 2068416 h 5625175"/>
              <a:gd name="connsiteX0" fmla="*/ 21 w 5791627"/>
              <a:gd name="connsiteY0" fmla="*/ 2068416 h 5625175"/>
              <a:gd name="connsiteX1" fmla="*/ 1468724 w 5791627"/>
              <a:gd name="connsiteY1" fmla="*/ 637547 h 5625175"/>
              <a:gd name="connsiteX2" fmla="*/ 3725352 w 5791627"/>
              <a:gd name="connsiteY2" fmla="*/ 104146 h 5625175"/>
              <a:gd name="connsiteX3" fmla="*/ 5790692 w 5791627"/>
              <a:gd name="connsiteY3" fmla="*/ 2627216 h 5625175"/>
              <a:gd name="connsiteX4" fmla="*/ 3051991 w 5791627"/>
              <a:gd name="connsiteY4" fmla="*/ 5624415 h 5625175"/>
              <a:gd name="connsiteX5" fmla="*/ 25420 w 5791627"/>
              <a:gd name="connsiteY5" fmla="*/ 5615950 h 5625175"/>
              <a:gd name="connsiteX6" fmla="*/ 21 w 5791627"/>
              <a:gd name="connsiteY6" fmla="*/ 2068416 h 5625175"/>
              <a:gd name="connsiteX0" fmla="*/ 21 w 5791627"/>
              <a:gd name="connsiteY0" fmla="*/ 2019084 h 5575843"/>
              <a:gd name="connsiteX1" fmla="*/ 1468724 w 5791627"/>
              <a:gd name="connsiteY1" fmla="*/ 588215 h 5575843"/>
              <a:gd name="connsiteX2" fmla="*/ 3725352 w 5791627"/>
              <a:gd name="connsiteY2" fmla="*/ 54814 h 5575843"/>
              <a:gd name="connsiteX3" fmla="*/ 5790692 w 5791627"/>
              <a:gd name="connsiteY3" fmla="*/ 2577884 h 5575843"/>
              <a:gd name="connsiteX4" fmla="*/ 3051991 w 5791627"/>
              <a:gd name="connsiteY4" fmla="*/ 5575083 h 5575843"/>
              <a:gd name="connsiteX5" fmla="*/ 25420 w 5791627"/>
              <a:gd name="connsiteY5" fmla="*/ 5566618 h 5575843"/>
              <a:gd name="connsiteX6" fmla="*/ 21 w 5791627"/>
              <a:gd name="connsiteY6" fmla="*/ 2019084 h 5575843"/>
              <a:gd name="connsiteX0" fmla="*/ 109987 w 5901593"/>
              <a:gd name="connsiteY0" fmla="*/ 2028957 h 5585716"/>
              <a:gd name="connsiteX1" fmla="*/ 1714156 w 5901593"/>
              <a:gd name="connsiteY1" fmla="*/ 504955 h 5585716"/>
              <a:gd name="connsiteX2" fmla="*/ 3835318 w 5901593"/>
              <a:gd name="connsiteY2" fmla="*/ 64687 h 5585716"/>
              <a:gd name="connsiteX3" fmla="*/ 5900658 w 5901593"/>
              <a:gd name="connsiteY3" fmla="*/ 2587757 h 5585716"/>
              <a:gd name="connsiteX4" fmla="*/ 3161957 w 5901593"/>
              <a:gd name="connsiteY4" fmla="*/ 5584956 h 5585716"/>
              <a:gd name="connsiteX5" fmla="*/ 135386 w 5901593"/>
              <a:gd name="connsiteY5" fmla="*/ 5576491 h 5585716"/>
              <a:gd name="connsiteX6" fmla="*/ 109987 w 5901593"/>
              <a:gd name="connsiteY6" fmla="*/ 2028957 h 5585716"/>
              <a:gd name="connsiteX0" fmla="*/ 109987 w 5901593"/>
              <a:gd name="connsiteY0" fmla="*/ 2019699 h 5576458"/>
              <a:gd name="connsiteX1" fmla="*/ 1714156 w 5901593"/>
              <a:gd name="connsiteY1" fmla="*/ 495697 h 5576458"/>
              <a:gd name="connsiteX2" fmla="*/ 3835318 w 5901593"/>
              <a:gd name="connsiteY2" fmla="*/ 55429 h 5576458"/>
              <a:gd name="connsiteX3" fmla="*/ 5900658 w 5901593"/>
              <a:gd name="connsiteY3" fmla="*/ 2578499 h 5576458"/>
              <a:gd name="connsiteX4" fmla="*/ 3161957 w 5901593"/>
              <a:gd name="connsiteY4" fmla="*/ 5575698 h 5576458"/>
              <a:gd name="connsiteX5" fmla="*/ 135386 w 5901593"/>
              <a:gd name="connsiteY5" fmla="*/ 5567233 h 5576458"/>
              <a:gd name="connsiteX6" fmla="*/ 109987 w 5901593"/>
              <a:gd name="connsiteY6" fmla="*/ 2019699 h 5576458"/>
              <a:gd name="connsiteX0" fmla="*/ 1417 w 5793023"/>
              <a:gd name="connsiteY0" fmla="*/ 2019699 h 5576458"/>
              <a:gd name="connsiteX1" fmla="*/ 1605586 w 5793023"/>
              <a:gd name="connsiteY1" fmla="*/ 495697 h 5576458"/>
              <a:gd name="connsiteX2" fmla="*/ 3726748 w 5793023"/>
              <a:gd name="connsiteY2" fmla="*/ 55429 h 5576458"/>
              <a:gd name="connsiteX3" fmla="*/ 5792088 w 5793023"/>
              <a:gd name="connsiteY3" fmla="*/ 2578499 h 5576458"/>
              <a:gd name="connsiteX4" fmla="*/ 3053387 w 5793023"/>
              <a:gd name="connsiteY4" fmla="*/ 5575698 h 5576458"/>
              <a:gd name="connsiteX5" fmla="*/ 26816 w 5793023"/>
              <a:gd name="connsiteY5" fmla="*/ 5567233 h 5576458"/>
              <a:gd name="connsiteX6" fmla="*/ 1417 w 5793023"/>
              <a:gd name="connsiteY6" fmla="*/ 2019699 h 5576458"/>
              <a:gd name="connsiteX0" fmla="*/ 1417 w 5937337"/>
              <a:gd name="connsiteY0" fmla="*/ 2019699 h 5791086"/>
              <a:gd name="connsiteX1" fmla="*/ 1605586 w 5937337"/>
              <a:gd name="connsiteY1" fmla="*/ 495697 h 5791086"/>
              <a:gd name="connsiteX2" fmla="*/ 3726748 w 5937337"/>
              <a:gd name="connsiteY2" fmla="*/ 55429 h 5791086"/>
              <a:gd name="connsiteX3" fmla="*/ 5936021 w 5937337"/>
              <a:gd name="connsiteY3" fmla="*/ 2544632 h 5791086"/>
              <a:gd name="connsiteX4" fmla="*/ 3053387 w 5937337"/>
              <a:gd name="connsiteY4" fmla="*/ 5575698 h 5791086"/>
              <a:gd name="connsiteX5" fmla="*/ 26816 w 5937337"/>
              <a:gd name="connsiteY5" fmla="*/ 5567233 h 5791086"/>
              <a:gd name="connsiteX6" fmla="*/ 1417 w 5937337"/>
              <a:gd name="connsiteY6" fmla="*/ 2019699 h 5791086"/>
              <a:gd name="connsiteX0" fmla="*/ 1417 w 5939426"/>
              <a:gd name="connsiteY0" fmla="*/ 2019699 h 5778327"/>
              <a:gd name="connsiteX1" fmla="*/ 1605586 w 5939426"/>
              <a:gd name="connsiteY1" fmla="*/ 495697 h 5778327"/>
              <a:gd name="connsiteX2" fmla="*/ 3726748 w 5939426"/>
              <a:gd name="connsiteY2" fmla="*/ 55429 h 5778327"/>
              <a:gd name="connsiteX3" fmla="*/ 5936021 w 5939426"/>
              <a:gd name="connsiteY3" fmla="*/ 2544632 h 5778327"/>
              <a:gd name="connsiteX4" fmla="*/ 4289521 w 5939426"/>
              <a:gd name="connsiteY4" fmla="*/ 5558765 h 5778327"/>
              <a:gd name="connsiteX5" fmla="*/ 26816 w 5939426"/>
              <a:gd name="connsiteY5" fmla="*/ 5567233 h 5778327"/>
              <a:gd name="connsiteX6" fmla="*/ 1417 w 5939426"/>
              <a:gd name="connsiteY6" fmla="*/ 2019699 h 5778327"/>
              <a:gd name="connsiteX0" fmla="*/ 1417 w 5937555"/>
              <a:gd name="connsiteY0" fmla="*/ 2019699 h 5567233"/>
              <a:gd name="connsiteX1" fmla="*/ 1605586 w 5937555"/>
              <a:gd name="connsiteY1" fmla="*/ 495697 h 5567233"/>
              <a:gd name="connsiteX2" fmla="*/ 3726748 w 5937555"/>
              <a:gd name="connsiteY2" fmla="*/ 55429 h 5567233"/>
              <a:gd name="connsiteX3" fmla="*/ 5936021 w 5937555"/>
              <a:gd name="connsiteY3" fmla="*/ 2544632 h 5567233"/>
              <a:gd name="connsiteX4" fmla="*/ 4289521 w 5937555"/>
              <a:gd name="connsiteY4" fmla="*/ 5558765 h 5567233"/>
              <a:gd name="connsiteX5" fmla="*/ 26816 w 5937555"/>
              <a:gd name="connsiteY5" fmla="*/ 5567233 h 5567233"/>
              <a:gd name="connsiteX6" fmla="*/ 1417 w 5937555"/>
              <a:gd name="connsiteY6" fmla="*/ 2019699 h 5567233"/>
              <a:gd name="connsiteX0" fmla="*/ 1417 w 6029592"/>
              <a:gd name="connsiteY0" fmla="*/ 2019699 h 5646702"/>
              <a:gd name="connsiteX1" fmla="*/ 1605586 w 6029592"/>
              <a:gd name="connsiteY1" fmla="*/ 495697 h 5646702"/>
              <a:gd name="connsiteX2" fmla="*/ 3726748 w 6029592"/>
              <a:gd name="connsiteY2" fmla="*/ 55429 h 5646702"/>
              <a:gd name="connsiteX3" fmla="*/ 5936021 w 6029592"/>
              <a:gd name="connsiteY3" fmla="*/ 2544632 h 5646702"/>
              <a:gd name="connsiteX4" fmla="*/ 5470883 w 6029592"/>
              <a:gd name="connsiteY4" fmla="*/ 4322630 h 5646702"/>
              <a:gd name="connsiteX5" fmla="*/ 4289521 w 6029592"/>
              <a:gd name="connsiteY5" fmla="*/ 5558765 h 5646702"/>
              <a:gd name="connsiteX6" fmla="*/ 26816 w 6029592"/>
              <a:gd name="connsiteY6" fmla="*/ 5567233 h 5646702"/>
              <a:gd name="connsiteX7" fmla="*/ 1417 w 6029592"/>
              <a:gd name="connsiteY7" fmla="*/ 2019699 h 5646702"/>
              <a:gd name="connsiteX0" fmla="*/ 1417 w 6029592"/>
              <a:gd name="connsiteY0" fmla="*/ 2019699 h 5646702"/>
              <a:gd name="connsiteX1" fmla="*/ 1605586 w 6029592"/>
              <a:gd name="connsiteY1" fmla="*/ 495697 h 5646702"/>
              <a:gd name="connsiteX2" fmla="*/ 3726748 w 6029592"/>
              <a:gd name="connsiteY2" fmla="*/ 55429 h 5646702"/>
              <a:gd name="connsiteX3" fmla="*/ 5936021 w 6029592"/>
              <a:gd name="connsiteY3" fmla="*/ 2544632 h 5646702"/>
              <a:gd name="connsiteX4" fmla="*/ 5470883 w 6029592"/>
              <a:gd name="connsiteY4" fmla="*/ 4322630 h 5646702"/>
              <a:gd name="connsiteX5" fmla="*/ 4289521 w 6029592"/>
              <a:gd name="connsiteY5" fmla="*/ 5558765 h 5646702"/>
              <a:gd name="connsiteX6" fmla="*/ 26816 w 6029592"/>
              <a:gd name="connsiteY6" fmla="*/ 5567233 h 5646702"/>
              <a:gd name="connsiteX7" fmla="*/ 1417 w 6029592"/>
              <a:gd name="connsiteY7" fmla="*/ 2019699 h 5646702"/>
              <a:gd name="connsiteX0" fmla="*/ 1417 w 6029592"/>
              <a:gd name="connsiteY0" fmla="*/ 2019699 h 5567233"/>
              <a:gd name="connsiteX1" fmla="*/ 1605586 w 6029592"/>
              <a:gd name="connsiteY1" fmla="*/ 495697 h 5567233"/>
              <a:gd name="connsiteX2" fmla="*/ 3726748 w 6029592"/>
              <a:gd name="connsiteY2" fmla="*/ 55429 h 5567233"/>
              <a:gd name="connsiteX3" fmla="*/ 5936021 w 6029592"/>
              <a:gd name="connsiteY3" fmla="*/ 2544632 h 5567233"/>
              <a:gd name="connsiteX4" fmla="*/ 5470883 w 6029592"/>
              <a:gd name="connsiteY4" fmla="*/ 4322630 h 5567233"/>
              <a:gd name="connsiteX5" fmla="*/ 4289521 w 6029592"/>
              <a:gd name="connsiteY5" fmla="*/ 5558765 h 5567233"/>
              <a:gd name="connsiteX6" fmla="*/ 26816 w 6029592"/>
              <a:gd name="connsiteY6" fmla="*/ 5567233 h 5567233"/>
              <a:gd name="connsiteX7" fmla="*/ 1417 w 6029592"/>
              <a:gd name="connsiteY7" fmla="*/ 2019699 h 5567233"/>
              <a:gd name="connsiteX0" fmla="*/ 1417 w 5962972"/>
              <a:gd name="connsiteY0" fmla="*/ 2019699 h 5567233"/>
              <a:gd name="connsiteX1" fmla="*/ 1605586 w 5962972"/>
              <a:gd name="connsiteY1" fmla="*/ 495697 h 5567233"/>
              <a:gd name="connsiteX2" fmla="*/ 3726748 w 5962972"/>
              <a:gd name="connsiteY2" fmla="*/ 55429 h 5567233"/>
              <a:gd name="connsiteX3" fmla="*/ 5936021 w 5962972"/>
              <a:gd name="connsiteY3" fmla="*/ 2544632 h 5567233"/>
              <a:gd name="connsiteX4" fmla="*/ 5470883 w 5962972"/>
              <a:gd name="connsiteY4" fmla="*/ 4322630 h 5567233"/>
              <a:gd name="connsiteX5" fmla="*/ 4289521 w 5962972"/>
              <a:gd name="connsiteY5" fmla="*/ 5558765 h 5567233"/>
              <a:gd name="connsiteX6" fmla="*/ 26816 w 5962972"/>
              <a:gd name="connsiteY6" fmla="*/ 5567233 h 5567233"/>
              <a:gd name="connsiteX7" fmla="*/ 1417 w 5962972"/>
              <a:gd name="connsiteY7" fmla="*/ 2019699 h 5567233"/>
              <a:gd name="connsiteX0" fmla="*/ 1417 w 5962972"/>
              <a:gd name="connsiteY0" fmla="*/ 2039106 h 5586640"/>
              <a:gd name="connsiteX1" fmla="*/ 1605586 w 5962972"/>
              <a:gd name="connsiteY1" fmla="*/ 515104 h 5586640"/>
              <a:gd name="connsiteX2" fmla="*/ 3726748 w 5962972"/>
              <a:gd name="connsiteY2" fmla="*/ 74836 h 5586640"/>
              <a:gd name="connsiteX3" fmla="*/ 5936021 w 5962972"/>
              <a:gd name="connsiteY3" fmla="*/ 2564039 h 5586640"/>
              <a:gd name="connsiteX4" fmla="*/ 5470883 w 5962972"/>
              <a:gd name="connsiteY4" fmla="*/ 4342037 h 5586640"/>
              <a:gd name="connsiteX5" fmla="*/ 4289521 w 5962972"/>
              <a:gd name="connsiteY5" fmla="*/ 5578172 h 5586640"/>
              <a:gd name="connsiteX6" fmla="*/ 26816 w 5962972"/>
              <a:gd name="connsiteY6" fmla="*/ 5586640 h 5586640"/>
              <a:gd name="connsiteX7" fmla="*/ 1417 w 5962972"/>
              <a:gd name="connsiteY7" fmla="*/ 2039106 h 5586640"/>
              <a:gd name="connsiteX0" fmla="*/ 1417 w 5962972"/>
              <a:gd name="connsiteY0" fmla="*/ 2039106 h 5586640"/>
              <a:gd name="connsiteX1" fmla="*/ 1605586 w 5962972"/>
              <a:gd name="connsiteY1" fmla="*/ 515104 h 5586640"/>
              <a:gd name="connsiteX2" fmla="*/ 3726748 w 5962972"/>
              <a:gd name="connsiteY2" fmla="*/ 74836 h 5586640"/>
              <a:gd name="connsiteX3" fmla="*/ 5936021 w 5962972"/>
              <a:gd name="connsiteY3" fmla="*/ 2564039 h 5586640"/>
              <a:gd name="connsiteX4" fmla="*/ 5470883 w 5962972"/>
              <a:gd name="connsiteY4" fmla="*/ 4342037 h 5586640"/>
              <a:gd name="connsiteX5" fmla="*/ 4289521 w 5962972"/>
              <a:gd name="connsiteY5" fmla="*/ 5578172 h 5586640"/>
              <a:gd name="connsiteX6" fmla="*/ 26816 w 5962972"/>
              <a:gd name="connsiteY6" fmla="*/ 5586640 h 5586640"/>
              <a:gd name="connsiteX7" fmla="*/ 1417 w 5962972"/>
              <a:gd name="connsiteY7" fmla="*/ 2039106 h 5586640"/>
              <a:gd name="connsiteX0" fmla="*/ 1417 w 5945505"/>
              <a:gd name="connsiteY0" fmla="*/ 2039106 h 5586640"/>
              <a:gd name="connsiteX1" fmla="*/ 1605586 w 5945505"/>
              <a:gd name="connsiteY1" fmla="*/ 515104 h 5586640"/>
              <a:gd name="connsiteX2" fmla="*/ 3726748 w 5945505"/>
              <a:gd name="connsiteY2" fmla="*/ 74836 h 5586640"/>
              <a:gd name="connsiteX3" fmla="*/ 5936021 w 5945505"/>
              <a:gd name="connsiteY3" fmla="*/ 2564039 h 5586640"/>
              <a:gd name="connsiteX4" fmla="*/ 5470883 w 5945505"/>
              <a:gd name="connsiteY4" fmla="*/ 4342037 h 5586640"/>
              <a:gd name="connsiteX5" fmla="*/ 4289521 w 5945505"/>
              <a:gd name="connsiteY5" fmla="*/ 5578172 h 5586640"/>
              <a:gd name="connsiteX6" fmla="*/ 26816 w 5945505"/>
              <a:gd name="connsiteY6" fmla="*/ 5586640 h 5586640"/>
              <a:gd name="connsiteX7" fmla="*/ 1417 w 5945505"/>
              <a:gd name="connsiteY7" fmla="*/ 2039106 h 5586640"/>
              <a:gd name="connsiteX0" fmla="*/ 1417 w 5945505"/>
              <a:gd name="connsiteY0" fmla="*/ 2039106 h 5586640"/>
              <a:gd name="connsiteX1" fmla="*/ 1605586 w 5945505"/>
              <a:gd name="connsiteY1" fmla="*/ 515104 h 5586640"/>
              <a:gd name="connsiteX2" fmla="*/ 3726748 w 5945505"/>
              <a:gd name="connsiteY2" fmla="*/ 74836 h 5586640"/>
              <a:gd name="connsiteX3" fmla="*/ 5936021 w 5945505"/>
              <a:gd name="connsiteY3" fmla="*/ 2564039 h 5586640"/>
              <a:gd name="connsiteX4" fmla="*/ 5470883 w 5945505"/>
              <a:gd name="connsiteY4" fmla="*/ 4342037 h 5586640"/>
              <a:gd name="connsiteX5" fmla="*/ 4289521 w 5945505"/>
              <a:gd name="connsiteY5" fmla="*/ 5578172 h 5586640"/>
              <a:gd name="connsiteX6" fmla="*/ 26816 w 5945505"/>
              <a:gd name="connsiteY6" fmla="*/ 5586640 h 5586640"/>
              <a:gd name="connsiteX7" fmla="*/ 1417 w 5945505"/>
              <a:gd name="connsiteY7" fmla="*/ 2039106 h 5586640"/>
              <a:gd name="connsiteX0" fmla="*/ 2306 w 5929460"/>
              <a:gd name="connsiteY0" fmla="*/ 2049628 h 5597162"/>
              <a:gd name="connsiteX1" fmla="*/ 1589541 w 5929460"/>
              <a:gd name="connsiteY1" fmla="*/ 525626 h 5597162"/>
              <a:gd name="connsiteX2" fmla="*/ 3710703 w 5929460"/>
              <a:gd name="connsiteY2" fmla="*/ 85358 h 5597162"/>
              <a:gd name="connsiteX3" fmla="*/ 5919976 w 5929460"/>
              <a:gd name="connsiteY3" fmla="*/ 2574561 h 5597162"/>
              <a:gd name="connsiteX4" fmla="*/ 5454838 w 5929460"/>
              <a:gd name="connsiteY4" fmla="*/ 4352559 h 5597162"/>
              <a:gd name="connsiteX5" fmla="*/ 4273476 w 5929460"/>
              <a:gd name="connsiteY5" fmla="*/ 5588694 h 5597162"/>
              <a:gd name="connsiteX6" fmla="*/ 10771 w 5929460"/>
              <a:gd name="connsiteY6" fmla="*/ 5597162 h 5597162"/>
              <a:gd name="connsiteX7" fmla="*/ 2306 w 5929460"/>
              <a:gd name="connsiteY7" fmla="*/ 2049628 h 5597162"/>
              <a:gd name="connsiteX0" fmla="*/ 115279 w 6042433"/>
              <a:gd name="connsiteY0" fmla="*/ 2052035 h 5599569"/>
              <a:gd name="connsiteX1" fmla="*/ 1719447 w 6042433"/>
              <a:gd name="connsiteY1" fmla="*/ 511100 h 5599569"/>
              <a:gd name="connsiteX2" fmla="*/ 3823676 w 6042433"/>
              <a:gd name="connsiteY2" fmla="*/ 87765 h 5599569"/>
              <a:gd name="connsiteX3" fmla="*/ 6032949 w 6042433"/>
              <a:gd name="connsiteY3" fmla="*/ 2576968 h 5599569"/>
              <a:gd name="connsiteX4" fmla="*/ 5567811 w 6042433"/>
              <a:gd name="connsiteY4" fmla="*/ 4354966 h 5599569"/>
              <a:gd name="connsiteX5" fmla="*/ 4386449 w 6042433"/>
              <a:gd name="connsiteY5" fmla="*/ 5591101 h 5599569"/>
              <a:gd name="connsiteX6" fmla="*/ 123744 w 6042433"/>
              <a:gd name="connsiteY6" fmla="*/ 5599569 h 5599569"/>
              <a:gd name="connsiteX7" fmla="*/ 115279 w 6042433"/>
              <a:gd name="connsiteY7" fmla="*/ 2052035 h 5599569"/>
              <a:gd name="connsiteX0" fmla="*/ 115279 w 6042433"/>
              <a:gd name="connsiteY0" fmla="*/ 2082717 h 5630251"/>
              <a:gd name="connsiteX1" fmla="*/ 1719447 w 6042433"/>
              <a:gd name="connsiteY1" fmla="*/ 541782 h 5630251"/>
              <a:gd name="connsiteX2" fmla="*/ 3823676 w 6042433"/>
              <a:gd name="connsiteY2" fmla="*/ 118447 h 5630251"/>
              <a:gd name="connsiteX3" fmla="*/ 6032949 w 6042433"/>
              <a:gd name="connsiteY3" fmla="*/ 2607650 h 5630251"/>
              <a:gd name="connsiteX4" fmla="*/ 5567811 w 6042433"/>
              <a:gd name="connsiteY4" fmla="*/ 4385648 h 5630251"/>
              <a:gd name="connsiteX5" fmla="*/ 4386449 w 6042433"/>
              <a:gd name="connsiteY5" fmla="*/ 5621783 h 5630251"/>
              <a:gd name="connsiteX6" fmla="*/ 123744 w 6042433"/>
              <a:gd name="connsiteY6" fmla="*/ 5630251 h 5630251"/>
              <a:gd name="connsiteX7" fmla="*/ 115279 w 6042433"/>
              <a:gd name="connsiteY7" fmla="*/ 2082717 h 5630251"/>
              <a:gd name="connsiteX0" fmla="*/ 115279 w 6042433"/>
              <a:gd name="connsiteY0" fmla="*/ 2048786 h 5596320"/>
              <a:gd name="connsiteX1" fmla="*/ 1719447 w 6042433"/>
              <a:gd name="connsiteY1" fmla="*/ 507851 h 5596320"/>
              <a:gd name="connsiteX2" fmla="*/ 3823676 w 6042433"/>
              <a:gd name="connsiteY2" fmla="*/ 84516 h 5596320"/>
              <a:gd name="connsiteX3" fmla="*/ 6032949 w 6042433"/>
              <a:gd name="connsiteY3" fmla="*/ 2573719 h 5596320"/>
              <a:gd name="connsiteX4" fmla="*/ 5567811 w 6042433"/>
              <a:gd name="connsiteY4" fmla="*/ 4351717 h 5596320"/>
              <a:gd name="connsiteX5" fmla="*/ 4386449 w 6042433"/>
              <a:gd name="connsiteY5" fmla="*/ 5587852 h 5596320"/>
              <a:gd name="connsiteX6" fmla="*/ 123744 w 6042433"/>
              <a:gd name="connsiteY6" fmla="*/ 5596320 h 5596320"/>
              <a:gd name="connsiteX7" fmla="*/ 115279 w 6042433"/>
              <a:gd name="connsiteY7" fmla="*/ 2048786 h 5596320"/>
              <a:gd name="connsiteX0" fmla="*/ 514 w 5927668"/>
              <a:gd name="connsiteY0" fmla="*/ 2048786 h 5596320"/>
              <a:gd name="connsiteX1" fmla="*/ 1604682 w 5927668"/>
              <a:gd name="connsiteY1" fmla="*/ 507851 h 5596320"/>
              <a:gd name="connsiteX2" fmla="*/ 3708911 w 5927668"/>
              <a:gd name="connsiteY2" fmla="*/ 84516 h 5596320"/>
              <a:gd name="connsiteX3" fmla="*/ 5918184 w 5927668"/>
              <a:gd name="connsiteY3" fmla="*/ 2573719 h 5596320"/>
              <a:gd name="connsiteX4" fmla="*/ 5453046 w 5927668"/>
              <a:gd name="connsiteY4" fmla="*/ 4351717 h 5596320"/>
              <a:gd name="connsiteX5" fmla="*/ 4271684 w 5927668"/>
              <a:gd name="connsiteY5" fmla="*/ 5587852 h 5596320"/>
              <a:gd name="connsiteX6" fmla="*/ 8979 w 5927668"/>
              <a:gd name="connsiteY6" fmla="*/ 5596320 h 5596320"/>
              <a:gd name="connsiteX7" fmla="*/ 514 w 5927668"/>
              <a:gd name="connsiteY7" fmla="*/ 2048786 h 5596320"/>
              <a:gd name="connsiteX0" fmla="*/ 514 w 5927668"/>
              <a:gd name="connsiteY0" fmla="*/ 2052035 h 5599569"/>
              <a:gd name="connsiteX1" fmla="*/ 1604682 w 5927668"/>
              <a:gd name="connsiteY1" fmla="*/ 511100 h 5599569"/>
              <a:gd name="connsiteX2" fmla="*/ 3708911 w 5927668"/>
              <a:gd name="connsiteY2" fmla="*/ 87765 h 5599569"/>
              <a:gd name="connsiteX3" fmla="*/ 5918184 w 5927668"/>
              <a:gd name="connsiteY3" fmla="*/ 2576968 h 5599569"/>
              <a:gd name="connsiteX4" fmla="*/ 5453046 w 5927668"/>
              <a:gd name="connsiteY4" fmla="*/ 4354966 h 5599569"/>
              <a:gd name="connsiteX5" fmla="*/ 4271684 w 5927668"/>
              <a:gd name="connsiteY5" fmla="*/ 5591101 h 5599569"/>
              <a:gd name="connsiteX6" fmla="*/ 8979 w 5927668"/>
              <a:gd name="connsiteY6" fmla="*/ 5599569 h 5599569"/>
              <a:gd name="connsiteX7" fmla="*/ 514 w 5927668"/>
              <a:gd name="connsiteY7" fmla="*/ 2052035 h 5599569"/>
              <a:gd name="connsiteX0" fmla="*/ 514 w 5927668"/>
              <a:gd name="connsiteY0" fmla="*/ 2074393 h 5621927"/>
              <a:gd name="connsiteX1" fmla="*/ 1604682 w 5927668"/>
              <a:gd name="connsiteY1" fmla="*/ 533458 h 5621927"/>
              <a:gd name="connsiteX2" fmla="*/ 3734311 w 5927668"/>
              <a:gd name="connsiteY2" fmla="*/ 84723 h 5621927"/>
              <a:gd name="connsiteX3" fmla="*/ 5918184 w 5927668"/>
              <a:gd name="connsiteY3" fmla="*/ 2599326 h 5621927"/>
              <a:gd name="connsiteX4" fmla="*/ 5453046 w 5927668"/>
              <a:gd name="connsiteY4" fmla="*/ 4377324 h 5621927"/>
              <a:gd name="connsiteX5" fmla="*/ 4271684 w 5927668"/>
              <a:gd name="connsiteY5" fmla="*/ 5613459 h 5621927"/>
              <a:gd name="connsiteX6" fmla="*/ 8979 w 5927668"/>
              <a:gd name="connsiteY6" fmla="*/ 5621927 h 5621927"/>
              <a:gd name="connsiteX7" fmla="*/ 514 w 5927668"/>
              <a:gd name="connsiteY7" fmla="*/ 2074393 h 5621927"/>
              <a:gd name="connsiteX0" fmla="*/ 514 w 5927668"/>
              <a:gd name="connsiteY0" fmla="*/ 2057188 h 5604722"/>
              <a:gd name="connsiteX1" fmla="*/ 1604682 w 5927668"/>
              <a:gd name="connsiteY1" fmla="*/ 516253 h 5604722"/>
              <a:gd name="connsiteX2" fmla="*/ 3734311 w 5927668"/>
              <a:gd name="connsiteY2" fmla="*/ 67518 h 5604722"/>
              <a:gd name="connsiteX3" fmla="*/ 5918184 w 5927668"/>
              <a:gd name="connsiteY3" fmla="*/ 2582121 h 5604722"/>
              <a:gd name="connsiteX4" fmla="*/ 5453046 w 5927668"/>
              <a:gd name="connsiteY4" fmla="*/ 4360119 h 5604722"/>
              <a:gd name="connsiteX5" fmla="*/ 4271684 w 5927668"/>
              <a:gd name="connsiteY5" fmla="*/ 5596254 h 5604722"/>
              <a:gd name="connsiteX6" fmla="*/ 8979 w 5927668"/>
              <a:gd name="connsiteY6" fmla="*/ 5604722 h 5604722"/>
              <a:gd name="connsiteX7" fmla="*/ 514 w 5927668"/>
              <a:gd name="connsiteY7" fmla="*/ 2057188 h 5604722"/>
              <a:gd name="connsiteX0" fmla="*/ 514 w 5927668"/>
              <a:gd name="connsiteY0" fmla="*/ 2057188 h 5604722"/>
              <a:gd name="connsiteX1" fmla="*/ 1604682 w 5927668"/>
              <a:gd name="connsiteY1" fmla="*/ 516253 h 5604722"/>
              <a:gd name="connsiteX2" fmla="*/ 3734311 w 5927668"/>
              <a:gd name="connsiteY2" fmla="*/ 67518 h 5604722"/>
              <a:gd name="connsiteX3" fmla="*/ 5918184 w 5927668"/>
              <a:gd name="connsiteY3" fmla="*/ 2582121 h 5604722"/>
              <a:gd name="connsiteX4" fmla="*/ 5453046 w 5927668"/>
              <a:gd name="connsiteY4" fmla="*/ 4360119 h 5604722"/>
              <a:gd name="connsiteX5" fmla="*/ 4271684 w 5927668"/>
              <a:gd name="connsiteY5" fmla="*/ 5596254 h 5604722"/>
              <a:gd name="connsiteX6" fmla="*/ 8979 w 5927668"/>
              <a:gd name="connsiteY6" fmla="*/ 5604722 h 5604722"/>
              <a:gd name="connsiteX7" fmla="*/ 514 w 5927668"/>
              <a:gd name="connsiteY7" fmla="*/ 2057188 h 5604722"/>
              <a:gd name="connsiteX0" fmla="*/ 514 w 5927668"/>
              <a:gd name="connsiteY0" fmla="*/ 2060172 h 5607706"/>
              <a:gd name="connsiteX1" fmla="*/ 1604682 w 5927668"/>
              <a:gd name="connsiteY1" fmla="*/ 519237 h 5607706"/>
              <a:gd name="connsiteX2" fmla="*/ 3734311 w 5927668"/>
              <a:gd name="connsiteY2" fmla="*/ 70502 h 5607706"/>
              <a:gd name="connsiteX3" fmla="*/ 5918184 w 5927668"/>
              <a:gd name="connsiteY3" fmla="*/ 2585105 h 5607706"/>
              <a:gd name="connsiteX4" fmla="*/ 5453046 w 5927668"/>
              <a:gd name="connsiteY4" fmla="*/ 4363103 h 5607706"/>
              <a:gd name="connsiteX5" fmla="*/ 4271684 w 5927668"/>
              <a:gd name="connsiteY5" fmla="*/ 5599238 h 5607706"/>
              <a:gd name="connsiteX6" fmla="*/ 8979 w 5927668"/>
              <a:gd name="connsiteY6" fmla="*/ 5607706 h 5607706"/>
              <a:gd name="connsiteX7" fmla="*/ 514 w 5927668"/>
              <a:gd name="connsiteY7" fmla="*/ 2060172 h 5607706"/>
              <a:gd name="connsiteX0" fmla="*/ 514 w 5927668"/>
              <a:gd name="connsiteY0" fmla="*/ 2063371 h 5610905"/>
              <a:gd name="connsiteX1" fmla="*/ 1604682 w 5927668"/>
              <a:gd name="connsiteY1" fmla="*/ 522436 h 5610905"/>
              <a:gd name="connsiteX2" fmla="*/ 3734311 w 5927668"/>
              <a:gd name="connsiteY2" fmla="*/ 73701 h 5610905"/>
              <a:gd name="connsiteX3" fmla="*/ 5918184 w 5927668"/>
              <a:gd name="connsiteY3" fmla="*/ 2588304 h 5610905"/>
              <a:gd name="connsiteX4" fmla="*/ 5453046 w 5927668"/>
              <a:gd name="connsiteY4" fmla="*/ 4366302 h 5610905"/>
              <a:gd name="connsiteX5" fmla="*/ 4271684 w 5927668"/>
              <a:gd name="connsiteY5" fmla="*/ 5602437 h 5610905"/>
              <a:gd name="connsiteX6" fmla="*/ 8979 w 5927668"/>
              <a:gd name="connsiteY6" fmla="*/ 5610905 h 5610905"/>
              <a:gd name="connsiteX7" fmla="*/ 514 w 5927668"/>
              <a:gd name="connsiteY7" fmla="*/ 2063371 h 5610905"/>
              <a:gd name="connsiteX0" fmla="*/ 514 w 5960614"/>
              <a:gd name="connsiteY0" fmla="*/ 2063371 h 5610905"/>
              <a:gd name="connsiteX1" fmla="*/ 1604682 w 5960614"/>
              <a:gd name="connsiteY1" fmla="*/ 522436 h 5610905"/>
              <a:gd name="connsiteX2" fmla="*/ 3734311 w 5960614"/>
              <a:gd name="connsiteY2" fmla="*/ 73701 h 5610905"/>
              <a:gd name="connsiteX3" fmla="*/ 5952050 w 5960614"/>
              <a:gd name="connsiteY3" fmla="*/ 2588304 h 5610905"/>
              <a:gd name="connsiteX4" fmla="*/ 5453046 w 5960614"/>
              <a:gd name="connsiteY4" fmla="*/ 4366302 h 5610905"/>
              <a:gd name="connsiteX5" fmla="*/ 4271684 w 5960614"/>
              <a:gd name="connsiteY5" fmla="*/ 5602437 h 5610905"/>
              <a:gd name="connsiteX6" fmla="*/ 8979 w 5960614"/>
              <a:gd name="connsiteY6" fmla="*/ 5610905 h 5610905"/>
              <a:gd name="connsiteX7" fmla="*/ 514 w 5960614"/>
              <a:gd name="connsiteY7" fmla="*/ 2063371 h 5610905"/>
              <a:gd name="connsiteX0" fmla="*/ 514 w 5960614"/>
              <a:gd name="connsiteY0" fmla="*/ 2049423 h 5596957"/>
              <a:gd name="connsiteX1" fmla="*/ 1604682 w 5960614"/>
              <a:gd name="connsiteY1" fmla="*/ 508488 h 5596957"/>
              <a:gd name="connsiteX2" fmla="*/ 3734311 w 5960614"/>
              <a:gd name="connsiteY2" fmla="*/ 59753 h 5596957"/>
              <a:gd name="connsiteX3" fmla="*/ 5952050 w 5960614"/>
              <a:gd name="connsiteY3" fmla="*/ 2574356 h 5596957"/>
              <a:gd name="connsiteX4" fmla="*/ 5453046 w 5960614"/>
              <a:gd name="connsiteY4" fmla="*/ 4352354 h 5596957"/>
              <a:gd name="connsiteX5" fmla="*/ 4271684 w 5960614"/>
              <a:gd name="connsiteY5" fmla="*/ 5588489 h 5596957"/>
              <a:gd name="connsiteX6" fmla="*/ 8979 w 5960614"/>
              <a:gd name="connsiteY6" fmla="*/ 5596957 h 5596957"/>
              <a:gd name="connsiteX7" fmla="*/ 514 w 5960614"/>
              <a:gd name="connsiteY7" fmla="*/ 2049423 h 5596957"/>
              <a:gd name="connsiteX0" fmla="*/ 514 w 5961260"/>
              <a:gd name="connsiteY0" fmla="*/ 2049423 h 5596957"/>
              <a:gd name="connsiteX1" fmla="*/ 1604682 w 5961260"/>
              <a:gd name="connsiteY1" fmla="*/ 508488 h 5596957"/>
              <a:gd name="connsiteX2" fmla="*/ 3734311 w 5961260"/>
              <a:gd name="connsiteY2" fmla="*/ 59753 h 5596957"/>
              <a:gd name="connsiteX3" fmla="*/ 5952050 w 5961260"/>
              <a:gd name="connsiteY3" fmla="*/ 2574356 h 5596957"/>
              <a:gd name="connsiteX4" fmla="*/ 5453046 w 5961260"/>
              <a:gd name="connsiteY4" fmla="*/ 4352354 h 5596957"/>
              <a:gd name="connsiteX5" fmla="*/ 4271684 w 5961260"/>
              <a:gd name="connsiteY5" fmla="*/ 5588489 h 5596957"/>
              <a:gd name="connsiteX6" fmla="*/ 8979 w 5961260"/>
              <a:gd name="connsiteY6" fmla="*/ 5596957 h 5596957"/>
              <a:gd name="connsiteX7" fmla="*/ 514 w 5961260"/>
              <a:gd name="connsiteY7" fmla="*/ 2049423 h 5596957"/>
              <a:gd name="connsiteX0" fmla="*/ 514 w 5962561"/>
              <a:gd name="connsiteY0" fmla="*/ 2049423 h 5596957"/>
              <a:gd name="connsiteX1" fmla="*/ 1604682 w 5962561"/>
              <a:gd name="connsiteY1" fmla="*/ 508488 h 5596957"/>
              <a:gd name="connsiteX2" fmla="*/ 3734311 w 5962561"/>
              <a:gd name="connsiteY2" fmla="*/ 59753 h 5596957"/>
              <a:gd name="connsiteX3" fmla="*/ 5952050 w 5962561"/>
              <a:gd name="connsiteY3" fmla="*/ 2574356 h 5596957"/>
              <a:gd name="connsiteX4" fmla="*/ 5453046 w 5962561"/>
              <a:gd name="connsiteY4" fmla="*/ 4352354 h 5596957"/>
              <a:gd name="connsiteX5" fmla="*/ 4271684 w 5962561"/>
              <a:gd name="connsiteY5" fmla="*/ 5588489 h 5596957"/>
              <a:gd name="connsiteX6" fmla="*/ 8979 w 5962561"/>
              <a:gd name="connsiteY6" fmla="*/ 5596957 h 5596957"/>
              <a:gd name="connsiteX7" fmla="*/ 514 w 5962561"/>
              <a:gd name="connsiteY7" fmla="*/ 2049423 h 55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2561" h="5596957">
                <a:moveTo>
                  <a:pt x="514" y="2049423"/>
                </a:moveTo>
                <a:cubicBezTo>
                  <a:pt x="3998" y="2031078"/>
                  <a:pt x="1075516" y="890900"/>
                  <a:pt x="1604682" y="508488"/>
                </a:cubicBezTo>
                <a:cubicBezTo>
                  <a:pt x="2133848" y="126076"/>
                  <a:pt x="2768450" y="-119458"/>
                  <a:pt x="3734311" y="59753"/>
                </a:cubicBezTo>
                <a:cubicBezTo>
                  <a:pt x="5275906" y="365965"/>
                  <a:pt x="5869544" y="1740389"/>
                  <a:pt x="5952050" y="2574356"/>
                </a:cubicBezTo>
                <a:cubicBezTo>
                  <a:pt x="6014140" y="3412555"/>
                  <a:pt x="5795196" y="3875399"/>
                  <a:pt x="5453046" y="4352354"/>
                </a:cubicBezTo>
                <a:cubicBezTo>
                  <a:pt x="5449562" y="4355176"/>
                  <a:pt x="4349294" y="5592722"/>
                  <a:pt x="4271684" y="5588489"/>
                </a:cubicBezTo>
                <a:cubicBezTo>
                  <a:pt x="4194074" y="5584256"/>
                  <a:pt x="-11526" y="5567324"/>
                  <a:pt x="8979" y="5596957"/>
                </a:cubicBezTo>
                <a:cubicBezTo>
                  <a:pt x="12552" y="5567323"/>
                  <a:pt x="-2970" y="2067768"/>
                  <a:pt x="514" y="2049423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5B0E33D3-7C3A-AAAF-6687-9E301C130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29276"/>
            <a:ext cx="12191999" cy="830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098E5A5-1FEF-0456-49D7-6D255CA80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635E1D2-F589-8280-9C29-843F7D164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84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+ kaavio/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E995FE-29D7-24FC-6080-F62130D1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C24043-65EA-E607-FC45-2046A5D7D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22226"/>
            <a:ext cx="3932237" cy="3746761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8D0EC5-03D1-2D84-5B19-FCD24A88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600"/>
              </a:spcAft>
              <a:buFontTx/>
              <a:buNone/>
              <a:defRPr sz="1800"/>
            </a:lvl1pPr>
            <a:lvl2pPr>
              <a:lnSpc>
                <a:spcPct val="100000"/>
              </a:lnSpc>
              <a:spcAft>
                <a:spcPts val="600"/>
              </a:spcAft>
              <a:defRPr sz="1600" b="1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5C183C7-65E3-8B33-F18F-31D377DCA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1D2C44E-DC99-5B1B-64CC-7E2530276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AA53C3E3-3C30-CDA9-60D4-8F86F789A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497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0016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äätö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A8755B3-C14B-0911-6C24-4CAAC6349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7229" y="5251486"/>
            <a:ext cx="3919311" cy="852024"/>
          </a:xfrm>
          <a:prstGeom prst="rect">
            <a:avLst/>
          </a:prstGeom>
        </p:spPr>
      </p:pic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B6021E95-7B4A-3D38-0D0B-BC00B9274D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448299"/>
          </a:xfrm>
          <a:custGeom>
            <a:avLst/>
            <a:gdLst>
              <a:gd name="connsiteX0" fmla="*/ 0 w 12192000"/>
              <a:gd name="connsiteY0" fmla="*/ 0 h 4959385"/>
              <a:gd name="connsiteX1" fmla="*/ 12192000 w 12192000"/>
              <a:gd name="connsiteY1" fmla="*/ 0 h 4959385"/>
              <a:gd name="connsiteX2" fmla="*/ 12192000 w 12192000"/>
              <a:gd name="connsiteY2" fmla="*/ 4959385 h 4959385"/>
              <a:gd name="connsiteX3" fmla="*/ 12154326 w 12192000"/>
              <a:gd name="connsiteY3" fmla="*/ 4945010 h 4959385"/>
              <a:gd name="connsiteX4" fmla="*/ 6096000 w 12192000"/>
              <a:gd name="connsiteY4" fmla="*/ 4058758 h 4959385"/>
              <a:gd name="connsiteX5" fmla="*/ 37674 w 12192000"/>
              <a:gd name="connsiteY5" fmla="*/ 4945010 h 4959385"/>
              <a:gd name="connsiteX6" fmla="*/ 0 w 12192000"/>
              <a:gd name="connsiteY6" fmla="*/ 4959385 h 495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959385">
                <a:moveTo>
                  <a:pt x="0" y="0"/>
                </a:moveTo>
                <a:lnTo>
                  <a:pt x="12192000" y="0"/>
                </a:lnTo>
                <a:lnTo>
                  <a:pt x="12192000" y="4959385"/>
                </a:lnTo>
                <a:lnTo>
                  <a:pt x="12154326" y="4945010"/>
                </a:lnTo>
                <a:cubicBezTo>
                  <a:pt x="10657151" y="4400567"/>
                  <a:pt x="8497347" y="4058758"/>
                  <a:pt x="6096000" y="4058758"/>
                </a:cubicBezTo>
                <a:cubicBezTo>
                  <a:pt x="3694653" y="4058758"/>
                  <a:pt x="1534850" y="4400567"/>
                  <a:pt x="37674" y="4945010"/>
                </a:cubicBezTo>
                <a:lnTo>
                  <a:pt x="0" y="49593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3465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 3 lil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32CDD9-6A6B-060A-E326-81911A6D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lnSpc>
                <a:spcPct val="114000"/>
              </a:lnSpc>
              <a:defRPr sz="6000" b="1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D42E699-2A7B-40E4-E021-4BAD7B347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61EC8B9-A717-20B5-68A2-6521E8CB2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F23B061C-5AA5-45DE-1953-18EE0C77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93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A13D06-995E-F5FC-AB32-28DEC7731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5CDAC08-F67A-1F11-9137-B7AA71ECA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45826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taattinos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352750" y="2072302"/>
            <a:ext cx="6218494" cy="262027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Sitaattinosto</a:t>
            </a:r>
            <a:br>
              <a:rPr lang="fi-FI"/>
            </a:br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52750" y="4785697"/>
            <a:ext cx="3429633" cy="5631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Sitaatin lähde / tekstin lisätieto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9742" y="1250765"/>
            <a:ext cx="904184" cy="693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C27A96-03F6-2E75-A770-DBE1D73A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3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taattinos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352750" y="2072302"/>
            <a:ext cx="6218494" cy="262027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Sitaattinosto</a:t>
            </a:r>
            <a:br>
              <a:rPr lang="fi-FI"/>
            </a:br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52750" y="4785697"/>
            <a:ext cx="3429633" cy="5631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Sitaatin lähde / tekstin lisätieto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9742" y="1250765"/>
            <a:ext cx="904184" cy="693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C27A96-03F6-2E75-A770-DBE1D73A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2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itaattinos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352750" y="2072302"/>
            <a:ext cx="6218494" cy="262027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Sitaattinosto</a:t>
            </a:r>
            <a:br>
              <a:rPr lang="fi-FI"/>
            </a:br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52750" y="4785697"/>
            <a:ext cx="3429633" cy="5631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Sitaatin lähde / tekstin lisätieto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9742" y="1250765"/>
            <a:ext cx="904184" cy="693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C27A96-03F6-2E75-A770-DBE1D73A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5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itaattinos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352750" y="2072302"/>
            <a:ext cx="6218494" cy="262027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b="1">
                <a:solidFill>
                  <a:srgbClr val="064E38"/>
                </a:solidFill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Sitaattinosto</a:t>
            </a:r>
            <a:br>
              <a:rPr lang="fi-FI"/>
            </a:br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52750" y="4785697"/>
            <a:ext cx="3429633" cy="5631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rgbClr val="064E38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Sitaatin lähde / tekstin lisätieto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9742" y="1250765"/>
            <a:ext cx="904184" cy="693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C27A96-03F6-2E75-A770-DBE1D73A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4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6860E09-EF44-7487-7B48-7426502A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D5DF51-460B-3A12-51ED-F04522144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333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98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99" r:id="rId22"/>
    <p:sldLayoutId id="2147483681" r:id="rId23"/>
    <p:sldLayoutId id="2147483683" r:id="rId24"/>
    <p:sldLayoutId id="2147483684" r:id="rId25"/>
    <p:sldLayoutId id="2147483686" r:id="rId26"/>
    <p:sldLayoutId id="2147483685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4" r:id="rId34"/>
    <p:sldLayoutId id="2147483695" r:id="rId35"/>
    <p:sldLayoutId id="2147483696" r:id="rId36"/>
    <p:sldLayoutId id="2147483693" r:id="rId37"/>
    <p:sldLayoutId id="2147483697" r:id="rId38"/>
  </p:sldLayoutIdLst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spcAft>
          <a:spcPts val="600"/>
        </a:spcAft>
        <a:buNone/>
        <a:defRPr sz="36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Ninna.makirinne-kallio@pshyvinvointialue.fi" TargetMode="External"/><Relationship Id="rId4" Type="http://schemas.openxmlformats.org/officeDocument/2006/relationships/hyperlink" Target="mailto:Sonja.julkunen@pshyvinvointialue.f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ohjois-Savon hyvinvointialueen tunnus.">
            <a:extLst>
              <a:ext uri="{FF2B5EF4-FFF2-40B4-BE49-F238E27FC236}">
                <a16:creationId xmlns:a16="http://schemas.microsoft.com/office/drawing/2014/main" id="{387F7CDD-E2FE-4F50-BF3E-A54210E02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612" y="500884"/>
            <a:ext cx="2375375" cy="516386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232C6DC3-BF1F-F480-1B08-FE2FB5B9F4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EQ-5D-5L käyttöönotto</a:t>
            </a:r>
            <a:br>
              <a:rPr lang="fi-FI" dirty="0"/>
            </a:br>
            <a:r>
              <a:rPr lang="fi-FI" dirty="0"/>
              <a:t> </a:t>
            </a:r>
            <a:r>
              <a:rPr lang="fi-FI" sz="2000" dirty="0" err="1"/>
              <a:t>PSHVA:n</a:t>
            </a:r>
            <a:r>
              <a:rPr lang="fi-FI" sz="2000" dirty="0"/>
              <a:t> kokemuksia sähköisen PROM kyselyjärjestelmän </a:t>
            </a:r>
            <a:br>
              <a:rPr lang="fi-FI" sz="2000" dirty="0"/>
            </a:br>
            <a:r>
              <a:rPr lang="fi-FI" sz="2000" dirty="0"/>
              <a:t>käyttöönotosta endokrinologian poliklinikan diabetespotilailla</a:t>
            </a:r>
            <a:br>
              <a:rPr lang="fi-FI" sz="2000" dirty="0"/>
            </a:br>
            <a:endParaRPr lang="fi-FI" sz="20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B3E6A7E-7938-D56D-890D-B61D708AA6FC}"/>
              </a:ext>
            </a:extLst>
          </p:cNvPr>
          <p:cNvSpPr txBox="1"/>
          <p:nvPr/>
        </p:nvSpPr>
        <p:spPr>
          <a:xfrm>
            <a:off x="2049780" y="4782312"/>
            <a:ext cx="8092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THL:n tukea käyttöönottoon –tilaisuus 25.2.2026</a:t>
            </a:r>
          </a:p>
          <a:p>
            <a:pPr algn="ctr"/>
            <a:r>
              <a:rPr lang="fi-FI" dirty="0"/>
              <a:t>Projektiasiantuntija Sonja Julkunen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Lisätietoja:</a:t>
            </a:r>
          </a:p>
          <a:p>
            <a:pPr algn="ctr"/>
            <a:r>
              <a:rPr lang="fi-FI" dirty="0">
                <a:hlinkClick r:id="rId4"/>
              </a:rPr>
              <a:t>Sonja.julkunen@pshyvinvointialue.fi</a:t>
            </a:r>
            <a:endParaRPr lang="fi-FI" dirty="0"/>
          </a:p>
          <a:p>
            <a:pPr algn="ctr"/>
            <a:r>
              <a:rPr lang="fi-FI" dirty="0">
                <a:hlinkClick r:id="rId5"/>
              </a:rPr>
              <a:t>Ninna.makirinne-kallio@pshyvinvointialue.fi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289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3D8E7B-F385-A826-0A5D-0DC55350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92" y="219725"/>
            <a:ext cx="11277599" cy="1146321"/>
          </a:xfrm>
        </p:spPr>
        <p:txBody>
          <a:bodyPr/>
          <a:lstStyle/>
          <a:p>
            <a:r>
              <a:rPr lang="fi-FI"/>
              <a:t>Vointimittarin tuloksen kirjaaminen ”Toimintakyky”- otsikon alle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2093AEF-C624-C44F-A92E-624CBFDD0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120" y="1795593"/>
            <a:ext cx="6292833" cy="32668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7E6E195-46B4-B1AD-73C1-953A8F1216E6}"/>
              </a:ext>
            </a:extLst>
          </p:cNvPr>
          <p:cNvSpPr txBox="1"/>
          <p:nvPr/>
        </p:nvSpPr>
        <p:spPr>
          <a:xfrm>
            <a:off x="6956720" y="1145801"/>
            <a:ext cx="5012188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 dirty="0"/>
              <a:t>Toimipisteen suosikeista löytyvästä EQ-5D-5L kirjauspohjasta löytyvät seuraavat tekstit:</a:t>
            </a:r>
          </a:p>
          <a:p>
            <a:endParaRPr lang="fi-FI" sz="1600" dirty="0"/>
          </a:p>
          <a:p>
            <a:r>
              <a:rPr lang="fi-FI" sz="1600" b="1" dirty="0"/>
              <a:t>Yleinen vointimittari EQ-5D-5L  pvm: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600" dirty="0"/>
              <a:t>Kirjataan päivämäärä, jolloin potilas on täyttänyt mittarin</a:t>
            </a:r>
          </a:p>
          <a:p>
            <a:endParaRPr lang="fi-FI" sz="1600" dirty="0"/>
          </a:p>
          <a:p>
            <a:r>
              <a:rPr lang="fi-FI" sz="1600" b="1" dirty="0"/>
              <a:t>Vointimittarin tulosprofiili (5-numeroinen luku):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600" dirty="0"/>
              <a:t>Kirjataan viiden kysymyksen (liikkuminen, itsestään huolehtiminen, tavanomaiset toiminnot, kivut/vaivat, ahdistuneisuus/masennus) vastaukset numeromuodossa.</a:t>
            </a:r>
          </a:p>
          <a:p>
            <a:endParaRPr lang="fi-FI" sz="1600" dirty="0"/>
          </a:p>
          <a:p>
            <a:r>
              <a:rPr lang="fi-FI" sz="1600" b="1" dirty="0"/>
              <a:t>Vointimittarin VAS (Terveys tänään luku):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600" dirty="0"/>
              <a:t>Kirjataan potilaan VAS-janalta valitsema luku</a:t>
            </a:r>
          </a:p>
          <a:p>
            <a:endParaRPr lang="fi-FI" sz="1600" dirty="0"/>
          </a:p>
          <a:p>
            <a:r>
              <a:rPr lang="fi-FI" sz="1600" b="1" dirty="0"/>
              <a:t>Ammattilaisen tulkinta ja jatkotoimet: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600" dirty="0"/>
              <a:t>Kirjataan ammattilaisen sanallinen arvio vointimittarin tuloksesta ja mahdolliset jatkotoimet.</a:t>
            </a:r>
          </a:p>
        </p:txBody>
      </p:sp>
    </p:spTree>
    <p:extLst>
      <p:ext uri="{BB962C8B-B14F-4D97-AF65-F5344CB8AC3E}">
        <p14:creationId xmlns:p14="http://schemas.microsoft.com/office/powerpoint/2010/main" val="319516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BC84E6-8C6C-3E9A-DA05-4104EA19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89" y="260167"/>
            <a:ext cx="10515600" cy="735543"/>
          </a:xfrm>
        </p:spPr>
        <p:txBody>
          <a:bodyPr/>
          <a:lstStyle/>
          <a:p>
            <a:r>
              <a:rPr lang="fi-FI" dirty="0"/>
              <a:t>Henkilökunnalta saatuja kommentteja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A9554B-8A62-583E-F60F-55C001250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165" y="1250416"/>
            <a:ext cx="10515600" cy="45011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Lääkärin vastaanottoaika on tiukka ja ajankäytössä priorisoidaan diabeteksen hoidon kannalta oleellisimmat tehtävät </a:t>
            </a:r>
            <a:r>
              <a:rPr lang="fi-FI" dirty="0">
                <a:sym typeface="Wingdings" panose="05000000000000000000" pitchFamily="2" charset="2"/>
              </a:rPr>
              <a:t> Vointimittaria ei pääsääntöisesti ehditä läpikäydä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/>
              <a:t>Hoi</a:t>
            </a:r>
            <a:r>
              <a:rPr lang="fi-FI" dirty="0"/>
              <a:t>tajan vastaanottoajoissa on vaihtelua, pidempien aikojen yhteydessä läpikäynti onnistuu ja lyhyiden vastaanottojen yhteydessä läpikäyntiä ei ehditä tehdä</a:t>
            </a:r>
          </a:p>
          <a:p>
            <a:pPr marL="1028700" lvl="1" indent="-342900"/>
            <a:r>
              <a:rPr lang="fi-FI" dirty="0"/>
              <a:t>Ensimmäisen viikon kokemus oli, että yli 50% vastauksista jää myös hoitajien vastaanottokäynneillä läpikäymättä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Vasta ensimmäinen viikko tiedonkeruuta takana, joten käytännöt muovautuvat vähitellen</a:t>
            </a:r>
          </a:p>
          <a:p>
            <a:pPr marL="1028700" lvl="1" indent="-342900"/>
            <a:r>
              <a:rPr lang="fi-FI" dirty="0"/>
              <a:t>Hoitaja on voinut informoida lääkäriä esimerkiksi teamsilla, jos seuraavan potilaan vastauksissa ollut lääkärin huomiota vaativaa.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Huomattu, ettei hoitajilla asiakkaan vastauksen läpikäynnin yhteydessä ole aikaa tai keinoja puuttua diabeteksesta johtumattomiin ongelmiin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asiakasta pyydetään kääntymään perusterveydenhuollon puoleen</a:t>
            </a:r>
          </a:p>
          <a:p>
            <a:pPr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3041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B82ED-C10E-E7CE-A898-78BA05B09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935C03-DCCB-F514-3949-DC67D87C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93" y="141295"/>
            <a:ext cx="10515600" cy="735543"/>
          </a:xfrm>
        </p:spPr>
        <p:txBody>
          <a:bodyPr/>
          <a:lstStyle/>
          <a:p>
            <a:r>
              <a:rPr lang="fi-FI" dirty="0"/>
              <a:t>Muita kohdattuja haasteita/kommentteja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0CEA01-F454-48F7-432E-59B1F31F5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165" y="1012672"/>
            <a:ext cx="10515600" cy="43365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EQ-5D-5L sähköinen toteutus ei ole onnistunut normaalilla kyselytyökalulla</a:t>
            </a:r>
          </a:p>
          <a:p>
            <a:pPr marL="1028700" lvl="1" indent="-342900"/>
            <a:r>
              <a:rPr lang="fi-FI" dirty="0"/>
              <a:t>Toteutettu erillisratkaisu, jossa huomioitu lisenssivaatimukset ulkoasun ja toiminnallisuuksien suhteen</a:t>
            </a:r>
          </a:p>
          <a:p>
            <a:pPr marL="1028700" lvl="1" indent="-342900"/>
            <a:r>
              <a:rPr lang="fi-FI" dirty="0"/>
              <a:t>Lisenssivaatimusten mukainen toteutus ei vastaa saavutettavuusvaatimuksia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Koska OmaSavo Plus –alustalla kyselyyn vastatessa käytetään vahvaa tunnistautumista, ei tekstiviestissä voi olla suoraa linkkiä kyselyyn </a:t>
            </a:r>
            <a:r>
              <a:rPr lang="fi-FI" dirty="0">
                <a:sym typeface="Wingdings" panose="05000000000000000000" pitchFamily="2" charset="2"/>
              </a:rPr>
              <a:t> haaste kuinka saadaan asiakkaat ohjautumaan oikeaan paikkaan vastaamaan kyselyihin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ym typeface="Wingdings" panose="05000000000000000000" pitchFamily="2" charset="2"/>
              </a:rPr>
              <a:t>Tekstiviestin lähettämiseksi tarvitaan tällä hetkellä </a:t>
            </a:r>
            <a:r>
              <a:rPr lang="fi-FI" dirty="0" err="1">
                <a:sym typeface="Wingdings" panose="05000000000000000000" pitchFamily="2" charset="2"/>
              </a:rPr>
              <a:t>easiointilupa</a:t>
            </a:r>
            <a:r>
              <a:rPr lang="fi-FI" dirty="0">
                <a:sym typeface="Wingdings" panose="05000000000000000000" pitchFamily="2" charset="2"/>
              </a:rPr>
              <a:t>  uusi hallinnollinen ohje tulossa tähän liittyen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ym typeface="Wingdings" panose="05000000000000000000" pitchFamily="2" charset="2"/>
              </a:rPr>
              <a:t>ICF-</a:t>
            </a:r>
            <a:r>
              <a:rPr lang="fi-FI" dirty="0" err="1">
                <a:sym typeface="Wingdings" panose="05000000000000000000" pitchFamily="2" charset="2"/>
              </a:rPr>
              <a:t>tarkenteita</a:t>
            </a:r>
            <a:r>
              <a:rPr lang="fi-FI" dirty="0">
                <a:sym typeface="Wingdings" panose="05000000000000000000" pitchFamily="2" charset="2"/>
              </a:rPr>
              <a:t> ei löydy potilastietojärjestelmästä, joten tietoa ei vielä kirjata rakenteisesti potilastietojärjestelmään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ym typeface="Wingdings" panose="05000000000000000000" pitchFamily="2" charset="2"/>
              </a:rPr>
              <a:t>Ensikäyntien suhteen haastetta saada kysely kohdentumaan diabetespotilaille, sillä diagnoositieto puuttuu varatuilta vastaanottoajoilta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86438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18E8DB-60A5-B568-A9E9-41A8C34B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488"/>
            <a:ext cx="10515600" cy="823595"/>
          </a:xfrm>
        </p:spPr>
        <p:txBody>
          <a:bodyPr/>
          <a:lstStyle/>
          <a:p>
            <a:r>
              <a:rPr lang="fi-FI" dirty="0"/>
              <a:t>Kysymykset muille hyvinvointialueille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9BCC3F-5D21-4245-8477-6C1F186C2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288"/>
            <a:ext cx="10515600" cy="46966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/>
              <a:t>Minkälaisiin vastausprosentteihin muilla hyvinvointialueilla on päästy ja mitä keinoja hyödynnetty vastausprosentin parantamiseksi?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/>
              <a:t>Mitkä on nähty keskeisinä onnistumistekijöinä mittarituloksen istuttamisessa käytäntöön? Toisaalta, onko arvioitu onko vastaanottoajan käyttäminen mittarituloksen läpikäymiseen kustannusvaikuttavaa?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/>
              <a:t>EQ-5D-5L tuloksen hyödyntäminen asiakasryhmätasolla: Onko valmiita raportointimalleja?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Onko joku edistänyt kyselylomakkeille automaattista pistelaskentaa, jolloin kyselylomakkeesta tulee lääkinnällinen laite? (Tämä kysymys liittyen muihin mittareihin, sillä EQ-5D-5L:ssä ei lasketa pisteitä)</a:t>
            </a:r>
            <a:endParaRPr lang="fi-FI" b="0" dirty="0"/>
          </a:p>
          <a:p>
            <a:pPr marL="1028700" lvl="1" indent="-342900"/>
            <a:endParaRPr lang="fi-FI" dirty="0"/>
          </a:p>
          <a:p>
            <a:pPr marL="1028700" lvl="1" indent="-34290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39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B9679C21-D4E0-C794-CAFB-7A04D366D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8" b="23710"/>
          <a:stretch/>
        </p:blipFill>
        <p:spPr>
          <a:xfrm>
            <a:off x="0" y="0"/>
            <a:ext cx="12192000" cy="5448300"/>
          </a:xfr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72CD2C73-10FD-2693-6220-24277ADE9F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/>
              <a:t>Kiitosdia</a:t>
            </a:r>
          </a:p>
        </p:txBody>
      </p:sp>
    </p:spTree>
    <p:extLst>
      <p:ext uri="{BB962C8B-B14F-4D97-AF65-F5344CB8AC3E}">
        <p14:creationId xmlns:p14="http://schemas.microsoft.com/office/powerpoint/2010/main" val="413315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1F4A4C-59A0-94EE-8EAC-D38B20DD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192" y="1296891"/>
            <a:ext cx="5770922" cy="618286"/>
          </a:xfrm>
        </p:spPr>
        <p:txBody>
          <a:bodyPr/>
          <a:lstStyle/>
          <a:p>
            <a:r>
              <a:rPr lang="fi-FI" dirty="0"/>
              <a:t>PSHVA PROM kyselyratkaisun toteutus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0663D17-208C-337E-4C1A-293DBD286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4196"/>
            <a:ext cx="4587638" cy="55783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8B5A35D-BAAC-49B8-7CA4-5CA7AFF0D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261" y="2480145"/>
            <a:ext cx="5609331" cy="158642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B746605C-79D1-4403-F3DF-444302088B58}"/>
              </a:ext>
            </a:extLst>
          </p:cNvPr>
          <p:cNvSpPr txBox="1"/>
          <p:nvPr/>
        </p:nvSpPr>
        <p:spPr>
          <a:xfrm>
            <a:off x="5715000" y="4535424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Otettu käyttöön endokrinologian diabetespotilailla 16.2.2026</a:t>
            </a:r>
          </a:p>
        </p:txBody>
      </p:sp>
    </p:spTree>
    <p:extLst>
      <p:ext uri="{BB962C8B-B14F-4D97-AF65-F5344CB8AC3E}">
        <p14:creationId xmlns:p14="http://schemas.microsoft.com/office/powerpoint/2010/main" val="1277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957E97-B88B-4278-C247-A282DD9A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3181"/>
            <a:ext cx="10515600" cy="644691"/>
          </a:xfrm>
        </p:spPr>
        <p:txBody>
          <a:bodyPr/>
          <a:lstStyle/>
          <a:p>
            <a:r>
              <a:rPr lang="fi-FI" dirty="0"/>
              <a:t>Endokrinologian poliklinikan henkilökunnan koulutus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0F9697-1E9D-1791-8DDE-16FDC38C6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14" y="1636882"/>
            <a:ext cx="10515600" cy="39317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Henkilökunnalle järjestetty koulutustilaisuus viikkopalaverin yhteydessä, jossa läsnä diabetesvastaanottoja pitävät ammattilaiset (lääkärit + hoitajat)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Koulutuksessa läpi käytiin seuraavat teemat </a:t>
            </a:r>
          </a:p>
          <a:p>
            <a:pPr marL="1028700" lvl="1" indent="-342900"/>
            <a:r>
              <a:rPr lang="fi-FI" dirty="0"/>
              <a:t>Mitä on PROM –tieto ja mihin sitä voidaan hyödyntää?</a:t>
            </a:r>
          </a:p>
          <a:p>
            <a:pPr marL="1028700" lvl="1" indent="-342900"/>
            <a:r>
              <a:rPr lang="fi-FI" dirty="0"/>
              <a:t>THL:n ja </a:t>
            </a:r>
            <a:r>
              <a:rPr lang="fi-FI" dirty="0" err="1"/>
              <a:t>STM:n</a:t>
            </a:r>
            <a:r>
              <a:rPr lang="fi-FI" dirty="0"/>
              <a:t> suositus yleisestä vointimittarista</a:t>
            </a:r>
          </a:p>
          <a:p>
            <a:pPr marL="1028700" lvl="1" indent="-342900"/>
            <a:r>
              <a:rPr lang="fi-FI" dirty="0"/>
              <a:t>EQ-5D-5L vointikyselyn ominaisuudet</a:t>
            </a:r>
          </a:p>
          <a:p>
            <a:pPr marL="1028700" lvl="1" indent="-342900"/>
            <a:r>
              <a:rPr lang="fi-FI" dirty="0"/>
              <a:t>Miten asiakas vastaa kyselyyn?</a:t>
            </a:r>
          </a:p>
          <a:p>
            <a:pPr marL="1028700" lvl="1" indent="-342900"/>
            <a:r>
              <a:rPr lang="fi-FI" dirty="0"/>
              <a:t>Mistä ammattilainen näkee vastaukset?</a:t>
            </a:r>
          </a:p>
          <a:p>
            <a:pPr marL="1028700" lvl="1" indent="-342900"/>
            <a:r>
              <a:rPr lang="fi-FI" dirty="0"/>
              <a:t>Kuinka ammattilainen hyödyntää vastauksia vastaanotolla</a:t>
            </a:r>
          </a:p>
          <a:p>
            <a:pPr marL="1028700" lvl="1" indent="-342900"/>
            <a:r>
              <a:rPr lang="fi-FI" dirty="0"/>
              <a:t>Vastausten kirjaaminen potilastietojärjestelmään</a:t>
            </a:r>
          </a:p>
          <a:p>
            <a:pPr marL="1028700" lvl="1" indent="-342900"/>
            <a:r>
              <a:rPr lang="fi-FI" dirty="0"/>
              <a:t>Vastausten hyödyntäminen asiakasryhmätason raportoinnissa ja kustannusvaikuttavuuden arvioinnissa</a:t>
            </a:r>
          </a:p>
          <a:p>
            <a:pPr marL="1028700" lvl="1" indent="-342900"/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129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651B2E-ACDE-8C35-0112-8B1DD86C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95" y="674672"/>
            <a:ext cx="6294120" cy="595863"/>
          </a:xfrm>
        </p:spPr>
        <p:txBody>
          <a:bodyPr/>
          <a:lstStyle/>
          <a:p>
            <a:r>
              <a:rPr lang="fi-FI" dirty="0"/>
              <a:t>Opasvihko ammattilaisille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43CFD6-75D7-38DA-1280-014EC5CB9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0" y="1560256"/>
            <a:ext cx="6651929" cy="43125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Ammattilaisille tehtiin EQ-5D-5L opasvihkonen, jonka koostamisessa hyödynnettiin THL:n tuottamia materiaaleja</a:t>
            </a:r>
          </a:p>
          <a:p>
            <a:endParaRPr lang="fi-FI" dirty="0"/>
          </a:p>
          <a:p>
            <a:pPr marL="1028700" lvl="1" indent="-342900"/>
            <a:r>
              <a:rPr lang="fi-FI" dirty="0"/>
              <a:t>Mikä on EQ-5D-5L?</a:t>
            </a:r>
          </a:p>
          <a:p>
            <a:pPr marL="1028700" lvl="1" indent="-342900"/>
            <a:r>
              <a:rPr lang="fi-FI" dirty="0"/>
              <a:t>Miten EQ-5D-5L:ää käytetään?</a:t>
            </a:r>
          </a:p>
          <a:p>
            <a:pPr marL="1028700" lvl="1" indent="-342900"/>
            <a:r>
              <a:rPr lang="fi-FI" dirty="0"/>
              <a:t>Mistä asiakkaan vastaukset löytyvät?</a:t>
            </a:r>
          </a:p>
          <a:p>
            <a:pPr marL="1028700" lvl="1" indent="-342900"/>
            <a:r>
              <a:rPr lang="fi-FI" dirty="0"/>
              <a:t>Miten vointimittaria hyödynnetään asiakastilanteessa?</a:t>
            </a:r>
          </a:p>
          <a:p>
            <a:pPr marL="1028700" lvl="1" indent="-342900"/>
            <a:r>
              <a:rPr lang="fi-FI" dirty="0"/>
              <a:t>Vointimittarin hyödyt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A80A8E2-460E-F4E9-2D00-2B15C8405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663" y="380937"/>
            <a:ext cx="3858095" cy="53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E719875-B5AA-E215-34B1-0E7C0BB38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52236" cy="573644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C2E9F44-8B9C-BB78-8B4C-FAD5EA673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236" y="0"/>
            <a:ext cx="4051161" cy="573644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E686D1C-6F4D-898E-8933-E4B8E70C8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457" y="0"/>
            <a:ext cx="4128543" cy="58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6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1A47502-6711-4D37-FC9C-05063C706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16" y="-2"/>
            <a:ext cx="3953542" cy="560190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5DD93C2-1CDB-1CF1-4771-F684577F6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916" y="0"/>
            <a:ext cx="4125303" cy="584253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03E1C0F-1C22-69EB-9659-8D4D21368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219" y="-1"/>
            <a:ext cx="3985120" cy="5601903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9C2AC15-52C1-3D6D-7332-DC37FB0C2CC1}"/>
              </a:ext>
            </a:extLst>
          </p:cNvPr>
          <p:cNvSpPr/>
          <p:nvPr/>
        </p:nvSpPr>
        <p:spPr>
          <a:xfrm>
            <a:off x="214661" y="3694176"/>
            <a:ext cx="3287491" cy="8595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928B5D22-8575-BE50-B247-E26F66297A8D}"/>
              </a:ext>
            </a:extLst>
          </p:cNvPr>
          <p:cNvSpPr/>
          <p:nvPr/>
        </p:nvSpPr>
        <p:spPr>
          <a:xfrm>
            <a:off x="8192391" y="1256098"/>
            <a:ext cx="3287491" cy="2983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31B6F411-9961-C8C1-0F49-AC64E8A000DA}"/>
              </a:ext>
            </a:extLst>
          </p:cNvPr>
          <p:cNvSpPr/>
          <p:nvPr/>
        </p:nvSpPr>
        <p:spPr>
          <a:xfrm>
            <a:off x="8192391" y="3877056"/>
            <a:ext cx="1911729" cy="6766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C7AA1DF8-B28D-4108-E7F2-80844612AFC8}"/>
              </a:ext>
            </a:extLst>
          </p:cNvPr>
          <p:cNvSpPr/>
          <p:nvPr/>
        </p:nvSpPr>
        <p:spPr>
          <a:xfrm>
            <a:off x="8192391" y="4553712"/>
            <a:ext cx="1911729" cy="6766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1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8CFD30-B865-36F5-6B93-04C600CBA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660" y="401086"/>
            <a:ext cx="5630779" cy="53548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Opasvihkoset jaettiin henkilöstölle koulutuksen yhteydessä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Sisältö pidettiin hyvin yleisellä tasolla, jotta vihkosta voidaan hyödyntää myöhemmin, kun mittarin käyttöä laajennetaan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EQ-5D-5L käyttöä laajennetaan maaliskuussa aikuispsykiatrian poliklinikalle osana omatuotantoista laaturekisteriä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7EFF365-4768-7BA0-D8FD-6C85AADD0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10" y="153523"/>
            <a:ext cx="4029776" cy="569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7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E385F-604D-DEA5-3C57-B19CFF5C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93" y="143744"/>
            <a:ext cx="10515600" cy="735543"/>
          </a:xfrm>
        </p:spPr>
        <p:txBody>
          <a:bodyPr/>
          <a:lstStyle/>
          <a:p>
            <a:r>
              <a:rPr lang="fi-FI" dirty="0"/>
              <a:t>Asiakkaan esite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A11FE9-8D3E-0442-129E-B15A6884C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8182" y="906200"/>
            <a:ext cx="3756770" cy="43308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Esite tehty yleisesti sähköisten vointikyselyiden näkökulmasta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Etupuolella on yleistä tietoa vointikyselyihin liittyen ja takapuolella ohjeet kyselyyn vastaamisesta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D56ABF2-EF67-A4EC-6797-155818564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93" y="896606"/>
            <a:ext cx="3435125" cy="486072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6140F78-AADE-74D7-4227-495095B03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437" y="906200"/>
            <a:ext cx="3435126" cy="485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3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3864C7-377A-C348-B8D2-8FB75134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898"/>
          </a:xfrm>
        </p:spPr>
        <p:txBody>
          <a:bodyPr/>
          <a:lstStyle/>
          <a:p>
            <a:r>
              <a:rPr lang="fi-FI" dirty="0"/>
              <a:t>Juliste odotustiloihin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173A52-C53C-7B08-F546-EDB76158D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192"/>
            <a:ext cx="5119838" cy="21368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Kertoo lyhyesti asiakkaalle lyhyesti vointikyselyiden käyttöönotosta ja ohjaa vastaamaan OmaSavo Plus –alustalle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Pohdittu myös kutsukirjeeseen liitettävää A4 –saatetta sekä infonäyttöjen hyödyntämistä, mutta ne eivät tällä hetkellä istuneet toimintayksikön prosesseihin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9BDB83A-6033-1AEF-D575-9C7F529F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995" y="365126"/>
            <a:ext cx="3892235" cy="548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12187"/>
      </p:ext>
    </p:extLst>
  </p:cSld>
  <p:clrMapOvr>
    <a:masterClrMapping/>
  </p:clrMapOvr>
</p:sld>
</file>

<file path=ppt/theme/theme1.xml><?xml version="1.0" encoding="utf-8"?>
<a:theme xmlns:a="http://schemas.openxmlformats.org/drawingml/2006/main" name="Pohjois-Savon_HVA_teema">
  <a:themeElements>
    <a:clrScheme name="PSHVA -uudet brändivärit">
      <a:dk1>
        <a:srgbClr val="2D2D2D"/>
      </a:dk1>
      <a:lt1>
        <a:sysClr val="window" lastClr="FFFFFF"/>
      </a:lt1>
      <a:dk2>
        <a:srgbClr val="2D2D2D"/>
      </a:dk2>
      <a:lt2>
        <a:srgbClr val="FFFFFF"/>
      </a:lt2>
      <a:accent1>
        <a:srgbClr val="FFCA00"/>
      </a:accent1>
      <a:accent2>
        <a:srgbClr val="40AE7C"/>
      </a:accent2>
      <a:accent3>
        <a:srgbClr val="4E66C8"/>
      </a:accent3>
      <a:accent4>
        <a:srgbClr val="CAB69B"/>
      </a:accent4>
      <a:accent5>
        <a:srgbClr val="C35F80"/>
      </a:accent5>
      <a:accent6>
        <a:srgbClr val="7952AF"/>
      </a:accent6>
      <a:hlink>
        <a:srgbClr val="A93A5A"/>
      </a:hlink>
      <a:folHlink>
        <a:srgbClr val="50337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HVA_ppt-pohja 2024.potx" id="{E4DF06B5-894A-4849-9FDE-D0EAA8D4E34A}" vid="{4398E07D-70B3-4F53-AE61-07879AA1EE8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145BFACD9A3499E48A4A52C716AD0" ma:contentTypeVersion="11" ma:contentTypeDescription="Create a new document." ma:contentTypeScope="" ma:versionID="8140d95fada4b47ca8cf5c74917fe46e">
  <xsd:schema xmlns:xsd="http://www.w3.org/2001/XMLSchema" xmlns:xs="http://www.w3.org/2001/XMLSchema" xmlns:p="http://schemas.microsoft.com/office/2006/metadata/properties" xmlns:ns2="2ac01571-4e7b-4737-b020-f72b7db51703" xmlns:ns3="15e6d33b-d0c6-49ff-ac46-4ba84dd0d342" targetNamespace="http://schemas.microsoft.com/office/2006/metadata/properties" ma:root="true" ma:fieldsID="2a4a0a7c21f11a07ae86a4aba102bae6" ns2:_="" ns3:_="">
    <xsd:import namespace="2ac01571-4e7b-4737-b020-f72b7db51703"/>
    <xsd:import namespace="15e6d33b-d0c6-49ff-ac46-4ba84dd0d3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01571-4e7b-4737-b020-f72b7db51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6bb9e74-d9e5-4a99-8b5e-2bdf48812b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e6d33b-d0c6-49ff-ac46-4ba84dd0d3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68e34eb-6c4b-476d-b2fc-ac001086ccda}" ma:internalName="TaxCatchAll" ma:showField="CatchAllData" ma:web="15e6d33b-d0c6-49ff-ac46-4ba84dd0d3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c01571-4e7b-4737-b020-f72b7db51703">
      <Terms xmlns="http://schemas.microsoft.com/office/infopath/2007/PartnerControls"/>
    </lcf76f155ced4ddcb4097134ff3c332f>
    <TaxCatchAll xmlns="15e6d33b-d0c6-49ff-ac46-4ba84dd0d34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C5F187-65EE-428C-9B0D-40E684B6B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01571-4e7b-4737-b020-f72b7db51703"/>
    <ds:schemaRef ds:uri="15e6d33b-d0c6-49ff-ac46-4ba84dd0d3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B65FC3-FF16-4094-8535-8634E31FB4EB}">
  <ds:schemaRefs>
    <ds:schemaRef ds:uri="http://schemas.microsoft.com/office/infopath/2007/PartnerControls"/>
    <ds:schemaRef ds:uri="http://schemas.microsoft.com/office/2006/documentManagement/types"/>
    <ds:schemaRef ds:uri="2ac01571-4e7b-4737-b020-f72b7db51703"/>
    <ds:schemaRef ds:uri="http://purl.org/dc/elements/1.1/"/>
    <ds:schemaRef ds:uri="http://schemas.microsoft.com/office/2006/metadata/properties"/>
    <ds:schemaRef ds:uri="15e6d33b-d0c6-49ff-ac46-4ba84dd0d342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D6A03E-FF9F-4DE8-8A23-B5E37CDAFE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8ec9329-b3c3-489a-9227-0f70d232e4fa}" enabled="0" method="" siteId="{c8ec9329-b3c3-489a-9227-0f70d232e4f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PSHVA_ppt-pohja 2024</Template>
  <TotalTime>2468</TotalTime>
  <Words>605</Words>
  <Application>Microsoft Office PowerPoint</Application>
  <PresentationFormat>Laajakuva</PresentationFormat>
  <Paragraphs>75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Arial</vt:lpstr>
      <vt:lpstr>Wingdings</vt:lpstr>
      <vt:lpstr>Pohjois-Savon_HVA_teema</vt:lpstr>
      <vt:lpstr>EQ-5D-5L käyttöönotto  PSHVA:n kokemuksia sähköisen PROM kyselyjärjestelmän  käyttöönotosta endokrinologian poliklinikan diabetespotilailla </vt:lpstr>
      <vt:lpstr>PSHVA PROM kyselyratkaisun toteutus</vt:lpstr>
      <vt:lpstr>Endokrinologian poliklinikan henkilökunnan koulutus</vt:lpstr>
      <vt:lpstr>Opasvihko ammattilaisille</vt:lpstr>
      <vt:lpstr>PowerPoint-esitys</vt:lpstr>
      <vt:lpstr>PowerPoint-esitys</vt:lpstr>
      <vt:lpstr>PowerPoint-esitys</vt:lpstr>
      <vt:lpstr>Asiakkaan esite</vt:lpstr>
      <vt:lpstr>Juliste odotustiloihin</vt:lpstr>
      <vt:lpstr>Vointimittarin tuloksen kirjaaminen ”Toimintakyky”- otsikon alle</vt:lpstr>
      <vt:lpstr>Henkilökunnalta saatuja kommentteja</vt:lpstr>
      <vt:lpstr>Muita kohdattuja haasteita/kommentteja</vt:lpstr>
      <vt:lpstr>Kysymykset muille hyvinvointialueille</vt:lpstr>
      <vt:lpstr>Kiitosdia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Mäkirinne-Kallio Ninna</dc:creator>
  <cp:lastModifiedBy>Julkunen Sonja</cp:lastModifiedBy>
  <cp:revision>211</cp:revision>
  <dcterms:created xsi:type="dcterms:W3CDTF">2025-11-21T11:10:55Z</dcterms:created>
  <dcterms:modified xsi:type="dcterms:W3CDTF">2026-02-25T08:48:42Z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0x010100088145BFACD9A3499E48A4A52C716AD0</vt:lpwstr>
  </property>
  <property fmtid="{D5CDD505-2E9C-101B-9397-08002B2CF9AE}" pid="3" name="MediaServiceImageTags">
    <vt:lpwstr/>
  </property>
</Properties>
</file>