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30" r:id="rId2"/>
    <p:sldId id="438" r:id="rId3"/>
    <p:sldId id="437" r:id="rId4"/>
    <p:sldId id="434" r:id="rId5"/>
    <p:sldId id="402" r:id="rId6"/>
    <p:sldId id="435" r:id="rId7"/>
    <p:sldId id="436" r:id="rId8"/>
    <p:sldId id="433" r:id="rId9"/>
    <p:sldId id="4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F1"/>
    <a:srgbClr val="FFFAC3"/>
    <a:srgbClr val="FFF6EF"/>
    <a:srgbClr val="005A1E"/>
    <a:srgbClr val="FFE6E6"/>
    <a:srgbClr val="B4FFAA"/>
    <a:srgbClr val="FFE1FF"/>
    <a:srgbClr val="FFF7F0"/>
    <a:srgbClr val="DCEFFE"/>
    <a:srgbClr val="FF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405" autoAdjust="0"/>
  </p:normalViewPr>
  <p:slideViewPr>
    <p:cSldViewPr snapToGrid="0">
      <p:cViewPr varScale="1">
        <p:scale>
          <a:sx n="120" d="100"/>
          <a:sy n="120" d="100"/>
        </p:scale>
        <p:origin x="120" y="192"/>
      </p:cViewPr>
      <p:guideLst/>
    </p:cSldViewPr>
  </p:slideViewPr>
  <p:outlineViewPr>
    <p:cViewPr>
      <p:scale>
        <a:sx n="33" d="100"/>
        <a:sy n="33" d="100"/>
      </p:scale>
      <p:origin x="0" y="-356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15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E0F21FE-CB21-6ACF-FDD0-C4C26DDEEC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A59C486-B16B-D801-A0A7-376D743DED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515A7-4BA9-4254-8C5F-3346F94BF318}" type="datetimeFigureOut">
              <a:rPr lang="fi-FI" smtClean="0"/>
              <a:t>20.10.2025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1F2BCB-AB16-8359-44FD-DDC7054E6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490FFEA-FB99-741C-0786-56C760B1E3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DA382-DE19-4918-B5ED-80032552D2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663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33F56-0DEF-4BF7-A4A0-71B3A6088506}" type="datetimeFigureOut">
              <a:rPr lang="fi-FI" smtClean="0"/>
              <a:t>20.10.2025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E2FEA-0160-4F50-817E-C64EE082B1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28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uhdissa">
    <p:bg>
      <p:bgPr>
        <a:solidFill>
          <a:srgbClr val="FF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8">
            <a:extLst>
              <a:ext uri="{FF2B5EF4-FFF2-40B4-BE49-F238E27FC236}">
                <a16:creationId xmlns:a16="http://schemas.microsoft.com/office/drawing/2014/main" id="{4F5851F0-8A4C-E2B6-B7E8-F18419363F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414F822-80E9-F7F3-5E9B-3F51D8AE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C5E043E-0D3C-A52B-0B43-14E6B8017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A7B5BB6-94B5-1508-6DA2-074BA558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A52EB042-77D2-65F1-CF36-CBD6264658D4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33A35-B1A9-F45B-88B5-3FCB5F437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5504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00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5414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11447929" cy="337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20.10.2025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50D57F-92B8-8C62-9F06-00B251928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233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3A75-1D0C-4BBF-BE8E-1C65555F6618}" type="datetime1">
              <a:rPr lang="fi-FI" noProof="0" smtClean="0"/>
              <a:t>20.10.2025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7129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5"/>
            <a:ext cx="5317846" cy="1988565"/>
          </a:xfrm>
        </p:spPr>
        <p:txBody>
          <a:bodyPr anchor="b"/>
          <a:lstStyle>
            <a:lvl1pPr>
              <a:defRPr spc="-200"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F7B559E-6045-F357-12A2-EE12102F2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2774122"/>
            <a:ext cx="5318125" cy="284846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4954B59D-6963-E772-85EF-175EAA3F8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753978"/>
            <a:ext cx="5728446" cy="75397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BB611A4E-DEEE-A0E8-D114-FCFC93862A6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700463"/>
            <a:ext cx="5719482" cy="39221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20.10.2025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53388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45030"/>
            <a:ext cx="11293593" cy="754100"/>
          </a:xfrm>
        </p:spPr>
        <p:txBody>
          <a:bodyPr>
            <a:normAutofit/>
          </a:bodyPr>
          <a:lstStyle>
            <a:lvl1pPr>
              <a:defRPr sz="5000" spc="-200"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C6DFD1E-25B9-3130-78C2-F506DD351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519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003F933-4036-B73D-C25D-1264A7279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491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1D354F0-5E0A-1D3D-B980-867CDBB47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491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4025492-7AE0-36A5-8BE4-FAC3F9840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77917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9759F812-6A78-B94C-7736-7B1EB6F1FE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7917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10FC5E0-9C18-ABE4-1C1D-199D3DC17D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77917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B9E0C15F-CB46-1A9E-672F-794D125ACE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79315" y="1462157"/>
            <a:ext cx="2088000" cy="2192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056000E-738D-0FB6-B542-9719E2D978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0343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6BD22EF5-9153-5222-D7A5-F62B5427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9315" y="4653121"/>
            <a:ext cx="2096972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8DE1965-1677-8A90-2B34-004BAD2FEB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80713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9A00C853-70F5-D639-E3A2-2176CA2CED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71742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503FF37F-2F8A-20AF-B309-D0D2E31B24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685" y="4653121"/>
            <a:ext cx="2088001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BC5DE80-4959-34E9-2754-7FEBB41090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82111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5" name="Tekstin paikkamerkki 10">
            <a:extLst>
              <a:ext uri="{FF2B5EF4-FFF2-40B4-BE49-F238E27FC236}">
                <a16:creationId xmlns:a16="http://schemas.microsoft.com/office/drawing/2014/main" id="{170525FA-72D8-A877-0B0C-64BE3B2121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82112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7F1F6485-99C5-FB54-D191-3C1001269D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82112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20.10.2025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12011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CF7E-D6E4-477D-A5E7-E03E473A7D52}" type="datetime1">
              <a:rPr lang="fi-FI" noProof="0" smtClean="0"/>
              <a:t>20.10.2025</a:t>
            </a:fld>
            <a:endParaRPr lang="fi-FI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lasto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AE8B0765-6C00-1FA1-ECAC-1E5CD54D14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238" y="341992"/>
            <a:ext cx="10671831" cy="675308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3000" spc="-100" baseline="0">
                <a:latin typeface="+mj-lt"/>
              </a:defRPr>
            </a:lvl1pPr>
          </a:lstStyle>
          <a:p>
            <a:pPr lvl="0"/>
            <a:r>
              <a:rPr lang="en-FI" dirty="0"/>
              <a:t>Lisää otsikko tähän</a:t>
            </a:r>
          </a:p>
        </p:txBody>
      </p:sp>
      <p:sp>
        <p:nvSpPr>
          <p:cNvPr id="4" name="Chart Placeholder 2">
            <a:extLst>
              <a:ext uri="{FF2B5EF4-FFF2-40B4-BE49-F238E27FC236}">
                <a16:creationId xmlns:a16="http://schemas.microsoft.com/office/drawing/2014/main" id="{82B25D02-70E0-447E-15B7-34630BA4FC73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52488" y="1438273"/>
            <a:ext cx="9859962" cy="4718051"/>
          </a:xfrm>
        </p:spPr>
        <p:txBody>
          <a:bodyPr/>
          <a:lstStyle/>
          <a:p>
            <a:r>
              <a:rPr lang="en-FI" dirty="0"/>
              <a:t>Lisää kuvio tähän</a:t>
            </a:r>
          </a:p>
        </p:txBody>
      </p:sp>
      <p:grpSp>
        <p:nvGrpSpPr>
          <p:cNvPr id="5" name="Ryhmä 5">
            <a:extLst>
              <a:ext uri="{FF2B5EF4-FFF2-40B4-BE49-F238E27FC236}">
                <a16:creationId xmlns:a16="http://schemas.microsoft.com/office/drawing/2014/main" id="{27AE903F-E780-CD6F-9345-E3ABE784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3431" y="239883"/>
            <a:ext cx="772691" cy="734802"/>
            <a:chOff x="203203" y="203198"/>
            <a:chExt cx="1117587" cy="1062785"/>
          </a:xfrm>
        </p:grpSpPr>
        <p:sp>
          <p:nvSpPr>
            <p:cNvPr id="6" name="Vapaamuotoinen: Muoto 7">
              <a:extLst>
                <a:ext uri="{FF2B5EF4-FFF2-40B4-BE49-F238E27FC236}">
                  <a16:creationId xmlns:a16="http://schemas.microsoft.com/office/drawing/2014/main" id="{7E57C0DD-8255-8253-209C-1628EAAD01BC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7" name="Vapaamuotoinen: Muoto 9">
              <a:extLst>
                <a:ext uri="{FF2B5EF4-FFF2-40B4-BE49-F238E27FC236}">
                  <a16:creationId xmlns:a16="http://schemas.microsoft.com/office/drawing/2014/main" id="{B84C7623-34C5-59F2-7859-F42005AD15D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8" name="Vapaamuotoinen: Muoto 12">
              <a:extLst>
                <a:ext uri="{FF2B5EF4-FFF2-40B4-BE49-F238E27FC236}">
                  <a16:creationId xmlns:a16="http://schemas.microsoft.com/office/drawing/2014/main" id="{45D02CC0-B748-C791-2DDA-59FBEEB55AEB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9" name="Vapaamuotoinen: Muoto 13">
              <a:extLst>
                <a:ext uri="{FF2B5EF4-FFF2-40B4-BE49-F238E27FC236}">
                  <a16:creationId xmlns:a16="http://schemas.microsoft.com/office/drawing/2014/main" id="{ED7A3F7C-181D-6370-897F-DF720E103396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14">
              <a:extLst>
                <a:ext uri="{FF2B5EF4-FFF2-40B4-BE49-F238E27FC236}">
                  <a16:creationId xmlns:a16="http://schemas.microsoft.com/office/drawing/2014/main" id="{C41B110F-E8D8-9A21-1954-8897837317D4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1" name="Vapaamuotoinen: Muoto 15">
              <a:extLst>
                <a:ext uri="{FF2B5EF4-FFF2-40B4-BE49-F238E27FC236}">
                  <a16:creationId xmlns:a16="http://schemas.microsoft.com/office/drawing/2014/main" id="{DA2F4415-B6E2-B6D6-2300-BD91BAF15939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6">
              <a:extLst>
                <a:ext uri="{FF2B5EF4-FFF2-40B4-BE49-F238E27FC236}">
                  <a16:creationId xmlns:a16="http://schemas.microsoft.com/office/drawing/2014/main" id="{07646406-DBE3-D1CA-5978-99CD9D7BB6D4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7">
              <a:extLst>
                <a:ext uri="{FF2B5EF4-FFF2-40B4-BE49-F238E27FC236}">
                  <a16:creationId xmlns:a16="http://schemas.microsoft.com/office/drawing/2014/main" id="{6F0D8998-FDC4-3110-7824-BC6478D92E7A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553CD65-6AC0-FC05-AAB5-F725F62180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58987" y="6353353"/>
            <a:ext cx="3332162" cy="308439"/>
          </a:xfr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lähde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14499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lastokuvio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AE8B0765-6C00-1FA1-ECAC-1E5CD54D14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6238" y="341992"/>
            <a:ext cx="10671831" cy="675308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3000" spc="-100" baseline="0">
                <a:latin typeface="+mj-lt"/>
              </a:defRPr>
            </a:lvl1pPr>
          </a:lstStyle>
          <a:p>
            <a:pPr lvl="0"/>
            <a:r>
              <a:rPr lang="en-FI" dirty="0"/>
              <a:t>Lisää otsikko tähän</a:t>
            </a:r>
          </a:p>
        </p:txBody>
      </p:sp>
      <p:grpSp>
        <p:nvGrpSpPr>
          <p:cNvPr id="5" name="Ryhmä 5">
            <a:extLst>
              <a:ext uri="{FF2B5EF4-FFF2-40B4-BE49-F238E27FC236}">
                <a16:creationId xmlns:a16="http://schemas.microsoft.com/office/drawing/2014/main" id="{27AE903F-E780-CD6F-9345-E3ABE784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3431" y="239883"/>
            <a:ext cx="772691" cy="734802"/>
            <a:chOff x="203203" y="203198"/>
            <a:chExt cx="1117587" cy="1062785"/>
          </a:xfrm>
        </p:grpSpPr>
        <p:sp>
          <p:nvSpPr>
            <p:cNvPr id="6" name="Vapaamuotoinen: Muoto 7">
              <a:extLst>
                <a:ext uri="{FF2B5EF4-FFF2-40B4-BE49-F238E27FC236}">
                  <a16:creationId xmlns:a16="http://schemas.microsoft.com/office/drawing/2014/main" id="{7E57C0DD-8255-8253-209C-1628EAAD01BC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7" name="Vapaamuotoinen: Muoto 9">
              <a:extLst>
                <a:ext uri="{FF2B5EF4-FFF2-40B4-BE49-F238E27FC236}">
                  <a16:creationId xmlns:a16="http://schemas.microsoft.com/office/drawing/2014/main" id="{B84C7623-34C5-59F2-7859-F42005AD15D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8" name="Vapaamuotoinen: Muoto 12">
              <a:extLst>
                <a:ext uri="{FF2B5EF4-FFF2-40B4-BE49-F238E27FC236}">
                  <a16:creationId xmlns:a16="http://schemas.microsoft.com/office/drawing/2014/main" id="{45D02CC0-B748-C791-2DDA-59FBEEB55AEB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9" name="Vapaamuotoinen: Muoto 13">
              <a:extLst>
                <a:ext uri="{FF2B5EF4-FFF2-40B4-BE49-F238E27FC236}">
                  <a16:creationId xmlns:a16="http://schemas.microsoft.com/office/drawing/2014/main" id="{ED7A3F7C-181D-6370-897F-DF720E103396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0" name="Vapaamuotoinen: Muoto 14">
              <a:extLst>
                <a:ext uri="{FF2B5EF4-FFF2-40B4-BE49-F238E27FC236}">
                  <a16:creationId xmlns:a16="http://schemas.microsoft.com/office/drawing/2014/main" id="{C41B110F-E8D8-9A21-1954-8897837317D4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1" name="Vapaamuotoinen: Muoto 15">
              <a:extLst>
                <a:ext uri="{FF2B5EF4-FFF2-40B4-BE49-F238E27FC236}">
                  <a16:creationId xmlns:a16="http://schemas.microsoft.com/office/drawing/2014/main" id="{DA2F4415-B6E2-B6D6-2300-BD91BAF15939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2" name="Vapaamuotoinen: Muoto 16">
              <a:extLst>
                <a:ext uri="{FF2B5EF4-FFF2-40B4-BE49-F238E27FC236}">
                  <a16:creationId xmlns:a16="http://schemas.microsoft.com/office/drawing/2014/main" id="{07646406-DBE3-D1CA-5978-99CD9D7BB6D4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  <p:sp>
          <p:nvSpPr>
            <p:cNvPr id="13" name="Vapaamuotoinen: Muoto 17">
              <a:extLst>
                <a:ext uri="{FF2B5EF4-FFF2-40B4-BE49-F238E27FC236}">
                  <a16:creationId xmlns:a16="http://schemas.microsoft.com/office/drawing/2014/main" id="{6F0D8998-FDC4-3110-7824-BC6478D92E7A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553CD65-6AC0-FC05-AAB5-F725F62180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58987" y="6353353"/>
            <a:ext cx="3332162" cy="308439"/>
          </a:xfr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lähde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1A09AD02-9AF6-6A90-0186-D0710538E4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2488" y="1438275"/>
            <a:ext cx="9859962" cy="4718050"/>
          </a:xfrm>
        </p:spPr>
        <p:txBody>
          <a:bodyPr/>
          <a:lstStyle/>
          <a:p>
            <a:r>
              <a:rPr lang="en-FI" dirty="0"/>
              <a:t>Lisää kuvamuotoinen tilastokuvio tähän</a:t>
            </a:r>
          </a:p>
        </p:txBody>
      </p:sp>
    </p:spTree>
    <p:extLst>
      <p:ext uri="{BB962C8B-B14F-4D97-AF65-F5344CB8AC3E}">
        <p14:creationId xmlns:p14="http://schemas.microsoft.com/office/powerpoint/2010/main" val="2618993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pipo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n paikkamerkki 8">
            <a:extLst>
              <a:ext uri="{FF2B5EF4-FFF2-40B4-BE49-F238E27FC236}">
                <a16:creationId xmlns:a16="http://schemas.microsoft.com/office/drawing/2014/main" id="{81052C35-1278-CF9B-90CE-2492735AD7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42455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18D071-2B59-C96E-6104-2A3A83A23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39723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B8E4D65-CABD-C79C-680A-7F71422D48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29D9-0822-D49C-1B29-63768B851A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BE8DE8-6261-4CD3-8D49-9AB11C9718BA}" type="datetime1">
              <a:rPr lang="fi-FI" noProof="0" smtClean="0"/>
              <a:pPr/>
              <a:t>20.10.2025</a:t>
            </a:fld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40D5E-85B1-0C56-D007-56A2774097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84010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olett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8B4C86C-6C41-0B0F-179D-39748A67D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8"/>
            <a:ext cx="3043583" cy="3045791"/>
          </a:xfrm>
          <a:solidFill>
            <a:srgbClr val="FFE1FF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48219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hreä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3812208"/>
            <a:ext cx="3043583" cy="3045791"/>
          </a:xfrm>
          <a:solidFill>
            <a:srgbClr val="B4FFAA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55852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sin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2F809D4-1743-A3E9-3A4F-FD688BED92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382" y="0"/>
            <a:ext cx="3021723" cy="3045791"/>
          </a:xfrm>
          <a:solidFill>
            <a:srgbClr val="DCEFFE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86656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pun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61A3ACA-035B-13A6-1289-B9430BC28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9"/>
            <a:ext cx="3043583" cy="3045791"/>
          </a:xfrm>
          <a:solidFill>
            <a:srgbClr val="FFE6E6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66122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kelt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0"/>
            <a:ext cx="3043583" cy="3045791"/>
          </a:xfrm>
          <a:solidFill>
            <a:srgbClr val="FFFAC3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6617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89645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41825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sininen">
    <p:bg>
      <p:bgPr>
        <a:solidFill>
          <a:srgbClr val="B8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8479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avanto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25081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6766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noProof="0" smtClean="0"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07678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THL vihreä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rgbClr val="FFF7F0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7" name="Ryhmä 9">
            <a:extLst>
              <a:ext uri="{FF2B5EF4-FFF2-40B4-BE49-F238E27FC236}">
                <a16:creationId xmlns:a16="http://schemas.microsoft.com/office/drawing/2014/main" id="{125BA786-1D5A-D020-1BF7-057635A7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0537" y="194489"/>
            <a:ext cx="1127964" cy="1072654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18" name="Vapaamuotoinen: Muoto 10">
              <a:extLst>
                <a:ext uri="{FF2B5EF4-FFF2-40B4-BE49-F238E27FC236}">
                  <a16:creationId xmlns:a16="http://schemas.microsoft.com/office/drawing/2014/main" id="{72582A53-2A94-6B32-FD4B-BED572E5DA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1" name="Vapaamuotoinen: Muoto 11">
              <a:extLst>
                <a:ext uri="{FF2B5EF4-FFF2-40B4-BE49-F238E27FC236}">
                  <a16:creationId xmlns:a16="http://schemas.microsoft.com/office/drawing/2014/main" id="{F79D1FC7-4294-2901-45D2-BC8556938393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309BD337-EC79-6EE2-44CA-E1503518240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E19497C6-4B0A-211A-C080-F84402995FCA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B8BA6CE9-B27B-7591-952D-A8981F499E9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200A106B-2FC8-A370-1EE8-00CA7FCCD0CB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5529E684-E53D-8418-79A9-2238B8771BD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AC294AC1-11E3-E20E-9906-D3115CE9B300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1807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201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10008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28059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90016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6477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HL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51118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7455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lo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A650E2AC-0029-9DD5-5B33-21A35810A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3569" y="0"/>
            <a:ext cx="8758429" cy="6858000"/>
          </a:xfrm>
          <a:prstGeom prst="rect">
            <a:avLst/>
          </a:prstGeom>
        </p:spPr>
      </p:pic>
      <p:sp>
        <p:nvSpPr>
          <p:cNvPr id="5" name="Suorakulmio 21">
            <a:extLst>
              <a:ext uri="{FF2B5EF4-FFF2-40B4-BE49-F238E27FC236}">
                <a16:creationId xmlns:a16="http://schemas.microsoft.com/office/drawing/2014/main" id="{3510C498-F38C-7B9D-F21B-6BFA425A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9841F321-700A-DC0D-37B6-F47266751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1BEDD40-AE69-848D-2013-5C2CA932513A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1B1335E-3BFF-D71E-95F5-1D1ED69D5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66437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52743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07609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86872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06058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sivu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951001"/>
            <a:ext cx="10477035" cy="2082841"/>
          </a:xfrm>
        </p:spPr>
        <p:txBody>
          <a:bodyPr anchor="b">
            <a:noAutofit/>
          </a:bodyPr>
          <a:lstStyle>
            <a:lvl1pPr algn="ctr">
              <a:defRPr sz="13800" spc="-300" baseline="0">
                <a:solidFill>
                  <a:srgbClr val="FFF7F1"/>
                </a:solidFill>
                <a:latin typeface="Work Sans Light" pitchFamily="2" charset="0"/>
              </a:defRPr>
            </a:lvl1pPr>
          </a:lstStyle>
          <a:p>
            <a:r>
              <a:rPr lang="fi-FI" noProof="0" dirty="0"/>
              <a:t>Päätössivu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4664704"/>
            <a:ext cx="10477035" cy="44007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rgbClr val="FFF7F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A0D528A-E45F-D426-FD02-B0B54E827D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250" y="5401791"/>
            <a:ext cx="10477500" cy="336484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7F1"/>
                </a:solidFill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42" name="Ryhmä 9">
            <a:extLst>
              <a:ext uri="{FF2B5EF4-FFF2-40B4-BE49-F238E27FC236}">
                <a16:creationId xmlns:a16="http://schemas.microsoft.com/office/drawing/2014/main" id="{61A8B933-523D-18D5-1617-3C73FE86A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43" name="Vapaamuotoinen: Muoto 10">
              <a:extLst>
                <a:ext uri="{FF2B5EF4-FFF2-40B4-BE49-F238E27FC236}">
                  <a16:creationId xmlns:a16="http://schemas.microsoft.com/office/drawing/2014/main" id="{95EF54DF-E6CC-4973-DE1C-28BF4B8CABF5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4" name="Vapaamuotoinen: Muoto 11">
              <a:extLst>
                <a:ext uri="{FF2B5EF4-FFF2-40B4-BE49-F238E27FC236}">
                  <a16:creationId xmlns:a16="http://schemas.microsoft.com/office/drawing/2014/main" id="{3A717948-9DC4-C7C2-DF0B-0A741D4C969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5" name="Vapaamuotoinen: Muoto 12">
              <a:extLst>
                <a:ext uri="{FF2B5EF4-FFF2-40B4-BE49-F238E27FC236}">
                  <a16:creationId xmlns:a16="http://schemas.microsoft.com/office/drawing/2014/main" id="{510CCB9C-85C9-6BC1-80CF-DCB7525EAC50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6" name="Vapaamuotoinen: Muoto 13">
              <a:extLst>
                <a:ext uri="{FF2B5EF4-FFF2-40B4-BE49-F238E27FC236}">
                  <a16:creationId xmlns:a16="http://schemas.microsoft.com/office/drawing/2014/main" id="{94EC2F65-E9E5-D1B0-514B-1CAB2546F0E9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7" name="Vapaamuotoinen: Muoto 14">
              <a:extLst>
                <a:ext uri="{FF2B5EF4-FFF2-40B4-BE49-F238E27FC236}">
                  <a16:creationId xmlns:a16="http://schemas.microsoft.com/office/drawing/2014/main" id="{8854FBAC-F823-CDF4-0BC8-3C0AB7DFD2A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8" name="Vapaamuotoinen: Muoto 15">
              <a:extLst>
                <a:ext uri="{FF2B5EF4-FFF2-40B4-BE49-F238E27FC236}">
                  <a16:creationId xmlns:a16="http://schemas.microsoft.com/office/drawing/2014/main" id="{859508E6-E81D-6007-C89C-F3302D643BFE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9" name="Vapaamuotoinen: Muoto 16">
              <a:extLst>
                <a:ext uri="{FF2B5EF4-FFF2-40B4-BE49-F238E27FC236}">
                  <a16:creationId xmlns:a16="http://schemas.microsoft.com/office/drawing/2014/main" id="{91ADE866-BE02-3759-6D97-B4E6CC29CA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50" name="Vapaamuotoinen: Muoto 17">
              <a:extLst>
                <a:ext uri="{FF2B5EF4-FFF2-40B4-BE49-F238E27FC236}">
                  <a16:creationId xmlns:a16="http://schemas.microsoft.com/office/drawing/2014/main" id="{48ED4965-5270-89A6-9D6C-CC4669A8B5D7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910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silm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r="17776"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9164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HL vihreä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solidFill>
                  <a:srgbClr val="FFF6EF"/>
                </a:solidFill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>
                <a:solidFill>
                  <a:srgbClr val="FFF6E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solidFill>
                  <a:srgbClr val="FFF6EF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>
                <a:solidFill>
                  <a:srgbClr val="FFF6EF"/>
                </a:solidFill>
              </a:defRPr>
            </a:lvl1pPr>
          </a:lstStyle>
          <a:p>
            <a:fld id="{B6171CE6-0F86-4FC3-9615-CC39A4C11FD4}" type="datetime1">
              <a:rPr lang="fi-FI" noProof="0" smtClean="0"/>
              <a:pPr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6EF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25" name="Ryhmä 9">
            <a:extLst>
              <a:ext uri="{FF2B5EF4-FFF2-40B4-BE49-F238E27FC236}">
                <a16:creationId xmlns:a16="http://schemas.microsoft.com/office/drawing/2014/main" id="{1DB43CB8-F204-3540-9B5A-59F26CB01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ACB09954-4942-1663-F41A-543AF9FA5310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44690D21-FE7D-9F0F-98C7-8723541DD72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9BFBFB9C-ABDD-CB8B-E191-3D1FF3C33AE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8A668618-49E2-6DBE-54AF-30E80955B726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8ECFB1E5-3BB2-483F-E1E6-7ED41D07B16A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4C3973CC-3AE4-8E06-68E9-97C0C6B1D2F8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9B6C6612-339C-F62F-90DB-F392459C04A8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33157FA-F941-2BC4-1929-901D2D47121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438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99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2367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fld id="{B6171CE6-0F86-4FC3-9615-CC39A4C11FD4}" type="datetime1">
              <a:rPr lang="fi-FI" noProof="0" smtClean="0"/>
              <a:pPr/>
              <a:t>20.10.2025</a:t>
            </a:fld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00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557866"/>
            <a:ext cx="11447929" cy="14681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17" y="2272553"/>
            <a:ext cx="11447929" cy="337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76BE8DE8-6261-4CD3-8D49-9AB11C9718BA}" type="datetime1">
              <a:rPr lang="fi-FI" noProof="0" smtClean="0"/>
              <a:pPr/>
              <a:t>20.10.2025</a:t>
            </a:fld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99148" y="6269995"/>
            <a:ext cx="428535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07" y="6269995"/>
            <a:ext cx="63993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C428BF7F-BADF-A5D4-E999-C4E30FEB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5553AB73-A221-F373-F8CF-3135BCEB23C3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75798F8-2252-4E77-B921-3F5AACE9A080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9833B0C8-D237-F9BD-3AF0-CA9C93F8377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A4027529-A49F-9484-D50F-0263D34ECC1B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81B622A0-0FFF-91B6-C423-C6B8387A08D0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D928471-934D-5723-55D3-CDF1016C3EAF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0D587FF2-12EA-C85C-55D4-ED72EED547B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B734ACC-FF66-EB5F-7DF0-C5D6D9F4A584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38" r:id="rId2"/>
    <p:sldLayoutId id="2147483702" r:id="rId3"/>
    <p:sldLayoutId id="2147483696" r:id="rId4"/>
    <p:sldLayoutId id="2147483740" r:id="rId5"/>
    <p:sldLayoutId id="2147483723" r:id="rId6"/>
    <p:sldLayoutId id="2147483713" r:id="rId7"/>
    <p:sldLayoutId id="2147483715" r:id="rId8"/>
    <p:sldLayoutId id="2147483712" r:id="rId9"/>
    <p:sldLayoutId id="2147483711" r:id="rId10"/>
    <p:sldLayoutId id="2147483714" r:id="rId11"/>
    <p:sldLayoutId id="2147483650" r:id="rId12"/>
    <p:sldLayoutId id="2147483663" r:id="rId13"/>
    <p:sldLayoutId id="2147483684" r:id="rId14"/>
    <p:sldLayoutId id="2147483692" r:id="rId15"/>
    <p:sldLayoutId id="2147483654" r:id="rId16"/>
    <p:sldLayoutId id="2147483741" r:id="rId17"/>
    <p:sldLayoutId id="2147483742" r:id="rId18"/>
    <p:sldLayoutId id="2147483655" r:id="rId19"/>
    <p:sldLayoutId id="2147483724" r:id="rId20"/>
    <p:sldLayoutId id="2147483678" r:id="rId21"/>
    <p:sldLayoutId id="2147483686" r:id="rId22"/>
    <p:sldLayoutId id="2147483685" r:id="rId23"/>
    <p:sldLayoutId id="2147483687" r:id="rId24"/>
    <p:sldLayoutId id="2147483688" r:id="rId25"/>
    <p:sldLayoutId id="2147483730" r:id="rId26"/>
    <p:sldLayoutId id="2147483689" r:id="rId27"/>
    <p:sldLayoutId id="2147483731" r:id="rId28"/>
    <p:sldLayoutId id="2147483732" r:id="rId29"/>
    <p:sldLayoutId id="2147483690" r:id="rId30"/>
    <p:sldLayoutId id="2147483691" r:id="rId31"/>
    <p:sldLayoutId id="2147483728" r:id="rId32"/>
    <p:sldLayoutId id="2147483719" r:id="rId33"/>
    <p:sldLayoutId id="2147483718" r:id="rId34"/>
    <p:sldLayoutId id="2147483717" r:id="rId35"/>
    <p:sldLayoutId id="2147483673" r:id="rId36"/>
    <p:sldLayoutId id="2147483716" r:id="rId37"/>
    <p:sldLayoutId id="2147483681" r:id="rId38"/>
    <p:sldLayoutId id="2147483729" r:id="rId39"/>
    <p:sldLayoutId id="2147483695" r:id="rId40"/>
    <p:sldLayoutId id="2147483682" r:id="rId41"/>
    <p:sldLayoutId id="2147483683" r:id="rId42"/>
    <p:sldLayoutId id="2147483680" r:id="rId43"/>
    <p:sldLayoutId id="2147483693" r:id="rId4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ara.launio@thl.fi" TargetMode="Externa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 descr="Kuva, joka sisältää kohteen Ihmisen kasvot, henkilö, taapero, vaate&#10;&#10;Tekoälyn generoima sisältö voi olla virheellistä.">
            <a:extLst>
              <a:ext uri="{FF2B5EF4-FFF2-40B4-BE49-F238E27FC236}">
                <a16:creationId xmlns:a16="http://schemas.microsoft.com/office/drawing/2014/main" id="{FC423049-D196-0F3C-527F-16E32B447CB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r="7431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4CDC156A-0B3C-44D3-FD1B-12C30982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Hoidonjatkuvuus -seminaari</a:t>
            </a:r>
            <a:br>
              <a:rPr lang="fi-FI" sz="3200" dirty="0"/>
            </a:br>
            <a:r>
              <a:rPr lang="fi-FI" sz="3200" dirty="0"/>
              <a:t>21.10.2025</a:t>
            </a:r>
            <a:br>
              <a:rPr lang="fi-FI" sz="3200" dirty="0"/>
            </a:br>
            <a:br>
              <a:rPr lang="fi-FI" dirty="0"/>
            </a:br>
            <a:r>
              <a:rPr lang="fi-FI" sz="2400" dirty="0"/>
              <a:t>Ylilääkäri Sara Launio</a:t>
            </a:r>
            <a:br>
              <a:rPr lang="fi-FI" sz="2400" dirty="0"/>
            </a:br>
            <a:r>
              <a:rPr lang="fi-FI" sz="1400" dirty="0"/>
              <a:t>Yhteensovitetut palvelut, Palvelut, Sote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A2B3556-4B93-8FFA-9CEF-640A2CB6F2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677725"/>
            <a:ext cx="3433568" cy="925610"/>
          </a:xfrm>
        </p:spPr>
        <p:txBody>
          <a:bodyPr>
            <a:normAutofit fontScale="40000" lnSpcReduction="20000"/>
          </a:bodyPr>
          <a:lstStyle/>
          <a:p>
            <a:r>
              <a:rPr lang="fi-FI" dirty="0"/>
              <a:t>Tilannekuva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1578178-BF12-71BE-6EA2-76BF3078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1</a:t>
            </a:fld>
            <a:endParaRPr lang="fi-FI" noProof="0" dirty="0"/>
          </a:p>
        </p:txBody>
      </p:sp>
      <p:pic>
        <p:nvPicPr>
          <p:cNvPr id="2" name="Kuvan paikkamerkki 9" descr="Kuva, joka sisältää kohteen henkilö, vaate, sisä-, seinä&#10;&#10;Tekoälyn generoima sisältö voi olla virheellistä.">
            <a:extLst>
              <a:ext uri="{FF2B5EF4-FFF2-40B4-BE49-F238E27FC236}">
                <a16:creationId xmlns:a16="http://schemas.microsoft.com/office/drawing/2014/main" id="{A9CF818A-8FB1-22F8-7B3F-8354E9CF6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r="7408"/>
          <a:stretch>
            <a:fillRect/>
          </a:stretch>
        </p:blipFill>
        <p:spPr>
          <a:xfrm>
            <a:off x="3433763" y="23853"/>
            <a:ext cx="875823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5928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BE715C5-A310-D3E8-BB7A-B6121EB41E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fi-FI" dirty="0"/>
              <a:t>Yhtenäisen terminologian puute haastaa </a:t>
            </a:r>
          </a:p>
          <a:p>
            <a:pPr algn="ctr"/>
            <a:r>
              <a:rPr lang="fi-FI" dirty="0"/>
              <a:t>- tilannekuvaakin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170237-FE2B-DF5A-32DA-B8FF0735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CE6-0F86-4FC3-9615-CC39A4C11FD4}" type="datetime1">
              <a:rPr lang="fi-FI" noProof="0" smtClean="0"/>
              <a:pPr/>
              <a:t>20.10.2025</a:t>
            </a:fld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0EE5F1-3078-F258-9328-E6F17898C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2</a:t>
            </a:fld>
            <a:endParaRPr lang="fi-FI" noProof="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A843D71-1871-3F97-38EA-A9FE96A32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168" y="0"/>
            <a:ext cx="4719397" cy="685800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AFFD954C-9202-276D-D59E-AE0763D781B8}"/>
              </a:ext>
            </a:extLst>
          </p:cNvPr>
          <p:cNvSpPr txBox="1"/>
          <p:nvPr/>
        </p:nvSpPr>
        <p:spPr>
          <a:xfrm>
            <a:off x="7490984" y="5612184"/>
            <a:ext cx="4333462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br>
              <a:rPr lang="fi-FI" sz="1600" dirty="0"/>
            </a:br>
            <a:r>
              <a:rPr lang="fi-FI" dirty="0" err="1"/>
              <a:t>Suom</a:t>
            </a:r>
            <a:r>
              <a:rPr lang="fi-FI" dirty="0"/>
              <a:t> </a:t>
            </a:r>
            <a:r>
              <a:rPr lang="fi-FI" dirty="0" err="1"/>
              <a:t>Lääkäril</a:t>
            </a:r>
            <a:r>
              <a:rPr lang="fi-FI" dirty="0"/>
              <a:t> 2025;80:e45976,</a:t>
            </a:r>
          </a:p>
          <a:p>
            <a:r>
              <a:rPr lang="fi-FI" dirty="0"/>
              <a:t> www.laakarilehti.fi/e45976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49809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2D2B7-F043-F5D7-A2D0-3915D1655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0C8ED-BD47-4D95-00E5-9237C4846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smtClean="0"/>
              <a:t>20.10.2025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DA42E-452E-5D1C-4235-01C9E6B5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3</a:t>
            </a:fld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5E7233FB-3DA1-275E-A8C0-C91F0C4FE75E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407380" y="588005"/>
          <a:ext cx="10083574" cy="567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8288000" imgH="10287000" progId="AcroExch.Document.DC">
                  <p:embed/>
                </p:oleObj>
              </mc:Choice>
              <mc:Fallback>
                <p:oleObj name="Acrobat Document" r:id="rId2" imgW="18288000" imgH="10287000" progId="AcroExch.Document.DC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32A583D6-0E4D-D4BB-3804-CF01883313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7380" y="588005"/>
                        <a:ext cx="10083574" cy="5670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57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0F21C-5C0B-0BE6-6FC4-E9844BFD4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D7AFF-D0B7-E12A-8425-39703D13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smtClean="0"/>
              <a:t>20.10.2025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A95C3-DDA2-40EC-84F1-8DDBAF67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4</a:t>
            </a:fld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FECD51AD-0BDB-54C7-36DA-BE682164638D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407380" y="588005"/>
          <a:ext cx="10083574" cy="567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8288000" imgH="10287000" progId="AcroExch.Document.DC">
                  <p:embed/>
                </p:oleObj>
              </mc:Choice>
              <mc:Fallback>
                <p:oleObj name="Acrobat Document" r:id="rId2" imgW="18288000" imgH="10287000" progId="AcroExch.Document.DC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A1CE388-0421-D1AA-EDFD-452112A67B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7380" y="588005"/>
                        <a:ext cx="10083574" cy="5670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BC891B88-4DAD-02FC-0274-2A05DF0FF5C6}"/>
              </a:ext>
            </a:extLst>
          </p:cNvPr>
          <p:cNvSpPr/>
          <p:nvPr/>
        </p:nvSpPr>
        <p:spPr>
          <a:xfrm>
            <a:off x="1559774" y="3078056"/>
            <a:ext cx="9931180" cy="318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81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6D6BA-D18C-949C-243B-31CACD7B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smtClean="0"/>
              <a:t>20.10.2025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1B5C4-14AF-ED36-B97C-5596CB72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5</a:t>
            </a:fld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A1CE388-0421-D1AA-EDFD-452112A67BBB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32247727"/>
              </p:ext>
            </p:extLst>
          </p:nvPr>
        </p:nvGraphicFramePr>
        <p:xfrm>
          <a:off x="1407380" y="588005"/>
          <a:ext cx="10083574" cy="567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8288000" imgH="10287000" progId="AcroExch.Document.DC">
                  <p:embed/>
                </p:oleObj>
              </mc:Choice>
              <mc:Fallback>
                <p:oleObj name="Acrobat Document" r:id="rId2" imgW="18288000" imgH="10287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7380" y="588005"/>
                        <a:ext cx="10083574" cy="5670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uorakulmio 12">
            <a:extLst>
              <a:ext uri="{FF2B5EF4-FFF2-40B4-BE49-F238E27FC236}">
                <a16:creationId xmlns:a16="http://schemas.microsoft.com/office/drawing/2014/main" id="{13F2BB8C-6A8F-64B0-893A-9A9100153C3D}"/>
              </a:ext>
            </a:extLst>
          </p:cNvPr>
          <p:cNvSpPr/>
          <p:nvPr/>
        </p:nvSpPr>
        <p:spPr>
          <a:xfrm>
            <a:off x="6096000" y="3078056"/>
            <a:ext cx="5394954" cy="318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8E9AF4D3-F03E-FABF-B2A8-6EF72FF1D946}"/>
              </a:ext>
            </a:extLst>
          </p:cNvPr>
          <p:cNvSpPr/>
          <p:nvPr/>
        </p:nvSpPr>
        <p:spPr>
          <a:xfrm>
            <a:off x="1407380" y="1257207"/>
            <a:ext cx="9931180" cy="205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80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90DF5-4B5A-1B03-FBAB-F07FFDAC3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AFD19-E8C2-B68E-33C9-971206B4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smtClean="0"/>
              <a:t>20.10.2025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8B36F-4500-4C91-47C1-B1C60057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6</a:t>
            </a:fld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27C8EBCB-99B2-8372-FC9E-C445774BCC19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407380" y="588005"/>
          <a:ext cx="10083574" cy="567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8288000" imgH="10287000" progId="AcroExch.Document.DC">
                  <p:embed/>
                </p:oleObj>
              </mc:Choice>
              <mc:Fallback>
                <p:oleObj name="Acrobat Document" r:id="rId2" imgW="18288000" imgH="10287000" progId="AcroExch.Document.DC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A1CE388-0421-D1AA-EDFD-452112A67B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7380" y="588005"/>
                        <a:ext cx="10083574" cy="5670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uorakulmio 1">
            <a:extLst>
              <a:ext uri="{FF2B5EF4-FFF2-40B4-BE49-F238E27FC236}">
                <a16:creationId xmlns:a16="http://schemas.microsoft.com/office/drawing/2014/main" id="{C7A4BD68-53B0-DF33-E420-6747E460BEC9}"/>
              </a:ext>
            </a:extLst>
          </p:cNvPr>
          <p:cNvSpPr/>
          <p:nvPr/>
        </p:nvSpPr>
        <p:spPr>
          <a:xfrm>
            <a:off x="1407380" y="1368525"/>
            <a:ext cx="9931180" cy="1915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9967CF7A-028F-B2FB-17A6-EABAF91ED51F}"/>
              </a:ext>
            </a:extLst>
          </p:cNvPr>
          <p:cNvSpPr/>
          <p:nvPr/>
        </p:nvSpPr>
        <p:spPr>
          <a:xfrm>
            <a:off x="1559774" y="3078056"/>
            <a:ext cx="4626341" cy="3180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90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8D843-0D58-DC13-01B8-96FD8A415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FF1DB-A7FC-C607-F066-9900C2E4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9F51-E5C9-4EA5-AD5A-0E73BC02374E}" type="datetime1">
              <a:rPr lang="fi-FI" smtClean="0"/>
              <a:t>20.10.2025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28496-1083-8BC4-BD3C-86BD292C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7</a:t>
            </a:fld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32A583D6-0E4D-D4BB-3804-CF0188331316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407380" y="588005"/>
          <a:ext cx="10083574" cy="567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8288000" imgH="10287000" progId="AcroExch.Document.DC">
                  <p:embed/>
                </p:oleObj>
              </mc:Choice>
              <mc:Fallback>
                <p:oleObj name="Acrobat Document" r:id="rId2" imgW="18288000" imgH="10287000" progId="AcroExch.Document.DC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A1CE388-0421-D1AA-EDFD-452112A67B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7380" y="588005"/>
                        <a:ext cx="10083574" cy="5670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289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CFAE8-3617-2E30-C78A-BC7BA8EBB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7540E8F-78AD-690F-DB4C-C53544D9D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71CE6-0F86-4FC3-9615-CC39A4C11FD4}" type="datetime1">
              <a:rPr lang="fi-FI" noProof="0" smtClean="0"/>
              <a:pPr/>
              <a:t>20.10.2025</a:t>
            </a:fld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AC662F-17E3-5FC2-0C5B-D2EAC158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8</a:t>
            </a:fld>
            <a:endParaRPr lang="fi-FI" noProof="0" dirty="0"/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2DE524DD-5BB5-0A30-93AC-05565DA047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79006"/>
              </p:ext>
            </p:extLst>
          </p:nvPr>
        </p:nvGraphicFramePr>
        <p:xfrm>
          <a:off x="1427701" y="663733"/>
          <a:ext cx="9832059" cy="553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8288000" imgH="10287000" progId="AcroExch.Document.DC">
                  <p:embed/>
                </p:oleObj>
              </mc:Choice>
              <mc:Fallback>
                <p:oleObj name="Acrobat Document" r:id="rId2" imgW="18288000" imgH="10287000" progId="AcroExch.Document.DC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70301DA6-237E-6C9A-0B1C-6DDA723451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7701" y="663733"/>
                        <a:ext cx="9832059" cy="5530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92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D851DF-BF41-83CE-0C31-94362B24B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Kiitos.</a:t>
            </a:r>
            <a:endParaRPr lang="LID4096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926302-A958-1F0D-E34B-AB091C2D60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Ylilääkäri Sara Launio</a:t>
            </a:r>
            <a:endParaRPr lang="LID4096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FA25E8-A500-0414-FBD4-EDA88E8D8F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7250" y="5401790"/>
            <a:ext cx="10477500" cy="816129"/>
          </a:xfrm>
        </p:spPr>
        <p:txBody>
          <a:bodyPr>
            <a:normAutofit/>
          </a:bodyPr>
          <a:lstStyle/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Sara.launio@thl.fi</a:t>
            </a:r>
            <a:endParaRPr lang="fi-FI" dirty="0"/>
          </a:p>
          <a:p>
            <a:r>
              <a:rPr lang="fi-FI" dirty="0"/>
              <a:t>@SaraLaunio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18241134"/>
      </p:ext>
    </p:extLst>
  </p:cSld>
  <p:clrMapOvr>
    <a:masterClrMapping/>
  </p:clrMapOvr>
</p:sld>
</file>

<file path=ppt/theme/theme1.xml><?xml version="1.0" encoding="utf-8"?>
<a:theme xmlns:a="http://schemas.openxmlformats.org/drawingml/2006/main" name="THL">
  <a:themeElements>
    <a:clrScheme name="THL2023">
      <a:dk1>
        <a:srgbClr val="1E1E1E"/>
      </a:dk1>
      <a:lt1>
        <a:sysClr val="window" lastClr="FFFFFF"/>
      </a:lt1>
      <a:dk2>
        <a:srgbClr val="005A1E"/>
      </a:dk2>
      <a:lt2>
        <a:srgbClr val="FFFAC3"/>
      </a:lt2>
      <a:accent1>
        <a:srgbClr val="7DFF78"/>
      </a:accent1>
      <a:accent2>
        <a:srgbClr val="FFA03C"/>
      </a:accent2>
      <a:accent3>
        <a:srgbClr val="FFEB46"/>
      </a:accent3>
      <a:accent4>
        <a:srgbClr val="AAA096"/>
      </a:accent4>
      <a:accent5>
        <a:srgbClr val="C84696"/>
      </a:accent5>
      <a:accent6>
        <a:srgbClr val="0064FF"/>
      </a:accent6>
      <a:hlink>
        <a:srgbClr val="0563C1"/>
      </a:hlink>
      <a:folHlink>
        <a:srgbClr val="954F72"/>
      </a:folHlink>
    </a:clrScheme>
    <a:fontScheme name="Work Sans">
      <a:majorFont>
        <a:latin typeface="Work Sans Medium"/>
        <a:ea typeface=""/>
        <a:cs typeface=""/>
      </a:majorFont>
      <a:minorFont>
        <a:latin typeface="Work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L_Esityspohja_FI_tilastokuvio" id="{C428820E-B15B-0149-A0E5-0E1E7FA2CF2D}" vid="{3FD4544B-E790-904D-9D71-2C2D89C1FD4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THL_Esityspohja_FI_2025</Template>
  <TotalTime>2697</TotalTime>
  <Words>68</Words>
  <Application>Microsoft Office PowerPoint</Application>
  <PresentationFormat>Laajakuva</PresentationFormat>
  <Paragraphs>25</Paragraphs>
  <Slides>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Work Sans Light</vt:lpstr>
      <vt:lpstr>Work Sans Medium</vt:lpstr>
      <vt:lpstr>THL</vt:lpstr>
      <vt:lpstr>Adobe Acrobat Document</vt:lpstr>
      <vt:lpstr>Hoidonjatkuvuus -seminaari 21.10.2025  Ylilääkäri Sara Launio Yhteensovitetut palvelut, Palvelut, Sote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Kiitos.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Launio</dc:creator>
  <cp:lastModifiedBy>Sara Launio</cp:lastModifiedBy>
  <cp:revision>4</cp:revision>
  <dcterms:created xsi:type="dcterms:W3CDTF">2025-10-20T13:07:22Z</dcterms:created>
  <dcterms:modified xsi:type="dcterms:W3CDTF">2025-10-22T10:04:33Z</dcterms:modified>
</cp:coreProperties>
</file>