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60" r:id="rId4"/>
  </p:sldMasterIdLst>
  <p:notesMasterIdLst>
    <p:notesMasterId r:id="rId46"/>
  </p:notesMasterIdLst>
  <p:handoutMasterIdLst>
    <p:handoutMasterId r:id="rId47"/>
  </p:handoutMasterIdLst>
  <p:sldIdLst>
    <p:sldId id="2147472255" r:id="rId5"/>
    <p:sldId id="2147472256" r:id="rId6"/>
    <p:sldId id="2147472372" r:id="rId7"/>
    <p:sldId id="2147472257" r:id="rId8"/>
    <p:sldId id="2147472371" r:id="rId9"/>
    <p:sldId id="273" r:id="rId10"/>
    <p:sldId id="266" r:id="rId11"/>
    <p:sldId id="2147472262" r:id="rId12"/>
    <p:sldId id="2147472265" r:id="rId13"/>
    <p:sldId id="2147472402" r:id="rId14"/>
    <p:sldId id="2147472380" r:id="rId15"/>
    <p:sldId id="2147472268" r:id="rId16"/>
    <p:sldId id="2147472267" r:id="rId17"/>
    <p:sldId id="2147472383" r:id="rId18"/>
    <p:sldId id="2147472390" r:id="rId19"/>
    <p:sldId id="2147472261" r:id="rId20"/>
    <p:sldId id="2147472263" r:id="rId21"/>
    <p:sldId id="2147472385" r:id="rId22"/>
    <p:sldId id="2147472420" r:id="rId23"/>
    <p:sldId id="2147472421" r:id="rId24"/>
    <p:sldId id="2147472422" r:id="rId25"/>
    <p:sldId id="2147472419" r:id="rId26"/>
    <p:sldId id="2147472418" r:id="rId27"/>
    <p:sldId id="2147472424" r:id="rId28"/>
    <p:sldId id="2147472423" r:id="rId29"/>
    <p:sldId id="2147472408" r:id="rId30"/>
    <p:sldId id="2147472389" r:id="rId31"/>
    <p:sldId id="2147472410" r:id="rId32"/>
    <p:sldId id="2147472411" r:id="rId33"/>
    <p:sldId id="2147472425" r:id="rId34"/>
    <p:sldId id="2147472399" r:id="rId35"/>
    <p:sldId id="2147472401" r:id="rId36"/>
    <p:sldId id="2147472392" r:id="rId37"/>
    <p:sldId id="2147472393" r:id="rId38"/>
    <p:sldId id="2147472396" r:id="rId39"/>
    <p:sldId id="2147472397" r:id="rId40"/>
    <p:sldId id="2147472398" r:id="rId41"/>
    <p:sldId id="2147472412" r:id="rId42"/>
    <p:sldId id="2147472413" r:id="rId43"/>
    <p:sldId id="2147472414" r:id="rId44"/>
    <p:sldId id="280" r:id="rId45"/>
  </p:sldIdLst>
  <p:sldSz cx="12192000" cy="6858000"/>
  <p:notesSz cx="6858000" cy="9144000"/>
  <p:embeddedFontLst>
    <p:embeddedFont>
      <p:font typeface="Lato" panose="020F0502020204030203" pitchFamily="34" charset="0"/>
      <p:regular r:id="rId48"/>
      <p:bold r:id="rId49"/>
      <p:italic r:id="rId50"/>
      <p:boldItalic r:id="rId51"/>
    </p:embeddedFont>
    <p:embeddedFont>
      <p:font typeface="Readex Pro Lite" panose="020B0604020202020204" charset="-78"/>
      <p:regular r:id="rId52"/>
      <p:bold r:id="rId53"/>
    </p:embeddedFont>
  </p:embeddedFontLst>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FAD4"/>
    <a:srgbClr val="00B050"/>
    <a:srgbClr val="BEF8C1"/>
    <a:srgbClr val="FFFFD5"/>
    <a:srgbClr val="C9FFE1"/>
    <a:srgbClr val="56207D"/>
    <a:srgbClr val="EDEDED"/>
    <a:srgbClr val="E525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Normaali tyyli 2 - Korost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Normaali tyyli 2 - Korostu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Normaali tyyli 2 - Korostu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370" y="67"/>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font" Target="fonts/font3.fntdata"/><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6.fntdata"/><Relationship Id="rId58"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2.fntdata"/><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1.fntdata"/><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font" Target="fonts/font4.fntdata"/><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kka Ylikojola" userId="6102eb86-5574-4b99-b528-be80b97126f0" providerId="ADAL" clId="{E9BDD00A-160D-4B8D-9904-E71D5FC37CD1}"/>
    <pc:docChg chg="undo redo custSel addSld delSld modSld sldOrd">
      <pc:chgData name="Pekka Ylikojola" userId="6102eb86-5574-4b99-b528-be80b97126f0" providerId="ADAL" clId="{E9BDD00A-160D-4B8D-9904-E71D5FC37CD1}" dt="2025-11-05T06:47:07.797" v="18729" actId="13926"/>
      <pc:docMkLst>
        <pc:docMk/>
      </pc:docMkLst>
      <pc:sldChg chg="delSp modSp mod">
        <pc:chgData name="Pekka Ylikojola" userId="6102eb86-5574-4b99-b528-be80b97126f0" providerId="ADAL" clId="{E9BDD00A-160D-4B8D-9904-E71D5FC37CD1}" dt="2025-10-14T12:31:17.067" v="16970" actId="403"/>
        <pc:sldMkLst>
          <pc:docMk/>
          <pc:sldMk cId="1077761932" sldId="266"/>
        </pc:sldMkLst>
        <pc:spChg chg="mod">
          <ac:chgData name="Pekka Ylikojola" userId="6102eb86-5574-4b99-b528-be80b97126f0" providerId="ADAL" clId="{E9BDD00A-160D-4B8D-9904-E71D5FC37CD1}" dt="2025-10-14T12:31:17.067" v="16970" actId="403"/>
          <ac:spMkLst>
            <pc:docMk/>
            <pc:sldMk cId="1077761932" sldId="266"/>
            <ac:spMk id="2" creationId="{1A98393A-C077-5ABE-15C9-56E3BA1A4137}"/>
          </ac:spMkLst>
        </pc:spChg>
        <pc:graphicFrameChg chg="modGraphic">
          <ac:chgData name="Pekka Ylikojola" userId="6102eb86-5574-4b99-b528-be80b97126f0" providerId="ADAL" clId="{E9BDD00A-160D-4B8D-9904-E71D5FC37CD1}" dt="2025-10-14T11:33:27.305" v="16523" actId="20577"/>
          <ac:graphicFrameMkLst>
            <pc:docMk/>
            <pc:sldMk cId="1077761932" sldId="266"/>
            <ac:graphicFrameMk id="6" creationId="{A28D0509-DD02-1C72-8217-1DEC800A1780}"/>
          </ac:graphicFrameMkLst>
        </pc:graphicFrameChg>
      </pc:sldChg>
      <pc:sldChg chg="modSp mod">
        <pc:chgData name="Pekka Ylikojola" userId="6102eb86-5574-4b99-b528-be80b97126f0" providerId="ADAL" clId="{E9BDD00A-160D-4B8D-9904-E71D5FC37CD1}" dt="2025-10-14T12:31:13.433" v="16968" actId="403"/>
        <pc:sldMkLst>
          <pc:docMk/>
          <pc:sldMk cId="1922443581" sldId="273"/>
        </pc:sldMkLst>
        <pc:spChg chg="mod">
          <ac:chgData name="Pekka Ylikojola" userId="6102eb86-5574-4b99-b528-be80b97126f0" providerId="ADAL" clId="{E9BDD00A-160D-4B8D-9904-E71D5FC37CD1}" dt="2025-10-14T12:31:13.433" v="16968" actId="403"/>
          <ac:spMkLst>
            <pc:docMk/>
            <pc:sldMk cId="1922443581" sldId="273"/>
            <ac:spMk id="2" creationId="{0F859127-F896-7880-0D8B-B4B0E3C7BA28}"/>
          </ac:spMkLst>
        </pc:spChg>
      </pc:sldChg>
      <pc:sldChg chg="modSp mod">
        <pc:chgData name="Pekka Ylikojola" userId="6102eb86-5574-4b99-b528-be80b97126f0" providerId="ADAL" clId="{E9BDD00A-160D-4B8D-9904-E71D5FC37CD1}" dt="2025-11-05T05:57:40.677" v="18373" actId="20577"/>
        <pc:sldMkLst>
          <pc:docMk/>
          <pc:sldMk cId="3036156357" sldId="2147472255"/>
        </pc:sldMkLst>
        <pc:spChg chg="mod">
          <ac:chgData name="Pekka Ylikojola" userId="6102eb86-5574-4b99-b528-be80b97126f0" providerId="ADAL" clId="{E9BDD00A-160D-4B8D-9904-E71D5FC37CD1}" dt="2025-10-24T04:56:43.962" v="18304" actId="20577"/>
          <ac:spMkLst>
            <pc:docMk/>
            <pc:sldMk cId="3036156357" sldId="2147472255"/>
            <ac:spMk id="2" creationId="{40E856B5-F3C0-F8FB-F71D-2A03181D2515}"/>
          </ac:spMkLst>
        </pc:spChg>
        <pc:spChg chg="mod">
          <ac:chgData name="Pekka Ylikojola" userId="6102eb86-5574-4b99-b528-be80b97126f0" providerId="ADAL" clId="{E9BDD00A-160D-4B8D-9904-E71D5FC37CD1}" dt="2025-11-05T05:57:40.677" v="18373" actId="20577"/>
          <ac:spMkLst>
            <pc:docMk/>
            <pc:sldMk cId="3036156357" sldId="2147472255"/>
            <ac:spMk id="3" creationId="{02ADE9E4-12E6-53EB-A5CC-2A2467006CD6}"/>
          </ac:spMkLst>
        </pc:spChg>
      </pc:sldChg>
      <pc:sldChg chg="modSp mod">
        <pc:chgData name="Pekka Ylikojola" userId="6102eb86-5574-4b99-b528-be80b97126f0" providerId="ADAL" clId="{E9BDD00A-160D-4B8D-9904-E71D5FC37CD1}" dt="2025-10-14T12:31:57.028" v="16979" actId="27636"/>
        <pc:sldMkLst>
          <pc:docMk/>
          <pc:sldMk cId="348701073" sldId="2147472257"/>
        </pc:sldMkLst>
        <pc:spChg chg="mod">
          <ac:chgData name="Pekka Ylikojola" userId="6102eb86-5574-4b99-b528-be80b97126f0" providerId="ADAL" clId="{E9BDD00A-160D-4B8D-9904-E71D5FC37CD1}" dt="2025-10-14T12:31:52.450" v="16975" actId="242"/>
          <ac:spMkLst>
            <pc:docMk/>
            <pc:sldMk cId="348701073" sldId="2147472257"/>
            <ac:spMk id="2" creationId="{3F50D69C-1FAE-C950-1508-9C0A30D9E8B3}"/>
          </ac:spMkLst>
        </pc:spChg>
        <pc:spChg chg="mod">
          <ac:chgData name="Pekka Ylikojola" userId="6102eb86-5574-4b99-b528-be80b97126f0" providerId="ADAL" clId="{E9BDD00A-160D-4B8D-9904-E71D5FC37CD1}" dt="2025-10-14T12:31:57.028" v="16979" actId="27636"/>
          <ac:spMkLst>
            <pc:docMk/>
            <pc:sldMk cId="348701073" sldId="2147472257"/>
            <ac:spMk id="3" creationId="{D9D924C5-3D00-20E7-B696-E70638A1E946}"/>
          </ac:spMkLst>
        </pc:spChg>
      </pc:sldChg>
      <pc:sldChg chg="modSp mod">
        <pc:chgData name="Pekka Ylikojola" userId="6102eb86-5574-4b99-b528-be80b97126f0" providerId="ADAL" clId="{E9BDD00A-160D-4B8D-9904-E71D5FC37CD1}" dt="2025-10-14T05:25:07.820" v="13841" actId="27636"/>
        <pc:sldMkLst>
          <pc:docMk/>
          <pc:sldMk cId="2504451422" sldId="2147472261"/>
        </pc:sldMkLst>
        <pc:spChg chg="mod">
          <ac:chgData name="Pekka Ylikojola" userId="6102eb86-5574-4b99-b528-be80b97126f0" providerId="ADAL" clId="{E9BDD00A-160D-4B8D-9904-E71D5FC37CD1}" dt="2025-10-14T05:25:07.820" v="13841" actId="27636"/>
          <ac:spMkLst>
            <pc:docMk/>
            <pc:sldMk cId="2504451422" sldId="2147472261"/>
            <ac:spMk id="5" creationId="{6CAFA2A1-0122-38C8-75D2-442A323182E4}"/>
          </ac:spMkLst>
        </pc:spChg>
        <pc:graphicFrameChg chg="mod modGraphic">
          <ac:chgData name="Pekka Ylikojola" userId="6102eb86-5574-4b99-b528-be80b97126f0" providerId="ADAL" clId="{E9BDD00A-160D-4B8D-9904-E71D5FC37CD1}" dt="2025-10-13T08:21:24.466" v="10090" actId="115"/>
          <ac:graphicFrameMkLst>
            <pc:docMk/>
            <pc:sldMk cId="2504451422" sldId="2147472261"/>
            <ac:graphicFrameMk id="2" creationId="{F630F504-3DB9-A151-83CD-55EF6CF674A3}"/>
          </ac:graphicFrameMkLst>
        </pc:graphicFrameChg>
      </pc:sldChg>
      <pc:sldChg chg="modSp mod">
        <pc:chgData name="Pekka Ylikojola" userId="6102eb86-5574-4b99-b528-be80b97126f0" providerId="ADAL" clId="{E9BDD00A-160D-4B8D-9904-E71D5FC37CD1}" dt="2025-10-10T11:05:47.856" v="5363" actId="14100"/>
        <pc:sldMkLst>
          <pc:docMk/>
          <pc:sldMk cId="2705325153" sldId="2147472263"/>
        </pc:sldMkLst>
        <pc:spChg chg="mod">
          <ac:chgData name="Pekka Ylikojola" userId="6102eb86-5574-4b99-b528-be80b97126f0" providerId="ADAL" clId="{E9BDD00A-160D-4B8D-9904-E71D5FC37CD1}" dt="2025-10-10T11:05:47.856" v="5363" actId="14100"/>
          <ac:spMkLst>
            <pc:docMk/>
            <pc:sldMk cId="2705325153" sldId="2147472263"/>
            <ac:spMk id="3" creationId="{D69EEC17-9552-58A3-0DC1-5EEFB3FFDD66}"/>
          </ac:spMkLst>
        </pc:spChg>
      </pc:sldChg>
      <pc:sldChg chg="addSp delSp modSp mod">
        <pc:chgData name="Pekka Ylikojola" userId="6102eb86-5574-4b99-b528-be80b97126f0" providerId="ADAL" clId="{E9BDD00A-160D-4B8D-9904-E71D5FC37CD1}" dt="2025-10-20T05:15:30.294" v="18260" actId="20577"/>
        <pc:sldMkLst>
          <pc:docMk/>
          <pc:sldMk cId="3725552395" sldId="2147472265"/>
        </pc:sldMkLst>
        <pc:spChg chg="mod">
          <ac:chgData name="Pekka Ylikojola" userId="6102eb86-5574-4b99-b528-be80b97126f0" providerId="ADAL" clId="{E9BDD00A-160D-4B8D-9904-E71D5FC37CD1}" dt="2025-10-20T05:15:30.294" v="18260" actId="20577"/>
          <ac:spMkLst>
            <pc:docMk/>
            <pc:sldMk cId="3725552395" sldId="2147472265"/>
            <ac:spMk id="3" creationId="{BBC8C48B-0447-E00A-DBA3-9797957F4237}"/>
          </ac:spMkLst>
        </pc:spChg>
        <pc:spChg chg="mod">
          <ac:chgData name="Pekka Ylikojola" userId="6102eb86-5574-4b99-b528-be80b97126f0" providerId="ADAL" clId="{E9BDD00A-160D-4B8D-9904-E71D5FC37CD1}" dt="2025-10-15T06:41:12.748" v="16991" actId="1037"/>
          <ac:spMkLst>
            <pc:docMk/>
            <pc:sldMk cId="3725552395" sldId="2147472265"/>
            <ac:spMk id="5" creationId="{3DFD14DA-ED62-7643-3223-5530CEBA0323}"/>
          </ac:spMkLst>
        </pc:spChg>
        <pc:spChg chg="mod">
          <ac:chgData name="Pekka Ylikojola" userId="6102eb86-5574-4b99-b528-be80b97126f0" providerId="ADAL" clId="{E9BDD00A-160D-4B8D-9904-E71D5FC37CD1}" dt="2025-10-15T06:41:27.894" v="17000" actId="1038"/>
          <ac:spMkLst>
            <pc:docMk/>
            <pc:sldMk cId="3725552395" sldId="2147472265"/>
            <ac:spMk id="6" creationId="{53A69B8F-1AA0-9AB6-80FA-89FDFF6F29FF}"/>
          </ac:spMkLst>
        </pc:spChg>
        <pc:spChg chg="add mod">
          <ac:chgData name="Pekka Ylikojola" userId="6102eb86-5574-4b99-b528-be80b97126f0" providerId="ADAL" clId="{E9BDD00A-160D-4B8D-9904-E71D5FC37CD1}" dt="2025-10-13T11:22:16.555" v="11910" actId="20577"/>
          <ac:spMkLst>
            <pc:docMk/>
            <pc:sldMk cId="3725552395" sldId="2147472265"/>
            <ac:spMk id="8" creationId="{0AC31AAE-E10F-B56C-B690-3CC402F4B3B1}"/>
          </ac:spMkLst>
        </pc:spChg>
        <pc:spChg chg="mod">
          <ac:chgData name="Pekka Ylikojola" userId="6102eb86-5574-4b99-b528-be80b97126f0" providerId="ADAL" clId="{E9BDD00A-160D-4B8D-9904-E71D5FC37CD1}" dt="2025-10-15T06:41:24.173" v="16995" actId="1038"/>
          <ac:spMkLst>
            <pc:docMk/>
            <pc:sldMk cId="3725552395" sldId="2147472265"/>
            <ac:spMk id="9" creationId="{ACDA0FE0-F366-CE11-D0A1-2880B2123324}"/>
          </ac:spMkLst>
        </pc:spChg>
        <pc:spChg chg="mod">
          <ac:chgData name="Pekka Ylikojola" userId="6102eb86-5574-4b99-b528-be80b97126f0" providerId="ADAL" clId="{E9BDD00A-160D-4B8D-9904-E71D5FC37CD1}" dt="2025-10-15T06:41:24.173" v="16995" actId="1038"/>
          <ac:spMkLst>
            <pc:docMk/>
            <pc:sldMk cId="3725552395" sldId="2147472265"/>
            <ac:spMk id="10" creationId="{06C28D1F-E284-FFC8-3994-A2A5BF506F93}"/>
          </ac:spMkLst>
        </pc:spChg>
        <pc:spChg chg="mod">
          <ac:chgData name="Pekka Ylikojola" userId="6102eb86-5574-4b99-b528-be80b97126f0" providerId="ADAL" clId="{E9BDD00A-160D-4B8D-9904-E71D5FC37CD1}" dt="2025-10-15T06:41:30.200" v="17003" actId="1038"/>
          <ac:spMkLst>
            <pc:docMk/>
            <pc:sldMk cId="3725552395" sldId="2147472265"/>
            <ac:spMk id="11" creationId="{B3924650-80AD-B648-FAA1-810F58D5350C}"/>
          </ac:spMkLst>
        </pc:spChg>
        <pc:graphicFrameChg chg="add mod">
          <ac:chgData name="Pekka Ylikojola" userId="6102eb86-5574-4b99-b528-be80b97126f0" providerId="ADAL" clId="{E9BDD00A-160D-4B8D-9904-E71D5FC37CD1}" dt="2025-10-14T05:02:19.361" v="13379" actId="1036"/>
          <ac:graphicFrameMkLst>
            <pc:docMk/>
            <pc:sldMk cId="3725552395" sldId="2147472265"/>
            <ac:graphicFrameMk id="2" creationId="{B24CC916-FCA0-78BF-06E3-6C0C2A45EACA}"/>
          </ac:graphicFrameMkLst>
        </pc:graphicFrameChg>
        <pc:graphicFrameChg chg="add mod modGraphic">
          <ac:chgData name="Pekka Ylikojola" userId="6102eb86-5574-4b99-b528-be80b97126f0" providerId="ADAL" clId="{E9BDD00A-160D-4B8D-9904-E71D5FC37CD1}" dt="2025-10-14T05:02:22.598" v="13385" actId="1036"/>
          <ac:graphicFrameMkLst>
            <pc:docMk/>
            <pc:sldMk cId="3725552395" sldId="2147472265"/>
            <ac:graphicFrameMk id="7" creationId="{0E06BEC5-7FEC-8618-3E71-8FE6DAD0A48B}"/>
          </ac:graphicFrameMkLst>
        </pc:graphicFrameChg>
        <pc:graphicFrameChg chg="mod modGraphic">
          <ac:chgData name="Pekka Ylikojola" userId="6102eb86-5574-4b99-b528-be80b97126f0" providerId="ADAL" clId="{E9BDD00A-160D-4B8D-9904-E71D5FC37CD1}" dt="2025-10-15T06:41:08.385" v="16981" actId="1037"/>
          <ac:graphicFrameMkLst>
            <pc:docMk/>
            <pc:sldMk cId="3725552395" sldId="2147472265"/>
            <ac:graphicFrameMk id="17" creationId="{6EEBD120-958A-FCEF-9CE0-3DB93E3CF691}"/>
          </ac:graphicFrameMkLst>
        </pc:graphicFrameChg>
        <pc:cxnChg chg="mod">
          <ac:chgData name="Pekka Ylikojola" userId="6102eb86-5574-4b99-b528-be80b97126f0" providerId="ADAL" clId="{E9BDD00A-160D-4B8D-9904-E71D5FC37CD1}" dt="2025-10-10T07:02:14.977" v="2390" actId="1038"/>
          <ac:cxnSpMkLst>
            <pc:docMk/>
            <pc:sldMk cId="3725552395" sldId="2147472265"/>
            <ac:cxnSpMk id="16" creationId="{16284423-19C8-2031-1B51-3BB2E3A0EC7C}"/>
          </ac:cxnSpMkLst>
        </pc:cxnChg>
      </pc:sldChg>
      <pc:sldChg chg="addSp delSp modSp mod">
        <pc:chgData name="Pekka Ylikojola" userId="6102eb86-5574-4b99-b528-be80b97126f0" providerId="ADAL" clId="{E9BDD00A-160D-4B8D-9904-E71D5FC37CD1}" dt="2025-10-14T11:36:11.577" v="16534" actId="1036"/>
        <pc:sldMkLst>
          <pc:docMk/>
          <pc:sldMk cId="2804445970" sldId="2147472267"/>
        </pc:sldMkLst>
        <pc:spChg chg="add mod">
          <ac:chgData name="Pekka Ylikojola" userId="6102eb86-5574-4b99-b528-be80b97126f0" providerId="ADAL" clId="{E9BDD00A-160D-4B8D-9904-E71D5FC37CD1}" dt="2025-10-14T05:21:25.790" v="13751" actId="1038"/>
          <ac:spMkLst>
            <pc:docMk/>
            <pc:sldMk cId="2804445970" sldId="2147472267"/>
            <ac:spMk id="2" creationId="{B2DE4850-C606-BA3B-935E-1280AB5E7DFF}"/>
          </ac:spMkLst>
        </pc:spChg>
        <pc:spChg chg="add mod">
          <ac:chgData name="Pekka Ylikojola" userId="6102eb86-5574-4b99-b528-be80b97126f0" providerId="ADAL" clId="{E9BDD00A-160D-4B8D-9904-E71D5FC37CD1}" dt="2025-10-14T05:21:27.343" v="13759" actId="1038"/>
          <ac:spMkLst>
            <pc:docMk/>
            <pc:sldMk cId="2804445970" sldId="2147472267"/>
            <ac:spMk id="3" creationId="{B181E934-789B-D27A-C0EA-A1C9485B3B10}"/>
          </ac:spMkLst>
        </pc:spChg>
        <pc:spChg chg="mod">
          <ac:chgData name="Pekka Ylikojola" userId="6102eb86-5574-4b99-b528-be80b97126f0" providerId="ADAL" clId="{E9BDD00A-160D-4B8D-9904-E71D5FC37CD1}" dt="2025-10-14T05:17:12.292" v="13648" actId="20577"/>
          <ac:spMkLst>
            <pc:docMk/>
            <pc:sldMk cId="2804445970" sldId="2147472267"/>
            <ac:spMk id="5" creationId="{EAD30728-E998-A7FD-2478-F413E0291920}"/>
          </ac:spMkLst>
        </pc:spChg>
        <pc:spChg chg="add mod">
          <ac:chgData name="Pekka Ylikojola" userId="6102eb86-5574-4b99-b528-be80b97126f0" providerId="ADAL" clId="{E9BDD00A-160D-4B8D-9904-E71D5FC37CD1}" dt="2025-10-14T05:21:08.710" v="13736" actId="1076"/>
          <ac:spMkLst>
            <pc:docMk/>
            <pc:sldMk cId="2804445970" sldId="2147472267"/>
            <ac:spMk id="7" creationId="{BF8D8825-811B-637D-292C-9B3FC3830C4C}"/>
          </ac:spMkLst>
        </pc:spChg>
        <pc:spChg chg="mod">
          <ac:chgData name="Pekka Ylikojola" userId="6102eb86-5574-4b99-b528-be80b97126f0" providerId="ADAL" clId="{E9BDD00A-160D-4B8D-9904-E71D5FC37CD1}" dt="2025-10-14T11:36:11.577" v="16534" actId="1036"/>
          <ac:spMkLst>
            <pc:docMk/>
            <pc:sldMk cId="2804445970" sldId="2147472267"/>
            <ac:spMk id="11" creationId="{17E98907-54C7-5722-DA81-B0B0BB674CBC}"/>
          </ac:spMkLst>
        </pc:spChg>
        <pc:spChg chg="mod">
          <ac:chgData name="Pekka Ylikojola" userId="6102eb86-5574-4b99-b528-be80b97126f0" providerId="ADAL" clId="{E9BDD00A-160D-4B8D-9904-E71D5FC37CD1}" dt="2025-10-14T05:21:45.204" v="13777" actId="1035"/>
          <ac:spMkLst>
            <pc:docMk/>
            <pc:sldMk cId="2804445970" sldId="2147472267"/>
            <ac:spMk id="18" creationId="{F1CA3034-8542-773E-3298-AB0060679BB1}"/>
          </ac:spMkLst>
        </pc:spChg>
        <pc:graphicFrameChg chg="add mod modGraphic">
          <ac:chgData name="Pekka Ylikojola" userId="6102eb86-5574-4b99-b528-be80b97126f0" providerId="ADAL" clId="{E9BDD00A-160D-4B8D-9904-E71D5FC37CD1}" dt="2025-10-14T05:21:43.406" v="13774" actId="1035"/>
          <ac:graphicFrameMkLst>
            <pc:docMk/>
            <pc:sldMk cId="2804445970" sldId="2147472267"/>
            <ac:graphicFrameMk id="6" creationId="{7B50AE8A-D054-D47B-32DE-C891582E3CC1}"/>
          </ac:graphicFrameMkLst>
        </pc:graphicFrameChg>
      </pc:sldChg>
      <pc:sldChg chg="addSp delSp modSp mod">
        <pc:chgData name="Pekka Ylikojola" userId="6102eb86-5574-4b99-b528-be80b97126f0" providerId="ADAL" clId="{E9BDD00A-160D-4B8D-9904-E71D5FC37CD1}" dt="2025-10-14T11:35:39.358" v="16525" actId="403"/>
        <pc:sldMkLst>
          <pc:docMk/>
          <pc:sldMk cId="908799060" sldId="2147472268"/>
        </pc:sldMkLst>
        <pc:spChg chg="mod">
          <ac:chgData name="Pekka Ylikojola" userId="6102eb86-5574-4b99-b528-be80b97126f0" providerId="ADAL" clId="{E9BDD00A-160D-4B8D-9904-E71D5FC37CD1}" dt="2025-10-13T08:35:50.379" v="10122" actId="20577"/>
          <ac:spMkLst>
            <pc:docMk/>
            <pc:sldMk cId="908799060" sldId="2147472268"/>
            <ac:spMk id="5" creationId="{70F4E766-A5FA-05D9-0DDF-F6580F6E88F1}"/>
          </ac:spMkLst>
        </pc:spChg>
        <pc:graphicFrameChg chg="mod modGraphic">
          <ac:chgData name="Pekka Ylikojola" userId="6102eb86-5574-4b99-b528-be80b97126f0" providerId="ADAL" clId="{E9BDD00A-160D-4B8D-9904-E71D5FC37CD1}" dt="2025-10-13T10:28:37.271" v="11615" actId="207"/>
          <ac:graphicFrameMkLst>
            <pc:docMk/>
            <pc:sldMk cId="908799060" sldId="2147472268"/>
            <ac:graphicFrameMk id="2" creationId="{76DAB8AE-BFC1-8685-2947-0F63CB36D641}"/>
          </ac:graphicFrameMkLst>
        </pc:graphicFrameChg>
        <pc:graphicFrameChg chg="mod modGraphic">
          <ac:chgData name="Pekka Ylikojola" userId="6102eb86-5574-4b99-b528-be80b97126f0" providerId="ADAL" clId="{E9BDD00A-160D-4B8D-9904-E71D5FC37CD1}" dt="2025-10-14T11:35:39.358" v="16525" actId="403"/>
          <ac:graphicFrameMkLst>
            <pc:docMk/>
            <pc:sldMk cId="908799060" sldId="2147472268"/>
            <ac:graphicFrameMk id="6" creationId="{8B266CAE-0CE2-0E9F-681B-F59626DEF544}"/>
          </ac:graphicFrameMkLst>
        </pc:graphicFrameChg>
      </pc:sldChg>
      <pc:sldChg chg="modSp mod">
        <pc:chgData name="Pekka Ylikojola" userId="6102eb86-5574-4b99-b528-be80b97126f0" providerId="ADAL" clId="{E9BDD00A-160D-4B8D-9904-E71D5FC37CD1}" dt="2025-11-05T05:58:13.531" v="18375" actId="20577"/>
        <pc:sldMkLst>
          <pc:docMk/>
          <pc:sldMk cId="3846449674" sldId="2147472371"/>
        </pc:sldMkLst>
        <pc:spChg chg="mod">
          <ac:chgData name="Pekka Ylikojola" userId="6102eb86-5574-4b99-b528-be80b97126f0" providerId="ADAL" clId="{E9BDD00A-160D-4B8D-9904-E71D5FC37CD1}" dt="2025-10-14T12:31:43.884" v="16972" actId="14100"/>
          <ac:spMkLst>
            <pc:docMk/>
            <pc:sldMk cId="3846449674" sldId="2147472371"/>
            <ac:spMk id="2" creationId="{E79458F7-FD15-C7A9-D273-64FB7C78D9EE}"/>
          </ac:spMkLst>
        </pc:spChg>
        <pc:spChg chg="mod">
          <ac:chgData name="Pekka Ylikojola" userId="6102eb86-5574-4b99-b528-be80b97126f0" providerId="ADAL" clId="{E9BDD00A-160D-4B8D-9904-E71D5FC37CD1}" dt="2025-11-05T05:58:13.531" v="18375" actId="20577"/>
          <ac:spMkLst>
            <pc:docMk/>
            <pc:sldMk cId="3846449674" sldId="2147472371"/>
            <ac:spMk id="3" creationId="{4B7B8842-FB6B-CEDD-1ECE-BDD22566A3F0}"/>
          </ac:spMkLst>
        </pc:spChg>
      </pc:sldChg>
      <pc:sldChg chg="addSp delSp modSp mod">
        <pc:chgData name="Pekka Ylikojola" userId="6102eb86-5574-4b99-b528-be80b97126f0" providerId="ADAL" clId="{E9BDD00A-160D-4B8D-9904-E71D5FC37CD1}" dt="2025-11-05T06:45:51.562" v="18723" actId="13926"/>
        <pc:sldMkLst>
          <pc:docMk/>
          <pc:sldMk cId="1048245793" sldId="2147472380"/>
        </pc:sldMkLst>
        <pc:spChg chg="add mod">
          <ac:chgData name="Pekka Ylikojola" userId="6102eb86-5574-4b99-b528-be80b97126f0" providerId="ADAL" clId="{E9BDD00A-160D-4B8D-9904-E71D5FC37CD1}" dt="2025-11-05T06:45:51.562" v="18723" actId="13926"/>
          <ac:spMkLst>
            <pc:docMk/>
            <pc:sldMk cId="1048245793" sldId="2147472380"/>
            <ac:spMk id="3" creationId="{B5B5DE07-40DA-8165-2C40-B00976219989}"/>
          </ac:spMkLst>
        </pc:spChg>
        <pc:spChg chg="mod">
          <ac:chgData name="Pekka Ylikojola" userId="6102eb86-5574-4b99-b528-be80b97126f0" providerId="ADAL" clId="{E9BDD00A-160D-4B8D-9904-E71D5FC37CD1}" dt="2025-10-10T11:39:53.492" v="5896" actId="13926"/>
          <ac:spMkLst>
            <pc:docMk/>
            <pc:sldMk cId="1048245793" sldId="2147472380"/>
            <ac:spMk id="5" creationId="{09DCFA66-164C-F97C-1066-02E3B8282423}"/>
          </ac:spMkLst>
        </pc:spChg>
        <pc:spChg chg="mod">
          <ac:chgData name="Pekka Ylikojola" userId="6102eb86-5574-4b99-b528-be80b97126f0" providerId="ADAL" clId="{E9BDD00A-160D-4B8D-9904-E71D5FC37CD1}" dt="2025-10-10T11:02:29.666" v="5327" actId="20577"/>
          <ac:spMkLst>
            <pc:docMk/>
            <pc:sldMk cId="1048245793" sldId="2147472380"/>
            <ac:spMk id="7" creationId="{CEB5624F-A4C7-AAF1-1020-FB2984CD986A}"/>
          </ac:spMkLst>
        </pc:spChg>
        <pc:spChg chg="mod">
          <ac:chgData name="Pekka Ylikojola" userId="6102eb86-5574-4b99-b528-be80b97126f0" providerId="ADAL" clId="{E9BDD00A-160D-4B8D-9904-E71D5FC37CD1}" dt="2025-10-10T11:02:48.799" v="5358" actId="20577"/>
          <ac:spMkLst>
            <pc:docMk/>
            <pc:sldMk cId="1048245793" sldId="2147472380"/>
            <ac:spMk id="10" creationId="{C3DC1F22-1ADE-7995-36DB-346186BBF913}"/>
          </ac:spMkLst>
        </pc:spChg>
        <pc:graphicFrameChg chg="mod modGraphic">
          <ac:chgData name="Pekka Ylikojola" userId="6102eb86-5574-4b99-b528-be80b97126f0" providerId="ADAL" clId="{E9BDD00A-160D-4B8D-9904-E71D5FC37CD1}" dt="2025-11-05T05:59:27.832" v="18376" actId="20577"/>
          <ac:graphicFrameMkLst>
            <pc:docMk/>
            <pc:sldMk cId="1048245793" sldId="2147472380"/>
            <ac:graphicFrameMk id="12" creationId="{FDFDEE0D-208C-FE30-FBB5-C34B99268136}"/>
          </ac:graphicFrameMkLst>
        </pc:graphicFrameChg>
      </pc:sldChg>
      <pc:sldChg chg="addSp delSp modSp mod">
        <pc:chgData name="Pekka Ylikojola" userId="6102eb86-5574-4b99-b528-be80b97126f0" providerId="ADAL" clId="{E9BDD00A-160D-4B8D-9904-E71D5FC37CD1}" dt="2025-10-13T08:21:05.764" v="10089" actId="255"/>
        <pc:sldMkLst>
          <pc:docMk/>
          <pc:sldMk cId="246064513" sldId="2147472383"/>
        </pc:sldMkLst>
        <pc:spChg chg="mod">
          <ac:chgData name="Pekka Ylikojola" userId="6102eb86-5574-4b99-b528-be80b97126f0" providerId="ADAL" clId="{E9BDD00A-160D-4B8D-9904-E71D5FC37CD1}" dt="2025-10-10T11:40:01.135" v="5897"/>
          <ac:spMkLst>
            <pc:docMk/>
            <pc:sldMk cId="246064513" sldId="2147472383"/>
            <ac:spMk id="5" creationId="{37763457-26F6-5222-CDBF-A6E8A5675F65}"/>
          </ac:spMkLst>
        </pc:spChg>
        <pc:spChg chg="mod">
          <ac:chgData name="Pekka Ylikojola" userId="6102eb86-5574-4b99-b528-be80b97126f0" providerId="ADAL" clId="{E9BDD00A-160D-4B8D-9904-E71D5FC37CD1}" dt="2025-10-10T07:07:46.274" v="2710" actId="207"/>
          <ac:spMkLst>
            <pc:docMk/>
            <pc:sldMk cId="246064513" sldId="2147472383"/>
            <ac:spMk id="7" creationId="{028403C7-F584-4ACA-3F7E-52C0089B8EC8}"/>
          </ac:spMkLst>
        </pc:spChg>
        <pc:spChg chg="add mod">
          <ac:chgData name="Pekka Ylikojola" userId="6102eb86-5574-4b99-b528-be80b97126f0" providerId="ADAL" clId="{E9BDD00A-160D-4B8D-9904-E71D5FC37CD1}" dt="2025-10-10T07:13:50.646" v="2876" actId="14100"/>
          <ac:spMkLst>
            <pc:docMk/>
            <pc:sldMk cId="246064513" sldId="2147472383"/>
            <ac:spMk id="9" creationId="{3557DB9B-5942-C00F-398B-1FDAD8975C36}"/>
          </ac:spMkLst>
        </pc:spChg>
        <pc:graphicFrameChg chg="mod modGraphic">
          <ac:chgData name="Pekka Ylikojola" userId="6102eb86-5574-4b99-b528-be80b97126f0" providerId="ADAL" clId="{E9BDD00A-160D-4B8D-9904-E71D5FC37CD1}" dt="2025-10-10T07:09:09.659" v="2721" actId="1035"/>
          <ac:graphicFrameMkLst>
            <pc:docMk/>
            <pc:sldMk cId="246064513" sldId="2147472383"/>
            <ac:graphicFrameMk id="2" creationId="{F622AA91-34ED-73FA-0590-CC7830018DB2}"/>
          </ac:graphicFrameMkLst>
        </pc:graphicFrameChg>
        <pc:graphicFrameChg chg="mod modGraphic">
          <ac:chgData name="Pekka Ylikojola" userId="6102eb86-5574-4b99-b528-be80b97126f0" providerId="ADAL" clId="{E9BDD00A-160D-4B8D-9904-E71D5FC37CD1}" dt="2025-10-13T08:20:47.601" v="10079"/>
          <ac:graphicFrameMkLst>
            <pc:docMk/>
            <pc:sldMk cId="246064513" sldId="2147472383"/>
            <ac:graphicFrameMk id="3" creationId="{89AFF161-B047-23F8-7557-6E172BD5EFD4}"/>
          </ac:graphicFrameMkLst>
        </pc:graphicFrameChg>
        <pc:graphicFrameChg chg="mod modGraphic">
          <ac:chgData name="Pekka Ylikojola" userId="6102eb86-5574-4b99-b528-be80b97126f0" providerId="ADAL" clId="{E9BDD00A-160D-4B8D-9904-E71D5FC37CD1}" dt="2025-10-13T08:21:01.078" v="10088" actId="255"/>
          <ac:graphicFrameMkLst>
            <pc:docMk/>
            <pc:sldMk cId="246064513" sldId="2147472383"/>
            <ac:graphicFrameMk id="6" creationId="{0DFEEFD3-C862-9285-ACF1-FAC388D15C06}"/>
          </ac:graphicFrameMkLst>
        </pc:graphicFrameChg>
        <pc:graphicFrameChg chg="mod modGraphic">
          <ac:chgData name="Pekka Ylikojola" userId="6102eb86-5574-4b99-b528-be80b97126f0" providerId="ADAL" clId="{E9BDD00A-160D-4B8D-9904-E71D5FC37CD1}" dt="2025-10-13T08:21:05.764" v="10089" actId="255"/>
          <ac:graphicFrameMkLst>
            <pc:docMk/>
            <pc:sldMk cId="246064513" sldId="2147472383"/>
            <ac:graphicFrameMk id="8" creationId="{4CA1AA5E-8005-F385-9A1B-08F26D5F55EC}"/>
          </ac:graphicFrameMkLst>
        </pc:graphicFrameChg>
      </pc:sldChg>
      <pc:sldChg chg="modSp mod">
        <pc:chgData name="Pekka Ylikojola" userId="6102eb86-5574-4b99-b528-be80b97126f0" providerId="ADAL" clId="{E9BDD00A-160D-4B8D-9904-E71D5FC37CD1}" dt="2025-10-14T11:38:05.591" v="16535" actId="20577"/>
        <pc:sldMkLst>
          <pc:docMk/>
          <pc:sldMk cId="2026884435" sldId="2147472385"/>
        </pc:sldMkLst>
        <pc:spChg chg="mod">
          <ac:chgData name="Pekka Ylikojola" userId="6102eb86-5574-4b99-b528-be80b97126f0" providerId="ADAL" clId="{E9BDD00A-160D-4B8D-9904-E71D5FC37CD1}" dt="2025-10-14T11:38:05.591" v="16535" actId="20577"/>
          <ac:spMkLst>
            <pc:docMk/>
            <pc:sldMk cId="2026884435" sldId="2147472385"/>
            <ac:spMk id="3" creationId="{C50FCE83-F5F0-4D8E-BB07-6B67AE42D419}"/>
          </ac:spMkLst>
        </pc:spChg>
      </pc:sldChg>
      <pc:sldChg chg="addSp modSp mod">
        <pc:chgData name="Pekka Ylikojola" userId="6102eb86-5574-4b99-b528-be80b97126f0" providerId="ADAL" clId="{E9BDD00A-160D-4B8D-9904-E71D5FC37CD1}" dt="2025-10-14T11:49:37.040" v="16556" actId="404"/>
        <pc:sldMkLst>
          <pc:docMk/>
          <pc:sldMk cId="576655576" sldId="2147472389"/>
        </pc:sldMkLst>
        <pc:spChg chg="mod">
          <ac:chgData name="Pekka Ylikojola" userId="6102eb86-5574-4b99-b528-be80b97126f0" providerId="ADAL" clId="{E9BDD00A-160D-4B8D-9904-E71D5FC37CD1}" dt="2025-10-14T11:49:37.040" v="16556" actId="404"/>
          <ac:spMkLst>
            <pc:docMk/>
            <pc:sldMk cId="576655576" sldId="2147472389"/>
            <ac:spMk id="2" creationId="{1A923A27-0AD4-56DE-3ECA-60340DB4E28A}"/>
          </ac:spMkLst>
        </pc:spChg>
        <pc:spChg chg="mod">
          <ac:chgData name="Pekka Ylikojola" userId="6102eb86-5574-4b99-b528-be80b97126f0" providerId="ADAL" clId="{E9BDD00A-160D-4B8D-9904-E71D5FC37CD1}" dt="2025-10-14T06:54:04.140" v="14932" actId="20577"/>
          <ac:spMkLst>
            <pc:docMk/>
            <pc:sldMk cId="576655576" sldId="2147472389"/>
            <ac:spMk id="12" creationId="{64E8A2ED-991F-7125-1B82-CBB0245AEDD4}"/>
          </ac:spMkLst>
        </pc:spChg>
      </pc:sldChg>
      <pc:sldChg chg="modSp mod">
        <pc:chgData name="Pekka Ylikojola" userId="6102eb86-5574-4b99-b528-be80b97126f0" providerId="ADAL" clId="{E9BDD00A-160D-4B8D-9904-E71D5FC37CD1}" dt="2025-10-14T05:24:21.188" v="13825" actId="1076"/>
        <pc:sldMkLst>
          <pc:docMk/>
          <pc:sldMk cId="4037389478" sldId="2147472390"/>
        </pc:sldMkLst>
        <pc:spChg chg="mod">
          <ac:chgData name="Pekka Ylikojola" userId="6102eb86-5574-4b99-b528-be80b97126f0" providerId="ADAL" clId="{E9BDD00A-160D-4B8D-9904-E71D5FC37CD1}" dt="2025-10-14T05:18:32.493" v="13708" actId="1036"/>
          <ac:spMkLst>
            <pc:docMk/>
            <pc:sldMk cId="4037389478" sldId="2147472390"/>
            <ac:spMk id="2" creationId="{B2B75132-96A4-CFC6-E6BB-AA232A2E8C0B}"/>
          </ac:spMkLst>
        </pc:spChg>
        <pc:spChg chg="mod">
          <ac:chgData name="Pekka Ylikojola" userId="6102eb86-5574-4b99-b528-be80b97126f0" providerId="ADAL" clId="{E9BDD00A-160D-4B8D-9904-E71D5FC37CD1}" dt="2025-10-14T05:24:03.817" v="13823" actId="403"/>
          <ac:spMkLst>
            <pc:docMk/>
            <pc:sldMk cId="4037389478" sldId="2147472390"/>
            <ac:spMk id="3" creationId="{5774BA95-5E0E-15DA-557F-CAE126FA063A}"/>
          </ac:spMkLst>
        </pc:spChg>
        <pc:graphicFrameChg chg="mod">
          <ac:chgData name="Pekka Ylikojola" userId="6102eb86-5574-4b99-b528-be80b97126f0" providerId="ADAL" clId="{E9BDD00A-160D-4B8D-9904-E71D5FC37CD1}" dt="2025-10-14T05:24:21.188" v="13825" actId="1076"/>
          <ac:graphicFrameMkLst>
            <pc:docMk/>
            <pc:sldMk cId="4037389478" sldId="2147472390"/>
            <ac:graphicFrameMk id="5" creationId="{BC0F5CF0-B02C-536C-6172-4601B3AEB85A}"/>
          </ac:graphicFrameMkLst>
        </pc:graphicFrameChg>
      </pc:sldChg>
      <pc:sldChg chg="modSp mod">
        <pc:chgData name="Pekka Ylikojola" userId="6102eb86-5574-4b99-b528-be80b97126f0" providerId="ADAL" clId="{E9BDD00A-160D-4B8D-9904-E71D5FC37CD1}" dt="2025-10-13T05:30:07.678" v="8575" actId="20577"/>
        <pc:sldMkLst>
          <pc:docMk/>
          <pc:sldMk cId="2143234029" sldId="2147472393"/>
        </pc:sldMkLst>
        <pc:spChg chg="mod">
          <ac:chgData name="Pekka Ylikojola" userId="6102eb86-5574-4b99-b528-be80b97126f0" providerId="ADAL" clId="{E9BDD00A-160D-4B8D-9904-E71D5FC37CD1}" dt="2025-10-13T05:30:07.678" v="8575" actId="20577"/>
          <ac:spMkLst>
            <pc:docMk/>
            <pc:sldMk cId="2143234029" sldId="2147472393"/>
            <ac:spMk id="3" creationId="{19ABDF70-3080-05F3-ADAC-4FDD29C1886C}"/>
          </ac:spMkLst>
        </pc:spChg>
      </pc:sldChg>
      <pc:sldChg chg="modSp mod">
        <pc:chgData name="Pekka Ylikojola" userId="6102eb86-5574-4b99-b528-be80b97126f0" providerId="ADAL" clId="{E9BDD00A-160D-4B8D-9904-E71D5FC37CD1}" dt="2025-10-15T06:52:38.715" v="17165" actId="20577"/>
        <pc:sldMkLst>
          <pc:docMk/>
          <pc:sldMk cId="655590505" sldId="2147472396"/>
        </pc:sldMkLst>
        <pc:spChg chg="mod">
          <ac:chgData name="Pekka Ylikojola" userId="6102eb86-5574-4b99-b528-be80b97126f0" providerId="ADAL" clId="{E9BDD00A-160D-4B8D-9904-E71D5FC37CD1}" dt="2025-10-15T06:52:38.715" v="17165" actId="20577"/>
          <ac:spMkLst>
            <pc:docMk/>
            <pc:sldMk cId="655590505" sldId="2147472396"/>
            <ac:spMk id="4" creationId="{03671064-9456-9499-C660-D4C7CAD6B06D}"/>
          </ac:spMkLst>
        </pc:spChg>
      </pc:sldChg>
      <pc:sldChg chg="modSp mod">
        <pc:chgData name="Pekka Ylikojola" userId="6102eb86-5574-4b99-b528-be80b97126f0" providerId="ADAL" clId="{E9BDD00A-160D-4B8D-9904-E71D5FC37CD1}" dt="2025-10-14T12:13:16.164" v="16764" actId="114"/>
        <pc:sldMkLst>
          <pc:docMk/>
          <pc:sldMk cId="3932821969" sldId="2147472397"/>
        </pc:sldMkLst>
        <pc:spChg chg="mod">
          <ac:chgData name="Pekka Ylikojola" userId="6102eb86-5574-4b99-b528-be80b97126f0" providerId="ADAL" clId="{E9BDD00A-160D-4B8D-9904-E71D5FC37CD1}" dt="2025-10-13T07:25:12.992" v="9535" actId="1035"/>
          <ac:spMkLst>
            <pc:docMk/>
            <pc:sldMk cId="3932821969" sldId="2147472397"/>
            <ac:spMk id="2" creationId="{9635F80E-91B8-C109-B885-E1C63EBCE35E}"/>
          </ac:spMkLst>
        </pc:spChg>
        <pc:spChg chg="mod">
          <ac:chgData name="Pekka Ylikojola" userId="6102eb86-5574-4b99-b528-be80b97126f0" providerId="ADAL" clId="{E9BDD00A-160D-4B8D-9904-E71D5FC37CD1}" dt="2025-10-14T12:13:16.164" v="16764" actId="114"/>
          <ac:spMkLst>
            <pc:docMk/>
            <pc:sldMk cId="3932821969" sldId="2147472397"/>
            <ac:spMk id="4" creationId="{2986F488-AB94-ACF4-F378-A561D59CC24F}"/>
          </ac:spMkLst>
        </pc:spChg>
      </pc:sldChg>
      <pc:sldChg chg="modSp mod">
        <pc:chgData name="Pekka Ylikojola" userId="6102eb86-5574-4b99-b528-be80b97126f0" providerId="ADAL" clId="{E9BDD00A-160D-4B8D-9904-E71D5FC37CD1}" dt="2025-10-14T12:14:36.894" v="16767" actId="207"/>
        <pc:sldMkLst>
          <pc:docMk/>
          <pc:sldMk cId="4234742038" sldId="2147472398"/>
        </pc:sldMkLst>
        <pc:spChg chg="mod">
          <ac:chgData name="Pekka Ylikojola" userId="6102eb86-5574-4b99-b528-be80b97126f0" providerId="ADAL" clId="{E9BDD00A-160D-4B8D-9904-E71D5FC37CD1}" dt="2025-10-14T12:14:36.894" v="16767" actId="207"/>
          <ac:spMkLst>
            <pc:docMk/>
            <pc:sldMk cId="4234742038" sldId="2147472398"/>
            <ac:spMk id="4" creationId="{5E0166A2-38F1-CF76-E6B1-EAE5EF9929B3}"/>
          </ac:spMkLst>
        </pc:spChg>
      </pc:sldChg>
      <pc:sldChg chg="modSp mod">
        <pc:chgData name="Pekka Ylikojola" userId="6102eb86-5574-4b99-b528-be80b97126f0" providerId="ADAL" clId="{E9BDD00A-160D-4B8D-9904-E71D5FC37CD1}" dt="2025-11-05T06:11:52.555" v="18595" actId="20577"/>
        <pc:sldMkLst>
          <pc:docMk/>
          <pc:sldMk cId="2828579574" sldId="2147472399"/>
        </pc:sldMkLst>
        <pc:spChg chg="mod">
          <ac:chgData name="Pekka Ylikojola" userId="6102eb86-5574-4b99-b528-be80b97126f0" providerId="ADAL" clId="{E9BDD00A-160D-4B8D-9904-E71D5FC37CD1}" dt="2025-10-24T04:59:21.656" v="18338" actId="14100"/>
          <ac:spMkLst>
            <pc:docMk/>
            <pc:sldMk cId="2828579574" sldId="2147472399"/>
            <ac:spMk id="2" creationId="{2AD7D769-C83B-99B7-83A9-222D973A39ED}"/>
          </ac:spMkLst>
        </pc:spChg>
        <pc:spChg chg="mod">
          <ac:chgData name="Pekka Ylikojola" userId="6102eb86-5574-4b99-b528-be80b97126f0" providerId="ADAL" clId="{E9BDD00A-160D-4B8D-9904-E71D5FC37CD1}" dt="2025-11-05T06:11:52.555" v="18595" actId="20577"/>
          <ac:spMkLst>
            <pc:docMk/>
            <pc:sldMk cId="2828579574" sldId="2147472399"/>
            <ac:spMk id="3" creationId="{FDE4DD8D-525B-464E-C227-76F8507EE26D}"/>
          </ac:spMkLst>
        </pc:spChg>
      </pc:sldChg>
      <pc:sldChg chg="modSp mod">
        <pc:chgData name="Pekka Ylikojola" userId="6102eb86-5574-4b99-b528-be80b97126f0" providerId="ADAL" clId="{E9BDD00A-160D-4B8D-9904-E71D5FC37CD1}" dt="2025-11-05T06:47:07.797" v="18729" actId="13926"/>
        <pc:sldMkLst>
          <pc:docMk/>
          <pc:sldMk cId="2116124844" sldId="2147472401"/>
        </pc:sldMkLst>
        <pc:spChg chg="mod">
          <ac:chgData name="Pekka Ylikojola" userId="6102eb86-5574-4b99-b528-be80b97126f0" providerId="ADAL" clId="{E9BDD00A-160D-4B8D-9904-E71D5FC37CD1}" dt="2025-11-05T06:47:07.797" v="18729" actId="13926"/>
          <ac:spMkLst>
            <pc:docMk/>
            <pc:sldMk cId="2116124844" sldId="2147472401"/>
            <ac:spMk id="3" creationId="{5969C1AB-93AD-5849-FEB4-C260F1C48A22}"/>
          </ac:spMkLst>
        </pc:spChg>
        <pc:spChg chg="mod">
          <ac:chgData name="Pekka Ylikojola" userId="6102eb86-5574-4b99-b528-be80b97126f0" providerId="ADAL" clId="{E9BDD00A-160D-4B8D-9904-E71D5FC37CD1}" dt="2025-10-24T04:59:25.722" v="18339" actId="14100"/>
          <ac:spMkLst>
            <pc:docMk/>
            <pc:sldMk cId="2116124844" sldId="2147472401"/>
            <ac:spMk id="7" creationId="{95202554-2202-322D-3836-31E50F0230F0}"/>
          </ac:spMkLst>
        </pc:spChg>
      </pc:sldChg>
      <pc:sldChg chg="addSp delSp modSp add mod">
        <pc:chgData name="Pekka Ylikojola" userId="6102eb86-5574-4b99-b528-be80b97126f0" providerId="ADAL" clId="{E9BDD00A-160D-4B8D-9904-E71D5FC37CD1}" dt="2025-10-15T06:42:07.739" v="17012" actId="1037"/>
        <pc:sldMkLst>
          <pc:docMk/>
          <pc:sldMk cId="3558156177" sldId="2147472402"/>
        </pc:sldMkLst>
        <pc:spChg chg="mod">
          <ac:chgData name="Pekka Ylikojola" userId="6102eb86-5574-4b99-b528-be80b97126f0" providerId="ADAL" clId="{E9BDD00A-160D-4B8D-9904-E71D5FC37CD1}" dt="2025-10-15T06:42:07.739" v="17012" actId="1037"/>
          <ac:spMkLst>
            <pc:docMk/>
            <pc:sldMk cId="3558156177" sldId="2147472402"/>
            <ac:spMk id="2" creationId="{81267C2E-EDB4-DB52-8312-2C8A77FE7A4E}"/>
          </ac:spMkLst>
        </pc:spChg>
        <pc:spChg chg="add mod">
          <ac:chgData name="Pekka Ylikojola" userId="6102eb86-5574-4b99-b528-be80b97126f0" providerId="ADAL" clId="{E9BDD00A-160D-4B8D-9904-E71D5FC37CD1}" dt="2025-10-13T11:40:47.047" v="12408" actId="20577"/>
          <ac:spMkLst>
            <pc:docMk/>
            <pc:sldMk cId="3558156177" sldId="2147472402"/>
            <ac:spMk id="8" creationId="{4BBFEFB1-F689-EF1C-2917-34F985E4D7DD}"/>
          </ac:spMkLst>
        </pc:spChg>
        <pc:graphicFrameChg chg="add mod modGraphic">
          <ac:chgData name="Pekka Ylikojola" userId="6102eb86-5574-4b99-b528-be80b97126f0" providerId="ADAL" clId="{E9BDD00A-160D-4B8D-9904-E71D5FC37CD1}" dt="2025-10-14T05:06:30.675" v="13507" actId="14100"/>
          <ac:graphicFrameMkLst>
            <pc:docMk/>
            <pc:sldMk cId="3558156177" sldId="2147472402"/>
            <ac:graphicFrameMk id="5" creationId="{1088B714-DC92-EDC8-7874-6E8713E9956D}"/>
          </ac:graphicFrameMkLst>
        </pc:graphicFrameChg>
        <pc:graphicFrameChg chg="mod modGraphic">
          <ac:chgData name="Pekka Ylikojola" userId="6102eb86-5574-4b99-b528-be80b97126f0" providerId="ADAL" clId="{E9BDD00A-160D-4B8D-9904-E71D5FC37CD1}" dt="2025-10-14T05:05:59.459" v="13502" actId="242"/>
          <ac:graphicFrameMkLst>
            <pc:docMk/>
            <pc:sldMk cId="3558156177" sldId="2147472402"/>
            <ac:graphicFrameMk id="6" creationId="{B3A914BC-8751-07EC-5CE5-86C7C80E610C}"/>
          </ac:graphicFrameMkLst>
        </pc:graphicFrameChg>
      </pc:sldChg>
      <pc:sldChg chg="modSp mod">
        <pc:chgData name="Pekka Ylikojola" userId="6102eb86-5574-4b99-b528-be80b97126f0" providerId="ADAL" clId="{E9BDD00A-160D-4B8D-9904-E71D5FC37CD1}" dt="2025-10-15T06:49:53.607" v="17125" actId="20577"/>
        <pc:sldMkLst>
          <pc:docMk/>
          <pc:sldMk cId="2968264299" sldId="2147472408"/>
        </pc:sldMkLst>
        <pc:spChg chg="mod">
          <ac:chgData name="Pekka Ylikojola" userId="6102eb86-5574-4b99-b528-be80b97126f0" providerId="ADAL" clId="{E9BDD00A-160D-4B8D-9904-E71D5FC37CD1}" dt="2025-10-15T06:49:53.607" v="17125" actId="20577"/>
          <ac:spMkLst>
            <pc:docMk/>
            <pc:sldMk cId="2968264299" sldId="2147472408"/>
            <ac:spMk id="3" creationId="{1CD69FE0-00FA-2EA7-7D02-E3098CD8721B}"/>
          </ac:spMkLst>
        </pc:spChg>
      </pc:sldChg>
      <pc:sldChg chg="modSp mod">
        <pc:chgData name="Pekka Ylikojola" userId="6102eb86-5574-4b99-b528-be80b97126f0" providerId="ADAL" clId="{E9BDD00A-160D-4B8D-9904-E71D5FC37CD1}" dt="2025-10-14T12:30:16.941" v="16964"/>
        <pc:sldMkLst>
          <pc:docMk/>
          <pc:sldMk cId="3280882882" sldId="2147472410"/>
        </pc:sldMkLst>
        <pc:spChg chg="mod">
          <ac:chgData name="Pekka Ylikojola" userId="6102eb86-5574-4b99-b528-be80b97126f0" providerId="ADAL" clId="{E9BDD00A-160D-4B8D-9904-E71D5FC37CD1}" dt="2025-10-14T12:30:16.941" v="16964"/>
          <ac:spMkLst>
            <pc:docMk/>
            <pc:sldMk cId="3280882882" sldId="2147472410"/>
            <ac:spMk id="2" creationId="{3D77BF8D-E934-62BD-C9DD-8BF64A2B2B91}"/>
          </ac:spMkLst>
        </pc:spChg>
        <pc:spChg chg="mod">
          <ac:chgData name="Pekka Ylikojola" userId="6102eb86-5574-4b99-b528-be80b97126f0" providerId="ADAL" clId="{E9BDD00A-160D-4B8D-9904-E71D5FC37CD1}" dt="2025-10-14T05:26:21.440" v="13900" actId="1076"/>
          <ac:spMkLst>
            <pc:docMk/>
            <pc:sldMk cId="3280882882" sldId="2147472410"/>
            <ac:spMk id="8" creationId="{60131F42-9D36-C1DF-9055-BAAE80B1FA96}"/>
          </ac:spMkLst>
        </pc:spChg>
        <pc:spChg chg="mod">
          <ac:chgData name="Pekka Ylikojola" userId="6102eb86-5574-4b99-b528-be80b97126f0" providerId="ADAL" clId="{E9BDD00A-160D-4B8D-9904-E71D5FC37CD1}" dt="2025-10-13T05:27:14.598" v="8570" actId="20577"/>
          <ac:spMkLst>
            <pc:docMk/>
            <pc:sldMk cId="3280882882" sldId="2147472410"/>
            <ac:spMk id="11" creationId="{830DFF8C-EF0F-9403-E4FF-0EF99F31E9BD}"/>
          </ac:spMkLst>
        </pc:spChg>
        <pc:picChg chg="mod">
          <ac:chgData name="Pekka Ylikojola" userId="6102eb86-5574-4b99-b528-be80b97126f0" providerId="ADAL" clId="{E9BDD00A-160D-4B8D-9904-E71D5FC37CD1}" dt="2025-10-14T05:26:15.721" v="13899" actId="1036"/>
          <ac:picMkLst>
            <pc:docMk/>
            <pc:sldMk cId="3280882882" sldId="2147472410"/>
            <ac:picMk id="7" creationId="{83EFAB7B-A410-2C06-D859-7B44A1B1F5F1}"/>
          </ac:picMkLst>
        </pc:picChg>
        <pc:picChg chg="mod">
          <ac:chgData name="Pekka Ylikojola" userId="6102eb86-5574-4b99-b528-be80b97126f0" providerId="ADAL" clId="{E9BDD00A-160D-4B8D-9904-E71D5FC37CD1}" dt="2025-10-14T05:26:15.721" v="13899" actId="1036"/>
          <ac:picMkLst>
            <pc:docMk/>
            <pc:sldMk cId="3280882882" sldId="2147472410"/>
            <ac:picMk id="10" creationId="{111BB355-9C9C-C3E8-E191-05AAF908A367}"/>
          </ac:picMkLst>
        </pc:picChg>
      </pc:sldChg>
      <pc:sldChg chg="modSp mod">
        <pc:chgData name="Pekka Ylikojola" userId="6102eb86-5574-4b99-b528-be80b97126f0" providerId="ADAL" clId="{E9BDD00A-160D-4B8D-9904-E71D5FC37CD1}" dt="2025-10-14T11:49:44.907" v="16564" actId="1036"/>
        <pc:sldMkLst>
          <pc:docMk/>
          <pc:sldMk cId="1029911054" sldId="2147472411"/>
        </pc:sldMkLst>
        <pc:spChg chg="mod">
          <ac:chgData name="Pekka Ylikojola" userId="6102eb86-5574-4b99-b528-be80b97126f0" providerId="ADAL" clId="{E9BDD00A-160D-4B8D-9904-E71D5FC37CD1}" dt="2025-10-14T11:49:44.907" v="16564" actId="1036"/>
          <ac:spMkLst>
            <pc:docMk/>
            <pc:sldMk cId="1029911054" sldId="2147472411"/>
            <ac:spMk id="2" creationId="{3087BA2B-B64E-3215-65B8-F9B290449F4E}"/>
          </ac:spMkLst>
        </pc:spChg>
        <pc:spChg chg="mod">
          <ac:chgData name="Pekka Ylikojola" userId="6102eb86-5574-4b99-b528-be80b97126f0" providerId="ADAL" clId="{E9BDD00A-160D-4B8D-9904-E71D5FC37CD1}" dt="2025-10-14T06:55:38.806" v="14933" actId="20577"/>
          <ac:spMkLst>
            <pc:docMk/>
            <pc:sldMk cId="1029911054" sldId="2147472411"/>
            <ac:spMk id="3" creationId="{CB9496D4-5671-7A1B-C48C-B74CE94C2F3F}"/>
          </ac:spMkLst>
        </pc:spChg>
      </pc:sldChg>
      <pc:sldChg chg="modSp mod">
        <pc:chgData name="Pekka Ylikojola" userId="6102eb86-5574-4b99-b528-be80b97126f0" providerId="ADAL" clId="{E9BDD00A-160D-4B8D-9904-E71D5FC37CD1}" dt="2025-10-14T12:13:23.434" v="16765" actId="114"/>
        <pc:sldMkLst>
          <pc:docMk/>
          <pc:sldMk cId="646889777" sldId="2147472412"/>
        </pc:sldMkLst>
        <pc:spChg chg="mod">
          <ac:chgData name="Pekka Ylikojola" userId="6102eb86-5574-4b99-b528-be80b97126f0" providerId="ADAL" clId="{E9BDD00A-160D-4B8D-9904-E71D5FC37CD1}" dt="2025-10-14T12:13:23.434" v="16765" actId="114"/>
          <ac:spMkLst>
            <pc:docMk/>
            <pc:sldMk cId="646889777" sldId="2147472412"/>
            <ac:spMk id="4" creationId="{F6F101A7-D0BE-ED98-72B2-AC69B0414BD3}"/>
          </ac:spMkLst>
        </pc:spChg>
      </pc:sldChg>
      <pc:sldChg chg="modSp mod">
        <pc:chgData name="Pekka Ylikojola" userId="6102eb86-5574-4b99-b528-be80b97126f0" providerId="ADAL" clId="{E9BDD00A-160D-4B8D-9904-E71D5FC37CD1}" dt="2025-10-13T07:24:00.107" v="9524" actId="113"/>
        <pc:sldMkLst>
          <pc:docMk/>
          <pc:sldMk cId="1928222342" sldId="2147472413"/>
        </pc:sldMkLst>
        <pc:spChg chg="mod">
          <ac:chgData name="Pekka Ylikojola" userId="6102eb86-5574-4b99-b528-be80b97126f0" providerId="ADAL" clId="{E9BDD00A-160D-4B8D-9904-E71D5FC37CD1}" dt="2025-10-13T07:24:00.107" v="9524" actId="113"/>
          <ac:spMkLst>
            <pc:docMk/>
            <pc:sldMk cId="1928222342" sldId="2147472413"/>
            <ac:spMk id="4" creationId="{7BAF02F9-0028-459E-CB1A-F67ABA4F081E}"/>
          </ac:spMkLst>
        </pc:spChg>
      </pc:sldChg>
      <pc:sldChg chg="modSp mod">
        <pc:chgData name="Pekka Ylikojola" userId="6102eb86-5574-4b99-b528-be80b97126f0" providerId="ADAL" clId="{E9BDD00A-160D-4B8D-9904-E71D5FC37CD1}" dt="2025-10-13T05:34:08.512" v="8601" actId="20577"/>
        <pc:sldMkLst>
          <pc:docMk/>
          <pc:sldMk cId="4112308350" sldId="2147472414"/>
        </pc:sldMkLst>
        <pc:spChg chg="mod">
          <ac:chgData name="Pekka Ylikojola" userId="6102eb86-5574-4b99-b528-be80b97126f0" providerId="ADAL" clId="{E9BDD00A-160D-4B8D-9904-E71D5FC37CD1}" dt="2025-10-13T05:34:08.512" v="8601" actId="20577"/>
          <ac:spMkLst>
            <pc:docMk/>
            <pc:sldMk cId="4112308350" sldId="2147472414"/>
            <ac:spMk id="4" creationId="{4B41BFE6-AA98-5457-72D0-9AD2C449398F}"/>
          </ac:spMkLst>
        </pc:spChg>
      </pc:sldChg>
      <pc:sldChg chg="addSp delSp modSp add mod ord">
        <pc:chgData name="Pekka Ylikojola" userId="6102eb86-5574-4b99-b528-be80b97126f0" providerId="ADAL" clId="{E9BDD00A-160D-4B8D-9904-E71D5FC37CD1}" dt="2025-10-15T10:41:36.768" v="18258" actId="20577"/>
        <pc:sldMkLst>
          <pc:docMk/>
          <pc:sldMk cId="1907460491" sldId="2147472418"/>
        </pc:sldMkLst>
        <pc:spChg chg="mod">
          <ac:chgData name="Pekka Ylikojola" userId="6102eb86-5574-4b99-b528-be80b97126f0" providerId="ADAL" clId="{E9BDD00A-160D-4B8D-9904-E71D5FC37CD1}" dt="2025-10-14T12:01:50.546" v="16752" actId="20577"/>
          <ac:spMkLst>
            <pc:docMk/>
            <pc:sldMk cId="1907460491" sldId="2147472418"/>
            <ac:spMk id="5" creationId="{602B249E-2752-4054-A6F6-ACEE0F7C2C96}"/>
          </ac:spMkLst>
        </pc:spChg>
        <pc:spChg chg="add mod">
          <ac:chgData name="Pekka Ylikojola" userId="6102eb86-5574-4b99-b528-be80b97126f0" providerId="ADAL" clId="{E9BDD00A-160D-4B8D-9904-E71D5FC37CD1}" dt="2025-10-15T10:25:45.589" v="17787" actId="1076"/>
          <ac:spMkLst>
            <pc:docMk/>
            <pc:sldMk cId="1907460491" sldId="2147472418"/>
            <ac:spMk id="6" creationId="{18304659-8548-E772-878F-7493D24FA9E6}"/>
          </ac:spMkLst>
        </pc:spChg>
        <pc:spChg chg="add mod">
          <ac:chgData name="Pekka Ylikojola" userId="6102eb86-5574-4b99-b528-be80b97126f0" providerId="ADAL" clId="{E9BDD00A-160D-4B8D-9904-E71D5FC37CD1}" dt="2025-10-15T07:05:35.204" v="17207" actId="20577"/>
          <ac:spMkLst>
            <pc:docMk/>
            <pc:sldMk cId="1907460491" sldId="2147472418"/>
            <ac:spMk id="7" creationId="{C3C16033-C54B-99E9-5038-0BE8A01C1994}"/>
          </ac:spMkLst>
        </pc:spChg>
        <pc:spChg chg="add mod">
          <ac:chgData name="Pekka Ylikojola" userId="6102eb86-5574-4b99-b528-be80b97126f0" providerId="ADAL" clId="{E9BDD00A-160D-4B8D-9904-E71D5FC37CD1}" dt="2025-10-15T07:04:43.409" v="17172" actId="20577"/>
          <ac:spMkLst>
            <pc:docMk/>
            <pc:sldMk cId="1907460491" sldId="2147472418"/>
            <ac:spMk id="8" creationId="{4821EC67-867B-2AA4-D057-CE5B2AB47A5B}"/>
          </ac:spMkLst>
        </pc:spChg>
        <pc:spChg chg="add mod">
          <ac:chgData name="Pekka Ylikojola" userId="6102eb86-5574-4b99-b528-be80b97126f0" providerId="ADAL" clId="{E9BDD00A-160D-4B8D-9904-E71D5FC37CD1}" dt="2025-10-15T10:41:36.768" v="18258" actId="20577"/>
          <ac:spMkLst>
            <pc:docMk/>
            <pc:sldMk cId="1907460491" sldId="2147472418"/>
            <ac:spMk id="13" creationId="{782A7A75-3B69-CA74-806F-54E043AAE684}"/>
          </ac:spMkLst>
        </pc:spChg>
        <pc:graphicFrameChg chg="add mod modGraphic">
          <ac:chgData name="Pekka Ylikojola" userId="6102eb86-5574-4b99-b528-be80b97126f0" providerId="ADAL" clId="{E9BDD00A-160D-4B8D-9904-E71D5FC37CD1}" dt="2025-10-15T10:25:42.979" v="17786" actId="14100"/>
          <ac:graphicFrameMkLst>
            <pc:docMk/>
            <pc:sldMk cId="1907460491" sldId="2147472418"/>
            <ac:graphicFrameMk id="3" creationId="{057828BE-C9EC-8186-B4E5-26BC1F4855A4}"/>
          </ac:graphicFrameMkLst>
        </pc:graphicFrameChg>
      </pc:sldChg>
      <pc:sldChg chg="addSp delSp modSp add mod">
        <pc:chgData name="Pekka Ylikojola" userId="6102eb86-5574-4b99-b528-be80b97126f0" providerId="ADAL" clId="{E9BDD00A-160D-4B8D-9904-E71D5FC37CD1}" dt="2025-11-05T06:46:39.138" v="18727" actId="20577"/>
        <pc:sldMkLst>
          <pc:docMk/>
          <pc:sldMk cId="772412793" sldId="2147472419"/>
        </pc:sldMkLst>
        <pc:spChg chg="mod">
          <ac:chgData name="Pekka Ylikojola" userId="6102eb86-5574-4b99-b528-be80b97126f0" providerId="ADAL" clId="{E9BDD00A-160D-4B8D-9904-E71D5FC37CD1}" dt="2025-10-15T06:44:49.004" v="17044" actId="14100"/>
          <ac:spMkLst>
            <pc:docMk/>
            <pc:sldMk cId="772412793" sldId="2147472419"/>
            <ac:spMk id="5" creationId="{A515A177-E518-368D-62AB-79381FBB762D}"/>
          </ac:spMkLst>
        </pc:spChg>
        <pc:spChg chg="mod">
          <ac:chgData name="Pekka Ylikojola" userId="6102eb86-5574-4b99-b528-be80b97126f0" providerId="ADAL" clId="{E9BDD00A-160D-4B8D-9904-E71D5FC37CD1}" dt="2025-10-14T11:47:13.910" v="16554" actId="1076"/>
          <ac:spMkLst>
            <pc:docMk/>
            <pc:sldMk cId="772412793" sldId="2147472419"/>
            <ac:spMk id="7" creationId="{9B657C10-7CB7-6A86-219C-4BBA52578833}"/>
          </ac:spMkLst>
        </pc:spChg>
        <pc:spChg chg="mod">
          <ac:chgData name="Pekka Ylikojola" userId="6102eb86-5574-4b99-b528-be80b97126f0" providerId="ADAL" clId="{E9BDD00A-160D-4B8D-9904-E71D5FC37CD1}" dt="2025-11-05T06:46:39.138" v="18727" actId="20577"/>
          <ac:spMkLst>
            <pc:docMk/>
            <pc:sldMk cId="772412793" sldId="2147472419"/>
            <ac:spMk id="14" creationId="{6BEC19E4-CEEF-BC13-D3C4-F0CC7D8A0518}"/>
          </ac:spMkLst>
        </pc:spChg>
        <pc:graphicFrameChg chg="mod modGraphic">
          <ac:chgData name="Pekka Ylikojola" userId="6102eb86-5574-4b99-b528-be80b97126f0" providerId="ADAL" clId="{E9BDD00A-160D-4B8D-9904-E71D5FC37CD1}" dt="2025-10-14T11:09:06.415" v="16268" actId="20577"/>
          <ac:graphicFrameMkLst>
            <pc:docMk/>
            <pc:sldMk cId="772412793" sldId="2147472419"/>
            <ac:graphicFrameMk id="15" creationId="{9E4FFE39-5A70-2199-BFFB-16B7AC56FE73}"/>
          </ac:graphicFrameMkLst>
        </pc:graphicFrameChg>
        <pc:picChg chg="add mod ord">
          <ac:chgData name="Pekka Ylikojola" userId="6102eb86-5574-4b99-b528-be80b97126f0" providerId="ADAL" clId="{E9BDD00A-160D-4B8D-9904-E71D5FC37CD1}" dt="2025-10-14T11:43:36.753" v="16539" actId="167"/>
          <ac:picMkLst>
            <pc:docMk/>
            <pc:sldMk cId="772412793" sldId="2147472419"/>
            <ac:picMk id="2" creationId="{1E43BD8E-A169-84E1-53DB-35FEA79105EF}"/>
          </ac:picMkLst>
        </pc:picChg>
      </pc:sldChg>
      <pc:sldChg chg="addSp delSp modSp add mod">
        <pc:chgData name="Pekka Ylikojola" userId="6102eb86-5574-4b99-b528-be80b97126f0" providerId="ADAL" clId="{E9BDD00A-160D-4B8D-9904-E71D5FC37CD1}" dt="2025-10-24T04:57:57.405" v="18336" actId="20577"/>
        <pc:sldMkLst>
          <pc:docMk/>
          <pc:sldMk cId="3416289356" sldId="2147472420"/>
        </pc:sldMkLst>
        <pc:spChg chg="mod">
          <ac:chgData name="Pekka Ylikojola" userId="6102eb86-5574-4b99-b528-be80b97126f0" providerId="ADAL" clId="{E9BDD00A-160D-4B8D-9904-E71D5FC37CD1}" dt="2025-10-14T08:13:23.973" v="15494" actId="1035"/>
          <ac:spMkLst>
            <pc:docMk/>
            <pc:sldMk cId="3416289356" sldId="2147472420"/>
            <ac:spMk id="5" creationId="{3FBB2E62-0F47-3D98-E398-31DE7392170A}"/>
          </ac:spMkLst>
        </pc:spChg>
        <pc:spChg chg="mod">
          <ac:chgData name="Pekka Ylikojola" userId="6102eb86-5574-4b99-b528-be80b97126f0" providerId="ADAL" clId="{E9BDD00A-160D-4B8D-9904-E71D5FC37CD1}" dt="2025-10-24T04:57:57.405" v="18336" actId="20577"/>
          <ac:spMkLst>
            <pc:docMk/>
            <pc:sldMk cId="3416289356" sldId="2147472420"/>
            <ac:spMk id="6" creationId="{5870DF59-D240-AC5A-1D86-4DEEA0884AAA}"/>
          </ac:spMkLst>
        </pc:spChg>
        <pc:graphicFrameChg chg="mod ord modGraphic">
          <ac:chgData name="Pekka Ylikojola" userId="6102eb86-5574-4b99-b528-be80b97126f0" providerId="ADAL" clId="{E9BDD00A-160D-4B8D-9904-E71D5FC37CD1}" dt="2025-10-14T12:24:48.360" v="16904" actId="20577"/>
          <ac:graphicFrameMkLst>
            <pc:docMk/>
            <pc:sldMk cId="3416289356" sldId="2147472420"/>
            <ac:graphicFrameMk id="2" creationId="{026DD24D-4DA4-6B40-6032-32BEDF27B461}"/>
          </ac:graphicFrameMkLst>
        </pc:graphicFrameChg>
        <pc:graphicFrameChg chg="add mod modGraphic">
          <ac:chgData name="Pekka Ylikojola" userId="6102eb86-5574-4b99-b528-be80b97126f0" providerId="ADAL" clId="{E9BDD00A-160D-4B8D-9904-E71D5FC37CD1}" dt="2025-10-14T09:32:26.969" v="15521" actId="404"/>
          <ac:graphicFrameMkLst>
            <pc:docMk/>
            <pc:sldMk cId="3416289356" sldId="2147472420"/>
            <ac:graphicFrameMk id="8" creationId="{675BAB08-684E-131A-11FB-32FA679A3B8C}"/>
          </ac:graphicFrameMkLst>
        </pc:graphicFrameChg>
      </pc:sldChg>
      <pc:sldChg chg="delSp modSp add mod">
        <pc:chgData name="Pekka Ylikojola" userId="6102eb86-5574-4b99-b528-be80b97126f0" providerId="ADAL" clId="{E9BDD00A-160D-4B8D-9904-E71D5FC37CD1}" dt="2025-10-20T12:26:36.948" v="18261" actId="404"/>
        <pc:sldMkLst>
          <pc:docMk/>
          <pc:sldMk cId="1120077647" sldId="2147472421"/>
        </pc:sldMkLst>
        <pc:spChg chg="mod">
          <ac:chgData name="Pekka Ylikojola" userId="6102eb86-5574-4b99-b528-be80b97126f0" providerId="ADAL" clId="{E9BDD00A-160D-4B8D-9904-E71D5FC37CD1}" dt="2025-10-15T06:44:20.954" v="17042" actId="1035"/>
          <ac:spMkLst>
            <pc:docMk/>
            <pc:sldMk cId="1120077647" sldId="2147472421"/>
            <ac:spMk id="5" creationId="{D231FC64-0547-3D53-2665-9429E911CD32}"/>
          </ac:spMkLst>
        </pc:spChg>
        <pc:spChg chg="mod">
          <ac:chgData name="Pekka Ylikojola" userId="6102eb86-5574-4b99-b528-be80b97126f0" providerId="ADAL" clId="{E9BDD00A-160D-4B8D-9904-E71D5FC37CD1}" dt="2025-10-15T06:43:52.863" v="17035" actId="1036"/>
          <ac:spMkLst>
            <pc:docMk/>
            <pc:sldMk cId="1120077647" sldId="2147472421"/>
            <ac:spMk id="11" creationId="{5B4F2615-453E-E6F0-0EF7-2690615FB9F5}"/>
          </ac:spMkLst>
        </pc:spChg>
        <pc:spChg chg="mod">
          <ac:chgData name="Pekka Ylikojola" userId="6102eb86-5574-4b99-b528-be80b97126f0" providerId="ADAL" clId="{E9BDD00A-160D-4B8D-9904-E71D5FC37CD1}" dt="2025-10-15T06:45:46.069" v="17051" actId="14100"/>
          <ac:spMkLst>
            <pc:docMk/>
            <pc:sldMk cId="1120077647" sldId="2147472421"/>
            <ac:spMk id="12" creationId="{8B14BAF1-83E0-56C4-8FBB-5E1E673C8353}"/>
          </ac:spMkLst>
        </pc:spChg>
        <pc:spChg chg="mod">
          <ac:chgData name="Pekka Ylikojola" userId="6102eb86-5574-4b99-b528-be80b97126f0" providerId="ADAL" clId="{E9BDD00A-160D-4B8D-9904-E71D5FC37CD1}" dt="2025-10-15T06:43:52.863" v="17035" actId="1036"/>
          <ac:spMkLst>
            <pc:docMk/>
            <pc:sldMk cId="1120077647" sldId="2147472421"/>
            <ac:spMk id="13" creationId="{2E67E1D2-7279-AA92-AFA9-AC46395DB779}"/>
          </ac:spMkLst>
        </pc:spChg>
        <pc:spChg chg="mod">
          <ac:chgData name="Pekka Ylikojola" userId="6102eb86-5574-4b99-b528-be80b97126f0" providerId="ADAL" clId="{E9BDD00A-160D-4B8D-9904-E71D5FC37CD1}" dt="2025-10-15T06:43:52.863" v="17035" actId="1036"/>
          <ac:spMkLst>
            <pc:docMk/>
            <pc:sldMk cId="1120077647" sldId="2147472421"/>
            <ac:spMk id="20" creationId="{74C45812-AB4B-AD2A-413C-88E4647CBEFD}"/>
          </ac:spMkLst>
        </pc:spChg>
        <pc:graphicFrameChg chg="mod modGraphic">
          <ac:chgData name="Pekka Ylikojola" userId="6102eb86-5574-4b99-b528-be80b97126f0" providerId="ADAL" clId="{E9BDD00A-160D-4B8D-9904-E71D5FC37CD1}" dt="2025-10-15T06:45:43.503" v="17050" actId="1076"/>
          <ac:graphicFrameMkLst>
            <pc:docMk/>
            <pc:sldMk cId="1120077647" sldId="2147472421"/>
            <ac:graphicFrameMk id="6" creationId="{73AF80D1-D758-F858-688F-314ACA433420}"/>
          </ac:graphicFrameMkLst>
        </pc:graphicFrameChg>
        <pc:graphicFrameChg chg="mod modGraphic">
          <ac:chgData name="Pekka Ylikojola" userId="6102eb86-5574-4b99-b528-be80b97126f0" providerId="ADAL" clId="{E9BDD00A-160D-4B8D-9904-E71D5FC37CD1}" dt="2025-10-20T12:26:36.948" v="18261" actId="404"/>
          <ac:graphicFrameMkLst>
            <pc:docMk/>
            <pc:sldMk cId="1120077647" sldId="2147472421"/>
            <ac:graphicFrameMk id="9" creationId="{6B4C8E2E-20B8-2D4D-C83F-F2873C300798}"/>
          </ac:graphicFrameMkLst>
        </pc:graphicFrameChg>
        <pc:graphicFrameChg chg="mod modGraphic">
          <ac:chgData name="Pekka Ylikojola" userId="6102eb86-5574-4b99-b528-be80b97126f0" providerId="ADAL" clId="{E9BDD00A-160D-4B8D-9904-E71D5FC37CD1}" dt="2025-10-15T06:43:52.863" v="17035" actId="1036"/>
          <ac:graphicFrameMkLst>
            <pc:docMk/>
            <pc:sldMk cId="1120077647" sldId="2147472421"/>
            <ac:graphicFrameMk id="17" creationId="{CB39CF8C-8141-C059-EB26-4CB0D6E75F38}"/>
          </ac:graphicFrameMkLst>
        </pc:graphicFrameChg>
      </pc:sldChg>
      <pc:sldChg chg="addSp delSp modSp add mod">
        <pc:chgData name="Pekka Ylikojola" userId="6102eb86-5574-4b99-b528-be80b97126f0" providerId="ADAL" clId="{E9BDD00A-160D-4B8D-9904-E71D5FC37CD1}" dt="2025-10-15T06:44:15.059" v="17041" actId="27636"/>
        <pc:sldMkLst>
          <pc:docMk/>
          <pc:sldMk cId="2437831905" sldId="2147472422"/>
        </pc:sldMkLst>
        <pc:spChg chg="mod">
          <ac:chgData name="Pekka Ylikojola" userId="6102eb86-5574-4b99-b528-be80b97126f0" providerId="ADAL" clId="{E9BDD00A-160D-4B8D-9904-E71D5FC37CD1}" dt="2025-10-15T06:44:15.059" v="17041" actId="27636"/>
          <ac:spMkLst>
            <pc:docMk/>
            <pc:sldMk cId="2437831905" sldId="2147472422"/>
            <ac:spMk id="5" creationId="{D58126DD-5736-EC44-539D-BE8E39922CB7}"/>
          </ac:spMkLst>
        </pc:spChg>
        <pc:spChg chg="mod">
          <ac:chgData name="Pekka Ylikojola" userId="6102eb86-5574-4b99-b528-be80b97126f0" providerId="ADAL" clId="{E9BDD00A-160D-4B8D-9904-E71D5FC37CD1}" dt="2025-10-14T11:46:21.368" v="16550" actId="1076"/>
          <ac:spMkLst>
            <pc:docMk/>
            <pc:sldMk cId="2437831905" sldId="2147472422"/>
            <ac:spMk id="10" creationId="{159BD955-DFB9-75BC-79FE-125018BA44BE}"/>
          </ac:spMkLst>
        </pc:spChg>
        <pc:picChg chg="add mod">
          <ac:chgData name="Pekka Ylikojola" userId="6102eb86-5574-4b99-b528-be80b97126f0" providerId="ADAL" clId="{E9BDD00A-160D-4B8D-9904-E71D5FC37CD1}" dt="2025-10-14T11:44:23.872" v="16549" actId="1035"/>
          <ac:picMkLst>
            <pc:docMk/>
            <pc:sldMk cId="2437831905" sldId="2147472422"/>
            <ac:picMk id="2" creationId="{F744BA87-2FFB-1ECD-23A6-BD2EC6954E97}"/>
          </ac:picMkLst>
        </pc:picChg>
      </pc:sldChg>
      <pc:sldChg chg="modSp mod">
        <pc:chgData name="Pekka Ylikojola" userId="6102eb86-5574-4b99-b528-be80b97126f0" providerId="ADAL" clId="{E9BDD00A-160D-4B8D-9904-E71D5FC37CD1}" dt="2025-11-05T06:46:56.950" v="18728" actId="13926"/>
        <pc:sldMkLst>
          <pc:docMk/>
          <pc:sldMk cId="3086168987" sldId="2147472423"/>
        </pc:sldMkLst>
        <pc:spChg chg="mod">
          <ac:chgData name="Pekka Ylikojola" userId="6102eb86-5574-4b99-b528-be80b97126f0" providerId="ADAL" clId="{E9BDD00A-160D-4B8D-9904-E71D5FC37CD1}" dt="2025-11-05T06:46:56.950" v="18728" actId="13926"/>
          <ac:spMkLst>
            <pc:docMk/>
            <pc:sldMk cId="3086168987" sldId="2147472423"/>
            <ac:spMk id="3" creationId="{800F2A95-6924-884A-308D-06C887A4EF25}"/>
          </ac:spMkLst>
        </pc:spChg>
      </pc:sldChg>
      <pc:sldChg chg="addSp delSp modSp mod">
        <pc:chgData name="Pekka Ylikojola" userId="6102eb86-5574-4b99-b528-be80b97126f0" providerId="ADAL" clId="{E9BDD00A-160D-4B8D-9904-E71D5FC37CD1}" dt="2025-10-20T12:27:56.991" v="18303" actId="14100"/>
        <pc:sldMkLst>
          <pc:docMk/>
          <pc:sldMk cId="681994037" sldId="2147472424"/>
        </pc:sldMkLst>
        <pc:spChg chg="add mod">
          <ac:chgData name="Pekka Ylikojola" userId="6102eb86-5574-4b99-b528-be80b97126f0" providerId="ADAL" clId="{E9BDD00A-160D-4B8D-9904-E71D5FC37CD1}" dt="2025-10-15T06:47:06.190" v="17076" actId="6549"/>
          <ac:spMkLst>
            <pc:docMk/>
            <pc:sldMk cId="681994037" sldId="2147472424"/>
            <ac:spMk id="7" creationId="{4F8BB2FA-1BEE-9437-E61F-5C34CA8D4D9E}"/>
          </ac:spMkLst>
        </pc:spChg>
        <pc:spChg chg="mod">
          <ac:chgData name="Pekka Ylikojola" userId="6102eb86-5574-4b99-b528-be80b97126f0" providerId="ADAL" clId="{E9BDD00A-160D-4B8D-9904-E71D5FC37CD1}" dt="2025-10-20T12:27:56.991" v="18303" actId="14100"/>
          <ac:spMkLst>
            <pc:docMk/>
            <pc:sldMk cId="681994037" sldId="2147472424"/>
            <ac:spMk id="14" creationId="{6B5A479F-8ACA-A9F6-7105-B8E600AAC962}"/>
          </ac:spMkLst>
        </pc:spChg>
        <pc:graphicFrameChg chg="mod">
          <ac:chgData name="Pekka Ylikojola" userId="6102eb86-5574-4b99-b528-be80b97126f0" providerId="ADAL" clId="{E9BDD00A-160D-4B8D-9904-E71D5FC37CD1}" dt="2025-10-20T12:27:54.785" v="18302" actId="1038"/>
          <ac:graphicFrameMkLst>
            <pc:docMk/>
            <pc:sldMk cId="681994037" sldId="2147472424"/>
            <ac:graphicFrameMk id="8" creationId="{8BA890EC-0407-8B53-1F17-D1049AB1BBF2}"/>
          </ac:graphicFrameMkLst>
        </pc:graphicFrameChg>
        <pc:graphicFrameChg chg="mod">
          <ac:chgData name="Pekka Ylikojola" userId="6102eb86-5574-4b99-b528-be80b97126f0" providerId="ADAL" clId="{E9BDD00A-160D-4B8D-9904-E71D5FC37CD1}" dt="2025-10-20T12:27:48.484" v="18289" actId="1037"/>
          <ac:graphicFrameMkLst>
            <pc:docMk/>
            <pc:sldMk cId="681994037" sldId="2147472424"/>
            <ac:graphicFrameMk id="10" creationId="{1AB6E67D-6B98-883F-A6D2-7A54ADD27006}"/>
          </ac:graphicFrameMkLst>
        </pc:graphicFrameChg>
        <pc:graphicFrameChg chg="mod">
          <ac:chgData name="Pekka Ylikojola" userId="6102eb86-5574-4b99-b528-be80b97126f0" providerId="ADAL" clId="{E9BDD00A-160D-4B8D-9904-E71D5FC37CD1}" dt="2025-10-15T06:47:11.364" v="17104" actId="1036"/>
          <ac:graphicFrameMkLst>
            <pc:docMk/>
            <pc:sldMk cId="681994037" sldId="2147472424"/>
            <ac:graphicFrameMk id="17" creationId="{1F90B524-BC03-30B8-CEF6-3BCCD27ADB3D}"/>
          </ac:graphicFrameMkLst>
        </pc:graphicFrameChg>
      </pc:sldChg>
      <pc:sldChg chg="modSp mod">
        <pc:chgData name="Pekka Ylikojola" userId="6102eb86-5574-4b99-b528-be80b97126f0" providerId="ADAL" clId="{E9BDD00A-160D-4B8D-9904-E71D5FC37CD1}" dt="2025-10-15T06:52:11.740" v="17164" actId="20577"/>
        <pc:sldMkLst>
          <pc:docMk/>
          <pc:sldMk cId="818210302" sldId="2147472425"/>
        </pc:sldMkLst>
        <pc:spChg chg="mod">
          <ac:chgData name="Pekka Ylikojola" userId="6102eb86-5574-4b99-b528-be80b97126f0" providerId="ADAL" clId="{E9BDD00A-160D-4B8D-9904-E71D5FC37CD1}" dt="2025-10-15T06:51:56.269" v="17154" actId="27636"/>
          <ac:spMkLst>
            <pc:docMk/>
            <pc:sldMk cId="818210302" sldId="2147472425"/>
            <ac:spMk id="4" creationId="{34C0C72B-D369-4B93-746E-1D1C091A4CFD}"/>
          </ac:spMkLst>
        </pc:spChg>
        <pc:spChg chg="mod">
          <ac:chgData name="Pekka Ylikojola" userId="6102eb86-5574-4b99-b528-be80b97126f0" providerId="ADAL" clId="{E9BDD00A-160D-4B8D-9904-E71D5FC37CD1}" dt="2025-10-15T06:52:11.740" v="17164" actId="20577"/>
          <ac:spMkLst>
            <pc:docMk/>
            <pc:sldMk cId="818210302" sldId="2147472425"/>
            <ac:spMk id="6" creationId="{E7E233BE-FB22-AE2C-2F79-6EC00EEFF5E9}"/>
          </ac:spMkLst>
        </pc:spChg>
        <pc:spChg chg="mod">
          <ac:chgData name="Pekka Ylikojola" userId="6102eb86-5574-4b99-b528-be80b97126f0" providerId="ADAL" clId="{E9BDD00A-160D-4B8D-9904-E71D5FC37CD1}" dt="2025-10-15T06:51:29.686" v="17135" actId="20577"/>
          <ac:spMkLst>
            <pc:docMk/>
            <pc:sldMk cId="818210302" sldId="2147472425"/>
            <ac:spMk id="9" creationId="{6BE1DB71-A817-C9BC-C679-B02F4880BB12}"/>
          </ac:spMkLst>
        </pc:spChg>
      </pc:sldChg>
    </pc:docChg>
  </pc:docChgLst>
  <pc:docChgLst>
    <pc:chgData name="Mikko Kesä" userId="1b9e1d2c-d590-4665-af83-58039ab57bb2" providerId="ADAL" clId="{E70C2D14-4111-4202-9FA4-C9A7C34C3527}"/>
    <pc:docChg chg="undo custSel addSld delSld modSld sldOrd">
      <pc:chgData name="Mikko Kesä" userId="1b9e1d2c-d590-4665-af83-58039ab57bb2" providerId="ADAL" clId="{E70C2D14-4111-4202-9FA4-C9A7C34C3527}" dt="2025-10-16T07:43:44.979" v="30215" actId="14100"/>
      <pc:docMkLst>
        <pc:docMk/>
      </pc:docMkLst>
      <pc:sldChg chg="modSp mod">
        <pc:chgData name="Mikko Kesä" userId="1b9e1d2c-d590-4665-af83-58039ab57bb2" providerId="ADAL" clId="{E70C2D14-4111-4202-9FA4-C9A7C34C3527}" dt="2025-10-15T05:00:01.979" v="24075" actId="1076"/>
        <pc:sldMkLst>
          <pc:docMk/>
          <pc:sldMk cId="1077761932" sldId="266"/>
        </pc:sldMkLst>
        <pc:graphicFrameChg chg="mod">
          <ac:chgData name="Mikko Kesä" userId="1b9e1d2c-d590-4665-af83-58039ab57bb2" providerId="ADAL" clId="{E70C2D14-4111-4202-9FA4-C9A7C34C3527}" dt="2025-10-15T05:00:01.979" v="24075" actId="1076"/>
          <ac:graphicFrameMkLst>
            <pc:docMk/>
            <pc:sldMk cId="1077761932" sldId="266"/>
            <ac:graphicFrameMk id="12" creationId="{E5F2B7A4-6369-A712-1D3A-703E8C6F3C87}"/>
          </ac:graphicFrameMkLst>
        </pc:graphicFrameChg>
      </pc:sldChg>
      <pc:sldChg chg="add">
        <pc:chgData name="Mikko Kesä" userId="1b9e1d2c-d590-4665-af83-58039ab57bb2" providerId="ADAL" clId="{E70C2D14-4111-4202-9FA4-C9A7C34C3527}" dt="2025-10-12T10:38:30.325" v="19776"/>
        <pc:sldMkLst>
          <pc:docMk/>
          <pc:sldMk cId="2827871416" sldId="280"/>
        </pc:sldMkLst>
      </pc:sldChg>
      <pc:sldChg chg="modSp mod">
        <pc:chgData name="Mikko Kesä" userId="1b9e1d2c-d590-4665-af83-58039ab57bb2" providerId="ADAL" clId="{E70C2D14-4111-4202-9FA4-C9A7C34C3527}" dt="2025-10-15T04:59:09.289" v="24072" actId="20577"/>
        <pc:sldMkLst>
          <pc:docMk/>
          <pc:sldMk cId="348701073" sldId="2147472257"/>
        </pc:sldMkLst>
        <pc:spChg chg="mod">
          <ac:chgData name="Mikko Kesä" userId="1b9e1d2c-d590-4665-af83-58039ab57bb2" providerId="ADAL" clId="{E70C2D14-4111-4202-9FA4-C9A7C34C3527}" dt="2025-10-15T04:59:09.289" v="24072" actId="20577"/>
          <ac:spMkLst>
            <pc:docMk/>
            <pc:sldMk cId="348701073" sldId="2147472257"/>
            <ac:spMk id="3" creationId="{D9D924C5-3D00-20E7-B696-E70638A1E946}"/>
          </ac:spMkLst>
        </pc:spChg>
      </pc:sldChg>
      <pc:sldChg chg="addSp delSp modSp mod">
        <pc:chgData name="Mikko Kesä" userId="1b9e1d2c-d590-4665-af83-58039ab57bb2" providerId="ADAL" clId="{E70C2D14-4111-4202-9FA4-C9A7C34C3527}" dt="2025-10-15T05:03:47.010" v="24201" actId="478"/>
        <pc:sldMkLst>
          <pc:docMk/>
          <pc:sldMk cId="3725552395" sldId="2147472265"/>
        </pc:sldMkLst>
        <pc:spChg chg="mod">
          <ac:chgData name="Mikko Kesä" userId="1b9e1d2c-d590-4665-af83-58039ab57bb2" providerId="ADAL" clId="{E70C2D14-4111-4202-9FA4-C9A7C34C3527}" dt="2025-10-15T05:01:28.633" v="24172" actId="113"/>
          <ac:spMkLst>
            <pc:docMk/>
            <pc:sldMk cId="3725552395" sldId="2147472265"/>
            <ac:spMk id="3" creationId="{BBC8C48B-0447-E00A-DBA3-9797957F4237}"/>
          </ac:spMkLst>
        </pc:spChg>
        <pc:spChg chg="add mod">
          <ac:chgData name="Mikko Kesä" userId="1b9e1d2c-d590-4665-af83-58039ab57bb2" providerId="ADAL" clId="{E70C2D14-4111-4202-9FA4-C9A7C34C3527}" dt="2025-10-15T05:02:22.655" v="24180" actId="207"/>
          <ac:spMkLst>
            <pc:docMk/>
            <pc:sldMk cId="3725552395" sldId="2147472265"/>
            <ac:spMk id="5" creationId="{3DFD14DA-ED62-7643-3223-5530CEBA0323}"/>
          </ac:spMkLst>
        </pc:spChg>
        <pc:spChg chg="add mod">
          <ac:chgData name="Mikko Kesä" userId="1b9e1d2c-d590-4665-af83-58039ab57bb2" providerId="ADAL" clId="{E70C2D14-4111-4202-9FA4-C9A7C34C3527}" dt="2025-10-15T05:02:36.823" v="24183" actId="14100"/>
          <ac:spMkLst>
            <pc:docMk/>
            <pc:sldMk cId="3725552395" sldId="2147472265"/>
            <ac:spMk id="6" creationId="{53A69B8F-1AA0-9AB6-80FA-89FDFF6F29FF}"/>
          </ac:spMkLst>
        </pc:spChg>
        <pc:spChg chg="add mod">
          <ac:chgData name="Mikko Kesä" userId="1b9e1d2c-d590-4665-af83-58039ab57bb2" providerId="ADAL" clId="{E70C2D14-4111-4202-9FA4-C9A7C34C3527}" dt="2025-10-15T05:02:40.673" v="24185" actId="1076"/>
          <ac:spMkLst>
            <pc:docMk/>
            <pc:sldMk cId="3725552395" sldId="2147472265"/>
            <ac:spMk id="9" creationId="{ACDA0FE0-F366-CE11-D0A1-2880B2123324}"/>
          </ac:spMkLst>
        </pc:spChg>
        <pc:spChg chg="add mod">
          <ac:chgData name="Mikko Kesä" userId="1b9e1d2c-d590-4665-af83-58039ab57bb2" providerId="ADAL" clId="{E70C2D14-4111-4202-9FA4-C9A7C34C3527}" dt="2025-10-15T05:02:45.616" v="24187" actId="1076"/>
          <ac:spMkLst>
            <pc:docMk/>
            <pc:sldMk cId="3725552395" sldId="2147472265"/>
            <ac:spMk id="10" creationId="{06C28D1F-E284-FFC8-3994-A2A5BF506F93}"/>
          </ac:spMkLst>
        </pc:spChg>
        <pc:spChg chg="add mod">
          <ac:chgData name="Mikko Kesä" userId="1b9e1d2c-d590-4665-af83-58039ab57bb2" providerId="ADAL" clId="{E70C2D14-4111-4202-9FA4-C9A7C34C3527}" dt="2025-10-15T05:02:49.731" v="24189" actId="1076"/>
          <ac:spMkLst>
            <pc:docMk/>
            <pc:sldMk cId="3725552395" sldId="2147472265"/>
            <ac:spMk id="11" creationId="{B3924650-80AD-B648-FAA1-810F58D5350C}"/>
          </ac:spMkLst>
        </pc:spChg>
        <pc:spChg chg="add mod">
          <ac:chgData name="Mikko Kesä" userId="1b9e1d2c-d590-4665-af83-58039ab57bb2" providerId="ADAL" clId="{E70C2D14-4111-4202-9FA4-C9A7C34C3527}" dt="2025-10-15T05:03:11.212" v="24195" actId="1035"/>
          <ac:spMkLst>
            <pc:docMk/>
            <pc:sldMk cId="3725552395" sldId="2147472265"/>
            <ac:spMk id="12" creationId="{2841F01D-41D3-DD80-A60F-33132814D7F2}"/>
          </ac:spMkLst>
        </pc:spChg>
        <pc:spChg chg="add mod">
          <ac:chgData name="Mikko Kesä" userId="1b9e1d2c-d590-4665-af83-58039ab57bb2" providerId="ADAL" clId="{E70C2D14-4111-4202-9FA4-C9A7C34C3527}" dt="2025-10-15T05:03:42.809" v="24200" actId="1076"/>
          <ac:spMkLst>
            <pc:docMk/>
            <pc:sldMk cId="3725552395" sldId="2147472265"/>
            <ac:spMk id="14" creationId="{07E90C73-2DF8-39C9-DF8D-0402554B30A0}"/>
          </ac:spMkLst>
        </pc:spChg>
        <pc:graphicFrameChg chg="modGraphic">
          <ac:chgData name="Mikko Kesä" userId="1b9e1d2c-d590-4665-af83-58039ab57bb2" providerId="ADAL" clId="{E70C2D14-4111-4202-9FA4-C9A7C34C3527}" dt="2025-10-15T05:01:59.898" v="24176" actId="403"/>
          <ac:graphicFrameMkLst>
            <pc:docMk/>
            <pc:sldMk cId="3725552395" sldId="2147472265"/>
            <ac:graphicFrameMk id="17" creationId="{6EEBD120-958A-FCEF-9CE0-3DB93E3CF691}"/>
          </ac:graphicFrameMkLst>
        </pc:graphicFrameChg>
      </pc:sldChg>
      <pc:sldChg chg="modSp mod">
        <pc:chgData name="Mikko Kesä" userId="1b9e1d2c-d590-4665-af83-58039ab57bb2" providerId="ADAL" clId="{E70C2D14-4111-4202-9FA4-C9A7C34C3527}" dt="2025-10-15T05:08:20.818" v="24267" actId="404"/>
        <pc:sldMkLst>
          <pc:docMk/>
          <pc:sldMk cId="2804445970" sldId="2147472267"/>
        </pc:sldMkLst>
        <pc:spChg chg="mod">
          <ac:chgData name="Mikko Kesä" userId="1b9e1d2c-d590-4665-af83-58039ab57bb2" providerId="ADAL" clId="{E70C2D14-4111-4202-9FA4-C9A7C34C3527}" dt="2025-10-15T05:08:20.818" v="24267" actId="404"/>
          <ac:spMkLst>
            <pc:docMk/>
            <pc:sldMk cId="2804445970" sldId="2147472267"/>
            <ac:spMk id="2" creationId="{B2DE4850-C606-BA3B-935E-1280AB5E7DFF}"/>
          </ac:spMkLst>
        </pc:spChg>
        <pc:spChg chg="mod">
          <ac:chgData name="Mikko Kesä" userId="1b9e1d2c-d590-4665-af83-58039ab57bb2" providerId="ADAL" clId="{E70C2D14-4111-4202-9FA4-C9A7C34C3527}" dt="2025-10-15T05:08:17.721" v="24266" actId="404"/>
          <ac:spMkLst>
            <pc:docMk/>
            <pc:sldMk cId="2804445970" sldId="2147472267"/>
            <ac:spMk id="3" creationId="{B181E934-789B-D27A-C0EA-A1C9485B3B10}"/>
          </ac:spMkLst>
        </pc:spChg>
        <pc:spChg chg="mod">
          <ac:chgData name="Mikko Kesä" userId="1b9e1d2c-d590-4665-af83-58039ab57bb2" providerId="ADAL" clId="{E70C2D14-4111-4202-9FA4-C9A7C34C3527}" dt="2025-10-15T05:08:14.629" v="24265" actId="404"/>
          <ac:spMkLst>
            <pc:docMk/>
            <pc:sldMk cId="2804445970" sldId="2147472267"/>
            <ac:spMk id="7" creationId="{BF8D8825-811B-637D-292C-9B3FC3830C4C}"/>
          </ac:spMkLst>
        </pc:spChg>
        <pc:spChg chg="mod">
          <ac:chgData name="Mikko Kesä" userId="1b9e1d2c-d590-4665-af83-58039ab57bb2" providerId="ADAL" clId="{E70C2D14-4111-4202-9FA4-C9A7C34C3527}" dt="2025-10-15T05:06:48.482" v="24234" actId="113"/>
          <ac:spMkLst>
            <pc:docMk/>
            <pc:sldMk cId="2804445970" sldId="2147472267"/>
            <ac:spMk id="18" creationId="{F1CA3034-8542-773E-3298-AB0060679BB1}"/>
          </ac:spMkLst>
        </pc:spChg>
      </pc:sldChg>
      <pc:sldChg chg="modSp mod">
        <pc:chgData name="Mikko Kesä" userId="1b9e1d2c-d590-4665-af83-58039ab57bb2" providerId="ADAL" clId="{E70C2D14-4111-4202-9FA4-C9A7C34C3527}" dt="2025-10-15T05:06:05.736" v="24230" actId="113"/>
        <pc:sldMkLst>
          <pc:docMk/>
          <pc:sldMk cId="908799060" sldId="2147472268"/>
        </pc:sldMkLst>
        <pc:graphicFrameChg chg="modGraphic">
          <ac:chgData name="Mikko Kesä" userId="1b9e1d2c-d590-4665-af83-58039ab57bb2" providerId="ADAL" clId="{E70C2D14-4111-4202-9FA4-C9A7C34C3527}" dt="2025-10-15T05:06:05.736" v="24230" actId="113"/>
          <ac:graphicFrameMkLst>
            <pc:docMk/>
            <pc:sldMk cId="908799060" sldId="2147472268"/>
            <ac:graphicFrameMk id="6" creationId="{8B266CAE-0CE2-0E9F-681B-F59626DEF544}"/>
          </ac:graphicFrameMkLst>
        </pc:graphicFrameChg>
      </pc:sldChg>
      <pc:sldChg chg="modSp mod">
        <pc:chgData name="Mikko Kesä" userId="1b9e1d2c-d590-4665-af83-58039ab57bb2" providerId="ADAL" clId="{E70C2D14-4111-4202-9FA4-C9A7C34C3527}" dt="2025-10-15T05:05:11.573" v="24229" actId="20577"/>
        <pc:sldMkLst>
          <pc:docMk/>
          <pc:sldMk cId="1048245793" sldId="2147472380"/>
        </pc:sldMkLst>
        <pc:spChg chg="mod">
          <ac:chgData name="Mikko Kesä" userId="1b9e1d2c-d590-4665-af83-58039ab57bb2" providerId="ADAL" clId="{E70C2D14-4111-4202-9FA4-C9A7C34C3527}" dt="2025-10-15T05:05:11.573" v="24229" actId="20577"/>
          <ac:spMkLst>
            <pc:docMk/>
            <pc:sldMk cId="1048245793" sldId="2147472380"/>
            <ac:spMk id="7" creationId="{CEB5624F-A4C7-AAF1-1020-FB2984CD986A}"/>
          </ac:spMkLst>
        </pc:spChg>
      </pc:sldChg>
      <pc:sldChg chg="modSp mod">
        <pc:chgData name="Mikko Kesä" userId="1b9e1d2c-d590-4665-af83-58039ab57bb2" providerId="ADAL" clId="{E70C2D14-4111-4202-9FA4-C9A7C34C3527}" dt="2025-10-15T05:08:49.793" v="24270" actId="113"/>
        <pc:sldMkLst>
          <pc:docMk/>
          <pc:sldMk cId="246064513" sldId="2147472383"/>
        </pc:sldMkLst>
        <pc:spChg chg="mod">
          <ac:chgData name="Mikko Kesä" userId="1b9e1d2c-d590-4665-af83-58039ab57bb2" providerId="ADAL" clId="{E70C2D14-4111-4202-9FA4-C9A7C34C3527}" dt="2025-10-12T06:08:11.832" v="0" actId="20577"/>
          <ac:spMkLst>
            <pc:docMk/>
            <pc:sldMk cId="246064513" sldId="2147472383"/>
            <ac:spMk id="5" creationId="{37763457-26F6-5222-CDBF-A6E8A5675F65}"/>
          </ac:spMkLst>
        </pc:spChg>
        <pc:spChg chg="mod">
          <ac:chgData name="Mikko Kesä" userId="1b9e1d2c-d590-4665-af83-58039ab57bb2" providerId="ADAL" clId="{E70C2D14-4111-4202-9FA4-C9A7C34C3527}" dt="2025-10-15T05:08:49.793" v="24270" actId="113"/>
          <ac:spMkLst>
            <pc:docMk/>
            <pc:sldMk cId="246064513" sldId="2147472383"/>
            <ac:spMk id="7" creationId="{028403C7-F584-4ACA-3F7E-52C0089B8EC8}"/>
          </ac:spMkLst>
        </pc:spChg>
      </pc:sldChg>
      <pc:sldChg chg="modSp mod">
        <pc:chgData name="Mikko Kesä" userId="1b9e1d2c-d590-4665-af83-58039ab57bb2" providerId="ADAL" clId="{E70C2D14-4111-4202-9FA4-C9A7C34C3527}" dt="2025-10-12T06:20:52.411" v="1163" actId="207"/>
        <pc:sldMkLst>
          <pc:docMk/>
          <pc:sldMk cId="2026884435" sldId="2147472385"/>
        </pc:sldMkLst>
        <pc:spChg chg="mod">
          <ac:chgData name="Mikko Kesä" userId="1b9e1d2c-d590-4665-af83-58039ab57bb2" providerId="ADAL" clId="{E70C2D14-4111-4202-9FA4-C9A7C34C3527}" dt="2025-10-12T06:20:52.411" v="1163" actId="207"/>
          <ac:spMkLst>
            <pc:docMk/>
            <pc:sldMk cId="2026884435" sldId="2147472385"/>
            <ac:spMk id="3" creationId="{C50FCE83-F5F0-4D8E-BB07-6B67AE42D419}"/>
          </ac:spMkLst>
        </pc:spChg>
      </pc:sldChg>
      <pc:sldChg chg="addSp delSp modSp mod">
        <pc:chgData name="Mikko Kesä" userId="1b9e1d2c-d590-4665-af83-58039ab57bb2" providerId="ADAL" clId="{E70C2D14-4111-4202-9FA4-C9A7C34C3527}" dt="2025-10-12T07:40:01.575" v="6806" actId="27636"/>
        <pc:sldMkLst>
          <pc:docMk/>
          <pc:sldMk cId="576655576" sldId="2147472389"/>
        </pc:sldMkLst>
        <pc:spChg chg="mod">
          <ac:chgData name="Mikko Kesä" userId="1b9e1d2c-d590-4665-af83-58039ab57bb2" providerId="ADAL" clId="{E70C2D14-4111-4202-9FA4-C9A7C34C3527}" dt="2025-10-12T07:40:01.575" v="6806" actId="27636"/>
          <ac:spMkLst>
            <pc:docMk/>
            <pc:sldMk cId="576655576" sldId="2147472389"/>
            <ac:spMk id="12" creationId="{64E8A2ED-991F-7125-1B82-CBB0245AEDD4}"/>
          </ac:spMkLst>
        </pc:spChg>
        <pc:picChg chg="add mod">
          <ac:chgData name="Mikko Kesä" userId="1b9e1d2c-d590-4665-af83-58039ab57bb2" providerId="ADAL" clId="{E70C2D14-4111-4202-9FA4-C9A7C34C3527}" dt="2025-10-12T07:33:43.115" v="5992" actId="1076"/>
          <ac:picMkLst>
            <pc:docMk/>
            <pc:sldMk cId="576655576" sldId="2147472389"/>
            <ac:picMk id="5" creationId="{6D54742B-7E1D-5CAB-5139-7BDFE10E29DA}"/>
          </ac:picMkLst>
        </pc:picChg>
      </pc:sldChg>
      <pc:sldChg chg="modSp mod">
        <pc:chgData name="Mikko Kesä" userId="1b9e1d2c-d590-4665-af83-58039ab57bb2" providerId="ADAL" clId="{E70C2D14-4111-4202-9FA4-C9A7C34C3527}" dt="2025-10-15T05:09:37.238" v="24272" actId="113"/>
        <pc:sldMkLst>
          <pc:docMk/>
          <pc:sldMk cId="4037389478" sldId="2147472390"/>
        </pc:sldMkLst>
        <pc:spChg chg="mod">
          <ac:chgData name="Mikko Kesä" userId="1b9e1d2c-d590-4665-af83-58039ab57bb2" providerId="ADAL" clId="{E70C2D14-4111-4202-9FA4-C9A7C34C3527}" dt="2025-10-15T05:09:37.238" v="24272" actId="113"/>
          <ac:spMkLst>
            <pc:docMk/>
            <pc:sldMk cId="4037389478" sldId="2147472390"/>
            <ac:spMk id="3" creationId="{5774BA95-5E0E-15DA-557F-CAE126FA063A}"/>
          </ac:spMkLst>
        </pc:spChg>
      </pc:sldChg>
      <pc:sldChg chg="modSp mod">
        <pc:chgData name="Mikko Kesä" userId="1b9e1d2c-d590-4665-af83-58039ab57bb2" providerId="ADAL" clId="{E70C2D14-4111-4202-9FA4-C9A7C34C3527}" dt="2025-10-15T06:30:44.643" v="30089" actId="20577"/>
        <pc:sldMkLst>
          <pc:docMk/>
          <pc:sldMk cId="655590505" sldId="2147472396"/>
        </pc:sldMkLst>
        <pc:spChg chg="mod">
          <ac:chgData name="Mikko Kesä" userId="1b9e1d2c-d590-4665-af83-58039ab57bb2" providerId="ADAL" clId="{E70C2D14-4111-4202-9FA4-C9A7C34C3527}" dt="2025-10-15T06:30:44.643" v="30089" actId="20577"/>
          <ac:spMkLst>
            <pc:docMk/>
            <pc:sldMk cId="655590505" sldId="2147472396"/>
            <ac:spMk id="4" creationId="{03671064-9456-9499-C660-D4C7CAD6B06D}"/>
          </ac:spMkLst>
        </pc:spChg>
      </pc:sldChg>
      <pc:sldChg chg="modSp mod ord">
        <pc:chgData name="Mikko Kesä" userId="1b9e1d2c-d590-4665-af83-58039ab57bb2" providerId="ADAL" clId="{E70C2D14-4111-4202-9FA4-C9A7C34C3527}" dt="2025-10-14T06:02:13.003" v="24026" actId="20578"/>
        <pc:sldMkLst>
          <pc:docMk/>
          <pc:sldMk cId="3932821969" sldId="2147472397"/>
        </pc:sldMkLst>
        <pc:spChg chg="mod">
          <ac:chgData name="Mikko Kesä" userId="1b9e1d2c-d590-4665-af83-58039ab57bb2" providerId="ADAL" clId="{E70C2D14-4111-4202-9FA4-C9A7C34C3527}" dt="2025-10-12T08:45:29.782" v="11651" actId="27636"/>
          <ac:spMkLst>
            <pc:docMk/>
            <pc:sldMk cId="3932821969" sldId="2147472397"/>
            <ac:spMk id="4" creationId="{2986F488-AB94-ACF4-F378-A561D59CC24F}"/>
          </ac:spMkLst>
        </pc:spChg>
      </pc:sldChg>
      <pc:sldChg chg="modSp mod">
        <pc:chgData name="Mikko Kesä" userId="1b9e1d2c-d590-4665-af83-58039ab57bb2" providerId="ADAL" clId="{E70C2D14-4111-4202-9FA4-C9A7C34C3527}" dt="2025-10-12T08:55:49.351" v="12411" actId="20577"/>
        <pc:sldMkLst>
          <pc:docMk/>
          <pc:sldMk cId="4234742038" sldId="2147472398"/>
        </pc:sldMkLst>
        <pc:spChg chg="mod">
          <ac:chgData name="Mikko Kesä" userId="1b9e1d2c-d590-4665-af83-58039ab57bb2" providerId="ADAL" clId="{E70C2D14-4111-4202-9FA4-C9A7C34C3527}" dt="2025-10-12T08:55:49.351" v="12411" actId="20577"/>
          <ac:spMkLst>
            <pc:docMk/>
            <pc:sldMk cId="4234742038" sldId="2147472398"/>
            <ac:spMk id="4" creationId="{5E0166A2-38F1-CF76-E6B1-EAE5EF9929B3}"/>
          </ac:spMkLst>
        </pc:spChg>
      </pc:sldChg>
      <pc:sldChg chg="modSp mod">
        <pc:chgData name="Mikko Kesä" userId="1b9e1d2c-d590-4665-af83-58039ab57bb2" providerId="ADAL" clId="{E70C2D14-4111-4202-9FA4-C9A7C34C3527}" dt="2025-10-15T12:57:29.818" v="30176" actId="20577"/>
        <pc:sldMkLst>
          <pc:docMk/>
          <pc:sldMk cId="2828579574" sldId="2147472399"/>
        </pc:sldMkLst>
        <pc:spChg chg="mod">
          <ac:chgData name="Mikko Kesä" userId="1b9e1d2c-d590-4665-af83-58039ab57bb2" providerId="ADAL" clId="{E70C2D14-4111-4202-9FA4-C9A7C34C3527}" dt="2025-10-12T08:27:09.207" v="9722" actId="13926"/>
          <ac:spMkLst>
            <pc:docMk/>
            <pc:sldMk cId="2828579574" sldId="2147472399"/>
            <ac:spMk id="2" creationId="{2AD7D769-C83B-99B7-83A9-222D973A39ED}"/>
          </ac:spMkLst>
        </pc:spChg>
        <pc:spChg chg="mod">
          <ac:chgData name="Mikko Kesä" userId="1b9e1d2c-d590-4665-af83-58039ab57bb2" providerId="ADAL" clId="{E70C2D14-4111-4202-9FA4-C9A7C34C3527}" dt="2025-10-15T12:57:29.818" v="30176" actId="20577"/>
          <ac:spMkLst>
            <pc:docMk/>
            <pc:sldMk cId="2828579574" sldId="2147472399"/>
            <ac:spMk id="3" creationId="{FDE4DD8D-525B-464E-C227-76F8507EE26D}"/>
          </ac:spMkLst>
        </pc:spChg>
      </pc:sldChg>
      <pc:sldChg chg="addSp delSp modSp mod">
        <pc:chgData name="Mikko Kesä" userId="1b9e1d2c-d590-4665-af83-58039ab57bb2" providerId="ADAL" clId="{E70C2D14-4111-4202-9FA4-C9A7C34C3527}" dt="2025-10-12T08:37:42.101" v="11038" actId="207"/>
        <pc:sldMkLst>
          <pc:docMk/>
          <pc:sldMk cId="2116124844" sldId="2147472401"/>
        </pc:sldMkLst>
        <pc:spChg chg="mod">
          <ac:chgData name="Mikko Kesä" userId="1b9e1d2c-d590-4665-af83-58039ab57bb2" providerId="ADAL" clId="{E70C2D14-4111-4202-9FA4-C9A7C34C3527}" dt="2025-10-12T08:37:42.101" v="11038" actId="207"/>
          <ac:spMkLst>
            <pc:docMk/>
            <pc:sldMk cId="2116124844" sldId="2147472401"/>
            <ac:spMk id="3" creationId="{5969C1AB-93AD-5849-FEB4-C260F1C48A22}"/>
          </ac:spMkLst>
        </pc:spChg>
        <pc:spChg chg="add mod">
          <ac:chgData name="Mikko Kesä" userId="1b9e1d2c-d590-4665-af83-58039ab57bb2" providerId="ADAL" clId="{E70C2D14-4111-4202-9FA4-C9A7C34C3527}" dt="2025-10-12T08:27:45.680" v="9745" actId="20577"/>
          <ac:spMkLst>
            <pc:docMk/>
            <pc:sldMk cId="2116124844" sldId="2147472401"/>
            <ac:spMk id="7" creationId="{95202554-2202-322D-3836-31E50F0230F0}"/>
          </ac:spMkLst>
        </pc:spChg>
      </pc:sldChg>
      <pc:sldChg chg="addSp modSp mod">
        <pc:chgData name="Mikko Kesä" userId="1b9e1d2c-d590-4665-af83-58039ab57bb2" providerId="ADAL" clId="{E70C2D14-4111-4202-9FA4-C9A7C34C3527}" dt="2025-10-15T05:04:17.784" v="24204" actId="1076"/>
        <pc:sldMkLst>
          <pc:docMk/>
          <pc:sldMk cId="3558156177" sldId="2147472402"/>
        </pc:sldMkLst>
        <pc:spChg chg="add mod">
          <ac:chgData name="Mikko Kesä" userId="1b9e1d2c-d590-4665-af83-58039ab57bb2" providerId="ADAL" clId="{E70C2D14-4111-4202-9FA4-C9A7C34C3527}" dt="2025-10-15T05:04:17.784" v="24204" actId="1076"/>
          <ac:spMkLst>
            <pc:docMk/>
            <pc:sldMk cId="3558156177" sldId="2147472402"/>
            <ac:spMk id="2" creationId="{81267C2E-EDB4-DB52-8312-2C8A77FE7A4E}"/>
          </ac:spMkLst>
        </pc:spChg>
      </pc:sldChg>
      <pc:sldChg chg="modSp add mod">
        <pc:chgData name="Mikko Kesä" userId="1b9e1d2c-d590-4665-af83-58039ab57bb2" providerId="ADAL" clId="{E70C2D14-4111-4202-9FA4-C9A7C34C3527}" dt="2025-10-15T06:13:07.615" v="29101" actId="113"/>
        <pc:sldMkLst>
          <pc:docMk/>
          <pc:sldMk cId="2968264299" sldId="2147472408"/>
        </pc:sldMkLst>
        <pc:spChg chg="mod">
          <ac:chgData name="Mikko Kesä" userId="1b9e1d2c-d590-4665-af83-58039ab57bb2" providerId="ADAL" clId="{E70C2D14-4111-4202-9FA4-C9A7C34C3527}" dt="2025-10-12T06:54:07.760" v="3648" actId="13926"/>
          <ac:spMkLst>
            <pc:docMk/>
            <pc:sldMk cId="2968264299" sldId="2147472408"/>
            <ac:spMk id="2" creationId="{28FCC150-6FA4-D504-3670-6A4A8CD599DE}"/>
          </ac:spMkLst>
        </pc:spChg>
        <pc:spChg chg="mod">
          <ac:chgData name="Mikko Kesä" userId="1b9e1d2c-d590-4665-af83-58039ab57bb2" providerId="ADAL" clId="{E70C2D14-4111-4202-9FA4-C9A7C34C3527}" dt="2025-10-15T06:13:07.615" v="29101" actId="113"/>
          <ac:spMkLst>
            <pc:docMk/>
            <pc:sldMk cId="2968264299" sldId="2147472408"/>
            <ac:spMk id="3" creationId="{1CD69FE0-00FA-2EA7-7D02-E3098CD8721B}"/>
          </ac:spMkLst>
        </pc:spChg>
      </pc:sldChg>
      <pc:sldChg chg="addSp delSp modSp add mod">
        <pc:chgData name="Mikko Kesä" userId="1b9e1d2c-d590-4665-af83-58039ab57bb2" providerId="ADAL" clId="{E70C2D14-4111-4202-9FA4-C9A7C34C3527}" dt="2025-10-12T08:07:57.706" v="7648" actId="113"/>
        <pc:sldMkLst>
          <pc:docMk/>
          <pc:sldMk cId="3280882882" sldId="2147472410"/>
        </pc:sldMkLst>
        <pc:spChg chg="mod">
          <ac:chgData name="Mikko Kesä" userId="1b9e1d2c-d590-4665-af83-58039ab57bb2" providerId="ADAL" clId="{E70C2D14-4111-4202-9FA4-C9A7C34C3527}" dt="2025-10-12T07:53:54.683" v="7100" actId="20577"/>
          <ac:spMkLst>
            <pc:docMk/>
            <pc:sldMk cId="3280882882" sldId="2147472410"/>
            <ac:spMk id="2" creationId="{3D77BF8D-E934-62BD-C9DD-8BF64A2B2B91}"/>
          </ac:spMkLst>
        </pc:spChg>
        <pc:spChg chg="add mod">
          <ac:chgData name="Mikko Kesä" userId="1b9e1d2c-d590-4665-af83-58039ab57bb2" providerId="ADAL" clId="{E70C2D14-4111-4202-9FA4-C9A7C34C3527}" dt="2025-10-12T08:02:58.720" v="7218" actId="403"/>
          <ac:spMkLst>
            <pc:docMk/>
            <pc:sldMk cId="3280882882" sldId="2147472410"/>
            <ac:spMk id="8" creationId="{60131F42-9D36-C1DF-9055-BAAE80B1FA96}"/>
          </ac:spMkLst>
        </pc:spChg>
        <pc:spChg chg="add mod">
          <ac:chgData name="Mikko Kesä" userId="1b9e1d2c-d590-4665-af83-58039ab57bb2" providerId="ADAL" clId="{E70C2D14-4111-4202-9FA4-C9A7C34C3527}" dt="2025-10-12T08:07:57.706" v="7648" actId="113"/>
          <ac:spMkLst>
            <pc:docMk/>
            <pc:sldMk cId="3280882882" sldId="2147472410"/>
            <ac:spMk id="11" creationId="{830DFF8C-EF0F-9403-E4FF-0EF99F31E9BD}"/>
          </ac:spMkLst>
        </pc:spChg>
        <pc:picChg chg="add mod modCrop">
          <ac:chgData name="Mikko Kesä" userId="1b9e1d2c-d590-4665-af83-58039ab57bb2" providerId="ADAL" clId="{E70C2D14-4111-4202-9FA4-C9A7C34C3527}" dt="2025-10-12T08:03:38.855" v="7229" actId="1035"/>
          <ac:picMkLst>
            <pc:docMk/>
            <pc:sldMk cId="3280882882" sldId="2147472410"/>
            <ac:picMk id="7" creationId="{83EFAB7B-A410-2C06-D859-7B44A1B1F5F1}"/>
          </ac:picMkLst>
        </pc:picChg>
        <pc:picChg chg="add mod">
          <ac:chgData name="Mikko Kesä" userId="1b9e1d2c-d590-4665-af83-58039ab57bb2" providerId="ADAL" clId="{E70C2D14-4111-4202-9FA4-C9A7C34C3527}" dt="2025-10-12T08:03:33.665" v="7225" actId="1076"/>
          <ac:picMkLst>
            <pc:docMk/>
            <pc:sldMk cId="3280882882" sldId="2147472410"/>
            <ac:picMk id="10" creationId="{111BB355-9C9C-C3E8-E191-05AAF908A367}"/>
          </ac:picMkLst>
        </pc:picChg>
      </pc:sldChg>
      <pc:sldChg chg="modSp add mod">
        <pc:chgData name="Mikko Kesä" userId="1b9e1d2c-d590-4665-af83-58039ab57bb2" providerId="ADAL" clId="{E70C2D14-4111-4202-9FA4-C9A7C34C3527}" dt="2025-10-15T13:09:04.640" v="30208" actId="113"/>
        <pc:sldMkLst>
          <pc:docMk/>
          <pc:sldMk cId="1029911054" sldId="2147472411"/>
        </pc:sldMkLst>
        <pc:spChg chg="mod">
          <ac:chgData name="Mikko Kesä" userId="1b9e1d2c-d590-4665-af83-58039ab57bb2" providerId="ADAL" clId="{E70C2D14-4111-4202-9FA4-C9A7C34C3527}" dt="2025-10-12T08:13:39.010" v="7668" actId="20577"/>
          <ac:spMkLst>
            <pc:docMk/>
            <pc:sldMk cId="1029911054" sldId="2147472411"/>
            <ac:spMk id="2" creationId="{3087BA2B-B64E-3215-65B8-F9B290449F4E}"/>
          </ac:spMkLst>
        </pc:spChg>
        <pc:spChg chg="mod">
          <ac:chgData name="Mikko Kesä" userId="1b9e1d2c-d590-4665-af83-58039ab57bb2" providerId="ADAL" clId="{E70C2D14-4111-4202-9FA4-C9A7C34C3527}" dt="2025-10-15T13:09:04.640" v="30208" actId="113"/>
          <ac:spMkLst>
            <pc:docMk/>
            <pc:sldMk cId="1029911054" sldId="2147472411"/>
            <ac:spMk id="3" creationId="{CB9496D4-5671-7A1B-C48C-B74CE94C2F3F}"/>
          </ac:spMkLst>
        </pc:spChg>
      </pc:sldChg>
      <pc:sldChg chg="modSp add mod">
        <pc:chgData name="Mikko Kesä" userId="1b9e1d2c-d590-4665-af83-58039ab57bb2" providerId="ADAL" clId="{E70C2D14-4111-4202-9FA4-C9A7C34C3527}" dt="2025-10-12T10:04:23.087" v="15992" actId="207"/>
        <pc:sldMkLst>
          <pc:docMk/>
          <pc:sldMk cId="646889777" sldId="2147472412"/>
        </pc:sldMkLst>
        <pc:spChg chg="mod">
          <ac:chgData name="Mikko Kesä" userId="1b9e1d2c-d590-4665-af83-58039ab57bb2" providerId="ADAL" clId="{E70C2D14-4111-4202-9FA4-C9A7C34C3527}" dt="2025-10-12T08:56:21.068" v="12448" actId="20577"/>
          <ac:spMkLst>
            <pc:docMk/>
            <pc:sldMk cId="646889777" sldId="2147472412"/>
            <ac:spMk id="2" creationId="{BA517ECB-912F-0862-2C95-954C975C60E1}"/>
          </ac:spMkLst>
        </pc:spChg>
        <pc:spChg chg="mod">
          <ac:chgData name="Mikko Kesä" userId="1b9e1d2c-d590-4665-af83-58039ab57bb2" providerId="ADAL" clId="{E70C2D14-4111-4202-9FA4-C9A7C34C3527}" dt="2025-10-12T10:04:23.087" v="15992" actId="207"/>
          <ac:spMkLst>
            <pc:docMk/>
            <pc:sldMk cId="646889777" sldId="2147472412"/>
            <ac:spMk id="4" creationId="{F6F101A7-D0BE-ED98-72B2-AC69B0414BD3}"/>
          </ac:spMkLst>
        </pc:spChg>
      </pc:sldChg>
      <pc:sldChg chg="modSp add mod">
        <pc:chgData name="Mikko Kesä" userId="1b9e1d2c-d590-4665-af83-58039ab57bb2" providerId="ADAL" clId="{E70C2D14-4111-4202-9FA4-C9A7C34C3527}" dt="2025-10-12T10:25:54.183" v="19133" actId="20577"/>
        <pc:sldMkLst>
          <pc:docMk/>
          <pc:sldMk cId="1928222342" sldId="2147472413"/>
        </pc:sldMkLst>
        <pc:spChg chg="mod">
          <ac:chgData name="Mikko Kesä" userId="1b9e1d2c-d590-4665-af83-58039ab57bb2" providerId="ADAL" clId="{E70C2D14-4111-4202-9FA4-C9A7C34C3527}" dt="2025-10-12T08:56:31.528" v="12477" actId="20577"/>
          <ac:spMkLst>
            <pc:docMk/>
            <pc:sldMk cId="1928222342" sldId="2147472413"/>
            <ac:spMk id="2" creationId="{8ABF5735-2790-C564-476A-4911E6A24F86}"/>
          </ac:spMkLst>
        </pc:spChg>
        <pc:spChg chg="mod">
          <ac:chgData name="Mikko Kesä" userId="1b9e1d2c-d590-4665-af83-58039ab57bb2" providerId="ADAL" clId="{E70C2D14-4111-4202-9FA4-C9A7C34C3527}" dt="2025-10-12T10:25:54.183" v="19133" actId="20577"/>
          <ac:spMkLst>
            <pc:docMk/>
            <pc:sldMk cId="1928222342" sldId="2147472413"/>
            <ac:spMk id="4" creationId="{7BAF02F9-0028-459E-CB1A-F67ABA4F081E}"/>
          </ac:spMkLst>
        </pc:spChg>
      </pc:sldChg>
      <pc:sldChg chg="modSp add mod">
        <pc:chgData name="Mikko Kesä" userId="1b9e1d2c-d590-4665-af83-58039ab57bb2" providerId="ADAL" clId="{E70C2D14-4111-4202-9FA4-C9A7C34C3527}" dt="2025-10-16T07:43:44.979" v="30215" actId="14100"/>
        <pc:sldMkLst>
          <pc:docMk/>
          <pc:sldMk cId="4112308350" sldId="2147472414"/>
        </pc:sldMkLst>
        <pc:spChg chg="mod">
          <ac:chgData name="Mikko Kesä" userId="1b9e1d2c-d590-4665-af83-58039ab57bb2" providerId="ADAL" clId="{E70C2D14-4111-4202-9FA4-C9A7C34C3527}" dt="2025-10-12T08:56:44.075" v="12498" actId="20577"/>
          <ac:spMkLst>
            <pc:docMk/>
            <pc:sldMk cId="4112308350" sldId="2147472414"/>
            <ac:spMk id="2" creationId="{1F81EE8F-938A-FD78-9AC2-3635CE36C218}"/>
          </ac:spMkLst>
        </pc:spChg>
        <pc:spChg chg="mod">
          <ac:chgData name="Mikko Kesä" userId="1b9e1d2c-d590-4665-af83-58039ab57bb2" providerId="ADAL" clId="{E70C2D14-4111-4202-9FA4-C9A7C34C3527}" dt="2025-10-16T07:43:44.979" v="30215" actId="14100"/>
          <ac:spMkLst>
            <pc:docMk/>
            <pc:sldMk cId="4112308350" sldId="2147472414"/>
            <ac:spMk id="4" creationId="{4B41BFE6-AA98-5457-72D0-9AD2C449398F}"/>
          </ac:spMkLst>
        </pc:spChg>
      </pc:sldChg>
      <pc:sldChg chg="delSp modSp mod">
        <pc:chgData name="Mikko Kesä" userId="1b9e1d2c-d590-4665-af83-58039ab57bb2" providerId="ADAL" clId="{E70C2D14-4111-4202-9FA4-C9A7C34C3527}" dt="2025-10-15T12:56:46.348" v="30113" actId="20577"/>
        <pc:sldMkLst>
          <pc:docMk/>
          <pc:sldMk cId="1907460491" sldId="2147472418"/>
        </pc:sldMkLst>
        <pc:spChg chg="mod">
          <ac:chgData name="Mikko Kesä" userId="1b9e1d2c-d590-4665-af83-58039ab57bb2" providerId="ADAL" clId="{E70C2D14-4111-4202-9FA4-C9A7C34C3527}" dt="2025-10-14T05:56:44.447" v="24023" actId="13926"/>
          <ac:spMkLst>
            <pc:docMk/>
            <pc:sldMk cId="1907460491" sldId="2147472418"/>
            <ac:spMk id="5" creationId="{602B249E-2752-4054-A6F6-ACEE0F7C2C96}"/>
          </ac:spMkLst>
        </pc:spChg>
        <pc:spChg chg="mod">
          <ac:chgData name="Mikko Kesä" userId="1b9e1d2c-d590-4665-af83-58039ab57bb2" providerId="ADAL" clId="{E70C2D14-4111-4202-9FA4-C9A7C34C3527}" dt="2025-10-15T05:36:01.331" v="25036" actId="113"/>
          <ac:spMkLst>
            <pc:docMk/>
            <pc:sldMk cId="1907460491" sldId="2147472418"/>
            <ac:spMk id="8" creationId="{4821EC67-867B-2AA4-D057-CE5B2AB47A5B}"/>
          </ac:spMkLst>
        </pc:spChg>
        <pc:spChg chg="mod">
          <ac:chgData name="Mikko Kesä" userId="1b9e1d2c-d590-4665-af83-58039ab57bb2" providerId="ADAL" clId="{E70C2D14-4111-4202-9FA4-C9A7C34C3527}" dt="2025-10-15T12:56:46.348" v="30113" actId="20577"/>
          <ac:spMkLst>
            <pc:docMk/>
            <pc:sldMk cId="1907460491" sldId="2147472418"/>
            <ac:spMk id="13" creationId="{782A7A75-3B69-CA74-806F-54E043AAE684}"/>
          </ac:spMkLst>
        </pc:spChg>
      </pc:sldChg>
      <pc:sldChg chg="modSp mod">
        <pc:chgData name="Mikko Kesä" userId="1b9e1d2c-d590-4665-af83-58039ab57bb2" providerId="ADAL" clId="{E70C2D14-4111-4202-9FA4-C9A7C34C3527}" dt="2025-10-15T13:07:10.275" v="30196" actId="1076"/>
        <pc:sldMkLst>
          <pc:docMk/>
          <pc:sldMk cId="772412793" sldId="2147472419"/>
        </pc:sldMkLst>
        <pc:spChg chg="mod">
          <ac:chgData name="Mikko Kesä" userId="1b9e1d2c-d590-4665-af83-58039ab57bb2" providerId="ADAL" clId="{E70C2D14-4111-4202-9FA4-C9A7C34C3527}" dt="2025-10-15T05:46:35.339" v="26463" actId="404"/>
          <ac:spMkLst>
            <pc:docMk/>
            <pc:sldMk cId="772412793" sldId="2147472419"/>
            <ac:spMk id="5" creationId="{A515A177-E518-368D-62AB-79381FBB762D}"/>
          </ac:spMkLst>
        </pc:spChg>
        <pc:spChg chg="mod">
          <ac:chgData name="Mikko Kesä" userId="1b9e1d2c-d590-4665-af83-58039ab57bb2" providerId="ADAL" clId="{E70C2D14-4111-4202-9FA4-C9A7C34C3527}" dt="2025-10-15T13:07:10.275" v="30196" actId="1076"/>
          <ac:spMkLst>
            <pc:docMk/>
            <pc:sldMk cId="772412793" sldId="2147472419"/>
            <ac:spMk id="14" creationId="{6BEC19E4-CEEF-BC13-D3C4-F0CC7D8A0518}"/>
          </ac:spMkLst>
        </pc:spChg>
        <pc:picChg chg="mod">
          <ac:chgData name="Mikko Kesä" userId="1b9e1d2c-d590-4665-af83-58039ab57bb2" providerId="ADAL" clId="{E70C2D14-4111-4202-9FA4-C9A7C34C3527}" dt="2025-10-15T13:07:00.431" v="30193" actId="14100"/>
          <ac:picMkLst>
            <pc:docMk/>
            <pc:sldMk cId="772412793" sldId="2147472419"/>
            <ac:picMk id="2" creationId="{1E43BD8E-A169-84E1-53DB-35FEA79105EF}"/>
          </ac:picMkLst>
        </pc:picChg>
      </pc:sldChg>
      <pc:sldChg chg="modSp mod">
        <pc:chgData name="Mikko Kesä" userId="1b9e1d2c-d590-4665-af83-58039ab57bb2" providerId="ADAL" clId="{E70C2D14-4111-4202-9FA4-C9A7C34C3527}" dt="2025-10-15T13:05:42.077" v="30177" actId="20577"/>
        <pc:sldMkLst>
          <pc:docMk/>
          <pc:sldMk cId="3416289356" sldId="2147472420"/>
        </pc:sldMkLst>
        <pc:spChg chg="mod">
          <ac:chgData name="Mikko Kesä" userId="1b9e1d2c-d590-4665-af83-58039ab57bb2" providerId="ADAL" clId="{E70C2D14-4111-4202-9FA4-C9A7C34C3527}" dt="2025-10-15T05:28:25.637" v="24876" actId="114"/>
          <ac:spMkLst>
            <pc:docMk/>
            <pc:sldMk cId="3416289356" sldId="2147472420"/>
            <ac:spMk id="6" creationId="{5870DF59-D240-AC5A-1D86-4DEEA0884AAA}"/>
          </ac:spMkLst>
        </pc:spChg>
        <pc:graphicFrameChg chg="modGraphic">
          <ac:chgData name="Mikko Kesä" userId="1b9e1d2c-d590-4665-af83-58039ab57bb2" providerId="ADAL" clId="{E70C2D14-4111-4202-9FA4-C9A7C34C3527}" dt="2025-10-15T13:05:42.077" v="30177" actId="20577"/>
          <ac:graphicFrameMkLst>
            <pc:docMk/>
            <pc:sldMk cId="3416289356" sldId="2147472420"/>
            <ac:graphicFrameMk id="2" creationId="{026DD24D-4DA4-6B40-6032-32BEDF27B461}"/>
          </ac:graphicFrameMkLst>
        </pc:graphicFrameChg>
      </pc:sldChg>
      <pc:sldChg chg="addSp delSp modSp mod">
        <pc:chgData name="Mikko Kesä" userId="1b9e1d2c-d590-4665-af83-58039ab57bb2" providerId="ADAL" clId="{E70C2D14-4111-4202-9FA4-C9A7C34C3527}" dt="2025-10-15T13:06:52.230" v="30192" actId="478"/>
        <pc:sldMkLst>
          <pc:docMk/>
          <pc:sldMk cId="1120077647" sldId="2147472421"/>
        </pc:sldMkLst>
        <pc:spChg chg="mod">
          <ac:chgData name="Mikko Kesä" userId="1b9e1d2c-d590-4665-af83-58039ab57bb2" providerId="ADAL" clId="{E70C2D14-4111-4202-9FA4-C9A7C34C3527}" dt="2025-10-15T05:47:59.798" v="26647" actId="20577"/>
          <ac:spMkLst>
            <pc:docMk/>
            <pc:sldMk cId="1120077647" sldId="2147472421"/>
            <ac:spMk id="5" creationId="{D231FC64-0547-3D53-2665-9429E911CD32}"/>
          </ac:spMkLst>
        </pc:spChg>
        <pc:spChg chg="mod">
          <ac:chgData name="Mikko Kesä" userId="1b9e1d2c-d590-4665-af83-58039ab57bb2" providerId="ADAL" clId="{E70C2D14-4111-4202-9FA4-C9A7C34C3527}" dt="2025-10-15T05:48:26.777" v="26651" actId="1076"/>
          <ac:spMkLst>
            <pc:docMk/>
            <pc:sldMk cId="1120077647" sldId="2147472421"/>
            <ac:spMk id="11" creationId="{5B4F2615-453E-E6F0-0EF7-2690615FB9F5}"/>
          </ac:spMkLst>
        </pc:spChg>
        <pc:spChg chg="mod">
          <ac:chgData name="Mikko Kesä" userId="1b9e1d2c-d590-4665-af83-58039ab57bb2" providerId="ADAL" clId="{E70C2D14-4111-4202-9FA4-C9A7C34C3527}" dt="2025-10-15T05:48:38.406" v="26654" actId="14100"/>
          <ac:spMkLst>
            <pc:docMk/>
            <pc:sldMk cId="1120077647" sldId="2147472421"/>
            <ac:spMk id="12" creationId="{8B14BAF1-83E0-56C4-8FBB-5E1E673C8353}"/>
          </ac:spMkLst>
        </pc:spChg>
        <pc:spChg chg="add del mod">
          <ac:chgData name="Mikko Kesä" userId="1b9e1d2c-d590-4665-af83-58039ab57bb2" providerId="ADAL" clId="{E70C2D14-4111-4202-9FA4-C9A7C34C3527}" dt="2025-10-15T13:06:51.965" v="30191" actId="478"/>
          <ac:spMkLst>
            <pc:docMk/>
            <pc:sldMk cId="1120077647" sldId="2147472421"/>
            <ac:spMk id="13" creationId="{2E67E1D2-7279-AA92-AFA9-AC46395DB779}"/>
          </ac:spMkLst>
        </pc:spChg>
        <pc:spChg chg="add del mod">
          <ac:chgData name="Mikko Kesä" userId="1b9e1d2c-d590-4665-af83-58039ab57bb2" providerId="ADAL" clId="{E70C2D14-4111-4202-9FA4-C9A7C34C3527}" dt="2025-10-15T13:06:52.230" v="30192" actId="478"/>
          <ac:spMkLst>
            <pc:docMk/>
            <pc:sldMk cId="1120077647" sldId="2147472421"/>
            <ac:spMk id="20" creationId="{74C45812-AB4B-AD2A-413C-88E4647CBEFD}"/>
          </ac:spMkLst>
        </pc:spChg>
        <pc:graphicFrameChg chg="mod modGraphic">
          <ac:chgData name="Mikko Kesä" userId="1b9e1d2c-d590-4665-af83-58039ab57bb2" providerId="ADAL" clId="{E70C2D14-4111-4202-9FA4-C9A7C34C3527}" dt="2025-10-15T13:06:18.912" v="30182" actId="1076"/>
          <ac:graphicFrameMkLst>
            <pc:docMk/>
            <pc:sldMk cId="1120077647" sldId="2147472421"/>
            <ac:graphicFrameMk id="6" creationId="{73AF80D1-D758-F858-688F-314ACA433420}"/>
          </ac:graphicFrameMkLst>
        </pc:graphicFrameChg>
        <pc:graphicFrameChg chg="mod modGraphic">
          <ac:chgData name="Mikko Kesä" userId="1b9e1d2c-d590-4665-af83-58039ab57bb2" providerId="ADAL" clId="{E70C2D14-4111-4202-9FA4-C9A7C34C3527}" dt="2025-10-15T13:06:36.814" v="30186" actId="1076"/>
          <ac:graphicFrameMkLst>
            <pc:docMk/>
            <pc:sldMk cId="1120077647" sldId="2147472421"/>
            <ac:graphicFrameMk id="9" creationId="{6B4C8E2E-20B8-2D4D-C83F-F2873C300798}"/>
          </ac:graphicFrameMkLst>
        </pc:graphicFrameChg>
        <pc:graphicFrameChg chg="modGraphic">
          <ac:chgData name="Mikko Kesä" userId="1b9e1d2c-d590-4665-af83-58039ab57bb2" providerId="ADAL" clId="{E70C2D14-4111-4202-9FA4-C9A7C34C3527}" dt="2025-10-15T13:06:41.191" v="30188" actId="403"/>
          <ac:graphicFrameMkLst>
            <pc:docMk/>
            <pc:sldMk cId="1120077647" sldId="2147472421"/>
            <ac:graphicFrameMk id="17" creationId="{CB39CF8C-8141-C059-EB26-4CB0D6E75F38}"/>
          </ac:graphicFrameMkLst>
        </pc:graphicFrameChg>
      </pc:sldChg>
      <pc:sldChg chg="modSp mod">
        <pc:chgData name="Mikko Kesä" userId="1b9e1d2c-d590-4665-af83-58039ab57bb2" providerId="ADAL" clId="{E70C2D14-4111-4202-9FA4-C9A7C34C3527}" dt="2025-10-15T05:47:35.941" v="26617" actId="20577"/>
        <pc:sldMkLst>
          <pc:docMk/>
          <pc:sldMk cId="2437831905" sldId="2147472422"/>
        </pc:sldMkLst>
        <pc:spChg chg="mod">
          <ac:chgData name="Mikko Kesä" userId="1b9e1d2c-d590-4665-af83-58039ab57bb2" providerId="ADAL" clId="{E70C2D14-4111-4202-9FA4-C9A7C34C3527}" dt="2025-10-15T05:47:35.941" v="26617" actId="20577"/>
          <ac:spMkLst>
            <pc:docMk/>
            <pc:sldMk cId="2437831905" sldId="2147472422"/>
            <ac:spMk id="5" creationId="{D58126DD-5736-EC44-539D-BE8E39922CB7}"/>
          </ac:spMkLst>
        </pc:spChg>
      </pc:sldChg>
      <pc:sldChg chg="modSp add mod ord">
        <pc:chgData name="Mikko Kesä" userId="1b9e1d2c-d590-4665-af83-58039ab57bb2" providerId="ADAL" clId="{E70C2D14-4111-4202-9FA4-C9A7C34C3527}" dt="2025-10-15T06:02:44.669" v="27602" actId="20577"/>
        <pc:sldMkLst>
          <pc:docMk/>
          <pc:sldMk cId="3086168987" sldId="2147472423"/>
        </pc:sldMkLst>
        <pc:spChg chg="mod">
          <ac:chgData name="Mikko Kesä" userId="1b9e1d2c-d590-4665-af83-58039ab57bb2" providerId="ADAL" clId="{E70C2D14-4111-4202-9FA4-C9A7C34C3527}" dt="2025-10-15T06:02:44.669" v="27602" actId="20577"/>
          <ac:spMkLst>
            <pc:docMk/>
            <pc:sldMk cId="3086168987" sldId="2147472423"/>
            <ac:spMk id="3" creationId="{800F2A95-6924-884A-308D-06C887A4EF25}"/>
          </ac:spMkLst>
        </pc:spChg>
      </pc:sldChg>
      <pc:sldChg chg="addSp delSp modSp add mod">
        <pc:chgData name="Mikko Kesä" userId="1b9e1d2c-d590-4665-af83-58039ab57bb2" providerId="ADAL" clId="{E70C2D14-4111-4202-9FA4-C9A7C34C3527}" dt="2025-10-15T13:07:56.099" v="30203" actId="1076"/>
        <pc:sldMkLst>
          <pc:docMk/>
          <pc:sldMk cId="681994037" sldId="2147472424"/>
        </pc:sldMkLst>
        <pc:spChg chg="mod">
          <ac:chgData name="Mikko Kesä" userId="1b9e1d2c-d590-4665-af83-58039ab57bb2" providerId="ADAL" clId="{E70C2D14-4111-4202-9FA4-C9A7C34C3527}" dt="2025-10-15T05:52:12.666" v="26677" actId="403"/>
          <ac:spMkLst>
            <pc:docMk/>
            <pc:sldMk cId="681994037" sldId="2147472424"/>
            <ac:spMk id="3" creationId="{6DD268AB-D35E-54D9-8A70-5FF96A90839C}"/>
          </ac:spMkLst>
        </pc:spChg>
        <pc:spChg chg="mod">
          <ac:chgData name="Mikko Kesä" userId="1b9e1d2c-d590-4665-af83-58039ab57bb2" providerId="ADAL" clId="{E70C2D14-4111-4202-9FA4-C9A7C34C3527}" dt="2025-10-15T05:52:42.599" v="26691" actId="14100"/>
          <ac:spMkLst>
            <pc:docMk/>
            <pc:sldMk cId="681994037" sldId="2147472424"/>
            <ac:spMk id="14" creationId="{6B5A479F-8ACA-A9F6-7105-B8E600AAC962}"/>
          </ac:spMkLst>
        </pc:spChg>
        <pc:graphicFrameChg chg="mod modGraphic">
          <ac:chgData name="Mikko Kesä" userId="1b9e1d2c-d590-4665-af83-58039ab57bb2" providerId="ADAL" clId="{E70C2D14-4111-4202-9FA4-C9A7C34C3527}" dt="2025-10-15T13:07:56.099" v="30203" actId="1076"/>
          <ac:graphicFrameMkLst>
            <pc:docMk/>
            <pc:sldMk cId="681994037" sldId="2147472424"/>
            <ac:graphicFrameMk id="8" creationId="{8BA890EC-0407-8B53-1F17-D1049AB1BBF2}"/>
          </ac:graphicFrameMkLst>
        </pc:graphicFrameChg>
        <pc:graphicFrameChg chg="mod modGraphic">
          <ac:chgData name="Mikko Kesä" userId="1b9e1d2c-d590-4665-af83-58039ab57bb2" providerId="ADAL" clId="{E70C2D14-4111-4202-9FA4-C9A7C34C3527}" dt="2025-10-15T05:52:53.240" v="26692" actId="404"/>
          <ac:graphicFrameMkLst>
            <pc:docMk/>
            <pc:sldMk cId="681994037" sldId="2147472424"/>
            <ac:graphicFrameMk id="10" creationId="{1AB6E67D-6B98-883F-A6D2-7A54ADD27006}"/>
          </ac:graphicFrameMkLst>
        </pc:graphicFrameChg>
        <pc:graphicFrameChg chg="add del mod modGraphic">
          <ac:chgData name="Mikko Kesä" userId="1b9e1d2c-d590-4665-af83-58039ab57bb2" providerId="ADAL" clId="{E70C2D14-4111-4202-9FA4-C9A7C34C3527}" dt="2025-10-15T13:07:35.695" v="30200" actId="1076"/>
          <ac:graphicFrameMkLst>
            <pc:docMk/>
            <pc:sldMk cId="681994037" sldId="2147472424"/>
            <ac:graphicFrameMk id="17" creationId="{1F90B524-BC03-30B8-CEF6-3BCCD27ADB3D}"/>
          </ac:graphicFrameMkLst>
        </pc:graphicFrameChg>
      </pc:sldChg>
      <pc:sldChg chg="addSp modSp new mod">
        <pc:chgData name="Mikko Kesä" userId="1b9e1d2c-d590-4665-af83-58039ab57bb2" providerId="ADAL" clId="{E70C2D14-4111-4202-9FA4-C9A7C34C3527}" dt="2025-10-15T13:09:17.322" v="30213" actId="20577"/>
        <pc:sldMkLst>
          <pc:docMk/>
          <pc:sldMk cId="818210302" sldId="2147472425"/>
        </pc:sldMkLst>
        <pc:spChg chg="mod">
          <ac:chgData name="Mikko Kesä" userId="1b9e1d2c-d590-4665-af83-58039ab57bb2" providerId="ADAL" clId="{E70C2D14-4111-4202-9FA4-C9A7C34C3527}" dt="2025-10-15T06:26:58.248" v="29843" actId="20577"/>
          <ac:spMkLst>
            <pc:docMk/>
            <pc:sldMk cId="818210302" sldId="2147472425"/>
            <ac:spMk id="2" creationId="{156C3993-CD15-2684-E03E-60A956D5D199}"/>
          </ac:spMkLst>
        </pc:spChg>
        <pc:spChg chg="mod">
          <ac:chgData name="Mikko Kesä" userId="1b9e1d2c-d590-4665-af83-58039ab57bb2" providerId="ADAL" clId="{E70C2D14-4111-4202-9FA4-C9A7C34C3527}" dt="2025-10-15T06:19:17.857" v="29334" actId="20577"/>
          <ac:spMkLst>
            <pc:docMk/>
            <pc:sldMk cId="818210302" sldId="2147472425"/>
            <ac:spMk id="3" creationId="{F413DA7F-EC38-E698-12A3-AAEEF8C84C4E}"/>
          </ac:spMkLst>
        </pc:spChg>
        <pc:spChg chg="mod">
          <ac:chgData name="Mikko Kesä" userId="1b9e1d2c-d590-4665-af83-58039ab57bb2" providerId="ADAL" clId="{E70C2D14-4111-4202-9FA4-C9A7C34C3527}" dt="2025-10-15T06:30:09.788" v="30046" actId="27636"/>
          <ac:spMkLst>
            <pc:docMk/>
            <pc:sldMk cId="818210302" sldId="2147472425"/>
            <ac:spMk id="4" creationId="{34C0C72B-D369-4B93-746E-1D1C091A4CFD}"/>
          </ac:spMkLst>
        </pc:spChg>
        <pc:spChg chg="mod">
          <ac:chgData name="Mikko Kesä" userId="1b9e1d2c-d590-4665-af83-58039ab57bb2" providerId="ADAL" clId="{E70C2D14-4111-4202-9FA4-C9A7C34C3527}" dt="2025-10-15T06:19:06.265" v="29295" actId="20577"/>
          <ac:spMkLst>
            <pc:docMk/>
            <pc:sldMk cId="818210302" sldId="2147472425"/>
            <ac:spMk id="5" creationId="{700826E2-4C8A-83A7-D1AF-34F2F837F1C6}"/>
          </ac:spMkLst>
        </pc:spChg>
        <pc:spChg chg="mod">
          <ac:chgData name="Mikko Kesä" userId="1b9e1d2c-d590-4665-af83-58039ab57bb2" providerId="ADAL" clId="{E70C2D14-4111-4202-9FA4-C9A7C34C3527}" dt="2025-10-15T06:30:09.790" v="30047" actId="27636"/>
          <ac:spMkLst>
            <pc:docMk/>
            <pc:sldMk cId="818210302" sldId="2147472425"/>
            <ac:spMk id="6" creationId="{E7E233BE-FB22-AE2C-2F79-6EC00EEFF5E9}"/>
          </ac:spMkLst>
        </pc:spChg>
        <pc:spChg chg="add mod">
          <ac:chgData name="Mikko Kesä" userId="1b9e1d2c-d590-4665-af83-58039ab57bb2" providerId="ADAL" clId="{E70C2D14-4111-4202-9FA4-C9A7C34C3527}" dt="2025-10-15T13:09:17.322" v="30213" actId="20577"/>
          <ac:spMkLst>
            <pc:docMk/>
            <pc:sldMk cId="818210302" sldId="2147472425"/>
            <ac:spMk id="9" creationId="{6BE1DB71-A817-C9BC-C679-B02F4880BB12}"/>
          </ac:spMkLst>
        </pc:spChg>
      </pc:sldChg>
    </pc:docChg>
  </pc:docChgLst>
  <pc:docChgLst>
    <pc:chgData name="Mikko Kesä" userId="1b9e1d2c-d590-4665-af83-58039ab57bb2" providerId="ADAL" clId="{98297DD9-2C9C-494E-8C01-E3516DA5F86B}"/>
    <pc:docChg chg="undo custSel addSld delSld modSld sldOrd">
      <pc:chgData name="Mikko Kesä" userId="1b9e1d2c-d590-4665-af83-58039ab57bb2" providerId="ADAL" clId="{98297DD9-2C9C-494E-8C01-E3516DA5F86B}" dt="2025-11-05T06:56:32.223" v="43407" actId="13926"/>
      <pc:docMkLst>
        <pc:docMk/>
      </pc:docMkLst>
      <pc:sldChg chg="modSp mod">
        <pc:chgData name="Mikko Kesä" userId="1b9e1d2c-d590-4665-af83-58039ab57bb2" providerId="ADAL" clId="{98297DD9-2C9C-494E-8C01-E3516DA5F86B}" dt="2025-10-09T04:24:31.189" v="1893" actId="20577"/>
        <pc:sldMkLst>
          <pc:docMk/>
          <pc:sldMk cId="1077761932" sldId="266"/>
        </pc:sldMkLst>
        <pc:spChg chg="mod">
          <ac:chgData name="Mikko Kesä" userId="1b9e1d2c-d590-4665-af83-58039ab57bb2" providerId="ADAL" clId="{98297DD9-2C9C-494E-8C01-E3516DA5F86B}" dt="2025-10-09T04:24:31.189" v="1893" actId="20577"/>
          <ac:spMkLst>
            <pc:docMk/>
            <pc:sldMk cId="1077761932" sldId="266"/>
            <ac:spMk id="2" creationId="{1A98393A-C077-5ABE-15C9-56E3BA1A4137}"/>
          </ac:spMkLst>
        </pc:spChg>
        <pc:spChg chg="mod">
          <ac:chgData name="Mikko Kesä" userId="1b9e1d2c-d590-4665-af83-58039ab57bb2" providerId="ADAL" clId="{98297DD9-2C9C-494E-8C01-E3516DA5F86B}" dt="2025-10-09T03:42:37.755" v="175" actId="207"/>
          <ac:spMkLst>
            <pc:docMk/>
            <pc:sldMk cId="1077761932" sldId="266"/>
            <ac:spMk id="5" creationId="{4AD86E01-E7B2-4E43-EDE8-37B0958B5C3B}"/>
          </ac:spMkLst>
        </pc:spChg>
      </pc:sldChg>
      <pc:sldChg chg="modSp mod ord">
        <pc:chgData name="Mikko Kesä" userId="1b9e1d2c-d590-4665-af83-58039ab57bb2" providerId="ADAL" clId="{98297DD9-2C9C-494E-8C01-E3516DA5F86B}" dt="2025-10-09T04:24:21.099" v="1891" actId="20577"/>
        <pc:sldMkLst>
          <pc:docMk/>
          <pc:sldMk cId="1922443581" sldId="273"/>
        </pc:sldMkLst>
        <pc:spChg chg="mod">
          <ac:chgData name="Mikko Kesä" userId="1b9e1d2c-d590-4665-af83-58039ab57bb2" providerId="ADAL" clId="{98297DD9-2C9C-494E-8C01-E3516DA5F86B}" dt="2025-10-09T04:24:21.099" v="1891" actId="20577"/>
          <ac:spMkLst>
            <pc:docMk/>
            <pc:sldMk cId="1922443581" sldId="273"/>
            <ac:spMk id="2" creationId="{0F859127-F896-7880-0D8B-B4B0E3C7BA28}"/>
          </ac:spMkLst>
        </pc:spChg>
      </pc:sldChg>
      <pc:sldChg chg="modSp mod">
        <pc:chgData name="Mikko Kesä" userId="1b9e1d2c-d590-4665-af83-58039ab57bb2" providerId="ADAL" clId="{98297DD9-2C9C-494E-8C01-E3516DA5F86B}" dt="2025-10-24T04:16:48.724" v="40981" actId="20577"/>
        <pc:sldMkLst>
          <pc:docMk/>
          <pc:sldMk cId="3036156357" sldId="2147472255"/>
        </pc:sldMkLst>
        <pc:spChg chg="mod">
          <ac:chgData name="Mikko Kesä" userId="1b9e1d2c-d590-4665-af83-58039ab57bb2" providerId="ADAL" clId="{98297DD9-2C9C-494E-8C01-E3516DA5F86B}" dt="2025-10-24T04:16:39.443" v="40979" actId="1076"/>
          <ac:spMkLst>
            <pc:docMk/>
            <pc:sldMk cId="3036156357" sldId="2147472255"/>
            <ac:spMk id="2" creationId="{40E856B5-F3C0-F8FB-F71D-2A03181D2515}"/>
          </ac:spMkLst>
        </pc:spChg>
        <pc:spChg chg="mod">
          <ac:chgData name="Mikko Kesä" userId="1b9e1d2c-d590-4665-af83-58039ab57bb2" providerId="ADAL" clId="{98297DD9-2C9C-494E-8C01-E3516DA5F86B}" dt="2025-10-24T04:16:48.724" v="40981" actId="20577"/>
          <ac:spMkLst>
            <pc:docMk/>
            <pc:sldMk cId="3036156357" sldId="2147472255"/>
            <ac:spMk id="3" creationId="{02ADE9E4-12E6-53EB-A5CC-2A2467006CD6}"/>
          </ac:spMkLst>
        </pc:spChg>
      </pc:sldChg>
      <pc:sldChg chg="modSp mod">
        <pc:chgData name="Mikko Kesä" userId="1b9e1d2c-d590-4665-af83-58039ab57bb2" providerId="ADAL" clId="{98297DD9-2C9C-494E-8C01-E3516DA5F86B}" dt="2025-10-09T05:47:55.155" v="5001" actId="113"/>
        <pc:sldMkLst>
          <pc:docMk/>
          <pc:sldMk cId="3911088843" sldId="2147472256"/>
        </pc:sldMkLst>
        <pc:spChg chg="mod">
          <ac:chgData name="Mikko Kesä" userId="1b9e1d2c-d590-4665-af83-58039ab57bb2" providerId="ADAL" clId="{98297DD9-2C9C-494E-8C01-E3516DA5F86B}" dt="2025-10-09T05:47:55.155" v="5001" actId="113"/>
          <ac:spMkLst>
            <pc:docMk/>
            <pc:sldMk cId="3911088843" sldId="2147472256"/>
            <ac:spMk id="3" creationId="{5AE29998-BCE8-81D4-4A60-8950DC393385}"/>
          </ac:spMkLst>
        </pc:spChg>
      </pc:sldChg>
      <pc:sldChg chg="modSp mod">
        <pc:chgData name="Mikko Kesä" userId="1b9e1d2c-d590-4665-af83-58039ab57bb2" providerId="ADAL" clId="{98297DD9-2C9C-494E-8C01-E3516DA5F86B}" dt="2025-10-09T05:54:11.207" v="5181" actId="27636"/>
        <pc:sldMkLst>
          <pc:docMk/>
          <pc:sldMk cId="348701073" sldId="2147472257"/>
        </pc:sldMkLst>
        <pc:spChg chg="mod">
          <ac:chgData name="Mikko Kesä" userId="1b9e1d2c-d590-4665-af83-58039ab57bb2" providerId="ADAL" clId="{98297DD9-2C9C-494E-8C01-E3516DA5F86B}" dt="2025-10-09T04:24:45.858" v="1906" actId="20577"/>
          <ac:spMkLst>
            <pc:docMk/>
            <pc:sldMk cId="348701073" sldId="2147472257"/>
            <ac:spMk id="2" creationId="{3F50D69C-1FAE-C950-1508-9C0A30D9E8B3}"/>
          </ac:spMkLst>
        </pc:spChg>
        <pc:spChg chg="mod">
          <ac:chgData name="Mikko Kesä" userId="1b9e1d2c-d590-4665-af83-58039ab57bb2" providerId="ADAL" clId="{98297DD9-2C9C-494E-8C01-E3516DA5F86B}" dt="2025-10-09T05:54:11.207" v="5181" actId="27636"/>
          <ac:spMkLst>
            <pc:docMk/>
            <pc:sldMk cId="348701073" sldId="2147472257"/>
            <ac:spMk id="3" creationId="{D9D924C5-3D00-20E7-B696-E70638A1E946}"/>
          </ac:spMkLst>
        </pc:spChg>
      </pc:sldChg>
      <pc:sldChg chg="addSp delSp modSp mod">
        <pc:chgData name="Mikko Kesä" userId="1b9e1d2c-d590-4665-af83-58039ab57bb2" providerId="ADAL" clId="{98297DD9-2C9C-494E-8C01-E3516DA5F86B}" dt="2025-10-11T05:23:52.988" v="31452" actId="478"/>
        <pc:sldMkLst>
          <pc:docMk/>
          <pc:sldMk cId="2504451422" sldId="2147472261"/>
        </pc:sldMkLst>
        <pc:spChg chg="mod">
          <ac:chgData name="Mikko Kesä" userId="1b9e1d2c-d590-4665-af83-58039ab57bb2" providerId="ADAL" clId="{98297DD9-2C9C-494E-8C01-E3516DA5F86B}" dt="2025-10-09T05:29:42.940" v="4280" actId="20577"/>
          <ac:spMkLst>
            <pc:docMk/>
            <pc:sldMk cId="2504451422" sldId="2147472261"/>
            <ac:spMk id="5" creationId="{6CAFA2A1-0122-38C8-75D2-442A323182E4}"/>
          </ac:spMkLst>
        </pc:spChg>
        <pc:graphicFrameChg chg="mod modGraphic">
          <ac:chgData name="Mikko Kesä" userId="1b9e1d2c-d590-4665-af83-58039ab57bb2" providerId="ADAL" clId="{98297DD9-2C9C-494E-8C01-E3516DA5F86B}" dt="2025-10-09T08:45:20.797" v="11841" actId="207"/>
          <ac:graphicFrameMkLst>
            <pc:docMk/>
            <pc:sldMk cId="2504451422" sldId="2147472261"/>
            <ac:graphicFrameMk id="2" creationId="{F630F504-3DB9-A151-83CD-55EF6CF674A3}"/>
          </ac:graphicFrameMkLst>
        </pc:graphicFrameChg>
      </pc:sldChg>
      <pc:sldChg chg="addSp delSp modSp mod">
        <pc:chgData name="Mikko Kesä" userId="1b9e1d2c-d590-4665-af83-58039ab57bb2" providerId="ADAL" clId="{98297DD9-2C9C-494E-8C01-E3516DA5F86B}" dt="2025-10-09T05:37:50.333" v="4823" actId="20577"/>
        <pc:sldMkLst>
          <pc:docMk/>
          <pc:sldMk cId="2494830920" sldId="2147472262"/>
        </pc:sldMkLst>
        <pc:spChg chg="mod">
          <ac:chgData name="Mikko Kesä" userId="1b9e1d2c-d590-4665-af83-58039ab57bb2" providerId="ADAL" clId="{98297DD9-2C9C-494E-8C01-E3516DA5F86B}" dt="2025-10-09T05:37:50.333" v="4823" actId="20577"/>
          <ac:spMkLst>
            <pc:docMk/>
            <pc:sldMk cId="2494830920" sldId="2147472262"/>
            <ac:spMk id="5" creationId="{23F045B0-7D46-1303-FA9E-F2D2C289B3FC}"/>
          </ac:spMkLst>
        </pc:spChg>
      </pc:sldChg>
      <pc:sldChg chg="addSp delSp modSp mod">
        <pc:chgData name="Mikko Kesä" userId="1b9e1d2c-d590-4665-af83-58039ab57bb2" providerId="ADAL" clId="{98297DD9-2C9C-494E-8C01-E3516DA5F86B}" dt="2025-10-10T04:28:59.711" v="12092" actId="14100"/>
        <pc:sldMkLst>
          <pc:docMk/>
          <pc:sldMk cId="2705325153" sldId="2147472263"/>
        </pc:sldMkLst>
        <pc:spChg chg="add mod">
          <ac:chgData name="Mikko Kesä" userId="1b9e1d2c-d590-4665-af83-58039ab57bb2" providerId="ADAL" clId="{98297DD9-2C9C-494E-8C01-E3516DA5F86B}" dt="2025-10-10T04:28:59.711" v="12092" actId="14100"/>
          <ac:spMkLst>
            <pc:docMk/>
            <pc:sldMk cId="2705325153" sldId="2147472263"/>
            <ac:spMk id="3" creationId="{D69EEC17-9552-58A3-0DC1-5EEFB3FFDD66}"/>
          </ac:spMkLst>
        </pc:spChg>
        <pc:spChg chg="mod">
          <ac:chgData name="Mikko Kesä" userId="1b9e1d2c-d590-4665-af83-58039ab57bb2" providerId="ADAL" clId="{98297DD9-2C9C-494E-8C01-E3516DA5F86B}" dt="2025-10-10T04:28:46.447" v="12084" actId="20577"/>
          <ac:spMkLst>
            <pc:docMk/>
            <pc:sldMk cId="2705325153" sldId="2147472263"/>
            <ac:spMk id="5" creationId="{C3F8BD60-7CA7-BA00-C02A-92C509DD5707}"/>
          </ac:spMkLst>
        </pc:spChg>
      </pc:sldChg>
      <pc:sldChg chg="addSp delSp modSp mod">
        <pc:chgData name="Mikko Kesä" userId="1b9e1d2c-d590-4665-af83-58039ab57bb2" providerId="ADAL" clId="{98297DD9-2C9C-494E-8C01-E3516DA5F86B}" dt="2025-10-09T08:40:52.416" v="11799" actId="113"/>
        <pc:sldMkLst>
          <pc:docMk/>
          <pc:sldMk cId="3725552395" sldId="2147472265"/>
        </pc:sldMkLst>
        <pc:spChg chg="mod">
          <ac:chgData name="Mikko Kesä" userId="1b9e1d2c-d590-4665-af83-58039ab57bb2" providerId="ADAL" clId="{98297DD9-2C9C-494E-8C01-E3516DA5F86B}" dt="2025-10-09T08:40:52.416" v="11799" actId="113"/>
          <ac:spMkLst>
            <pc:docMk/>
            <pc:sldMk cId="3725552395" sldId="2147472265"/>
            <ac:spMk id="3" creationId="{BBC8C48B-0447-E00A-DBA3-9797957F4237}"/>
          </ac:spMkLst>
        </pc:spChg>
        <pc:graphicFrameChg chg="mod modGraphic">
          <ac:chgData name="Mikko Kesä" userId="1b9e1d2c-d590-4665-af83-58039ab57bb2" providerId="ADAL" clId="{98297DD9-2C9C-494E-8C01-E3516DA5F86B}" dt="2025-10-09T04:50:11.714" v="2371" actId="12385"/>
          <ac:graphicFrameMkLst>
            <pc:docMk/>
            <pc:sldMk cId="3725552395" sldId="2147472265"/>
            <ac:graphicFrameMk id="17" creationId="{6EEBD120-958A-FCEF-9CE0-3DB93E3CF691}"/>
          </ac:graphicFrameMkLst>
        </pc:graphicFrameChg>
      </pc:sldChg>
      <pc:sldChg chg="addSp delSp modSp mod ord">
        <pc:chgData name="Mikko Kesä" userId="1b9e1d2c-d590-4665-af83-58039ab57bb2" providerId="ADAL" clId="{98297DD9-2C9C-494E-8C01-E3516DA5F86B}" dt="2025-10-10T07:27:44.952" v="27807" actId="14100"/>
        <pc:sldMkLst>
          <pc:docMk/>
          <pc:sldMk cId="2804445970" sldId="2147472267"/>
        </pc:sldMkLst>
        <pc:spChg chg="mod">
          <ac:chgData name="Mikko Kesä" userId="1b9e1d2c-d590-4665-af83-58039ab57bb2" providerId="ADAL" clId="{98297DD9-2C9C-494E-8C01-E3516DA5F86B}" dt="2025-10-09T05:05:29.974" v="3179" actId="5793"/>
          <ac:spMkLst>
            <pc:docMk/>
            <pc:sldMk cId="2804445970" sldId="2147472267"/>
            <ac:spMk id="5" creationId="{EAD30728-E998-A7FD-2478-F413E0291920}"/>
          </ac:spMkLst>
        </pc:spChg>
        <pc:spChg chg="add mod">
          <ac:chgData name="Mikko Kesä" userId="1b9e1d2c-d590-4665-af83-58039ab57bb2" providerId="ADAL" clId="{98297DD9-2C9C-494E-8C01-E3516DA5F86B}" dt="2025-10-09T05:18:11.499" v="3740" actId="13926"/>
          <ac:spMkLst>
            <pc:docMk/>
            <pc:sldMk cId="2804445970" sldId="2147472267"/>
            <ac:spMk id="11" creationId="{17E98907-54C7-5722-DA81-B0B0BB674CBC}"/>
          </ac:spMkLst>
        </pc:spChg>
        <pc:spChg chg="add mod">
          <ac:chgData name="Mikko Kesä" userId="1b9e1d2c-d590-4665-af83-58039ab57bb2" providerId="ADAL" clId="{98297DD9-2C9C-494E-8C01-E3516DA5F86B}" dt="2025-10-09T08:44:12.446" v="11834" actId="1076"/>
          <ac:spMkLst>
            <pc:docMk/>
            <pc:sldMk cId="2804445970" sldId="2147472267"/>
            <ac:spMk id="18" creationId="{F1CA3034-8542-773E-3298-AB0060679BB1}"/>
          </ac:spMkLst>
        </pc:spChg>
        <pc:graphicFrameChg chg="mod modGraphic">
          <ac:chgData name="Mikko Kesä" userId="1b9e1d2c-d590-4665-af83-58039ab57bb2" providerId="ADAL" clId="{98297DD9-2C9C-494E-8C01-E3516DA5F86B}" dt="2025-10-10T07:27:44.952" v="27807" actId="14100"/>
          <ac:graphicFrameMkLst>
            <pc:docMk/>
            <pc:sldMk cId="2804445970" sldId="2147472267"/>
            <ac:graphicFrameMk id="6" creationId="{7B50AE8A-D054-D47B-32DE-C891582E3CC1}"/>
          </ac:graphicFrameMkLst>
        </pc:graphicFrameChg>
      </pc:sldChg>
      <pc:sldChg chg="addSp delSp modSp mod">
        <pc:chgData name="Mikko Kesä" userId="1b9e1d2c-d590-4665-af83-58039ab57bb2" providerId="ADAL" clId="{98297DD9-2C9C-494E-8C01-E3516DA5F86B}" dt="2025-10-09T08:43:08.164" v="11826" actId="13926"/>
        <pc:sldMkLst>
          <pc:docMk/>
          <pc:sldMk cId="908799060" sldId="2147472268"/>
        </pc:sldMkLst>
        <pc:spChg chg="mod">
          <ac:chgData name="Mikko Kesä" userId="1b9e1d2c-d590-4665-af83-58039ab57bb2" providerId="ADAL" clId="{98297DD9-2C9C-494E-8C01-E3516DA5F86B}" dt="2025-10-09T05:03:08.910" v="3012"/>
          <ac:spMkLst>
            <pc:docMk/>
            <pc:sldMk cId="908799060" sldId="2147472268"/>
            <ac:spMk id="5" creationId="{70F4E766-A5FA-05D9-0DDF-F6580F6E88F1}"/>
          </ac:spMkLst>
        </pc:spChg>
        <pc:graphicFrameChg chg="mod modGraphic">
          <ac:chgData name="Mikko Kesä" userId="1b9e1d2c-d590-4665-af83-58039ab57bb2" providerId="ADAL" clId="{98297DD9-2C9C-494E-8C01-E3516DA5F86B}" dt="2025-10-09T08:42:56.238" v="11825" actId="13926"/>
          <ac:graphicFrameMkLst>
            <pc:docMk/>
            <pc:sldMk cId="908799060" sldId="2147472268"/>
            <ac:graphicFrameMk id="2" creationId="{76DAB8AE-BFC1-8685-2947-0F63CB36D641}"/>
          </ac:graphicFrameMkLst>
        </pc:graphicFrameChg>
        <pc:graphicFrameChg chg="add mod modGraphic">
          <ac:chgData name="Mikko Kesä" userId="1b9e1d2c-d590-4665-af83-58039ab57bb2" providerId="ADAL" clId="{98297DD9-2C9C-494E-8C01-E3516DA5F86B}" dt="2025-10-09T08:43:08.164" v="11826" actId="13926"/>
          <ac:graphicFrameMkLst>
            <pc:docMk/>
            <pc:sldMk cId="908799060" sldId="2147472268"/>
            <ac:graphicFrameMk id="6" creationId="{8B266CAE-0CE2-0E9F-681B-F59626DEF544}"/>
          </ac:graphicFrameMkLst>
        </pc:graphicFrameChg>
      </pc:sldChg>
      <pc:sldChg chg="modSp mod">
        <pc:chgData name="Mikko Kesä" userId="1b9e1d2c-d590-4665-af83-58039ab57bb2" providerId="ADAL" clId="{98297DD9-2C9C-494E-8C01-E3516DA5F86B}" dt="2025-10-09T05:23:34.726" v="3973" actId="20577"/>
        <pc:sldMkLst>
          <pc:docMk/>
          <pc:sldMk cId="3846449674" sldId="2147472371"/>
        </pc:sldMkLst>
        <pc:spChg chg="mod">
          <ac:chgData name="Mikko Kesä" userId="1b9e1d2c-d590-4665-af83-58039ab57bb2" providerId="ADAL" clId="{98297DD9-2C9C-494E-8C01-E3516DA5F86B}" dt="2025-10-09T04:24:26.495" v="1892" actId="20577"/>
          <ac:spMkLst>
            <pc:docMk/>
            <pc:sldMk cId="3846449674" sldId="2147472371"/>
            <ac:spMk id="2" creationId="{E79458F7-FD15-C7A9-D273-64FB7C78D9EE}"/>
          </ac:spMkLst>
        </pc:spChg>
        <pc:spChg chg="mod">
          <ac:chgData name="Mikko Kesä" userId="1b9e1d2c-d590-4665-af83-58039ab57bb2" providerId="ADAL" clId="{98297DD9-2C9C-494E-8C01-E3516DA5F86B}" dt="2025-10-09T05:23:34.726" v="3973" actId="20577"/>
          <ac:spMkLst>
            <pc:docMk/>
            <pc:sldMk cId="3846449674" sldId="2147472371"/>
            <ac:spMk id="3" creationId="{4B7B8842-FB6B-CEDD-1ECE-BDD22566A3F0}"/>
          </ac:spMkLst>
        </pc:spChg>
      </pc:sldChg>
      <pc:sldChg chg="addSp delSp modSp mod">
        <pc:chgData name="Mikko Kesä" userId="1b9e1d2c-d590-4665-af83-58039ab57bb2" providerId="ADAL" clId="{98297DD9-2C9C-494E-8C01-E3516DA5F86B}" dt="2025-10-09T05:37:42.010" v="4821" actId="478"/>
        <pc:sldMkLst>
          <pc:docMk/>
          <pc:sldMk cId="702986970" sldId="2147472372"/>
        </pc:sldMkLst>
        <pc:spChg chg="mod">
          <ac:chgData name="Mikko Kesä" userId="1b9e1d2c-d590-4665-af83-58039ab57bb2" providerId="ADAL" clId="{98297DD9-2C9C-494E-8C01-E3516DA5F86B}" dt="2025-10-09T03:41:49.532" v="166" actId="20577"/>
          <ac:spMkLst>
            <pc:docMk/>
            <pc:sldMk cId="702986970" sldId="2147472372"/>
            <ac:spMk id="5" creationId="{E17AA051-AE1F-8DF5-8A15-322B24763FBE}"/>
          </ac:spMkLst>
        </pc:spChg>
      </pc:sldChg>
      <pc:sldChg chg="addSp delSp modSp mod">
        <pc:chgData name="Mikko Kesä" userId="1b9e1d2c-d590-4665-af83-58039ab57bb2" providerId="ADAL" clId="{98297DD9-2C9C-494E-8C01-E3516DA5F86B}" dt="2025-11-05T06:55:02.616" v="43395" actId="13926"/>
        <pc:sldMkLst>
          <pc:docMk/>
          <pc:sldMk cId="1048245793" sldId="2147472380"/>
        </pc:sldMkLst>
        <pc:spChg chg="mod">
          <ac:chgData name="Mikko Kesä" userId="1b9e1d2c-d590-4665-af83-58039ab57bb2" providerId="ADAL" clId="{98297DD9-2C9C-494E-8C01-E3516DA5F86B}" dt="2025-11-05T06:55:02.616" v="43395" actId="13926"/>
          <ac:spMkLst>
            <pc:docMk/>
            <pc:sldMk cId="1048245793" sldId="2147472380"/>
            <ac:spMk id="3" creationId="{B5B5DE07-40DA-8165-2C40-B00976219989}"/>
          </ac:spMkLst>
        </pc:spChg>
        <pc:spChg chg="mod">
          <ac:chgData name="Mikko Kesä" userId="1b9e1d2c-d590-4665-af83-58039ab57bb2" providerId="ADAL" clId="{98297DD9-2C9C-494E-8C01-E3516DA5F86B}" dt="2025-10-11T06:42:41.128" v="34994" actId="20577"/>
          <ac:spMkLst>
            <pc:docMk/>
            <pc:sldMk cId="1048245793" sldId="2147472380"/>
            <ac:spMk id="5" creationId="{09DCFA66-164C-F97C-1066-02E3B8282423}"/>
          </ac:spMkLst>
        </pc:spChg>
        <pc:spChg chg="add mod">
          <ac:chgData name="Mikko Kesä" userId="1b9e1d2c-d590-4665-af83-58039ab57bb2" providerId="ADAL" clId="{98297DD9-2C9C-494E-8C01-E3516DA5F86B}" dt="2025-11-05T06:54:49.033" v="43390" actId="14100"/>
          <ac:spMkLst>
            <pc:docMk/>
            <pc:sldMk cId="1048245793" sldId="2147472380"/>
            <ac:spMk id="7" creationId="{CEB5624F-A4C7-AAF1-1020-FB2984CD986A}"/>
          </ac:spMkLst>
        </pc:spChg>
        <pc:spChg chg="add mod">
          <ac:chgData name="Mikko Kesä" userId="1b9e1d2c-d590-4665-af83-58039ab57bb2" providerId="ADAL" clId="{98297DD9-2C9C-494E-8C01-E3516DA5F86B}" dt="2025-11-05T06:54:52.072" v="43392" actId="27636"/>
          <ac:spMkLst>
            <pc:docMk/>
            <pc:sldMk cId="1048245793" sldId="2147472380"/>
            <ac:spMk id="10" creationId="{C3DC1F22-1ADE-7995-36DB-346186BBF913}"/>
          </ac:spMkLst>
        </pc:spChg>
        <pc:graphicFrameChg chg="mod modGraphic">
          <ac:chgData name="Mikko Kesä" userId="1b9e1d2c-d590-4665-af83-58039ab57bb2" providerId="ADAL" clId="{98297DD9-2C9C-494E-8C01-E3516DA5F86B}" dt="2025-10-09T08:41:38.079" v="11821" actId="207"/>
          <ac:graphicFrameMkLst>
            <pc:docMk/>
            <pc:sldMk cId="1048245793" sldId="2147472380"/>
            <ac:graphicFrameMk id="12" creationId="{FDFDEE0D-208C-FE30-FBB5-C34B99268136}"/>
          </ac:graphicFrameMkLst>
        </pc:graphicFrameChg>
      </pc:sldChg>
      <pc:sldChg chg="addSp delSp modSp add mod">
        <pc:chgData name="Mikko Kesä" userId="1b9e1d2c-d590-4665-af83-58039ab57bb2" providerId="ADAL" clId="{98297DD9-2C9C-494E-8C01-E3516DA5F86B}" dt="2025-10-09T05:27:20.208" v="4097" actId="1076"/>
        <pc:sldMkLst>
          <pc:docMk/>
          <pc:sldMk cId="246064513" sldId="2147472383"/>
        </pc:sldMkLst>
        <pc:spChg chg="mod">
          <ac:chgData name="Mikko Kesä" userId="1b9e1d2c-d590-4665-af83-58039ab57bb2" providerId="ADAL" clId="{98297DD9-2C9C-494E-8C01-E3516DA5F86B}" dt="2025-10-09T05:27:11.396" v="4095" actId="13926"/>
          <ac:spMkLst>
            <pc:docMk/>
            <pc:sldMk cId="246064513" sldId="2147472383"/>
            <ac:spMk id="5" creationId="{37763457-26F6-5222-CDBF-A6E8A5675F65}"/>
          </ac:spMkLst>
        </pc:spChg>
        <pc:spChg chg="add mod">
          <ac:chgData name="Mikko Kesä" userId="1b9e1d2c-d590-4665-af83-58039ab57bb2" providerId="ADAL" clId="{98297DD9-2C9C-494E-8C01-E3516DA5F86B}" dt="2025-10-09T05:27:20.208" v="4097" actId="1076"/>
          <ac:spMkLst>
            <pc:docMk/>
            <pc:sldMk cId="246064513" sldId="2147472383"/>
            <ac:spMk id="7" creationId="{028403C7-F584-4ACA-3F7E-52C0089B8EC8}"/>
          </ac:spMkLst>
        </pc:spChg>
        <pc:graphicFrameChg chg="add mod">
          <ac:chgData name="Mikko Kesä" userId="1b9e1d2c-d590-4665-af83-58039ab57bb2" providerId="ADAL" clId="{98297DD9-2C9C-494E-8C01-E3516DA5F86B}" dt="2025-10-09T05:27:20.208" v="4097" actId="1076"/>
          <ac:graphicFrameMkLst>
            <pc:docMk/>
            <pc:sldMk cId="246064513" sldId="2147472383"/>
            <ac:graphicFrameMk id="2" creationId="{F622AA91-34ED-73FA-0590-CC7830018DB2}"/>
          </ac:graphicFrameMkLst>
        </pc:graphicFrameChg>
        <pc:graphicFrameChg chg="add mod">
          <ac:chgData name="Mikko Kesä" userId="1b9e1d2c-d590-4665-af83-58039ab57bb2" providerId="ADAL" clId="{98297DD9-2C9C-494E-8C01-E3516DA5F86B}" dt="2025-10-09T05:27:20.208" v="4097" actId="1076"/>
          <ac:graphicFrameMkLst>
            <pc:docMk/>
            <pc:sldMk cId="246064513" sldId="2147472383"/>
            <ac:graphicFrameMk id="3" creationId="{89AFF161-B047-23F8-7557-6E172BD5EFD4}"/>
          </ac:graphicFrameMkLst>
        </pc:graphicFrameChg>
        <pc:graphicFrameChg chg="add mod">
          <ac:chgData name="Mikko Kesä" userId="1b9e1d2c-d590-4665-af83-58039ab57bb2" providerId="ADAL" clId="{98297DD9-2C9C-494E-8C01-E3516DA5F86B}" dt="2025-10-09T05:27:20.208" v="4097" actId="1076"/>
          <ac:graphicFrameMkLst>
            <pc:docMk/>
            <pc:sldMk cId="246064513" sldId="2147472383"/>
            <ac:graphicFrameMk id="6" creationId="{0DFEEFD3-C862-9285-ACF1-FAC388D15C06}"/>
          </ac:graphicFrameMkLst>
        </pc:graphicFrameChg>
        <pc:graphicFrameChg chg="add mod">
          <ac:chgData name="Mikko Kesä" userId="1b9e1d2c-d590-4665-af83-58039ab57bb2" providerId="ADAL" clId="{98297DD9-2C9C-494E-8C01-E3516DA5F86B}" dt="2025-10-09T05:27:20.208" v="4097" actId="1076"/>
          <ac:graphicFrameMkLst>
            <pc:docMk/>
            <pc:sldMk cId="246064513" sldId="2147472383"/>
            <ac:graphicFrameMk id="8" creationId="{4CA1AA5E-8005-F385-9A1B-08F26D5F55EC}"/>
          </ac:graphicFrameMkLst>
        </pc:graphicFrameChg>
      </pc:sldChg>
      <pc:sldChg chg="modSp new mod">
        <pc:chgData name="Mikko Kesä" userId="1b9e1d2c-d590-4665-af83-58039ab57bb2" providerId="ADAL" clId="{98297DD9-2C9C-494E-8C01-E3516DA5F86B}" dt="2025-10-11T04:48:28.303" v="29642" actId="20577"/>
        <pc:sldMkLst>
          <pc:docMk/>
          <pc:sldMk cId="2026884435" sldId="2147472385"/>
        </pc:sldMkLst>
        <pc:spChg chg="mod">
          <ac:chgData name="Mikko Kesä" userId="1b9e1d2c-d590-4665-af83-58039ab57bb2" providerId="ADAL" clId="{98297DD9-2C9C-494E-8C01-E3516DA5F86B}" dt="2025-10-09T06:11:45.409" v="6516" actId="14100"/>
          <ac:spMkLst>
            <pc:docMk/>
            <pc:sldMk cId="2026884435" sldId="2147472385"/>
            <ac:spMk id="2" creationId="{A9B2F728-D9E7-1574-F43E-8A47E3008595}"/>
          </ac:spMkLst>
        </pc:spChg>
        <pc:spChg chg="mod">
          <ac:chgData name="Mikko Kesä" userId="1b9e1d2c-d590-4665-af83-58039ab57bb2" providerId="ADAL" clId="{98297DD9-2C9C-494E-8C01-E3516DA5F86B}" dt="2025-10-11T04:48:28.303" v="29642" actId="20577"/>
          <ac:spMkLst>
            <pc:docMk/>
            <pc:sldMk cId="2026884435" sldId="2147472385"/>
            <ac:spMk id="3" creationId="{C50FCE83-F5F0-4D8E-BB07-6B67AE42D419}"/>
          </ac:spMkLst>
        </pc:spChg>
      </pc:sldChg>
      <pc:sldChg chg="addSp delSp modSp new mod">
        <pc:chgData name="Mikko Kesä" userId="1b9e1d2c-d590-4665-af83-58039ab57bb2" providerId="ADAL" clId="{98297DD9-2C9C-494E-8C01-E3516DA5F86B}" dt="2025-10-10T07:41:27.237" v="28937" actId="20577"/>
        <pc:sldMkLst>
          <pc:docMk/>
          <pc:sldMk cId="576655576" sldId="2147472389"/>
        </pc:sldMkLst>
        <pc:spChg chg="mod">
          <ac:chgData name="Mikko Kesä" userId="1b9e1d2c-d590-4665-af83-58039ab57bb2" providerId="ADAL" clId="{98297DD9-2C9C-494E-8C01-E3516DA5F86B}" dt="2025-10-10T07:39:07.932" v="28558" actId="14100"/>
          <ac:spMkLst>
            <pc:docMk/>
            <pc:sldMk cId="576655576" sldId="2147472389"/>
            <ac:spMk id="2" creationId="{1A923A27-0AD4-56DE-3ECA-60340DB4E28A}"/>
          </ac:spMkLst>
        </pc:spChg>
        <pc:spChg chg="add mod">
          <ac:chgData name="Mikko Kesä" userId="1b9e1d2c-d590-4665-af83-58039ab57bb2" providerId="ADAL" clId="{98297DD9-2C9C-494E-8C01-E3516DA5F86B}" dt="2025-10-10T07:41:27.237" v="28937" actId="20577"/>
          <ac:spMkLst>
            <pc:docMk/>
            <pc:sldMk cId="576655576" sldId="2147472389"/>
            <ac:spMk id="12" creationId="{64E8A2ED-991F-7125-1B82-CBB0245AEDD4}"/>
          </ac:spMkLst>
        </pc:spChg>
      </pc:sldChg>
      <pc:sldChg chg="addSp delSp modSp new mod">
        <pc:chgData name="Mikko Kesä" userId="1b9e1d2c-d590-4665-af83-58039ab57bb2" providerId="ADAL" clId="{98297DD9-2C9C-494E-8C01-E3516DA5F86B}" dt="2025-10-09T07:16:25.398" v="11796" actId="1076"/>
        <pc:sldMkLst>
          <pc:docMk/>
          <pc:sldMk cId="4037389478" sldId="2147472390"/>
        </pc:sldMkLst>
        <pc:spChg chg="mod">
          <ac:chgData name="Mikko Kesä" userId="1b9e1d2c-d590-4665-af83-58039ab57bb2" providerId="ADAL" clId="{98297DD9-2C9C-494E-8C01-E3516DA5F86B}" dt="2025-10-09T07:10:07.402" v="11218" actId="14100"/>
          <ac:spMkLst>
            <pc:docMk/>
            <pc:sldMk cId="4037389478" sldId="2147472390"/>
            <ac:spMk id="2" creationId="{B2B75132-96A4-CFC6-E6BB-AA232A2E8C0B}"/>
          </ac:spMkLst>
        </pc:spChg>
        <pc:spChg chg="mod">
          <ac:chgData name="Mikko Kesä" userId="1b9e1d2c-d590-4665-af83-58039ab57bb2" providerId="ADAL" clId="{98297DD9-2C9C-494E-8C01-E3516DA5F86B}" dt="2025-10-09T07:16:22.069" v="11795" actId="20577"/>
          <ac:spMkLst>
            <pc:docMk/>
            <pc:sldMk cId="4037389478" sldId="2147472390"/>
            <ac:spMk id="3" creationId="{5774BA95-5E0E-15DA-557F-CAE126FA063A}"/>
          </ac:spMkLst>
        </pc:spChg>
        <pc:graphicFrameChg chg="add mod modGraphic">
          <ac:chgData name="Mikko Kesä" userId="1b9e1d2c-d590-4665-af83-58039ab57bb2" providerId="ADAL" clId="{98297DD9-2C9C-494E-8C01-E3516DA5F86B}" dt="2025-10-09T07:16:25.398" v="11796" actId="1076"/>
          <ac:graphicFrameMkLst>
            <pc:docMk/>
            <pc:sldMk cId="4037389478" sldId="2147472390"/>
            <ac:graphicFrameMk id="5" creationId="{BC0F5CF0-B02C-536C-6172-4601B3AEB85A}"/>
          </ac:graphicFrameMkLst>
        </pc:graphicFrameChg>
      </pc:sldChg>
      <pc:sldChg chg="addSp delSp modSp add mod">
        <pc:chgData name="Mikko Kesä" userId="1b9e1d2c-d590-4665-af83-58039ab57bb2" providerId="ADAL" clId="{98297DD9-2C9C-494E-8C01-E3516DA5F86B}" dt="2025-10-10T04:29:14.749" v="12119" actId="478"/>
        <pc:sldMkLst>
          <pc:docMk/>
          <pc:sldMk cId="2744960652" sldId="2147472392"/>
        </pc:sldMkLst>
        <pc:spChg chg="mod">
          <ac:chgData name="Mikko Kesä" userId="1b9e1d2c-d590-4665-af83-58039ab57bb2" providerId="ADAL" clId="{98297DD9-2C9C-494E-8C01-E3516DA5F86B}" dt="2025-10-10T04:29:12.351" v="12118" actId="5793"/>
          <ac:spMkLst>
            <pc:docMk/>
            <pc:sldMk cId="2744960652" sldId="2147472392"/>
            <ac:spMk id="5" creationId="{80C84A7E-4418-5714-9DCF-C3E0A6665E43}"/>
          </ac:spMkLst>
        </pc:spChg>
        <pc:spChg chg="add mod">
          <ac:chgData name="Mikko Kesä" userId="1b9e1d2c-d590-4665-af83-58039ab57bb2" providerId="ADAL" clId="{98297DD9-2C9C-494E-8C01-E3516DA5F86B}" dt="2025-10-10T04:29:14.749" v="12119" actId="478"/>
          <ac:spMkLst>
            <pc:docMk/>
            <pc:sldMk cId="2744960652" sldId="2147472392"/>
            <ac:spMk id="6" creationId="{F4CE1542-F38E-C405-67FD-51C6964D8688}"/>
          </ac:spMkLst>
        </pc:spChg>
      </pc:sldChg>
      <pc:sldChg chg="addSp delSp modSp add mod">
        <pc:chgData name="Mikko Kesä" userId="1b9e1d2c-d590-4665-af83-58039ab57bb2" providerId="ADAL" clId="{98297DD9-2C9C-494E-8C01-E3516DA5F86B}" dt="2025-10-11T06:43:46.535" v="34997" actId="20577"/>
        <pc:sldMkLst>
          <pc:docMk/>
          <pc:sldMk cId="2143234029" sldId="2147472393"/>
        </pc:sldMkLst>
        <pc:spChg chg="mod">
          <ac:chgData name="Mikko Kesä" userId="1b9e1d2c-d590-4665-af83-58039ab57bb2" providerId="ADAL" clId="{98297DD9-2C9C-494E-8C01-E3516DA5F86B}" dt="2025-10-11T06:43:46.535" v="34997" actId="20577"/>
          <ac:spMkLst>
            <pc:docMk/>
            <pc:sldMk cId="2143234029" sldId="2147472393"/>
            <ac:spMk id="2" creationId="{4AB95B02-A29E-25B8-5967-E9696D1A7428}"/>
          </ac:spMkLst>
        </pc:spChg>
        <pc:spChg chg="mod">
          <ac:chgData name="Mikko Kesä" userId="1b9e1d2c-d590-4665-af83-58039ab57bb2" providerId="ADAL" clId="{98297DD9-2C9C-494E-8C01-E3516DA5F86B}" dt="2025-10-11T06:43:41.575" v="34996" actId="27636"/>
          <ac:spMkLst>
            <pc:docMk/>
            <pc:sldMk cId="2143234029" sldId="2147472393"/>
            <ac:spMk id="3" creationId="{19ABDF70-3080-05F3-ADAC-4FDD29C1886C}"/>
          </ac:spMkLst>
        </pc:spChg>
      </pc:sldChg>
      <pc:sldChg chg="addSp delSp modSp new mod">
        <pc:chgData name="Mikko Kesä" userId="1b9e1d2c-d590-4665-af83-58039ab57bb2" providerId="ADAL" clId="{98297DD9-2C9C-494E-8C01-E3516DA5F86B}" dt="2025-10-10T05:13:40.648" v="16271" actId="1076"/>
        <pc:sldMkLst>
          <pc:docMk/>
          <pc:sldMk cId="655590505" sldId="2147472396"/>
        </pc:sldMkLst>
        <pc:spChg chg="mod">
          <ac:chgData name="Mikko Kesä" userId="1b9e1d2c-d590-4665-af83-58039ab57bb2" providerId="ADAL" clId="{98297DD9-2C9C-494E-8C01-E3516DA5F86B}" dt="2025-10-10T05:11:47.571" v="16072" actId="14100"/>
          <ac:spMkLst>
            <pc:docMk/>
            <pc:sldMk cId="655590505" sldId="2147472396"/>
            <ac:spMk id="2" creationId="{916DE57A-E682-04CA-CCFE-A0F88091BE0D}"/>
          </ac:spMkLst>
        </pc:spChg>
        <pc:spChg chg="mod">
          <ac:chgData name="Mikko Kesä" userId="1b9e1d2c-d590-4665-af83-58039ab57bb2" providerId="ADAL" clId="{98297DD9-2C9C-494E-8C01-E3516DA5F86B}" dt="2025-10-10T05:13:40.648" v="16271" actId="1076"/>
          <ac:spMkLst>
            <pc:docMk/>
            <pc:sldMk cId="655590505" sldId="2147472396"/>
            <ac:spMk id="4" creationId="{03671064-9456-9499-C660-D4C7CAD6B06D}"/>
          </ac:spMkLst>
        </pc:spChg>
        <pc:graphicFrameChg chg="add mod modGraphic">
          <ac:chgData name="Mikko Kesä" userId="1b9e1d2c-d590-4665-af83-58039ab57bb2" providerId="ADAL" clId="{98297DD9-2C9C-494E-8C01-E3516DA5F86B}" dt="2025-10-10T05:00:23.632" v="14849" actId="20577"/>
          <ac:graphicFrameMkLst>
            <pc:docMk/>
            <pc:sldMk cId="655590505" sldId="2147472396"/>
            <ac:graphicFrameMk id="6" creationId="{AACB4E67-587B-A3DB-C1AC-E8AAF5AB79D0}"/>
          </ac:graphicFrameMkLst>
        </pc:graphicFrameChg>
      </pc:sldChg>
      <pc:sldChg chg="addSp delSp modSp add mod">
        <pc:chgData name="Mikko Kesä" userId="1b9e1d2c-d590-4665-af83-58039ab57bb2" providerId="ADAL" clId="{98297DD9-2C9C-494E-8C01-E3516DA5F86B}" dt="2025-10-10T07:10:46.552" v="25146" actId="1076"/>
        <pc:sldMkLst>
          <pc:docMk/>
          <pc:sldMk cId="3932821969" sldId="2147472397"/>
        </pc:sldMkLst>
        <pc:spChg chg="mod">
          <ac:chgData name="Mikko Kesä" userId="1b9e1d2c-d590-4665-af83-58039ab57bb2" providerId="ADAL" clId="{98297DD9-2C9C-494E-8C01-E3516DA5F86B}" dt="2025-10-10T06:38:20.429" v="21326" actId="20577"/>
          <ac:spMkLst>
            <pc:docMk/>
            <pc:sldMk cId="3932821969" sldId="2147472397"/>
            <ac:spMk id="2" creationId="{9635F80E-91B8-C109-B885-E1C63EBCE35E}"/>
          </ac:spMkLst>
        </pc:spChg>
        <pc:spChg chg="mod">
          <ac:chgData name="Mikko Kesä" userId="1b9e1d2c-d590-4665-af83-58039ab57bb2" providerId="ADAL" clId="{98297DD9-2C9C-494E-8C01-E3516DA5F86B}" dt="2025-10-10T07:10:46.552" v="25146" actId="1076"/>
          <ac:spMkLst>
            <pc:docMk/>
            <pc:sldMk cId="3932821969" sldId="2147472397"/>
            <ac:spMk id="4" creationId="{2986F488-AB94-ACF4-F378-A561D59CC24F}"/>
          </ac:spMkLst>
        </pc:spChg>
        <pc:graphicFrameChg chg="mod modGraphic">
          <ac:chgData name="Mikko Kesä" userId="1b9e1d2c-d590-4665-af83-58039ab57bb2" providerId="ADAL" clId="{98297DD9-2C9C-494E-8C01-E3516DA5F86B}" dt="2025-10-10T06:38:38.869" v="21356" actId="20577"/>
          <ac:graphicFrameMkLst>
            <pc:docMk/>
            <pc:sldMk cId="3932821969" sldId="2147472397"/>
            <ac:graphicFrameMk id="6" creationId="{7319B027-53EC-AAFA-D1EB-1ACE7895A04A}"/>
          </ac:graphicFrameMkLst>
        </pc:graphicFrameChg>
      </pc:sldChg>
      <pc:sldChg chg="addSp delSp modSp add mod">
        <pc:chgData name="Mikko Kesä" userId="1b9e1d2c-d590-4665-af83-58039ab57bb2" providerId="ADAL" clId="{98297DD9-2C9C-494E-8C01-E3516DA5F86B}" dt="2025-10-10T07:38:55.281" v="28556" actId="14100"/>
        <pc:sldMkLst>
          <pc:docMk/>
          <pc:sldMk cId="4234742038" sldId="2147472398"/>
        </pc:sldMkLst>
        <pc:spChg chg="mod">
          <ac:chgData name="Mikko Kesä" userId="1b9e1d2c-d590-4665-af83-58039ab57bb2" providerId="ADAL" clId="{98297DD9-2C9C-494E-8C01-E3516DA5F86B}" dt="2025-10-10T07:38:51.726" v="28554" actId="27636"/>
          <ac:spMkLst>
            <pc:docMk/>
            <pc:sldMk cId="4234742038" sldId="2147472398"/>
            <ac:spMk id="2" creationId="{63308C3A-FC6A-FF0C-31CA-A1A6D4CFCA0C}"/>
          </ac:spMkLst>
        </pc:spChg>
        <pc:spChg chg="mod">
          <ac:chgData name="Mikko Kesä" userId="1b9e1d2c-d590-4665-af83-58039ab57bb2" providerId="ADAL" clId="{98297DD9-2C9C-494E-8C01-E3516DA5F86B}" dt="2025-10-10T07:38:55.281" v="28556" actId="14100"/>
          <ac:spMkLst>
            <pc:docMk/>
            <pc:sldMk cId="4234742038" sldId="2147472398"/>
            <ac:spMk id="4" creationId="{5E0166A2-38F1-CF76-E6B1-EAE5EF9929B3}"/>
          </ac:spMkLst>
        </pc:spChg>
        <pc:graphicFrameChg chg="add mod">
          <ac:chgData name="Mikko Kesä" userId="1b9e1d2c-d590-4665-af83-58039ab57bb2" providerId="ADAL" clId="{98297DD9-2C9C-494E-8C01-E3516DA5F86B}" dt="2025-10-10T06:38:59.530" v="21400"/>
          <ac:graphicFrameMkLst>
            <pc:docMk/>
            <pc:sldMk cId="4234742038" sldId="2147472398"/>
            <ac:graphicFrameMk id="8" creationId="{996BF7DD-39B6-5AED-66B9-18B52EACED8D}"/>
          </ac:graphicFrameMkLst>
        </pc:graphicFrameChg>
      </pc:sldChg>
      <pc:sldChg chg="modSp add mod">
        <pc:chgData name="Mikko Kesä" userId="1b9e1d2c-d590-4665-af83-58039ab57bb2" providerId="ADAL" clId="{98297DD9-2C9C-494E-8C01-E3516DA5F86B}" dt="2025-10-24T04:21:39.651" v="41856" actId="27636"/>
        <pc:sldMkLst>
          <pc:docMk/>
          <pc:sldMk cId="2828579574" sldId="2147472399"/>
        </pc:sldMkLst>
        <pc:spChg chg="mod">
          <ac:chgData name="Mikko Kesä" userId="1b9e1d2c-d590-4665-af83-58039ab57bb2" providerId="ADAL" clId="{98297DD9-2C9C-494E-8C01-E3516DA5F86B}" dt="2025-10-24T04:18:22.900" v="41053" actId="20577"/>
          <ac:spMkLst>
            <pc:docMk/>
            <pc:sldMk cId="2828579574" sldId="2147472399"/>
            <ac:spMk id="2" creationId="{2AD7D769-C83B-99B7-83A9-222D973A39ED}"/>
          </ac:spMkLst>
        </pc:spChg>
        <pc:spChg chg="mod">
          <ac:chgData name="Mikko Kesä" userId="1b9e1d2c-d590-4665-af83-58039ab57bb2" providerId="ADAL" clId="{98297DD9-2C9C-494E-8C01-E3516DA5F86B}" dt="2025-10-24T04:21:39.651" v="41856" actId="27636"/>
          <ac:spMkLst>
            <pc:docMk/>
            <pc:sldMk cId="2828579574" sldId="2147472399"/>
            <ac:spMk id="3" creationId="{FDE4DD8D-525B-464E-C227-76F8507EE26D}"/>
          </ac:spMkLst>
        </pc:spChg>
      </pc:sldChg>
      <pc:sldChg chg="modSp add mod">
        <pc:chgData name="Mikko Kesä" userId="1b9e1d2c-d590-4665-af83-58039ab57bb2" providerId="ADAL" clId="{98297DD9-2C9C-494E-8C01-E3516DA5F86B}" dt="2025-11-05T06:56:32.223" v="43407" actId="13926"/>
        <pc:sldMkLst>
          <pc:docMk/>
          <pc:sldMk cId="2116124844" sldId="2147472401"/>
        </pc:sldMkLst>
        <pc:spChg chg="mod">
          <ac:chgData name="Mikko Kesä" userId="1b9e1d2c-d590-4665-af83-58039ab57bb2" providerId="ADAL" clId="{98297DD9-2C9C-494E-8C01-E3516DA5F86B}" dt="2025-11-05T06:56:32.223" v="43407" actId="13926"/>
          <ac:spMkLst>
            <pc:docMk/>
            <pc:sldMk cId="2116124844" sldId="2147472401"/>
            <ac:spMk id="3" creationId="{5969C1AB-93AD-5849-FEB4-C260F1C48A22}"/>
          </ac:spMkLst>
        </pc:spChg>
        <pc:spChg chg="mod">
          <ac:chgData name="Mikko Kesä" userId="1b9e1d2c-d590-4665-af83-58039ab57bb2" providerId="ADAL" clId="{98297DD9-2C9C-494E-8C01-E3516DA5F86B}" dt="2025-10-24T04:21:47.667" v="41857" actId="20577"/>
          <ac:spMkLst>
            <pc:docMk/>
            <pc:sldMk cId="2116124844" sldId="2147472401"/>
            <ac:spMk id="7" creationId="{95202554-2202-322D-3836-31E50F0230F0}"/>
          </ac:spMkLst>
        </pc:spChg>
      </pc:sldChg>
      <pc:sldChg chg="modSp mod">
        <pc:chgData name="Mikko Kesä" userId="1b9e1d2c-d590-4665-af83-58039ab57bb2" providerId="ADAL" clId="{98297DD9-2C9C-494E-8C01-E3516DA5F86B}" dt="2025-11-05T06:55:27.470" v="43398" actId="13926"/>
        <pc:sldMkLst>
          <pc:docMk/>
          <pc:sldMk cId="772412793" sldId="2147472419"/>
        </pc:sldMkLst>
        <pc:spChg chg="mod">
          <ac:chgData name="Mikko Kesä" userId="1b9e1d2c-d590-4665-af83-58039ab57bb2" providerId="ADAL" clId="{98297DD9-2C9C-494E-8C01-E3516DA5F86B}" dt="2025-11-05T06:55:27.470" v="43398" actId="13926"/>
          <ac:spMkLst>
            <pc:docMk/>
            <pc:sldMk cId="772412793" sldId="2147472419"/>
            <ac:spMk id="14" creationId="{6BEC19E4-CEEF-BC13-D3C4-F0CC7D8A0518}"/>
          </ac:spMkLst>
        </pc:spChg>
      </pc:sldChg>
      <pc:sldChg chg="modSp mod">
        <pc:chgData name="Mikko Kesä" userId="1b9e1d2c-d590-4665-af83-58039ab57bb2" providerId="ADAL" clId="{98297DD9-2C9C-494E-8C01-E3516DA5F86B}" dt="2025-11-05T06:56:01.464" v="43406" actId="20577"/>
        <pc:sldMkLst>
          <pc:docMk/>
          <pc:sldMk cId="3086168987" sldId="2147472423"/>
        </pc:sldMkLst>
        <pc:spChg chg="mod">
          <ac:chgData name="Mikko Kesä" userId="1b9e1d2c-d590-4665-af83-58039ab57bb2" providerId="ADAL" clId="{98297DD9-2C9C-494E-8C01-E3516DA5F86B}" dt="2025-11-05T06:56:01.464" v="43406" actId="20577"/>
          <ac:spMkLst>
            <pc:docMk/>
            <pc:sldMk cId="3086168987" sldId="2147472423"/>
            <ac:spMk id="3" creationId="{800F2A95-6924-884A-308D-06C887A4EF25}"/>
          </ac:spMkLst>
        </pc:spChg>
      </pc:sldChg>
      <pc:sldChg chg="modSp mod">
        <pc:chgData name="Mikko Kesä" userId="1b9e1d2c-d590-4665-af83-58039ab57bb2" providerId="ADAL" clId="{98297DD9-2C9C-494E-8C01-E3516DA5F86B}" dt="2025-10-24T04:18:08.601" v="41052" actId="1076"/>
        <pc:sldMkLst>
          <pc:docMk/>
          <pc:sldMk cId="818210302" sldId="2147472425"/>
        </pc:sldMkLst>
        <pc:spChg chg="mod">
          <ac:chgData name="Mikko Kesä" userId="1b9e1d2c-d590-4665-af83-58039ab57bb2" providerId="ADAL" clId="{98297DD9-2C9C-494E-8C01-E3516DA5F86B}" dt="2025-10-24T04:18:08.601" v="41052" actId="1076"/>
          <ac:spMkLst>
            <pc:docMk/>
            <pc:sldMk cId="818210302" sldId="2147472425"/>
            <ac:spMk id="9" creationId="{6BE1DB71-A817-C9BC-C679-B02F4880BB12}"/>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DC8888-5EC7-43F3-B61B-FAF19C0A95DA}" type="doc">
      <dgm:prSet loTypeId="urn:microsoft.com/office/officeart/2005/8/layout/hProcess9" loCatId="process" qsTypeId="urn:microsoft.com/office/officeart/2005/8/quickstyle/simple1" qsCatId="simple" csTypeId="urn:microsoft.com/office/officeart/2005/8/colors/accent2_1" csCatId="accent2" phldr="1"/>
      <dgm:spPr/>
      <dgm:t>
        <a:bodyPr/>
        <a:lstStyle/>
        <a:p>
          <a:endParaRPr lang="fi-FI"/>
        </a:p>
      </dgm:t>
    </dgm:pt>
    <dgm:pt modelId="{C9D50A5A-6FFD-44CD-B342-431E60B1CD05}">
      <dgm:prSet phldrT="[Teksti]"/>
      <dgm:spPr/>
      <dgm:t>
        <a:bodyPr anchor="t"/>
        <a:lstStyle/>
        <a:p>
          <a:pPr algn="l"/>
          <a:r>
            <a:rPr lang="fi-FI" b="1"/>
            <a:t>Vaihe 1: </a:t>
          </a:r>
        </a:p>
        <a:p>
          <a:pPr algn="l"/>
          <a:endParaRPr lang="fi-FI" b="1"/>
        </a:p>
        <a:p>
          <a:pPr algn="l"/>
          <a:r>
            <a:rPr lang="fi-FI" b="1"/>
            <a:t>Alustava vaikuttavuusmalli</a:t>
          </a:r>
        </a:p>
      </dgm:t>
    </dgm:pt>
    <dgm:pt modelId="{3AB591AF-5D4A-4FDF-B5DE-CB7BCA8BDD6E}" type="parTrans" cxnId="{8E214AD3-4123-4AEC-B60E-487466D1C555}">
      <dgm:prSet/>
      <dgm:spPr/>
      <dgm:t>
        <a:bodyPr/>
        <a:lstStyle/>
        <a:p>
          <a:endParaRPr lang="fi-FI"/>
        </a:p>
      </dgm:t>
    </dgm:pt>
    <dgm:pt modelId="{F56C3E20-6439-4B19-B888-B0A250E4ACF4}" type="sibTrans" cxnId="{8E214AD3-4123-4AEC-B60E-487466D1C555}">
      <dgm:prSet/>
      <dgm:spPr/>
      <dgm:t>
        <a:bodyPr/>
        <a:lstStyle/>
        <a:p>
          <a:endParaRPr lang="fi-FI"/>
        </a:p>
      </dgm:t>
    </dgm:pt>
    <dgm:pt modelId="{EDA1CBF8-84C2-451C-A640-5815B32ECDF2}">
      <dgm:prSet phldrT="[Teksti]"/>
      <dgm:spPr/>
      <dgm:t>
        <a:bodyPr/>
        <a:lstStyle/>
        <a:p>
          <a:r>
            <a:rPr lang="fi-FI" b="1"/>
            <a:t>Vaihe 3:  </a:t>
          </a:r>
        </a:p>
        <a:p>
          <a:endParaRPr lang="fi-FI" b="1"/>
        </a:p>
        <a:p>
          <a:r>
            <a:rPr lang="fi-FI" b="1"/>
            <a:t>Projektin tulosten arviointi tuotetun tiedon pohjalta</a:t>
          </a:r>
        </a:p>
        <a:p>
          <a:r>
            <a:rPr lang="fi-FI" b="0"/>
            <a:t>Väliarviointi</a:t>
          </a:r>
        </a:p>
        <a:p>
          <a:r>
            <a:rPr lang="fi-FI" b="0"/>
            <a:t>Loppuarviointi</a:t>
          </a:r>
        </a:p>
      </dgm:t>
    </dgm:pt>
    <dgm:pt modelId="{E23C14D0-8805-441D-AF37-1A3C2DF2EDA8}" type="parTrans" cxnId="{A66B8A51-7E2A-44AB-910E-429F01672381}">
      <dgm:prSet/>
      <dgm:spPr/>
      <dgm:t>
        <a:bodyPr/>
        <a:lstStyle/>
        <a:p>
          <a:endParaRPr lang="fi-FI"/>
        </a:p>
      </dgm:t>
    </dgm:pt>
    <dgm:pt modelId="{28EAE76B-8447-46FF-AF99-49A1F3AC3B23}" type="sibTrans" cxnId="{A66B8A51-7E2A-44AB-910E-429F01672381}">
      <dgm:prSet/>
      <dgm:spPr/>
      <dgm:t>
        <a:bodyPr/>
        <a:lstStyle/>
        <a:p>
          <a:endParaRPr lang="fi-FI"/>
        </a:p>
      </dgm:t>
    </dgm:pt>
    <dgm:pt modelId="{A9D9B6A5-208E-4C5C-8A74-4A3F9FC05434}">
      <dgm:prSet phldrT="[Teksti]"/>
      <dgm:spPr/>
      <dgm:t>
        <a:bodyPr anchor="t"/>
        <a:lstStyle/>
        <a:p>
          <a:pPr algn="l"/>
          <a:r>
            <a:rPr lang="fi-FI" b="1"/>
            <a:t>Vaihe 4: </a:t>
          </a:r>
        </a:p>
        <a:p>
          <a:pPr algn="l"/>
          <a:endParaRPr lang="fi-FI" b="1"/>
        </a:p>
        <a:p>
          <a:pPr algn="l"/>
          <a:r>
            <a:rPr lang="fi-FI" b="1"/>
            <a:t>Mallinnuksen tarkentaminen, suositukset jatkuvaan seurantaan </a:t>
          </a:r>
          <a:endParaRPr lang="fi-FI"/>
        </a:p>
      </dgm:t>
    </dgm:pt>
    <dgm:pt modelId="{AA5C96D4-EAC7-40BE-87B6-9E98BEBC36BF}" type="parTrans" cxnId="{1A065C9E-812F-4FCF-8F4F-DF15B8A1AE90}">
      <dgm:prSet/>
      <dgm:spPr/>
      <dgm:t>
        <a:bodyPr/>
        <a:lstStyle/>
        <a:p>
          <a:endParaRPr lang="fi-FI"/>
        </a:p>
      </dgm:t>
    </dgm:pt>
    <dgm:pt modelId="{A329A59E-62E1-41C6-81E5-E3247083D78C}" type="sibTrans" cxnId="{1A065C9E-812F-4FCF-8F4F-DF15B8A1AE90}">
      <dgm:prSet/>
      <dgm:spPr/>
      <dgm:t>
        <a:bodyPr/>
        <a:lstStyle/>
        <a:p>
          <a:endParaRPr lang="fi-FI"/>
        </a:p>
      </dgm:t>
    </dgm:pt>
    <dgm:pt modelId="{5E860EE9-5B73-45E4-A4B3-008C5BCF8059}">
      <dgm:prSet phldrT="[Teksti]"/>
      <dgm:spPr/>
      <dgm:t>
        <a:bodyPr/>
        <a:lstStyle/>
        <a:p>
          <a:endParaRPr lang="fi-FI"/>
        </a:p>
      </dgm:t>
    </dgm:pt>
    <dgm:pt modelId="{9B22984B-DBEF-4BB7-A6C5-5A076067A154}" type="parTrans" cxnId="{D599D7C3-435C-42A9-9F34-3300C110BF3B}">
      <dgm:prSet/>
      <dgm:spPr/>
      <dgm:t>
        <a:bodyPr/>
        <a:lstStyle/>
        <a:p>
          <a:endParaRPr lang="fi-FI"/>
        </a:p>
      </dgm:t>
    </dgm:pt>
    <dgm:pt modelId="{2F348A09-9F55-4469-80CC-B30FC48B1AFA}" type="sibTrans" cxnId="{D599D7C3-435C-42A9-9F34-3300C110BF3B}">
      <dgm:prSet/>
      <dgm:spPr/>
      <dgm:t>
        <a:bodyPr/>
        <a:lstStyle/>
        <a:p>
          <a:endParaRPr lang="fi-FI"/>
        </a:p>
      </dgm:t>
    </dgm:pt>
    <dgm:pt modelId="{F447B7D0-B5D7-4156-A61A-E6B361FFCD6B}">
      <dgm:prSet phldrT="[Teksti]"/>
      <dgm:spPr/>
      <dgm:t>
        <a:bodyPr anchor="t"/>
        <a:lstStyle/>
        <a:p>
          <a:pPr algn="l"/>
          <a:r>
            <a:rPr lang="fi-FI" b="1"/>
            <a:t>Vaihe 2: </a:t>
          </a:r>
        </a:p>
        <a:p>
          <a:pPr algn="l"/>
          <a:endParaRPr lang="fi-FI" b="1"/>
        </a:p>
        <a:p>
          <a:pPr algn="l"/>
          <a:r>
            <a:rPr lang="fi-FI" b="1"/>
            <a:t>Projektin tuottama tieto mallinnukseen perustuen </a:t>
          </a:r>
        </a:p>
        <a:p>
          <a:pPr algn="ctr"/>
          <a:r>
            <a:rPr lang="fi-FI" b="1"/>
            <a:t>+ täydentävät tiedonkeruut </a:t>
          </a:r>
        </a:p>
      </dgm:t>
    </dgm:pt>
    <dgm:pt modelId="{D17356B6-6EE5-41A0-9895-23A3F0DD1A85}" type="parTrans" cxnId="{0701F0DD-2B15-421C-B5E2-AA084B0B05EC}">
      <dgm:prSet/>
      <dgm:spPr/>
      <dgm:t>
        <a:bodyPr/>
        <a:lstStyle/>
        <a:p>
          <a:endParaRPr lang="fi-FI"/>
        </a:p>
      </dgm:t>
    </dgm:pt>
    <dgm:pt modelId="{53328993-3054-4E3B-B572-7C4FF3C2AD4F}" type="sibTrans" cxnId="{0701F0DD-2B15-421C-B5E2-AA084B0B05EC}">
      <dgm:prSet/>
      <dgm:spPr/>
      <dgm:t>
        <a:bodyPr/>
        <a:lstStyle/>
        <a:p>
          <a:endParaRPr lang="fi-FI"/>
        </a:p>
      </dgm:t>
    </dgm:pt>
    <dgm:pt modelId="{27F47E26-571D-4C71-8097-64C4461595CA}" type="pres">
      <dgm:prSet presAssocID="{6FDC8888-5EC7-43F3-B61B-FAF19C0A95DA}" presName="CompostProcess" presStyleCnt="0">
        <dgm:presLayoutVars>
          <dgm:dir/>
          <dgm:resizeHandles val="exact"/>
        </dgm:presLayoutVars>
      </dgm:prSet>
      <dgm:spPr/>
    </dgm:pt>
    <dgm:pt modelId="{E406D429-7911-4EE7-9D08-A1E0C20CC861}" type="pres">
      <dgm:prSet presAssocID="{6FDC8888-5EC7-43F3-B61B-FAF19C0A95DA}" presName="arrow" presStyleLbl="bgShp" presStyleIdx="0" presStyleCnt="1" custLinFactNeighborX="-105"/>
      <dgm:spPr/>
    </dgm:pt>
    <dgm:pt modelId="{096CA877-B485-4922-9741-CDB9704EBE45}" type="pres">
      <dgm:prSet presAssocID="{6FDC8888-5EC7-43F3-B61B-FAF19C0A95DA}" presName="linearProcess" presStyleCnt="0"/>
      <dgm:spPr/>
    </dgm:pt>
    <dgm:pt modelId="{661FB369-F839-41D5-9094-3CF40A646762}" type="pres">
      <dgm:prSet presAssocID="{C9D50A5A-6FFD-44CD-B342-431E60B1CD05}" presName="textNode" presStyleLbl="node1" presStyleIdx="0" presStyleCnt="4">
        <dgm:presLayoutVars>
          <dgm:bulletEnabled val="1"/>
        </dgm:presLayoutVars>
      </dgm:prSet>
      <dgm:spPr/>
    </dgm:pt>
    <dgm:pt modelId="{0E47B8C9-40D2-4A82-9518-AA31A09901C1}" type="pres">
      <dgm:prSet presAssocID="{F56C3E20-6439-4B19-B888-B0A250E4ACF4}" presName="sibTrans" presStyleCnt="0"/>
      <dgm:spPr/>
    </dgm:pt>
    <dgm:pt modelId="{D361D961-6978-4764-BC3C-3D9AFC45A1AC}" type="pres">
      <dgm:prSet presAssocID="{F447B7D0-B5D7-4156-A61A-E6B361FFCD6B}" presName="textNode" presStyleLbl="node1" presStyleIdx="1" presStyleCnt="4">
        <dgm:presLayoutVars>
          <dgm:bulletEnabled val="1"/>
        </dgm:presLayoutVars>
      </dgm:prSet>
      <dgm:spPr/>
    </dgm:pt>
    <dgm:pt modelId="{186CE8F0-015E-4A78-92C0-650F681AA4F1}" type="pres">
      <dgm:prSet presAssocID="{53328993-3054-4E3B-B572-7C4FF3C2AD4F}" presName="sibTrans" presStyleCnt="0"/>
      <dgm:spPr/>
    </dgm:pt>
    <dgm:pt modelId="{32C8E581-AF02-47F5-98AA-E19993B90A35}" type="pres">
      <dgm:prSet presAssocID="{EDA1CBF8-84C2-451C-A640-5815B32ECDF2}" presName="textNode" presStyleLbl="node1" presStyleIdx="2" presStyleCnt="4">
        <dgm:presLayoutVars>
          <dgm:bulletEnabled val="1"/>
        </dgm:presLayoutVars>
      </dgm:prSet>
      <dgm:spPr/>
    </dgm:pt>
    <dgm:pt modelId="{CDAAD83E-20A7-49A7-832F-DD9AC84E2873}" type="pres">
      <dgm:prSet presAssocID="{28EAE76B-8447-46FF-AF99-49A1F3AC3B23}" presName="sibTrans" presStyleCnt="0"/>
      <dgm:spPr/>
    </dgm:pt>
    <dgm:pt modelId="{6A273C11-F784-4C24-BF2D-0561EB56112B}" type="pres">
      <dgm:prSet presAssocID="{A9D9B6A5-208E-4C5C-8A74-4A3F9FC05434}" presName="textNode" presStyleLbl="node1" presStyleIdx="3" presStyleCnt="4">
        <dgm:presLayoutVars>
          <dgm:bulletEnabled val="1"/>
        </dgm:presLayoutVars>
      </dgm:prSet>
      <dgm:spPr/>
    </dgm:pt>
  </dgm:ptLst>
  <dgm:cxnLst>
    <dgm:cxn modelId="{63F99629-91AE-42E8-AC4E-E5EC8D0D0874}" type="presOf" srcId="{F447B7D0-B5D7-4156-A61A-E6B361FFCD6B}" destId="{D361D961-6978-4764-BC3C-3D9AFC45A1AC}" srcOrd="0" destOrd="0" presId="urn:microsoft.com/office/officeart/2005/8/layout/hProcess9"/>
    <dgm:cxn modelId="{89A61668-BB61-400E-8ECB-8838450B7CCA}" type="presOf" srcId="{EDA1CBF8-84C2-451C-A640-5815B32ECDF2}" destId="{32C8E581-AF02-47F5-98AA-E19993B90A35}" srcOrd="0" destOrd="0" presId="urn:microsoft.com/office/officeart/2005/8/layout/hProcess9"/>
    <dgm:cxn modelId="{A66B8A51-7E2A-44AB-910E-429F01672381}" srcId="{6FDC8888-5EC7-43F3-B61B-FAF19C0A95DA}" destId="{EDA1CBF8-84C2-451C-A640-5815B32ECDF2}" srcOrd="2" destOrd="0" parTransId="{E23C14D0-8805-441D-AF37-1A3C2DF2EDA8}" sibTransId="{28EAE76B-8447-46FF-AF99-49A1F3AC3B23}"/>
    <dgm:cxn modelId="{1A065C9E-812F-4FCF-8F4F-DF15B8A1AE90}" srcId="{6FDC8888-5EC7-43F3-B61B-FAF19C0A95DA}" destId="{A9D9B6A5-208E-4C5C-8A74-4A3F9FC05434}" srcOrd="3" destOrd="0" parTransId="{AA5C96D4-EAC7-40BE-87B6-9E98BEBC36BF}" sibTransId="{A329A59E-62E1-41C6-81E5-E3247083D78C}"/>
    <dgm:cxn modelId="{5554AD9F-8948-424D-9DC2-E961A624CB9B}" type="presOf" srcId="{A9D9B6A5-208E-4C5C-8A74-4A3F9FC05434}" destId="{6A273C11-F784-4C24-BF2D-0561EB56112B}" srcOrd="0" destOrd="0" presId="urn:microsoft.com/office/officeart/2005/8/layout/hProcess9"/>
    <dgm:cxn modelId="{D599D7C3-435C-42A9-9F34-3300C110BF3B}" srcId="{EDA1CBF8-84C2-451C-A640-5815B32ECDF2}" destId="{5E860EE9-5B73-45E4-A4B3-008C5BCF8059}" srcOrd="0" destOrd="0" parTransId="{9B22984B-DBEF-4BB7-A6C5-5A076067A154}" sibTransId="{2F348A09-9F55-4469-80CC-B30FC48B1AFA}"/>
    <dgm:cxn modelId="{8E214AD3-4123-4AEC-B60E-487466D1C555}" srcId="{6FDC8888-5EC7-43F3-B61B-FAF19C0A95DA}" destId="{C9D50A5A-6FFD-44CD-B342-431E60B1CD05}" srcOrd="0" destOrd="0" parTransId="{3AB591AF-5D4A-4FDF-B5DE-CB7BCA8BDD6E}" sibTransId="{F56C3E20-6439-4B19-B888-B0A250E4ACF4}"/>
    <dgm:cxn modelId="{DF4AFDDC-BA08-4031-8566-73053274784C}" type="presOf" srcId="{6FDC8888-5EC7-43F3-B61B-FAF19C0A95DA}" destId="{27F47E26-571D-4C71-8097-64C4461595CA}" srcOrd="0" destOrd="0" presId="urn:microsoft.com/office/officeart/2005/8/layout/hProcess9"/>
    <dgm:cxn modelId="{0701F0DD-2B15-421C-B5E2-AA084B0B05EC}" srcId="{6FDC8888-5EC7-43F3-B61B-FAF19C0A95DA}" destId="{F447B7D0-B5D7-4156-A61A-E6B361FFCD6B}" srcOrd="1" destOrd="0" parTransId="{D17356B6-6EE5-41A0-9895-23A3F0DD1A85}" sibTransId="{53328993-3054-4E3B-B572-7C4FF3C2AD4F}"/>
    <dgm:cxn modelId="{AC0280E7-BB5D-479E-ADF3-76EC8ABFD9D7}" type="presOf" srcId="{C9D50A5A-6FFD-44CD-B342-431E60B1CD05}" destId="{661FB369-F839-41D5-9094-3CF40A646762}" srcOrd="0" destOrd="0" presId="urn:microsoft.com/office/officeart/2005/8/layout/hProcess9"/>
    <dgm:cxn modelId="{8D76F7EF-A3DD-4C7B-85C9-1B3EF6989950}" type="presOf" srcId="{5E860EE9-5B73-45E4-A4B3-008C5BCF8059}" destId="{32C8E581-AF02-47F5-98AA-E19993B90A35}" srcOrd="0" destOrd="1" presId="urn:microsoft.com/office/officeart/2005/8/layout/hProcess9"/>
    <dgm:cxn modelId="{C8463425-7312-44DE-9EAB-445CC22C2CAA}" type="presParOf" srcId="{27F47E26-571D-4C71-8097-64C4461595CA}" destId="{E406D429-7911-4EE7-9D08-A1E0C20CC861}" srcOrd="0" destOrd="0" presId="urn:microsoft.com/office/officeart/2005/8/layout/hProcess9"/>
    <dgm:cxn modelId="{57479BC8-D580-46D8-93F4-20F8DFCA12AB}" type="presParOf" srcId="{27F47E26-571D-4C71-8097-64C4461595CA}" destId="{096CA877-B485-4922-9741-CDB9704EBE45}" srcOrd="1" destOrd="0" presId="urn:microsoft.com/office/officeart/2005/8/layout/hProcess9"/>
    <dgm:cxn modelId="{E92DAE0E-D23D-44E5-8614-9B3298BF7C18}" type="presParOf" srcId="{096CA877-B485-4922-9741-CDB9704EBE45}" destId="{661FB369-F839-41D5-9094-3CF40A646762}" srcOrd="0" destOrd="0" presId="urn:microsoft.com/office/officeart/2005/8/layout/hProcess9"/>
    <dgm:cxn modelId="{9716F18F-D33A-41BD-A97B-C17AF046FCC2}" type="presParOf" srcId="{096CA877-B485-4922-9741-CDB9704EBE45}" destId="{0E47B8C9-40D2-4A82-9518-AA31A09901C1}" srcOrd="1" destOrd="0" presId="urn:microsoft.com/office/officeart/2005/8/layout/hProcess9"/>
    <dgm:cxn modelId="{0D7946A3-145A-4D2F-B0AF-6769CA024FDC}" type="presParOf" srcId="{096CA877-B485-4922-9741-CDB9704EBE45}" destId="{D361D961-6978-4764-BC3C-3D9AFC45A1AC}" srcOrd="2" destOrd="0" presId="urn:microsoft.com/office/officeart/2005/8/layout/hProcess9"/>
    <dgm:cxn modelId="{686D9283-DD37-4B0D-AC9D-0EB95D9FCA95}" type="presParOf" srcId="{096CA877-B485-4922-9741-CDB9704EBE45}" destId="{186CE8F0-015E-4A78-92C0-650F681AA4F1}" srcOrd="3" destOrd="0" presId="urn:microsoft.com/office/officeart/2005/8/layout/hProcess9"/>
    <dgm:cxn modelId="{0C1D2D85-D434-4523-B3F5-94E523B17117}" type="presParOf" srcId="{096CA877-B485-4922-9741-CDB9704EBE45}" destId="{32C8E581-AF02-47F5-98AA-E19993B90A35}" srcOrd="4" destOrd="0" presId="urn:microsoft.com/office/officeart/2005/8/layout/hProcess9"/>
    <dgm:cxn modelId="{012F174A-7AD1-40E3-9D66-93A7C42BA1E0}" type="presParOf" srcId="{096CA877-B485-4922-9741-CDB9704EBE45}" destId="{CDAAD83E-20A7-49A7-832F-DD9AC84E2873}" srcOrd="5" destOrd="0" presId="urn:microsoft.com/office/officeart/2005/8/layout/hProcess9"/>
    <dgm:cxn modelId="{0CCB6DCD-4BCF-4D9F-B6CD-3DB9FB5D70DD}" type="presParOf" srcId="{096CA877-B485-4922-9741-CDB9704EBE45}" destId="{6A273C11-F784-4C24-BF2D-0561EB56112B}"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486137-ECBF-4A5F-B306-D0A41F6EB30E}"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fi-FI"/>
        </a:p>
      </dgm:t>
    </dgm:pt>
    <dgm:pt modelId="{D9A782FC-6B76-4411-9326-442FB223B90E}">
      <dgm:prSet phldrT="[Teksti]" phldr="0"/>
      <dgm:spPr/>
      <dgm:t>
        <a:bodyPr/>
        <a:lstStyle/>
        <a:p>
          <a:r>
            <a:rPr lang="fi-FI"/>
            <a:t>Palvelun tarve, sisältö ja kohdentaminen</a:t>
          </a:r>
        </a:p>
      </dgm:t>
    </dgm:pt>
    <dgm:pt modelId="{36DD72D6-AC8B-45D2-AA19-734268FFBDE2}" type="parTrans" cxnId="{D336D7B4-813C-47E8-A9B5-66D27F17C850}">
      <dgm:prSet/>
      <dgm:spPr/>
      <dgm:t>
        <a:bodyPr/>
        <a:lstStyle/>
        <a:p>
          <a:endParaRPr lang="fi-FI"/>
        </a:p>
      </dgm:t>
    </dgm:pt>
    <dgm:pt modelId="{35E8AF5E-686E-45A5-A307-8A287C2B107B}" type="sibTrans" cxnId="{D336D7B4-813C-47E8-A9B5-66D27F17C850}">
      <dgm:prSet/>
      <dgm:spPr/>
      <dgm:t>
        <a:bodyPr/>
        <a:lstStyle/>
        <a:p>
          <a:endParaRPr lang="fi-FI"/>
        </a:p>
      </dgm:t>
    </dgm:pt>
    <dgm:pt modelId="{FEAD0FAD-8743-40F3-8FBF-19D363DAD504}">
      <dgm:prSet phldrT="[Teksti]" phldr="0"/>
      <dgm:spPr/>
      <dgm:t>
        <a:bodyPr/>
        <a:lstStyle/>
        <a:p>
          <a:r>
            <a:rPr lang="fi-FI"/>
            <a:t>Asiakkaan palveluprosessi</a:t>
          </a:r>
        </a:p>
      </dgm:t>
    </dgm:pt>
    <dgm:pt modelId="{08BF343D-C61C-4DE5-886B-CDD03F53BE9C}" type="parTrans" cxnId="{7C2174DD-4A61-4E79-8D61-D21FA0D626F4}">
      <dgm:prSet/>
      <dgm:spPr/>
      <dgm:t>
        <a:bodyPr/>
        <a:lstStyle/>
        <a:p>
          <a:endParaRPr lang="fi-FI"/>
        </a:p>
      </dgm:t>
    </dgm:pt>
    <dgm:pt modelId="{1D2F30F0-4867-430C-A592-4D1C05D40253}" type="sibTrans" cxnId="{7C2174DD-4A61-4E79-8D61-D21FA0D626F4}">
      <dgm:prSet/>
      <dgm:spPr/>
      <dgm:t>
        <a:bodyPr/>
        <a:lstStyle/>
        <a:p>
          <a:endParaRPr lang="fi-FI"/>
        </a:p>
      </dgm:t>
    </dgm:pt>
    <dgm:pt modelId="{EE25C076-5FAA-46EA-A3D3-2BFF8F5DEF60}">
      <dgm:prSet phldrT="[Teksti]" phldr="0"/>
      <dgm:spPr/>
      <dgm:t>
        <a:bodyPr/>
        <a:lstStyle/>
        <a:p>
          <a:r>
            <a:rPr lang="fi-FI"/>
            <a:t>Tietolähteet ja seurantaprosessi</a:t>
          </a:r>
        </a:p>
      </dgm:t>
    </dgm:pt>
    <dgm:pt modelId="{14CFED83-A4F4-4525-9B9E-E64C8B40A43E}" type="parTrans" cxnId="{64454122-9495-406A-A712-319CEB7DA2B6}">
      <dgm:prSet/>
      <dgm:spPr/>
      <dgm:t>
        <a:bodyPr/>
        <a:lstStyle/>
        <a:p>
          <a:endParaRPr lang="fi-FI"/>
        </a:p>
      </dgm:t>
    </dgm:pt>
    <dgm:pt modelId="{D5AE62BC-2721-4FD7-981F-F03402824ABE}" type="sibTrans" cxnId="{64454122-9495-406A-A712-319CEB7DA2B6}">
      <dgm:prSet/>
      <dgm:spPr/>
      <dgm:t>
        <a:bodyPr/>
        <a:lstStyle/>
        <a:p>
          <a:endParaRPr lang="fi-FI"/>
        </a:p>
      </dgm:t>
    </dgm:pt>
    <dgm:pt modelId="{2E661F0E-1FB8-4C58-9753-65E167157E33}">
      <dgm:prSet phldrT="[Teksti]" phldr="0"/>
      <dgm:spPr/>
      <dgm:t>
        <a:bodyPr/>
        <a:lstStyle/>
        <a:p>
          <a:r>
            <a:rPr lang="fi-FI"/>
            <a:t>Vaikutusanalyysi</a:t>
          </a:r>
        </a:p>
      </dgm:t>
    </dgm:pt>
    <dgm:pt modelId="{93E1696D-100E-49D7-ACF5-647E07898FC5}" type="parTrans" cxnId="{DD3254D7-91D7-4503-A8E5-1C027034D207}">
      <dgm:prSet/>
      <dgm:spPr/>
      <dgm:t>
        <a:bodyPr/>
        <a:lstStyle/>
        <a:p>
          <a:endParaRPr lang="fi-FI"/>
        </a:p>
      </dgm:t>
    </dgm:pt>
    <dgm:pt modelId="{D91A5532-DDFF-4130-AF39-24BF01E7556E}" type="sibTrans" cxnId="{DD3254D7-91D7-4503-A8E5-1C027034D207}">
      <dgm:prSet/>
      <dgm:spPr/>
      <dgm:t>
        <a:bodyPr/>
        <a:lstStyle/>
        <a:p>
          <a:endParaRPr lang="fi-FI"/>
        </a:p>
      </dgm:t>
    </dgm:pt>
    <dgm:pt modelId="{70CD0B68-9E27-4C2B-89A8-73CFDD47EEDC}">
      <dgm:prSet phldrT="[Teksti]" phldr="0"/>
      <dgm:spPr/>
      <dgm:t>
        <a:bodyPr/>
        <a:lstStyle/>
        <a:p>
          <a:r>
            <a:rPr lang="fi-FI"/>
            <a:t>Kehittäminen</a:t>
          </a:r>
        </a:p>
      </dgm:t>
    </dgm:pt>
    <dgm:pt modelId="{FB0C47C8-72D8-45F6-BC96-EE41C16E1626}" type="parTrans" cxnId="{9D3BD967-7B1E-43A4-A34F-62FEF1E35D88}">
      <dgm:prSet/>
      <dgm:spPr/>
      <dgm:t>
        <a:bodyPr/>
        <a:lstStyle/>
        <a:p>
          <a:endParaRPr lang="fi-FI"/>
        </a:p>
      </dgm:t>
    </dgm:pt>
    <dgm:pt modelId="{737C5E60-03A0-4E7B-98C5-8D7E522526D5}" type="sibTrans" cxnId="{9D3BD967-7B1E-43A4-A34F-62FEF1E35D88}">
      <dgm:prSet/>
      <dgm:spPr/>
      <dgm:t>
        <a:bodyPr/>
        <a:lstStyle/>
        <a:p>
          <a:endParaRPr lang="fi-FI"/>
        </a:p>
      </dgm:t>
    </dgm:pt>
    <dgm:pt modelId="{239D0280-C5A2-47D3-B896-0A26D1D50AEF}" type="pres">
      <dgm:prSet presAssocID="{29486137-ECBF-4A5F-B306-D0A41F6EB30E}" presName="Name0" presStyleCnt="0">
        <dgm:presLayoutVars>
          <dgm:dir/>
          <dgm:resizeHandles val="exact"/>
        </dgm:presLayoutVars>
      </dgm:prSet>
      <dgm:spPr/>
    </dgm:pt>
    <dgm:pt modelId="{7757474F-BD22-4BE7-B610-E2FC17B670FC}" type="pres">
      <dgm:prSet presAssocID="{29486137-ECBF-4A5F-B306-D0A41F6EB30E}" presName="cycle" presStyleCnt="0"/>
      <dgm:spPr/>
    </dgm:pt>
    <dgm:pt modelId="{6563BC8F-55D1-4F2A-BC80-2A660B354A01}" type="pres">
      <dgm:prSet presAssocID="{D9A782FC-6B76-4411-9326-442FB223B90E}" presName="nodeFirstNode" presStyleLbl="node1" presStyleIdx="0" presStyleCnt="5">
        <dgm:presLayoutVars>
          <dgm:bulletEnabled val="1"/>
        </dgm:presLayoutVars>
      </dgm:prSet>
      <dgm:spPr/>
    </dgm:pt>
    <dgm:pt modelId="{3A866F78-423C-4082-A461-EFA530FB0D60}" type="pres">
      <dgm:prSet presAssocID="{35E8AF5E-686E-45A5-A307-8A287C2B107B}" presName="sibTransFirstNode" presStyleLbl="bgShp" presStyleIdx="0" presStyleCnt="1"/>
      <dgm:spPr/>
    </dgm:pt>
    <dgm:pt modelId="{9FF08B99-2858-404D-B73C-98BD5A9313CD}" type="pres">
      <dgm:prSet presAssocID="{FEAD0FAD-8743-40F3-8FBF-19D363DAD504}" presName="nodeFollowingNodes" presStyleLbl="node1" presStyleIdx="1" presStyleCnt="5">
        <dgm:presLayoutVars>
          <dgm:bulletEnabled val="1"/>
        </dgm:presLayoutVars>
      </dgm:prSet>
      <dgm:spPr/>
    </dgm:pt>
    <dgm:pt modelId="{309A0C0A-64A7-4CE3-8582-496182192C63}" type="pres">
      <dgm:prSet presAssocID="{EE25C076-5FAA-46EA-A3D3-2BFF8F5DEF60}" presName="nodeFollowingNodes" presStyleLbl="node1" presStyleIdx="2" presStyleCnt="5">
        <dgm:presLayoutVars>
          <dgm:bulletEnabled val="1"/>
        </dgm:presLayoutVars>
      </dgm:prSet>
      <dgm:spPr/>
    </dgm:pt>
    <dgm:pt modelId="{BB0461DB-AE1F-425A-B9A6-E184351B5FDF}" type="pres">
      <dgm:prSet presAssocID="{2E661F0E-1FB8-4C58-9753-65E167157E33}" presName="nodeFollowingNodes" presStyleLbl="node1" presStyleIdx="3" presStyleCnt="5">
        <dgm:presLayoutVars>
          <dgm:bulletEnabled val="1"/>
        </dgm:presLayoutVars>
      </dgm:prSet>
      <dgm:spPr/>
    </dgm:pt>
    <dgm:pt modelId="{DF22C1B7-B4D5-4230-B896-5C9D0B445D79}" type="pres">
      <dgm:prSet presAssocID="{70CD0B68-9E27-4C2B-89A8-73CFDD47EEDC}" presName="nodeFollowingNodes" presStyleLbl="node1" presStyleIdx="4" presStyleCnt="5">
        <dgm:presLayoutVars>
          <dgm:bulletEnabled val="1"/>
        </dgm:presLayoutVars>
      </dgm:prSet>
      <dgm:spPr/>
    </dgm:pt>
  </dgm:ptLst>
  <dgm:cxnLst>
    <dgm:cxn modelId="{EB0BC20C-DFB5-4278-AA5F-9EC0FFED982F}" type="presOf" srcId="{35E8AF5E-686E-45A5-A307-8A287C2B107B}" destId="{3A866F78-423C-4082-A461-EFA530FB0D60}" srcOrd="0" destOrd="0" presId="urn:microsoft.com/office/officeart/2005/8/layout/cycle3"/>
    <dgm:cxn modelId="{64454122-9495-406A-A712-319CEB7DA2B6}" srcId="{29486137-ECBF-4A5F-B306-D0A41F6EB30E}" destId="{EE25C076-5FAA-46EA-A3D3-2BFF8F5DEF60}" srcOrd="2" destOrd="0" parTransId="{14CFED83-A4F4-4525-9B9E-E64C8B40A43E}" sibTransId="{D5AE62BC-2721-4FD7-981F-F03402824ABE}"/>
    <dgm:cxn modelId="{517EB723-3DE9-4AE7-82A1-DD84B98643D5}" type="presOf" srcId="{2E661F0E-1FB8-4C58-9753-65E167157E33}" destId="{BB0461DB-AE1F-425A-B9A6-E184351B5FDF}" srcOrd="0" destOrd="0" presId="urn:microsoft.com/office/officeart/2005/8/layout/cycle3"/>
    <dgm:cxn modelId="{FA949867-EA44-4608-AC1E-CAD706C07094}" type="presOf" srcId="{D9A782FC-6B76-4411-9326-442FB223B90E}" destId="{6563BC8F-55D1-4F2A-BC80-2A660B354A01}" srcOrd="0" destOrd="0" presId="urn:microsoft.com/office/officeart/2005/8/layout/cycle3"/>
    <dgm:cxn modelId="{9D3BD967-7B1E-43A4-A34F-62FEF1E35D88}" srcId="{29486137-ECBF-4A5F-B306-D0A41F6EB30E}" destId="{70CD0B68-9E27-4C2B-89A8-73CFDD47EEDC}" srcOrd="4" destOrd="0" parTransId="{FB0C47C8-72D8-45F6-BC96-EE41C16E1626}" sibTransId="{737C5E60-03A0-4E7B-98C5-8D7E522526D5}"/>
    <dgm:cxn modelId="{28D02671-D500-41F7-B1E6-806B8EFCF386}" type="presOf" srcId="{29486137-ECBF-4A5F-B306-D0A41F6EB30E}" destId="{239D0280-C5A2-47D3-B896-0A26D1D50AEF}" srcOrd="0" destOrd="0" presId="urn:microsoft.com/office/officeart/2005/8/layout/cycle3"/>
    <dgm:cxn modelId="{8243C1A7-BD99-47BF-BC20-F871AA1993CE}" type="presOf" srcId="{70CD0B68-9E27-4C2B-89A8-73CFDD47EEDC}" destId="{DF22C1B7-B4D5-4230-B896-5C9D0B445D79}" srcOrd="0" destOrd="0" presId="urn:microsoft.com/office/officeart/2005/8/layout/cycle3"/>
    <dgm:cxn modelId="{D336D7B4-813C-47E8-A9B5-66D27F17C850}" srcId="{29486137-ECBF-4A5F-B306-D0A41F6EB30E}" destId="{D9A782FC-6B76-4411-9326-442FB223B90E}" srcOrd="0" destOrd="0" parTransId="{36DD72D6-AC8B-45D2-AA19-734268FFBDE2}" sibTransId="{35E8AF5E-686E-45A5-A307-8A287C2B107B}"/>
    <dgm:cxn modelId="{7CFB2CBF-CAFB-441F-B324-605C5D8C43F7}" type="presOf" srcId="{FEAD0FAD-8743-40F3-8FBF-19D363DAD504}" destId="{9FF08B99-2858-404D-B73C-98BD5A9313CD}" srcOrd="0" destOrd="0" presId="urn:microsoft.com/office/officeart/2005/8/layout/cycle3"/>
    <dgm:cxn modelId="{70C00FCC-7DE1-417B-944F-D964CF69C397}" type="presOf" srcId="{EE25C076-5FAA-46EA-A3D3-2BFF8F5DEF60}" destId="{309A0C0A-64A7-4CE3-8582-496182192C63}" srcOrd="0" destOrd="0" presId="urn:microsoft.com/office/officeart/2005/8/layout/cycle3"/>
    <dgm:cxn modelId="{DD3254D7-91D7-4503-A8E5-1C027034D207}" srcId="{29486137-ECBF-4A5F-B306-D0A41F6EB30E}" destId="{2E661F0E-1FB8-4C58-9753-65E167157E33}" srcOrd="3" destOrd="0" parTransId="{93E1696D-100E-49D7-ACF5-647E07898FC5}" sibTransId="{D91A5532-DDFF-4130-AF39-24BF01E7556E}"/>
    <dgm:cxn modelId="{7C2174DD-4A61-4E79-8D61-D21FA0D626F4}" srcId="{29486137-ECBF-4A5F-B306-D0A41F6EB30E}" destId="{FEAD0FAD-8743-40F3-8FBF-19D363DAD504}" srcOrd="1" destOrd="0" parTransId="{08BF343D-C61C-4DE5-886B-CDD03F53BE9C}" sibTransId="{1D2F30F0-4867-430C-A592-4D1C05D40253}"/>
    <dgm:cxn modelId="{88F6720E-C736-4F69-A4D4-71E348E721C2}" type="presParOf" srcId="{239D0280-C5A2-47D3-B896-0A26D1D50AEF}" destId="{7757474F-BD22-4BE7-B610-E2FC17B670FC}" srcOrd="0" destOrd="0" presId="urn:microsoft.com/office/officeart/2005/8/layout/cycle3"/>
    <dgm:cxn modelId="{92952A56-723B-4C35-9F97-34AB407C0964}" type="presParOf" srcId="{7757474F-BD22-4BE7-B610-E2FC17B670FC}" destId="{6563BC8F-55D1-4F2A-BC80-2A660B354A01}" srcOrd="0" destOrd="0" presId="urn:microsoft.com/office/officeart/2005/8/layout/cycle3"/>
    <dgm:cxn modelId="{AEA96083-5284-4959-BED1-A12C1CC11EF3}" type="presParOf" srcId="{7757474F-BD22-4BE7-B610-E2FC17B670FC}" destId="{3A866F78-423C-4082-A461-EFA530FB0D60}" srcOrd="1" destOrd="0" presId="urn:microsoft.com/office/officeart/2005/8/layout/cycle3"/>
    <dgm:cxn modelId="{A2B2ACE4-56B6-4A93-8BBF-D82F77291092}" type="presParOf" srcId="{7757474F-BD22-4BE7-B610-E2FC17B670FC}" destId="{9FF08B99-2858-404D-B73C-98BD5A9313CD}" srcOrd="2" destOrd="0" presId="urn:microsoft.com/office/officeart/2005/8/layout/cycle3"/>
    <dgm:cxn modelId="{1DF57AE1-0865-4688-9D50-C66062159D95}" type="presParOf" srcId="{7757474F-BD22-4BE7-B610-E2FC17B670FC}" destId="{309A0C0A-64A7-4CE3-8582-496182192C63}" srcOrd="3" destOrd="0" presId="urn:microsoft.com/office/officeart/2005/8/layout/cycle3"/>
    <dgm:cxn modelId="{67C146C5-CBE7-4F7B-8C5D-A17626717AFB}" type="presParOf" srcId="{7757474F-BD22-4BE7-B610-E2FC17B670FC}" destId="{BB0461DB-AE1F-425A-B9A6-E184351B5FDF}" srcOrd="4" destOrd="0" presId="urn:microsoft.com/office/officeart/2005/8/layout/cycle3"/>
    <dgm:cxn modelId="{C459E893-12EA-4830-B2CD-C8395CFC5972}" type="presParOf" srcId="{7757474F-BD22-4BE7-B610-E2FC17B670FC}" destId="{DF22C1B7-B4D5-4230-B896-5C9D0B445D79}"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486137-ECBF-4A5F-B306-D0A41F6EB30E}"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fi-FI"/>
        </a:p>
      </dgm:t>
    </dgm:pt>
    <dgm:pt modelId="{D9A782FC-6B76-4411-9326-442FB223B90E}">
      <dgm:prSet phldrT="[Teksti]" phldr="0"/>
      <dgm:spPr/>
      <dgm:t>
        <a:bodyPr/>
        <a:lstStyle/>
        <a:p>
          <a:r>
            <a:rPr lang="fi-FI"/>
            <a:t>Palvelun tarve ja kohdentaminen</a:t>
          </a:r>
        </a:p>
      </dgm:t>
    </dgm:pt>
    <dgm:pt modelId="{36DD72D6-AC8B-45D2-AA19-734268FFBDE2}" type="parTrans" cxnId="{D336D7B4-813C-47E8-A9B5-66D27F17C850}">
      <dgm:prSet/>
      <dgm:spPr/>
      <dgm:t>
        <a:bodyPr/>
        <a:lstStyle/>
        <a:p>
          <a:endParaRPr lang="fi-FI"/>
        </a:p>
      </dgm:t>
    </dgm:pt>
    <dgm:pt modelId="{35E8AF5E-686E-45A5-A307-8A287C2B107B}" type="sibTrans" cxnId="{D336D7B4-813C-47E8-A9B5-66D27F17C850}">
      <dgm:prSet/>
      <dgm:spPr/>
      <dgm:t>
        <a:bodyPr/>
        <a:lstStyle/>
        <a:p>
          <a:endParaRPr lang="fi-FI"/>
        </a:p>
      </dgm:t>
    </dgm:pt>
    <dgm:pt modelId="{FEAD0FAD-8743-40F3-8FBF-19D363DAD504}">
      <dgm:prSet phldrT="[Teksti]" phldr="0"/>
      <dgm:spPr/>
      <dgm:t>
        <a:bodyPr/>
        <a:lstStyle/>
        <a:p>
          <a:r>
            <a:rPr lang="fi-FI"/>
            <a:t>Palvelun sisältö ja  palveluprosessi</a:t>
          </a:r>
        </a:p>
      </dgm:t>
    </dgm:pt>
    <dgm:pt modelId="{08BF343D-C61C-4DE5-886B-CDD03F53BE9C}" type="parTrans" cxnId="{7C2174DD-4A61-4E79-8D61-D21FA0D626F4}">
      <dgm:prSet/>
      <dgm:spPr/>
      <dgm:t>
        <a:bodyPr/>
        <a:lstStyle/>
        <a:p>
          <a:endParaRPr lang="fi-FI"/>
        </a:p>
      </dgm:t>
    </dgm:pt>
    <dgm:pt modelId="{1D2F30F0-4867-430C-A592-4D1C05D40253}" type="sibTrans" cxnId="{7C2174DD-4A61-4E79-8D61-D21FA0D626F4}">
      <dgm:prSet/>
      <dgm:spPr/>
      <dgm:t>
        <a:bodyPr/>
        <a:lstStyle/>
        <a:p>
          <a:endParaRPr lang="fi-FI"/>
        </a:p>
      </dgm:t>
    </dgm:pt>
    <dgm:pt modelId="{EE25C076-5FAA-46EA-A3D3-2BFF8F5DEF60}">
      <dgm:prSet phldrT="[Teksti]" phldr="0"/>
      <dgm:spPr/>
      <dgm:t>
        <a:bodyPr/>
        <a:lstStyle/>
        <a:p>
          <a:r>
            <a:rPr lang="fi-FI"/>
            <a:t>Tietolähteet ja seurantaprosessi</a:t>
          </a:r>
        </a:p>
      </dgm:t>
    </dgm:pt>
    <dgm:pt modelId="{14CFED83-A4F4-4525-9B9E-E64C8B40A43E}" type="parTrans" cxnId="{64454122-9495-406A-A712-319CEB7DA2B6}">
      <dgm:prSet/>
      <dgm:spPr/>
      <dgm:t>
        <a:bodyPr/>
        <a:lstStyle/>
        <a:p>
          <a:endParaRPr lang="fi-FI"/>
        </a:p>
      </dgm:t>
    </dgm:pt>
    <dgm:pt modelId="{D5AE62BC-2721-4FD7-981F-F03402824ABE}" type="sibTrans" cxnId="{64454122-9495-406A-A712-319CEB7DA2B6}">
      <dgm:prSet/>
      <dgm:spPr/>
      <dgm:t>
        <a:bodyPr/>
        <a:lstStyle/>
        <a:p>
          <a:endParaRPr lang="fi-FI"/>
        </a:p>
      </dgm:t>
    </dgm:pt>
    <dgm:pt modelId="{2E661F0E-1FB8-4C58-9753-65E167157E33}">
      <dgm:prSet phldrT="[Teksti]" phldr="0"/>
      <dgm:spPr/>
      <dgm:t>
        <a:bodyPr/>
        <a:lstStyle/>
        <a:p>
          <a:r>
            <a:rPr lang="fi-FI"/>
            <a:t>Vaikutusanalyysi</a:t>
          </a:r>
        </a:p>
      </dgm:t>
    </dgm:pt>
    <dgm:pt modelId="{93E1696D-100E-49D7-ACF5-647E07898FC5}" type="parTrans" cxnId="{DD3254D7-91D7-4503-A8E5-1C027034D207}">
      <dgm:prSet/>
      <dgm:spPr/>
      <dgm:t>
        <a:bodyPr/>
        <a:lstStyle/>
        <a:p>
          <a:endParaRPr lang="fi-FI"/>
        </a:p>
      </dgm:t>
    </dgm:pt>
    <dgm:pt modelId="{D91A5532-DDFF-4130-AF39-24BF01E7556E}" type="sibTrans" cxnId="{DD3254D7-91D7-4503-A8E5-1C027034D207}">
      <dgm:prSet/>
      <dgm:spPr/>
      <dgm:t>
        <a:bodyPr/>
        <a:lstStyle/>
        <a:p>
          <a:endParaRPr lang="fi-FI"/>
        </a:p>
      </dgm:t>
    </dgm:pt>
    <dgm:pt modelId="{70CD0B68-9E27-4C2B-89A8-73CFDD47EEDC}">
      <dgm:prSet phldrT="[Teksti]" phldr="0"/>
      <dgm:spPr/>
      <dgm:t>
        <a:bodyPr/>
        <a:lstStyle/>
        <a:p>
          <a:r>
            <a:rPr lang="fi-FI"/>
            <a:t>Kehittäminen</a:t>
          </a:r>
        </a:p>
      </dgm:t>
    </dgm:pt>
    <dgm:pt modelId="{FB0C47C8-72D8-45F6-BC96-EE41C16E1626}" type="parTrans" cxnId="{9D3BD967-7B1E-43A4-A34F-62FEF1E35D88}">
      <dgm:prSet/>
      <dgm:spPr/>
      <dgm:t>
        <a:bodyPr/>
        <a:lstStyle/>
        <a:p>
          <a:endParaRPr lang="fi-FI"/>
        </a:p>
      </dgm:t>
    </dgm:pt>
    <dgm:pt modelId="{737C5E60-03A0-4E7B-98C5-8D7E522526D5}" type="sibTrans" cxnId="{9D3BD967-7B1E-43A4-A34F-62FEF1E35D88}">
      <dgm:prSet/>
      <dgm:spPr/>
      <dgm:t>
        <a:bodyPr/>
        <a:lstStyle/>
        <a:p>
          <a:endParaRPr lang="fi-FI"/>
        </a:p>
      </dgm:t>
    </dgm:pt>
    <dgm:pt modelId="{239D0280-C5A2-47D3-B896-0A26D1D50AEF}" type="pres">
      <dgm:prSet presAssocID="{29486137-ECBF-4A5F-B306-D0A41F6EB30E}" presName="Name0" presStyleCnt="0">
        <dgm:presLayoutVars>
          <dgm:dir/>
          <dgm:resizeHandles val="exact"/>
        </dgm:presLayoutVars>
      </dgm:prSet>
      <dgm:spPr/>
    </dgm:pt>
    <dgm:pt modelId="{7757474F-BD22-4BE7-B610-E2FC17B670FC}" type="pres">
      <dgm:prSet presAssocID="{29486137-ECBF-4A5F-B306-D0A41F6EB30E}" presName="cycle" presStyleCnt="0"/>
      <dgm:spPr/>
    </dgm:pt>
    <dgm:pt modelId="{6563BC8F-55D1-4F2A-BC80-2A660B354A01}" type="pres">
      <dgm:prSet presAssocID="{D9A782FC-6B76-4411-9326-442FB223B90E}" presName="nodeFirstNode" presStyleLbl="node1" presStyleIdx="0" presStyleCnt="5">
        <dgm:presLayoutVars>
          <dgm:bulletEnabled val="1"/>
        </dgm:presLayoutVars>
      </dgm:prSet>
      <dgm:spPr/>
    </dgm:pt>
    <dgm:pt modelId="{3A866F78-423C-4082-A461-EFA530FB0D60}" type="pres">
      <dgm:prSet presAssocID="{35E8AF5E-686E-45A5-A307-8A287C2B107B}" presName="sibTransFirstNode" presStyleLbl="bgShp" presStyleIdx="0" presStyleCnt="1"/>
      <dgm:spPr/>
    </dgm:pt>
    <dgm:pt modelId="{9FF08B99-2858-404D-B73C-98BD5A9313CD}" type="pres">
      <dgm:prSet presAssocID="{FEAD0FAD-8743-40F3-8FBF-19D363DAD504}" presName="nodeFollowingNodes" presStyleLbl="node1" presStyleIdx="1" presStyleCnt="5">
        <dgm:presLayoutVars>
          <dgm:bulletEnabled val="1"/>
        </dgm:presLayoutVars>
      </dgm:prSet>
      <dgm:spPr/>
    </dgm:pt>
    <dgm:pt modelId="{309A0C0A-64A7-4CE3-8582-496182192C63}" type="pres">
      <dgm:prSet presAssocID="{EE25C076-5FAA-46EA-A3D3-2BFF8F5DEF60}" presName="nodeFollowingNodes" presStyleLbl="node1" presStyleIdx="2" presStyleCnt="5">
        <dgm:presLayoutVars>
          <dgm:bulletEnabled val="1"/>
        </dgm:presLayoutVars>
      </dgm:prSet>
      <dgm:spPr/>
    </dgm:pt>
    <dgm:pt modelId="{BB0461DB-AE1F-425A-B9A6-E184351B5FDF}" type="pres">
      <dgm:prSet presAssocID="{2E661F0E-1FB8-4C58-9753-65E167157E33}" presName="nodeFollowingNodes" presStyleLbl="node1" presStyleIdx="3" presStyleCnt="5">
        <dgm:presLayoutVars>
          <dgm:bulletEnabled val="1"/>
        </dgm:presLayoutVars>
      </dgm:prSet>
      <dgm:spPr/>
    </dgm:pt>
    <dgm:pt modelId="{DF22C1B7-B4D5-4230-B896-5C9D0B445D79}" type="pres">
      <dgm:prSet presAssocID="{70CD0B68-9E27-4C2B-89A8-73CFDD47EEDC}" presName="nodeFollowingNodes" presStyleLbl="node1" presStyleIdx="4" presStyleCnt="5">
        <dgm:presLayoutVars>
          <dgm:bulletEnabled val="1"/>
        </dgm:presLayoutVars>
      </dgm:prSet>
      <dgm:spPr/>
    </dgm:pt>
  </dgm:ptLst>
  <dgm:cxnLst>
    <dgm:cxn modelId="{EB0BC20C-DFB5-4278-AA5F-9EC0FFED982F}" type="presOf" srcId="{35E8AF5E-686E-45A5-A307-8A287C2B107B}" destId="{3A866F78-423C-4082-A461-EFA530FB0D60}" srcOrd="0" destOrd="0" presId="urn:microsoft.com/office/officeart/2005/8/layout/cycle3"/>
    <dgm:cxn modelId="{64454122-9495-406A-A712-319CEB7DA2B6}" srcId="{29486137-ECBF-4A5F-B306-D0A41F6EB30E}" destId="{EE25C076-5FAA-46EA-A3D3-2BFF8F5DEF60}" srcOrd="2" destOrd="0" parTransId="{14CFED83-A4F4-4525-9B9E-E64C8B40A43E}" sibTransId="{D5AE62BC-2721-4FD7-981F-F03402824ABE}"/>
    <dgm:cxn modelId="{517EB723-3DE9-4AE7-82A1-DD84B98643D5}" type="presOf" srcId="{2E661F0E-1FB8-4C58-9753-65E167157E33}" destId="{BB0461DB-AE1F-425A-B9A6-E184351B5FDF}" srcOrd="0" destOrd="0" presId="urn:microsoft.com/office/officeart/2005/8/layout/cycle3"/>
    <dgm:cxn modelId="{FA949867-EA44-4608-AC1E-CAD706C07094}" type="presOf" srcId="{D9A782FC-6B76-4411-9326-442FB223B90E}" destId="{6563BC8F-55D1-4F2A-BC80-2A660B354A01}" srcOrd="0" destOrd="0" presId="urn:microsoft.com/office/officeart/2005/8/layout/cycle3"/>
    <dgm:cxn modelId="{9D3BD967-7B1E-43A4-A34F-62FEF1E35D88}" srcId="{29486137-ECBF-4A5F-B306-D0A41F6EB30E}" destId="{70CD0B68-9E27-4C2B-89A8-73CFDD47EEDC}" srcOrd="4" destOrd="0" parTransId="{FB0C47C8-72D8-45F6-BC96-EE41C16E1626}" sibTransId="{737C5E60-03A0-4E7B-98C5-8D7E522526D5}"/>
    <dgm:cxn modelId="{28D02671-D500-41F7-B1E6-806B8EFCF386}" type="presOf" srcId="{29486137-ECBF-4A5F-B306-D0A41F6EB30E}" destId="{239D0280-C5A2-47D3-B896-0A26D1D50AEF}" srcOrd="0" destOrd="0" presId="urn:microsoft.com/office/officeart/2005/8/layout/cycle3"/>
    <dgm:cxn modelId="{8243C1A7-BD99-47BF-BC20-F871AA1993CE}" type="presOf" srcId="{70CD0B68-9E27-4C2B-89A8-73CFDD47EEDC}" destId="{DF22C1B7-B4D5-4230-B896-5C9D0B445D79}" srcOrd="0" destOrd="0" presId="urn:microsoft.com/office/officeart/2005/8/layout/cycle3"/>
    <dgm:cxn modelId="{D336D7B4-813C-47E8-A9B5-66D27F17C850}" srcId="{29486137-ECBF-4A5F-B306-D0A41F6EB30E}" destId="{D9A782FC-6B76-4411-9326-442FB223B90E}" srcOrd="0" destOrd="0" parTransId="{36DD72D6-AC8B-45D2-AA19-734268FFBDE2}" sibTransId="{35E8AF5E-686E-45A5-A307-8A287C2B107B}"/>
    <dgm:cxn modelId="{7CFB2CBF-CAFB-441F-B324-605C5D8C43F7}" type="presOf" srcId="{FEAD0FAD-8743-40F3-8FBF-19D363DAD504}" destId="{9FF08B99-2858-404D-B73C-98BD5A9313CD}" srcOrd="0" destOrd="0" presId="urn:microsoft.com/office/officeart/2005/8/layout/cycle3"/>
    <dgm:cxn modelId="{70C00FCC-7DE1-417B-944F-D964CF69C397}" type="presOf" srcId="{EE25C076-5FAA-46EA-A3D3-2BFF8F5DEF60}" destId="{309A0C0A-64A7-4CE3-8582-496182192C63}" srcOrd="0" destOrd="0" presId="urn:microsoft.com/office/officeart/2005/8/layout/cycle3"/>
    <dgm:cxn modelId="{DD3254D7-91D7-4503-A8E5-1C027034D207}" srcId="{29486137-ECBF-4A5F-B306-D0A41F6EB30E}" destId="{2E661F0E-1FB8-4C58-9753-65E167157E33}" srcOrd="3" destOrd="0" parTransId="{93E1696D-100E-49D7-ACF5-647E07898FC5}" sibTransId="{D91A5532-DDFF-4130-AF39-24BF01E7556E}"/>
    <dgm:cxn modelId="{7C2174DD-4A61-4E79-8D61-D21FA0D626F4}" srcId="{29486137-ECBF-4A5F-B306-D0A41F6EB30E}" destId="{FEAD0FAD-8743-40F3-8FBF-19D363DAD504}" srcOrd="1" destOrd="0" parTransId="{08BF343D-C61C-4DE5-886B-CDD03F53BE9C}" sibTransId="{1D2F30F0-4867-430C-A592-4D1C05D40253}"/>
    <dgm:cxn modelId="{88F6720E-C736-4F69-A4D4-71E348E721C2}" type="presParOf" srcId="{239D0280-C5A2-47D3-B896-0A26D1D50AEF}" destId="{7757474F-BD22-4BE7-B610-E2FC17B670FC}" srcOrd="0" destOrd="0" presId="urn:microsoft.com/office/officeart/2005/8/layout/cycle3"/>
    <dgm:cxn modelId="{92952A56-723B-4C35-9F97-34AB407C0964}" type="presParOf" srcId="{7757474F-BD22-4BE7-B610-E2FC17B670FC}" destId="{6563BC8F-55D1-4F2A-BC80-2A660B354A01}" srcOrd="0" destOrd="0" presId="urn:microsoft.com/office/officeart/2005/8/layout/cycle3"/>
    <dgm:cxn modelId="{AEA96083-5284-4959-BED1-A12C1CC11EF3}" type="presParOf" srcId="{7757474F-BD22-4BE7-B610-E2FC17B670FC}" destId="{3A866F78-423C-4082-A461-EFA530FB0D60}" srcOrd="1" destOrd="0" presId="urn:microsoft.com/office/officeart/2005/8/layout/cycle3"/>
    <dgm:cxn modelId="{A2B2ACE4-56B6-4A93-8BBF-D82F77291092}" type="presParOf" srcId="{7757474F-BD22-4BE7-B610-E2FC17B670FC}" destId="{9FF08B99-2858-404D-B73C-98BD5A9313CD}" srcOrd="2" destOrd="0" presId="urn:microsoft.com/office/officeart/2005/8/layout/cycle3"/>
    <dgm:cxn modelId="{1DF57AE1-0865-4688-9D50-C66062159D95}" type="presParOf" srcId="{7757474F-BD22-4BE7-B610-E2FC17B670FC}" destId="{309A0C0A-64A7-4CE3-8582-496182192C63}" srcOrd="3" destOrd="0" presId="urn:microsoft.com/office/officeart/2005/8/layout/cycle3"/>
    <dgm:cxn modelId="{67C146C5-CBE7-4F7B-8C5D-A17626717AFB}" type="presParOf" srcId="{7757474F-BD22-4BE7-B610-E2FC17B670FC}" destId="{BB0461DB-AE1F-425A-B9A6-E184351B5FDF}" srcOrd="4" destOrd="0" presId="urn:microsoft.com/office/officeart/2005/8/layout/cycle3"/>
    <dgm:cxn modelId="{C459E893-12EA-4830-B2CD-C8395CFC5972}" type="presParOf" srcId="{7757474F-BD22-4BE7-B610-E2FC17B670FC}" destId="{DF22C1B7-B4D5-4230-B896-5C9D0B445D79}"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486137-ECBF-4A5F-B306-D0A41F6EB30E}"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fi-FI"/>
        </a:p>
      </dgm:t>
    </dgm:pt>
    <dgm:pt modelId="{D9A782FC-6B76-4411-9326-442FB223B90E}">
      <dgm:prSet phldrT="[Teksti]" phldr="0"/>
      <dgm:spPr/>
      <dgm:t>
        <a:bodyPr/>
        <a:lstStyle/>
        <a:p>
          <a:r>
            <a:rPr lang="fi-FI"/>
            <a:t>Palvelun tarve ja kohdentaminen</a:t>
          </a:r>
        </a:p>
      </dgm:t>
    </dgm:pt>
    <dgm:pt modelId="{36DD72D6-AC8B-45D2-AA19-734268FFBDE2}" type="parTrans" cxnId="{D336D7B4-813C-47E8-A9B5-66D27F17C850}">
      <dgm:prSet/>
      <dgm:spPr/>
      <dgm:t>
        <a:bodyPr/>
        <a:lstStyle/>
        <a:p>
          <a:endParaRPr lang="fi-FI"/>
        </a:p>
      </dgm:t>
    </dgm:pt>
    <dgm:pt modelId="{35E8AF5E-686E-45A5-A307-8A287C2B107B}" type="sibTrans" cxnId="{D336D7B4-813C-47E8-A9B5-66D27F17C850}">
      <dgm:prSet/>
      <dgm:spPr/>
      <dgm:t>
        <a:bodyPr/>
        <a:lstStyle/>
        <a:p>
          <a:endParaRPr lang="fi-FI"/>
        </a:p>
      </dgm:t>
    </dgm:pt>
    <dgm:pt modelId="{FEAD0FAD-8743-40F3-8FBF-19D363DAD504}">
      <dgm:prSet phldrT="[Teksti]" phldr="0"/>
      <dgm:spPr/>
      <dgm:t>
        <a:bodyPr/>
        <a:lstStyle/>
        <a:p>
          <a:r>
            <a:rPr lang="fi-FI"/>
            <a:t>Palvelun sisältö ja  palveluprosessi</a:t>
          </a:r>
        </a:p>
      </dgm:t>
    </dgm:pt>
    <dgm:pt modelId="{08BF343D-C61C-4DE5-886B-CDD03F53BE9C}" type="parTrans" cxnId="{7C2174DD-4A61-4E79-8D61-D21FA0D626F4}">
      <dgm:prSet/>
      <dgm:spPr/>
      <dgm:t>
        <a:bodyPr/>
        <a:lstStyle/>
        <a:p>
          <a:endParaRPr lang="fi-FI"/>
        </a:p>
      </dgm:t>
    </dgm:pt>
    <dgm:pt modelId="{1D2F30F0-4867-430C-A592-4D1C05D40253}" type="sibTrans" cxnId="{7C2174DD-4A61-4E79-8D61-D21FA0D626F4}">
      <dgm:prSet/>
      <dgm:spPr/>
      <dgm:t>
        <a:bodyPr/>
        <a:lstStyle/>
        <a:p>
          <a:endParaRPr lang="fi-FI"/>
        </a:p>
      </dgm:t>
    </dgm:pt>
    <dgm:pt modelId="{EE25C076-5FAA-46EA-A3D3-2BFF8F5DEF60}">
      <dgm:prSet phldrT="[Teksti]" phldr="0"/>
      <dgm:spPr/>
      <dgm:t>
        <a:bodyPr/>
        <a:lstStyle/>
        <a:p>
          <a:r>
            <a:rPr lang="fi-FI"/>
            <a:t>Tietolähteet ja seurantaprosessi</a:t>
          </a:r>
        </a:p>
      </dgm:t>
    </dgm:pt>
    <dgm:pt modelId="{14CFED83-A4F4-4525-9B9E-E64C8B40A43E}" type="parTrans" cxnId="{64454122-9495-406A-A712-319CEB7DA2B6}">
      <dgm:prSet/>
      <dgm:spPr/>
      <dgm:t>
        <a:bodyPr/>
        <a:lstStyle/>
        <a:p>
          <a:endParaRPr lang="fi-FI"/>
        </a:p>
      </dgm:t>
    </dgm:pt>
    <dgm:pt modelId="{D5AE62BC-2721-4FD7-981F-F03402824ABE}" type="sibTrans" cxnId="{64454122-9495-406A-A712-319CEB7DA2B6}">
      <dgm:prSet/>
      <dgm:spPr/>
      <dgm:t>
        <a:bodyPr/>
        <a:lstStyle/>
        <a:p>
          <a:endParaRPr lang="fi-FI"/>
        </a:p>
      </dgm:t>
    </dgm:pt>
    <dgm:pt modelId="{2E661F0E-1FB8-4C58-9753-65E167157E33}">
      <dgm:prSet phldrT="[Teksti]" phldr="0"/>
      <dgm:spPr/>
      <dgm:t>
        <a:bodyPr/>
        <a:lstStyle/>
        <a:p>
          <a:r>
            <a:rPr lang="fi-FI"/>
            <a:t>Vaikutusanalyysi</a:t>
          </a:r>
        </a:p>
      </dgm:t>
    </dgm:pt>
    <dgm:pt modelId="{93E1696D-100E-49D7-ACF5-647E07898FC5}" type="parTrans" cxnId="{DD3254D7-91D7-4503-A8E5-1C027034D207}">
      <dgm:prSet/>
      <dgm:spPr/>
      <dgm:t>
        <a:bodyPr/>
        <a:lstStyle/>
        <a:p>
          <a:endParaRPr lang="fi-FI"/>
        </a:p>
      </dgm:t>
    </dgm:pt>
    <dgm:pt modelId="{D91A5532-DDFF-4130-AF39-24BF01E7556E}" type="sibTrans" cxnId="{DD3254D7-91D7-4503-A8E5-1C027034D207}">
      <dgm:prSet/>
      <dgm:spPr/>
      <dgm:t>
        <a:bodyPr/>
        <a:lstStyle/>
        <a:p>
          <a:endParaRPr lang="fi-FI"/>
        </a:p>
      </dgm:t>
    </dgm:pt>
    <dgm:pt modelId="{70CD0B68-9E27-4C2B-89A8-73CFDD47EEDC}">
      <dgm:prSet phldrT="[Teksti]" phldr="0"/>
      <dgm:spPr/>
      <dgm:t>
        <a:bodyPr/>
        <a:lstStyle/>
        <a:p>
          <a:r>
            <a:rPr lang="fi-FI"/>
            <a:t>Kehittäminen</a:t>
          </a:r>
        </a:p>
      </dgm:t>
    </dgm:pt>
    <dgm:pt modelId="{FB0C47C8-72D8-45F6-BC96-EE41C16E1626}" type="parTrans" cxnId="{9D3BD967-7B1E-43A4-A34F-62FEF1E35D88}">
      <dgm:prSet/>
      <dgm:spPr/>
      <dgm:t>
        <a:bodyPr/>
        <a:lstStyle/>
        <a:p>
          <a:endParaRPr lang="fi-FI"/>
        </a:p>
      </dgm:t>
    </dgm:pt>
    <dgm:pt modelId="{737C5E60-03A0-4E7B-98C5-8D7E522526D5}" type="sibTrans" cxnId="{9D3BD967-7B1E-43A4-A34F-62FEF1E35D88}">
      <dgm:prSet/>
      <dgm:spPr/>
      <dgm:t>
        <a:bodyPr/>
        <a:lstStyle/>
        <a:p>
          <a:endParaRPr lang="fi-FI"/>
        </a:p>
      </dgm:t>
    </dgm:pt>
    <dgm:pt modelId="{239D0280-C5A2-47D3-B896-0A26D1D50AEF}" type="pres">
      <dgm:prSet presAssocID="{29486137-ECBF-4A5F-B306-D0A41F6EB30E}" presName="Name0" presStyleCnt="0">
        <dgm:presLayoutVars>
          <dgm:dir/>
          <dgm:resizeHandles val="exact"/>
        </dgm:presLayoutVars>
      </dgm:prSet>
      <dgm:spPr/>
    </dgm:pt>
    <dgm:pt modelId="{7757474F-BD22-4BE7-B610-E2FC17B670FC}" type="pres">
      <dgm:prSet presAssocID="{29486137-ECBF-4A5F-B306-D0A41F6EB30E}" presName="cycle" presStyleCnt="0"/>
      <dgm:spPr/>
    </dgm:pt>
    <dgm:pt modelId="{6563BC8F-55D1-4F2A-BC80-2A660B354A01}" type="pres">
      <dgm:prSet presAssocID="{D9A782FC-6B76-4411-9326-442FB223B90E}" presName="nodeFirstNode" presStyleLbl="node1" presStyleIdx="0" presStyleCnt="5">
        <dgm:presLayoutVars>
          <dgm:bulletEnabled val="1"/>
        </dgm:presLayoutVars>
      </dgm:prSet>
      <dgm:spPr/>
    </dgm:pt>
    <dgm:pt modelId="{3A866F78-423C-4082-A461-EFA530FB0D60}" type="pres">
      <dgm:prSet presAssocID="{35E8AF5E-686E-45A5-A307-8A287C2B107B}" presName="sibTransFirstNode" presStyleLbl="bgShp" presStyleIdx="0" presStyleCnt="1"/>
      <dgm:spPr/>
    </dgm:pt>
    <dgm:pt modelId="{9FF08B99-2858-404D-B73C-98BD5A9313CD}" type="pres">
      <dgm:prSet presAssocID="{FEAD0FAD-8743-40F3-8FBF-19D363DAD504}" presName="nodeFollowingNodes" presStyleLbl="node1" presStyleIdx="1" presStyleCnt="5">
        <dgm:presLayoutVars>
          <dgm:bulletEnabled val="1"/>
        </dgm:presLayoutVars>
      </dgm:prSet>
      <dgm:spPr/>
    </dgm:pt>
    <dgm:pt modelId="{309A0C0A-64A7-4CE3-8582-496182192C63}" type="pres">
      <dgm:prSet presAssocID="{EE25C076-5FAA-46EA-A3D3-2BFF8F5DEF60}" presName="nodeFollowingNodes" presStyleLbl="node1" presStyleIdx="2" presStyleCnt="5">
        <dgm:presLayoutVars>
          <dgm:bulletEnabled val="1"/>
        </dgm:presLayoutVars>
      </dgm:prSet>
      <dgm:spPr/>
    </dgm:pt>
    <dgm:pt modelId="{BB0461DB-AE1F-425A-B9A6-E184351B5FDF}" type="pres">
      <dgm:prSet presAssocID="{2E661F0E-1FB8-4C58-9753-65E167157E33}" presName="nodeFollowingNodes" presStyleLbl="node1" presStyleIdx="3" presStyleCnt="5">
        <dgm:presLayoutVars>
          <dgm:bulletEnabled val="1"/>
        </dgm:presLayoutVars>
      </dgm:prSet>
      <dgm:spPr/>
    </dgm:pt>
    <dgm:pt modelId="{DF22C1B7-B4D5-4230-B896-5C9D0B445D79}" type="pres">
      <dgm:prSet presAssocID="{70CD0B68-9E27-4C2B-89A8-73CFDD47EEDC}" presName="nodeFollowingNodes" presStyleLbl="node1" presStyleIdx="4" presStyleCnt="5">
        <dgm:presLayoutVars>
          <dgm:bulletEnabled val="1"/>
        </dgm:presLayoutVars>
      </dgm:prSet>
      <dgm:spPr/>
    </dgm:pt>
  </dgm:ptLst>
  <dgm:cxnLst>
    <dgm:cxn modelId="{EB0BC20C-DFB5-4278-AA5F-9EC0FFED982F}" type="presOf" srcId="{35E8AF5E-686E-45A5-A307-8A287C2B107B}" destId="{3A866F78-423C-4082-A461-EFA530FB0D60}" srcOrd="0" destOrd="0" presId="urn:microsoft.com/office/officeart/2005/8/layout/cycle3"/>
    <dgm:cxn modelId="{64454122-9495-406A-A712-319CEB7DA2B6}" srcId="{29486137-ECBF-4A5F-B306-D0A41F6EB30E}" destId="{EE25C076-5FAA-46EA-A3D3-2BFF8F5DEF60}" srcOrd="2" destOrd="0" parTransId="{14CFED83-A4F4-4525-9B9E-E64C8B40A43E}" sibTransId="{D5AE62BC-2721-4FD7-981F-F03402824ABE}"/>
    <dgm:cxn modelId="{517EB723-3DE9-4AE7-82A1-DD84B98643D5}" type="presOf" srcId="{2E661F0E-1FB8-4C58-9753-65E167157E33}" destId="{BB0461DB-AE1F-425A-B9A6-E184351B5FDF}" srcOrd="0" destOrd="0" presId="urn:microsoft.com/office/officeart/2005/8/layout/cycle3"/>
    <dgm:cxn modelId="{FA949867-EA44-4608-AC1E-CAD706C07094}" type="presOf" srcId="{D9A782FC-6B76-4411-9326-442FB223B90E}" destId="{6563BC8F-55D1-4F2A-BC80-2A660B354A01}" srcOrd="0" destOrd="0" presId="urn:microsoft.com/office/officeart/2005/8/layout/cycle3"/>
    <dgm:cxn modelId="{9D3BD967-7B1E-43A4-A34F-62FEF1E35D88}" srcId="{29486137-ECBF-4A5F-B306-D0A41F6EB30E}" destId="{70CD0B68-9E27-4C2B-89A8-73CFDD47EEDC}" srcOrd="4" destOrd="0" parTransId="{FB0C47C8-72D8-45F6-BC96-EE41C16E1626}" sibTransId="{737C5E60-03A0-4E7B-98C5-8D7E522526D5}"/>
    <dgm:cxn modelId="{28D02671-D500-41F7-B1E6-806B8EFCF386}" type="presOf" srcId="{29486137-ECBF-4A5F-B306-D0A41F6EB30E}" destId="{239D0280-C5A2-47D3-B896-0A26D1D50AEF}" srcOrd="0" destOrd="0" presId="urn:microsoft.com/office/officeart/2005/8/layout/cycle3"/>
    <dgm:cxn modelId="{8243C1A7-BD99-47BF-BC20-F871AA1993CE}" type="presOf" srcId="{70CD0B68-9E27-4C2B-89A8-73CFDD47EEDC}" destId="{DF22C1B7-B4D5-4230-B896-5C9D0B445D79}" srcOrd="0" destOrd="0" presId="urn:microsoft.com/office/officeart/2005/8/layout/cycle3"/>
    <dgm:cxn modelId="{D336D7B4-813C-47E8-A9B5-66D27F17C850}" srcId="{29486137-ECBF-4A5F-B306-D0A41F6EB30E}" destId="{D9A782FC-6B76-4411-9326-442FB223B90E}" srcOrd="0" destOrd="0" parTransId="{36DD72D6-AC8B-45D2-AA19-734268FFBDE2}" sibTransId="{35E8AF5E-686E-45A5-A307-8A287C2B107B}"/>
    <dgm:cxn modelId="{7CFB2CBF-CAFB-441F-B324-605C5D8C43F7}" type="presOf" srcId="{FEAD0FAD-8743-40F3-8FBF-19D363DAD504}" destId="{9FF08B99-2858-404D-B73C-98BD5A9313CD}" srcOrd="0" destOrd="0" presId="urn:microsoft.com/office/officeart/2005/8/layout/cycle3"/>
    <dgm:cxn modelId="{70C00FCC-7DE1-417B-944F-D964CF69C397}" type="presOf" srcId="{EE25C076-5FAA-46EA-A3D3-2BFF8F5DEF60}" destId="{309A0C0A-64A7-4CE3-8582-496182192C63}" srcOrd="0" destOrd="0" presId="urn:microsoft.com/office/officeart/2005/8/layout/cycle3"/>
    <dgm:cxn modelId="{DD3254D7-91D7-4503-A8E5-1C027034D207}" srcId="{29486137-ECBF-4A5F-B306-D0A41F6EB30E}" destId="{2E661F0E-1FB8-4C58-9753-65E167157E33}" srcOrd="3" destOrd="0" parTransId="{93E1696D-100E-49D7-ACF5-647E07898FC5}" sibTransId="{D91A5532-DDFF-4130-AF39-24BF01E7556E}"/>
    <dgm:cxn modelId="{7C2174DD-4A61-4E79-8D61-D21FA0D626F4}" srcId="{29486137-ECBF-4A5F-B306-D0A41F6EB30E}" destId="{FEAD0FAD-8743-40F3-8FBF-19D363DAD504}" srcOrd="1" destOrd="0" parTransId="{08BF343D-C61C-4DE5-886B-CDD03F53BE9C}" sibTransId="{1D2F30F0-4867-430C-A592-4D1C05D40253}"/>
    <dgm:cxn modelId="{88F6720E-C736-4F69-A4D4-71E348E721C2}" type="presParOf" srcId="{239D0280-C5A2-47D3-B896-0A26D1D50AEF}" destId="{7757474F-BD22-4BE7-B610-E2FC17B670FC}" srcOrd="0" destOrd="0" presId="urn:microsoft.com/office/officeart/2005/8/layout/cycle3"/>
    <dgm:cxn modelId="{92952A56-723B-4C35-9F97-34AB407C0964}" type="presParOf" srcId="{7757474F-BD22-4BE7-B610-E2FC17B670FC}" destId="{6563BC8F-55D1-4F2A-BC80-2A660B354A01}" srcOrd="0" destOrd="0" presId="urn:microsoft.com/office/officeart/2005/8/layout/cycle3"/>
    <dgm:cxn modelId="{AEA96083-5284-4959-BED1-A12C1CC11EF3}" type="presParOf" srcId="{7757474F-BD22-4BE7-B610-E2FC17B670FC}" destId="{3A866F78-423C-4082-A461-EFA530FB0D60}" srcOrd="1" destOrd="0" presId="urn:microsoft.com/office/officeart/2005/8/layout/cycle3"/>
    <dgm:cxn modelId="{A2B2ACE4-56B6-4A93-8BBF-D82F77291092}" type="presParOf" srcId="{7757474F-BD22-4BE7-B610-E2FC17B670FC}" destId="{9FF08B99-2858-404D-B73C-98BD5A9313CD}" srcOrd="2" destOrd="0" presId="urn:microsoft.com/office/officeart/2005/8/layout/cycle3"/>
    <dgm:cxn modelId="{1DF57AE1-0865-4688-9D50-C66062159D95}" type="presParOf" srcId="{7757474F-BD22-4BE7-B610-E2FC17B670FC}" destId="{309A0C0A-64A7-4CE3-8582-496182192C63}" srcOrd="3" destOrd="0" presId="urn:microsoft.com/office/officeart/2005/8/layout/cycle3"/>
    <dgm:cxn modelId="{67C146C5-CBE7-4F7B-8C5D-A17626717AFB}" type="presParOf" srcId="{7757474F-BD22-4BE7-B610-E2FC17B670FC}" destId="{BB0461DB-AE1F-425A-B9A6-E184351B5FDF}" srcOrd="4" destOrd="0" presId="urn:microsoft.com/office/officeart/2005/8/layout/cycle3"/>
    <dgm:cxn modelId="{C459E893-12EA-4830-B2CD-C8395CFC5972}" type="presParOf" srcId="{7757474F-BD22-4BE7-B610-E2FC17B670FC}" destId="{DF22C1B7-B4D5-4230-B896-5C9D0B445D79}"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486137-ECBF-4A5F-B306-D0A41F6EB30E}"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fi-FI"/>
        </a:p>
      </dgm:t>
    </dgm:pt>
    <dgm:pt modelId="{D9A782FC-6B76-4411-9326-442FB223B90E}">
      <dgm:prSet phldrT="[Teksti]" phldr="0"/>
      <dgm:spPr/>
      <dgm:t>
        <a:bodyPr/>
        <a:lstStyle/>
        <a:p>
          <a:r>
            <a:rPr lang="fi-FI"/>
            <a:t>Palvelun tarve ja kohdentaminen</a:t>
          </a:r>
        </a:p>
      </dgm:t>
    </dgm:pt>
    <dgm:pt modelId="{36DD72D6-AC8B-45D2-AA19-734268FFBDE2}" type="parTrans" cxnId="{D336D7B4-813C-47E8-A9B5-66D27F17C850}">
      <dgm:prSet/>
      <dgm:spPr/>
      <dgm:t>
        <a:bodyPr/>
        <a:lstStyle/>
        <a:p>
          <a:endParaRPr lang="fi-FI"/>
        </a:p>
      </dgm:t>
    </dgm:pt>
    <dgm:pt modelId="{35E8AF5E-686E-45A5-A307-8A287C2B107B}" type="sibTrans" cxnId="{D336D7B4-813C-47E8-A9B5-66D27F17C850}">
      <dgm:prSet/>
      <dgm:spPr/>
      <dgm:t>
        <a:bodyPr/>
        <a:lstStyle/>
        <a:p>
          <a:endParaRPr lang="fi-FI"/>
        </a:p>
      </dgm:t>
    </dgm:pt>
    <dgm:pt modelId="{FEAD0FAD-8743-40F3-8FBF-19D363DAD504}">
      <dgm:prSet phldrT="[Teksti]" phldr="0"/>
      <dgm:spPr/>
      <dgm:t>
        <a:bodyPr/>
        <a:lstStyle/>
        <a:p>
          <a:r>
            <a:rPr lang="fi-FI"/>
            <a:t>Palvelun sisältö ja  palveluprosessi</a:t>
          </a:r>
        </a:p>
      </dgm:t>
    </dgm:pt>
    <dgm:pt modelId="{08BF343D-C61C-4DE5-886B-CDD03F53BE9C}" type="parTrans" cxnId="{7C2174DD-4A61-4E79-8D61-D21FA0D626F4}">
      <dgm:prSet/>
      <dgm:spPr/>
      <dgm:t>
        <a:bodyPr/>
        <a:lstStyle/>
        <a:p>
          <a:endParaRPr lang="fi-FI"/>
        </a:p>
      </dgm:t>
    </dgm:pt>
    <dgm:pt modelId="{1D2F30F0-4867-430C-A592-4D1C05D40253}" type="sibTrans" cxnId="{7C2174DD-4A61-4E79-8D61-D21FA0D626F4}">
      <dgm:prSet/>
      <dgm:spPr/>
      <dgm:t>
        <a:bodyPr/>
        <a:lstStyle/>
        <a:p>
          <a:endParaRPr lang="fi-FI"/>
        </a:p>
      </dgm:t>
    </dgm:pt>
    <dgm:pt modelId="{EE25C076-5FAA-46EA-A3D3-2BFF8F5DEF60}">
      <dgm:prSet phldrT="[Teksti]" phldr="0"/>
      <dgm:spPr/>
      <dgm:t>
        <a:bodyPr/>
        <a:lstStyle/>
        <a:p>
          <a:r>
            <a:rPr lang="fi-FI"/>
            <a:t>Tietolähteet ja seurantaprosessi</a:t>
          </a:r>
        </a:p>
      </dgm:t>
    </dgm:pt>
    <dgm:pt modelId="{14CFED83-A4F4-4525-9B9E-E64C8B40A43E}" type="parTrans" cxnId="{64454122-9495-406A-A712-319CEB7DA2B6}">
      <dgm:prSet/>
      <dgm:spPr/>
      <dgm:t>
        <a:bodyPr/>
        <a:lstStyle/>
        <a:p>
          <a:endParaRPr lang="fi-FI"/>
        </a:p>
      </dgm:t>
    </dgm:pt>
    <dgm:pt modelId="{D5AE62BC-2721-4FD7-981F-F03402824ABE}" type="sibTrans" cxnId="{64454122-9495-406A-A712-319CEB7DA2B6}">
      <dgm:prSet/>
      <dgm:spPr/>
      <dgm:t>
        <a:bodyPr/>
        <a:lstStyle/>
        <a:p>
          <a:endParaRPr lang="fi-FI"/>
        </a:p>
      </dgm:t>
    </dgm:pt>
    <dgm:pt modelId="{2E661F0E-1FB8-4C58-9753-65E167157E33}">
      <dgm:prSet phldrT="[Teksti]" phldr="0"/>
      <dgm:spPr/>
      <dgm:t>
        <a:bodyPr/>
        <a:lstStyle/>
        <a:p>
          <a:r>
            <a:rPr lang="fi-FI"/>
            <a:t>Vaikutusanalyysi</a:t>
          </a:r>
        </a:p>
      </dgm:t>
    </dgm:pt>
    <dgm:pt modelId="{93E1696D-100E-49D7-ACF5-647E07898FC5}" type="parTrans" cxnId="{DD3254D7-91D7-4503-A8E5-1C027034D207}">
      <dgm:prSet/>
      <dgm:spPr/>
      <dgm:t>
        <a:bodyPr/>
        <a:lstStyle/>
        <a:p>
          <a:endParaRPr lang="fi-FI"/>
        </a:p>
      </dgm:t>
    </dgm:pt>
    <dgm:pt modelId="{D91A5532-DDFF-4130-AF39-24BF01E7556E}" type="sibTrans" cxnId="{DD3254D7-91D7-4503-A8E5-1C027034D207}">
      <dgm:prSet/>
      <dgm:spPr/>
      <dgm:t>
        <a:bodyPr/>
        <a:lstStyle/>
        <a:p>
          <a:endParaRPr lang="fi-FI"/>
        </a:p>
      </dgm:t>
    </dgm:pt>
    <dgm:pt modelId="{70CD0B68-9E27-4C2B-89A8-73CFDD47EEDC}">
      <dgm:prSet phldrT="[Teksti]" phldr="0"/>
      <dgm:spPr/>
      <dgm:t>
        <a:bodyPr/>
        <a:lstStyle/>
        <a:p>
          <a:r>
            <a:rPr lang="fi-FI"/>
            <a:t>Kehittäminen</a:t>
          </a:r>
        </a:p>
      </dgm:t>
    </dgm:pt>
    <dgm:pt modelId="{FB0C47C8-72D8-45F6-BC96-EE41C16E1626}" type="parTrans" cxnId="{9D3BD967-7B1E-43A4-A34F-62FEF1E35D88}">
      <dgm:prSet/>
      <dgm:spPr/>
      <dgm:t>
        <a:bodyPr/>
        <a:lstStyle/>
        <a:p>
          <a:endParaRPr lang="fi-FI"/>
        </a:p>
      </dgm:t>
    </dgm:pt>
    <dgm:pt modelId="{737C5E60-03A0-4E7B-98C5-8D7E522526D5}" type="sibTrans" cxnId="{9D3BD967-7B1E-43A4-A34F-62FEF1E35D88}">
      <dgm:prSet/>
      <dgm:spPr/>
      <dgm:t>
        <a:bodyPr/>
        <a:lstStyle/>
        <a:p>
          <a:endParaRPr lang="fi-FI"/>
        </a:p>
      </dgm:t>
    </dgm:pt>
    <dgm:pt modelId="{239D0280-C5A2-47D3-B896-0A26D1D50AEF}" type="pres">
      <dgm:prSet presAssocID="{29486137-ECBF-4A5F-B306-D0A41F6EB30E}" presName="Name0" presStyleCnt="0">
        <dgm:presLayoutVars>
          <dgm:dir/>
          <dgm:resizeHandles val="exact"/>
        </dgm:presLayoutVars>
      </dgm:prSet>
      <dgm:spPr/>
    </dgm:pt>
    <dgm:pt modelId="{7757474F-BD22-4BE7-B610-E2FC17B670FC}" type="pres">
      <dgm:prSet presAssocID="{29486137-ECBF-4A5F-B306-D0A41F6EB30E}" presName="cycle" presStyleCnt="0"/>
      <dgm:spPr/>
    </dgm:pt>
    <dgm:pt modelId="{6563BC8F-55D1-4F2A-BC80-2A660B354A01}" type="pres">
      <dgm:prSet presAssocID="{D9A782FC-6B76-4411-9326-442FB223B90E}" presName="nodeFirstNode" presStyleLbl="node1" presStyleIdx="0" presStyleCnt="5">
        <dgm:presLayoutVars>
          <dgm:bulletEnabled val="1"/>
        </dgm:presLayoutVars>
      </dgm:prSet>
      <dgm:spPr/>
    </dgm:pt>
    <dgm:pt modelId="{3A866F78-423C-4082-A461-EFA530FB0D60}" type="pres">
      <dgm:prSet presAssocID="{35E8AF5E-686E-45A5-A307-8A287C2B107B}" presName="sibTransFirstNode" presStyleLbl="bgShp" presStyleIdx="0" presStyleCnt="1"/>
      <dgm:spPr/>
    </dgm:pt>
    <dgm:pt modelId="{9FF08B99-2858-404D-B73C-98BD5A9313CD}" type="pres">
      <dgm:prSet presAssocID="{FEAD0FAD-8743-40F3-8FBF-19D363DAD504}" presName="nodeFollowingNodes" presStyleLbl="node1" presStyleIdx="1" presStyleCnt="5">
        <dgm:presLayoutVars>
          <dgm:bulletEnabled val="1"/>
        </dgm:presLayoutVars>
      </dgm:prSet>
      <dgm:spPr/>
    </dgm:pt>
    <dgm:pt modelId="{309A0C0A-64A7-4CE3-8582-496182192C63}" type="pres">
      <dgm:prSet presAssocID="{EE25C076-5FAA-46EA-A3D3-2BFF8F5DEF60}" presName="nodeFollowingNodes" presStyleLbl="node1" presStyleIdx="2" presStyleCnt="5">
        <dgm:presLayoutVars>
          <dgm:bulletEnabled val="1"/>
        </dgm:presLayoutVars>
      </dgm:prSet>
      <dgm:spPr/>
    </dgm:pt>
    <dgm:pt modelId="{BB0461DB-AE1F-425A-B9A6-E184351B5FDF}" type="pres">
      <dgm:prSet presAssocID="{2E661F0E-1FB8-4C58-9753-65E167157E33}" presName="nodeFollowingNodes" presStyleLbl="node1" presStyleIdx="3" presStyleCnt="5">
        <dgm:presLayoutVars>
          <dgm:bulletEnabled val="1"/>
        </dgm:presLayoutVars>
      </dgm:prSet>
      <dgm:spPr/>
    </dgm:pt>
    <dgm:pt modelId="{DF22C1B7-B4D5-4230-B896-5C9D0B445D79}" type="pres">
      <dgm:prSet presAssocID="{70CD0B68-9E27-4C2B-89A8-73CFDD47EEDC}" presName="nodeFollowingNodes" presStyleLbl="node1" presStyleIdx="4" presStyleCnt="5">
        <dgm:presLayoutVars>
          <dgm:bulletEnabled val="1"/>
        </dgm:presLayoutVars>
      </dgm:prSet>
      <dgm:spPr/>
    </dgm:pt>
  </dgm:ptLst>
  <dgm:cxnLst>
    <dgm:cxn modelId="{EB0BC20C-DFB5-4278-AA5F-9EC0FFED982F}" type="presOf" srcId="{35E8AF5E-686E-45A5-A307-8A287C2B107B}" destId="{3A866F78-423C-4082-A461-EFA530FB0D60}" srcOrd="0" destOrd="0" presId="urn:microsoft.com/office/officeart/2005/8/layout/cycle3"/>
    <dgm:cxn modelId="{64454122-9495-406A-A712-319CEB7DA2B6}" srcId="{29486137-ECBF-4A5F-B306-D0A41F6EB30E}" destId="{EE25C076-5FAA-46EA-A3D3-2BFF8F5DEF60}" srcOrd="2" destOrd="0" parTransId="{14CFED83-A4F4-4525-9B9E-E64C8B40A43E}" sibTransId="{D5AE62BC-2721-4FD7-981F-F03402824ABE}"/>
    <dgm:cxn modelId="{517EB723-3DE9-4AE7-82A1-DD84B98643D5}" type="presOf" srcId="{2E661F0E-1FB8-4C58-9753-65E167157E33}" destId="{BB0461DB-AE1F-425A-B9A6-E184351B5FDF}" srcOrd="0" destOrd="0" presId="urn:microsoft.com/office/officeart/2005/8/layout/cycle3"/>
    <dgm:cxn modelId="{FA949867-EA44-4608-AC1E-CAD706C07094}" type="presOf" srcId="{D9A782FC-6B76-4411-9326-442FB223B90E}" destId="{6563BC8F-55D1-4F2A-BC80-2A660B354A01}" srcOrd="0" destOrd="0" presId="urn:microsoft.com/office/officeart/2005/8/layout/cycle3"/>
    <dgm:cxn modelId="{9D3BD967-7B1E-43A4-A34F-62FEF1E35D88}" srcId="{29486137-ECBF-4A5F-B306-D0A41F6EB30E}" destId="{70CD0B68-9E27-4C2B-89A8-73CFDD47EEDC}" srcOrd="4" destOrd="0" parTransId="{FB0C47C8-72D8-45F6-BC96-EE41C16E1626}" sibTransId="{737C5E60-03A0-4E7B-98C5-8D7E522526D5}"/>
    <dgm:cxn modelId="{28D02671-D500-41F7-B1E6-806B8EFCF386}" type="presOf" srcId="{29486137-ECBF-4A5F-B306-D0A41F6EB30E}" destId="{239D0280-C5A2-47D3-B896-0A26D1D50AEF}" srcOrd="0" destOrd="0" presId="urn:microsoft.com/office/officeart/2005/8/layout/cycle3"/>
    <dgm:cxn modelId="{8243C1A7-BD99-47BF-BC20-F871AA1993CE}" type="presOf" srcId="{70CD0B68-9E27-4C2B-89A8-73CFDD47EEDC}" destId="{DF22C1B7-B4D5-4230-B896-5C9D0B445D79}" srcOrd="0" destOrd="0" presId="urn:microsoft.com/office/officeart/2005/8/layout/cycle3"/>
    <dgm:cxn modelId="{D336D7B4-813C-47E8-A9B5-66D27F17C850}" srcId="{29486137-ECBF-4A5F-B306-D0A41F6EB30E}" destId="{D9A782FC-6B76-4411-9326-442FB223B90E}" srcOrd="0" destOrd="0" parTransId="{36DD72D6-AC8B-45D2-AA19-734268FFBDE2}" sibTransId="{35E8AF5E-686E-45A5-A307-8A287C2B107B}"/>
    <dgm:cxn modelId="{7CFB2CBF-CAFB-441F-B324-605C5D8C43F7}" type="presOf" srcId="{FEAD0FAD-8743-40F3-8FBF-19D363DAD504}" destId="{9FF08B99-2858-404D-B73C-98BD5A9313CD}" srcOrd="0" destOrd="0" presId="urn:microsoft.com/office/officeart/2005/8/layout/cycle3"/>
    <dgm:cxn modelId="{70C00FCC-7DE1-417B-944F-D964CF69C397}" type="presOf" srcId="{EE25C076-5FAA-46EA-A3D3-2BFF8F5DEF60}" destId="{309A0C0A-64A7-4CE3-8582-496182192C63}" srcOrd="0" destOrd="0" presId="urn:microsoft.com/office/officeart/2005/8/layout/cycle3"/>
    <dgm:cxn modelId="{DD3254D7-91D7-4503-A8E5-1C027034D207}" srcId="{29486137-ECBF-4A5F-B306-D0A41F6EB30E}" destId="{2E661F0E-1FB8-4C58-9753-65E167157E33}" srcOrd="3" destOrd="0" parTransId="{93E1696D-100E-49D7-ACF5-647E07898FC5}" sibTransId="{D91A5532-DDFF-4130-AF39-24BF01E7556E}"/>
    <dgm:cxn modelId="{7C2174DD-4A61-4E79-8D61-D21FA0D626F4}" srcId="{29486137-ECBF-4A5F-B306-D0A41F6EB30E}" destId="{FEAD0FAD-8743-40F3-8FBF-19D363DAD504}" srcOrd="1" destOrd="0" parTransId="{08BF343D-C61C-4DE5-886B-CDD03F53BE9C}" sibTransId="{1D2F30F0-4867-430C-A592-4D1C05D40253}"/>
    <dgm:cxn modelId="{88F6720E-C736-4F69-A4D4-71E348E721C2}" type="presParOf" srcId="{239D0280-C5A2-47D3-B896-0A26D1D50AEF}" destId="{7757474F-BD22-4BE7-B610-E2FC17B670FC}" srcOrd="0" destOrd="0" presId="urn:microsoft.com/office/officeart/2005/8/layout/cycle3"/>
    <dgm:cxn modelId="{92952A56-723B-4C35-9F97-34AB407C0964}" type="presParOf" srcId="{7757474F-BD22-4BE7-B610-E2FC17B670FC}" destId="{6563BC8F-55D1-4F2A-BC80-2A660B354A01}" srcOrd="0" destOrd="0" presId="urn:microsoft.com/office/officeart/2005/8/layout/cycle3"/>
    <dgm:cxn modelId="{AEA96083-5284-4959-BED1-A12C1CC11EF3}" type="presParOf" srcId="{7757474F-BD22-4BE7-B610-E2FC17B670FC}" destId="{3A866F78-423C-4082-A461-EFA530FB0D60}" srcOrd="1" destOrd="0" presId="urn:microsoft.com/office/officeart/2005/8/layout/cycle3"/>
    <dgm:cxn modelId="{A2B2ACE4-56B6-4A93-8BBF-D82F77291092}" type="presParOf" srcId="{7757474F-BD22-4BE7-B610-E2FC17B670FC}" destId="{9FF08B99-2858-404D-B73C-98BD5A9313CD}" srcOrd="2" destOrd="0" presId="urn:microsoft.com/office/officeart/2005/8/layout/cycle3"/>
    <dgm:cxn modelId="{1DF57AE1-0865-4688-9D50-C66062159D95}" type="presParOf" srcId="{7757474F-BD22-4BE7-B610-E2FC17B670FC}" destId="{309A0C0A-64A7-4CE3-8582-496182192C63}" srcOrd="3" destOrd="0" presId="urn:microsoft.com/office/officeart/2005/8/layout/cycle3"/>
    <dgm:cxn modelId="{67C146C5-CBE7-4F7B-8C5D-A17626717AFB}" type="presParOf" srcId="{7757474F-BD22-4BE7-B610-E2FC17B670FC}" destId="{BB0461DB-AE1F-425A-B9A6-E184351B5FDF}" srcOrd="4" destOrd="0" presId="urn:microsoft.com/office/officeart/2005/8/layout/cycle3"/>
    <dgm:cxn modelId="{C459E893-12EA-4830-B2CD-C8395CFC5972}" type="presParOf" srcId="{7757474F-BD22-4BE7-B610-E2FC17B670FC}" destId="{DF22C1B7-B4D5-4230-B896-5C9D0B445D79}"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486137-ECBF-4A5F-B306-D0A41F6EB30E}"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fi-FI"/>
        </a:p>
      </dgm:t>
    </dgm:pt>
    <dgm:pt modelId="{D9A782FC-6B76-4411-9326-442FB223B90E}">
      <dgm:prSet phldrT="[Teksti]" phldr="0"/>
      <dgm:spPr/>
      <dgm:t>
        <a:bodyPr/>
        <a:lstStyle/>
        <a:p>
          <a:r>
            <a:rPr lang="fi-FI"/>
            <a:t>Palvelun tarve ja kohdentaminen</a:t>
          </a:r>
        </a:p>
      </dgm:t>
    </dgm:pt>
    <dgm:pt modelId="{36DD72D6-AC8B-45D2-AA19-734268FFBDE2}" type="parTrans" cxnId="{D336D7B4-813C-47E8-A9B5-66D27F17C850}">
      <dgm:prSet/>
      <dgm:spPr/>
      <dgm:t>
        <a:bodyPr/>
        <a:lstStyle/>
        <a:p>
          <a:endParaRPr lang="fi-FI"/>
        </a:p>
      </dgm:t>
    </dgm:pt>
    <dgm:pt modelId="{35E8AF5E-686E-45A5-A307-8A287C2B107B}" type="sibTrans" cxnId="{D336D7B4-813C-47E8-A9B5-66D27F17C850}">
      <dgm:prSet/>
      <dgm:spPr/>
      <dgm:t>
        <a:bodyPr/>
        <a:lstStyle/>
        <a:p>
          <a:endParaRPr lang="fi-FI"/>
        </a:p>
      </dgm:t>
    </dgm:pt>
    <dgm:pt modelId="{FEAD0FAD-8743-40F3-8FBF-19D363DAD504}">
      <dgm:prSet phldrT="[Teksti]" phldr="0"/>
      <dgm:spPr/>
      <dgm:t>
        <a:bodyPr/>
        <a:lstStyle/>
        <a:p>
          <a:r>
            <a:rPr lang="fi-FI"/>
            <a:t>Palvelun sisältö ja  palveluprosessi</a:t>
          </a:r>
        </a:p>
      </dgm:t>
    </dgm:pt>
    <dgm:pt modelId="{08BF343D-C61C-4DE5-886B-CDD03F53BE9C}" type="parTrans" cxnId="{7C2174DD-4A61-4E79-8D61-D21FA0D626F4}">
      <dgm:prSet/>
      <dgm:spPr/>
      <dgm:t>
        <a:bodyPr/>
        <a:lstStyle/>
        <a:p>
          <a:endParaRPr lang="fi-FI"/>
        </a:p>
      </dgm:t>
    </dgm:pt>
    <dgm:pt modelId="{1D2F30F0-4867-430C-A592-4D1C05D40253}" type="sibTrans" cxnId="{7C2174DD-4A61-4E79-8D61-D21FA0D626F4}">
      <dgm:prSet/>
      <dgm:spPr/>
      <dgm:t>
        <a:bodyPr/>
        <a:lstStyle/>
        <a:p>
          <a:endParaRPr lang="fi-FI"/>
        </a:p>
      </dgm:t>
    </dgm:pt>
    <dgm:pt modelId="{EE25C076-5FAA-46EA-A3D3-2BFF8F5DEF60}">
      <dgm:prSet phldrT="[Teksti]" phldr="0"/>
      <dgm:spPr/>
      <dgm:t>
        <a:bodyPr/>
        <a:lstStyle/>
        <a:p>
          <a:r>
            <a:rPr lang="fi-FI"/>
            <a:t>Tietolähteet ja seurantaprosessi</a:t>
          </a:r>
        </a:p>
      </dgm:t>
    </dgm:pt>
    <dgm:pt modelId="{14CFED83-A4F4-4525-9B9E-E64C8B40A43E}" type="parTrans" cxnId="{64454122-9495-406A-A712-319CEB7DA2B6}">
      <dgm:prSet/>
      <dgm:spPr/>
      <dgm:t>
        <a:bodyPr/>
        <a:lstStyle/>
        <a:p>
          <a:endParaRPr lang="fi-FI"/>
        </a:p>
      </dgm:t>
    </dgm:pt>
    <dgm:pt modelId="{D5AE62BC-2721-4FD7-981F-F03402824ABE}" type="sibTrans" cxnId="{64454122-9495-406A-A712-319CEB7DA2B6}">
      <dgm:prSet/>
      <dgm:spPr/>
      <dgm:t>
        <a:bodyPr/>
        <a:lstStyle/>
        <a:p>
          <a:endParaRPr lang="fi-FI"/>
        </a:p>
      </dgm:t>
    </dgm:pt>
    <dgm:pt modelId="{2E661F0E-1FB8-4C58-9753-65E167157E33}">
      <dgm:prSet phldrT="[Teksti]" phldr="0"/>
      <dgm:spPr/>
      <dgm:t>
        <a:bodyPr/>
        <a:lstStyle/>
        <a:p>
          <a:r>
            <a:rPr lang="fi-FI"/>
            <a:t>Vaikutusanalyysi</a:t>
          </a:r>
        </a:p>
      </dgm:t>
    </dgm:pt>
    <dgm:pt modelId="{93E1696D-100E-49D7-ACF5-647E07898FC5}" type="parTrans" cxnId="{DD3254D7-91D7-4503-A8E5-1C027034D207}">
      <dgm:prSet/>
      <dgm:spPr/>
      <dgm:t>
        <a:bodyPr/>
        <a:lstStyle/>
        <a:p>
          <a:endParaRPr lang="fi-FI"/>
        </a:p>
      </dgm:t>
    </dgm:pt>
    <dgm:pt modelId="{D91A5532-DDFF-4130-AF39-24BF01E7556E}" type="sibTrans" cxnId="{DD3254D7-91D7-4503-A8E5-1C027034D207}">
      <dgm:prSet/>
      <dgm:spPr/>
      <dgm:t>
        <a:bodyPr/>
        <a:lstStyle/>
        <a:p>
          <a:endParaRPr lang="fi-FI"/>
        </a:p>
      </dgm:t>
    </dgm:pt>
    <dgm:pt modelId="{70CD0B68-9E27-4C2B-89A8-73CFDD47EEDC}">
      <dgm:prSet phldrT="[Teksti]" phldr="0"/>
      <dgm:spPr/>
      <dgm:t>
        <a:bodyPr/>
        <a:lstStyle/>
        <a:p>
          <a:r>
            <a:rPr lang="fi-FI"/>
            <a:t>Kehittäminen</a:t>
          </a:r>
        </a:p>
      </dgm:t>
    </dgm:pt>
    <dgm:pt modelId="{FB0C47C8-72D8-45F6-BC96-EE41C16E1626}" type="parTrans" cxnId="{9D3BD967-7B1E-43A4-A34F-62FEF1E35D88}">
      <dgm:prSet/>
      <dgm:spPr/>
      <dgm:t>
        <a:bodyPr/>
        <a:lstStyle/>
        <a:p>
          <a:endParaRPr lang="fi-FI"/>
        </a:p>
      </dgm:t>
    </dgm:pt>
    <dgm:pt modelId="{737C5E60-03A0-4E7B-98C5-8D7E522526D5}" type="sibTrans" cxnId="{9D3BD967-7B1E-43A4-A34F-62FEF1E35D88}">
      <dgm:prSet/>
      <dgm:spPr/>
      <dgm:t>
        <a:bodyPr/>
        <a:lstStyle/>
        <a:p>
          <a:endParaRPr lang="fi-FI"/>
        </a:p>
      </dgm:t>
    </dgm:pt>
    <dgm:pt modelId="{239D0280-C5A2-47D3-B896-0A26D1D50AEF}" type="pres">
      <dgm:prSet presAssocID="{29486137-ECBF-4A5F-B306-D0A41F6EB30E}" presName="Name0" presStyleCnt="0">
        <dgm:presLayoutVars>
          <dgm:dir/>
          <dgm:resizeHandles val="exact"/>
        </dgm:presLayoutVars>
      </dgm:prSet>
      <dgm:spPr/>
    </dgm:pt>
    <dgm:pt modelId="{7757474F-BD22-4BE7-B610-E2FC17B670FC}" type="pres">
      <dgm:prSet presAssocID="{29486137-ECBF-4A5F-B306-D0A41F6EB30E}" presName="cycle" presStyleCnt="0"/>
      <dgm:spPr/>
    </dgm:pt>
    <dgm:pt modelId="{6563BC8F-55D1-4F2A-BC80-2A660B354A01}" type="pres">
      <dgm:prSet presAssocID="{D9A782FC-6B76-4411-9326-442FB223B90E}" presName="nodeFirstNode" presStyleLbl="node1" presStyleIdx="0" presStyleCnt="5">
        <dgm:presLayoutVars>
          <dgm:bulletEnabled val="1"/>
        </dgm:presLayoutVars>
      </dgm:prSet>
      <dgm:spPr/>
    </dgm:pt>
    <dgm:pt modelId="{3A866F78-423C-4082-A461-EFA530FB0D60}" type="pres">
      <dgm:prSet presAssocID="{35E8AF5E-686E-45A5-A307-8A287C2B107B}" presName="sibTransFirstNode" presStyleLbl="bgShp" presStyleIdx="0" presStyleCnt="1"/>
      <dgm:spPr/>
    </dgm:pt>
    <dgm:pt modelId="{9FF08B99-2858-404D-B73C-98BD5A9313CD}" type="pres">
      <dgm:prSet presAssocID="{FEAD0FAD-8743-40F3-8FBF-19D363DAD504}" presName="nodeFollowingNodes" presStyleLbl="node1" presStyleIdx="1" presStyleCnt="5">
        <dgm:presLayoutVars>
          <dgm:bulletEnabled val="1"/>
        </dgm:presLayoutVars>
      </dgm:prSet>
      <dgm:spPr/>
    </dgm:pt>
    <dgm:pt modelId="{309A0C0A-64A7-4CE3-8582-496182192C63}" type="pres">
      <dgm:prSet presAssocID="{EE25C076-5FAA-46EA-A3D3-2BFF8F5DEF60}" presName="nodeFollowingNodes" presStyleLbl="node1" presStyleIdx="2" presStyleCnt="5">
        <dgm:presLayoutVars>
          <dgm:bulletEnabled val="1"/>
        </dgm:presLayoutVars>
      </dgm:prSet>
      <dgm:spPr/>
    </dgm:pt>
    <dgm:pt modelId="{BB0461DB-AE1F-425A-B9A6-E184351B5FDF}" type="pres">
      <dgm:prSet presAssocID="{2E661F0E-1FB8-4C58-9753-65E167157E33}" presName="nodeFollowingNodes" presStyleLbl="node1" presStyleIdx="3" presStyleCnt="5">
        <dgm:presLayoutVars>
          <dgm:bulletEnabled val="1"/>
        </dgm:presLayoutVars>
      </dgm:prSet>
      <dgm:spPr/>
    </dgm:pt>
    <dgm:pt modelId="{DF22C1B7-B4D5-4230-B896-5C9D0B445D79}" type="pres">
      <dgm:prSet presAssocID="{70CD0B68-9E27-4C2B-89A8-73CFDD47EEDC}" presName="nodeFollowingNodes" presStyleLbl="node1" presStyleIdx="4" presStyleCnt="5">
        <dgm:presLayoutVars>
          <dgm:bulletEnabled val="1"/>
        </dgm:presLayoutVars>
      </dgm:prSet>
      <dgm:spPr/>
    </dgm:pt>
  </dgm:ptLst>
  <dgm:cxnLst>
    <dgm:cxn modelId="{EB0BC20C-DFB5-4278-AA5F-9EC0FFED982F}" type="presOf" srcId="{35E8AF5E-686E-45A5-A307-8A287C2B107B}" destId="{3A866F78-423C-4082-A461-EFA530FB0D60}" srcOrd="0" destOrd="0" presId="urn:microsoft.com/office/officeart/2005/8/layout/cycle3"/>
    <dgm:cxn modelId="{64454122-9495-406A-A712-319CEB7DA2B6}" srcId="{29486137-ECBF-4A5F-B306-D0A41F6EB30E}" destId="{EE25C076-5FAA-46EA-A3D3-2BFF8F5DEF60}" srcOrd="2" destOrd="0" parTransId="{14CFED83-A4F4-4525-9B9E-E64C8B40A43E}" sibTransId="{D5AE62BC-2721-4FD7-981F-F03402824ABE}"/>
    <dgm:cxn modelId="{517EB723-3DE9-4AE7-82A1-DD84B98643D5}" type="presOf" srcId="{2E661F0E-1FB8-4C58-9753-65E167157E33}" destId="{BB0461DB-AE1F-425A-B9A6-E184351B5FDF}" srcOrd="0" destOrd="0" presId="urn:microsoft.com/office/officeart/2005/8/layout/cycle3"/>
    <dgm:cxn modelId="{FA949867-EA44-4608-AC1E-CAD706C07094}" type="presOf" srcId="{D9A782FC-6B76-4411-9326-442FB223B90E}" destId="{6563BC8F-55D1-4F2A-BC80-2A660B354A01}" srcOrd="0" destOrd="0" presId="urn:microsoft.com/office/officeart/2005/8/layout/cycle3"/>
    <dgm:cxn modelId="{9D3BD967-7B1E-43A4-A34F-62FEF1E35D88}" srcId="{29486137-ECBF-4A5F-B306-D0A41F6EB30E}" destId="{70CD0B68-9E27-4C2B-89A8-73CFDD47EEDC}" srcOrd="4" destOrd="0" parTransId="{FB0C47C8-72D8-45F6-BC96-EE41C16E1626}" sibTransId="{737C5E60-03A0-4E7B-98C5-8D7E522526D5}"/>
    <dgm:cxn modelId="{28D02671-D500-41F7-B1E6-806B8EFCF386}" type="presOf" srcId="{29486137-ECBF-4A5F-B306-D0A41F6EB30E}" destId="{239D0280-C5A2-47D3-B896-0A26D1D50AEF}" srcOrd="0" destOrd="0" presId="urn:microsoft.com/office/officeart/2005/8/layout/cycle3"/>
    <dgm:cxn modelId="{8243C1A7-BD99-47BF-BC20-F871AA1993CE}" type="presOf" srcId="{70CD0B68-9E27-4C2B-89A8-73CFDD47EEDC}" destId="{DF22C1B7-B4D5-4230-B896-5C9D0B445D79}" srcOrd="0" destOrd="0" presId="urn:microsoft.com/office/officeart/2005/8/layout/cycle3"/>
    <dgm:cxn modelId="{D336D7B4-813C-47E8-A9B5-66D27F17C850}" srcId="{29486137-ECBF-4A5F-B306-D0A41F6EB30E}" destId="{D9A782FC-6B76-4411-9326-442FB223B90E}" srcOrd="0" destOrd="0" parTransId="{36DD72D6-AC8B-45D2-AA19-734268FFBDE2}" sibTransId="{35E8AF5E-686E-45A5-A307-8A287C2B107B}"/>
    <dgm:cxn modelId="{7CFB2CBF-CAFB-441F-B324-605C5D8C43F7}" type="presOf" srcId="{FEAD0FAD-8743-40F3-8FBF-19D363DAD504}" destId="{9FF08B99-2858-404D-B73C-98BD5A9313CD}" srcOrd="0" destOrd="0" presId="urn:microsoft.com/office/officeart/2005/8/layout/cycle3"/>
    <dgm:cxn modelId="{70C00FCC-7DE1-417B-944F-D964CF69C397}" type="presOf" srcId="{EE25C076-5FAA-46EA-A3D3-2BFF8F5DEF60}" destId="{309A0C0A-64A7-4CE3-8582-496182192C63}" srcOrd="0" destOrd="0" presId="urn:microsoft.com/office/officeart/2005/8/layout/cycle3"/>
    <dgm:cxn modelId="{DD3254D7-91D7-4503-A8E5-1C027034D207}" srcId="{29486137-ECBF-4A5F-B306-D0A41F6EB30E}" destId="{2E661F0E-1FB8-4C58-9753-65E167157E33}" srcOrd="3" destOrd="0" parTransId="{93E1696D-100E-49D7-ACF5-647E07898FC5}" sibTransId="{D91A5532-DDFF-4130-AF39-24BF01E7556E}"/>
    <dgm:cxn modelId="{7C2174DD-4A61-4E79-8D61-D21FA0D626F4}" srcId="{29486137-ECBF-4A5F-B306-D0A41F6EB30E}" destId="{FEAD0FAD-8743-40F3-8FBF-19D363DAD504}" srcOrd="1" destOrd="0" parTransId="{08BF343D-C61C-4DE5-886B-CDD03F53BE9C}" sibTransId="{1D2F30F0-4867-430C-A592-4D1C05D40253}"/>
    <dgm:cxn modelId="{88F6720E-C736-4F69-A4D4-71E348E721C2}" type="presParOf" srcId="{239D0280-C5A2-47D3-B896-0A26D1D50AEF}" destId="{7757474F-BD22-4BE7-B610-E2FC17B670FC}" srcOrd="0" destOrd="0" presId="urn:microsoft.com/office/officeart/2005/8/layout/cycle3"/>
    <dgm:cxn modelId="{92952A56-723B-4C35-9F97-34AB407C0964}" type="presParOf" srcId="{7757474F-BD22-4BE7-B610-E2FC17B670FC}" destId="{6563BC8F-55D1-4F2A-BC80-2A660B354A01}" srcOrd="0" destOrd="0" presId="urn:microsoft.com/office/officeart/2005/8/layout/cycle3"/>
    <dgm:cxn modelId="{AEA96083-5284-4959-BED1-A12C1CC11EF3}" type="presParOf" srcId="{7757474F-BD22-4BE7-B610-E2FC17B670FC}" destId="{3A866F78-423C-4082-A461-EFA530FB0D60}" srcOrd="1" destOrd="0" presId="urn:microsoft.com/office/officeart/2005/8/layout/cycle3"/>
    <dgm:cxn modelId="{A2B2ACE4-56B6-4A93-8BBF-D82F77291092}" type="presParOf" srcId="{7757474F-BD22-4BE7-B610-E2FC17B670FC}" destId="{9FF08B99-2858-404D-B73C-98BD5A9313CD}" srcOrd="2" destOrd="0" presId="urn:microsoft.com/office/officeart/2005/8/layout/cycle3"/>
    <dgm:cxn modelId="{1DF57AE1-0865-4688-9D50-C66062159D95}" type="presParOf" srcId="{7757474F-BD22-4BE7-B610-E2FC17B670FC}" destId="{309A0C0A-64A7-4CE3-8582-496182192C63}" srcOrd="3" destOrd="0" presId="urn:microsoft.com/office/officeart/2005/8/layout/cycle3"/>
    <dgm:cxn modelId="{67C146C5-CBE7-4F7B-8C5D-A17626717AFB}" type="presParOf" srcId="{7757474F-BD22-4BE7-B610-E2FC17B670FC}" destId="{BB0461DB-AE1F-425A-B9A6-E184351B5FDF}" srcOrd="4" destOrd="0" presId="urn:microsoft.com/office/officeart/2005/8/layout/cycle3"/>
    <dgm:cxn modelId="{C459E893-12EA-4830-B2CD-C8395CFC5972}" type="presParOf" srcId="{7757474F-BD22-4BE7-B610-E2FC17B670FC}" destId="{DF22C1B7-B4D5-4230-B896-5C9D0B445D79}"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486137-ECBF-4A5F-B306-D0A41F6EB30E}"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fi-FI"/>
        </a:p>
      </dgm:t>
    </dgm:pt>
    <dgm:pt modelId="{D9A782FC-6B76-4411-9326-442FB223B90E}">
      <dgm:prSet phldrT="[Teksti]" phldr="0"/>
      <dgm:spPr/>
      <dgm:t>
        <a:bodyPr/>
        <a:lstStyle/>
        <a:p>
          <a:r>
            <a:rPr lang="fi-FI"/>
            <a:t>Palvelun tarve ja kohdentaminen</a:t>
          </a:r>
        </a:p>
      </dgm:t>
    </dgm:pt>
    <dgm:pt modelId="{36DD72D6-AC8B-45D2-AA19-734268FFBDE2}" type="parTrans" cxnId="{D336D7B4-813C-47E8-A9B5-66D27F17C850}">
      <dgm:prSet/>
      <dgm:spPr/>
      <dgm:t>
        <a:bodyPr/>
        <a:lstStyle/>
        <a:p>
          <a:endParaRPr lang="fi-FI"/>
        </a:p>
      </dgm:t>
    </dgm:pt>
    <dgm:pt modelId="{35E8AF5E-686E-45A5-A307-8A287C2B107B}" type="sibTrans" cxnId="{D336D7B4-813C-47E8-A9B5-66D27F17C850}">
      <dgm:prSet/>
      <dgm:spPr/>
      <dgm:t>
        <a:bodyPr/>
        <a:lstStyle/>
        <a:p>
          <a:endParaRPr lang="fi-FI"/>
        </a:p>
      </dgm:t>
    </dgm:pt>
    <dgm:pt modelId="{FEAD0FAD-8743-40F3-8FBF-19D363DAD504}">
      <dgm:prSet phldrT="[Teksti]" phldr="0"/>
      <dgm:spPr/>
      <dgm:t>
        <a:bodyPr/>
        <a:lstStyle/>
        <a:p>
          <a:r>
            <a:rPr lang="fi-FI"/>
            <a:t>Palvelun sisältö ja  palveluprosessi</a:t>
          </a:r>
        </a:p>
      </dgm:t>
    </dgm:pt>
    <dgm:pt modelId="{08BF343D-C61C-4DE5-886B-CDD03F53BE9C}" type="parTrans" cxnId="{7C2174DD-4A61-4E79-8D61-D21FA0D626F4}">
      <dgm:prSet/>
      <dgm:spPr/>
      <dgm:t>
        <a:bodyPr/>
        <a:lstStyle/>
        <a:p>
          <a:endParaRPr lang="fi-FI"/>
        </a:p>
      </dgm:t>
    </dgm:pt>
    <dgm:pt modelId="{1D2F30F0-4867-430C-A592-4D1C05D40253}" type="sibTrans" cxnId="{7C2174DD-4A61-4E79-8D61-D21FA0D626F4}">
      <dgm:prSet/>
      <dgm:spPr/>
      <dgm:t>
        <a:bodyPr/>
        <a:lstStyle/>
        <a:p>
          <a:endParaRPr lang="fi-FI"/>
        </a:p>
      </dgm:t>
    </dgm:pt>
    <dgm:pt modelId="{EE25C076-5FAA-46EA-A3D3-2BFF8F5DEF60}">
      <dgm:prSet phldrT="[Teksti]" phldr="0"/>
      <dgm:spPr/>
      <dgm:t>
        <a:bodyPr/>
        <a:lstStyle/>
        <a:p>
          <a:r>
            <a:rPr lang="fi-FI"/>
            <a:t>Tietolähteet ja seurantaprosessi</a:t>
          </a:r>
        </a:p>
      </dgm:t>
    </dgm:pt>
    <dgm:pt modelId="{14CFED83-A4F4-4525-9B9E-E64C8B40A43E}" type="parTrans" cxnId="{64454122-9495-406A-A712-319CEB7DA2B6}">
      <dgm:prSet/>
      <dgm:spPr/>
      <dgm:t>
        <a:bodyPr/>
        <a:lstStyle/>
        <a:p>
          <a:endParaRPr lang="fi-FI"/>
        </a:p>
      </dgm:t>
    </dgm:pt>
    <dgm:pt modelId="{D5AE62BC-2721-4FD7-981F-F03402824ABE}" type="sibTrans" cxnId="{64454122-9495-406A-A712-319CEB7DA2B6}">
      <dgm:prSet/>
      <dgm:spPr/>
      <dgm:t>
        <a:bodyPr/>
        <a:lstStyle/>
        <a:p>
          <a:endParaRPr lang="fi-FI"/>
        </a:p>
      </dgm:t>
    </dgm:pt>
    <dgm:pt modelId="{2E661F0E-1FB8-4C58-9753-65E167157E33}">
      <dgm:prSet phldrT="[Teksti]" phldr="0"/>
      <dgm:spPr/>
      <dgm:t>
        <a:bodyPr/>
        <a:lstStyle/>
        <a:p>
          <a:r>
            <a:rPr lang="fi-FI"/>
            <a:t>Vaikutusanalyysi</a:t>
          </a:r>
        </a:p>
      </dgm:t>
    </dgm:pt>
    <dgm:pt modelId="{93E1696D-100E-49D7-ACF5-647E07898FC5}" type="parTrans" cxnId="{DD3254D7-91D7-4503-A8E5-1C027034D207}">
      <dgm:prSet/>
      <dgm:spPr/>
      <dgm:t>
        <a:bodyPr/>
        <a:lstStyle/>
        <a:p>
          <a:endParaRPr lang="fi-FI"/>
        </a:p>
      </dgm:t>
    </dgm:pt>
    <dgm:pt modelId="{D91A5532-DDFF-4130-AF39-24BF01E7556E}" type="sibTrans" cxnId="{DD3254D7-91D7-4503-A8E5-1C027034D207}">
      <dgm:prSet/>
      <dgm:spPr/>
      <dgm:t>
        <a:bodyPr/>
        <a:lstStyle/>
        <a:p>
          <a:endParaRPr lang="fi-FI"/>
        </a:p>
      </dgm:t>
    </dgm:pt>
    <dgm:pt modelId="{70CD0B68-9E27-4C2B-89A8-73CFDD47EEDC}">
      <dgm:prSet phldrT="[Teksti]" phldr="0"/>
      <dgm:spPr/>
      <dgm:t>
        <a:bodyPr/>
        <a:lstStyle/>
        <a:p>
          <a:r>
            <a:rPr lang="fi-FI"/>
            <a:t>Kehittäminen</a:t>
          </a:r>
        </a:p>
      </dgm:t>
    </dgm:pt>
    <dgm:pt modelId="{FB0C47C8-72D8-45F6-BC96-EE41C16E1626}" type="parTrans" cxnId="{9D3BD967-7B1E-43A4-A34F-62FEF1E35D88}">
      <dgm:prSet/>
      <dgm:spPr/>
      <dgm:t>
        <a:bodyPr/>
        <a:lstStyle/>
        <a:p>
          <a:endParaRPr lang="fi-FI"/>
        </a:p>
      </dgm:t>
    </dgm:pt>
    <dgm:pt modelId="{737C5E60-03A0-4E7B-98C5-8D7E522526D5}" type="sibTrans" cxnId="{9D3BD967-7B1E-43A4-A34F-62FEF1E35D88}">
      <dgm:prSet/>
      <dgm:spPr/>
      <dgm:t>
        <a:bodyPr/>
        <a:lstStyle/>
        <a:p>
          <a:endParaRPr lang="fi-FI"/>
        </a:p>
      </dgm:t>
    </dgm:pt>
    <dgm:pt modelId="{239D0280-C5A2-47D3-B896-0A26D1D50AEF}" type="pres">
      <dgm:prSet presAssocID="{29486137-ECBF-4A5F-B306-D0A41F6EB30E}" presName="Name0" presStyleCnt="0">
        <dgm:presLayoutVars>
          <dgm:dir/>
          <dgm:resizeHandles val="exact"/>
        </dgm:presLayoutVars>
      </dgm:prSet>
      <dgm:spPr/>
    </dgm:pt>
    <dgm:pt modelId="{7757474F-BD22-4BE7-B610-E2FC17B670FC}" type="pres">
      <dgm:prSet presAssocID="{29486137-ECBF-4A5F-B306-D0A41F6EB30E}" presName="cycle" presStyleCnt="0"/>
      <dgm:spPr/>
    </dgm:pt>
    <dgm:pt modelId="{6563BC8F-55D1-4F2A-BC80-2A660B354A01}" type="pres">
      <dgm:prSet presAssocID="{D9A782FC-6B76-4411-9326-442FB223B90E}" presName="nodeFirstNode" presStyleLbl="node1" presStyleIdx="0" presStyleCnt="5">
        <dgm:presLayoutVars>
          <dgm:bulletEnabled val="1"/>
        </dgm:presLayoutVars>
      </dgm:prSet>
      <dgm:spPr/>
    </dgm:pt>
    <dgm:pt modelId="{3A866F78-423C-4082-A461-EFA530FB0D60}" type="pres">
      <dgm:prSet presAssocID="{35E8AF5E-686E-45A5-A307-8A287C2B107B}" presName="sibTransFirstNode" presStyleLbl="bgShp" presStyleIdx="0" presStyleCnt="1"/>
      <dgm:spPr/>
    </dgm:pt>
    <dgm:pt modelId="{9FF08B99-2858-404D-B73C-98BD5A9313CD}" type="pres">
      <dgm:prSet presAssocID="{FEAD0FAD-8743-40F3-8FBF-19D363DAD504}" presName="nodeFollowingNodes" presStyleLbl="node1" presStyleIdx="1" presStyleCnt="5">
        <dgm:presLayoutVars>
          <dgm:bulletEnabled val="1"/>
        </dgm:presLayoutVars>
      </dgm:prSet>
      <dgm:spPr/>
    </dgm:pt>
    <dgm:pt modelId="{309A0C0A-64A7-4CE3-8582-496182192C63}" type="pres">
      <dgm:prSet presAssocID="{EE25C076-5FAA-46EA-A3D3-2BFF8F5DEF60}" presName="nodeFollowingNodes" presStyleLbl="node1" presStyleIdx="2" presStyleCnt="5">
        <dgm:presLayoutVars>
          <dgm:bulletEnabled val="1"/>
        </dgm:presLayoutVars>
      </dgm:prSet>
      <dgm:spPr/>
    </dgm:pt>
    <dgm:pt modelId="{BB0461DB-AE1F-425A-B9A6-E184351B5FDF}" type="pres">
      <dgm:prSet presAssocID="{2E661F0E-1FB8-4C58-9753-65E167157E33}" presName="nodeFollowingNodes" presStyleLbl="node1" presStyleIdx="3" presStyleCnt="5">
        <dgm:presLayoutVars>
          <dgm:bulletEnabled val="1"/>
        </dgm:presLayoutVars>
      </dgm:prSet>
      <dgm:spPr/>
    </dgm:pt>
    <dgm:pt modelId="{DF22C1B7-B4D5-4230-B896-5C9D0B445D79}" type="pres">
      <dgm:prSet presAssocID="{70CD0B68-9E27-4C2B-89A8-73CFDD47EEDC}" presName="nodeFollowingNodes" presStyleLbl="node1" presStyleIdx="4" presStyleCnt="5">
        <dgm:presLayoutVars>
          <dgm:bulletEnabled val="1"/>
        </dgm:presLayoutVars>
      </dgm:prSet>
      <dgm:spPr/>
    </dgm:pt>
  </dgm:ptLst>
  <dgm:cxnLst>
    <dgm:cxn modelId="{EB0BC20C-DFB5-4278-AA5F-9EC0FFED982F}" type="presOf" srcId="{35E8AF5E-686E-45A5-A307-8A287C2B107B}" destId="{3A866F78-423C-4082-A461-EFA530FB0D60}" srcOrd="0" destOrd="0" presId="urn:microsoft.com/office/officeart/2005/8/layout/cycle3"/>
    <dgm:cxn modelId="{64454122-9495-406A-A712-319CEB7DA2B6}" srcId="{29486137-ECBF-4A5F-B306-D0A41F6EB30E}" destId="{EE25C076-5FAA-46EA-A3D3-2BFF8F5DEF60}" srcOrd="2" destOrd="0" parTransId="{14CFED83-A4F4-4525-9B9E-E64C8B40A43E}" sibTransId="{D5AE62BC-2721-4FD7-981F-F03402824ABE}"/>
    <dgm:cxn modelId="{517EB723-3DE9-4AE7-82A1-DD84B98643D5}" type="presOf" srcId="{2E661F0E-1FB8-4C58-9753-65E167157E33}" destId="{BB0461DB-AE1F-425A-B9A6-E184351B5FDF}" srcOrd="0" destOrd="0" presId="urn:microsoft.com/office/officeart/2005/8/layout/cycle3"/>
    <dgm:cxn modelId="{FA949867-EA44-4608-AC1E-CAD706C07094}" type="presOf" srcId="{D9A782FC-6B76-4411-9326-442FB223B90E}" destId="{6563BC8F-55D1-4F2A-BC80-2A660B354A01}" srcOrd="0" destOrd="0" presId="urn:microsoft.com/office/officeart/2005/8/layout/cycle3"/>
    <dgm:cxn modelId="{9D3BD967-7B1E-43A4-A34F-62FEF1E35D88}" srcId="{29486137-ECBF-4A5F-B306-D0A41F6EB30E}" destId="{70CD0B68-9E27-4C2B-89A8-73CFDD47EEDC}" srcOrd="4" destOrd="0" parTransId="{FB0C47C8-72D8-45F6-BC96-EE41C16E1626}" sibTransId="{737C5E60-03A0-4E7B-98C5-8D7E522526D5}"/>
    <dgm:cxn modelId="{28D02671-D500-41F7-B1E6-806B8EFCF386}" type="presOf" srcId="{29486137-ECBF-4A5F-B306-D0A41F6EB30E}" destId="{239D0280-C5A2-47D3-B896-0A26D1D50AEF}" srcOrd="0" destOrd="0" presId="urn:microsoft.com/office/officeart/2005/8/layout/cycle3"/>
    <dgm:cxn modelId="{8243C1A7-BD99-47BF-BC20-F871AA1993CE}" type="presOf" srcId="{70CD0B68-9E27-4C2B-89A8-73CFDD47EEDC}" destId="{DF22C1B7-B4D5-4230-B896-5C9D0B445D79}" srcOrd="0" destOrd="0" presId="urn:microsoft.com/office/officeart/2005/8/layout/cycle3"/>
    <dgm:cxn modelId="{D336D7B4-813C-47E8-A9B5-66D27F17C850}" srcId="{29486137-ECBF-4A5F-B306-D0A41F6EB30E}" destId="{D9A782FC-6B76-4411-9326-442FB223B90E}" srcOrd="0" destOrd="0" parTransId="{36DD72D6-AC8B-45D2-AA19-734268FFBDE2}" sibTransId="{35E8AF5E-686E-45A5-A307-8A287C2B107B}"/>
    <dgm:cxn modelId="{7CFB2CBF-CAFB-441F-B324-605C5D8C43F7}" type="presOf" srcId="{FEAD0FAD-8743-40F3-8FBF-19D363DAD504}" destId="{9FF08B99-2858-404D-B73C-98BD5A9313CD}" srcOrd="0" destOrd="0" presId="urn:microsoft.com/office/officeart/2005/8/layout/cycle3"/>
    <dgm:cxn modelId="{70C00FCC-7DE1-417B-944F-D964CF69C397}" type="presOf" srcId="{EE25C076-5FAA-46EA-A3D3-2BFF8F5DEF60}" destId="{309A0C0A-64A7-4CE3-8582-496182192C63}" srcOrd="0" destOrd="0" presId="urn:microsoft.com/office/officeart/2005/8/layout/cycle3"/>
    <dgm:cxn modelId="{DD3254D7-91D7-4503-A8E5-1C027034D207}" srcId="{29486137-ECBF-4A5F-B306-D0A41F6EB30E}" destId="{2E661F0E-1FB8-4C58-9753-65E167157E33}" srcOrd="3" destOrd="0" parTransId="{93E1696D-100E-49D7-ACF5-647E07898FC5}" sibTransId="{D91A5532-DDFF-4130-AF39-24BF01E7556E}"/>
    <dgm:cxn modelId="{7C2174DD-4A61-4E79-8D61-D21FA0D626F4}" srcId="{29486137-ECBF-4A5F-B306-D0A41F6EB30E}" destId="{FEAD0FAD-8743-40F3-8FBF-19D363DAD504}" srcOrd="1" destOrd="0" parTransId="{08BF343D-C61C-4DE5-886B-CDD03F53BE9C}" sibTransId="{1D2F30F0-4867-430C-A592-4D1C05D40253}"/>
    <dgm:cxn modelId="{88F6720E-C736-4F69-A4D4-71E348E721C2}" type="presParOf" srcId="{239D0280-C5A2-47D3-B896-0A26D1D50AEF}" destId="{7757474F-BD22-4BE7-B610-E2FC17B670FC}" srcOrd="0" destOrd="0" presId="urn:microsoft.com/office/officeart/2005/8/layout/cycle3"/>
    <dgm:cxn modelId="{92952A56-723B-4C35-9F97-34AB407C0964}" type="presParOf" srcId="{7757474F-BD22-4BE7-B610-E2FC17B670FC}" destId="{6563BC8F-55D1-4F2A-BC80-2A660B354A01}" srcOrd="0" destOrd="0" presId="urn:microsoft.com/office/officeart/2005/8/layout/cycle3"/>
    <dgm:cxn modelId="{AEA96083-5284-4959-BED1-A12C1CC11EF3}" type="presParOf" srcId="{7757474F-BD22-4BE7-B610-E2FC17B670FC}" destId="{3A866F78-423C-4082-A461-EFA530FB0D60}" srcOrd="1" destOrd="0" presId="urn:microsoft.com/office/officeart/2005/8/layout/cycle3"/>
    <dgm:cxn modelId="{A2B2ACE4-56B6-4A93-8BBF-D82F77291092}" type="presParOf" srcId="{7757474F-BD22-4BE7-B610-E2FC17B670FC}" destId="{9FF08B99-2858-404D-B73C-98BD5A9313CD}" srcOrd="2" destOrd="0" presId="urn:microsoft.com/office/officeart/2005/8/layout/cycle3"/>
    <dgm:cxn modelId="{1DF57AE1-0865-4688-9D50-C66062159D95}" type="presParOf" srcId="{7757474F-BD22-4BE7-B610-E2FC17B670FC}" destId="{309A0C0A-64A7-4CE3-8582-496182192C63}" srcOrd="3" destOrd="0" presId="urn:microsoft.com/office/officeart/2005/8/layout/cycle3"/>
    <dgm:cxn modelId="{67C146C5-CBE7-4F7B-8C5D-A17626717AFB}" type="presParOf" srcId="{7757474F-BD22-4BE7-B610-E2FC17B670FC}" destId="{BB0461DB-AE1F-425A-B9A6-E184351B5FDF}" srcOrd="4" destOrd="0" presId="urn:microsoft.com/office/officeart/2005/8/layout/cycle3"/>
    <dgm:cxn modelId="{C459E893-12EA-4830-B2CD-C8395CFC5972}" type="presParOf" srcId="{7757474F-BD22-4BE7-B610-E2FC17B670FC}" destId="{DF22C1B7-B4D5-4230-B896-5C9D0B445D79}"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06D429-7911-4EE7-9D08-A1E0C20CC861}">
      <dsp:nvSpPr>
        <dsp:cNvPr id="0" name=""/>
        <dsp:cNvSpPr/>
      </dsp:nvSpPr>
      <dsp:spPr>
        <a:xfrm>
          <a:off x="812438" y="0"/>
          <a:ext cx="9318522" cy="501254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1FB369-F839-41D5-9094-3CF40A646762}">
      <dsp:nvSpPr>
        <dsp:cNvPr id="0" name=""/>
        <dsp:cNvSpPr/>
      </dsp:nvSpPr>
      <dsp:spPr>
        <a:xfrm>
          <a:off x="5486" y="1503761"/>
          <a:ext cx="2639034" cy="2005016"/>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fi-FI" sz="1300" b="1" kern="1200"/>
            <a:t>Vaihe 1: </a:t>
          </a:r>
        </a:p>
        <a:p>
          <a:pPr marL="0" lvl="0" indent="0" algn="l" defTabSz="577850">
            <a:lnSpc>
              <a:spcPct val="90000"/>
            </a:lnSpc>
            <a:spcBef>
              <a:spcPct val="0"/>
            </a:spcBef>
            <a:spcAft>
              <a:spcPct val="35000"/>
            </a:spcAft>
            <a:buNone/>
          </a:pPr>
          <a:endParaRPr lang="fi-FI" sz="1300" b="1" kern="1200"/>
        </a:p>
        <a:p>
          <a:pPr marL="0" lvl="0" indent="0" algn="l" defTabSz="577850">
            <a:lnSpc>
              <a:spcPct val="90000"/>
            </a:lnSpc>
            <a:spcBef>
              <a:spcPct val="0"/>
            </a:spcBef>
            <a:spcAft>
              <a:spcPct val="35000"/>
            </a:spcAft>
            <a:buNone/>
          </a:pPr>
          <a:r>
            <a:rPr lang="fi-FI" sz="1300" b="1" kern="1200"/>
            <a:t>Alustava vaikuttavuusmalli</a:t>
          </a:r>
        </a:p>
      </dsp:txBody>
      <dsp:txXfrm>
        <a:off x="103363" y="1601638"/>
        <a:ext cx="2443280" cy="1809262"/>
      </dsp:txXfrm>
    </dsp:sp>
    <dsp:sp modelId="{D361D961-6978-4764-BC3C-3D9AFC45A1AC}">
      <dsp:nvSpPr>
        <dsp:cNvPr id="0" name=""/>
        <dsp:cNvSpPr/>
      </dsp:nvSpPr>
      <dsp:spPr>
        <a:xfrm>
          <a:off x="2776473" y="1503761"/>
          <a:ext cx="2639034" cy="2005016"/>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fi-FI" sz="1300" b="1" kern="1200"/>
            <a:t>Vaihe 2: </a:t>
          </a:r>
        </a:p>
        <a:p>
          <a:pPr marL="0" lvl="0" indent="0" algn="l" defTabSz="577850">
            <a:lnSpc>
              <a:spcPct val="90000"/>
            </a:lnSpc>
            <a:spcBef>
              <a:spcPct val="0"/>
            </a:spcBef>
            <a:spcAft>
              <a:spcPct val="35000"/>
            </a:spcAft>
            <a:buNone/>
          </a:pPr>
          <a:endParaRPr lang="fi-FI" sz="1300" b="1" kern="1200"/>
        </a:p>
        <a:p>
          <a:pPr marL="0" lvl="0" indent="0" algn="l" defTabSz="577850">
            <a:lnSpc>
              <a:spcPct val="90000"/>
            </a:lnSpc>
            <a:spcBef>
              <a:spcPct val="0"/>
            </a:spcBef>
            <a:spcAft>
              <a:spcPct val="35000"/>
            </a:spcAft>
            <a:buNone/>
          </a:pPr>
          <a:r>
            <a:rPr lang="fi-FI" sz="1300" b="1" kern="1200"/>
            <a:t>Projektin tuottama tieto mallinnukseen perustuen </a:t>
          </a:r>
        </a:p>
        <a:p>
          <a:pPr marL="0" lvl="0" indent="0" algn="ctr" defTabSz="577850">
            <a:lnSpc>
              <a:spcPct val="90000"/>
            </a:lnSpc>
            <a:spcBef>
              <a:spcPct val="0"/>
            </a:spcBef>
            <a:spcAft>
              <a:spcPct val="35000"/>
            </a:spcAft>
            <a:buNone/>
          </a:pPr>
          <a:r>
            <a:rPr lang="fi-FI" sz="1300" b="1" kern="1200"/>
            <a:t>+ täydentävät tiedonkeruut </a:t>
          </a:r>
        </a:p>
      </dsp:txBody>
      <dsp:txXfrm>
        <a:off x="2874350" y="1601638"/>
        <a:ext cx="2443280" cy="1809262"/>
      </dsp:txXfrm>
    </dsp:sp>
    <dsp:sp modelId="{32C8E581-AF02-47F5-98AA-E19993B90A35}">
      <dsp:nvSpPr>
        <dsp:cNvPr id="0" name=""/>
        <dsp:cNvSpPr/>
      </dsp:nvSpPr>
      <dsp:spPr>
        <a:xfrm>
          <a:off x="5547459" y="1503761"/>
          <a:ext cx="2639034" cy="2005016"/>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fi-FI" sz="1300" b="1" kern="1200"/>
            <a:t>Vaihe 3:  </a:t>
          </a:r>
        </a:p>
        <a:p>
          <a:pPr marL="0" lvl="0" indent="0" algn="l" defTabSz="577850">
            <a:lnSpc>
              <a:spcPct val="90000"/>
            </a:lnSpc>
            <a:spcBef>
              <a:spcPct val="0"/>
            </a:spcBef>
            <a:spcAft>
              <a:spcPct val="35000"/>
            </a:spcAft>
            <a:buNone/>
          </a:pPr>
          <a:endParaRPr lang="fi-FI" sz="1300" b="1" kern="1200"/>
        </a:p>
        <a:p>
          <a:pPr marL="0" lvl="0" indent="0" algn="l" defTabSz="577850">
            <a:lnSpc>
              <a:spcPct val="90000"/>
            </a:lnSpc>
            <a:spcBef>
              <a:spcPct val="0"/>
            </a:spcBef>
            <a:spcAft>
              <a:spcPct val="35000"/>
            </a:spcAft>
            <a:buNone/>
          </a:pPr>
          <a:r>
            <a:rPr lang="fi-FI" sz="1300" b="1" kern="1200"/>
            <a:t>Projektin tulosten arviointi tuotetun tiedon pohjalta</a:t>
          </a:r>
        </a:p>
        <a:p>
          <a:pPr marL="0" lvl="0" indent="0" algn="l" defTabSz="577850">
            <a:lnSpc>
              <a:spcPct val="90000"/>
            </a:lnSpc>
            <a:spcBef>
              <a:spcPct val="0"/>
            </a:spcBef>
            <a:spcAft>
              <a:spcPct val="35000"/>
            </a:spcAft>
            <a:buNone/>
          </a:pPr>
          <a:r>
            <a:rPr lang="fi-FI" sz="1300" b="0" kern="1200"/>
            <a:t>Väliarviointi</a:t>
          </a:r>
        </a:p>
        <a:p>
          <a:pPr marL="0" lvl="0" indent="0" algn="l" defTabSz="577850">
            <a:lnSpc>
              <a:spcPct val="90000"/>
            </a:lnSpc>
            <a:spcBef>
              <a:spcPct val="0"/>
            </a:spcBef>
            <a:spcAft>
              <a:spcPct val="35000"/>
            </a:spcAft>
            <a:buNone/>
          </a:pPr>
          <a:r>
            <a:rPr lang="fi-FI" sz="1300" b="0" kern="1200"/>
            <a:t>Loppuarviointi</a:t>
          </a:r>
        </a:p>
        <a:p>
          <a:pPr marL="57150" lvl="1" indent="-57150" algn="l" defTabSz="444500">
            <a:lnSpc>
              <a:spcPct val="90000"/>
            </a:lnSpc>
            <a:spcBef>
              <a:spcPct val="0"/>
            </a:spcBef>
            <a:spcAft>
              <a:spcPct val="15000"/>
            </a:spcAft>
            <a:buChar char="•"/>
          </a:pPr>
          <a:endParaRPr lang="fi-FI" sz="1000" kern="1200"/>
        </a:p>
      </dsp:txBody>
      <dsp:txXfrm>
        <a:off x="5645336" y="1601638"/>
        <a:ext cx="2443280" cy="1809262"/>
      </dsp:txXfrm>
    </dsp:sp>
    <dsp:sp modelId="{6A273C11-F784-4C24-BF2D-0561EB56112B}">
      <dsp:nvSpPr>
        <dsp:cNvPr id="0" name=""/>
        <dsp:cNvSpPr/>
      </dsp:nvSpPr>
      <dsp:spPr>
        <a:xfrm>
          <a:off x="8318446" y="1503761"/>
          <a:ext cx="2639034" cy="2005016"/>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fi-FI" sz="1300" b="1" kern="1200"/>
            <a:t>Vaihe 4: </a:t>
          </a:r>
        </a:p>
        <a:p>
          <a:pPr marL="0" lvl="0" indent="0" algn="l" defTabSz="577850">
            <a:lnSpc>
              <a:spcPct val="90000"/>
            </a:lnSpc>
            <a:spcBef>
              <a:spcPct val="0"/>
            </a:spcBef>
            <a:spcAft>
              <a:spcPct val="35000"/>
            </a:spcAft>
            <a:buNone/>
          </a:pPr>
          <a:endParaRPr lang="fi-FI" sz="1300" b="1" kern="1200"/>
        </a:p>
        <a:p>
          <a:pPr marL="0" lvl="0" indent="0" algn="l" defTabSz="577850">
            <a:lnSpc>
              <a:spcPct val="90000"/>
            </a:lnSpc>
            <a:spcBef>
              <a:spcPct val="0"/>
            </a:spcBef>
            <a:spcAft>
              <a:spcPct val="35000"/>
            </a:spcAft>
            <a:buNone/>
          </a:pPr>
          <a:r>
            <a:rPr lang="fi-FI" sz="1300" b="1" kern="1200"/>
            <a:t>Mallinnuksen tarkentaminen, suositukset jatkuvaan seurantaan </a:t>
          </a:r>
          <a:endParaRPr lang="fi-FI" sz="1300" kern="1200"/>
        </a:p>
      </dsp:txBody>
      <dsp:txXfrm>
        <a:off x="8416323" y="1601638"/>
        <a:ext cx="2443280" cy="18092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866F78-423C-4082-A461-EFA530FB0D60}">
      <dsp:nvSpPr>
        <dsp:cNvPr id="0" name=""/>
        <dsp:cNvSpPr/>
      </dsp:nvSpPr>
      <dsp:spPr>
        <a:xfrm>
          <a:off x="824258" y="-27327"/>
          <a:ext cx="4803082" cy="4803082"/>
        </a:xfrm>
        <a:prstGeom prst="circularArrow">
          <a:avLst>
            <a:gd name="adj1" fmla="val 5544"/>
            <a:gd name="adj2" fmla="val 330680"/>
            <a:gd name="adj3" fmla="val 13804949"/>
            <a:gd name="adj4" fmla="val 17368325"/>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63BC8F-55D1-4F2A-BC80-2A660B354A01}">
      <dsp:nvSpPr>
        <dsp:cNvPr id="0" name=""/>
        <dsp:cNvSpPr/>
      </dsp:nvSpPr>
      <dsp:spPr>
        <a:xfrm>
          <a:off x="2115356" y="1174"/>
          <a:ext cx="2220887" cy="111044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i-FI" sz="1900" kern="1200"/>
            <a:t>Palvelun tarve, sisältö ja kohdentaminen</a:t>
          </a:r>
        </a:p>
      </dsp:txBody>
      <dsp:txXfrm>
        <a:off x="2169563" y="55381"/>
        <a:ext cx="2112473" cy="1002029"/>
      </dsp:txXfrm>
    </dsp:sp>
    <dsp:sp modelId="{9FF08B99-2858-404D-B73C-98BD5A9313CD}">
      <dsp:nvSpPr>
        <dsp:cNvPr id="0" name=""/>
        <dsp:cNvSpPr/>
      </dsp:nvSpPr>
      <dsp:spPr>
        <a:xfrm>
          <a:off x="4063331" y="1416461"/>
          <a:ext cx="2220887" cy="111044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i-FI" sz="1900" kern="1200"/>
            <a:t>Asiakkaan palveluprosessi</a:t>
          </a:r>
        </a:p>
      </dsp:txBody>
      <dsp:txXfrm>
        <a:off x="4117538" y="1470668"/>
        <a:ext cx="2112473" cy="1002029"/>
      </dsp:txXfrm>
    </dsp:sp>
    <dsp:sp modelId="{309A0C0A-64A7-4CE3-8582-496182192C63}">
      <dsp:nvSpPr>
        <dsp:cNvPr id="0" name=""/>
        <dsp:cNvSpPr/>
      </dsp:nvSpPr>
      <dsp:spPr>
        <a:xfrm>
          <a:off x="3319271" y="3706444"/>
          <a:ext cx="2220887" cy="111044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i-FI" sz="1900" kern="1200"/>
            <a:t>Tietolähteet ja seurantaprosessi</a:t>
          </a:r>
        </a:p>
      </dsp:txBody>
      <dsp:txXfrm>
        <a:off x="3373478" y="3760651"/>
        <a:ext cx="2112473" cy="1002029"/>
      </dsp:txXfrm>
    </dsp:sp>
    <dsp:sp modelId="{BB0461DB-AE1F-425A-B9A6-E184351B5FDF}">
      <dsp:nvSpPr>
        <dsp:cNvPr id="0" name=""/>
        <dsp:cNvSpPr/>
      </dsp:nvSpPr>
      <dsp:spPr>
        <a:xfrm>
          <a:off x="911441" y="3706444"/>
          <a:ext cx="2220887" cy="111044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i-FI" sz="1900" kern="1200"/>
            <a:t>Vaikutusanalyysi</a:t>
          </a:r>
        </a:p>
      </dsp:txBody>
      <dsp:txXfrm>
        <a:off x="965648" y="3760651"/>
        <a:ext cx="2112473" cy="1002029"/>
      </dsp:txXfrm>
    </dsp:sp>
    <dsp:sp modelId="{DF22C1B7-B4D5-4230-B896-5C9D0B445D79}">
      <dsp:nvSpPr>
        <dsp:cNvPr id="0" name=""/>
        <dsp:cNvSpPr/>
      </dsp:nvSpPr>
      <dsp:spPr>
        <a:xfrm>
          <a:off x="167380" y="1416461"/>
          <a:ext cx="2220887" cy="111044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i-FI" sz="1900" kern="1200"/>
            <a:t>Kehittäminen</a:t>
          </a:r>
        </a:p>
      </dsp:txBody>
      <dsp:txXfrm>
        <a:off x="221587" y="1470668"/>
        <a:ext cx="2112473" cy="10020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866F78-423C-4082-A461-EFA530FB0D60}">
      <dsp:nvSpPr>
        <dsp:cNvPr id="0" name=""/>
        <dsp:cNvSpPr/>
      </dsp:nvSpPr>
      <dsp:spPr>
        <a:xfrm>
          <a:off x="353312" y="485423"/>
          <a:ext cx="2864569" cy="2864569"/>
        </a:xfrm>
        <a:prstGeom prst="circularArrow">
          <a:avLst>
            <a:gd name="adj1" fmla="val 5544"/>
            <a:gd name="adj2" fmla="val 330680"/>
            <a:gd name="adj3" fmla="val 13937464"/>
            <a:gd name="adj4" fmla="val 17288417"/>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63BC8F-55D1-4F2A-BC80-2A660B354A01}">
      <dsp:nvSpPr>
        <dsp:cNvPr id="0" name=""/>
        <dsp:cNvSpPr/>
      </dsp:nvSpPr>
      <dsp:spPr>
        <a:xfrm>
          <a:off x="1162207" y="499048"/>
          <a:ext cx="1246779" cy="62338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kern="1200"/>
            <a:t>Palvelun tarve ja kohdentaminen</a:t>
          </a:r>
        </a:p>
      </dsp:txBody>
      <dsp:txXfrm>
        <a:off x="1192638" y="529479"/>
        <a:ext cx="1185917" cy="562527"/>
      </dsp:txXfrm>
    </dsp:sp>
    <dsp:sp modelId="{9FF08B99-2858-404D-B73C-98BD5A9313CD}">
      <dsp:nvSpPr>
        <dsp:cNvPr id="0" name=""/>
        <dsp:cNvSpPr/>
      </dsp:nvSpPr>
      <dsp:spPr>
        <a:xfrm>
          <a:off x="2323985" y="1343128"/>
          <a:ext cx="1246779" cy="62338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kern="1200"/>
            <a:t>Palvelun sisältö ja  palveluprosessi</a:t>
          </a:r>
        </a:p>
      </dsp:txBody>
      <dsp:txXfrm>
        <a:off x="2354416" y="1373559"/>
        <a:ext cx="1185917" cy="562527"/>
      </dsp:txXfrm>
    </dsp:sp>
    <dsp:sp modelId="{309A0C0A-64A7-4CE3-8582-496182192C63}">
      <dsp:nvSpPr>
        <dsp:cNvPr id="0" name=""/>
        <dsp:cNvSpPr/>
      </dsp:nvSpPr>
      <dsp:spPr>
        <a:xfrm>
          <a:off x="1880225" y="2708880"/>
          <a:ext cx="1246779" cy="62338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kern="1200"/>
            <a:t>Tietolähteet ja seurantaprosessi</a:t>
          </a:r>
        </a:p>
      </dsp:txBody>
      <dsp:txXfrm>
        <a:off x="1910656" y="2739311"/>
        <a:ext cx="1185917" cy="562527"/>
      </dsp:txXfrm>
    </dsp:sp>
    <dsp:sp modelId="{BB0461DB-AE1F-425A-B9A6-E184351B5FDF}">
      <dsp:nvSpPr>
        <dsp:cNvPr id="0" name=""/>
        <dsp:cNvSpPr/>
      </dsp:nvSpPr>
      <dsp:spPr>
        <a:xfrm>
          <a:off x="444189" y="2708880"/>
          <a:ext cx="1246779" cy="62338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kern="1200"/>
            <a:t>Vaikutusanalyysi</a:t>
          </a:r>
        </a:p>
      </dsp:txBody>
      <dsp:txXfrm>
        <a:off x="474620" y="2739311"/>
        <a:ext cx="1185917" cy="562527"/>
      </dsp:txXfrm>
    </dsp:sp>
    <dsp:sp modelId="{DF22C1B7-B4D5-4230-B896-5C9D0B445D79}">
      <dsp:nvSpPr>
        <dsp:cNvPr id="0" name=""/>
        <dsp:cNvSpPr/>
      </dsp:nvSpPr>
      <dsp:spPr>
        <a:xfrm>
          <a:off x="430" y="1343128"/>
          <a:ext cx="1246779" cy="62338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kern="1200"/>
            <a:t>Kehittäminen</a:t>
          </a:r>
        </a:p>
      </dsp:txBody>
      <dsp:txXfrm>
        <a:off x="30861" y="1373559"/>
        <a:ext cx="1185917" cy="5625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866F78-423C-4082-A461-EFA530FB0D60}">
      <dsp:nvSpPr>
        <dsp:cNvPr id="0" name=""/>
        <dsp:cNvSpPr/>
      </dsp:nvSpPr>
      <dsp:spPr>
        <a:xfrm>
          <a:off x="353312" y="485423"/>
          <a:ext cx="2864569" cy="2864569"/>
        </a:xfrm>
        <a:prstGeom prst="circularArrow">
          <a:avLst>
            <a:gd name="adj1" fmla="val 5544"/>
            <a:gd name="adj2" fmla="val 330680"/>
            <a:gd name="adj3" fmla="val 13937464"/>
            <a:gd name="adj4" fmla="val 17288417"/>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63BC8F-55D1-4F2A-BC80-2A660B354A01}">
      <dsp:nvSpPr>
        <dsp:cNvPr id="0" name=""/>
        <dsp:cNvSpPr/>
      </dsp:nvSpPr>
      <dsp:spPr>
        <a:xfrm>
          <a:off x="1162207" y="499048"/>
          <a:ext cx="1246779" cy="62338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kern="1200"/>
            <a:t>Palvelun tarve ja kohdentaminen</a:t>
          </a:r>
        </a:p>
      </dsp:txBody>
      <dsp:txXfrm>
        <a:off x="1192638" y="529479"/>
        <a:ext cx="1185917" cy="562527"/>
      </dsp:txXfrm>
    </dsp:sp>
    <dsp:sp modelId="{9FF08B99-2858-404D-B73C-98BD5A9313CD}">
      <dsp:nvSpPr>
        <dsp:cNvPr id="0" name=""/>
        <dsp:cNvSpPr/>
      </dsp:nvSpPr>
      <dsp:spPr>
        <a:xfrm>
          <a:off x="2323985" y="1343128"/>
          <a:ext cx="1246779" cy="62338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kern="1200"/>
            <a:t>Palvelun sisältö ja  palveluprosessi</a:t>
          </a:r>
        </a:p>
      </dsp:txBody>
      <dsp:txXfrm>
        <a:off x="2354416" y="1373559"/>
        <a:ext cx="1185917" cy="562527"/>
      </dsp:txXfrm>
    </dsp:sp>
    <dsp:sp modelId="{309A0C0A-64A7-4CE3-8582-496182192C63}">
      <dsp:nvSpPr>
        <dsp:cNvPr id="0" name=""/>
        <dsp:cNvSpPr/>
      </dsp:nvSpPr>
      <dsp:spPr>
        <a:xfrm>
          <a:off x="1880225" y="2708880"/>
          <a:ext cx="1246779" cy="62338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kern="1200"/>
            <a:t>Tietolähteet ja seurantaprosessi</a:t>
          </a:r>
        </a:p>
      </dsp:txBody>
      <dsp:txXfrm>
        <a:off x="1910656" y="2739311"/>
        <a:ext cx="1185917" cy="562527"/>
      </dsp:txXfrm>
    </dsp:sp>
    <dsp:sp modelId="{BB0461DB-AE1F-425A-B9A6-E184351B5FDF}">
      <dsp:nvSpPr>
        <dsp:cNvPr id="0" name=""/>
        <dsp:cNvSpPr/>
      </dsp:nvSpPr>
      <dsp:spPr>
        <a:xfrm>
          <a:off x="444189" y="2708880"/>
          <a:ext cx="1246779" cy="62338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kern="1200"/>
            <a:t>Vaikutusanalyysi</a:t>
          </a:r>
        </a:p>
      </dsp:txBody>
      <dsp:txXfrm>
        <a:off x="474620" y="2739311"/>
        <a:ext cx="1185917" cy="562527"/>
      </dsp:txXfrm>
    </dsp:sp>
    <dsp:sp modelId="{DF22C1B7-B4D5-4230-B896-5C9D0B445D79}">
      <dsp:nvSpPr>
        <dsp:cNvPr id="0" name=""/>
        <dsp:cNvSpPr/>
      </dsp:nvSpPr>
      <dsp:spPr>
        <a:xfrm>
          <a:off x="430" y="1343128"/>
          <a:ext cx="1246779" cy="62338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kern="1200"/>
            <a:t>Kehittäminen</a:t>
          </a:r>
        </a:p>
      </dsp:txBody>
      <dsp:txXfrm>
        <a:off x="30861" y="1373559"/>
        <a:ext cx="1185917" cy="56252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866F78-423C-4082-A461-EFA530FB0D60}">
      <dsp:nvSpPr>
        <dsp:cNvPr id="0" name=""/>
        <dsp:cNvSpPr/>
      </dsp:nvSpPr>
      <dsp:spPr>
        <a:xfrm>
          <a:off x="353312" y="485423"/>
          <a:ext cx="2864569" cy="2864569"/>
        </a:xfrm>
        <a:prstGeom prst="circularArrow">
          <a:avLst>
            <a:gd name="adj1" fmla="val 5544"/>
            <a:gd name="adj2" fmla="val 330680"/>
            <a:gd name="adj3" fmla="val 13937464"/>
            <a:gd name="adj4" fmla="val 17288417"/>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63BC8F-55D1-4F2A-BC80-2A660B354A01}">
      <dsp:nvSpPr>
        <dsp:cNvPr id="0" name=""/>
        <dsp:cNvSpPr/>
      </dsp:nvSpPr>
      <dsp:spPr>
        <a:xfrm>
          <a:off x="1162207" y="499048"/>
          <a:ext cx="1246779" cy="62338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kern="1200"/>
            <a:t>Palvelun tarve ja kohdentaminen</a:t>
          </a:r>
        </a:p>
      </dsp:txBody>
      <dsp:txXfrm>
        <a:off x="1192638" y="529479"/>
        <a:ext cx="1185917" cy="562527"/>
      </dsp:txXfrm>
    </dsp:sp>
    <dsp:sp modelId="{9FF08B99-2858-404D-B73C-98BD5A9313CD}">
      <dsp:nvSpPr>
        <dsp:cNvPr id="0" name=""/>
        <dsp:cNvSpPr/>
      </dsp:nvSpPr>
      <dsp:spPr>
        <a:xfrm>
          <a:off x="2323985" y="1343128"/>
          <a:ext cx="1246779" cy="62338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kern="1200"/>
            <a:t>Palvelun sisältö ja  palveluprosessi</a:t>
          </a:r>
        </a:p>
      </dsp:txBody>
      <dsp:txXfrm>
        <a:off x="2354416" y="1373559"/>
        <a:ext cx="1185917" cy="562527"/>
      </dsp:txXfrm>
    </dsp:sp>
    <dsp:sp modelId="{309A0C0A-64A7-4CE3-8582-496182192C63}">
      <dsp:nvSpPr>
        <dsp:cNvPr id="0" name=""/>
        <dsp:cNvSpPr/>
      </dsp:nvSpPr>
      <dsp:spPr>
        <a:xfrm>
          <a:off x="1880225" y="2708880"/>
          <a:ext cx="1246779" cy="62338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kern="1200"/>
            <a:t>Tietolähteet ja seurantaprosessi</a:t>
          </a:r>
        </a:p>
      </dsp:txBody>
      <dsp:txXfrm>
        <a:off x="1910656" y="2739311"/>
        <a:ext cx="1185917" cy="562527"/>
      </dsp:txXfrm>
    </dsp:sp>
    <dsp:sp modelId="{BB0461DB-AE1F-425A-B9A6-E184351B5FDF}">
      <dsp:nvSpPr>
        <dsp:cNvPr id="0" name=""/>
        <dsp:cNvSpPr/>
      </dsp:nvSpPr>
      <dsp:spPr>
        <a:xfrm>
          <a:off x="444189" y="2708880"/>
          <a:ext cx="1246779" cy="62338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kern="1200"/>
            <a:t>Vaikutusanalyysi</a:t>
          </a:r>
        </a:p>
      </dsp:txBody>
      <dsp:txXfrm>
        <a:off x="474620" y="2739311"/>
        <a:ext cx="1185917" cy="562527"/>
      </dsp:txXfrm>
    </dsp:sp>
    <dsp:sp modelId="{DF22C1B7-B4D5-4230-B896-5C9D0B445D79}">
      <dsp:nvSpPr>
        <dsp:cNvPr id="0" name=""/>
        <dsp:cNvSpPr/>
      </dsp:nvSpPr>
      <dsp:spPr>
        <a:xfrm>
          <a:off x="430" y="1343128"/>
          <a:ext cx="1246779" cy="62338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kern="1200"/>
            <a:t>Kehittäminen</a:t>
          </a:r>
        </a:p>
      </dsp:txBody>
      <dsp:txXfrm>
        <a:off x="30861" y="1373559"/>
        <a:ext cx="1185917" cy="56252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866F78-423C-4082-A461-EFA530FB0D60}">
      <dsp:nvSpPr>
        <dsp:cNvPr id="0" name=""/>
        <dsp:cNvSpPr/>
      </dsp:nvSpPr>
      <dsp:spPr>
        <a:xfrm>
          <a:off x="353312" y="485423"/>
          <a:ext cx="2864569" cy="2864569"/>
        </a:xfrm>
        <a:prstGeom prst="circularArrow">
          <a:avLst>
            <a:gd name="adj1" fmla="val 5544"/>
            <a:gd name="adj2" fmla="val 330680"/>
            <a:gd name="adj3" fmla="val 13937464"/>
            <a:gd name="adj4" fmla="val 17288417"/>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63BC8F-55D1-4F2A-BC80-2A660B354A01}">
      <dsp:nvSpPr>
        <dsp:cNvPr id="0" name=""/>
        <dsp:cNvSpPr/>
      </dsp:nvSpPr>
      <dsp:spPr>
        <a:xfrm>
          <a:off x="1162207" y="499048"/>
          <a:ext cx="1246779" cy="62338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kern="1200"/>
            <a:t>Palvelun tarve ja kohdentaminen</a:t>
          </a:r>
        </a:p>
      </dsp:txBody>
      <dsp:txXfrm>
        <a:off x="1192638" y="529479"/>
        <a:ext cx="1185917" cy="562527"/>
      </dsp:txXfrm>
    </dsp:sp>
    <dsp:sp modelId="{9FF08B99-2858-404D-B73C-98BD5A9313CD}">
      <dsp:nvSpPr>
        <dsp:cNvPr id="0" name=""/>
        <dsp:cNvSpPr/>
      </dsp:nvSpPr>
      <dsp:spPr>
        <a:xfrm>
          <a:off x="2323985" y="1343128"/>
          <a:ext cx="1246779" cy="62338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kern="1200"/>
            <a:t>Palvelun sisältö ja  palveluprosessi</a:t>
          </a:r>
        </a:p>
      </dsp:txBody>
      <dsp:txXfrm>
        <a:off x="2354416" y="1373559"/>
        <a:ext cx="1185917" cy="562527"/>
      </dsp:txXfrm>
    </dsp:sp>
    <dsp:sp modelId="{309A0C0A-64A7-4CE3-8582-496182192C63}">
      <dsp:nvSpPr>
        <dsp:cNvPr id="0" name=""/>
        <dsp:cNvSpPr/>
      </dsp:nvSpPr>
      <dsp:spPr>
        <a:xfrm>
          <a:off x="1880225" y="2708880"/>
          <a:ext cx="1246779" cy="62338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kern="1200"/>
            <a:t>Tietolähteet ja seurantaprosessi</a:t>
          </a:r>
        </a:p>
      </dsp:txBody>
      <dsp:txXfrm>
        <a:off x="1910656" y="2739311"/>
        <a:ext cx="1185917" cy="562527"/>
      </dsp:txXfrm>
    </dsp:sp>
    <dsp:sp modelId="{BB0461DB-AE1F-425A-B9A6-E184351B5FDF}">
      <dsp:nvSpPr>
        <dsp:cNvPr id="0" name=""/>
        <dsp:cNvSpPr/>
      </dsp:nvSpPr>
      <dsp:spPr>
        <a:xfrm>
          <a:off x="444189" y="2708880"/>
          <a:ext cx="1246779" cy="62338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kern="1200"/>
            <a:t>Vaikutusanalyysi</a:t>
          </a:r>
        </a:p>
      </dsp:txBody>
      <dsp:txXfrm>
        <a:off x="474620" y="2739311"/>
        <a:ext cx="1185917" cy="562527"/>
      </dsp:txXfrm>
    </dsp:sp>
    <dsp:sp modelId="{DF22C1B7-B4D5-4230-B896-5C9D0B445D79}">
      <dsp:nvSpPr>
        <dsp:cNvPr id="0" name=""/>
        <dsp:cNvSpPr/>
      </dsp:nvSpPr>
      <dsp:spPr>
        <a:xfrm>
          <a:off x="430" y="1343128"/>
          <a:ext cx="1246779" cy="62338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kern="1200"/>
            <a:t>Kehittäminen</a:t>
          </a:r>
        </a:p>
      </dsp:txBody>
      <dsp:txXfrm>
        <a:off x="30861" y="1373559"/>
        <a:ext cx="1185917" cy="56252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866F78-423C-4082-A461-EFA530FB0D60}">
      <dsp:nvSpPr>
        <dsp:cNvPr id="0" name=""/>
        <dsp:cNvSpPr/>
      </dsp:nvSpPr>
      <dsp:spPr>
        <a:xfrm>
          <a:off x="353312" y="485423"/>
          <a:ext cx="2864569" cy="2864569"/>
        </a:xfrm>
        <a:prstGeom prst="circularArrow">
          <a:avLst>
            <a:gd name="adj1" fmla="val 5544"/>
            <a:gd name="adj2" fmla="val 330680"/>
            <a:gd name="adj3" fmla="val 13937464"/>
            <a:gd name="adj4" fmla="val 17288417"/>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63BC8F-55D1-4F2A-BC80-2A660B354A01}">
      <dsp:nvSpPr>
        <dsp:cNvPr id="0" name=""/>
        <dsp:cNvSpPr/>
      </dsp:nvSpPr>
      <dsp:spPr>
        <a:xfrm>
          <a:off x="1162207" y="499048"/>
          <a:ext cx="1246779" cy="62338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kern="1200"/>
            <a:t>Palvelun tarve ja kohdentaminen</a:t>
          </a:r>
        </a:p>
      </dsp:txBody>
      <dsp:txXfrm>
        <a:off x="1192638" y="529479"/>
        <a:ext cx="1185917" cy="562527"/>
      </dsp:txXfrm>
    </dsp:sp>
    <dsp:sp modelId="{9FF08B99-2858-404D-B73C-98BD5A9313CD}">
      <dsp:nvSpPr>
        <dsp:cNvPr id="0" name=""/>
        <dsp:cNvSpPr/>
      </dsp:nvSpPr>
      <dsp:spPr>
        <a:xfrm>
          <a:off x="2323985" y="1343128"/>
          <a:ext cx="1246779" cy="62338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kern="1200"/>
            <a:t>Palvelun sisältö ja  palveluprosessi</a:t>
          </a:r>
        </a:p>
      </dsp:txBody>
      <dsp:txXfrm>
        <a:off x="2354416" y="1373559"/>
        <a:ext cx="1185917" cy="562527"/>
      </dsp:txXfrm>
    </dsp:sp>
    <dsp:sp modelId="{309A0C0A-64A7-4CE3-8582-496182192C63}">
      <dsp:nvSpPr>
        <dsp:cNvPr id="0" name=""/>
        <dsp:cNvSpPr/>
      </dsp:nvSpPr>
      <dsp:spPr>
        <a:xfrm>
          <a:off x="1880225" y="2708880"/>
          <a:ext cx="1246779" cy="62338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kern="1200"/>
            <a:t>Tietolähteet ja seurantaprosessi</a:t>
          </a:r>
        </a:p>
      </dsp:txBody>
      <dsp:txXfrm>
        <a:off x="1910656" y="2739311"/>
        <a:ext cx="1185917" cy="562527"/>
      </dsp:txXfrm>
    </dsp:sp>
    <dsp:sp modelId="{BB0461DB-AE1F-425A-B9A6-E184351B5FDF}">
      <dsp:nvSpPr>
        <dsp:cNvPr id="0" name=""/>
        <dsp:cNvSpPr/>
      </dsp:nvSpPr>
      <dsp:spPr>
        <a:xfrm>
          <a:off x="444189" y="2708880"/>
          <a:ext cx="1246779" cy="62338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kern="1200"/>
            <a:t>Vaikutusanalyysi</a:t>
          </a:r>
        </a:p>
      </dsp:txBody>
      <dsp:txXfrm>
        <a:off x="474620" y="2739311"/>
        <a:ext cx="1185917" cy="562527"/>
      </dsp:txXfrm>
    </dsp:sp>
    <dsp:sp modelId="{DF22C1B7-B4D5-4230-B896-5C9D0B445D79}">
      <dsp:nvSpPr>
        <dsp:cNvPr id="0" name=""/>
        <dsp:cNvSpPr/>
      </dsp:nvSpPr>
      <dsp:spPr>
        <a:xfrm>
          <a:off x="430" y="1343128"/>
          <a:ext cx="1246779" cy="62338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kern="1200"/>
            <a:t>Kehittäminen</a:t>
          </a:r>
        </a:p>
      </dsp:txBody>
      <dsp:txXfrm>
        <a:off x="30861" y="1373559"/>
        <a:ext cx="1185917" cy="56252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EF6FC26-FC51-304C-A3C5-0FBC57A738A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a:p>
        </p:txBody>
      </p:sp>
      <p:sp>
        <p:nvSpPr>
          <p:cNvPr id="3" name="Date Placeholder 2">
            <a:extLst>
              <a:ext uri="{FF2B5EF4-FFF2-40B4-BE49-F238E27FC236}">
                <a16:creationId xmlns:a16="http://schemas.microsoft.com/office/drawing/2014/main" id="{6B7F3264-8CA1-F844-BED5-8051F1D19D5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D7AE85C-A5E1-0E45-9091-F634E71454B2}" type="datetimeFigureOut">
              <a:rPr lang="en-FI" smtClean="0"/>
              <a:t>12/15/2025</a:t>
            </a:fld>
            <a:endParaRPr lang="en-FI"/>
          </a:p>
        </p:txBody>
      </p:sp>
      <p:sp>
        <p:nvSpPr>
          <p:cNvPr id="4" name="Footer Placeholder 3">
            <a:extLst>
              <a:ext uri="{FF2B5EF4-FFF2-40B4-BE49-F238E27FC236}">
                <a16:creationId xmlns:a16="http://schemas.microsoft.com/office/drawing/2014/main" id="{1BE92B85-CFB4-7A4F-B0DA-61804DA4EFC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a:p>
        </p:txBody>
      </p:sp>
      <p:sp>
        <p:nvSpPr>
          <p:cNvPr id="5" name="Slide Number Placeholder 4">
            <a:extLst>
              <a:ext uri="{FF2B5EF4-FFF2-40B4-BE49-F238E27FC236}">
                <a16:creationId xmlns:a16="http://schemas.microsoft.com/office/drawing/2014/main" id="{45AD202E-34D4-BA43-B6AC-986DC8B15BD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E1215E8-2701-F447-B569-EB9E33B3FD58}" type="slidenum">
              <a:rPr lang="en-FI" smtClean="0"/>
              <a:t>‹#›</a:t>
            </a:fld>
            <a:endParaRPr lang="en-FI"/>
          </a:p>
        </p:txBody>
      </p:sp>
    </p:spTree>
    <p:extLst>
      <p:ext uri="{BB962C8B-B14F-4D97-AF65-F5344CB8AC3E}">
        <p14:creationId xmlns:p14="http://schemas.microsoft.com/office/powerpoint/2010/main" val="555491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2B9381-D442-F14C-B856-1FFD8A0DA088}" type="datetimeFigureOut">
              <a:rPr lang="en-FI" smtClean="0"/>
              <a:t>12/15/2025</a:t>
            </a:fld>
            <a:endParaRPr lang="en-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E8A594-77A7-B345-B0CC-EBC0887B4421}" type="slidenum">
              <a:rPr lang="en-FI" smtClean="0"/>
              <a:t>‹#›</a:t>
            </a:fld>
            <a:endParaRPr lang="en-FI"/>
          </a:p>
        </p:txBody>
      </p:sp>
    </p:spTree>
    <p:extLst>
      <p:ext uri="{BB962C8B-B14F-4D97-AF65-F5344CB8AC3E}">
        <p14:creationId xmlns:p14="http://schemas.microsoft.com/office/powerpoint/2010/main" val="4076563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7.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E1712-A2DC-C047-A72C-1265F4CE66E1}"/>
              </a:ext>
            </a:extLst>
          </p:cNvPr>
          <p:cNvSpPr>
            <a:spLocks noGrp="1"/>
          </p:cNvSpPr>
          <p:nvPr>
            <p:ph type="ctrTitle" hasCustomPrompt="1"/>
          </p:nvPr>
        </p:nvSpPr>
        <p:spPr>
          <a:xfrm>
            <a:off x="550863" y="368301"/>
            <a:ext cx="9121947" cy="2792738"/>
          </a:xfrm>
        </p:spPr>
        <p:txBody>
          <a:bodyPr anchor="b">
            <a:normAutofit/>
          </a:bodyPr>
          <a:lstStyle>
            <a:lvl1pPr algn="l">
              <a:lnSpc>
                <a:spcPct val="100000"/>
              </a:lnSpc>
              <a:spcAft>
                <a:spcPts val="0"/>
              </a:spcAft>
              <a:defRPr sz="5400"/>
            </a:lvl1pPr>
          </a:lstStyle>
          <a:p>
            <a:r>
              <a:rPr lang="en-GB"/>
              <a:t>Title</a:t>
            </a:r>
            <a:endParaRPr lang="en-FI"/>
          </a:p>
        </p:txBody>
      </p:sp>
      <p:sp>
        <p:nvSpPr>
          <p:cNvPr id="3" name="Subtitle 2">
            <a:extLst>
              <a:ext uri="{FF2B5EF4-FFF2-40B4-BE49-F238E27FC236}">
                <a16:creationId xmlns:a16="http://schemas.microsoft.com/office/drawing/2014/main" id="{718CA8E3-D762-E241-9193-CDB180E9D65F}"/>
              </a:ext>
            </a:extLst>
          </p:cNvPr>
          <p:cNvSpPr>
            <a:spLocks noGrp="1"/>
          </p:cNvSpPr>
          <p:nvPr>
            <p:ph type="subTitle" idx="1" hasCustomPrompt="1"/>
          </p:nvPr>
        </p:nvSpPr>
        <p:spPr>
          <a:xfrm>
            <a:off x="550864" y="3797244"/>
            <a:ext cx="7601618" cy="1519339"/>
          </a:xfrm>
        </p:spPr>
        <p:txBody>
          <a:bodyPr>
            <a:normAutofit/>
          </a:bodyPr>
          <a:lstStyle>
            <a:lvl1pPr marL="0" indent="0" algn="l">
              <a:lnSpc>
                <a:spcPct val="100000"/>
              </a:lnSpc>
              <a:spcBef>
                <a:spcPts val="0"/>
              </a:spcBef>
              <a:spcAft>
                <a:spcPts val="0"/>
              </a:spcAft>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a:t>
            </a:r>
            <a:endParaRPr lang="en-FI"/>
          </a:p>
        </p:txBody>
      </p:sp>
      <p:pic>
        <p:nvPicPr>
          <p:cNvPr id="4" name="Picture 3">
            <a:extLst>
              <a:ext uri="{FF2B5EF4-FFF2-40B4-BE49-F238E27FC236}">
                <a16:creationId xmlns:a16="http://schemas.microsoft.com/office/drawing/2014/main" id="{2F545CC1-7EA6-0547-85DF-729402B7260D}"/>
              </a:ext>
            </a:extLst>
          </p:cNvPr>
          <p:cNvPicPr>
            <a:picLocks noChangeAspect="1"/>
          </p:cNvPicPr>
          <p:nvPr userDrawn="1"/>
        </p:nvPicPr>
        <p:blipFill>
          <a:blip r:embed="rId2"/>
          <a:stretch>
            <a:fillRect/>
          </a:stretch>
        </p:blipFill>
        <p:spPr>
          <a:xfrm>
            <a:off x="633993" y="3406293"/>
            <a:ext cx="1336209" cy="58663"/>
          </a:xfrm>
          <a:prstGeom prst="rect">
            <a:avLst/>
          </a:prstGeom>
        </p:spPr>
      </p:pic>
      <p:pic>
        <p:nvPicPr>
          <p:cNvPr id="7" name="Graphic 6">
            <a:extLst>
              <a:ext uri="{FF2B5EF4-FFF2-40B4-BE49-F238E27FC236}">
                <a16:creationId xmlns:a16="http://schemas.microsoft.com/office/drawing/2014/main" id="{75E0CBCA-66E8-0348-B517-D112398CD4F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699976" y="-12779"/>
            <a:ext cx="4504056" cy="6883558"/>
          </a:xfrm>
          <a:prstGeom prst="rect">
            <a:avLst/>
          </a:prstGeom>
        </p:spPr>
      </p:pic>
      <p:pic>
        <p:nvPicPr>
          <p:cNvPr id="8" name="Graphic 7">
            <a:extLst>
              <a:ext uri="{FF2B5EF4-FFF2-40B4-BE49-F238E27FC236}">
                <a16:creationId xmlns:a16="http://schemas.microsoft.com/office/drawing/2014/main" id="{8D0251EC-9903-624F-83F9-A5DD352D0D0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50863" y="5887625"/>
            <a:ext cx="2565000" cy="410400"/>
          </a:xfrm>
          <a:prstGeom prst="rect">
            <a:avLst/>
          </a:prstGeom>
        </p:spPr>
      </p:pic>
    </p:spTree>
    <p:extLst>
      <p:ext uri="{BB962C8B-B14F-4D97-AF65-F5344CB8AC3E}">
        <p14:creationId xmlns:p14="http://schemas.microsoft.com/office/powerpoint/2010/main" val="2198798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Blank 2">
    <p:spTree>
      <p:nvGrpSpPr>
        <p:cNvPr id="1" name=""/>
        <p:cNvGrpSpPr/>
        <p:nvPr/>
      </p:nvGrpSpPr>
      <p:grpSpPr>
        <a:xfrm>
          <a:off x="0" y="0"/>
          <a:ext cx="0" cy="0"/>
          <a:chOff x="0" y="0"/>
          <a:chExt cx="0" cy="0"/>
        </a:xfrm>
      </p:grpSpPr>
      <p:pic>
        <p:nvPicPr>
          <p:cNvPr id="3" name="Kuva 2" descr="Kulunut ja rikkoutunut maali">
            <a:extLst>
              <a:ext uri="{FF2B5EF4-FFF2-40B4-BE49-F238E27FC236}">
                <a16:creationId xmlns:a16="http://schemas.microsoft.com/office/drawing/2014/main" id="{E8712980-762C-CACD-626F-5B74E2453BF6}"/>
              </a:ext>
            </a:extLst>
          </p:cNvPr>
          <p:cNvPicPr>
            <a:picLocks noChangeAspect="1"/>
          </p:cNvPicPr>
          <p:nvPr userDrawn="1"/>
        </p:nvPicPr>
        <p:blipFill>
          <a:blip r:embed="rId2"/>
          <a:srcRect l="4110" t="7760" r="1371" b="33451"/>
          <a:stretch/>
        </p:blipFill>
        <p:spPr>
          <a:xfrm>
            <a:off x="-38100" y="-33338"/>
            <a:ext cx="12268199" cy="6924675"/>
          </a:xfrm>
          <a:prstGeom prst="rect">
            <a:avLst/>
          </a:prstGeom>
          <a:noFill/>
        </p:spPr>
      </p:pic>
      <p:pic>
        <p:nvPicPr>
          <p:cNvPr id="4" name="Kuva 3">
            <a:extLst>
              <a:ext uri="{FF2B5EF4-FFF2-40B4-BE49-F238E27FC236}">
                <a16:creationId xmlns:a16="http://schemas.microsoft.com/office/drawing/2014/main" id="{CF11A910-4519-9FD1-1B9E-D2A76C88CA7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349101" y="6015360"/>
            <a:ext cx="3270118" cy="523219"/>
          </a:xfrm>
          <a:prstGeom prst="rect">
            <a:avLst/>
          </a:prstGeom>
        </p:spPr>
      </p:pic>
    </p:spTree>
    <p:extLst>
      <p:ext uri="{BB962C8B-B14F-4D97-AF65-F5344CB8AC3E}">
        <p14:creationId xmlns:p14="http://schemas.microsoft.com/office/powerpoint/2010/main" val="2831659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_Blank 2">
    <p:spTree>
      <p:nvGrpSpPr>
        <p:cNvPr id="1" name=""/>
        <p:cNvGrpSpPr/>
        <p:nvPr/>
      </p:nvGrpSpPr>
      <p:grpSpPr>
        <a:xfrm>
          <a:off x="0" y="0"/>
          <a:ext cx="0" cy="0"/>
          <a:chOff x="0" y="0"/>
          <a:chExt cx="0" cy="0"/>
        </a:xfrm>
      </p:grpSpPr>
      <p:pic>
        <p:nvPicPr>
          <p:cNvPr id="3" name="Kuva 2" descr="Kulunut ja rikkoutunut maali">
            <a:extLst>
              <a:ext uri="{FF2B5EF4-FFF2-40B4-BE49-F238E27FC236}">
                <a16:creationId xmlns:a16="http://schemas.microsoft.com/office/drawing/2014/main" id="{E8712980-762C-CACD-626F-5B74E2453BF6}"/>
              </a:ext>
            </a:extLst>
          </p:cNvPr>
          <p:cNvPicPr>
            <a:picLocks noChangeAspect="1"/>
          </p:cNvPicPr>
          <p:nvPr userDrawn="1"/>
        </p:nvPicPr>
        <p:blipFill>
          <a:blip r:embed="rId2"/>
          <a:srcRect l="4110" t="7760" r="1371" b="33451"/>
          <a:stretch/>
        </p:blipFill>
        <p:spPr>
          <a:xfrm>
            <a:off x="-38100" y="-33338"/>
            <a:ext cx="12268199" cy="6924675"/>
          </a:xfrm>
          <a:prstGeom prst="rect">
            <a:avLst/>
          </a:prstGeom>
          <a:noFill/>
        </p:spPr>
      </p:pic>
    </p:spTree>
    <p:extLst>
      <p:ext uri="{BB962C8B-B14F-4D97-AF65-F5344CB8AC3E}">
        <p14:creationId xmlns:p14="http://schemas.microsoft.com/office/powerpoint/2010/main" val="3040258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2EBB7-F487-BB4D-BFD8-1DB010668663}"/>
              </a:ext>
            </a:extLst>
          </p:cNvPr>
          <p:cNvSpPr>
            <a:spLocks noGrp="1"/>
          </p:cNvSpPr>
          <p:nvPr>
            <p:ph type="title" hasCustomPrompt="1"/>
          </p:nvPr>
        </p:nvSpPr>
        <p:spPr>
          <a:xfrm>
            <a:off x="550864" y="457200"/>
            <a:ext cx="4221162" cy="1600200"/>
          </a:xfrm>
        </p:spPr>
        <p:txBody>
          <a:bodyPr anchor="ctr"/>
          <a:lstStyle>
            <a:lvl1pPr>
              <a:lnSpc>
                <a:spcPct val="100000"/>
              </a:lnSpc>
              <a:defRPr sz="3200"/>
            </a:lvl1pPr>
          </a:lstStyle>
          <a:p>
            <a:r>
              <a:rPr lang="en-GB"/>
              <a:t>Title</a:t>
            </a:r>
            <a:endParaRPr lang="en-FI"/>
          </a:p>
        </p:txBody>
      </p:sp>
      <p:sp>
        <p:nvSpPr>
          <p:cNvPr id="3" name="Content Placeholder 2">
            <a:extLst>
              <a:ext uri="{FF2B5EF4-FFF2-40B4-BE49-F238E27FC236}">
                <a16:creationId xmlns:a16="http://schemas.microsoft.com/office/drawing/2014/main" id="{0F7AB9C4-9D73-1647-9190-7A4865FE1BCC}"/>
              </a:ext>
            </a:extLst>
          </p:cNvPr>
          <p:cNvSpPr>
            <a:spLocks noGrp="1"/>
          </p:cNvSpPr>
          <p:nvPr>
            <p:ph idx="1" hasCustomPrompt="1"/>
          </p:nvPr>
        </p:nvSpPr>
        <p:spPr>
          <a:xfrm>
            <a:off x="5189220" y="987425"/>
            <a:ext cx="6451918" cy="4818063"/>
          </a:xfrm>
        </p:spPr>
        <p:txBody>
          <a:bodyPr/>
          <a:lstStyle>
            <a:lvl1pPr>
              <a:lnSpc>
                <a:spcPct val="100000"/>
              </a:lnSpc>
              <a:spcAft>
                <a:spcPts val="600"/>
              </a:spcAft>
              <a:defRPr sz="3200"/>
            </a:lvl1pPr>
            <a:lvl2pPr>
              <a:lnSpc>
                <a:spcPct val="100000"/>
              </a:lnSpc>
              <a:spcAft>
                <a:spcPts val="600"/>
              </a:spcAft>
              <a:defRPr sz="2800"/>
            </a:lvl2pPr>
            <a:lvl3pPr>
              <a:lnSpc>
                <a:spcPct val="100000"/>
              </a:lnSpc>
              <a:spcAft>
                <a:spcPts val="600"/>
              </a:spcAft>
              <a:defRPr sz="2400"/>
            </a:lvl3pPr>
            <a:lvl4pPr>
              <a:lnSpc>
                <a:spcPct val="100000"/>
              </a:lnSpc>
              <a:spcAft>
                <a:spcPts val="600"/>
              </a:spcAft>
              <a:defRPr sz="2000"/>
            </a:lvl4pPr>
            <a:lvl5pPr>
              <a:lnSpc>
                <a:spcPct val="100000"/>
              </a:lnSpc>
              <a:spcAft>
                <a:spcPts val="600"/>
              </a:spcAft>
              <a:defRPr sz="2000"/>
            </a:lvl5pPr>
            <a:lvl6pPr>
              <a:defRPr sz="2000"/>
            </a:lvl6pPr>
            <a:lvl7pPr>
              <a:defRPr sz="2000"/>
            </a:lvl7pPr>
            <a:lvl8pPr>
              <a:defRPr sz="2000"/>
            </a:lvl8pPr>
            <a:lvl9pPr>
              <a:defRPr sz="2000"/>
            </a:lvl9pPr>
          </a:lstStyle>
          <a:p>
            <a:pPr lvl="0"/>
            <a:r>
              <a:rPr lang="en-GB"/>
              <a:t>First level</a:t>
            </a:r>
          </a:p>
          <a:p>
            <a:pPr lvl="1"/>
            <a:r>
              <a:rPr lang="en-GB"/>
              <a:t>Second level</a:t>
            </a:r>
          </a:p>
          <a:p>
            <a:pPr lvl="2"/>
            <a:r>
              <a:rPr lang="en-GB"/>
              <a:t>Third level</a:t>
            </a:r>
          </a:p>
          <a:p>
            <a:pPr lvl="3"/>
            <a:r>
              <a:rPr lang="en-GB"/>
              <a:t>Fourth level</a:t>
            </a:r>
          </a:p>
          <a:p>
            <a:pPr lvl="4"/>
            <a:r>
              <a:rPr lang="en-GB"/>
              <a:t>Fifth level</a:t>
            </a:r>
            <a:endParaRPr lang="en-FI"/>
          </a:p>
        </p:txBody>
      </p:sp>
      <p:sp>
        <p:nvSpPr>
          <p:cNvPr id="4" name="Text Placeholder 3">
            <a:extLst>
              <a:ext uri="{FF2B5EF4-FFF2-40B4-BE49-F238E27FC236}">
                <a16:creationId xmlns:a16="http://schemas.microsoft.com/office/drawing/2014/main" id="{53FC27BD-5AD3-4D43-B9BC-E7F110EF2791}"/>
              </a:ext>
            </a:extLst>
          </p:cNvPr>
          <p:cNvSpPr>
            <a:spLocks noGrp="1"/>
          </p:cNvSpPr>
          <p:nvPr>
            <p:ph type="body" sz="half" idx="2" hasCustomPrompt="1"/>
          </p:nvPr>
        </p:nvSpPr>
        <p:spPr>
          <a:xfrm>
            <a:off x="550864" y="2057400"/>
            <a:ext cx="4221162" cy="3748088"/>
          </a:xfrm>
        </p:spPr>
        <p:txBody>
          <a:bodyPr/>
          <a:lstStyle>
            <a:lvl1pPr marL="0" indent="0">
              <a:lnSpc>
                <a:spcPct val="100000"/>
              </a:lnSpc>
              <a:spcBef>
                <a:spcPts val="0"/>
              </a:spcBef>
              <a:spcAft>
                <a:spcPts val="6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Caption</a:t>
            </a:r>
          </a:p>
        </p:txBody>
      </p:sp>
      <p:sp>
        <p:nvSpPr>
          <p:cNvPr id="7" name="Slide Number Placeholder 6">
            <a:extLst>
              <a:ext uri="{FF2B5EF4-FFF2-40B4-BE49-F238E27FC236}">
                <a16:creationId xmlns:a16="http://schemas.microsoft.com/office/drawing/2014/main" id="{E329710C-F8F6-3945-94D0-A2D66D5AFB28}"/>
              </a:ext>
            </a:extLst>
          </p:cNvPr>
          <p:cNvSpPr>
            <a:spLocks noGrp="1"/>
          </p:cNvSpPr>
          <p:nvPr>
            <p:ph type="sldNum" sz="quarter" idx="12"/>
          </p:nvPr>
        </p:nvSpPr>
        <p:spPr/>
        <p:txBody>
          <a:bodyPr/>
          <a:lstStyle/>
          <a:p>
            <a:fld id="{D106FC8A-82DD-A442-9B6A-8A71E88F6711}" type="slidenum">
              <a:rPr lang="en-FI" smtClean="0"/>
              <a:t>‹#›</a:t>
            </a:fld>
            <a:endParaRPr lang="en-FI"/>
          </a:p>
        </p:txBody>
      </p:sp>
    </p:spTree>
    <p:extLst>
      <p:ext uri="{BB962C8B-B14F-4D97-AF65-F5344CB8AC3E}">
        <p14:creationId xmlns:p14="http://schemas.microsoft.com/office/powerpoint/2010/main" val="3913440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D4948-60EB-7947-B894-A28D653D906E}"/>
              </a:ext>
            </a:extLst>
          </p:cNvPr>
          <p:cNvSpPr>
            <a:spLocks noGrp="1"/>
          </p:cNvSpPr>
          <p:nvPr>
            <p:ph type="title" hasCustomPrompt="1"/>
          </p:nvPr>
        </p:nvSpPr>
        <p:spPr>
          <a:xfrm>
            <a:off x="550864" y="457200"/>
            <a:ext cx="4221161" cy="1600200"/>
          </a:xfrm>
        </p:spPr>
        <p:txBody>
          <a:bodyPr anchor="ctr"/>
          <a:lstStyle>
            <a:lvl1pPr>
              <a:lnSpc>
                <a:spcPct val="100000"/>
              </a:lnSpc>
              <a:defRPr sz="3200"/>
            </a:lvl1pPr>
          </a:lstStyle>
          <a:p>
            <a:r>
              <a:rPr lang="en-GB"/>
              <a:t>Title</a:t>
            </a:r>
            <a:endParaRPr lang="en-FI"/>
          </a:p>
        </p:txBody>
      </p:sp>
      <p:sp>
        <p:nvSpPr>
          <p:cNvPr id="3" name="Picture Placeholder 2">
            <a:extLst>
              <a:ext uri="{FF2B5EF4-FFF2-40B4-BE49-F238E27FC236}">
                <a16:creationId xmlns:a16="http://schemas.microsoft.com/office/drawing/2014/main" id="{145E4395-15A9-2A4E-A39A-D6D0BF001663}"/>
              </a:ext>
            </a:extLst>
          </p:cNvPr>
          <p:cNvSpPr>
            <a:spLocks noGrp="1"/>
          </p:cNvSpPr>
          <p:nvPr>
            <p:ph type="pic" idx="1"/>
          </p:nvPr>
        </p:nvSpPr>
        <p:spPr>
          <a:xfrm>
            <a:off x="5189220" y="987425"/>
            <a:ext cx="6451916" cy="4818063"/>
          </a:xfrm>
        </p:spPr>
        <p:txBody>
          <a:bodyPr/>
          <a:lstStyle>
            <a:lvl1pPr marL="0" indent="0">
              <a:lnSpc>
                <a:spcPct val="100000"/>
              </a:lnSpc>
              <a:spcBef>
                <a:spcPts val="0"/>
              </a:spcBef>
              <a:spcAft>
                <a:spcPts val="600"/>
              </a:spcAft>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FI"/>
          </a:p>
        </p:txBody>
      </p:sp>
      <p:sp>
        <p:nvSpPr>
          <p:cNvPr id="4" name="Text Placeholder 3">
            <a:extLst>
              <a:ext uri="{FF2B5EF4-FFF2-40B4-BE49-F238E27FC236}">
                <a16:creationId xmlns:a16="http://schemas.microsoft.com/office/drawing/2014/main" id="{A1AFDADB-2495-3848-98AD-389DDD2DF8AB}"/>
              </a:ext>
            </a:extLst>
          </p:cNvPr>
          <p:cNvSpPr>
            <a:spLocks noGrp="1"/>
          </p:cNvSpPr>
          <p:nvPr>
            <p:ph type="body" sz="half" idx="2" hasCustomPrompt="1"/>
          </p:nvPr>
        </p:nvSpPr>
        <p:spPr>
          <a:xfrm>
            <a:off x="550864" y="2057400"/>
            <a:ext cx="4221162" cy="3748088"/>
          </a:xfrm>
        </p:spPr>
        <p:txBody>
          <a:bodyPr/>
          <a:lstStyle>
            <a:lvl1pPr marL="0" indent="0">
              <a:lnSpc>
                <a:spcPct val="100000"/>
              </a:lnSpc>
              <a:spcBef>
                <a:spcPts val="0"/>
              </a:spcBef>
              <a:spcAft>
                <a:spcPts val="6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Caption</a:t>
            </a:r>
          </a:p>
        </p:txBody>
      </p:sp>
      <p:sp>
        <p:nvSpPr>
          <p:cNvPr id="7" name="Slide Number Placeholder 6">
            <a:extLst>
              <a:ext uri="{FF2B5EF4-FFF2-40B4-BE49-F238E27FC236}">
                <a16:creationId xmlns:a16="http://schemas.microsoft.com/office/drawing/2014/main" id="{59737AB7-2449-4646-BB5D-1C10D9A386C0}"/>
              </a:ext>
            </a:extLst>
          </p:cNvPr>
          <p:cNvSpPr>
            <a:spLocks noGrp="1"/>
          </p:cNvSpPr>
          <p:nvPr>
            <p:ph type="sldNum" sz="quarter" idx="12"/>
          </p:nvPr>
        </p:nvSpPr>
        <p:spPr/>
        <p:txBody>
          <a:bodyPr/>
          <a:lstStyle/>
          <a:p>
            <a:fld id="{D106FC8A-82DD-A442-9B6A-8A71E88F6711}" type="slidenum">
              <a:rPr lang="en-FI" smtClean="0"/>
              <a:t>‹#›</a:t>
            </a:fld>
            <a:endParaRPr lang="en-FI"/>
          </a:p>
        </p:txBody>
      </p:sp>
    </p:spTree>
    <p:extLst>
      <p:ext uri="{BB962C8B-B14F-4D97-AF65-F5344CB8AC3E}">
        <p14:creationId xmlns:p14="http://schemas.microsoft.com/office/powerpoint/2010/main" val="33987134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9DA4C-FB06-F94C-B0AD-F3BFC726137D}"/>
              </a:ext>
            </a:extLst>
          </p:cNvPr>
          <p:cNvSpPr>
            <a:spLocks noGrp="1"/>
          </p:cNvSpPr>
          <p:nvPr>
            <p:ph type="title" hasCustomPrompt="1"/>
          </p:nvPr>
        </p:nvSpPr>
        <p:spPr/>
        <p:txBody>
          <a:bodyPr/>
          <a:lstStyle>
            <a:lvl1pPr>
              <a:lnSpc>
                <a:spcPct val="100000"/>
              </a:lnSpc>
              <a:defRPr/>
            </a:lvl1pPr>
          </a:lstStyle>
          <a:p>
            <a:r>
              <a:rPr lang="en-GB"/>
              <a:t>Title</a:t>
            </a:r>
            <a:endParaRPr lang="en-FI"/>
          </a:p>
        </p:txBody>
      </p:sp>
      <p:sp>
        <p:nvSpPr>
          <p:cNvPr id="3" name="Vertical Text Placeholder 2">
            <a:extLst>
              <a:ext uri="{FF2B5EF4-FFF2-40B4-BE49-F238E27FC236}">
                <a16:creationId xmlns:a16="http://schemas.microsoft.com/office/drawing/2014/main" id="{62E675DA-5EE0-7F4F-B401-B8455140DECD}"/>
              </a:ext>
            </a:extLst>
          </p:cNvPr>
          <p:cNvSpPr>
            <a:spLocks noGrp="1"/>
          </p:cNvSpPr>
          <p:nvPr>
            <p:ph type="body" orient="vert" idx="1" hasCustomPrompt="1"/>
          </p:nvPr>
        </p:nvSpPr>
        <p:spPr/>
        <p:txBody>
          <a:bodyPr vert="eaVert"/>
          <a:lstStyle>
            <a:lvl1pPr>
              <a:lnSpc>
                <a:spcPct val="100000"/>
              </a:lnSpc>
              <a:spcAft>
                <a:spcPts val="600"/>
              </a:spcAft>
              <a:defRPr/>
            </a:lvl1pPr>
            <a:lvl2pPr>
              <a:lnSpc>
                <a:spcPct val="100000"/>
              </a:lnSpc>
              <a:spcAft>
                <a:spcPts val="600"/>
              </a:spcAft>
              <a:defRPr/>
            </a:lvl2pPr>
            <a:lvl3pPr>
              <a:lnSpc>
                <a:spcPct val="100000"/>
              </a:lnSpc>
              <a:spcAft>
                <a:spcPts val="600"/>
              </a:spcAft>
              <a:defRPr/>
            </a:lvl3pPr>
            <a:lvl4pPr>
              <a:lnSpc>
                <a:spcPct val="100000"/>
              </a:lnSpc>
              <a:spcAft>
                <a:spcPts val="600"/>
              </a:spcAft>
              <a:defRPr/>
            </a:lvl4pPr>
            <a:lvl5pPr>
              <a:lnSpc>
                <a:spcPct val="100000"/>
              </a:lnSpc>
              <a:spcAft>
                <a:spcPts val="600"/>
              </a:spcAft>
              <a:defRPr/>
            </a:lvl5pPr>
          </a:lstStyle>
          <a:p>
            <a:pPr lvl="0"/>
            <a:r>
              <a:rPr lang="en-GB"/>
              <a:t>First level</a:t>
            </a:r>
          </a:p>
          <a:p>
            <a:pPr lvl="1"/>
            <a:r>
              <a:rPr lang="en-GB"/>
              <a:t>Second level</a:t>
            </a:r>
          </a:p>
          <a:p>
            <a:pPr lvl="2"/>
            <a:r>
              <a:rPr lang="en-GB"/>
              <a:t>Third level</a:t>
            </a:r>
          </a:p>
          <a:p>
            <a:pPr lvl="3"/>
            <a:r>
              <a:rPr lang="en-GB"/>
              <a:t>Fourth level</a:t>
            </a:r>
          </a:p>
          <a:p>
            <a:pPr lvl="4"/>
            <a:r>
              <a:rPr lang="en-GB"/>
              <a:t>Fifth level</a:t>
            </a:r>
            <a:endParaRPr lang="en-FI"/>
          </a:p>
        </p:txBody>
      </p:sp>
      <p:sp>
        <p:nvSpPr>
          <p:cNvPr id="6" name="Slide Number Placeholder 5">
            <a:extLst>
              <a:ext uri="{FF2B5EF4-FFF2-40B4-BE49-F238E27FC236}">
                <a16:creationId xmlns:a16="http://schemas.microsoft.com/office/drawing/2014/main" id="{FEFD5DD7-1F7B-474A-B746-0AC290490470}"/>
              </a:ext>
            </a:extLst>
          </p:cNvPr>
          <p:cNvSpPr>
            <a:spLocks noGrp="1"/>
          </p:cNvSpPr>
          <p:nvPr>
            <p:ph type="sldNum" sz="quarter" idx="12"/>
          </p:nvPr>
        </p:nvSpPr>
        <p:spPr/>
        <p:txBody>
          <a:bodyPr/>
          <a:lstStyle/>
          <a:p>
            <a:fld id="{D106FC8A-82DD-A442-9B6A-8A71E88F6711}" type="slidenum">
              <a:rPr lang="en-FI" smtClean="0"/>
              <a:t>‹#›</a:t>
            </a:fld>
            <a:endParaRPr lang="en-FI"/>
          </a:p>
        </p:txBody>
      </p:sp>
    </p:spTree>
    <p:extLst>
      <p:ext uri="{BB962C8B-B14F-4D97-AF65-F5344CB8AC3E}">
        <p14:creationId xmlns:p14="http://schemas.microsoft.com/office/powerpoint/2010/main" val="17638850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C5A3E6-9240-D940-B903-9985A0B17B21}"/>
              </a:ext>
            </a:extLst>
          </p:cNvPr>
          <p:cNvSpPr>
            <a:spLocks noGrp="1"/>
          </p:cNvSpPr>
          <p:nvPr>
            <p:ph type="title" orient="vert" hasCustomPrompt="1"/>
          </p:nvPr>
        </p:nvSpPr>
        <p:spPr>
          <a:xfrm>
            <a:off x="8724900" y="365125"/>
            <a:ext cx="2628900" cy="5811838"/>
          </a:xfrm>
        </p:spPr>
        <p:txBody>
          <a:bodyPr vert="eaVert"/>
          <a:lstStyle>
            <a:lvl1pPr>
              <a:lnSpc>
                <a:spcPct val="100000"/>
              </a:lnSpc>
              <a:defRPr/>
            </a:lvl1pPr>
          </a:lstStyle>
          <a:p>
            <a:r>
              <a:rPr lang="en-GB"/>
              <a:t>Title</a:t>
            </a:r>
            <a:endParaRPr lang="en-FI"/>
          </a:p>
        </p:txBody>
      </p:sp>
      <p:sp>
        <p:nvSpPr>
          <p:cNvPr id="3" name="Vertical Text Placeholder 2">
            <a:extLst>
              <a:ext uri="{FF2B5EF4-FFF2-40B4-BE49-F238E27FC236}">
                <a16:creationId xmlns:a16="http://schemas.microsoft.com/office/drawing/2014/main" id="{EE71FF2F-B863-D04E-8809-279FCA99FB3F}"/>
              </a:ext>
            </a:extLst>
          </p:cNvPr>
          <p:cNvSpPr>
            <a:spLocks noGrp="1"/>
          </p:cNvSpPr>
          <p:nvPr>
            <p:ph type="body" orient="vert" idx="1" hasCustomPrompt="1"/>
          </p:nvPr>
        </p:nvSpPr>
        <p:spPr>
          <a:xfrm>
            <a:off x="838200" y="365125"/>
            <a:ext cx="7734300" cy="5811838"/>
          </a:xfrm>
        </p:spPr>
        <p:txBody>
          <a:bodyPr vert="eaVert"/>
          <a:lstStyle>
            <a:lvl1pPr>
              <a:lnSpc>
                <a:spcPct val="100000"/>
              </a:lnSpc>
              <a:spcAft>
                <a:spcPts val="600"/>
              </a:spcAft>
              <a:defRPr/>
            </a:lvl1pPr>
            <a:lvl2pPr>
              <a:lnSpc>
                <a:spcPct val="100000"/>
              </a:lnSpc>
              <a:spcAft>
                <a:spcPts val="600"/>
              </a:spcAft>
              <a:defRPr/>
            </a:lvl2pPr>
            <a:lvl3pPr>
              <a:lnSpc>
                <a:spcPct val="100000"/>
              </a:lnSpc>
              <a:spcAft>
                <a:spcPts val="600"/>
              </a:spcAft>
              <a:defRPr/>
            </a:lvl3pPr>
            <a:lvl4pPr>
              <a:lnSpc>
                <a:spcPct val="100000"/>
              </a:lnSpc>
              <a:spcAft>
                <a:spcPts val="600"/>
              </a:spcAft>
              <a:defRPr/>
            </a:lvl4pPr>
            <a:lvl5pPr>
              <a:lnSpc>
                <a:spcPct val="100000"/>
              </a:lnSpc>
              <a:spcAft>
                <a:spcPts val="600"/>
              </a:spcAft>
              <a:defRPr/>
            </a:lvl5pPr>
          </a:lstStyle>
          <a:p>
            <a:pPr lvl="0"/>
            <a:r>
              <a:rPr lang="en-GB"/>
              <a:t>First level</a:t>
            </a:r>
          </a:p>
          <a:p>
            <a:pPr lvl="1"/>
            <a:r>
              <a:rPr lang="en-GB"/>
              <a:t>Second level</a:t>
            </a:r>
          </a:p>
          <a:p>
            <a:pPr lvl="2"/>
            <a:r>
              <a:rPr lang="en-GB"/>
              <a:t>Third level</a:t>
            </a:r>
          </a:p>
          <a:p>
            <a:pPr lvl="3"/>
            <a:r>
              <a:rPr lang="en-GB"/>
              <a:t>Fourth level</a:t>
            </a:r>
          </a:p>
          <a:p>
            <a:pPr lvl="4"/>
            <a:r>
              <a:rPr lang="en-GB"/>
              <a:t>Fifth level</a:t>
            </a:r>
            <a:endParaRPr lang="en-FI"/>
          </a:p>
        </p:txBody>
      </p:sp>
      <p:sp>
        <p:nvSpPr>
          <p:cNvPr id="6" name="Slide Number Placeholder 5">
            <a:extLst>
              <a:ext uri="{FF2B5EF4-FFF2-40B4-BE49-F238E27FC236}">
                <a16:creationId xmlns:a16="http://schemas.microsoft.com/office/drawing/2014/main" id="{0CFE790B-633B-2D4E-93E1-802187D371C2}"/>
              </a:ext>
            </a:extLst>
          </p:cNvPr>
          <p:cNvSpPr>
            <a:spLocks noGrp="1"/>
          </p:cNvSpPr>
          <p:nvPr>
            <p:ph type="sldNum" sz="quarter" idx="12"/>
          </p:nvPr>
        </p:nvSpPr>
        <p:spPr/>
        <p:txBody>
          <a:bodyPr/>
          <a:lstStyle/>
          <a:p>
            <a:fld id="{D106FC8A-82DD-A442-9B6A-8A71E88F6711}" type="slidenum">
              <a:rPr lang="en-FI" smtClean="0"/>
              <a:t>‹#›</a:t>
            </a:fld>
            <a:endParaRPr lang="en-FI"/>
          </a:p>
        </p:txBody>
      </p:sp>
    </p:spTree>
    <p:extLst>
      <p:ext uri="{BB962C8B-B14F-4D97-AF65-F5344CB8AC3E}">
        <p14:creationId xmlns:p14="http://schemas.microsoft.com/office/powerpoint/2010/main" val="3337461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0F1AD-5B04-304B-904B-C9E9DBBD0C5C}"/>
              </a:ext>
            </a:extLst>
          </p:cNvPr>
          <p:cNvSpPr>
            <a:spLocks noGrp="1"/>
          </p:cNvSpPr>
          <p:nvPr>
            <p:ph type="title" hasCustomPrompt="1"/>
          </p:nvPr>
        </p:nvSpPr>
        <p:spPr/>
        <p:txBody>
          <a:bodyPr anchor="ctr"/>
          <a:lstStyle>
            <a:lvl1pPr>
              <a:lnSpc>
                <a:spcPct val="100000"/>
              </a:lnSpc>
              <a:defRPr/>
            </a:lvl1pPr>
          </a:lstStyle>
          <a:p>
            <a:r>
              <a:rPr lang="en-GB"/>
              <a:t>Title</a:t>
            </a:r>
            <a:endParaRPr lang="en-FI"/>
          </a:p>
        </p:txBody>
      </p:sp>
      <p:sp>
        <p:nvSpPr>
          <p:cNvPr id="3" name="Content Placeholder 2">
            <a:extLst>
              <a:ext uri="{FF2B5EF4-FFF2-40B4-BE49-F238E27FC236}">
                <a16:creationId xmlns:a16="http://schemas.microsoft.com/office/drawing/2014/main" id="{140F1152-7E38-B84D-8B82-E991BE27260A}"/>
              </a:ext>
            </a:extLst>
          </p:cNvPr>
          <p:cNvSpPr>
            <a:spLocks noGrp="1"/>
          </p:cNvSpPr>
          <p:nvPr>
            <p:ph idx="1" hasCustomPrompt="1"/>
          </p:nvPr>
        </p:nvSpPr>
        <p:spPr>
          <a:xfrm>
            <a:off x="550863" y="1808163"/>
            <a:ext cx="11090275" cy="4021137"/>
          </a:xfrm>
        </p:spPr>
        <p:txBody>
          <a:bodyPr/>
          <a:lstStyle>
            <a:lvl1pPr>
              <a:lnSpc>
                <a:spcPct val="100000"/>
              </a:lnSpc>
              <a:spcAft>
                <a:spcPts val="600"/>
              </a:spcAft>
              <a:defRPr/>
            </a:lvl1pPr>
            <a:lvl2pPr>
              <a:lnSpc>
                <a:spcPct val="100000"/>
              </a:lnSpc>
              <a:spcAft>
                <a:spcPts val="600"/>
              </a:spcAft>
              <a:defRPr/>
            </a:lvl2pPr>
            <a:lvl3pPr>
              <a:lnSpc>
                <a:spcPct val="100000"/>
              </a:lnSpc>
              <a:spcAft>
                <a:spcPts val="600"/>
              </a:spcAft>
              <a:defRPr/>
            </a:lvl3pPr>
            <a:lvl4pPr>
              <a:lnSpc>
                <a:spcPct val="100000"/>
              </a:lnSpc>
              <a:spcAft>
                <a:spcPts val="600"/>
              </a:spcAft>
              <a:defRPr/>
            </a:lvl4pPr>
            <a:lvl5pPr>
              <a:lnSpc>
                <a:spcPct val="100000"/>
              </a:lnSpc>
              <a:spcAft>
                <a:spcPts val="600"/>
              </a:spcAft>
              <a:defRPr/>
            </a:lvl5pPr>
          </a:lstStyle>
          <a:p>
            <a:pPr lvl="0"/>
            <a:r>
              <a:rPr lang="en-GB"/>
              <a:t>First level</a:t>
            </a:r>
          </a:p>
          <a:p>
            <a:pPr lvl="1"/>
            <a:r>
              <a:rPr lang="en-GB"/>
              <a:t>Second level</a:t>
            </a:r>
          </a:p>
          <a:p>
            <a:pPr lvl="2"/>
            <a:r>
              <a:rPr lang="en-GB"/>
              <a:t>Third level</a:t>
            </a:r>
          </a:p>
          <a:p>
            <a:pPr lvl="3"/>
            <a:r>
              <a:rPr lang="en-GB"/>
              <a:t>Fourth level</a:t>
            </a:r>
          </a:p>
          <a:p>
            <a:pPr lvl="4"/>
            <a:r>
              <a:rPr lang="en-GB"/>
              <a:t>Fifth level</a:t>
            </a:r>
            <a:endParaRPr lang="en-FI"/>
          </a:p>
        </p:txBody>
      </p:sp>
      <p:sp>
        <p:nvSpPr>
          <p:cNvPr id="6" name="Slide Number Placeholder 5">
            <a:extLst>
              <a:ext uri="{FF2B5EF4-FFF2-40B4-BE49-F238E27FC236}">
                <a16:creationId xmlns:a16="http://schemas.microsoft.com/office/drawing/2014/main" id="{90ABBA92-F054-1C4D-97C0-58CCABCE0723}"/>
              </a:ext>
            </a:extLst>
          </p:cNvPr>
          <p:cNvSpPr>
            <a:spLocks noGrp="1"/>
          </p:cNvSpPr>
          <p:nvPr>
            <p:ph type="sldNum" sz="quarter" idx="12"/>
          </p:nvPr>
        </p:nvSpPr>
        <p:spPr/>
        <p:txBody>
          <a:bodyPr/>
          <a:lstStyle>
            <a:lvl1pPr>
              <a:defRPr sz="1000"/>
            </a:lvl1pPr>
          </a:lstStyle>
          <a:p>
            <a:fld id="{D106FC8A-82DD-A442-9B6A-8A71E88F6711}" type="slidenum">
              <a:rPr lang="en-FI" smtClean="0"/>
              <a:pPr/>
              <a:t>‹#›</a:t>
            </a:fld>
            <a:endParaRPr lang="en-FI"/>
          </a:p>
        </p:txBody>
      </p:sp>
    </p:spTree>
    <p:extLst>
      <p:ext uri="{BB962C8B-B14F-4D97-AF65-F5344CB8AC3E}">
        <p14:creationId xmlns:p14="http://schemas.microsoft.com/office/powerpoint/2010/main" val="87305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2ECEF1C-57FA-D642-B08B-F23B44B1FD03}"/>
              </a:ext>
            </a:extLst>
          </p:cNvPr>
          <p:cNvSpPr/>
          <p:nvPr userDrawn="1"/>
        </p:nvSpPr>
        <p:spPr>
          <a:xfrm>
            <a:off x="0" y="6255520"/>
            <a:ext cx="12192000" cy="614353"/>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7330F1AD-5B04-304B-904B-C9E9DBBD0C5C}"/>
              </a:ext>
            </a:extLst>
          </p:cNvPr>
          <p:cNvSpPr>
            <a:spLocks noGrp="1"/>
          </p:cNvSpPr>
          <p:nvPr>
            <p:ph type="title" hasCustomPrompt="1"/>
          </p:nvPr>
        </p:nvSpPr>
        <p:spPr/>
        <p:txBody>
          <a:bodyPr anchor="ctr"/>
          <a:lstStyle>
            <a:lvl1pPr>
              <a:lnSpc>
                <a:spcPct val="100000"/>
              </a:lnSpc>
              <a:defRPr/>
            </a:lvl1pPr>
          </a:lstStyle>
          <a:p>
            <a:r>
              <a:rPr lang="en-GB"/>
              <a:t>Title</a:t>
            </a:r>
            <a:endParaRPr lang="en-FI"/>
          </a:p>
        </p:txBody>
      </p:sp>
      <p:sp>
        <p:nvSpPr>
          <p:cNvPr id="3" name="Content Placeholder 2">
            <a:extLst>
              <a:ext uri="{FF2B5EF4-FFF2-40B4-BE49-F238E27FC236}">
                <a16:creationId xmlns:a16="http://schemas.microsoft.com/office/drawing/2014/main" id="{140F1152-7E38-B84D-8B82-E991BE27260A}"/>
              </a:ext>
            </a:extLst>
          </p:cNvPr>
          <p:cNvSpPr>
            <a:spLocks noGrp="1"/>
          </p:cNvSpPr>
          <p:nvPr>
            <p:ph idx="1" hasCustomPrompt="1"/>
          </p:nvPr>
        </p:nvSpPr>
        <p:spPr>
          <a:xfrm>
            <a:off x="550863" y="1808163"/>
            <a:ext cx="11090275" cy="4021137"/>
          </a:xfrm>
        </p:spPr>
        <p:txBody>
          <a:bodyPr/>
          <a:lstStyle>
            <a:lvl1pPr>
              <a:lnSpc>
                <a:spcPct val="100000"/>
              </a:lnSpc>
              <a:spcAft>
                <a:spcPts val="600"/>
              </a:spcAft>
              <a:defRPr/>
            </a:lvl1pPr>
            <a:lvl2pPr>
              <a:lnSpc>
                <a:spcPct val="100000"/>
              </a:lnSpc>
              <a:spcAft>
                <a:spcPts val="600"/>
              </a:spcAft>
              <a:defRPr/>
            </a:lvl2pPr>
            <a:lvl3pPr>
              <a:lnSpc>
                <a:spcPct val="100000"/>
              </a:lnSpc>
              <a:spcAft>
                <a:spcPts val="600"/>
              </a:spcAft>
              <a:defRPr/>
            </a:lvl3pPr>
            <a:lvl4pPr>
              <a:lnSpc>
                <a:spcPct val="100000"/>
              </a:lnSpc>
              <a:spcAft>
                <a:spcPts val="600"/>
              </a:spcAft>
              <a:defRPr/>
            </a:lvl4pPr>
            <a:lvl5pPr>
              <a:lnSpc>
                <a:spcPct val="100000"/>
              </a:lnSpc>
              <a:spcAft>
                <a:spcPts val="600"/>
              </a:spcAft>
              <a:defRPr/>
            </a:lvl5pPr>
          </a:lstStyle>
          <a:p>
            <a:pPr lvl="0"/>
            <a:r>
              <a:rPr lang="en-GB"/>
              <a:t>First level</a:t>
            </a:r>
          </a:p>
          <a:p>
            <a:pPr lvl="1"/>
            <a:r>
              <a:rPr lang="en-GB"/>
              <a:t>Second level</a:t>
            </a:r>
          </a:p>
          <a:p>
            <a:pPr lvl="2"/>
            <a:r>
              <a:rPr lang="en-GB"/>
              <a:t>Third level</a:t>
            </a:r>
          </a:p>
          <a:p>
            <a:pPr lvl="3"/>
            <a:r>
              <a:rPr lang="en-GB"/>
              <a:t>Fourth level</a:t>
            </a:r>
          </a:p>
          <a:p>
            <a:pPr lvl="4"/>
            <a:r>
              <a:rPr lang="en-GB"/>
              <a:t>Fifth level</a:t>
            </a:r>
            <a:endParaRPr lang="en-FI"/>
          </a:p>
        </p:txBody>
      </p:sp>
      <p:sp>
        <p:nvSpPr>
          <p:cNvPr id="6" name="Slide Number Placeholder 5">
            <a:extLst>
              <a:ext uri="{FF2B5EF4-FFF2-40B4-BE49-F238E27FC236}">
                <a16:creationId xmlns:a16="http://schemas.microsoft.com/office/drawing/2014/main" id="{90ABBA92-F054-1C4D-97C0-58CCABCE0723}"/>
              </a:ext>
            </a:extLst>
          </p:cNvPr>
          <p:cNvSpPr>
            <a:spLocks noGrp="1"/>
          </p:cNvSpPr>
          <p:nvPr>
            <p:ph type="sldNum" sz="quarter" idx="12"/>
          </p:nvPr>
        </p:nvSpPr>
        <p:spPr/>
        <p:txBody>
          <a:bodyPr/>
          <a:lstStyle/>
          <a:p>
            <a:fld id="{D106FC8A-82DD-A442-9B6A-8A71E88F6711}" type="slidenum">
              <a:rPr lang="en-FI" smtClean="0"/>
              <a:t>‹#›</a:t>
            </a:fld>
            <a:endParaRPr lang="en-FI"/>
          </a:p>
        </p:txBody>
      </p:sp>
      <p:pic>
        <p:nvPicPr>
          <p:cNvPr id="9" name="Graphic 8">
            <a:extLst>
              <a:ext uri="{FF2B5EF4-FFF2-40B4-BE49-F238E27FC236}">
                <a16:creationId xmlns:a16="http://schemas.microsoft.com/office/drawing/2014/main" id="{A29C7D0D-650A-224E-A0DF-238CD0209023}"/>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65298"/>
          <a:stretch/>
        </p:blipFill>
        <p:spPr>
          <a:xfrm>
            <a:off x="11125200" y="6255520"/>
            <a:ext cx="1078672" cy="614354"/>
          </a:xfrm>
          <a:prstGeom prst="rect">
            <a:avLst/>
          </a:prstGeom>
        </p:spPr>
      </p:pic>
      <p:pic>
        <p:nvPicPr>
          <p:cNvPr id="11" name="Graphic 10">
            <a:extLst>
              <a:ext uri="{FF2B5EF4-FFF2-40B4-BE49-F238E27FC236}">
                <a16:creationId xmlns:a16="http://schemas.microsoft.com/office/drawing/2014/main" id="{BFB24168-2FFA-0A46-8097-ACC025E3C5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50863" y="6404058"/>
            <a:ext cx="1935000" cy="309600"/>
          </a:xfrm>
          <a:prstGeom prst="rect">
            <a:avLst/>
          </a:prstGeom>
        </p:spPr>
      </p:pic>
    </p:spTree>
    <p:extLst>
      <p:ext uri="{BB962C8B-B14F-4D97-AF65-F5344CB8AC3E}">
        <p14:creationId xmlns:p14="http://schemas.microsoft.com/office/powerpoint/2010/main" val="1104148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A14CD-5382-9246-B399-E4A892A1C682}"/>
              </a:ext>
            </a:extLst>
          </p:cNvPr>
          <p:cNvSpPr>
            <a:spLocks noGrp="1"/>
          </p:cNvSpPr>
          <p:nvPr>
            <p:ph type="title" hasCustomPrompt="1"/>
          </p:nvPr>
        </p:nvSpPr>
        <p:spPr>
          <a:xfrm>
            <a:off x="1795749" y="1011936"/>
            <a:ext cx="8604174" cy="2417064"/>
          </a:xfrm>
        </p:spPr>
        <p:txBody>
          <a:bodyPr anchor="b">
            <a:normAutofit/>
          </a:bodyPr>
          <a:lstStyle>
            <a:lvl1pPr algn="ctr">
              <a:lnSpc>
                <a:spcPct val="100000"/>
              </a:lnSpc>
              <a:defRPr sz="5400"/>
            </a:lvl1pPr>
          </a:lstStyle>
          <a:p>
            <a:r>
              <a:rPr lang="en-GB"/>
              <a:t>Title</a:t>
            </a:r>
            <a:endParaRPr lang="en-FI"/>
          </a:p>
        </p:txBody>
      </p:sp>
      <p:sp>
        <p:nvSpPr>
          <p:cNvPr id="3" name="Text Placeholder 2">
            <a:extLst>
              <a:ext uri="{FF2B5EF4-FFF2-40B4-BE49-F238E27FC236}">
                <a16:creationId xmlns:a16="http://schemas.microsoft.com/office/drawing/2014/main" id="{F8A990D4-5034-C149-AF17-CF024400A744}"/>
              </a:ext>
            </a:extLst>
          </p:cNvPr>
          <p:cNvSpPr>
            <a:spLocks noGrp="1"/>
          </p:cNvSpPr>
          <p:nvPr>
            <p:ph type="body" idx="1" hasCustomPrompt="1"/>
          </p:nvPr>
        </p:nvSpPr>
        <p:spPr>
          <a:xfrm>
            <a:off x="1795749" y="3675761"/>
            <a:ext cx="8604174" cy="2129727"/>
          </a:xfrm>
        </p:spPr>
        <p:txBody>
          <a:bodyPr anchor="t"/>
          <a:lstStyle>
            <a:lvl1pPr marL="0" indent="0" algn="ctr">
              <a:lnSpc>
                <a:spcPct val="100000"/>
              </a:lnSpc>
              <a:spcBef>
                <a:spcPts val="0"/>
              </a:spcBef>
              <a:spcAft>
                <a:spcPts val="0"/>
              </a:spcAft>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a:t>
            </a:r>
          </a:p>
        </p:txBody>
      </p:sp>
      <p:sp>
        <p:nvSpPr>
          <p:cNvPr id="6" name="Slide Number Placeholder 5">
            <a:extLst>
              <a:ext uri="{FF2B5EF4-FFF2-40B4-BE49-F238E27FC236}">
                <a16:creationId xmlns:a16="http://schemas.microsoft.com/office/drawing/2014/main" id="{EA32C0D3-2401-4E4B-AC95-D43BD549B2CB}"/>
              </a:ext>
            </a:extLst>
          </p:cNvPr>
          <p:cNvSpPr>
            <a:spLocks noGrp="1"/>
          </p:cNvSpPr>
          <p:nvPr>
            <p:ph type="sldNum" sz="quarter" idx="12"/>
          </p:nvPr>
        </p:nvSpPr>
        <p:spPr/>
        <p:txBody>
          <a:bodyPr/>
          <a:lstStyle>
            <a:lvl1pPr>
              <a:defRPr b="0">
                <a:solidFill>
                  <a:schemeClr val="tx1"/>
                </a:solidFill>
              </a:defRPr>
            </a:lvl1pPr>
          </a:lstStyle>
          <a:p>
            <a:fld id="{D106FC8A-82DD-A442-9B6A-8A71E88F6711}" type="slidenum">
              <a:rPr lang="en-FI" smtClean="0"/>
              <a:pPr/>
              <a:t>‹#›</a:t>
            </a:fld>
            <a:endParaRPr lang="en-FI"/>
          </a:p>
        </p:txBody>
      </p:sp>
      <p:pic>
        <p:nvPicPr>
          <p:cNvPr id="17" name="Graphic 16">
            <a:extLst>
              <a:ext uri="{FF2B5EF4-FFF2-40B4-BE49-F238E27FC236}">
                <a16:creationId xmlns:a16="http://schemas.microsoft.com/office/drawing/2014/main" id="{435FF16B-2446-8D4E-8D58-1C4CE7B4ABA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flipH="1">
            <a:off x="1905377" y="-1925261"/>
            <a:ext cx="1818103" cy="5648741"/>
          </a:xfrm>
          <a:prstGeom prst="rect">
            <a:avLst/>
          </a:prstGeom>
        </p:spPr>
      </p:pic>
    </p:spTree>
    <p:extLst>
      <p:ext uri="{BB962C8B-B14F-4D97-AF65-F5344CB8AC3E}">
        <p14:creationId xmlns:p14="http://schemas.microsoft.com/office/powerpoint/2010/main" val="272281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C7583-2407-8341-80E1-760B9F5F4110}"/>
              </a:ext>
            </a:extLst>
          </p:cNvPr>
          <p:cNvSpPr>
            <a:spLocks noGrp="1"/>
          </p:cNvSpPr>
          <p:nvPr>
            <p:ph type="title" hasCustomPrompt="1"/>
          </p:nvPr>
        </p:nvSpPr>
        <p:spPr/>
        <p:txBody>
          <a:bodyPr anchor="ctr"/>
          <a:lstStyle>
            <a:lvl1pPr>
              <a:lnSpc>
                <a:spcPct val="100000"/>
              </a:lnSpc>
              <a:defRPr/>
            </a:lvl1pPr>
          </a:lstStyle>
          <a:p>
            <a:r>
              <a:rPr lang="en-GB"/>
              <a:t>Title</a:t>
            </a:r>
            <a:endParaRPr lang="en-FI"/>
          </a:p>
        </p:txBody>
      </p:sp>
      <p:sp>
        <p:nvSpPr>
          <p:cNvPr id="3" name="Content Placeholder 2">
            <a:extLst>
              <a:ext uri="{FF2B5EF4-FFF2-40B4-BE49-F238E27FC236}">
                <a16:creationId xmlns:a16="http://schemas.microsoft.com/office/drawing/2014/main" id="{6C7E4D31-3D2C-504E-AD47-2ECD352C185F}"/>
              </a:ext>
            </a:extLst>
          </p:cNvPr>
          <p:cNvSpPr>
            <a:spLocks noGrp="1"/>
          </p:cNvSpPr>
          <p:nvPr>
            <p:ph sz="half" idx="1" hasCustomPrompt="1"/>
          </p:nvPr>
        </p:nvSpPr>
        <p:spPr>
          <a:xfrm>
            <a:off x="550863" y="1808163"/>
            <a:ext cx="5321300" cy="3997325"/>
          </a:xfrm>
        </p:spPr>
        <p:txBody>
          <a:bodyPr/>
          <a:lstStyle>
            <a:lvl1pPr>
              <a:lnSpc>
                <a:spcPct val="100000"/>
              </a:lnSpc>
              <a:spcAft>
                <a:spcPts val="600"/>
              </a:spcAft>
              <a:defRPr/>
            </a:lvl1pPr>
            <a:lvl2pPr>
              <a:lnSpc>
                <a:spcPct val="100000"/>
              </a:lnSpc>
              <a:spcAft>
                <a:spcPts val="600"/>
              </a:spcAft>
              <a:defRPr/>
            </a:lvl2pPr>
            <a:lvl3pPr>
              <a:lnSpc>
                <a:spcPct val="100000"/>
              </a:lnSpc>
              <a:spcAft>
                <a:spcPts val="600"/>
              </a:spcAft>
              <a:defRPr/>
            </a:lvl3pPr>
            <a:lvl4pPr>
              <a:lnSpc>
                <a:spcPct val="100000"/>
              </a:lnSpc>
              <a:spcAft>
                <a:spcPts val="600"/>
              </a:spcAft>
              <a:defRPr/>
            </a:lvl4pPr>
            <a:lvl5pPr>
              <a:lnSpc>
                <a:spcPct val="100000"/>
              </a:lnSpc>
              <a:spcAft>
                <a:spcPts val="600"/>
              </a:spcAft>
              <a:defRPr/>
            </a:lvl5pPr>
          </a:lstStyle>
          <a:p>
            <a:pPr lvl="0"/>
            <a:r>
              <a:rPr lang="en-GB"/>
              <a:t>First level</a:t>
            </a:r>
          </a:p>
          <a:p>
            <a:pPr lvl="1"/>
            <a:r>
              <a:rPr lang="en-GB"/>
              <a:t>Second level</a:t>
            </a:r>
          </a:p>
          <a:p>
            <a:pPr lvl="2"/>
            <a:r>
              <a:rPr lang="en-GB"/>
              <a:t>Third level</a:t>
            </a:r>
          </a:p>
          <a:p>
            <a:pPr lvl="3"/>
            <a:r>
              <a:rPr lang="en-GB"/>
              <a:t>Fourth level</a:t>
            </a:r>
          </a:p>
          <a:p>
            <a:pPr lvl="4"/>
            <a:r>
              <a:rPr lang="en-GB"/>
              <a:t>Fifth level</a:t>
            </a:r>
            <a:endParaRPr lang="en-FI"/>
          </a:p>
        </p:txBody>
      </p:sp>
      <p:sp>
        <p:nvSpPr>
          <p:cNvPr id="4" name="Content Placeholder 3">
            <a:extLst>
              <a:ext uri="{FF2B5EF4-FFF2-40B4-BE49-F238E27FC236}">
                <a16:creationId xmlns:a16="http://schemas.microsoft.com/office/drawing/2014/main" id="{E05EAF93-0AA4-D649-AC6F-85C3B8A2A53A}"/>
              </a:ext>
            </a:extLst>
          </p:cNvPr>
          <p:cNvSpPr>
            <a:spLocks noGrp="1"/>
          </p:cNvSpPr>
          <p:nvPr>
            <p:ph sz="half" idx="2" hasCustomPrompt="1"/>
          </p:nvPr>
        </p:nvSpPr>
        <p:spPr>
          <a:xfrm>
            <a:off x="6319837" y="1808163"/>
            <a:ext cx="5321300" cy="3997325"/>
          </a:xfrm>
        </p:spPr>
        <p:txBody>
          <a:bodyPr/>
          <a:lstStyle>
            <a:lvl1pPr>
              <a:lnSpc>
                <a:spcPct val="100000"/>
              </a:lnSpc>
              <a:spcAft>
                <a:spcPts val="600"/>
              </a:spcAft>
              <a:defRPr/>
            </a:lvl1pPr>
            <a:lvl2pPr>
              <a:lnSpc>
                <a:spcPct val="100000"/>
              </a:lnSpc>
              <a:spcAft>
                <a:spcPts val="600"/>
              </a:spcAft>
              <a:defRPr/>
            </a:lvl2pPr>
            <a:lvl3pPr>
              <a:lnSpc>
                <a:spcPct val="100000"/>
              </a:lnSpc>
              <a:spcAft>
                <a:spcPts val="600"/>
              </a:spcAft>
              <a:defRPr/>
            </a:lvl3pPr>
            <a:lvl4pPr>
              <a:lnSpc>
                <a:spcPct val="100000"/>
              </a:lnSpc>
              <a:spcAft>
                <a:spcPts val="600"/>
              </a:spcAft>
              <a:defRPr/>
            </a:lvl4pPr>
            <a:lvl5pPr>
              <a:lnSpc>
                <a:spcPct val="100000"/>
              </a:lnSpc>
              <a:spcAft>
                <a:spcPts val="600"/>
              </a:spcAft>
              <a:defRPr/>
            </a:lvl5pPr>
          </a:lstStyle>
          <a:p>
            <a:pPr lvl="0"/>
            <a:r>
              <a:rPr lang="en-GB"/>
              <a:t>First level</a:t>
            </a:r>
          </a:p>
          <a:p>
            <a:pPr lvl="1"/>
            <a:r>
              <a:rPr lang="en-GB"/>
              <a:t>Second level</a:t>
            </a:r>
          </a:p>
          <a:p>
            <a:pPr lvl="2"/>
            <a:r>
              <a:rPr lang="en-GB"/>
              <a:t>Third level</a:t>
            </a:r>
          </a:p>
          <a:p>
            <a:pPr lvl="3"/>
            <a:r>
              <a:rPr lang="en-GB"/>
              <a:t>Fourth level</a:t>
            </a:r>
          </a:p>
          <a:p>
            <a:pPr lvl="4"/>
            <a:r>
              <a:rPr lang="en-GB"/>
              <a:t>Fifth level</a:t>
            </a:r>
            <a:endParaRPr lang="en-FI"/>
          </a:p>
        </p:txBody>
      </p:sp>
      <p:sp>
        <p:nvSpPr>
          <p:cNvPr id="7" name="Slide Number Placeholder 6">
            <a:extLst>
              <a:ext uri="{FF2B5EF4-FFF2-40B4-BE49-F238E27FC236}">
                <a16:creationId xmlns:a16="http://schemas.microsoft.com/office/drawing/2014/main" id="{7CE9B149-A7E2-9941-A755-DDA54C4FCCC2}"/>
              </a:ext>
            </a:extLst>
          </p:cNvPr>
          <p:cNvSpPr>
            <a:spLocks noGrp="1"/>
          </p:cNvSpPr>
          <p:nvPr>
            <p:ph type="sldNum" sz="quarter" idx="12"/>
          </p:nvPr>
        </p:nvSpPr>
        <p:spPr/>
        <p:txBody>
          <a:bodyPr/>
          <a:lstStyle/>
          <a:p>
            <a:fld id="{D106FC8A-82DD-A442-9B6A-8A71E88F6711}" type="slidenum">
              <a:rPr lang="en-FI" smtClean="0"/>
              <a:t>‹#›</a:t>
            </a:fld>
            <a:endParaRPr lang="en-FI"/>
          </a:p>
        </p:txBody>
      </p:sp>
    </p:spTree>
    <p:extLst>
      <p:ext uri="{BB962C8B-B14F-4D97-AF65-F5344CB8AC3E}">
        <p14:creationId xmlns:p14="http://schemas.microsoft.com/office/powerpoint/2010/main" val="393640972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9DD84-511A-DB44-8498-F8BA4CD94BB0}"/>
              </a:ext>
            </a:extLst>
          </p:cNvPr>
          <p:cNvSpPr>
            <a:spLocks noGrp="1"/>
          </p:cNvSpPr>
          <p:nvPr>
            <p:ph type="title" hasCustomPrompt="1"/>
          </p:nvPr>
        </p:nvSpPr>
        <p:spPr>
          <a:xfrm>
            <a:off x="550863" y="365125"/>
            <a:ext cx="11090275" cy="1325563"/>
          </a:xfrm>
        </p:spPr>
        <p:txBody>
          <a:bodyPr anchor="ctr"/>
          <a:lstStyle>
            <a:lvl1pPr>
              <a:lnSpc>
                <a:spcPct val="100000"/>
              </a:lnSpc>
              <a:defRPr/>
            </a:lvl1pPr>
          </a:lstStyle>
          <a:p>
            <a:r>
              <a:rPr lang="en-GB"/>
              <a:t>Title</a:t>
            </a:r>
            <a:endParaRPr lang="en-FI"/>
          </a:p>
        </p:txBody>
      </p:sp>
      <p:sp>
        <p:nvSpPr>
          <p:cNvPr id="3" name="Text Placeholder 2">
            <a:extLst>
              <a:ext uri="{FF2B5EF4-FFF2-40B4-BE49-F238E27FC236}">
                <a16:creationId xmlns:a16="http://schemas.microsoft.com/office/drawing/2014/main" id="{0D032D10-61D5-F140-A6B4-EB14548BFA4B}"/>
              </a:ext>
            </a:extLst>
          </p:cNvPr>
          <p:cNvSpPr>
            <a:spLocks noGrp="1"/>
          </p:cNvSpPr>
          <p:nvPr>
            <p:ph type="body" idx="1" hasCustomPrompt="1"/>
          </p:nvPr>
        </p:nvSpPr>
        <p:spPr>
          <a:xfrm>
            <a:off x="550863" y="1681163"/>
            <a:ext cx="5329238" cy="823912"/>
          </a:xfrm>
        </p:spPr>
        <p:txBody>
          <a:bodyPr anchor="ctr"/>
          <a:lstStyle>
            <a:lvl1pPr marL="0" indent="0">
              <a:lnSpc>
                <a:spcPct val="100000"/>
              </a:lnSpc>
              <a:spcBef>
                <a:spcPts val="0"/>
              </a:spcBef>
              <a:spcAft>
                <a:spcPts val="0"/>
              </a:spcAft>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Subtitle</a:t>
            </a:r>
          </a:p>
        </p:txBody>
      </p:sp>
      <p:sp>
        <p:nvSpPr>
          <p:cNvPr id="4" name="Content Placeholder 3">
            <a:extLst>
              <a:ext uri="{FF2B5EF4-FFF2-40B4-BE49-F238E27FC236}">
                <a16:creationId xmlns:a16="http://schemas.microsoft.com/office/drawing/2014/main" id="{64C08443-DC0F-2643-A394-451D4D5AA342}"/>
              </a:ext>
            </a:extLst>
          </p:cNvPr>
          <p:cNvSpPr>
            <a:spLocks noGrp="1"/>
          </p:cNvSpPr>
          <p:nvPr>
            <p:ph sz="half" idx="2" hasCustomPrompt="1"/>
          </p:nvPr>
        </p:nvSpPr>
        <p:spPr>
          <a:xfrm>
            <a:off x="550863" y="2505075"/>
            <a:ext cx="5329238" cy="3300413"/>
          </a:xfrm>
        </p:spPr>
        <p:txBody>
          <a:bodyPr/>
          <a:lstStyle>
            <a:lvl1pPr>
              <a:lnSpc>
                <a:spcPct val="100000"/>
              </a:lnSpc>
              <a:spcAft>
                <a:spcPts val="600"/>
              </a:spcAft>
              <a:defRPr/>
            </a:lvl1pPr>
            <a:lvl2pPr>
              <a:lnSpc>
                <a:spcPct val="100000"/>
              </a:lnSpc>
              <a:spcAft>
                <a:spcPts val="600"/>
              </a:spcAft>
              <a:defRPr/>
            </a:lvl2pPr>
            <a:lvl3pPr>
              <a:lnSpc>
                <a:spcPct val="100000"/>
              </a:lnSpc>
              <a:spcAft>
                <a:spcPts val="600"/>
              </a:spcAft>
              <a:defRPr/>
            </a:lvl3pPr>
            <a:lvl4pPr>
              <a:lnSpc>
                <a:spcPct val="100000"/>
              </a:lnSpc>
              <a:spcAft>
                <a:spcPts val="600"/>
              </a:spcAft>
              <a:defRPr/>
            </a:lvl4pPr>
            <a:lvl5pPr>
              <a:lnSpc>
                <a:spcPct val="100000"/>
              </a:lnSpc>
              <a:spcAft>
                <a:spcPts val="600"/>
              </a:spcAft>
              <a:defRPr/>
            </a:lvl5pPr>
          </a:lstStyle>
          <a:p>
            <a:pPr lvl="0"/>
            <a:r>
              <a:rPr lang="en-GB"/>
              <a:t>First level</a:t>
            </a:r>
          </a:p>
          <a:p>
            <a:pPr lvl="1"/>
            <a:r>
              <a:rPr lang="en-GB"/>
              <a:t>Second level</a:t>
            </a:r>
          </a:p>
          <a:p>
            <a:pPr lvl="2"/>
            <a:r>
              <a:rPr lang="en-GB"/>
              <a:t>Third level</a:t>
            </a:r>
          </a:p>
          <a:p>
            <a:pPr lvl="3"/>
            <a:r>
              <a:rPr lang="en-GB"/>
              <a:t>Fourth level</a:t>
            </a:r>
          </a:p>
          <a:p>
            <a:pPr lvl="4"/>
            <a:r>
              <a:rPr lang="en-GB"/>
              <a:t>Fifth level</a:t>
            </a:r>
            <a:endParaRPr lang="en-FI"/>
          </a:p>
        </p:txBody>
      </p:sp>
      <p:sp>
        <p:nvSpPr>
          <p:cNvPr id="5" name="Text Placeholder 4">
            <a:extLst>
              <a:ext uri="{FF2B5EF4-FFF2-40B4-BE49-F238E27FC236}">
                <a16:creationId xmlns:a16="http://schemas.microsoft.com/office/drawing/2014/main" id="{2396D853-FC54-9B48-92D2-954D70BEF30E}"/>
              </a:ext>
            </a:extLst>
          </p:cNvPr>
          <p:cNvSpPr>
            <a:spLocks noGrp="1"/>
          </p:cNvSpPr>
          <p:nvPr>
            <p:ph type="body" sz="quarter" idx="3" hasCustomPrompt="1"/>
          </p:nvPr>
        </p:nvSpPr>
        <p:spPr>
          <a:xfrm>
            <a:off x="6311900" y="1681163"/>
            <a:ext cx="5329238" cy="823912"/>
          </a:xfrm>
        </p:spPr>
        <p:txBody>
          <a:bodyPr anchor="ctr"/>
          <a:lstStyle>
            <a:lvl1pPr marL="0" indent="0">
              <a:lnSpc>
                <a:spcPct val="100000"/>
              </a:lnSpc>
              <a:spcBef>
                <a:spcPts val="0"/>
              </a:spcBef>
              <a:spcAft>
                <a:spcPts val="0"/>
              </a:spcAft>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Subtitle</a:t>
            </a:r>
          </a:p>
        </p:txBody>
      </p:sp>
      <p:sp>
        <p:nvSpPr>
          <p:cNvPr id="6" name="Content Placeholder 5">
            <a:extLst>
              <a:ext uri="{FF2B5EF4-FFF2-40B4-BE49-F238E27FC236}">
                <a16:creationId xmlns:a16="http://schemas.microsoft.com/office/drawing/2014/main" id="{A5BAEA6E-7778-FA4E-AED4-456B4371FCF6}"/>
              </a:ext>
            </a:extLst>
          </p:cNvPr>
          <p:cNvSpPr>
            <a:spLocks noGrp="1"/>
          </p:cNvSpPr>
          <p:nvPr>
            <p:ph sz="quarter" idx="4" hasCustomPrompt="1"/>
          </p:nvPr>
        </p:nvSpPr>
        <p:spPr>
          <a:xfrm>
            <a:off x="6311900" y="2505075"/>
            <a:ext cx="5329238" cy="3300413"/>
          </a:xfrm>
        </p:spPr>
        <p:txBody>
          <a:bodyPr/>
          <a:lstStyle>
            <a:lvl1pPr>
              <a:lnSpc>
                <a:spcPct val="100000"/>
              </a:lnSpc>
              <a:spcAft>
                <a:spcPts val="600"/>
              </a:spcAft>
              <a:defRPr/>
            </a:lvl1pPr>
            <a:lvl2pPr>
              <a:lnSpc>
                <a:spcPct val="100000"/>
              </a:lnSpc>
              <a:spcAft>
                <a:spcPts val="600"/>
              </a:spcAft>
              <a:defRPr/>
            </a:lvl2pPr>
            <a:lvl3pPr>
              <a:lnSpc>
                <a:spcPct val="100000"/>
              </a:lnSpc>
              <a:spcAft>
                <a:spcPts val="600"/>
              </a:spcAft>
              <a:defRPr/>
            </a:lvl3pPr>
            <a:lvl4pPr>
              <a:lnSpc>
                <a:spcPct val="100000"/>
              </a:lnSpc>
              <a:spcAft>
                <a:spcPts val="600"/>
              </a:spcAft>
              <a:defRPr/>
            </a:lvl4pPr>
            <a:lvl5pPr>
              <a:lnSpc>
                <a:spcPct val="100000"/>
              </a:lnSpc>
              <a:spcAft>
                <a:spcPts val="600"/>
              </a:spcAft>
              <a:defRPr/>
            </a:lvl5pPr>
          </a:lstStyle>
          <a:p>
            <a:pPr lvl="0"/>
            <a:r>
              <a:rPr lang="en-GB"/>
              <a:t>First level</a:t>
            </a:r>
          </a:p>
          <a:p>
            <a:pPr lvl="1"/>
            <a:r>
              <a:rPr lang="en-GB"/>
              <a:t>Second level</a:t>
            </a:r>
          </a:p>
          <a:p>
            <a:pPr lvl="2"/>
            <a:r>
              <a:rPr lang="en-GB"/>
              <a:t>Third level</a:t>
            </a:r>
          </a:p>
          <a:p>
            <a:pPr lvl="3"/>
            <a:r>
              <a:rPr lang="en-GB"/>
              <a:t>Fourth level</a:t>
            </a:r>
          </a:p>
          <a:p>
            <a:pPr lvl="4"/>
            <a:r>
              <a:rPr lang="en-GB"/>
              <a:t>Fifth level</a:t>
            </a:r>
            <a:endParaRPr lang="en-FI"/>
          </a:p>
        </p:txBody>
      </p:sp>
      <p:sp>
        <p:nvSpPr>
          <p:cNvPr id="9" name="Slide Number Placeholder 8">
            <a:extLst>
              <a:ext uri="{FF2B5EF4-FFF2-40B4-BE49-F238E27FC236}">
                <a16:creationId xmlns:a16="http://schemas.microsoft.com/office/drawing/2014/main" id="{618BED02-A598-8E41-BA37-2531B16881BE}"/>
              </a:ext>
            </a:extLst>
          </p:cNvPr>
          <p:cNvSpPr>
            <a:spLocks noGrp="1"/>
          </p:cNvSpPr>
          <p:nvPr>
            <p:ph type="sldNum" sz="quarter" idx="12"/>
          </p:nvPr>
        </p:nvSpPr>
        <p:spPr/>
        <p:txBody>
          <a:bodyPr/>
          <a:lstStyle/>
          <a:p>
            <a:fld id="{D106FC8A-82DD-A442-9B6A-8A71E88F6711}" type="slidenum">
              <a:rPr lang="en-FI" smtClean="0"/>
              <a:t>‹#›</a:t>
            </a:fld>
            <a:endParaRPr lang="en-FI"/>
          </a:p>
        </p:txBody>
      </p:sp>
    </p:spTree>
    <p:extLst>
      <p:ext uri="{BB962C8B-B14F-4D97-AF65-F5344CB8AC3E}">
        <p14:creationId xmlns:p14="http://schemas.microsoft.com/office/powerpoint/2010/main" val="2109811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C2988-6213-754F-BBDD-0E11582D2895}"/>
              </a:ext>
            </a:extLst>
          </p:cNvPr>
          <p:cNvSpPr>
            <a:spLocks noGrp="1"/>
          </p:cNvSpPr>
          <p:nvPr>
            <p:ph type="title" hasCustomPrompt="1"/>
          </p:nvPr>
        </p:nvSpPr>
        <p:spPr/>
        <p:txBody>
          <a:bodyPr anchor="ctr"/>
          <a:lstStyle>
            <a:lvl1pPr>
              <a:lnSpc>
                <a:spcPct val="100000"/>
              </a:lnSpc>
              <a:defRPr/>
            </a:lvl1pPr>
          </a:lstStyle>
          <a:p>
            <a:r>
              <a:rPr lang="en-GB"/>
              <a:t>Title</a:t>
            </a:r>
            <a:endParaRPr lang="en-FI"/>
          </a:p>
        </p:txBody>
      </p:sp>
      <p:sp>
        <p:nvSpPr>
          <p:cNvPr id="5" name="Slide Number Placeholder 4">
            <a:extLst>
              <a:ext uri="{FF2B5EF4-FFF2-40B4-BE49-F238E27FC236}">
                <a16:creationId xmlns:a16="http://schemas.microsoft.com/office/drawing/2014/main" id="{1327ECFB-6182-024A-82DD-AD906EFEB0A5}"/>
              </a:ext>
            </a:extLst>
          </p:cNvPr>
          <p:cNvSpPr>
            <a:spLocks noGrp="1"/>
          </p:cNvSpPr>
          <p:nvPr>
            <p:ph type="sldNum" sz="quarter" idx="12"/>
          </p:nvPr>
        </p:nvSpPr>
        <p:spPr/>
        <p:txBody>
          <a:bodyPr/>
          <a:lstStyle/>
          <a:p>
            <a:fld id="{D106FC8A-82DD-A442-9B6A-8A71E88F6711}" type="slidenum">
              <a:rPr lang="en-FI" smtClean="0"/>
              <a:t>‹#›</a:t>
            </a:fld>
            <a:endParaRPr lang="en-FI"/>
          </a:p>
        </p:txBody>
      </p:sp>
    </p:spTree>
    <p:extLst>
      <p:ext uri="{BB962C8B-B14F-4D97-AF65-F5344CB8AC3E}">
        <p14:creationId xmlns:p14="http://schemas.microsoft.com/office/powerpoint/2010/main" val="1956885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3" name="Slide Number Placeholder 22">
            <a:extLst>
              <a:ext uri="{FF2B5EF4-FFF2-40B4-BE49-F238E27FC236}">
                <a16:creationId xmlns:a16="http://schemas.microsoft.com/office/drawing/2014/main" id="{95EC9BBB-DD06-3544-8332-28BC65B98B13}"/>
              </a:ext>
            </a:extLst>
          </p:cNvPr>
          <p:cNvSpPr>
            <a:spLocks noGrp="1"/>
          </p:cNvSpPr>
          <p:nvPr>
            <p:ph type="sldNum" sz="quarter" idx="12"/>
          </p:nvPr>
        </p:nvSpPr>
        <p:spPr/>
        <p:txBody>
          <a:bodyPr/>
          <a:lstStyle/>
          <a:p>
            <a:fld id="{D106FC8A-82DD-A442-9B6A-8A71E88F6711}" type="slidenum">
              <a:rPr lang="en-FI" smtClean="0"/>
              <a:pPr/>
              <a:t>‹#›</a:t>
            </a:fld>
            <a:endParaRPr lang="en-FI"/>
          </a:p>
        </p:txBody>
      </p:sp>
    </p:spTree>
    <p:extLst>
      <p:ext uri="{BB962C8B-B14F-4D97-AF65-F5344CB8AC3E}">
        <p14:creationId xmlns:p14="http://schemas.microsoft.com/office/powerpoint/2010/main" val="3855262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lank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FE28ED7-8DA9-7F46-9FB8-2F83C90BC2E6}"/>
              </a:ext>
            </a:extLst>
          </p:cNvPr>
          <p:cNvSpPr/>
          <p:nvPr userDrawn="1"/>
        </p:nvSpPr>
        <p:spPr>
          <a:xfrm>
            <a:off x="0" y="6669088"/>
            <a:ext cx="12192000" cy="200786"/>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7" name="Graphic 6">
            <a:extLst>
              <a:ext uri="{FF2B5EF4-FFF2-40B4-BE49-F238E27FC236}">
                <a16:creationId xmlns:a16="http://schemas.microsoft.com/office/drawing/2014/main" id="{877CA7A1-7129-6C4B-95C3-E94DD4EEB74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88658"/>
          <a:stretch/>
        </p:blipFill>
        <p:spPr>
          <a:xfrm>
            <a:off x="11125200" y="6669088"/>
            <a:ext cx="1078672" cy="200786"/>
          </a:xfrm>
          <a:prstGeom prst="rect">
            <a:avLst/>
          </a:prstGeom>
        </p:spPr>
      </p:pic>
      <p:sp>
        <p:nvSpPr>
          <p:cNvPr id="2" name="Title 1">
            <a:extLst>
              <a:ext uri="{FF2B5EF4-FFF2-40B4-BE49-F238E27FC236}">
                <a16:creationId xmlns:a16="http://schemas.microsoft.com/office/drawing/2014/main" id="{DDD4360E-F313-0121-27B3-BAD66B6025B8}"/>
              </a:ext>
            </a:extLst>
          </p:cNvPr>
          <p:cNvSpPr>
            <a:spLocks noGrp="1"/>
          </p:cNvSpPr>
          <p:nvPr>
            <p:ph type="title" hasCustomPrompt="1"/>
          </p:nvPr>
        </p:nvSpPr>
        <p:spPr>
          <a:xfrm>
            <a:off x="550863" y="365125"/>
            <a:ext cx="11090275" cy="1325563"/>
          </a:xfrm>
        </p:spPr>
        <p:txBody>
          <a:bodyPr anchor="ctr"/>
          <a:lstStyle>
            <a:lvl1pPr>
              <a:lnSpc>
                <a:spcPct val="100000"/>
              </a:lnSpc>
              <a:defRPr/>
            </a:lvl1pPr>
          </a:lstStyle>
          <a:p>
            <a:r>
              <a:rPr lang="en-GB"/>
              <a:t>Title</a:t>
            </a:r>
            <a:endParaRPr lang="en-FI"/>
          </a:p>
        </p:txBody>
      </p:sp>
    </p:spTree>
    <p:extLst>
      <p:ext uri="{BB962C8B-B14F-4D97-AF65-F5344CB8AC3E}">
        <p14:creationId xmlns:p14="http://schemas.microsoft.com/office/powerpoint/2010/main" val="4166489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230AC1F2-6AE3-1F4B-ACC1-A72643D2383B}"/>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11125200" y="5099519"/>
            <a:ext cx="1078672" cy="1770355"/>
          </a:xfrm>
          <a:prstGeom prst="rect">
            <a:avLst/>
          </a:prstGeom>
        </p:spPr>
      </p:pic>
      <p:sp>
        <p:nvSpPr>
          <p:cNvPr id="2" name="Title Placeholder 1">
            <a:extLst>
              <a:ext uri="{FF2B5EF4-FFF2-40B4-BE49-F238E27FC236}">
                <a16:creationId xmlns:a16="http://schemas.microsoft.com/office/drawing/2014/main" id="{BDF4B9E2-EA82-9F4E-9B5E-1FDD618C0581}"/>
              </a:ext>
            </a:extLst>
          </p:cNvPr>
          <p:cNvSpPr>
            <a:spLocks noGrp="1"/>
          </p:cNvSpPr>
          <p:nvPr>
            <p:ph type="title"/>
          </p:nvPr>
        </p:nvSpPr>
        <p:spPr>
          <a:xfrm>
            <a:off x="550863" y="365125"/>
            <a:ext cx="11090275" cy="1325563"/>
          </a:xfrm>
          <a:prstGeom prst="rect">
            <a:avLst/>
          </a:prstGeom>
        </p:spPr>
        <p:txBody>
          <a:bodyPr vert="horz" lIns="91440" tIns="45720" rIns="91440" bIns="45720" rtlCol="0" anchor="ctr">
            <a:normAutofit/>
          </a:bodyPr>
          <a:lstStyle/>
          <a:p>
            <a:r>
              <a:rPr lang="en-GB"/>
              <a:t>Title</a:t>
            </a:r>
            <a:endParaRPr lang="en-FI"/>
          </a:p>
        </p:txBody>
      </p:sp>
      <p:sp>
        <p:nvSpPr>
          <p:cNvPr id="3" name="Text Placeholder 2">
            <a:extLst>
              <a:ext uri="{FF2B5EF4-FFF2-40B4-BE49-F238E27FC236}">
                <a16:creationId xmlns:a16="http://schemas.microsoft.com/office/drawing/2014/main" id="{CCEE708C-7938-8E41-BB1E-7385662A42D0}"/>
              </a:ext>
            </a:extLst>
          </p:cNvPr>
          <p:cNvSpPr>
            <a:spLocks noGrp="1"/>
          </p:cNvSpPr>
          <p:nvPr>
            <p:ph type="body" idx="1"/>
          </p:nvPr>
        </p:nvSpPr>
        <p:spPr>
          <a:xfrm>
            <a:off x="550863" y="1808163"/>
            <a:ext cx="11090275" cy="3997325"/>
          </a:xfrm>
          <a:prstGeom prst="rect">
            <a:avLst/>
          </a:prstGeom>
        </p:spPr>
        <p:txBody>
          <a:bodyPr vert="horz" lIns="91440" tIns="45720" rIns="91440" bIns="45720" rtlCol="0">
            <a:normAutofit/>
          </a:bodyPr>
          <a:lstStyle/>
          <a:p>
            <a:pPr lvl="0"/>
            <a:r>
              <a:rPr lang="en-GB"/>
              <a:t>First level</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5">
            <a:extLst>
              <a:ext uri="{FF2B5EF4-FFF2-40B4-BE49-F238E27FC236}">
                <a16:creationId xmlns:a16="http://schemas.microsoft.com/office/drawing/2014/main" id="{BDC12262-33C5-2B4F-90FB-33F6B1BC2C21}"/>
              </a:ext>
            </a:extLst>
          </p:cNvPr>
          <p:cNvSpPr>
            <a:spLocks noGrp="1"/>
          </p:cNvSpPr>
          <p:nvPr>
            <p:ph type="sldNum" sz="quarter" idx="4"/>
          </p:nvPr>
        </p:nvSpPr>
        <p:spPr>
          <a:xfrm>
            <a:off x="10199468" y="6378917"/>
            <a:ext cx="552929" cy="365125"/>
          </a:xfrm>
          <a:prstGeom prst="rect">
            <a:avLst/>
          </a:prstGeom>
        </p:spPr>
        <p:txBody>
          <a:bodyPr vert="horz" lIns="91440" tIns="45720" rIns="91440" bIns="45720" rtlCol="0" anchor="ctr"/>
          <a:lstStyle>
            <a:lvl1pPr algn="r">
              <a:defRPr sz="1000" b="0">
                <a:solidFill>
                  <a:schemeClr val="tx1"/>
                </a:solidFill>
              </a:defRPr>
            </a:lvl1pPr>
          </a:lstStyle>
          <a:p>
            <a:fld id="{D106FC8A-82DD-A442-9B6A-8A71E88F6711}" type="slidenum">
              <a:rPr lang="en-FI" smtClean="0"/>
              <a:pPr/>
              <a:t>‹#›</a:t>
            </a:fld>
            <a:endParaRPr lang="en-FI"/>
          </a:p>
        </p:txBody>
      </p:sp>
      <p:pic>
        <p:nvPicPr>
          <p:cNvPr id="8" name="Graphic 7">
            <a:extLst>
              <a:ext uri="{FF2B5EF4-FFF2-40B4-BE49-F238E27FC236}">
                <a16:creationId xmlns:a16="http://schemas.microsoft.com/office/drawing/2014/main" id="{828344FF-7B7E-874B-AFA0-FB4EDA8AABAF}"/>
              </a:ext>
            </a:extLst>
          </p:cNvPr>
          <p:cNvPicPr>
            <a:picLocks noChangeAspect="1"/>
          </p:cNvPicPr>
          <p:nvPr userDrawn="1"/>
        </p:nvPicPr>
        <p:blipFill>
          <a:blip r:embed="rId19">
            <a:extLst>
              <a:ext uri="{96DAC541-7B7A-43D3-8B79-37D633B846F1}">
                <asvg:svgBlip xmlns:asvg="http://schemas.microsoft.com/office/drawing/2016/SVG/main" r:embed="rId20"/>
              </a:ext>
            </a:extLst>
          </a:blip>
          <a:stretch>
            <a:fillRect/>
          </a:stretch>
        </p:blipFill>
        <p:spPr>
          <a:xfrm>
            <a:off x="550863" y="6404058"/>
            <a:ext cx="1935000" cy="309600"/>
          </a:xfrm>
          <a:prstGeom prst="rect">
            <a:avLst/>
          </a:prstGeom>
        </p:spPr>
      </p:pic>
    </p:spTree>
    <p:extLst>
      <p:ext uri="{BB962C8B-B14F-4D97-AF65-F5344CB8AC3E}">
        <p14:creationId xmlns:p14="http://schemas.microsoft.com/office/powerpoint/2010/main" val="5087897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3" r:id="rId3"/>
    <p:sldLayoutId id="2147483663" r:id="rId4"/>
    <p:sldLayoutId id="2147483664" r:id="rId5"/>
    <p:sldLayoutId id="2147483665" r:id="rId6"/>
    <p:sldLayoutId id="2147483666" r:id="rId7"/>
    <p:sldLayoutId id="2147483667" r:id="rId8"/>
    <p:sldLayoutId id="2147483672" r:id="rId9"/>
    <p:sldLayoutId id="2147483674" r:id="rId10"/>
    <p:sldLayoutId id="2147483675" r:id="rId11"/>
    <p:sldLayoutId id="2147483668" r:id="rId12"/>
    <p:sldLayoutId id="2147483669" r:id="rId13"/>
    <p:sldLayoutId id="2147483670" r:id="rId14"/>
    <p:sldLayoutId id="2147483671" r:id="rId15"/>
  </p:sldLayoutIdLst>
  <p:hf hdr="0" dt="0"/>
  <p:txStyles>
    <p:titleStyle>
      <a:lvl1pPr algn="l" defTabSz="914400" rtl="0" eaLnBrk="1" latinLnBrk="0" hangingPunct="1">
        <a:lnSpc>
          <a:spcPct val="100000"/>
        </a:lnSpc>
        <a:spcBef>
          <a:spcPct val="0"/>
        </a:spcBef>
        <a:buNone/>
        <a:defRPr sz="3600" b="1" kern="1200">
          <a:solidFill>
            <a:schemeClr val="tx1"/>
          </a:solidFill>
          <a:latin typeface="+mj-lt"/>
          <a:ea typeface="+mj-ea"/>
          <a:cs typeface="+mj-cs"/>
        </a:defRPr>
      </a:lvl1pPr>
    </p:titleStyle>
    <p:bodyStyle>
      <a:lvl1pPr marL="342900" indent="-342900" algn="l" defTabSz="914400" rtl="0" eaLnBrk="1" latinLnBrk="0" hangingPunct="1">
        <a:lnSpc>
          <a:spcPct val="100000"/>
        </a:lnSpc>
        <a:spcBef>
          <a:spcPts val="0"/>
        </a:spcBef>
        <a:spcAft>
          <a:spcPts val="600"/>
        </a:spcAft>
        <a:buFont typeface="Arial" panose="020B0604020202020204" pitchFamily="34" charset="0"/>
        <a:buChar char="•"/>
        <a:defRPr sz="2400" kern="1200">
          <a:solidFill>
            <a:schemeClr val="tx1"/>
          </a:solidFill>
          <a:latin typeface="+mn-lt"/>
          <a:ea typeface="+mn-ea"/>
          <a:cs typeface="+mn-cs"/>
        </a:defRPr>
      </a:lvl1pPr>
      <a:lvl2pPr marL="800100" indent="-3429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2pPr>
      <a:lvl3pPr marL="1200150" indent="-28575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3pPr>
      <a:lvl4pPr marL="1657350" indent="-28575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2114550" indent="-28575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userDrawn="1">
          <p15:clr>
            <a:srgbClr val="F26B43"/>
          </p15:clr>
        </p15:guide>
        <p15:guide id="3" pos="7333">
          <p15:clr>
            <a:srgbClr val="F26B43"/>
          </p15:clr>
        </p15:guide>
        <p15:guide id="4" pos="347">
          <p15:clr>
            <a:srgbClr val="F26B43"/>
          </p15:clr>
        </p15:guide>
        <p15:guide id="5" orient="horz" pos="3838" userDrawn="1">
          <p15:clr>
            <a:srgbClr val="F26B43"/>
          </p15:clr>
        </p15:guide>
        <p15:guide id="6" orient="horz" pos="4247" userDrawn="1">
          <p15:clr>
            <a:srgbClr val="F26B43"/>
          </p15:clr>
        </p15:guide>
        <p15:guide id="7" orient="horz" pos="4020" userDrawn="1">
          <p15:clr>
            <a:srgbClr val="F26B43"/>
          </p15:clr>
        </p15:guide>
        <p15:guide id="8" orient="horz" pos="3657" userDrawn="1">
          <p15:clr>
            <a:srgbClr val="F26B43"/>
          </p15:clr>
        </p15:guide>
        <p15:guide id="9" pos="3976" userDrawn="1">
          <p15:clr>
            <a:srgbClr val="F26B43"/>
          </p15:clr>
        </p15:guide>
        <p15:guide id="10" pos="3704" userDrawn="1">
          <p15:clr>
            <a:srgbClr val="F26B43"/>
          </p15:clr>
        </p15:guide>
        <p15:guide id="11" pos="483" userDrawn="1">
          <p15:clr>
            <a:srgbClr val="F26B43"/>
          </p15:clr>
        </p15:guide>
        <p15:guide id="12" pos="7197" userDrawn="1">
          <p15:clr>
            <a:srgbClr val="F26B43"/>
          </p15:clr>
        </p15:guide>
        <p15:guide id="13" orient="horz" pos="482" userDrawn="1">
          <p15:clr>
            <a:srgbClr val="F26B43"/>
          </p15:clr>
        </p15:guide>
        <p15:guide id="14" orient="horz" pos="232" userDrawn="1">
          <p15:clr>
            <a:srgbClr val="F26B43"/>
          </p15:clr>
        </p15:guide>
        <p15:guide id="15" orient="horz" pos="1139"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1.xml.rels><?xml version="1.0" encoding="UTF-8" standalone="yes"?>
<Relationships xmlns="http://schemas.openxmlformats.org/package/2006/relationships"><Relationship Id="rId3" Type="http://schemas.openxmlformats.org/officeDocument/2006/relationships/hyperlink" Target="http://www.mikkokesa.fi/" TargetMode="External"/><Relationship Id="rId2" Type="http://schemas.openxmlformats.org/officeDocument/2006/relationships/hyperlink" Target="mailto:mikko@mikkokesa.fi"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0E856B5-F3C0-F8FB-F71D-2A03181D2515}"/>
              </a:ext>
            </a:extLst>
          </p:cNvPr>
          <p:cNvSpPr>
            <a:spLocks noGrp="1"/>
          </p:cNvSpPr>
          <p:nvPr>
            <p:ph type="ctrTitle"/>
          </p:nvPr>
        </p:nvSpPr>
        <p:spPr>
          <a:xfrm>
            <a:off x="550863" y="505953"/>
            <a:ext cx="9294595" cy="2792738"/>
          </a:xfrm>
        </p:spPr>
        <p:txBody>
          <a:bodyPr>
            <a:noAutofit/>
          </a:bodyPr>
          <a:lstStyle/>
          <a:p>
            <a:r>
              <a:rPr lang="fi-FI" sz="1600" dirty="0"/>
              <a:t>Kuusamo, Pudasjärvi, Taivalkoski, Puolanka ja </a:t>
            </a:r>
            <a:r>
              <a:rPr lang="fi-FI" sz="1600" dirty="0" err="1"/>
              <a:t>Ksakki</a:t>
            </a:r>
            <a:r>
              <a:rPr lang="fi-FI" sz="1600" dirty="0"/>
              <a:t> ry</a:t>
            </a:r>
            <a:br>
              <a:rPr lang="fi-FI" sz="3600" dirty="0"/>
            </a:br>
            <a:r>
              <a:rPr lang="fi-FI" sz="3200" dirty="0" err="1"/>
              <a:t>Work&amp;Stay</a:t>
            </a:r>
            <a:r>
              <a:rPr lang="fi-FI" sz="3200" dirty="0"/>
              <a:t> –kokonainen elämä Koillismaalla -hankkeen Työelämätulkki –palvelun vaikuttavuuden arviointi</a:t>
            </a:r>
            <a:endParaRPr lang="fi-FI" sz="3600" dirty="0"/>
          </a:p>
        </p:txBody>
      </p:sp>
      <p:sp>
        <p:nvSpPr>
          <p:cNvPr id="3" name="Alaotsikko 2">
            <a:extLst>
              <a:ext uri="{FF2B5EF4-FFF2-40B4-BE49-F238E27FC236}">
                <a16:creationId xmlns:a16="http://schemas.microsoft.com/office/drawing/2014/main" id="{02ADE9E4-12E6-53EB-A5CC-2A2467006CD6}"/>
              </a:ext>
            </a:extLst>
          </p:cNvPr>
          <p:cNvSpPr>
            <a:spLocks noGrp="1"/>
          </p:cNvSpPr>
          <p:nvPr>
            <p:ph type="subTitle" idx="1"/>
          </p:nvPr>
        </p:nvSpPr>
        <p:spPr/>
        <p:txBody>
          <a:bodyPr>
            <a:normAutofit/>
          </a:bodyPr>
          <a:lstStyle/>
          <a:p>
            <a:r>
              <a:rPr lang="fi-FI" sz="2000" b="1" dirty="0"/>
              <a:t>Yhteenveto 5.11.2025</a:t>
            </a:r>
          </a:p>
          <a:p>
            <a:r>
              <a:rPr lang="fi-FI" sz="2000" dirty="0"/>
              <a:t>Mikko Kesä ja Pekka Ylikojola</a:t>
            </a:r>
          </a:p>
        </p:txBody>
      </p:sp>
      <p:grpSp>
        <p:nvGrpSpPr>
          <p:cNvPr id="18" name="Ryhmä 17">
            <a:extLst>
              <a:ext uri="{FF2B5EF4-FFF2-40B4-BE49-F238E27FC236}">
                <a16:creationId xmlns:a16="http://schemas.microsoft.com/office/drawing/2014/main" id="{C09FF052-E443-6CDC-1A7E-46ACB44CA5C8}"/>
              </a:ext>
            </a:extLst>
          </p:cNvPr>
          <p:cNvGrpSpPr/>
          <p:nvPr/>
        </p:nvGrpSpPr>
        <p:grpSpPr>
          <a:xfrm>
            <a:off x="3207755" y="207393"/>
            <a:ext cx="6724016" cy="716080"/>
            <a:chOff x="550863" y="203970"/>
            <a:chExt cx="6724016" cy="716080"/>
          </a:xfrm>
        </p:grpSpPr>
        <p:pic>
          <p:nvPicPr>
            <p:cNvPr id="7" name="Kuva 6" descr="Kuva, joka sisältää kohteen Fontti, logo, Grafiikka, graafinen suunnittelu&#10;&#10;Tekoälyllä luotu sisältö voi olla virheellistä.">
              <a:extLst>
                <a:ext uri="{FF2B5EF4-FFF2-40B4-BE49-F238E27FC236}">
                  <a16:creationId xmlns:a16="http://schemas.microsoft.com/office/drawing/2014/main" id="{2FD22A32-AA98-F711-0772-4E1867AC3057}"/>
                </a:ext>
              </a:extLst>
            </p:cNvPr>
            <p:cNvPicPr>
              <a:picLocks noChangeAspect="1"/>
            </p:cNvPicPr>
            <p:nvPr/>
          </p:nvPicPr>
          <p:blipFill>
            <a:blip r:embed="rId2"/>
            <a:stretch>
              <a:fillRect/>
            </a:stretch>
          </p:blipFill>
          <p:spPr>
            <a:xfrm>
              <a:off x="550863" y="203970"/>
              <a:ext cx="937263" cy="716080"/>
            </a:xfrm>
            <a:prstGeom prst="rect">
              <a:avLst/>
            </a:prstGeom>
          </p:spPr>
        </p:pic>
        <p:pic>
          <p:nvPicPr>
            <p:cNvPr id="9" name="Kuva 8" descr="Kuva, joka sisältää kohteen teksti, Fontti, kuvakaappaus, Grafiikka&#10;&#10;Tekoälyllä luotu sisältö voi olla virheellistä.">
              <a:extLst>
                <a:ext uri="{FF2B5EF4-FFF2-40B4-BE49-F238E27FC236}">
                  <a16:creationId xmlns:a16="http://schemas.microsoft.com/office/drawing/2014/main" id="{96E56510-7AD3-E234-C1A1-A6B4B19054DA}"/>
                </a:ext>
              </a:extLst>
            </p:cNvPr>
            <p:cNvPicPr>
              <a:picLocks noChangeAspect="1"/>
            </p:cNvPicPr>
            <p:nvPr/>
          </p:nvPicPr>
          <p:blipFill>
            <a:blip r:embed="rId3"/>
            <a:stretch>
              <a:fillRect/>
            </a:stretch>
          </p:blipFill>
          <p:spPr>
            <a:xfrm>
              <a:off x="1545799" y="448433"/>
              <a:ext cx="1184521" cy="288908"/>
            </a:xfrm>
            <a:prstGeom prst="rect">
              <a:avLst/>
            </a:prstGeom>
          </p:spPr>
        </p:pic>
        <p:pic>
          <p:nvPicPr>
            <p:cNvPr id="13" name="Kuva 12" descr="Kuva, joka sisältää kohteen Grafiikka, siluetti, muotoilu, luovuus&#10;&#10;Tekoälyllä luotu sisältö voi olla virheellistä.">
              <a:extLst>
                <a:ext uri="{FF2B5EF4-FFF2-40B4-BE49-F238E27FC236}">
                  <a16:creationId xmlns:a16="http://schemas.microsoft.com/office/drawing/2014/main" id="{EB9DD8BB-35BA-B49D-6608-FE008B204229}"/>
                </a:ext>
              </a:extLst>
            </p:cNvPr>
            <p:cNvPicPr>
              <a:picLocks noChangeAspect="1"/>
            </p:cNvPicPr>
            <p:nvPr/>
          </p:nvPicPr>
          <p:blipFill>
            <a:blip r:embed="rId4"/>
            <a:stretch>
              <a:fillRect/>
            </a:stretch>
          </p:blipFill>
          <p:spPr>
            <a:xfrm>
              <a:off x="3759766" y="324651"/>
              <a:ext cx="1072809" cy="474718"/>
            </a:xfrm>
            <a:prstGeom prst="rect">
              <a:avLst/>
            </a:prstGeom>
          </p:spPr>
        </p:pic>
        <p:pic>
          <p:nvPicPr>
            <p:cNvPr id="15" name="Kuva 14" descr="Kuva, joka sisältää kohteen Grafiikka, Fontti, graafinen suunnittelu, muotoilu&#10;&#10;Tekoälyllä luotu sisältö voi olla virheellistä.">
              <a:extLst>
                <a:ext uri="{FF2B5EF4-FFF2-40B4-BE49-F238E27FC236}">
                  <a16:creationId xmlns:a16="http://schemas.microsoft.com/office/drawing/2014/main" id="{E242BF20-0560-C3FC-2014-AD32F436774A}"/>
                </a:ext>
              </a:extLst>
            </p:cNvPr>
            <p:cNvPicPr>
              <a:picLocks noChangeAspect="1"/>
            </p:cNvPicPr>
            <p:nvPr/>
          </p:nvPicPr>
          <p:blipFill>
            <a:blip r:embed="rId5"/>
            <a:stretch>
              <a:fillRect/>
            </a:stretch>
          </p:blipFill>
          <p:spPr>
            <a:xfrm>
              <a:off x="4990467" y="448433"/>
              <a:ext cx="999465" cy="288908"/>
            </a:xfrm>
            <a:prstGeom prst="rect">
              <a:avLst/>
            </a:prstGeom>
          </p:spPr>
        </p:pic>
        <p:pic>
          <p:nvPicPr>
            <p:cNvPr id="17" name="Kuva 16" descr="Kuva, joka sisältää kohteen Fontti, Grafiikka, graafinen suunnittelu, teksti&#10;&#10;Tekoälyllä luotu sisältö voi olla virheellistä.">
              <a:extLst>
                <a:ext uri="{FF2B5EF4-FFF2-40B4-BE49-F238E27FC236}">
                  <a16:creationId xmlns:a16="http://schemas.microsoft.com/office/drawing/2014/main" id="{8484A9FA-750F-DC77-F6E1-C389AFF1ABCE}"/>
                </a:ext>
              </a:extLst>
            </p:cNvPr>
            <p:cNvPicPr>
              <a:picLocks noChangeAspect="1"/>
            </p:cNvPicPr>
            <p:nvPr/>
          </p:nvPicPr>
          <p:blipFill>
            <a:blip r:embed="rId6"/>
            <a:stretch>
              <a:fillRect/>
            </a:stretch>
          </p:blipFill>
          <p:spPr>
            <a:xfrm>
              <a:off x="6202070" y="447683"/>
              <a:ext cx="1072809" cy="289658"/>
            </a:xfrm>
            <a:prstGeom prst="rect">
              <a:avLst/>
            </a:prstGeom>
          </p:spPr>
        </p:pic>
      </p:grpSp>
      <p:pic>
        <p:nvPicPr>
          <p:cNvPr id="4" name="Kuva 3" descr="Kuva, joka sisältää kohteen Grafiikka, Fontti, graafinen suunnittelu, kuvakaappaus&#10;&#10;Kuvaus luotu automaattisesti">
            <a:extLst>
              <a:ext uri="{FF2B5EF4-FFF2-40B4-BE49-F238E27FC236}">
                <a16:creationId xmlns:a16="http://schemas.microsoft.com/office/drawing/2014/main" id="{ED028F8A-75F3-9CDA-4DEF-9279E964C07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58680" y="358576"/>
            <a:ext cx="800086" cy="474718"/>
          </a:xfrm>
          <a:prstGeom prst="rect">
            <a:avLst/>
          </a:prstGeom>
        </p:spPr>
      </p:pic>
      <p:pic>
        <p:nvPicPr>
          <p:cNvPr id="6" name="Kuva 5" descr="Kuva, joka sisältää kohteen symboli, kuvakaappaus, Sähkönsininen, lippu&#10;&#10;Tekoälyllä luotu sisältö voi olla virheellistä.">
            <a:extLst>
              <a:ext uri="{FF2B5EF4-FFF2-40B4-BE49-F238E27FC236}">
                <a16:creationId xmlns:a16="http://schemas.microsoft.com/office/drawing/2014/main" id="{166A7097-EF34-0CE2-88DF-88F1352896A1}"/>
              </a:ext>
            </a:extLst>
          </p:cNvPr>
          <p:cNvPicPr>
            <a:picLocks noChangeAspect="1"/>
          </p:cNvPicPr>
          <p:nvPr/>
        </p:nvPicPr>
        <p:blipFill>
          <a:blip r:embed="rId8"/>
          <a:stretch>
            <a:fillRect/>
          </a:stretch>
        </p:blipFill>
        <p:spPr>
          <a:xfrm>
            <a:off x="173806" y="0"/>
            <a:ext cx="1028470" cy="1173159"/>
          </a:xfrm>
          <a:prstGeom prst="rect">
            <a:avLst/>
          </a:prstGeom>
        </p:spPr>
      </p:pic>
    </p:spTree>
    <p:extLst>
      <p:ext uri="{BB962C8B-B14F-4D97-AF65-F5344CB8AC3E}">
        <p14:creationId xmlns:p14="http://schemas.microsoft.com/office/powerpoint/2010/main" val="3036156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24861D-E792-A31D-3707-C677DC4EED31}"/>
            </a:ext>
          </a:extLst>
        </p:cNvPr>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AFD8372E-FA0B-98D1-41D4-4031DBB43CA2}"/>
              </a:ext>
            </a:extLst>
          </p:cNvPr>
          <p:cNvSpPr>
            <a:spLocks noGrp="1"/>
          </p:cNvSpPr>
          <p:nvPr>
            <p:ph type="sldNum" sz="quarter" idx="4294967295"/>
          </p:nvPr>
        </p:nvSpPr>
        <p:spPr>
          <a:xfrm>
            <a:off x="11639550" y="6378575"/>
            <a:ext cx="552450" cy="365125"/>
          </a:xfrm>
        </p:spPr>
        <p:txBody>
          <a:bodyPr/>
          <a:lstStyle/>
          <a:p>
            <a:fld id="{D106FC8A-82DD-A442-9B6A-8A71E88F6711}" type="slidenum">
              <a:rPr lang="en-FI" smtClean="0"/>
              <a:pPr/>
              <a:t>10</a:t>
            </a:fld>
            <a:endParaRPr lang="en-FI"/>
          </a:p>
        </p:txBody>
      </p:sp>
      <p:graphicFrame>
        <p:nvGraphicFramePr>
          <p:cNvPr id="6" name="Taulukko 5">
            <a:extLst>
              <a:ext uri="{FF2B5EF4-FFF2-40B4-BE49-F238E27FC236}">
                <a16:creationId xmlns:a16="http://schemas.microsoft.com/office/drawing/2014/main" id="{B3A914BC-8751-07EC-5CE5-86C7C80E610C}"/>
              </a:ext>
            </a:extLst>
          </p:cNvPr>
          <p:cNvGraphicFramePr>
            <a:graphicFrameLocks noGrp="1"/>
          </p:cNvGraphicFramePr>
          <p:nvPr>
            <p:extLst>
              <p:ext uri="{D42A27DB-BD31-4B8C-83A1-F6EECF244321}">
                <p14:modId xmlns:p14="http://schemas.microsoft.com/office/powerpoint/2010/main" val="1276533781"/>
              </p:ext>
            </p:extLst>
          </p:nvPr>
        </p:nvGraphicFramePr>
        <p:xfrm>
          <a:off x="425385" y="3499051"/>
          <a:ext cx="8341368" cy="2993820"/>
        </p:xfrm>
        <a:graphic>
          <a:graphicData uri="http://schemas.openxmlformats.org/drawingml/2006/table">
            <a:tbl>
              <a:tblPr firstRow="1" bandRow="1">
                <a:tableStyleId>{21E4AEA4-8DFA-4A89-87EB-49C32662AFE0}</a:tableStyleId>
              </a:tblPr>
              <a:tblGrid>
                <a:gridCol w="3672000">
                  <a:extLst>
                    <a:ext uri="{9D8B030D-6E8A-4147-A177-3AD203B41FA5}">
                      <a16:colId xmlns:a16="http://schemas.microsoft.com/office/drawing/2014/main" val="3857385170"/>
                    </a:ext>
                  </a:extLst>
                </a:gridCol>
                <a:gridCol w="778228">
                  <a:extLst>
                    <a:ext uri="{9D8B030D-6E8A-4147-A177-3AD203B41FA5}">
                      <a16:colId xmlns:a16="http://schemas.microsoft.com/office/drawing/2014/main" val="3261418778"/>
                    </a:ext>
                  </a:extLst>
                </a:gridCol>
                <a:gridCol w="778228">
                  <a:extLst>
                    <a:ext uri="{9D8B030D-6E8A-4147-A177-3AD203B41FA5}">
                      <a16:colId xmlns:a16="http://schemas.microsoft.com/office/drawing/2014/main" val="2369028546"/>
                    </a:ext>
                  </a:extLst>
                </a:gridCol>
                <a:gridCol w="778228">
                  <a:extLst>
                    <a:ext uri="{9D8B030D-6E8A-4147-A177-3AD203B41FA5}">
                      <a16:colId xmlns:a16="http://schemas.microsoft.com/office/drawing/2014/main" val="1257476176"/>
                    </a:ext>
                  </a:extLst>
                </a:gridCol>
                <a:gridCol w="778228">
                  <a:extLst>
                    <a:ext uri="{9D8B030D-6E8A-4147-A177-3AD203B41FA5}">
                      <a16:colId xmlns:a16="http://schemas.microsoft.com/office/drawing/2014/main" val="3052515210"/>
                    </a:ext>
                  </a:extLst>
                </a:gridCol>
                <a:gridCol w="778228">
                  <a:extLst>
                    <a:ext uri="{9D8B030D-6E8A-4147-A177-3AD203B41FA5}">
                      <a16:colId xmlns:a16="http://schemas.microsoft.com/office/drawing/2014/main" val="2623851942"/>
                    </a:ext>
                  </a:extLst>
                </a:gridCol>
                <a:gridCol w="778228">
                  <a:extLst>
                    <a:ext uri="{9D8B030D-6E8A-4147-A177-3AD203B41FA5}">
                      <a16:colId xmlns:a16="http://schemas.microsoft.com/office/drawing/2014/main" val="694464056"/>
                    </a:ext>
                  </a:extLst>
                </a:gridCol>
              </a:tblGrid>
              <a:tr h="395160">
                <a:tc>
                  <a:txBody>
                    <a:bodyPr/>
                    <a:lstStyle/>
                    <a:p>
                      <a:r>
                        <a:rPr lang="fi-FI" sz="1200"/>
                        <a:t>Edeltäneet palvelut,</a:t>
                      </a:r>
                    </a:p>
                    <a:p>
                      <a:r>
                        <a:rPr lang="fi-FI" sz="1200"/>
                        <a:t>% kaikista asiakkaista</a:t>
                      </a:r>
                    </a:p>
                  </a:txBody>
                  <a:tcPr marL="36000" marR="36000" marT="10800" marB="10800" anchor="ctr"/>
                </a:tc>
                <a:tc>
                  <a:txBody>
                    <a:bodyPr/>
                    <a:lstStyle/>
                    <a:p>
                      <a:pPr algn="ctr"/>
                      <a:r>
                        <a:rPr lang="fi-FI" sz="1000"/>
                        <a:t>Yhteensä</a:t>
                      </a:r>
                    </a:p>
                  </a:txBody>
                  <a:tcPr marL="18000" marR="18000" marT="10800" marB="10800" anchor="ctr"/>
                </a:tc>
                <a:tc>
                  <a:txBody>
                    <a:bodyPr/>
                    <a:lstStyle/>
                    <a:p>
                      <a:pPr algn="ctr"/>
                      <a:r>
                        <a:rPr lang="fi-FI" sz="1000"/>
                        <a:t>Kuusamo</a:t>
                      </a:r>
                    </a:p>
                  </a:txBody>
                  <a:tcPr marL="18000" marR="18000" marT="10800" marB="10800" anchor="ctr"/>
                </a:tc>
                <a:tc>
                  <a:txBody>
                    <a:bodyPr/>
                    <a:lstStyle/>
                    <a:p>
                      <a:pPr algn="ctr"/>
                      <a:r>
                        <a:rPr lang="fi-FI" sz="1000"/>
                        <a:t>Pudasjärvi</a:t>
                      </a:r>
                    </a:p>
                  </a:txBody>
                  <a:tcPr marL="18000" marR="18000" marT="10800" marB="10800" anchor="ctr"/>
                </a:tc>
                <a:tc>
                  <a:txBody>
                    <a:bodyPr/>
                    <a:lstStyle/>
                    <a:p>
                      <a:pPr algn="ctr"/>
                      <a:r>
                        <a:rPr lang="fi-FI" sz="1000"/>
                        <a:t>Taivalkoski</a:t>
                      </a:r>
                    </a:p>
                  </a:txBody>
                  <a:tcPr marL="18000" marR="18000" marT="10800" marB="10800" anchor="ctr"/>
                </a:tc>
                <a:tc>
                  <a:txBody>
                    <a:bodyPr/>
                    <a:lstStyle/>
                    <a:p>
                      <a:pPr algn="ctr"/>
                      <a:r>
                        <a:rPr lang="fi-FI" sz="1000"/>
                        <a:t>Puolanka</a:t>
                      </a:r>
                    </a:p>
                  </a:txBody>
                  <a:tcPr marL="18000" marR="18000" marT="10800" marB="10800" anchor="ctr"/>
                </a:tc>
                <a:tc>
                  <a:txBody>
                    <a:bodyPr/>
                    <a:lstStyle/>
                    <a:p>
                      <a:pPr algn="ctr"/>
                      <a:r>
                        <a:rPr lang="fi-FI" sz="1000"/>
                        <a:t>Ksakki</a:t>
                      </a:r>
                    </a:p>
                  </a:txBody>
                  <a:tcPr marL="18000" marR="18000" marT="10800" marB="10800" anchor="ctr"/>
                </a:tc>
                <a:extLst>
                  <a:ext uri="{0D108BD9-81ED-4DB2-BD59-A6C34878D82A}">
                    <a16:rowId xmlns:a16="http://schemas.microsoft.com/office/drawing/2014/main" val="3879643782"/>
                  </a:ext>
                </a:extLst>
              </a:tr>
              <a:tr h="216555">
                <a:tc>
                  <a:txBody>
                    <a:bodyPr/>
                    <a:lstStyle/>
                    <a:p>
                      <a:pP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Kotoutumiskoulutus</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b="1">
                          <a:solidFill>
                            <a:srgbClr val="000000"/>
                          </a:solidFill>
                          <a:effectLst/>
                          <a:latin typeface="+mn-lt"/>
                          <a:ea typeface="Calibri Light" panose="020F0302020204030204" pitchFamily="34" charset="0"/>
                          <a:cs typeface="Readex Pro Lite" pitchFamily="2" charset="-78"/>
                        </a:rPr>
                        <a:t>10</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16 </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25 </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0 </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0 </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1 </a:t>
                      </a:r>
                      <a:endParaRPr lang="fi-FI" sz="1100">
                        <a:effectLst/>
                        <a:latin typeface="+mn-lt"/>
                        <a:ea typeface="Calibri Light" panose="020F0302020204030204" pitchFamily="34" charset="0"/>
                        <a:cs typeface="Readex Pro Lite" pitchFamily="2" charset="-78"/>
                      </a:endParaRPr>
                    </a:p>
                  </a:txBody>
                  <a:tcPr marL="36195" marR="36195" marT="10795" marB="10795" anchor="ctr"/>
                </a:tc>
                <a:extLst>
                  <a:ext uri="{0D108BD9-81ED-4DB2-BD59-A6C34878D82A}">
                    <a16:rowId xmlns:a16="http://schemas.microsoft.com/office/drawing/2014/main" val="1636095614"/>
                  </a:ext>
                </a:extLst>
              </a:tr>
              <a:tr h="216555">
                <a:tc>
                  <a:txBody>
                    <a:bodyPr/>
                    <a:lstStyle/>
                    <a:p>
                      <a:pP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Kuntouttava työtoiminta</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b="1">
                          <a:solidFill>
                            <a:srgbClr val="000000"/>
                          </a:solidFill>
                          <a:effectLst/>
                          <a:latin typeface="+mn-lt"/>
                          <a:ea typeface="Calibri Light" panose="020F0302020204030204" pitchFamily="34" charset="0"/>
                          <a:cs typeface="Readex Pro Lite" pitchFamily="2" charset="-78"/>
                        </a:rPr>
                        <a:t>9</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0 </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10 </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14</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17 </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15 </a:t>
                      </a:r>
                      <a:endParaRPr lang="fi-FI" sz="1100">
                        <a:effectLst/>
                        <a:latin typeface="+mn-lt"/>
                        <a:ea typeface="Calibri Light" panose="020F0302020204030204" pitchFamily="34" charset="0"/>
                        <a:cs typeface="Readex Pro Lite" pitchFamily="2" charset="-78"/>
                      </a:endParaRPr>
                    </a:p>
                  </a:txBody>
                  <a:tcPr marL="36195" marR="36195" marT="10795" marB="10795" anchor="ctr"/>
                </a:tc>
                <a:extLst>
                  <a:ext uri="{0D108BD9-81ED-4DB2-BD59-A6C34878D82A}">
                    <a16:rowId xmlns:a16="http://schemas.microsoft.com/office/drawing/2014/main" val="2437137974"/>
                  </a:ext>
                </a:extLst>
              </a:tr>
              <a:tr h="216555">
                <a:tc>
                  <a:txBody>
                    <a:bodyPr/>
                    <a:lstStyle/>
                    <a:p>
                      <a:pP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Palkkatukityö, kuntalisä</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b="1">
                          <a:solidFill>
                            <a:srgbClr val="000000"/>
                          </a:solidFill>
                          <a:effectLst/>
                          <a:latin typeface="+mn-lt"/>
                          <a:ea typeface="Calibri Light" panose="020F0302020204030204" pitchFamily="34" charset="0"/>
                          <a:cs typeface="Readex Pro Lite" pitchFamily="2" charset="-78"/>
                        </a:rPr>
                        <a:t>7</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1 </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13 </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18 </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0 </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9 </a:t>
                      </a:r>
                      <a:endParaRPr lang="fi-FI" sz="1100">
                        <a:effectLst/>
                        <a:latin typeface="+mn-lt"/>
                        <a:ea typeface="Calibri Light" panose="020F0302020204030204" pitchFamily="34" charset="0"/>
                        <a:cs typeface="Readex Pro Lite" pitchFamily="2" charset="-78"/>
                      </a:endParaRPr>
                    </a:p>
                  </a:txBody>
                  <a:tcPr marL="36195" marR="36195" marT="10795" marB="10795" anchor="ctr"/>
                </a:tc>
                <a:extLst>
                  <a:ext uri="{0D108BD9-81ED-4DB2-BD59-A6C34878D82A}">
                    <a16:rowId xmlns:a16="http://schemas.microsoft.com/office/drawing/2014/main" val="4088504985"/>
                  </a:ext>
                </a:extLst>
              </a:tr>
              <a:tr h="216555">
                <a:tc>
                  <a:txBody>
                    <a:bodyPr/>
                    <a:lstStyle/>
                    <a:p>
                      <a:pP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Muu</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b="1">
                          <a:solidFill>
                            <a:srgbClr val="000000"/>
                          </a:solidFill>
                          <a:effectLst/>
                          <a:latin typeface="+mn-lt"/>
                          <a:ea typeface="Calibri Light" panose="020F0302020204030204" pitchFamily="34" charset="0"/>
                          <a:cs typeface="Readex Pro Lite" pitchFamily="2" charset="-78"/>
                        </a:rPr>
                        <a:t>7 </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0 </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7 </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12 </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7 </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13 </a:t>
                      </a:r>
                      <a:endParaRPr lang="fi-FI" sz="1100">
                        <a:effectLst/>
                        <a:latin typeface="+mn-lt"/>
                        <a:ea typeface="Calibri Light" panose="020F0302020204030204" pitchFamily="34" charset="0"/>
                        <a:cs typeface="Readex Pro Lite" pitchFamily="2" charset="-78"/>
                      </a:endParaRPr>
                    </a:p>
                  </a:txBody>
                  <a:tcPr marL="36195" marR="36195" marT="10795" marB="10795" anchor="ctr"/>
                </a:tc>
                <a:extLst>
                  <a:ext uri="{0D108BD9-81ED-4DB2-BD59-A6C34878D82A}">
                    <a16:rowId xmlns:a16="http://schemas.microsoft.com/office/drawing/2014/main" val="167905097"/>
                  </a:ext>
                </a:extLst>
              </a:tr>
              <a:tr h="216555">
                <a:tc>
                  <a:txBody>
                    <a:bodyPr/>
                    <a:lstStyle/>
                    <a:p>
                      <a:pP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Edeltävä työllistämishanke </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b="1">
                          <a:solidFill>
                            <a:srgbClr val="000000"/>
                          </a:solidFill>
                          <a:effectLst/>
                          <a:latin typeface="+mn-lt"/>
                          <a:ea typeface="Calibri Light" panose="020F0302020204030204" pitchFamily="34" charset="0"/>
                          <a:cs typeface="Readex Pro Lite" pitchFamily="2" charset="-78"/>
                        </a:rPr>
                        <a:t>6 </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2 </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2 </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9 </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0 </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15 </a:t>
                      </a:r>
                      <a:endParaRPr lang="fi-FI" sz="1100">
                        <a:effectLst/>
                        <a:latin typeface="+mn-lt"/>
                        <a:ea typeface="Calibri Light" panose="020F0302020204030204" pitchFamily="34" charset="0"/>
                        <a:cs typeface="Readex Pro Lite" pitchFamily="2" charset="-78"/>
                      </a:endParaRPr>
                    </a:p>
                  </a:txBody>
                  <a:tcPr marL="36195" marR="36195" marT="10795" marB="10795" anchor="ctr"/>
                </a:tc>
                <a:extLst>
                  <a:ext uri="{0D108BD9-81ED-4DB2-BD59-A6C34878D82A}">
                    <a16:rowId xmlns:a16="http://schemas.microsoft.com/office/drawing/2014/main" val="114127033"/>
                  </a:ext>
                </a:extLst>
              </a:tr>
              <a:tr h="216555">
                <a:tc>
                  <a:txBody>
                    <a:bodyPr/>
                    <a:lstStyle/>
                    <a:p>
                      <a:pP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Koulutuspalvelut (työvoimakoulutus, </a:t>
                      </a:r>
                      <a:r>
                        <a:rPr lang="fi-FI" sz="1100" err="1">
                          <a:solidFill>
                            <a:srgbClr val="000000"/>
                          </a:solidFill>
                          <a:effectLst/>
                          <a:latin typeface="+mn-lt"/>
                          <a:ea typeface="Calibri Light" panose="020F0302020204030204" pitchFamily="34" charset="0"/>
                          <a:cs typeface="Readex Pro Lite" pitchFamily="2" charset="-78"/>
                        </a:rPr>
                        <a:t>omaeht</a:t>
                      </a:r>
                      <a:r>
                        <a:rPr lang="fi-FI" sz="1100">
                          <a:solidFill>
                            <a:srgbClr val="000000"/>
                          </a:solidFill>
                          <a:effectLst/>
                          <a:latin typeface="+mn-lt"/>
                          <a:ea typeface="Calibri Light" panose="020F0302020204030204" pitchFamily="34" charset="0"/>
                          <a:cs typeface="Readex Pro Lite" pitchFamily="2" charset="-78"/>
                        </a:rPr>
                        <a:t>. opiskelu)</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b="1">
                          <a:solidFill>
                            <a:srgbClr val="000000"/>
                          </a:solidFill>
                          <a:effectLst/>
                          <a:latin typeface="+mn-lt"/>
                          <a:ea typeface="Calibri Light" panose="020F0302020204030204" pitchFamily="34" charset="0"/>
                          <a:cs typeface="Readex Pro Lite" pitchFamily="2" charset="-78"/>
                        </a:rPr>
                        <a:t>5 </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2 </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7 </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5 </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0 </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12 </a:t>
                      </a:r>
                      <a:endParaRPr lang="fi-FI" sz="1100">
                        <a:effectLst/>
                        <a:latin typeface="+mn-lt"/>
                        <a:ea typeface="Calibri Light" panose="020F0302020204030204" pitchFamily="34" charset="0"/>
                        <a:cs typeface="Readex Pro Lite" pitchFamily="2" charset="-78"/>
                      </a:endParaRPr>
                    </a:p>
                  </a:txBody>
                  <a:tcPr marL="36195" marR="36195" marT="10795" marB="10795" anchor="ctr"/>
                </a:tc>
                <a:extLst>
                  <a:ext uri="{0D108BD9-81ED-4DB2-BD59-A6C34878D82A}">
                    <a16:rowId xmlns:a16="http://schemas.microsoft.com/office/drawing/2014/main" val="2052359134"/>
                  </a:ext>
                </a:extLst>
              </a:tr>
              <a:tr h="216555">
                <a:tc>
                  <a:txBody>
                    <a:bodyPr/>
                    <a:lstStyle/>
                    <a:p>
                      <a:pP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Työkokeilu</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b="1">
                          <a:solidFill>
                            <a:srgbClr val="000000"/>
                          </a:solidFill>
                          <a:effectLst/>
                          <a:latin typeface="+mn-lt"/>
                          <a:ea typeface="Calibri Light" panose="020F0302020204030204" pitchFamily="34" charset="0"/>
                          <a:cs typeface="Readex Pro Lite" pitchFamily="2" charset="-78"/>
                        </a:rPr>
                        <a:t>5 </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1 </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5 </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2 </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8 </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10 </a:t>
                      </a:r>
                      <a:endParaRPr lang="fi-FI" sz="1100">
                        <a:effectLst/>
                        <a:latin typeface="+mn-lt"/>
                        <a:ea typeface="Calibri Light" panose="020F0302020204030204" pitchFamily="34" charset="0"/>
                        <a:cs typeface="Readex Pro Lite" pitchFamily="2" charset="-78"/>
                      </a:endParaRPr>
                    </a:p>
                  </a:txBody>
                  <a:tcPr marL="36195" marR="36195" marT="10795" marB="10795" anchor="ctr"/>
                </a:tc>
                <a:extLst>
                  <a:ext uri="{0D108BD9-81ED-4DB2-BD59-A6C34878D82A}">
                    <a16:rowId xmlns:a16="http://schemas.microsoft.com/office/drawing/2014/main" val="1115274636"/>
                  </a:ext>
                </a:extLst>
              </a:tr>
              <a:tr h="216555">
                <a:tc>
                  <a:txBody>
                    <a:bodyPr/>
                    <a:lstStyle/>
                    <a:p>
                      <a:pP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Muu koulutus</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b="1">
                          <a:solidFill>
                            <a:srgbClr val="000000"/>
                          </a:solidFill>
                          <a:effectLst/>
                          <a:latin typeface="+mn-lt"/>
                          <a:ea typeface="Calibri Light" panose="020F0302020204030204" pitchFamily="34" charset="0"/>
                          <a:cs typeface="Readex Pro Lite" pitchFamily="2" charset="-78"/>
                        </a:rPr>
                        <a:t>2 </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1 </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1 </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11 </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3 </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1 </a:t>
                      </a:r>
                      <a:endParaRPr lang="fi-FI" sz="1100">
                        <a:effectLst/>
                        <a:latin typeface="+mn-lt"/>
                        <a:ea typeface="Calibri Light" panose="020F0302020204030204" pitchFamily="34" charset="0"/>
                        <a:cs typeface="Readex Pro Lite" pitchFamily="2" charset="-78"/>
                      </a:endParaRPr>
                    </a:p>
                  </a:txBody>
                  <a:tcPr marL="36195" marR="36195" marT="10795" marB="10795" anchor="ctr"/>
                </a:tc>
                <a:extLst>
                  <a:ext uri="{0D108BD9-81ED-4DB2-BD59-A6C34878D82A}">
                    <a16:rowId xmlns:a16="http://schemas.microsoft.com/office/drawing/2014/main" val="396976349"/>
                  </a:ext>
                </a:extLst>
              </a:tr>
              <a:tr h="216555">
                <a:tc>
                  <a:txBody>
                    <a:bodyPr/>
                    <a:lstStyle/>
                    <a:p>
                      <a:pP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Valmennuspalvelut</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b="1">
                          <a:solidFill>
                            <a:srgbClr val="000000"/>
                          </a:solidFill>
                          <a:effectLst/>
                          <a:latin typeface="+mn-lt"/>
                          <a:ea typeface="Calibri Light" panose="020F0302020204030204" pitchFamily="34" charset="0"/>
                          <a:cs typeface="Readex Pro Lite" pitchFamily="2" charset="-78"/>
                        </a:rPr>
                        <a:t>1 </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0 </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0 </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4 </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3 </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1 </a:t>
                      </a:r>
                      <a:endParaRPr lang="fi-FI" sz="1100">
                        <a:effectLst/>
                        <a:latin typeface="+mn-lt"/>
                        <a:ea typeface="Calibri Light" panose="020F0302020204030204" pitchFamily="34" charset="0"/>
                        <a:cs typeface="Readex Pro Lite" pitchFamily="2" charset="-78"/>
                      </a:endParaRPr>
                    </a:p>
                  </a:txBody>
                  <a:tcPr marL="36195" marR="36195" marT="10795" marB="10795" anchor="ctr"/>
                </a:tc>
                <a:extLst>
                  <a:ext uri="{0D108BD9-81ED-4DB2-BD59-A6C34878D82A}">
                    <a16:rowId xmlns:a16="http://schemas.microsoft.com/office/drawing/2014/main" val="411090005"/>
                  </a:ext>
                </a:extLst>
              </a:tr>
              <a:tr h="216555">
                <a:tc>
                  <a:txBody>
                    <a:bodyPr/>
                    <a:lstStyle/>
                    <a:p>
                      <a:pP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Aloittavan yrittäjän palvelut</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b="1">
                          <a:solidFill>
                            <a:srgbClr val="000000"/>
                          </a:solidFill>
                          <a:effectLst/>
                          <a:latin typeface="+mn-lt"/>
                          <a:ea typeface="Calibri Light" panose="020F0302020204030204" pitchFamily="34" charset="0"/>
                          <a:cs typeface="Readex Pro Lite" pitchFamily="2" charset="-78"/>
                        </a:rPr>
                        <a:t>1 </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0 </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0 </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2 </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7 </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0 </a:t>
                      </a:r>
                      <a:endParaRPr lang="fi-FI" sz="1100">
                        <a:effectLst/>
                        <a:latin typeface="+mn-lt"/>
                        <a:ea typeface="Calibri Light" panose="020F0302020204030204" pitchFamily="34" charset="0"/>
                        <a:cs typeface="Readex Pro Lite" pitchFamily="2" charset="-78"/>
                      </a:endParaRPr>
                    </a:p>
                  </a:txBody>
                  <a:tcPr marL="36195" marR="36195" marT="10795" marB="10795" anchor="ctr"/>
                </a:tc>
                <a:extLst>
                  <a:ext uri="{0D108BD9-81ED-4DB2-BD59-A6C34878D82A}">
                    <a16:rowId xmlns:a16="http://schemas.microsoft.com/office/drawing/2014/main" val="1746474687"/>
                  </a:ext>
                </a:extLst>
              </a:tr>
              <a:tr h="216555">
                <a:tc>
                  <a:txBody>
                    <a:bodyPr/>
                    <a:lstStyle/>
                    <a:p>
                      <a:pP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Starttiraha</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b="1">
                          <a:solidFill>
                            <a:srgbClr val="000000"/>
                          </a:solidFill>
                          <a:effectLst/>
                          <a:latin typeface="+mn-lt"/>
                          <a:ea typeface="Calibri Light" panose="020F0302020204030204" pitchFamily="34" charset="0"/>
                          <a:cs typeface="Readex Pro Lite" pitchFamily="2" charset="-78"/>
                        </a:rPr>
                        <a:t>1 </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0 </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0 </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0 </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5 </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0 </a:t>
                      </a:r>
                      <a:endParaRPr lang="fi-FI" sz="1100">
                        <a:effectLst/>
                        <a:latin typeface="+mn-lt"/>
                        <a:ea typeface="Calibri Light" panose="020F0302020204030204" pitchFamily="34" charset="0"/>
                        <a:cs typeface="Readex Pro Lite" pitchFamily="2" charset="-78"/>
                      </a:endParaRPr>
                    </a:p>
                  </a:txBody>
                  <a:tcPr marL="36195" marR="36195" marT="10795" marB="10795" anchor="ctr"/>
                </a:tc>
                <a:extLst>
                  <a:ext uri="{0D108BD9-81ED-4DB2-BD59-A6C34878D82A}">
                    <a16:rowId xmlns:a16="http://schemas.microsoft.com/office/drawing/2014/main" val="1426217708"/>
                  </a:ext>
                </a:extLst>
              </a:tr>
              <a:tr h="216555">
                <a:tc>
                  <a:txBody>
                    <a:bodyPr/>
                    <a:lstStyle/>
                    <a:p>
                      <a:pP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Ei palveluita</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b="1">
                          <a:solidFill>
                            <a:srgbClr val="000000"/>
                          </a:solidFill>
                          <a:effectLst/>
                          <a:latin typeface="+mn-lt"/>
                          <a:ea typeface="Calibri Light" panose="020F0302020204030204" pitchFamily="34" charset="0"/>
                          <a:cs typeface="Readex Pro Lite" pitchFamily="2" charset="-78"/>
                        </a:rPr>
                        <a:t>46 </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79 </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29 </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25 </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50 </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21 </a:t>
                      </a:r>
                      <a:endParaRPr lang="fi-FI" sz="1100">
                        <a:effectLst/>
                        <a:latin typeface="+mn-lt"/>
                        <a:ea typeface="Calibri Light" panose="020F0302020204030204" pitchFamily="34" charset="0"/>
                        <a:cs typeface="Readex Pro Lite" pitchFamily="2" charset="-78"/>
                      </a:endParaRPr>
                    </a:p>
                  </a:txBody>
                  <a:tcPr marL="36195" marR="36195" marT="10795" marB="10795" anchor="ctr"/>
                </a:tc>
                <a:extLst>
                  <a:ext uri="{0D108BD9-81ED-4DB2-BD59-A6C34878D82A}">
                    <a16:rowId xmlns:a16="http://schemas.microsoft.com/office/drawing/2014/main" val="3036574003"/>
                  </a:ext>
                </a:extLst>
              </a:tr>
            </a:tbl>
          </a:graphicData>
        </a:graphic>
      </p:graphicFrame>
      <p:sp>
        <p:nvSpPr>
          <p:cNvPr id="8" name="Otsikko 4">
            <a:extLst>
              <a:ext uri="{FF2B5EF4-FFF2-40B4-BE49-F238E27FC236}">
                <a16:creationId xmlns:a16="http://schemas.microsoft.com/office/drawing/2014/main" id="{4BBFEFB1-F689-EF1C-2917-34F985E4D7DD}"/>
              </a:ext>
            </a:extLst>
          </p:cNvPr>
          <p:cNvSpPr txBox="1">
            <a:spLocks/>
          </p:cNvSpPr>
          <p:nvPr/>
        </p:nvSpPr>
        <p:spPr>
          <a:xfrm>
            <a:off x="550863" y="365125"/>
            <a:ext cx="11090275" cy="697289"/>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3600" b="1" kern="1200">
                <a:solidFill>
                  <a:schemeClr val="tx1"/>
                </a:solidFill>
                <a:latin typeface="+mj-lt"/>
                <a:ea typeface="+mj-ea"/>
                <a:cs typeface="+mj-cs"/>
              </a:defRPr>
            </a:lvl1pPr>
          </a:lstStyle>
          <a:p>
            <a:r>
              <a:rPr lang="fi-FI" sz="3200"/>
              <a:t>Hankkeen asiakkaat</a:t>
            </a:r>
            <a:endParaRPr lang="fi-FI" sz="3200">
              <a:highlight>
                <a:srgbClr val="00FFFF"/>
              </a:highlight>
            </a:endParaRPr>
          </a:p>
        </p:txBody>
      </p:sp>
      <p:graphicFrame>
        <p:nvGraphicFramePr>
          <p:cNvPr id="5" name="Taulukko 4">
            <a:extLst>
              <a:ext uri="{FF2B5EF4-FFF2-40B4-BE49-F238E27FC236}">
                <a16:creationId xmlns:a16="http://schemas.microsoft.com/office/drawing/2014/main" id="{1088B714-DC92-EDC8-7874-6E8713E9956D}"/>
              </a:ext>
            </a:extLst>
          </p:cNvPr>
          <p:cNvGraphicFramePr>
            <a:graphicFrameLocks noGrp="1"/>
          </p:cNvGraphicFramePr>
          <p:nvPr>
            <p:extLst>
              <p:ext uri="{D42A27DB-BD31-4B8C-83A1-F6EECF244321}">
                <p14:modId xmlns:p14="http://schemas.microsoft.com/office/powerpoint/2010/main" val="2803582508"/>
              </p:ext>
            </p:extLst>
          </p:nvPr>
        </p:nvGraphicFramePr>
        <p:xfrm>
          <a:off x="425376" y="1093943"/>
          <a:ext cx="8341368" cy="2318474"/>
        </p:xfrm>
        <a:graphic>
          <a:graphicData uri="http://schemas.openxmlformats.org/drawingml/2006/table">
            <a:tbl>
              <a:tblPr firstRow="1" bandRow="1">
                <a:tableStyleId>{21E4AEA4-8DFA-4A89-87EB-49C32662AFE0}</a:tableStyleId>
              </a:tblPr>
              <a:tblGrid>
                <a:gridCol w="3672000">
                  <a:extLst>
                    <a:ext uri="{9D8B030D-6E8A-4147-A177-3AD203B41FA5}">
                      <a16:colId xmlns:a16="http://schemas.microsoft.com/office/drawing/2014/main" val="3857385170"/>
                    </a:ext>
                  </a:extLst>
                </a:gridCol>
                <a:gridCol w="778228">
                  <a:extLst>
                    <a:ext uri="{9D8B030D-6E8A-4147-A177-3AD203B41FA5}">
                      <a16:colId xmlns:a16="http://schemas.microsoft.com/office/drawing/2014/main" val="3261418778"/>
                    </a:ext>
                  </a:extLst>
                </a:gridCol>
                <a:gridCol w="778228">
                  <a:extLst>
                    <a:ext uri="{9D8B030D-6E8A-4147-A177-3AD203B41FA5}">
                      <a16:colId xmlns:a16="http://schemas.microsoft.com/office/drawing/2014/main" val="2369028546"/>
                    </a:ext>
                  </a:extLst>
                </a:gridCol>
                <a:gridCol w="778228">
                  <a:extLst>
                    <a:ext uri="{9D8B030D-6E8A-4147-A177-3AD203B41FA5}">
                      <a16:colId xmlns:a16="http://schemas.microsoft.com/office/drawing/2014/main" val="1257476176"/>
                    </a:ext>
                  </a:extLst>
                </a:gridCol>
                <a:gridCol w="778228">
                  <a:extLst>
                    <a:ext uri="{9D8B030D-6E8A-4147-A177-3AD203B41FA5}">
                      <a16:colId xmlns:a16="http://schemas.microsoft.com/office/drawing/2014/main" val="3052515210"/>
                    </a:ext>
                  </a:extLst>
                </a:gridCol>
                <a:gridCol w="778228">
                  <a:extLst>
                    <a:ext uri="{9D8B030D-6E8A-4147-A177-3AD203B41FA5}">
                      <a16:colId xmlns:a16="http://schemas.microsoft.com/office/drawing/2014/main" val="2623851942"/>
                    </a:ext>
                  </a:extLst>
                </a:gridCol>
                <a:gridCol w="778228">
                  <a:extLst>
                    <a:ext uri="{9D8B030D-6E8A-4147-A177-3AD203B41FA5}">
                      <a16:colId xmlns:a16="http://schemas.microsoft.com/office/drawing/2014/main" val="694464056"/>
                    </a:ext>
                  </a:extLst>
                </a:gridCol>
              </a:tblGrid>
              <a:tr h="407945">
                <a:tc>
                  <a:txBody>
                    <a:bodyPr/>
                    <a:lstStyle/>
                    <a:p>
                      <a:r>
                        <a:rPr lang="fi-FI" sz="1200"/>
                        <a:t>Status hankkeeseen liittyessä,</a:t>
                      </a:r>
                    </a:p>
                    <a:p>
                      <a:r>
                        <a:rPr lang="fi-FI" sz="1200"/>
                        <a:t>% kaikista asiakkaista</a:t>
                      </a:r>
                    </a:p>
                  </a:txBody>
                  <a:tcPr marL="36000" marR="36000" marT="10800" marB="10800" anchor="ctr"/>
                </a:tc>
                <a:tc>
                  <a:txBody>
                    <a:bodyPr/>
                    <a:lstStyle/>
                    <a:p>
                      <a:pPr algn="ctr"/>
                      <a:r>
                        <a:rPr lang="fi-FI" sz="1000"/>
                        <a:t>Yhteensä</a:t>
                      </a:r>
                    </a:p>
                  </a:txBody>
                  <a:tcPr marL="18000" marR="18000" marT="10800" marB="10800" anchor="ctr"/>
                </a:tc>
                <a:tc>
                  <a:txBody>
                    <a:bodyPr/>
                    <a:lstStyle/>
                    <a:p>
                      <a:pPr algn="ctr"/>
                      <a:r>
                        <a:rPr lang="fi-FI" sz="1000"/>
                        <a:t>Kuusamo</a:t>
                      </a:r>
                    </a:p>
                  </a:txBody>
                  <a:tcPr marL="18000" marR="18000" marT="10800" marB="10800" anchor="ctr"/>
                </a:tc>
                <a:tc>
                  <a:txBody>
                    <a:bodyPr/>
                    <a:lstStyle/>
                    <a:p>
                      <a:pPr algn="ctr"/>
                      <a:r>
                        <a:rPr lang="fi-FI" sz="1000"/>
                        <a:t>Pudasjärvi</a:t>
                      </a:r>
                    </a:p>
                  </a:txBody>
                  <a:tcPr marL="18000" marR="18000" marT="10800" marB="10800" anchor="ctr"/>
                </a:tc>
                <a:tc>
                  <a:txBody>
                    <a:bodyPr/>
                    <a:lstStyle/>
                    <a:p>
                      <a:pPr algn="ctr"/>
                      <a:r>
                        <a:rPr lang="fi-FI" sz="1000"/>
                        <a:t>Taivalkoski</a:t>
                      </a:r>
                    </a:p>
                  </a:txBody>
                  <a:tcPr marL="18000" marR="18000" marT="10800" marB="10800" anchor="ctr"/>
                </a:tc>
                <a:tc>
                  <a:txBody>
                    <a:bodyPr/>
                    <a:lstStyle/>
                    <a:p>
                      <a:pPr algn="ctr"/>
                      <a:r>
                        <a:rPr lang="fi-FI" sz="1000"/>
                        <a:t>Puolanka</a:t>
                      </a:r>
                    </a:p>
                  </a:txBody>
                  <a:tcPr marL="18000" marR="18000" marT="10800" marB="10800" anchor="ctr"/>
                </a:tc>
                <a:tc>
                  <a:txBody>
                    <a:bodyPr/>
                    <a:lstStyle/>
                    <a:p>
                      <a:pPr algn="ctr"/>
                      <a:r>
                        <a:rPr lang="fi-FI" sz="1000" err="1"/>
                        <a:t>Ksakki</a:t>
                      </a:r>
                      <a:endParaRPr lang="fi-FI" sz="1000"/>
                    </a:p>
                  </a:txBody>
                  <a:tcPr marL="18000" marR="18000" marT="10800" marB="10800" anchor="ctr"/>
                </a:tc>
                <a:extLst>
                  <a:ext uri="{0D108BD9-81ED-4DB2-BD59-A6C34878D82A}">
                    <a16:rowId xmlns:a16="http://schemas.microsoft.com/office/drawing/2014/main" val="3879643782"/>
                  </a:ext>
                </a:extLst>
              </a:tr>
              <a:tr h="206340">
                <a:tc>
                  <a:txBody>
                    <a:bodyPr/>
                    <a:lstStyle/>
                    <a:p>
                      <a:r>
                        <a:rPr lang="fi-FI" sz="1100"/>
                        <a:t>Työtön työnhakija</a:t>
                      </a:r>
                    </a:p>
                  </a:txBody>
                  <a:tcPr marL="36000" marR="36000" marT="10800" marB="10800"/>
                </a:tc>
                <a:tc>
                  <a:txBody>
                    <a:bodyPr/>
                    <a:lstStyle/>
                    <a:p>
                      <a:pPr algn="ctr">
                        <a:lnSpc>
                          <a:spcPct val="125000"/>
                        </a:lnSpc>
                        <a:spcAft>
                          <a:spcPts val="1000"/>
                        </a:spcAft>
                        <a:buNone/>
                      </a:pPr>
                      <a:r>
                        <a:rPr lang="fi-FI" sz="1100" b="1">
                          <a:solidFill>
                            <a:srgbClr val="000000"/>
                          </a:solidFill>
                          <a:effectLst/>
                          <a:latin typeface="+mn-lt"/>
                          <a:ea typeface="Calibri Light" panose="020F0302020204030204" pitchFamily="34" charset="0"/>
                          <a:cs typeface="Readex Pro Lite" pitchFamily="2" charset="-78"/>
                        </a:rPr>
                        <a:t>68</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61</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68</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89</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68</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75</a:t>
                      </a:r>
                      <a:endParaRPr lang="fi-FI" sz="1100">
                        <a:effectLst/>
                        <a:latin typeface="+mn-lt"/>
                        <a:ea typeface="Calibri Light" panose="020F0302020204030204" pitchFamily="34" charset="0"/>
                        <a:cs typeface="Readex Pro Lite" pitchFamily="2" charset="-78"/>
                      </a:endParaRPr>
                    </a:p>
                  </a:txBody>
                  <a:tcPr marL="36195" marR="36195" marT="10795" marB="10795" anchor="ctr"/>
                </a:tc>
                <a:extLst>
                  <a:ext uri="{0D108BD9-81ED-4DB2-BD59-A6C34878D82A}">
                    <a16:rowId xmlns:a16="http://schemas.microsoft.com/office/drawing/2014/main" val="1636095614"/>
                  </a:ext>
                </a:extLst>
              </a:tr>
              <a:tr h="206340">
                <a:tc>
                  <a:txBody>
                    <a:bodyPr/>
                    <a:lstStyle/>
                    <a:p>
                      <a:r>
                        <a:rPr lang="fi-FI" sz="1100"/>
                        <a:t>Koulutuksessa</a:t>
                      </a:r>
                    </a:p>
                  </a:txBody>
                  <a:tcPr marL="36000" marR="36000" marT="10800" marB="10800"/>
                </a:tc>
                <a:tc>
                  <a:txBody>
                    <a:bodyPr/>
                    <a:lstStyle/>
                    <a:p>
                      <a:pPr algn="ctr">
                        <a:lnSpc>
                          <a:spcPct val="125000"/>
                        </a:lnSpc>
                        <a:spcAft>
                          <a:spcPts val="1000"/>
                        </a:spcAft>
                        <a:buNone/>
                      </a:pPr>
                      <a:r>
                        <a:rPr lang="fi-FI" sz="1100" b="1">
                          <a:solidFill>
                            <a:srgbClr val="000000"/>
                          </a:solidFill>
                          <a:effectLst/>
                          <a:latin typeface="+mn-lt"/>
                          <a:ea typeface="Calibri Light" panose="020F0302020204030204" pitchFamily="34" charset="0"/>
                          <a:cs typeface="Readex Pro Lite" pitchFamily="2" charset="-78"/>
                        </a:rPr>
                        <a:t>4</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4</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0</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0</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8</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4</a:t>
                      </a:r>
                      <a:endParaRPr lang="fi-FI" sz="1100">
                        <a:effectLst/>
                        <a:latin typeface="+mn-lt"/>
                        <a:ea typeface="Calibri Light" panose="020F0302020204030204" pitchFamily="34" charset="0"/>
                        <a:cs typeface="Readex Pro Lite" pitchFamily="2" charset="-78"/>
                      </a:endParaRPr>
                    </a:p>
                  </a:txBody>
                  <a:tcPr marL="36195" marR="36195" marT="10795" marB="10795" anchor="ctr"/>
                </a:tc>
                <a:extLst>
                  <a:ext uri="{0D108BD9-81ED-4DB2-BD59-A6C34878D82A}">
                    <a16:rowId xmlns:a16="http://schemas.microsoft.com/office/drawing/2014/main" val="2437137974"/>
                  </a:ext>
                </a:extLst>
              </a:tr>
              <a:tr h="206340">
                <a:tc>
                  <a:txBody>
                    <a:bodyPr/>
                    <a:lstStyle/>
                    <a:p>
                      <a:r>
                        <a:rPr lang="fi-FI" sz="1100"/>
                        <a:t>Kotokoulutuksessa / kotoaika menossa</a:t>
                      </a:r>
                    </a:p>
                  </a:txBody>
                  <a:tcPr marL="36000" marR="36000" marT="10800" marB="10800"/>
                </a:tc>
                <a:tc>
                  <a:txBody>
                    <a:bodyPr/>
                    <a:lstStyle/>
                    <a:p>
                      <a:pPr algn="ctr">
                        <a:lnSpc>
                          <a:spcPct val="125000"/>
                        </a:lnSpc>
                        <a:spcAft>
                          <a:spcPts val="1000"/>
                        </a:spcAft>
                        <a:buNone/>
                      </a:pPr>
                      <a:r>
                        <a:rPr lang="fi-FI" sz="1100" b="1">
                          <a:solidFill>
                            <a:srgbClr val="000000"/>
                          </a:solidFill>
                          <a:effectLst/>
                          <a:latin typeface="+mn-lt"/>
                          <a:ea typeface="Calibri Light" panose="020F0302020204030204" pitchFamily="34" charset="0"/>
                          <a:cs typeface="Readex Pro Lite" pitchFamily="2" charset="-78"/>
                        </a:rPr>
                        <a:t>9</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10</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27</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0</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0</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0</a:t>
                      </a:r>
                      <a:endParaRPr lang="fi-FI" sz="1100">
                        <a:effectLst/>
                        <a:latin typeface="+mn-lt"/>
                        <a:ea typeface="Calibri Light" panose="020F0302020204030204" pitchFamily="34" charset="0"/>
                        <a:cs typeface="Readex Pro Lite" pitchFamily="2" charset="-78"/>
                      </a:endParaRPr>
                    </a:p>
                  </a:txBody>
                  <a:tcPr marL="36195" marR="36195" marT="10795" marB="10795" anchor="ctr"/>
                </a:tc>
                <a:extLst>
                  <a:ext uri="{0D108BD9-81ED-4DB2-BD59-A6C34878D82A}">
                    <a16:rowId xmlns:a16="http://schemas.microsoft.com/office/drawing/2014/main" val="4088504985"/>
                  </a:ext>
                </a:extLst>
              </a:tr>
              <a:tr h="206340">
                <a:tc>
                  <a:txBody>
                    <a:bodyPr/>
                    <a:lstStyle/>
                    <a:p>
                      <a:r>
                        <a:rPr lang="fi-FI" sz="1100"/>
                        <a:t>Työssä, sis. oppisopimus, palkkatuki, kuntalisä</a:t>
                      </a:r>
                    </a:p>
                  </a:txBody>
                  <a:tcPr marL="36000" marR="36000" marT="10800" marB="10800"/>
                </a:tc>
                <a:tc>
                  <a:txBody>
                    <a:bodyPr/>
                    <a:lstStyle/>
                    <a:p>
                      <a:pPr algn="ctr">
                        <a:lnSpc>
                          <a:spcPct val="125000"/>
                        </a:lnSpc>
                        <a:spcAft>
                          <a:spcPts val="1000"/>
                        </a:spcAft>
                        <a:buNone/>
                      </a:pPr>
                      <a:r>
                        <a:rPr lang="fi-FI" sz="1100" b="1">
                          <a:solidFill>
                            <a:srgbClr val="000000"/>
                          </a:solidFill>
                          <a:effectLst/>
                          <a:latin typeface="+mn-lt"/>
                          <a:ea typeface="Calibri Light" panose="020F0302020204030204" pitchFamily="34" charset="0"/>
                          <a:cs typeface="Readex Pro Lite" pitchFamily="2" charset="-78"/>
                        </a:rPr>
                        <a:t>16</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28</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5</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6</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9</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9</a:t>
                      </a:r>
                      <a:endParaRPr lang="fi-FI" sz="1100">
                        <a:effectLst/>
                        <a:latin typeface="+mn-lt"/>
                        <a:ea typeface="Calibri Light" panose="020F0302020204030204" pitchFamily="34" charset="0"/>
                        <a:cs typeface="Readex Pro Lite" pitchFamily="2" charset="-78"/>
                      </a:endParaRPr>
                    </a:p>
                  </a:txBody>
                  <a:tcPr marL="36195" marR="36195" marT="10795" marB="10795" anchor="ctr"/>
                </a:tc>
                <a:extLst>
                  <a:ext uri="{0D108BD9-81ED-4DB2-BD59-A6C34878D82A}">
                    <a16:rowId xmlns:a16="http://schemas.microsoft.com/office/drawing/2014/main" val="2759348108"/>
                  </a:ext>
                </a:extLst>
              </a:tr>
              <a:tr h="206340">
                <a:tc>
                  <a:txBody>
                    <a:bodyPr/>
                    <a:lstStyle/>
                    <a:p>
                      <a:r>
                        <a:rPr lang="fi-FI" sz="1100"/>
                        <a:t>     ,joista osa-aikatyössä (80% tai alle)</a:t>
                      </a:r>
                    </a:p>
                  </a:txBody>
                  <a:tcPr marL="36000" marR="36000" marT="10800" marB="10800"/>
                </a:tc>
                <a:tc>
                  <a:txBody>
                    <a:bodyPr/>
                    <a:lstStyle/>
                    <a:p>
                      <a:pPr algn="ctr">
                        <a:lnSpc>
                          <a:spcPct val="125000"/>
                        </a:lnSpc>
                        <a:spcAft>
                          <a:spcPts val="1000"/>
                        </a:spcAft>
                        <a:buNone/>
                      </a:pPr>
                      <a:r>
                        <a:rPr lang="fi-FI" sz="1100" b="1">
                          <a:solidFill>
                            <a:srgbClr val="000000"/>
                          </a:solidFill>
                          <a:effectLst/>
                          <a:latin typeface="+mn-lt"/>
                          <a:ea typeface="Calibri Light" panose="020F0302020204030204" pitchFamily="34" charset="0"/>
                          <a:cs typeface="Readex Pro Lite" pitchFamily="2" charset="-78"/>
                        </a:rPr>
                        <a:t>49</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54</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50</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0</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0</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56</a:t>
                      </a:r>
                      <a:endParaRPr lang="fi-FI" sz="1100">
                        <a:effectLst/>
                        <a:latin typeface="+mn-lt"/>
                        <a:ea typeface="Calibri Light" panose="020F0302020204030204" pitchFamily="34" charset="0"/>
                        <a:cs typeface="Readex Pro Lite" pitchFamily="2" charset="-78"/>
                      </a:endParaRPr>
                    </a:p>
                  </a:txBody>
                  <a:tcPr marL="36195" marR="36195" marT="10795" marB="10795" anchor="ctr"/>
                </a:tc>
                <a:extLst>
                  <a:ext uri="{0D108BD9-81ED-4DB2-BD59-A6C34878D82A}">
                    <a16:rowId xmlns:a16="http://schemas.microsoft.com/office/drawing/2014/main" val="896233337"/>
                  </a:ext>
                </a:extLst>
              </a:tr>
              <a:tr h="206340">
                <a:tc>
                  <a:txBody>
                    <a:bodyPr/>
                    <a:lstStyle/>
                    <a:p>
                      <a:r>
                        <a:rPr lang="fi-FI" sz="1100"/>
                        <a:t>Yrittäjä, ammatinharjoittaja</a:t>
                      </a:r>
                    </a:p>
                  </a:txBody>
                  <a:tcPr marL="36000" marR="36000" marT="10800" marB="10800"/>
                </a:tc>
                <a:tc>
                  <a:txBody>
                    <a:bodyPr/>
                    <a:lstStyle/>
                    <a:p>
                      <a:pPr algn="ctr">
                        <a:lnSpc>
                          <a:spcPct val="125000"/>
                        </a:lnSpc>
                        <a:spcAft>
                          <a:spcPts val="1000"/>
                        </a:spcAft>
                        <a:buNone/>
                      </a:pPr>
                      <a:r>
                        <a:rPr lang="fi-FI" sz="1100" b="1">
                          <a:solidFill>
                            <a:srgbClr val="000000"/>
                          </a:solidFill>
                          <a:effectLst/>
                          <a:latin typeface="+mn-lt"/>
                          <a:ea typeface="Calibri Light" panose="020F0302020204030204" pitchFamily="34" charset="0"/>
                          <a:cs typeface="Readex Pro Lite" pitchFamily="2" charset="-78"/>
                        </a:rPr>
                        <a:t>2</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2</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1</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0</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6</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0</a:t>
                      </a:r>
                      <a:endParaRPr lang="fi-FI" sz="1100">
                        <a:effectLst/>
                        <a:latin typeface="+mn-lt"/>
                        <a:ea typeface="Calibri Light" panose="020F0302020204030204" pitchFamily="34" charset="0"/>
                        <a:cs typeface="Readex Pro Lite" pitchFamily="2" charset="-78"/>
                      </a:endParaRPr>
                    </a:p>
                  </a:txBody>
                  <a:tcPr marL="36195" marR="36195" marT="10795" marB="10795" anchor="ctr"/>
                </a:tc>
                <a:extLst>
                  <a:ext uri="{0D108BD9-81ED-4DB2-BD59-A6C34878D82A}">
                    <a16:rowId xmlns:a16="http://schemas.microsoft.com/office/drawing/2014/main" val="2516710654"/>
                  </a:ext>
                </a:extLst>
              </a:tr>
              <a:tr h="206340">
                <a:tc>
                  <a:txBody>
                    <a:bodyPr/>
                    <a:lstStyle/>
                    <a:p>
                      <a:r>
                        <a:rPr lang="fi-FI" sz="1100"/>
                        <a:t>Työkyvyn haasteet</a:t>
                      </a:r>
                    </a:p>
                  </a:txBody>
                  <a:tcPr marL="36000" marR="36000" marT="10800" marB="10800"/>
                </a:tc>
                <a:tc>
                  <a:txBody>
                    <a:bodyPr/>
                    <a:lstStyle/>
                    <a:p>
                      <a:pPr algn="ctr">
                        <a:lnSpc>
                          <a:spcPct val="125000"/>
                        </a:lnSpc>
                        <a:spcAft>
                          <a:spcPts val="1000"/>
                        </a:spcAft>
                        <a:buNone/>
                      </a:pPr>
                      <a:r>
                        <a:rPr lang="fi-FI" sz="1100" b="1">
                          <a:solidFill>
                            <a:srgbClr val="000000"/>
                          </a:solidFill>
                          <a:effectLst/>
                          <a:latin typeface="+mn-lt"/>
                          <a:ea typeface="Calibri Light" panose="020F0302020204030204" pitchFamily="34" charset="0"/>
                          <a:cs typeface="Readex Pro Lite" pitchFamily="2" charset="-78"/>
                        </a:rPr>
                        <a:t>19</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0</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26</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25</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0</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56</a:t>
                      </a:r>
                      <a:endParaRPr lang="fi-FI" sz="1100">
                        <a:effectLst/>
                        <a:latin typeface="+mn-lt"/>
                        <a:ea typeface="Calibri Light" panose="020F0302020204030204" pitchFamily="34" charset="0"/>
                        <a:cs typeface="Readex Pro Lite" pitchFamily="2" charset="-78"/>
                      </a:endParaRPr>
                    </a:p>
                  </a:txBody>
                  <a:tcPr marL="36195" marR="36195" marT="10795" marB="10795" anchor="ctr"/>
                </a:tc>
                <a:extLst>
                  <a:ext uri="{0D108BD9-81ED-4DB2-BD59-A6C34878D82A}">
                    <a16:rowId xmlns:a16="http://schemas.microsoft.com/office/drawing/2014/main" val="551872108"/>
                  </a:ext>
                </a:extLst>
              </a:tr>
              <a:tr h="206340">
                <a:tc>
                  <a:txBody>
                    <a:bodyPr/>
                    <a:lstStyle/>
                    <a:p>
                      <a:r>
                        <a:rPr lang="fi-FI" sz="1100"/>
                        <a:t>Puutteellinen kielitaito</a:t>
                      </a:r>
                    </a:p>
                  </a:txBody>
                  <a:tcPr marL="36000" marR="36000" marT="10800" marB="10800"/>
                </a:tc>
                <a:tc>
                  <a:txBody>
                    <a:bodyPr/>
                    <a:lstStyle/>
                    <a:p>
                      <a:pPr algn="ctr">
                        <a:lnSpc>
                          <a:spcPct val="125000"/>
                        </a:lnSpc>
                        <a:spcAft>
                          <a:spcPts val="1000"/>
                        </a:spcAft>
                        <a:buNone/>
                      </a:pPr>
                      <a:r>
                        <a:rPr lang="fi-FI" sz="1100" b="1">
                          <a:solidFill>
                            <a:srgbClr val="000000"/>
                          </a:solidFill>
                          <a:effectLst/>
                          <a:latin typeface="+mn-lt"/>
                          <a:ea typeface="Calibri Light" panose="020F0302020204030204" pitchFamily="34" charset="0"/>
                          <a:cs typeface="Readex Pro Lite" pitchFamily="2" charset="-78"/>
                        </a:rPr>
                        <a:t>23</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41</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26</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8</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0</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6</a:t>
                      </a:r>
                      <a:endParaRPr lang="fi-FI" sz="1100">
                        <a:effectLst/>
                        <a:latin typeface="+mn-lt"/>
                        <a:ea typeface="Calibri Light" panose="020F0302020204030204" pitchFamily="34" charset="0"/>
                        <a:cs typeface="Readex Pro Lite" pitchFamily="2" charset="-78"/>
                      </a:endParaRPr>
                    </a:p>
                  </a:txBody>
                  <a:tcPr marL="36195" marR="36195" marT="10795" marB="10795" anchor="ctr"/>
                </a:tc>
                <a:extLst>
                  <a:ext uri="{0D108BD9-81ED-4DB2-BD59-A6C34878D82A}">
                    <a16:rowId xmlns:a16="http://schemas.microsoft.com/office/drawing/2014/main" val="1732388389"/>
                  </a:ext>
                </a:extLst>
              </a:tr>
              <a:tr h="206340">
                <a:tc>
                  <a:txBody>
                    <a:bodyPr/>
                    <a:lstStyle/>
                    <a:p>
                      <a:r>
                        <a:rPr lang="fi-FI" sz="1100"/>
                        <a:t>Ei missään edellämainitusta</a:t>
                      </a:r>
                    </a:p>
                  </a:txBody>
                  <a:tcPr marL="36000" marR="36000" marT="10800" marB="10800"/>
                </a:tc>
                <a:tc>
                  <a:txBody>
                    <a:bodyPr/>
                    <a:lstStyle/>
                    <a:p>
                      <a:pPr algn="ctr">
                        <a:lnSpc>
                          <a:spcPct val="125000"/>
                        </a:lnSpc>
                        <a:spcAft>
                          <a:spcPts val="1000"/>
                        </a:spcAft>
                        <a:buNone/>
                      </a:pPr>
                      <a:r>
                        <a:rPr lang="fi-FI" sz="1100" b="1">
                          <a:solidFill>
                            <a:srgbClr val="000000"/>
                          </a:solidFill>
                          <a:effectLst/>
                          <a:latin typeface="+mn-lt"/>
                          <a:ea typeface="Calibri Light" panose="020F0302020204030204" pitchFamily="34" charset="0"/>
                          <a:cs typeface="Readex Pro Lite" pitchFamily="2" charset="-78"/>
                        </a:rPr>
                        <a:t>5</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2</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0</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6</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8</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11</a:t>
                      </a:r>
                      <a:endParaRPr lang="fi-FI" sz="1100">
                        <a:effectLst/>
                        <a:latin typeface="+mn-lt"/>
                        <a:ea typeface="Calibri Light" panose="020F0302020204030204" pitchFamily="34" charset="0"/>
                        <a:cs typeface="Readex Pro Lite" pitchFamily="2" charset="-78"/>
                      </a:endParaRPr>
                    </a:p>
                  </a:txBody>
                  <a:tcPr marL="36195" marR="36195" marT="10795" marB="10795" anchor="ctr"/>
                </a:tc>
                <a:extLst>
                  <a:ext uri="{0D108BD9-81ED-4DB2-BD59-A6C34878D82A}">
                    <a16:rowId xmlns:a16="http://schemas.microsoft.com/office/drawing/2014/main" val="2948699706"/>
                  </a:ext>
                </a:extLst>
              </a:tr>
            </a:tbl>
          </a:graphicData>
        </a:graphic>
      </p:graphicFrame>
      <p:sp>
        <p:nvSpPr>
          <p:cNvPr id="2" name="Ellipsi 1">
            <a:extLst>
              <a:ext uri="{FF2B5EF4-FFF2-40B4-BE49-F238E27FC236}">
                <a16:creationId xmlns:a16="http://schemas.microsoft.com/office/drawing/2014/main" id="{81267C2E-EDB4-DB52-8312-2C8A77FE7A4E}"/>
              </a:ext>
            </a:extLst>
          </p:cNvPr>
          <p:cNvSpPr/>
          <p:nvPr/>
        </p:nvSpPr>
        <p:spPr>
          <a:xfrm>
            <a:off x="4250451" y="1464747"/>
            <a:ext cx="471856" cy="287483"/>
          </a:xfrm>
          <a:prstGeom prst="ellipse">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558156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C5E931-C04D-FD09-13F5-0F28A49B95BE}"/>
            </a:ext>
          </a:extLst>
        </p:cNvPr>
        <p:cNvGrpSpPr/>
        <p:nvPr/>
      </p:nvGrpSpPr>
      <p:grpSpPr>
        <a:xfrm>
          <a:off x="0" y="0"/>
          <a:ext cx="0" cy="0"/>
          <a:chOff x="0" y="0"/>
          <a:chExt cx="0" cy="0"/>
        </a:xfrm>
      </p:grpSpPr>
      <p:graphicFrame>
        <p:nvGraphicFramePr>
          <p:cNvPr id="12" name="Taulukko 11">
            <a:extLst>
              <a:ext uri="{FF2B5EF4-FFF2-40B4-BE49-F238E27FC236}">
                <a16:creationId xmlns:a16="http://schemas.microsoft.com/office/drawing/2014/main" id="{FDFDEE0D-208C-FE30-FBB5-C34B99268136}"/>
              </a:ext>
            </a:extLst>
          </p:cNvPr>
          <p:cNvGraphicFramePr>
            <a:graphicFrameLocks noGrp="1"/>
          </p:cNvGraphicFramePr>
          <p:nvPr>
            <p:extLst>
              <p:ext uri="{D42A27DB-BD31-4B8C-83A1-F6EECF244321}">
                <p14:modId xmlns:p14="http://schemas.microsoft.com/office/powerpoint/2010/main" val="2433927272"/>
              </p:ext>
            </p:extLst>
          </p:nvPr>
        </p:nvGraphicFramePr>
        <p:xfrm>
          <a:off x="494211" y="1224584"/>
          <a:ext cx="10380265" cy="1826016"/>
        </p:xfrm>
        <a:graphic>
          <a:graphicData uri="http://schemas.openxmlformats.org/drawingml/2006/table">
            <a:tbl>
              <a:tblPr firstRow="1" bandRow="1">
                <a:tableStyleId>{5C22544A-7EE6-4342-B048-85BDC9FD1C3A}</a:tableStyleId>
              </a:tblPr>
              <a:tblGrid>
                <a:gridCol w="4122307">
                  <a:extLst>
                    <a:ext uri="{9D8B030D-6E8A-4147-A177-3AD203B41FA5}">
                      <a16:colId xmlns:a16="http://schemas.microsoft.com/office/drawing/2014/main" val="3857385170"/>
                    </a:ext>
                  </a:extLst>
                </a:gridCol>
                <a:gridCol w="1042993">
                  <a:extLst>
                    <a:ext uri="{9D8B030D-6E8A-4147-A177-3AD203B41FA5}">
                      <a16:colId xmlns:a16="http://schemas.microsoft.com/office/drawing/2014/main" val="3261418778"/>
                    </a:ext>
                  </a:extLst>
                </a:gridCol>
                <a:gridCol w="1042993">
                  <a:extLst>
                    <a:ext uri="{9D8B030D-6E8A-4147-A177-3AD203B41FA5}">
                      <a16:colId xmlns:a16="http://schemas.microsoft.com/office/drawing/2014/main" val="2369028546"/>
                    </a:ext>
                  </a:extLst>
                </a:gridCol>
                <a:gridCol w="1042993">
                  <a:extLst>
                    <a:ext uri="{9D8B030D-6E8A-4147-A177-3AD203B41FA5}">
                      <a16:colId xmlns:a16="http://schemas.microsoft.com/office/drawing/2014/main" val="1257476176"/>
                    </a:ext>
                  </a:extLst>
                </a:gridCol>
                <a:gridCol w="1042993">
                  <a:extLst>
                    <a:ext uri="{9D8B030D-6E8A-4147-A177-3AD203B41FA5}">
                      <a16:colId xmlns:a16="http://schemas.microsoft.com/office/drawing/2014/main" val="3052515210"/>
                    </a:ext>
                  </a:extLst>
                </a:gridCol>
                <a:gridCol w="1042993">
                  <a:extLst>
                    <a:ext uri="{9D8B030D-6E8A-4147-A177-3AD203B41FA5}">
                      <a16:colId xmlns:a16="http://schemas.microsoft.com/office/drawing/2014/main" val="2623851942"/>
                    </a:ext>
                  </a:extLst>
                </a:gridCol>
                <a:gridCol w="1042993">
                  <a:extLst>
                    <a:ext uri="{9D8B030D-6E8A-4147-A177-3AD203B41FA5}">
                      <a16:colId xmlns:a16="http://schemas.microsoft.com/office/drawing/2014/main" val="694464056"/>
                    </a:ext>
                  </a:extLst>
                </a:gridCol>
              </a:tblGrid>
              <a:tr h="152034">
                <a:tc>
                  <a:txBody>
                    <a:bodyPr/>
                    <a:lstStyle/>
                    <a:p>
                      <a:r>
                        <a:rPr lang="fi-FI" sz="1400" dirty="0"/>
                        <a:t>Työllistymispotentiaali lähtötilanteessa*,</a:t>
                      </a:r>
                    </a:p>
                    <a:p>
                      <a:r>
                        <a:rPr lang="fi-FI" sz="1400" dirty="0"/>
                        <a:t>% kaikista asiakkaista</a:t>
                      </a:r>
                      <a:endParaRPr lang="fi-FI" sz="1400" dirty="0">
                        <a:highlight>
                          <a:srgbClr val="FFFF00"/>
                        </a:highlight>
                      </a:endParaRPr>
                    </a:p>
                  </a:txBody>
                  <a:tcPr marL="36000" marR="36000" marT="10800" marB="10800"/>
                </a:tc>
                <a:tc>
                  <a:txBody>
                    <a:bodyPr/>
                    <a:lstStyle/>
                    <a:p>
                      <a:pPr algn="ctr"/>
                      <a:r>
                        <a:rPr lang="fi-FI" sz="1200"/>
                        <a:t>Yhteensä</a:t>
                      </a:r>
                    </a:p>
                  </a:txBody>
                  <a:tcPr marL="18000" marR="18000" marT="10800" marB="10800" anchor="ctr"/>
                </a:tc>
                <a:tc>
                  <a:txBody>
                    <a:bodyPr/>
                    <a:lstStyle/>
                    <a:p>
                      <a:pPr algn="ctr"/>
                      <a:r>
                        <a:rPr lang="fi-FI" sz="1200"/>
                        <a:t>Kuusamo</a:t>
                      </a:r>
                    </a:p>
                  </a:txBody>
                  <a:tcPr marL="18000" marR="18000" marT="10800" marB="10800" anchor="ctr"/>
                </a:tc>
                <a:tc>
                  <a:txBody>
                    <a:bodyPr/>
                    <a:lstStyle/>
                    <a:p>
                      <a:pPr algn="ctr"/>
                      <a:r>
                        <a:rPr lang="fi-FI" sz="1200"/>
                        <a:t>Pudasjärvi</a:t>
                      </a:r>
                    </a:p>
                  </a:txBody>
                  <a:tcPr marL="18000" marR="18000" marT="10800" marB="10800" anchor="ctr"/>
                </a:tc>
                <a:tc>
                  <a:txBody>
                    <a:bodyPr/>
                    <a:lstStyle/>
                    <a:p>
                      <a:pPr algn="ctr"/>
                      <a:r>
                        <a:rPr lang="fi-FI" sz="1200"/>
                        <a:t>Taivalkoski</a:t>
                      </a:r>
                    </a:p>
                  </a:txBody>
                  <a:tcPr marL="18000" marR="18000" marT="10800" marB="10800" anchor="ctr"/>
                </a:tc>
                <a:tc>
                  <a:txBody>
                    <a:bodyPr/>
                    <a:lstStyle/>
                    <a:p>
                      <a:pPr algn="ctr"/>
                      <a:r>
                        <a:rPr lang="fi-FI" sz="1200"/>
                        <a:t>Puolanka</a:t>
                      </a:r>
                    </a:p>
                  </a:txBody>
                  <a:tcPr marL="18000" marR="18000" marT="10800" marB="10800" anchor="ctr"/>
                </a:tc>
                <a:tc>
                  <a:txBody>
                    <a:bodyPr/>
                    <a:lstStyle/>
                    <a:p>
                      <a:pPr algn="ctr"/>
                      <a:r>
                        <a:rPr lang="fi-FI" sz="1200"/>
                        <a:t>Ksakki</a:t>
                      </a:r>
                    </a:p>
                  </a:txBody>
                  <a:tcPr marL="18000" marR="18000" marT="10800" marB="10800" anchor="ctr"/>
                </a:tc>
                <a:extLst>
                  <a:ext uri="{0D108BD9-81ED-4DB2-BD59-A6C34878D82A}">
                    <a16:rowId xmlns:a16="http://schemas.microsoft.com/office/drawing/2014/main" val="3879643782"/>
                  </a:ext>
                </a:extLst>
              </a:tr>
              <a:tr h="152034">
                <a:tc>
                  <a:txBody>
                    <a:bodyPr/>
                    <a:lstStyle/>
                    <a:p>
                      <a:r>
                        <a:rPr lang="fi-FI" sz="1200"/>
                        <a:t>Erinomainen</a:t>
                      </a:r>
                    </a:p>
                  </a:txBody>
                  <a:tcPr marL="36000" marR="36000" marT="10800" marB="10800"/>
                </a:tc>
                <a:tc>
                  <a:txBody>
                    <a:bodyPr/>
                    <a:lstStyle/>
                    <a:p>
                      <a:pPr algn="ctr">
                        <a:lnSpc>
                          <a:spcPct val="125000"/>
                        </a:lnSpc>
                        <a:spcAft>
                          <a:spcPts val="1000"/>
                        </a:spcAft>
                        <a:buNone/>
                      </a:pPr>
                      <a:r>
                        <a:rPr lang="fi-FI" sz="1200" b="1">
                          <a:solidFill>
                            <a:srgbClr val="000000"/>
                          </a:solidFill>
                          <a:effectLst/>
                          <a:latin typeface="+mn-lt"/>
                          <a:ea typeface="Calibri Light" panose="020F0302020204030204" pitchFamily="34" charset="0"/>
                          <a:cs typeface="Readex Pro Lite" pitchFamily="2" charset="-78"/>
                        </a:rPr>
                        <a:t>8</a:t>
                      </a:r>
                      <a:endParaRPr lang="fi-FI" sz="12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200">
                          <a:solidFill>
                            <a:srgbClr val="000000"/>
                          </a:solidFill>
                          <a:effectLst/>
                          <a:latin typeface="+mn-lt"/>
                          <a:ea typeface="Calibri Light" panose="020F0302020204030204" pitchFamily="34" charset="0"/>
                          <a:cs typeface="Readex Pro Lite" pitchFamily="2" charset="-78"/>
                        </a:rPr>
                        <a:t>4</a:t>
                      </a:r>
                      <a:endParaRPr lang="fi-FI" sz="12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200">
                          <a:solidFill>
                            <a:srgbClr val="000000"/>
                          </a:solidFill>
                          <a:effectLst/>
                          <a:latin typeface="+mn-lt"/>
                          <a:ea typeface="Calibri Light" panose="020F0302020204030204" pitchFamily="34" charset="0"/>
                          <a:cs typeface="Readex Pro Lite" pitchFamily="2" charset="-78"/>
                        </a:rPr>
                        <a:t>4</a:t>
                      </a:r>
                      <a:endParaRPr lang="fi-FI" sz="12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200">
                          <a:solidFill>
                            <a:srgbClr val="000000"/>
                          </a:solidFill>
                          <a:effectLst/>
                          <a:latin typeface="+mn-lt"/>
                          <a:ea typeface="Calibri Light" panose="020F0302020204030204" pitchFamily="34" charset="0"/>
                          <a:cs typeface="Readex Pro Lite" pitchFamily="2" charset="-78"/>
                        </a:rPr>
                        <a:t>28</a:t>
                      </a:r>
                      <a:endParaRPr lang="fi-FI" sz="12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200">
                          <a:solidFill>
                            <a:srgbClr val="000000"/>
                          </a:solidFill>
                          <a:effectLst/>
                          <a:latin typeface="+mn-lt"/>
                          <a:ea typeface="Calibri Light" panose="020F0302020204030204" pitchFamily="34" charset="0"/>
                          <a:cs typeface="Readex Pro Lite" pitchFamily="2" charset="-78"/>
                        </a:rPr>
                        <a:t>21</a:t>
                      </a:r>
                      <a:endParaRPr lang="fi-FI" sz="12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200">
                          <a:solidFill>
                            <a:srgbClr val="000000"/>
                          </a:solidFill>
                          <a:effectLst/>
                          <a:latin typeface="+mn-lt"/>
                          <a:ea typeface="Calibri Light" panose="020F0302020204030204" pitchFamily="34" charset="0"/>
                          <a:cs typeface="Readex Pro Lite" pitchFamily="2" charset="-78"/>
                        </a:rPr>
                        <a:t>4</a:t>
                      </a:r>
                      <a:endParaRPr lang="fi-FI" sz="1200">
                        <a:effectLst/>
                        <a:latin typeface="+mn-lt"/>
                        <a:ea typeface="Calibri Light" panose="020F0302020204030204" pitchFamily="34" charset="0"/>
                        <a:cs typeface="Readex Pro Lite" pitchFamily="2" charset="-78"/>
                      </a:endParaRPr>
                    </a:p>
                  </a:txBody>
                  <a:tcPr marL="36195" marR="36195" marT="10795" marB="10795" anchor="ctr"/>
                </a:tc>
                <a:extLst>
                  <a:ext uri="{0D108BD9-81ED-4DB2-BD59-A6C34878D82A}">
                    <a16:rowId xmlns:a16="http://schemas.microsoft.com/office/drawing/2014/main" val="1636095614"/>
                  </a:ext>
                </a:extLst>
              </a:tr>
              <a:tr h="152034">
                <a:tc>
                  <a:txBody>
                    <a:bodyPr/>
                    <a:lstStyle/>
                    <a:p>
                      <a:r>
                        <a:rPr lang="fi-FI" sz="1200"/>
                        <a:t>Hyvä</a:t>
                      </a:r>
                    </a:p>
                  </a:txBody>
                  <a:tcPr marL="36000" marR="36000" marT="10800" marB="10800"/>
                </a:tc>
                <a:tc>
                  <a:txBody>
                    <a:bodyPr/>
                    <a:lstStyle/>
                    <a:p>
                      <a:pPr algn="ctr">
                        <a:lnSpc>
                          <a:spcPct val="125000"/>
                        </a:lnSpc>
                        <a:spcAft>
                          <a:spcPts val="1000"/>
                        </a:spcAft>
                        <a:buNone/>
                      </a:pPr>
                      <a:r>
                        <a:rPr lang="fi-FI" sz="1200" b="1">
                          <a:solidFill>
                            <a:srgbClr val="000000"/>
                          </a:solidFill>
                          <a:effectLst/>
                          <a:latin typeface="+mn-lt"/>
                          <a:ea typeface="Calibri Light" panose="020F0302020204030204" pitchFamily="34" charset="0"/>
                          <a:cs typeface="Readex Pro Lite" pitchFamily="2" charset="-78"/>
                        </a:rPr>
                        <a:t>21</a:t>
                      </a:r>
                      <a:endParaRPr lang="fi-FI" sz="12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200">
                          <a:solidFill>
                            <a:srgbClr val="000000"/>
                          </a:solidFill>
                          <a:effectLst/>
                          <a:latin typeface="+mn-lt"/>
                          <a:ea typeface="Calibri Light" panose="020F0302020204030204" pitchFamily="34" charset="0"/>
                          <a:cs typeface="Readex Pro Lite" pitchFamily="2" charset="-78"/>
                        </a:rPr>
                        <a:t>19</a:t>
                      </a:r>
                      <a:endParaRPr lang="fi-FI" sz="12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200">
                          <a:solidFill>
                            <a:srgbClr val="000000"/>
                          </a:solidFill>
                          <a:effectLst/>
                          <a:latin typeface="+mn-lt"/>
                          <a:ea typeface="Calibri Light" panose="020F0302020204030204" pitchFamily="34" charset="0"/>
                          <a:cs typeface="Readex Pro Lite" pitchFamily="2" charset="-78"/>
                        </a:rPr>
                        <a:t>20</a:t>
                      </a:r>
                      <a:endParaRPr lang="fi-FI" sz="12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200">
                          <a:solidFill>
                            <a:srgbClr val="000000"/>
                          </a:solidFill>
                          <a:effectLst/>
                          <a:latin typeface="+mn-lt"/>
                          <a:ea typeface="Calibri Light" panose="020F0302020204030204" pitchFamily="34" charset="0"/>
                          <a:cs typeface="Readex Pro Lite" pitchFamily="2" charset="-78"/>
                        </a:rPr>
                        <a:t>22</a:t>
                      </a:r>
                      <a:endParaRPr lang="fi-FI" sz="12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200">
                          <a:solidFill>
                            <a:srgbClr val="000000"/>
                          </a:solidFill>
                          <a:effectLst/>
                          <a:latin typeface="+mn-lt"/>
                          <a:ea typeface="Calibri Light" panose="020F0302020204030204" pitchFamily="34" charset="0"/>
                          <a:cs typeface="Readex Pro Lite" pitchFamily="2" charset="-78"/>
                        </a:rPr>
                        <a:t>25</a:t>
                      </a:r>
                      <a:endParaRPr lang="fi-FI" sz="12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200">
                          <a:solidFill>
                            <a:srgbClr val="000000"/>
                          </a:solidFill>
                          <a:effectLst/>
                          <a:latin typeface="+mn-lt"/>
                          <a:ea typeface="Calibri Light" panose="020F0302020204030204" pitchFamily="34" charset="0"/>
                          <a:cs typeface="Readex Pro Lite" pitchFamily="2" charset="-78"/>
                        </a:rPr>
                        <a:t>26</a:t>
                      </a:r>
                      <a:endParaRPr lang="fi-FI" sz="1200">
                        <a:effectLst/>
                        <a:latin typeface="+mn-lt"/>
                        <a:ea typeface="Calibri Light" panose="020F0302020204030204" pitchFamily="34" charset="0"/>
                        <a:cs typeface="Readex Pro Lite" pitchFamily="2" charset="-78"/>
                      </a:endParaRPr>
                    </a:p>
                  </a:txBody>
                  <a:tcPr marL="36195" marR="36195" marT="10795" marB="10795" anchor="ctr"/>
                </a:tc>
                <a:extLst>
                  <a:ext uri="{0D108BD9-81ED-4DB2-BD59-A6C34878D82A}">
                    <a16:rowId xmlns:a16="http://schemas.microsoft.com/office/drawing/2014/main" val="2437137974"/>
                  </a:ext>
                </a:extLst>
              </a:tr>
              <a:tr h="152034">
                <a:tc>
                  <a:txBody>
                    <a:bodyPr/>
                    <a:lstStyle/>
                    <a:p>
                      <a:r>
                        <a:rPr lang="fi-FI" sz="1200"/>
                        <a:t>Kohtalainen</a:t>
                      </a:r>
                    </a:p>
                  </a:txBody>
                  <a:tcPr marL="36000" marR="36000" marT="10800" marB="10800"/>
                </a:tc>
                <a:tc>
                  <a:txBody>
                    <a:bodyPr/>
                    <a:lstStyle/>
                    <a:p>
                      <a:pPr algn="ctr">
                        <a:lnSpc>
                          <a:spcPct val="125000"/>
                        </a:lnSpc>
                        <a:spcAft>
                          <a:spcPts val="1000"/>
                        </a:spcAft>
                        <a:buNone/>
                      </a:pPr>
                      <a:r>
                        <a:rPr lang="fi-FI" sz="1200" b="1">
                          <a:solidFill>
                            <a:srgbClr val="000000"/>
                          </a:solidFill>
                          <a:effectLst/>
                          <a:latin typeface="+mn-lt"/>
                          <a:ea typeface="Calibri Light" panose="020F0302020204030204" pitchFamily="34" charset="0"/>
                          <a:cs typeface="Readex Pro Lite" pitchFamily="2" charset="-78"/>
                        </a:rPr>
                        <a:t>30</a:t>
                      </a:r>
                      <a:endParaRPr lang="fi-FI" sz="12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200">
                          <a:solidFill>
                            <a:srgbClr val="000000"/>
                          </a:solidFill>
                          <a:effectLst/>
                          <a:latin typeface="+mn-lt"/>
                          <a:ea typeface="Calibri Light" panose="020F0302020204030204" pitchFamily="34" charset="0"/>
                          <a:cs typeface="Readex Pro Lite" pitchFamily="2" charset="-78"/>
                        </a:rPr>
                        <a:t>39</a:t>
                      </a:r>
                      <a:endParaRPr lang="fi-FI" sz="12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200">
                          <a:solidFill>
                            <a:srgbClr val="000000"/>
                          </a:solidFill>
                          <a:effectLst/>
                          <a:latin typeface="+mn-lt"/>
                          <a:ea typeface="Calibri Light" panose="020F0302020204030204" pitchFamily="34" charset="0"/>
                          <a:cs typeface="Readex Pro Lite" pitchFamily="2" charset="-78"/>
                        </a:rPr>
                        <a:t>19</a:t>
                      </a:r>
                      <a:endParaRPr lang="fi-FI" sz="12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200">
                          <a:solidFill>
                            <a:srgbClr val="000000"/>
                          </a:solidFill>
                          <a:effectLst/>
                          <a:latin typeface="+mn-lt"/>
                          <a:ea typeface="Calibri Light" panose="020F0302020204030204" pitchFamily="34" charset="0"/>
                          <a:cs typeface="Readex Pro Lite" pitchFamily="2" charset="-78"/>
                        </a:rPr>
                        <a:t>31</a:t>
                      </a:r>
                      <a:endParaRPr lang="fi-FI" sz="12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200">
                          <a:solidFill>
                            <a:srgbClr val="000000"/>
                          </a:solidFill>
                          <a:effectLst/>
                          <a:latin typeface="+mn-lt"/>
                          <a:ea typeface="Calibri Light" panose="020F0302020204030204" pitchFamily="34" charset="0"/>
                          <a:cs typeface="Readex Pro Lite" pitchFamily="2" charset="-78"/>
                        </a:rPr>
                        <a:t>17</a:t>
                      </a:r>
                      <a:endParaRPr lang="fi-FI" sz="12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200">
                          <a:solidFill>
                            <a:srgbClr val="000000"/>
                          </a:solidFill>
                          <a:effectLst/>
                          <a:latin typeface="+mn-lt"/>
                          <a:ea typeface="Calibri Light" panose="020F0302020204030204" pitchFamily="34" charset="0"/>
                          <a:cs typeface="Readex Pro Lite" pitchFamily="2" charset="-78"/>
                        </a:rPr>
                        <a:t>30</a:t>
                      </a:r>
                      <a:endParaRPr lang="fi-FI" sz="1200">
                        <a:effectLst/>
                        <a:latin typeface="+mn-lt"/>
                        <a:ea typeface="Calibri Light" panose="020F0302020204030204" pitchFamily="34" charset="0"/>
                        <a:cs typeface="Readex Pro Lite" pitchFamily="2" charset="-78"/>
                      </a:endParaRPr>
                    </a:p>
                  </a:txBody>
                  <a:tcPr marL="36195" marR="36195" marT="10795" marB="10795" anchor="ctr"/>
                </a:tc>
                <a:extLst>
                  <a:ext uri="{0D108BD9-81ED-4DB2-BD59-A6C34878D82A}">
                    <a16:rowId xmlns:a16="http://schemas.microsoft.com/office/drawing/2014/main" val="4088504985"/>
                  </a:ext>
                </a:extLst>
              </a:tr>
              <a:tr h="152034">
                <a:tc>
                  <a:txBody>
                    <a:bodyPr/>
                    <a:lstStyle/>
                    <a:p>
                      <a:r>
                        <a:rPr lang="fi-FI" sz="1200"/>
                        <a:t>Heikko</a:t>
                      </a:r>
                    </a:p>
                  </a:txBody>
                  <a:tcPr marL="36000" marR="36000" marT="10800" marB="10800"/>
                </a:tc>
                <a:tc>
                  <a:txBody>
                    <a:bodyPr/>
                    <a:lstStyle/>
                    <a:p>
                      <a:pPr algn="ctr">
                        <a:lnSpc>
                          <a:spcPct val="125000"/>
                        </a:lnSpc>
                        <a:spcAft>
                          <a:spcPts val="1000"/>
                        </a:spcAft>
                        <a:buNone/>
                      </a:pPr>
                      <a:r>
                        <a:rPr lang="fi-FI" sz="1200" b="1">
                          <a:solidFill>
                            <a:srgbClr val="000000"/>
                          </a:solidFill>
                          <a:effectLst/>
                          <a:latin typeface="+mn-lt"/>
                          <a:ea typeface="Calibri Light" panose="020F0302020204030204" pitchFamily="34" charset="0"/>
                          <a:cs typeface="Readex Pro Lite" pitchFamily="2" charset="-78"/>
                        </a:rPr>
                        <a:t>26</a:t>
                      </a:r>
                      <a:endParaRPr lang="fi-FI" sz="12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200">
                          <a:solidFill>
                            <a:srgbClr val="000000"/>
                          </a:solidFill>
                          <a:effectLst/>
                          <a:latin typeface="+mn-lt"/>
                          <a:ea typeface="Calibri Light" panose="020F0302020204030204" pitchFamily="34" charset="0"/>
                          <a:cs typeface="Readex Pro Lite" pitchFamily="2" charset="-78"/>
                        </a:rPr>
                        <a:t>33</a:t>
                      </a:r>
                      <a:endParaRPr lang="fi-FI" sz="12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200">
                          <a:solidFill>
                            <a:srgbClr val="000000"/>
                          </a:solidFill>
                          <a:effectLst/>
                          <a:latin typeface="+mn-lt"/>
                          <a:ea typeface="Calibri Light" panose="020F0302020204030204" pitchFamily="34" charset="0"/>
                          <a:cs typeface="Readex Pro Lite" pitchFamily="2" charset="-78"/>
                        </a:rPr>
                        <a:t>19</a:t>
                      </a:r>
                      <a:endParaRPr lang="fi-FI" sz="12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200">
                          <a:solidFill>
                            <a:srgbClr val="000000"/>
                          </a:solidFill>
                          <a:effectLst/>
                          <a:latin typeface="+mn-lt"/>
                          <a:ea typeface="Calibri Light" panose="020F0302020204030204" pitchFamily="34" charset="0"/>
                          <a:cs typeface="Readex Pro Lite" pitchFamily="2" charset="-78"/>
                        </a:rPr>
                        <a:t>8</a:t>
                      </a:r>
                      <a:endParaRPr lang="fi-FI" sz="12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200">
                          <a:solidFill>
                            <a:srgbClr val="000000"/>
                          </a:solidFill>
                          <a:effectLst/>
                          <a:latin typeface="+mn-lt"/>
                          <a:ea typeface="Calibri Light" panose="020F0302020204030204" pitchFamily="34" charset="0"/>
                          <a:cs typeface="Readex Pro Lite" pitchFamily="2" charset="-78"/>
                        </a:rPr>
                        <a:t>17</a:t>
                      </a:r>
                      <a:endParaRPr lang="fi-FI" sz="12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200">
                          <a:solidFill>
                            <a:srgbClr val="000000"/>
                          </a:solidFill>
                          <a:effectLst/>
                          <a:latin typeface="+mn-lt"/>
                          <a:ea typeface="Calibri Light" panose="020F0302020204030204" pitchFamily="34" charset="0"/>
                          <a:cs typeface="Readex Pro Lite" pitchFamily="2" charset="-78"/>
                        </a:rPr>
                        <a:t>30</a:t>
                      </a:r>
                      <a:endParaRPr lang="fi-FI" sz="1200">
                        <a:effectLst/>
                        <a:latin typeface="+mn-lt"/>
                        <a:ea typeface="Calibri Light" panose="020F0302020204030204" pitchFamily="34" charset="0"/>
                        <a:cs typeface="Readex Pro Lite" pitchFamily="2" charset="-78"/>
                      </a:endParaRPr>
                    </a:p>
                  </a:txBody>
                  <a:tcPr marL="36195" marR="36195" marT="10795" marB="10795" anchor="ctr"/>
                </a:tc>
                <a:extLst>
                  <a:ext uri="{0D108BD9-81ED-4DB2-BD59-A6C34878D82A}">
                    <a16:rowId xmlns:a16="http://schemas.microsoft.com/office/drawing/2014/main" val="2759348108"/>
                  </a:ext>
                </a:extLst>
              </a:tr>
              <a:tr h="152034">
                <a:tc>
                  <a:txBody>
                    <a:bodyPr/>
                    <a:lstStyle/>
                    <a:p>
                      <a:r>
                        <a:rPr lang="fi-FI" sz="1200"/>
                        <a:t>Ei tavoitteena</a:t>
                      </a:r>
                    </a:p>
                  </a:txBody>
                  <a:tcPr marL="36000" marR="36000" marT="10800" marB="10800"/>
                </a:tc>
                <a:tc>
                  <a:txBody>
                    <a:bodyPr/>
                    <a:lstStyle/>
                    <a:p>
                      <a:pPr algn="ctr">
                        <a:lnSpc>
                          <a:spcPct val="125000"/>
                        </a:lnSpc>
                        <a:spcAft>
                          <a:spcPts val="1000"/>
                        </a:spcAft>
                        <a:buNone/>
                      </a:pPr>
                      <a:r>
                        <a:rPr lang="fi-FI" sz="1200" b="1">
                          <a:solidFill>
                            <a:srgbClr val="000000"/>
                          </a:solidFill>
                          <a:effectLst/>
                          <a:latin typeface="+mn-lt"/>
                          <a:ea typeface="Calibri Light" panose="020F0302020204030204" pitchFamily="34" charset="0"/>
                          <a:cs typeface="Readex Pro Lite" pitchFamily="2" charset="-78"/>
                        </a:rPr>
                        <a:t>11</a:t>
                      </a:r>
                      <a:endParaRPr lang="fi-FI" sz="12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200">
                          <a:solidFill>
                            <a:srgbClr val="000000"/>
                          </a:solidFill>
                          <a:effectLst/>
                          <a:latin typeface="+mn-lt"/>
                          <a:ea typeface="Calibri Light" panose="020F0302020204030204" pitchFamily="34" charset="0"/>
                          <a:cs typeface="Readex Pro Lite" pitchFamily="2" charset="-78"/>
                        </a:rPr>
                        <a:t>1</a:t>
                      </a:r>
                      <a:endParaRPr lang="fi-FI" sz="12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200">
                          <a:solidFill>
                            <a:srgbClr val="000000"/>
                          </a:solidFill>
                          <a:effectLst/>
                          <a:latin typeface="+mn-lt"/>
                          <a:ea typeface="Calibri Light" panose="020F0302020204030204" pitchFamily="34" charset="0"/>
                          <a:cs typeface="Readex Pro Lite" pitchFamily="2" charset="-78"/>
                        </a:rPr>
                        <a:t>38</a:t>
                      </a:r>
                      <a:endParaRPr lang="fi-FI" sz="12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200">
                          <a:solidFill>
                            <a:srgbClr val="000000"/>
                          </a:solidFill>
                          <a:effectLst/>
                          <a:latin typeface="+mn-lt"/>
                          <a:ea typeface="Calibri Light" panose="020F0302020204030204" pitchFamily="34" charset="0"/>
                          <a:cs typeface="Readex Pro Lite" pitchFamily="2" charset="-78"/>
                        </a:rPr>
                        <a:t>8</a:t>
                      </a:r>
                      <a:endParaRPr lang="fi-FI" sz="12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200">
                          <a:solidFill>
                            <a:srgbClr val="000000"/>
                          </a:solidFill>
                          <a:effectLst/>
                          <a:latin typeface="+mn-lt"/>
                          <a:ea typeface="Calibri Light" panose="020F0302020204030204" pitchFamily="34" charset="0"/>
                          <a:cs typeface="Readex Pro Lite" pitchFamily="2" charset="-78"/>
                        </a:rPr>
                        <a:t>6</a:t>
                      </a:r>
                      <a:endParaRPr lang="fi-FI" sz="12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200">
                          <a:solidFill>
                            <a:srgbClr val="000000"/>
                          </a:solidFill>
                          <a:effectLst/>
                          <a:latin typeface="+mn-lt"/>
                          <a:ea typeface="Calibri Light" panose="020F0302020204030204" pitchFamily="34" charset="0"/>
                          <a:cs typeface="Readex Pro Lite" pitchFamily="2" charset="-78"/>
                        </a:rPr>
                        <a:t>8</a:t>
                      </a:r>
                      <a:endParaRPr lang="fi-FI" sz="1200">
                        <a:effectLst/>
                        <a:latin typeface="+mn-lt"/>
                        <a:ea typeface="Calibri Light" panose="020F0302020204030204" pitchFamily="34" charset="0"/>
                        <a:cs typeface="Readex Pro Lite" pitchFamily="2" charset="-78"/>
                      </a:endParaRPr>
                    </a:p>
                  </a:txBody>
                  <a:tcPr marL="36195" marR="36195" marT="10795" marB="10795" anchor="ctr"/>
                </a:tc>
                <a:extLst>
                  <a:ext uri="{0D108BD9-81ED-4DB2-BD59-A6C34878D82A}">
                    <a16:rowId xmlns:a16="http://schemas.microsoft.com/office/drawing/2014/main" val="920836227"/>
                  </a:ext>
                </a:extLst>
              </a:tr>
              <a:tr h="152034">
                <a:tc>
                  <a:txBody>
                    <a:bodyPr/>
                    <a:lstStyle/>
                    <a:p>
                      <a:r>
                        <a:rPr lang="fi-FI" sz="1200"/>
                        <a:t>Vaikea sanoa</a:t>
                      </a:r>
                    </a:p>
                  </a:txBody>
                  <a:tcPr marL="36000" marR="36000" marT="10800" marB="10800"/>
                </a:tc>
                <a:tc>
                  <a:txBody>
                    <a:bodyPr/>
                    <a:lstStyle/>
                    <a:p>
                      <a:pPr algn="ctr">
                        <a:lnSpc>
                          <a:spcPct val="125000"/>
                        </a:lnSpc>
                        <a:spcAft>
                          <a:spcPts val="1000"/>
                        </a:spcAft>
                        <a:buNone/>
                      </a:pPr>
                      <a:r>
                        <a:rPr lang="fi-FI" sz="1200" b="1">
                          <a:solidFill>
                            <a:srgbClr val="000000"/>
                          </a:solidFill>
                          <a:effectLst/>
                          <a:latin typeface="+mn-lt"/>
                          <a:ea typeface="Calibri Light" panose="020F0302020204030204" pitchFamily="34" charset="0"/>
                          <a:cs typeface="Readex Pro Lite" pitchFamily="2" charset="-78"/>
                        </a:rPr>
                        <a:t>4</a:t>
                      </a:r>
                      <a:endParaRPr lang="fi-FI" sz="12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200">
                          <a:solidFill>
                            <a:srgbClr val="000000"/>
                          </a:solidFill>
                          <a:effectLst/>
                          <a:latin typeface="+mn-lt"/>
                          <a:ea typeface="Calibri Light" panose="020F0302020204030204" pitchFamily="34" charset="0"/>
                          <a:cs typeface="Readex Pro Lite" pitchFamily="2" charset="-78"/>
                        </a:rPr>
                        <a:t>4</a:t>
                      </a:r>
                      <a:endParaRPr lang="fi-FI" sz="12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200">
                          <a:solidFill>
                            <a:srgbClr val="000000"/>
                          </a:solidFill>
                          <a:effectLst/>
                          <a:latin typeface="+mn-lt"/>
                          <a:ea typeface="Calibri Light" panose="020F0302020204030204" pitchFamily="34" charset="0"/>
                          <a:cs typeface="Readex Pro Lite" pitchFamily="2" charset="-78"/>
                        </a:rPr>
                        <a:t>0</a:t>
                      </a:r>
                      <a:endParaRPr lang="fi-FI" sz="12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200">
                          <a:solidFill>
                            <a:srgbClr val="000000"/>
                          </a:solidFill>
                          <a:effectLst/>
                          <a:latin typeface="+mn-lt"/>
                          <a:ea typeface="Calibri Light" panose="020F0302020204030204" pitchFamily="34" charset="0"/>
                          <a:cs typeface="Readex Pro Lite" pitchFamily="2" charset="-78"/>
                        </a:rPr>
                        <a:t>3</a:t>
                      </a:r>
                      <a:endParaRPr lang="fi-FI" sz="12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200">
                          <a:solidFill>
                            <a:srgbClr val="000000"/>
                          </a:solidFill>
                          <a:effectLst/>
                          <a:latin typeface="+mn-lt"/>
                          <a:ea typeface="Calibri Light" panose="020F0302020204030204" pitchFamily="34" charset="0"/>
                          <a:cs typeface="Readex Pro Lite" pitchFamily="2" charset="-78"/>
                        </a:rPr>
                        <a:t>15</a:t>
                      </a:r>
                      <a:endParaRPr lang="fi-FI" sz="12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200" dirty="0">
                          <a:solidFill>
                            <a:srgbClr val="000000"/>
                          </a:solidFill>
                          <a:effectLst/>
                          <a:latin typeface="+mn-lt"/>
                          <a:ea typeface="Calibri Light" panose="020F0302020204030204" pitchFamily="34" charset="0"/>
                          <a:cs typeface="Readex Pro Lite" pitchFamily="2" charset="-78"/>
                        </a:rPr>
                        <a:t>1</a:t>
                      </a:r>
                      <a:endParaRPr lang="fi-FI" sz="1200" dirty="0">
                        <a:effectLst/>
                        <a:latin typeface="+mn-lt"/>
                        <a:ea typeface="Calibri Light" panose="020F0302020204030204" pitchFamily="34" charset="0"/>
                        <a:cs typeface="Readex Pro Lite" pitchFamily="2" charset="-78"/>
                      </a:endParaRPr>
                    </a:p>
                  </a:txBody>
                  <a:tcPr marL="36195" marR="36195" marT="10795" marB="10795" anchor="ctr"/>
                </a:tc>
                <a:extLst>
                  <a:ext uri="{0D108BD9-81ED-4DB2-BD59-A6C34878D82A}">
                    <a16:rowId xmlns:a16="http://schemas.microsoft.com/office/drawing/2014/main" val="1481379129"/>
                  </a:ext>
                </a:extLst>
              </a:tr>
            </a:tbl>
          </a:graphicData>
        </a:graphic>
      </p:graphicFrame>
      <p:sp>
        <p:nvSpPr>
          <p:cNvPr id="5" name="Otsikko 4">
            <a:extLst>
              <a:ext uri="{FF2B5EF4-FFF2-40B4-BE49-F238E27FC236}">
                <a16:creationId xmlns:a16="http://schemas.microsoft.com/office/drawing/2014/main" id="{09DCFA66-164C-F97C-1066-02E3B8282423}"/>
              </a:ext>
            </a:extLst>
          </p:cNvPr>
          <p:cNvSpPr>
            <a:spLocks noGrp="1"/>
          </p:cNvSpPr>
          <p:nvPr>
            <p:ph type="title"/>
          </p:nvPr>
        </p:nvSpPr>
        <p:spPr>
          <a:xfrm>
            <a:off x="550863" y="365125"/>
            <a:ext cx="11090275" cy="697289"/>
          </a:xfrm>
        </p:spPr>
        <p:txBody>
          <a:bodyPr anchor="t">
            <a:normAutofit/>
          </a:bodyPr>
          <a:lstStyle/>
          <a:p>
            <a:r>
              <a:rPr lang="fi-FI" sz="3200"/>
              <a:t>Hankkeen asiakkaat</a:t>
            </a:r>
            <a:endParaRPr lang="fi-FI" sz="3200">
              <a:highlight>
                <a:srgbClr val="00FFFF"/>
              </a:highlight>
            </a:endParaRPr>
          </a:p>
        </p:txBody>
      </p:sp>
      <p:sp>
        <p:nvSpPr>
          <p:cNvPr id="4" name="Dian numeron paikkamerkki 3">
            <a:extLst>
              <a:ext uri="{FF2B5EF4-FFF2-40B4-BE49-F238E27FC236}">
                <a16:creationId xmlns:a16="http://schemas.microsoft.com/office/drawing/2014/main" id="{4E6D4012-FAFE-1BBB-FAD7-2B0A6627DF8D}"/>
              </a:ext>
            </a:extLst>
          </p:cNvPr>
          <p:cNvSpPr>
            <a:spLocks noGrp="1"/>
          </p:cNvSpPr>
          <p:nvPr>
            <p:ph type="sldNum" sz="quarter" idx="4294967295"/>
          </p:nvPr>
        </p:nvSpPr>
        <p:spPr>
          <a:xfrm>
            <a:off x="11639550" y="6378575"/>
            <a:ext cx="552450" cy="365125"/>
          </a:xfrm>
        </p:spPr>
        <p:txBody>
          <a:bodyPr/>
          <a:lstStyle/>
          <a:p>
            <a:fld id="{D106FC8A-82DD-A442-9B6A-8A71E88F6711}" type="slidenum">
              <a:rPr lang="en-FI" smtClean="0"/>
              <a:pPr/>
              <a:t>11</a:t>
            </a:fld>
            <a:endParaRPr lang="en-FI"/>
          </a:p>
        </p:txBody>
      </p:sp>
      <p:sp>
        <p:nvSpPr>
          <p:cNvPr id="7" name="Sisällön paikkamerkki 5">
            <a:extLst>
              <a:ext uri="{FF2B5EF4-FFF2-40B4-BE49-F238E27FC236}">
                <a16:creationId xmlns:a16="http://schemas.microsoft.com/office/drawing/2014/main" id="{CEB5624F-A4C7-AAF1-1020-FB2984CD986A}"/>
              </a:ext>
            </a:extLst>
          </p:cNvPr>
          <p:cNvSpPr txBox="1">
            <a:spLocks/>
          </p:cNvSpPr>
          <p:nvPr/>
        </p:nvSpPr>
        <p:spPr>
          <a:xfrm>
            <a:off x="471947" y="3421625"/>
            <a:ext cx="5643717" cy="3285217"/>
          </a:xfrm>
          <a:prstGeom prst="rect">
            <a:avLst/>
          </a:prstGeom>
        </p:spPr>
        <p:txBody>
          <a:bodyPr vert="horz" lIns="91440" tIns="45720" rIns="91440" bIns="45720" rtlCol="0">
            <a:normAutofit/>
          </a:bodyPr>
          <a:lstStyle>
            <a:lvl1pPr marL="342900" indent="-342900" algn="l" defTabSz="914400" rtl="0" eaLnBrk="1" latinLnBrk="0" hangingPunct="1">
              <a:lnSpc>
                <a:spcPct val="100000"/>
              </a:lnSpc>
              <a:spcBef>
                <a:spcPts val="0"/>
              </a:spcBef>
              <a:spcAft>
                <a:spcPts val="600"/>
              </a:spcAft>
              <a:buFont typeface="Arial" panose="020B0604020202020204" pitchFamily="34" charset="0"/>
              <a:buChar char="•"/>
              <a:defRPr sz="2400" kern="1200">
                <a:solidFill>
                  <a:schemeClr val="tx1"/>
                </a:solidFill>
                <a:latin typeface="+mn-lt"/>
                <a:ea typeface="+mn-ea"/>
                <a:cs typeface="+mn-cs"/>
              </a:defRPr>
            </a:lvl1pPr>
            <a:lvl2pPr marL="800100" indent="-3429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2pPr>
            <a:lvl3pPr marL="1200150" indent="-28575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3pPr>
            <a:lvl4pPr marL="1657350" indent="-28575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2114550" indent="-28575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fi-FI" sz="1600" b="1" dirty="0"/>
              <a:t>Erinomaisen ja hyvän työllistymispotentiaalin omaavissa:</a:t>
            </a:r>
          </a:p>
          <a:p>
            <a:pPr>
              <a:lnSpc>
                <a:spcPct val="110000"/>
              </a:lnSpc>
            </a:pPr>
            <a:r>
              <a:rPr lang="fi-FI" sz="1600" dirty="0"/>
              <a:t>Useammin miehiä</a:t>
            </a:r>
          </a:p>
          <a:p>
            <a:pPr>
              <a:lnSpc>
                <a:spcPct val="110000"/>
              </a:lnSpc>
            </a:pPr>
            <a:r>
              <a:rPr lang="fi-FI" sz="1600" dirty="0"/>
              <a:t>Vähemmän maahanmuuttajia</a:t>
            </a:r>
          </a:p>
          <a:p>
            <a:pPr>
              <a:lnSpc>
                <a:spcPct val="110000"/>
              </a:lnSpc>
            </a:pPr>
            <a:r>
              <a:rPr lang="fi-FI" sz="1600" dirty="0"/>
              <a:t>Vähemmän työkyvyn haasteita</a:t>
            </a:r>
          </a:p>
          <a:p>
            <a:pPr>
              <a:lnSpc>
                <a:spcPct val="110000"/>
              </a:lnSpc>
            </a:pPr>
            <a:r>
              <a:rPr lang="fi-FI" sz="1600" dirty="0"/>
              <a:t>Lyhyempi työttömyyshistoria</a:t>
            </a:r>
          </a:p>
          <a:p>
            <a:pPr>
              <a:lnSpc>
                <a:spcPct val="110000"/>
              </a:lnSpc>
            </a:pPr>
            <a:r>
              <a:rPr lang="fi-FI" sz="1600" dirty="0"/>
              <a:t>Korkeampi koulutustaso (mutta vähemmän korkeakoulutettuja)</a:t>
            </a:r>
          </a:p>
          <a:p>
            <a:pPr>
              <a:lnSpc>
                <a:spcPct val="110000"/>
              </a:lnSpc>
            </a:pPr>
            <a:r>
              <a:rPr lang="fi-FI" sz="1600" dirty="0"/>
              <a:t>Vähemmän edeltäneitä palveluita</a:t>
            </a:r>
          </a:p>
        </p:txBody>
      </p:sp>
      <p:sp>
        <p:nvSpPr>
          <p:cNvPr id="10" name="Sisällön paikkamerkki 5">
            <a:extLst>
              <a:ext uri="{FF2B5EF4-FFF2-40B4-BE49-F238E27FC236}">
                <a16:creationId xmlns:a16="http://schemas.microsoft.com/office/drawing/2014/main" id="{C3DC1F22-1ADE-7995-36DB-346186BBF913}"/>
              </a:ext>
            </a:extLst>
          </p:cNvPr>
          <p:cNvSpPr txBox="1">
            <a:spLocks/>
          </p:cNvSpPr>
          <p:nvPr/>
        </p:nvSpPr>
        <p:spPr>
          <a:xfrm>
            <a:off x="6115664" y="3372465"/>
            <a:ext cx="5643717" cy="3334378"/>
          </a:xfrm>
          <a:prstGeom prst="rect">
            <a:avLst/>
          </a:prstGeom>
        </p:spPr>
        <p:txBody>
          <a:bodyPr vert="horz" lIns="91440" tIns="45720" rIns="91440" bIns="45720" rtlCol="0">
            <a:normAutofit lnSpcReduction="10000"/>
          </a:bodyPr>
          <a:lstStyle>
            <a:lvl1pPr marL="342900" indent="-342900" algn="l" defTabSz="914400" rtl="0" eaLnBrk="1" latinLnBrk="0" hangingPunct="1">
              <a:lnSpc>
                <a:spcPct val="100000"/>
              </a:lnSpc>
              <a:spcBef>
                <a:spcPts val="0"/>
              </a:spcBef>
              <a:spcAft>
                <a:spcPts val="600"/>
              </a:spcAft>
              <a:buFont typeface="Arial" panose="020B0604020202020204" pitchFamily="34" charset="0"/>
              <a:buChar char="•"/>
              <a:defRPr sz="2400" kern="1200">
                <a:solidFill>
                  <a:schemeClr val="tx1"/>
                </a:solidFill>
                <a:latin typeface="+mn-lt"/>
                <a:ea typeface="+mn-ea"/>
                <a:cs typeface="+mn-cs"/>
              </a:defRPr>
            </a:lvl1pPr>
            <a:lvl2pPr marL="800100" indent="-3429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2pPr>
            <a:lvl3pPr marL="1200150" indent="-28575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3pPr>
            <a:lvl4pPr marL="1657350" indent="-28575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2114550" indent="-28575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fi-FI" sz="1600" b="1" dirty="0"/>
              <a:t>Heikon työllistymispotentiaalin omaavissa tai henkilöissä, joilla työllistyminen ei tavoitteena:</a:t>
            </a:r>
          </a:p>
          <a:p>
            <a:pPr>
              <a:lnSpc>
                <a:spcPct val="110000"/>
              </a:lnSpc>
            </a:pPr>
            <a:r>
              <a:rPr lang="fi-FI" sz="1600" dirty="0"/>
              <a:t>Useammin naisia</a:t>
            </a:r>
          </a:p>
          <a:p>
            <a:pPr>
              <a:lnSpc>
                <a:spcPct val="110000"/>
              </a:lnSpc>
            </a:pPr>
            <a:r>
              <a:rPr lang="fi-FI" sz="1600" dirty="0"/>
              <a:t>Enemmän maahanmuuttajia</a:t>
            </a:r>
          </a:p>
          <a:p>
            <a:pPr>
              <a:lnSpc>
                <a:spcPct val="110000"/>
              </a:lnSpc>
            </a:pPr>
            <a:r>
              <a:rPr lang="fi-FI" sz="1600" dirty="0"/>
              <a:t>Enemmän puutteellista kielitaitoa</a:t>
            </a:r>
          </a:p>
          <a:p>
            <a:pPr>
              <a:lnSpc>
                <a:spcPct val="110000"/>
              </a:lnSpc>
            </a:pPr>
            <a:r>
              <a:rPr lang="fi-FI" sz="1600" dirty="0"/>
              <a:t>Enemmän työkyvyn haasteita</a:t>
            </a:r>
          </a:p>
          <a:p>
            <a:pPr>
              <a:lnSpc>
                <a:spcPct val="110000"/>
              </a:lnSpc>
            </a:pPr>
            <a:r>
              <a:rPr lang="fi-FI" sz="1600" dirty="0"/>
              <a:t>Pidempi työttömyyshistoria</a:t>
            </a:r>
          </a:p>
          <a:p>
            <a:pPr>
              <a:lnSpc>
                <a:spcPct val="110000"/>
              </a:lnSpc>
            </a:pPr>
            <a:r>
              <a:rPr lang="fi-FI" sz="1600" dirty="0"/>
              <a:t>Matalammin koulutettuja (mutta enemmän korkeakoulutettuja)</a:t>
            </a:r>
          </a:p>
          <a:p>
            <a:pPr>
              <a:lnSpc>
                <a:spcPct val="110000"/>
              </a:lnSpc>
            </a:pPr>
            <a:r>
              <a:rPr lang="fi-FI" sz="1600" dirty="0"/>
              <a:t>Enemmän edeltäneitä palveluita</a:t>
            </a:r>
          </a:p>
          <a:p>
            <a:pPr>
              <a:lnSpc>
                <a:spcPct val="110000"/>
              </a:lnSpc>
            </a:pPr>
            <a:endParaRPr lang="fi-FI" sz="1600" dirty="0"/>
          </a:p>
          <a:p>
            <a:pPr>
              <a:lnSpc>
                <a:spcPct val="110000"/>
              </a:lnSpc>
            </a:pPr>
            <a:endParaRPr lang="fi-FI" dirty="0"/>
          </a:p>
          <a:p>
            <a:pPr>
              <a:lnSpc>
                <a:spcPct val="110000"/>
              </a:lnSpc>
            </a:pPr>
            <a:endParaRPr lang="fi-FI" dirty="0"/>
          </a:p>
        </p:txBody>
      </p:sp>
      <p:sp>
        <p:nvSpPr>
          <p:cNvPr id="3" name="Tekstiruutu 2">
            <a:extLst>
              <a:ext uri="{FF2B5EF4-FFF2-40B4-BE49-F238E27FC236}">
                <a16:creationId xmlns:a16="http://schemas.microsoft.com/office/drawing/2014/main" id="{B5B5DE07-40DA-8165-2C40-B00976219989}"/>
              </a:ext>
            </a:extLst>
          </p:cNvPr>
          <p:cNvSpPr txBox="1"/>
          <p:nvPr/>
        </p:nvSpPr>
        <p:spPr>
          <a:xfrm>
            <a:off x="479746" y="3058191"/>
            <a:ext cx="11063325" cy="253916"/>
          </a:xfrm>
          <a:prstGeom prst="rect">
            <a:avLst/>
          </a:prstGeom>
          <a:noFill/>
        </p:spPr>
        <p:txBody>
          <a:bodyPr wrap="square">
            <a:spAutoFit/>
          </a:bodyPr>
          <a:lstStyle/>
          <a:p>
            <a:r>
              <a:rPr lang="fi-FI" sz="1050" dirty="0">
                <a:latin typeface="Readex Pro Lite" pitchFamily="2" charset="-78"/>
                <a:ea typeface="Calibri Light" panose="020F0302020204030204" pitchFamily="34" charset="0"/>
                <a:cs typeface="Times New Roman" panose="02020603050405020304" pitchFamily="18" charset="0"/>
              </a:rPr>
              <a:t>*S</a:t>
            </a:r>
            <a:r>
              <a:rPr lang="fi-FI" sz="1050" dirty="0">
                <a:effectLst/>
                <a:latin typeface="Readex Pro Lite" pitchFamily="2" charset="-78"/>
                <a:ea typeface="Calibri Light" panose="020F0302020204030204" pitchFamily="34" charset="0"/>
                <a:cs typeface="Times New Roman" panose="02020603050405020304" pitchFamily="18" charset="0"/>
              </a:rPr>
              <a:t>euraavan puolen vuoden aikana avoimille työmarkkinoille työllistymisen potentiaali - arvio hankkeen alussa hanketyöntekijän toimesta</a:t>
            </a:r>
            <a:endParaRPr lang="fi-FI" sz="1050" dirty="0"/>
          </a:p>
        </p:txBody>
      </p:sp>
    </p:spTree>
    <p:extLst>
      <p:ext uri="{BB962C8B-B14F-4D97-AF65-F5344CB8AC3E}">
        <p14:creationId xmlns:p14="http://schemas.microsoft.com/office/powerpoint/2010/main" val="1048245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B9BECB-45BA-DE63-BB87-03693CB5267D}"/>
            </a:ext>
          </a:extLst>
        </p:cNvPr>
        <p:cNvGrpSpPr/>
        <p:nvPr/>
      </p:nvGrpSpPr>
      <p:grpSpPr>
        <a:xfrm>
          <a:off x="0" y="0"/>
          <a:ext cx="0" cy="0"/>
          <a:chOff x="0" y="0"/>
          <a:chExt cx="0" cy="0"/>
        </a:xfrm>
      </p:grpSpPr>
      <p:sp>
        <p:nvSpPr>
          <p:cNvPr id="5" name="Otsikko 4">
            <a:extLst>
              <a:ext uri="{FF2B5EF4-FFF2-40B4-BE49-F238E27FC236}">
                <a16:creationId xmlns:a16="http://schemas.microsoft.com/office/drawing/2014/main" id="{70F4E766-A5FA-05D9-0DDF-F6580F6E88F1}"/>
              </a:ext>
            </a:extLst>
          </p:cNvPr>
          <p:cNvSpPr>
            <a:spLocks noGrp="1"/>
          </p:cNvSpPr>
          <p:nvPr>
            <p:ph type="title"/>
          </p:nvPr>
        </p:nvSpPr>
        <p:spPr>
          <a:xfrm>
            <a:off x="295224" y="138983"/>
            <a:ext cx="11090275" cy="1325563"/>
          </a:xfrm>
        </p:spPr>
        <p:txBody>
          <a:bodyPr anchor="t">
            <a:normAutofit/>
          </a:bodyPr>
          <a:lstStyle/>
          <a:p>
            <a:r>
              <a:rPr lang="fi-FI" sz="3200"/>
              <a:t>Hankkeen toimenpiteet</a:t>
            </a:r>
            <a:endParaRPr lang="fi-FI" sz="3200">
              <a:highlight>
                <a:srgbClr val="FFFF00"/>
              </a:highlight>
            </a:endParaRPr>
          </a:p>
        </p:txBody>
      </p:sp>
      <p:sp>
        <p:nvSpPr>
          <p:cNvPr id="4" name="Dian numeron paikkamerkki 3">
            <a:extLst>
              <a:ext uri="{FF2B5EF4-FFF2-40B4-BE49-F238E27FC236}">
                <a16:creationId xmlns:a16="http://schemas.microsoft.com/office/drawing/2014/main" id="{13A4D6E0-0284-B74D-E6B5-1A3125628642}"/>
              </a:ext>
            </a:extLst>
          </p:cNvPr>
          <p:cNvSpPr>
            <a:spLocks noGrp="1"/>
          </p:cNvSpPr>
          <p:nvPr>
            <p:ph type="sldNum" sz="quarter" idx="4294967295"/>
          </p:nvPr>
        </p:nvSpPr>
        <p:spPr>
          <a:xfrm>
            <a:off x="11639550" y="6378575"/>
            <a:ext cx="552450" cy="365125"/>
          </a:xfrm>
        </p:spPr>
        <p:txBody>
          <a:bodyPr/>
          <a:lstStyle/>
          <a:p>
            <a:fld id="{D106FC8A-82DD-A442-9B6A-8A71E88F6711}" type="slidenum">
              <a:rPr lang="en-FI" smtClean="0"/>
              <a:pPr/>
              <a:t>12</a:t>
            </a:fld>
            <a:endParaRPr lang="en-FI"/>
          </a:p>
        </p:txBody>
      </p:sp>
      <p:graphicFrame>
        <p:nvGraphicFramePr>
          <p:cNvPr id="2" name="Taulukko 1">
            <a:extLst>
              <a:ext uri="{FF2B5EF4-FFF2-40B4-BE49-F238E27FC236}">
                <a16:creationId xmlns:a16="http://schemas.microsoft.com/office/drawing/2014/main" id="{76DAB8AE-BFC1-8685-2947-0F63CB36D641}"/>
              </a:ext>
            </a:extLst>
          </p:cNvPr>
          <p:cNvGraphicFramePr>
            <a:graphicFrameLocks noGrp="1"/>
          </p:cNvGraphicFramePr>
          <p:nvPr>
            <p:extLst>
              <p:ext uri="{D42A27DB-BD31-4B8C-83A1-F6EECF244321}">
                <p14:modId xmlns:p14="http://schemas.microsoft.com/office/powerpoint/2010/main" val="3839690603"/>
              </p:ext>
            </p:extLst>
          </p:nvPr>
        </p:nvGraphicFramePr>
        <p:xfrm>
          <a:off x="263530" y="875072"/>
          <a:ext cx="6678046" cy="5660948"/>
        </p:xfrm>
        <a:graphic>
          <a:graphicData uri="http://schemas.openxmlformats.org/drawingml/2006/table">
            <a:tbl>
              <a:tblPr firstRow="1" bandRow="1">
                <a:tableStyleId>{5C22544A-7EE6-4342-B048-85BDC9FD1C3A}</a:tableStyleId>
              </a:tblPr>
              <a:tblGrid>
                <a:gridCol w="2853346">
                  <a:extLst>
                    <a:ext uri="{9D8B030D-6E8A-4147-A177-3AD203B41FA5}">
                      <a16:colId xmlns:a16="http://schemas.microsoft.com/office/drawing/2014/main" val="3857385170"/>
                    </a:ext>
                  </a:extLst>
                </a:gridCol>
                <a:gridCol w="637450">
                  <a:extLst>
                    <a:ext uri="{9D8B030D-6E8A-4147-A177-3AD203B41FA5}">
                      <a16:colId xmlns:a16="http://schemas.microsoft.com/office/drawing/2014/main" val="3261418778"/>
                    </a:ext>
                  </a:extLst>
                </a:gridCol>
                <a:gridCol w="637450">
                  <a:extLst>
                    <a:ext uri="{9D8B030D-6E8A-4147-A177-3AD203B41FA5}">
                      <a16:colId xmlns:a16="http://schemas.microsoft.com/office/drawing/2014/main" val="2369028546"/>
                    </a:ext>
                  </a:extLst>
                </a:gridCol>
                <a:gridCol w="637450">
                  <a:extLst>
                    <a:ext uri="{9D8B030D-6E8A-4147-A177-3AD203B41FA5}">
                      <a16:colId xmlns:a16="http://schemas.microsoft.com/office/drawing/2014/main" val="1257476176"/>
                    </a:ext>
                  </a:extLst>
                </a:gridCol>
                <a:gridCol w="637450">
                  <a:extLst>
                    <a:ext uri="{9D8B030D-6E8A-4147-A177-3AD203B41FA5}">
                      <a16:colId xmlns:a16="http://schemas.microsoft.com/office/drawing/2014/main" val="3052515210"/>
                    </a:ext>
                  </a:extLst>
                </a:gridCol>
                <a:gridCol w="637450">
                  <a:extLst>
                    <a:ext uri="{9D8B030D-6E8A-4147-A177-3AD203B41FA5}">
                      <a16:colId xmlns:a16="http://schemas.microsoft.com/office/drawing/2014/main" val="2623851942"/>
                    </a:ext>
                  </a:extLst>
                </a:gridCol>
                <a:gridCol w="637450">
                  <a:extLst>
                    <a:ext uri="{9D8B030D-6E8A-4147-A177-3AD203B41FA5}">
                      <a16:colId xmlns:a16="http://schemas.microsoft.com/office/drawing/2014/main" val="694464056"/>
                    </a:ext>
                  </a:extLst>
                </a:gridCol>
              </a:tblGrid>
              <a:tr h="187300">
                <a:tc>
                  <a:txBody>
                    <a:bodyPr/>
                    <a:lstStyle/>
                    <a:p>
                      <a:r>
                        <a:rPr lang="fi-FI" sz="1050"/>
                        <a:t>Toimenpiteitä keskimäärin / asiakas</a:t>
                      </a:r>
                    </a:p>
                  </a:txBody>
                  <a:tcPr marL="36000" marR="36000" marT="10800" marB="10800"/>
                </a:tc>
                <a:tc>
                  <a:txBody>
                    <a:bodyPr/>
                    <a:lstStyle/>
                    <a:p>
                      <a:pPr algn="ctr"/>
                      <a:r>
                        <a:rPr lang="fi-FI" sz="1000"/>
                        <a:t>Yhteensä</a:t>
                      </a:r>
                    </a:p>
                  </a:txBody>
                  <a:tcPr marL="18000" marR="18000" marT="10800" marB="10800" anchor="ctr"/>
                </a:tc>
                <a:tc>
                  <a:txBody>
                    <a:bodyPr/>
                    <a:lstStyle/>
                    <a:p>
                      <a:pPr algn="ctr"/>
                      <a:r>
                        <a:rPr lang="fi-FI" sz="800"/>
                        <a:t>Kuusamo</a:t>
                      </a:r>
                    </a:p>
                  </a:txBody>
                  <a:tcPr marL="18000" marR="18000" marT="10800" marB="10800" anchor="ctr"/>
                </a:tc>
                <a:tc>
                  <a:txBody>
                    <a:bodyPr/>
                    <a:lstStyle/>
                    <a:p>
                      <a:pPr algn="ctr"/>
                      <a:r>
                        <a:rPr lang="fi-FI" sz="800"/>
                        <a:t>Pudasjärvi</a:t>
                      </a:r>
                    </a:p>
                  </a:txBody>
                  <a:tcPr marL="18000" marR="18000" marT="10800" marB="10800" anchor="ctr"/>
                </a:tc>
                <a:tc>
                  <a:txBody>
                    <a:bodyPr/>
                    <a:lstStyle/>
                    <a:p>
                      <a:pPr algn="ctr"/>
                      <a:r>
                        <a:rPr lang="fi-FI" sz="800"/>
                        <a:t>Taivalkoski</a:t>
                      </a:r>
                    </a:p>
                  </a:txBody>
                  <a:tcPr marL="18000" marR="18000" marT="10800" marB="10800" anchor="ctr"/>
                </a:tc>
                <a:tc>
                  <a:txBody>
                    <a:bodyPr/>
                    <a:lstStyle/>
                    <a:p>
                      <a:pPr algn="ctr"/>
                      <a:r>
                        <a:rPr lang="fi-FI" sz="800"/>
                        <a:t>Puolanka</a:t>
                      </a:r>
                    </a:p>
                  </a:txBody>
                  <a:tcPr marL="18000" marR="18000" marT="10800" marB="10800" anchor="ctr"/>
                </a:tc>
                <a:tc>
                  <a:txBody>
                    <a:bodyPr/>
                    <a:lstStyle/>
                    <a:p>
                      <a:pPr algn="ctr"/>
                      <a:r>
                        <a:rPr lang="fi-FI" sz="800" err="1"/>
                        <a:t>Ksakki</a:t>
                      </a:r>
                      <a:endParaRPr lang="fi-FI" sz="800"/>
                    </a:p>
                  </a:txBody>
                  <a:tcPr marL="18000" marR="18000" marT="10800" marB="10800" anchor="ctr"/>
                </a:tc>
                <a:extLst>
                  <a:ext uri="{0D108BD9-81ED-4DB2-BD59-A6C34878D82A}">
                    <a16:rowId xmlns:a16="http://schemas.microsoft.com/office/drawing/2014/main" val="3879643782"/>
                  </a:ext>
                </a:extLst>
              </a:tr>
              <a:tr h="187300">
                <a:tc>
                  <a:txBody>
                    <a:bodyPr/>
                    <a:lstStyle/>
                    <a:p>
                      <a:r>
                        <a:rPr lang="fi-FI" sz="1050" b="1"/>
                        <a:t>Kaikki toimenpiteet yhteensä</a:t>
                      </a:r>
                    </a:p>
                  </a:txBody>
                  <a:tcPr marL="36000" marR="36000" marT="10800" marB="10800"/>
                </a:tc>
                <a:tc>
                  <a:txBody>
                    <a:bodyPr/>
                    <a:lstStyle/>
                    <a:p>
                      <a:pPr algn="ctr"/>
                      <a:r>
                        <a:rPr lang="fi-FI" sz="1050" b="1"/>
                        <a:t>7,6</a:t>
                      </a:r>
                    </a:p>
                  </a:txBody>
                  <a:tcPr marL="18000" marR="18000" marT="10800" marB="10800" anchor="ctr"/>
                </a:tc>
                <a:tc>
                  <a:txBody>
                    <a:bodyPr/>
                    <a:lstStyle/>
                    <a:p>
                      <a:pPr algn="ctr"/>
                      <a:r>
                        <a:rPr lang="fi-FI" sz="1050" b="1"/>
                        <a:t>6,0</a:t>
                      </a:r>
                    </a:p>
                  </a:txBody>
                  <a:tcPr marL="18000" marR="18000" marT="10800" marB="10800" anchor="ctr"/>
                </a:tc>
                <a:tc>
                  <a:txBody>
                    <a:bodyPr/>
                    <a:lstStyle/>
                    <a:p>
                      <a:pPr algn="ctr"/>
                      <a:r>
                        <a:rPr lang="fi-FI" sz="1050" b="1"/>
                        <a:t>5,1</a:t>
                      </a:r>
                    </a:p>
                  </a:txBody>
                  <a:tcPr marL="18000" marR="18000" marT="10800" marB="10800" anchor="ctr"/>
                </a:tc>
                <a:tc>
                  <a:txBody>
                    <a:bodyPr/>
                    <a:lstStyle/>
                    <a:p>
                      <a:pPr algn="ctr"/>
                      <a:r>
                        <a:rPr lang="fi-FI" sz="1050" b="1">
                          <a:solidFill>
                            <a:schemeClr val="tx1"/>
                          </a:solidFill>
                        </a:rPr>
                        <a:t>6,1</a:t>
                      </a:r>
                    </a:p>
                  </a:txBody>
                  <a:tcPr marL="18000" marR="18000" marT="10800" marB="10800" anchor="ctr"/>
                </a:tc>
                <a:tc>
                  <a:txBody>
                    <a:bodyPr/>
                    <a:lstStyle/>
                    <a:p>
                      <a:pPr algn="ctr"/>
                      <a:r>
                        <a:rPr lang="fi-FI" sz="1050" b="1">
                          <a:solidFill>
                            <a:schemeClr val="tx1"/>
                          </a:solidFill>
                        </a:rPr>
                        <a:t>2,4</a:t>
                      </a:r>
                    </a:p>
                  </a:txBody>
                  <a:tcPr marL="18000" marR="18000" marT="10800" marB="10800" anchor="ctr">
                    <a:solidFill>
                      <a:schemeClr val="accent2">
                        <a:lumMod val="40000"/>
                        <a:lumOff val="60000"/>
                      </a:schemeClr>
                    </a:solidFill>
                  </a:tcPr>
                </a:tc>
                <a:tc>
                  <a:txBody>
                    <a:bodyPr/>
                    <a:lstStyle/>
                    <a:p>
                      <a:pPr algn="ctr"/>
                      <a:r>
                        <a:rPr lang="fi-FI" sz="1050" b="1"/>
                        <a:t>16,1</a:t>
                      </a:r>
                    </a:p>
                  </a:txBody>
                  <a:tcPr marL="18000" marR="18000" marT="10800" marB="10800" anchor="ctr">
                    <a:solidFill>
                      <a:srgbClr val="92D050"/>
                    </a:solidFill>
                  </a:tcPr>
                </a:tc>
                <a:extLst>
                  <a:ext uri="{0D108BD9-81ED-4DB2-BD59-A6C34878D82A}">
                    <a16:rowId xmlns:a16="http://schemas.microsoft.com/office/drawing/2014/main" val="2667041606"/>
                  </a:ext>
                </a:extLst>
              </a:tr>
              <a:tr h="183164">
                <a:tc>
                  <a:txBody>
                    <a:bodyPr/>
                    <a:lstStyle/>
                    <a:p>
                      <a:pP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Uraohjaus (sis. CV/työhakemus)</a:t>
                      </a:r>
                      <a:endParaRPr lang="fi-FI" sz="900">
                        <a:effectLst/>
                        <a:latin typeface="+mn-lt"/>
                        <a:ea typeface="Calibri Light" panose="020F0302020204030204" pitchFamily="34" charset="0"/>
                        <a:cs typeface="Readex Pro Lite" pitchFamily="2" charset="-78"/>
                      </a:endParaRPr>
                    </a:p>
                  </a:txBody>
                  <a:tcPr marL="36195" marR="36195" marT="10795" marB="10795" anchor="b"/>
                </a:tc>
                <a:tc>
                  <a:txBody>
                    <a:bodyPr/>
                    <a:lstStyle/>
                    <a:p>
                      <a:pPr algn="ctr">
                        <a:lnSpc>
                          <a:spcPct val="125000"/>
                        </a:lnSpc>
                        <a:spcAft>
                          <a:spcPts val="1000"/>
                        </a:spcAft>
                        <a:buNone/>
                      </a:pPr>
                      <a:r>
                        <a:rPr lang="fi-FI" sz="900" b="1">
                          <a:solidFill>
                            <a:srgbClr val="000000"/>
                          </a:solidFill>
                          <a:effectLst/>
                          <a:latin typeface="+mn-lt"/>
                          <a:ea typeface="Calibri Light" panose="020F0302020204030204" pitchFamily="34" charset="0"/>
                          <a:cs typeface="Readex Pro Lite" pitchFamily="2" charset="-78"/>
                        </a:rPr>
                        <a:t>2,5</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2,8</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2,0</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chemeClr val="tx1"/>
                          </a:solidFill>
                          <a:effectLst/>
                          <a:latin typeface="+mn-lt"/>
                          <a:ea typeface="Calibri Light" panose="020F0302020204030204" pitchFamily="34" charset="0"/>
                          <a:cs typeface="Readex Pro Lite" pitchFamily="2" charset="-78"/>
                        </a:rPr>
                        <a:t>1,2</a:t>
                      </a:r>
                    </a:p>
                  </a:txBody>
                  <a:tcPr marL="36195" marR="36195" marT="10795" marB="10795" anchor="ctr">
                    <a:solidFill>
                      <a:schemeClr val="accent2">
                        <a:lumMod val="40000"/>
                        <a:lumOff val="60000"/>
                      </a:schemeClr>
                    </a:solidFill>
                  </a:tcPr>
                </a:tc>
                <a:tc>
                  <a:txBody>
                    <a:bodyPr/>
                    <a:lstStyle/>
                    <a:p>
                      <a:pPr algn="ctr">
                        <a:lnSpc>
                          <a:spcPct val="125000"/>
                        </a:lnSpc>
                        <a:spcAft>
                          <a:spcPts val="1000"/>
                        </a:spcAft>
                        <a:buNone/>
                      </a:pPr>
                      <a:r>
                        <a:rPr lang="fi-FI" sz="900" b="0">
                          <a:solidFill>
                            <a:srgbClr val="FF0000"/>
                          </a:solidFill>
                          <a:effectLst/>
                          <a:latin typeface="+mn-lt"/>
                          <a:ea typeface="Calibri Light" panose="020F0302020204030204" pitchFamily="34" charset="0"/>
                          <a:cs typeface="Readex Pro Lite" pitchFamily="2" charset="-78"/>
                        </a:rPr>
                        <a:t>0,0</a:t>
                      </a:r>
                    </a:p>
                  </a:txBody>
                  <a:tcPr marL="36195" marR="36195" marT="10795" marB="10795" anchor="ctr">
                    <a:solidFill>
                      <a:schemeClr val="accent2">
                        <a:lumMod val="40000"/>
                        <a:lumOff val="60000"/>
                      </a:schemeClr>
                    </a:solidFill>
                  </a:tcP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4,1</a:t>
                      </a:r>
                      <a:endParaRPr lang="fi-FI" sz="900">
                        <a:effectLst/>
                        <a:latin typeface="+mn-lt"/>
                        <a:ea typeface="Calibri Light" panose="020F0302020204030204" pitchFamily="34" charset="0"/>
                        <a:cs typeface="Readex Pro Lite" pitchFamily="2" charset="-78"/>
                      </a:endParaRPr>
                    </a:p>
                  </a:txBody>
                  <a:tcPr marL="36195" marR="36195" marT="10795" marB="10795" anchor="ctr">
                    <a:solidFill>
                      <a:srgbClr val="92D050"/>
                    </a:solidFill>
                  </a:tcPr>
                </a:tc>
                <a:extLst>
                  <a:ext uri="{0D108BD9-81ED-4DB2-BD59-A6C34878D82A}">
                    <a16:rowId xmlns:a16="http://schemas.microsoft.com/office/drawing/2014/main" val="1636095614"/>
                  </a:ext>
                </a:extLst>
              </a:tr>
              <a:tr h="183164">
                <a:tc>
                  <a:txBody>
                    <a:bodyPr/>
                    <a:lstStyle/>
                    <a:p>
                      <a:pP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Jalkautumiset</a:t>
                      </a:r>
                      <a:endParaRPr lang="fi-FI" sz="900">
                        <a:effectLst/>
                        <a:latin typeface="+mn-lt"/>
                        <a:ea typeface="Calibri Light" panose="020F0302020204030204" pitchFamily="34" charset="0"/>
                        <a:cs typeface="Readex Pro Lite" pitchFamily="2" charset="-78"/>
                      </a:endParaRPr>
                    </a:p>
                  </a:txBody>
                  <a:tcPr marL="36195" marR="36195" marT="10795" marB="10795" anchor="b"/>
                </a:tc>
                <a:tc>
                  <a:txBody>
                    <a:bodyPr/>
                    <a:lstStyle/>
                    <a:p>
                      <a:pPr algn="ctr">
                        <a:lnSpc>
                          <a:spcPct val="125000"/>
                        </a:lnSpc>
                        <a:spcAft>
                          <a:spcPts val="1000"/>
                        </a:spcAft>
                        <a:buNone/>
                      </a:pPr>
                      <a:r>
                        <a:rPr lang="fi-FI" sz="900" b="1">
                          <a:solidFill>
                            <a:srgbClr val="000000"/>
                          </a:solidFill>
                          <a:effectLst/>
                          <a:latin typeface="+mn-lt"/>
                          <a:ea typeface="Calibri Light" panose="020F0302020204030204" pitchFamily="34" charset="0"/>
                          <a:cs typeface="Readex Pro Lite" pitchFamily="2" charset="-78"/>
                        </a:rPr>
                        <a:t>0,8</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0,6</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chemeClr val="tx1"/>
                          </a:solidFill>
                          <a:effectLst/>
                          <a:latin typeface="+mn-lt"/>
                          <a:ea typeface="Calibri Light" panose="020F0302020204030204" pitchFamily="34" charset="0"/>
                          <a:cs typeface="Readex Pro Lite" pitchFamily="2" charset="-78"/>
                        </a:rPr>
                        <a:t>0,2</a:t>
                      </a:r>
                    </a:p>
                  </a:txBody>
                  <a:tcPr marL="36195" marR="36195" marT="10795" marB="10795" anchor="ctr">
                    <a:solidFill>
                      <a:schemeClr val="accent2">
                        <a:lumMod val="40000"/>
                        <a:lumOff val="60000"/>
                      </a:schemeClr>
                    </a:solidFill>
                  </a:tcPr>
                </a:tc>
                <a:tc>
                  <a:txBody>
                    <a:bodyPr/>
                    <a:lstStyle/>
                    <a:p>
                      <a:pPr algn="ctr">
                        <a:lnSpc>
                          <a:spcPct val="125000"/>
                        </a:lnSpc>
                        <a:spcAft>
                          <a:spcPts val="1000"/>
                        </a:spcAft>
                        <a:buNone/>
                      </a:pPr>
                      <a:r>
                        <a:rPr lang="fi-FI" sz="900">
                          <a:solidFill>
                            <a:schemeClr val="tx1"/>
                          </a:solidFill>
                          <a:effectLst/>
                          <a:latin typeface="+mn-lt"/>
                          <a:ea typeface="Calibri Light" panose="020F0302020204030204" pitchFamily="34" charset="0"/>
                          <a:cs typeface="Readex Pro Lite" pitchFamily="2" charset="-78"/>
                        </a:rPr>
                        <a:t>0,8</a:t>
                      </a:r>
                    </a:p>
                  </a:txBody>
                  <a:tcPr marL="36195" marR="36195" marT="10795" marB="10795" anchor="ctr"/>
                </a:tc>
                <a:tc>
                  <a:txBody>
                    <a:bodyPr/>
                    <a:lstStyle/>
                    <a:p>
                      <a:pPr algn="ctr">
                        <a:lnSpc>
                          <a:spcPct val="125000"/>
                        </a:lnSpc>
                        <a:spcAft>
                          <a:spcPts val="1000"/>
                        </a:spcAft>
                        <a:buNone/>
                      </a:pPr>
                      <a:r>
                        <a:rPr lang="fi-FI" sz="900">
                          <a:solidFill>
                            <a:schemeClr val="tx1"/>
                          </a:solidFill>
                          <a:effectLst/>
                          <a:latin typeface="+mn-lt"/>
                          <a:ea typeface="Calibri Light" panose="020F0302020204030204" pitchFamily="34" charset="0"/>
                          <a:cs typeface="Readex Pro Lite" pitchFamily="2" charset="-78"/>
                        </a:rPr>
                        <a:t>0,2</a:t>
                      </a:r>
                    </a:p>
                  </a:txBody>
                  <a:tcPr marL="36195" marR="36195" marT="10795" marB="10795" anchor="ctr">
                    <a:solidFill>
                      <a:schemeClr val="accent2">
                        <a:lumMod val="40000"/>
                        <a:lumOff val="60000"/>
                      </a:schemeClr>
                    </a:solidFill>
                  </a:tcP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2,1</a:t>
                      </a:r>
                      <a:endParaRPr lang="fi-FI" sz="900">
                        <a:effectLst/>
                        <a:latin typeface="+mn-lt"/>
                        <a:ea typeface="Calibri Light" panose="020F0302020204030204" pitchFamily="34" charset="0"/>
                        <a:cs typeface="Readex Pro Lite" pitchFamily="2" charset="-78"/>
                      </a:endParaRPr>
                    </a:p>
                  </a:txBody>
                  <a:tcPr marL="36195" marR="36195" marT="10795" marB="10795" anchor="ctr">
                    <a:solidFill>
                      <a:srgbClr val="92D050"/>
                    </a:solidFill>
                  </a:tcPr>
                </a:tc>
                <a:extLst>
                  <a:ext uri="{0D108BD9-81ED-4DB2-BD59-A6C34878D82A}">
                    <a16:rowId xmlns:a16="http://schemas.microsoft.com/office/drawing/2014/main" val="2437137974"/>
                  </a:ext>
                </a:extLst>
              </a:tr>
              <a:tr h="183164">
                <a:tc>
                  <a:txBody>
                    <a:bodyPr/>
                    <a:lstStyle/>
                    <a:p>
                      <a:pP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Alkukartoitus</a:t>
                      </a:r>
                      <a:endParaRPr lang="fi-FI" sz="900">
                        <a:effectLst/>
                        <a:latin typeface="+mn-lt"/>
                        <a:ea typeface="Calibri Light" panose="020F0302020204030204" pitchFamily="34" charset="0"/>
                        <a:cs typeface="Readex Pro Lite" pitchFamily="2" charset="-78"/>
                      </a:endParaRPr>
                    </a:p>
                  </a:txBody>
                  <a:tcPr marL="36195" marR="36195" marT="10795" marB="10795" anchor="b"/>
                </a:tc>
                <a:tc>
                  <a:txBody>
                    <a:bodyPr/>
                    <a:lstStyle/>
                    <a:p>
                      <a:pPr algn="ctr">
                        <a:lnSpc>
                          <a:spcPct val="125000"/>
                        </a:lnSpc>
                        <a:spcAft>
                          <a:spcPts val="1000"/>
                        </a:spcAft>
                        <a:buNone/>
                      </a:pPr>
                      <a:r>
                        <a:rPr lang="fi-FI" sz="900" b="1">
                          <a:solidFill>
                            <a:srgbClr val="000000"/>
                          </a:solidFill>
                          <a:effectLst/>
                          <a:latin typeface="+mn-lt"/>
                          <a:ea typeface="Calibri Light" panose="020F0302020204030204" pitchFamily="34" charset="0"/>
                          <a:cs typeface="Readex Pro Lite" pitchFamily="2" charset="-78"/>
                        </a:rPr>
                        <a:t>0,7</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0,5</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0,7</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0,8</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0,9</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1,0</a:t>
                      </a:r>
                      <a:endParaRPr lang="fi-FI" sz="900">
                        <a:effectLst/>
                        <a:latin typeface="+mn-lt"/>
                        <a:ea typeface="Calibri Light" panose="020F0302020204030204" pitchFamily="34" charset="0"/>
                        <a:cs typeface="Readex Pro Lite" pitchFamily="2" charset="-78"/>
                      </a:endParaRPr>
                    </a:p>
                  </a:txBody>
                  <a:tcPr marL="36195" marR="36195" marT="10795" marB="10795" anchor="ctr"/>
                </a:tc>
                <a:extLst>
                  <a:ext uri="{0D108BD9-81ED-4DB2-BD59-A6C34878D82A}">
                    <a16:rowId xmlns:a16="http://schemas.microsoft.com/office/drawing/2014/main" val="4088504985"/>
                  </a:ext>
                </a:extLst>
              </a:tr>
              <a:tr h="183164">
                <a:tc>
                  <a:txBody>
                    <a:bodyPr/>
                    <a:lstStyle/>
                    <a:p>
                      <a:pP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TEF yksilökäynnit</a:t>
                      </a:r>
                      <a:endParaRPr lang="fi-FI" sz="900">
                        <a:effectLst/>
                        <a:latin typeface="+mn-lt"/>
                        <a:ea typeface="Calibri Light" panose="020F0302020204030204" pitchFamily="34" charset="0"/>
                        <a:cs typeface="Readex Pro Lite" pitchFamily="2" charset="-78"/>
                      </a:endParaRPr>
                    </a:p>
                  </a:txBody>
                  <a:tcPr marL="36195" marR="36195" marT="10795" marB="10795" anchor="b"/>
                </a:tc>
                <a:tc>
                  <a:txBody>
                    <a:bodyPr/>
                    <a:lstStyle/>
                    <a:p>
                      <a:pPr algn="ctr">
                        <a:lnSpc>
                          <a:spcPct val="125000"/>
                        </a:lnSpc>
                        <a:spcAft>
                          <a:spcPts val="1000"/>
                        </a:spcAft>
                        <a:buNone/>
                      </a:pPr>
                      <a:r>
                        <a:rPr lang="fi-FI" sz="900" b="1">
                          <a:solidFill>
                            <a:srgbClr val="000000"/>
                          </a:solidFill>
                          <a:effectLst/>
                          <a:latin typeface="+mn-lt"/>
                          <a:ea typeface="Calibri Light" panose="020F0302020204030204" pitchFamily="34" charset="0"/>
                          <a:cs typeface="Readex Pro Lite" pitchFamily="2" charset="-78"/>
                        </a:rPr>
                        <a:t>0,6</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0,0</a:t>
                      </a:r>
                      <a:endParaRPr lang="fi-FI" sz="900">
                        <a:effectLst/>
                        <a:latin typeface="+mn-lt"/>
                        <a:ea typeface="Calibri Light" panose="020F0302020204030204" pitchFamily="34" charset="0"/>
                        <a:cs typeface="Readex Pro Lite" pitchFamily="2" charset="-78"/>
                      </a:endParaRPr>
                    </a:p>
                  </a:txBody>
                  <a:tcPr marL="36195" marR="36195" marT="10795" marB="10795" anchor="ctr">
                    <a:solidFill>
                      <a:schemeClr val="accent2">
                        <a:lumMod val="40000"/>
                        <a:lumOff val="60000"/>
                      </a:schemeClr>
                    </a:solidFill>
                  </a:tcP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0,0</a:t>
                      </a:r>
                      <a:endParaRPr lang="fi-FI" sz="900">
                        <a:effectLst/>
                        <a:latin typeface="+mn-lt"/>
                        <a:ea typeface="Calibri Light" panose="020F0302020204030204" pitchFamily="34" charset="0"/>
                        <a:cs typeface="Readex Pro Lite" pitchFamily="2" charset="-78"/>
                      </a:endParaRPr>
                    </a:p>
                  </a:txBody>
                  <a:tcPr marL="36195" marR="36195" marT="10795" marB="10795" anchor="ctr">
                    <a:solidFill>
                      <a:schemeClr val="accent2">
                        <a:lumMod val="40000"/>
                        <a:lumOff val="60000"/>
                      </a:schemeClr>
                    </a:solidFill>
                  </a:tcP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0,0</a:t>
                      </a:r>
                      <a:endParaRPr lang="fi-FI" sz="900">
                        <a:effectLst/>
                        <a:latin typeface="+mn-lt"/>
                        <a:ea typeface="Calibri Light" panose="020F0302020204030204" pitchFamily="34" charset="0"/>
                        <a:cs typeface="Readex Pro Lite" pitchFamily="2" charset="-78"/>
                      </a:endParaRPr>
                    </a:p>
                  </a:txBody>
                  <a:tcPr marL="36195" marR="36195" marT="10795" marB="10795" anchor="ctr">
                    <a:solidFill>
                      <a:schemeClr val="accent2">
                        <a:lumMod val="40000"/>
                        <a:lumOff val="60000"/>
                      </a:schemeClr>
                    </a:solidFill>
                  </a:tcP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0,0</a:t>
                      </a:r>
                      <a:endParaRPr lang="fi-FI" sz="900">
                        <a:effectLst/>
                        <a:latin typeface="+mn-lt"/>
                        <a:ea typeface="Calibri Light" panose="020F0302020204030204" pitchFamily="34" charset="0"/>
                        <a:cs typeface="Readex Pro Lite" pitchFamily="2" charset="-78"/>
                      </a:endParaRPr>
                    </a:p>
                  </a:txBody>
                  <a:tcPr marL="36195" marR="36195" marT="10795" marB="10795" anchor="ctr">
                    <a:solidFill>
                      <a:schemeClr val="accent2">
                        <a:lumMod val="40000"/>
                        <a:lumOff val="60000"/>
                      </a:schemeClr>
                    </a:solidFill>
                  </a:tcP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2,6</a:t>
                      </a:r>
                      <a:endParaRPr lang="fi-FI" sz="900">
                        <a:effectLst/>
                        <a:latin typeface="+mn-lt"/>
                        <a:ea typeface="Calibri Light" panose="020F0302020204030204" pitchFamily="34" charset="0"/>
                        <a:cs typeface="Readex Pro Lite" pitchFamily="2" charset="-78"/>
                      </a:endParaRPr>
                    </a:p>
                  </a:txBody>
                  <a:tcPr marL="36195" marR="36195" marT="10795" marB="10795" anchor="ctr">
                    <a:solidFill>
                      <a:srgbClr val="92D050"/>
                    </a:solidFill>
                  </a:tcPr>
                </a:tc>
                <a:extLst>
                  <a:ext uri="{0D108BD9-81ED-4DB2-BD59-A6C34878D82A}">
                    <a16:rowId xmlns:a16="http://schemas.microsoft.com/office/drawing/2014/main" val="2759348108"/>
                  </a:ext>
                </a:extLst>
              </a:tr>
              <a:tr h="183164">
                <a:tc>
                  <a:txBody>
                    <a:bodyPr/>
                    <a:lstStyle/>
                    <a:p>
                      <a:pP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Puheeksi ottaminen</a:t>
                      </a:r>
                      <a:endParaRPr lang="fi-FI" sz="900">
                        <a:effectLst/>
                        <a:latin typeface="+mn-lt"/>
                        <a:ea typeface="Calibri Light" panose="020F0302020204030204" pitchFamily="34" charset="0"/>
                        <a:cs typeface="Readex Pro Lite" pitchFamily="2" charset="-78"/>
                      </a:endParaRPr>
                    </a:p>
                  </a:txBody>
                  <a:tcPr marL="36195" marR="36195" marT="10795" marB="10795" anchor="b"/>
                </a:tc>
                <a:tc>
                  <a:txBody>
                    <a:bodyPr/>
                    <a:lstStyle/>
                    <a:p>
                      <a:pPr algn="ctr">
                        <a:lnSpc>
                          <a:spcPct val="125000"/>
                        </a:lnSpc>
                        <a:spcAft>
                          <a:spcPts val="1000"/>
                        </a:spcAft>
                        <a:buNone/>
                      </a:pPr>
                      <a:r>
                        <a:rPr lang="fi-FI" sz="900" b="1">
                          <a:solidFill>
                            <a:srgbClr val="000000"/>
                          </a:solidFill>
                          <a:effectLst/>
                          <a:latin typeface="+mn-lt"/>
                          <a:ea typeface="Calibri Light" panose="020F0302020204030204" pitchFamily="34" charset="0"/>
                          <a:cs typeface="Readex Pro Lite" pitchFamily="2" charset="-78"/>
                        </a:rPr>
                        <a:t>0,5</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0,0</a:t>
                      </a:r>
                      <a:endParaRPr lang="fi-FI" sz="900">
                        <a:effectLst/>
                        <a:latin typeface="+mn-lt"/>
                        <a:ea typeface="Calibri Light" panose="020F0302020204030204" pitchFamily="34" charset="0"/>
                        <a:cs typeface="Readex Pro Lite" pitchFamily="2" charset="-78"/>
                      </a:endParaRPr>
                    </a:p>
                  </a:txBody>
                  <a:tcPr marL="36195" marR="36195" marT="10795" marB="10795" anchor="ctr">
                    <a:solidFill>
                      <a:schemeClr val="accent2">
                        <a:lumMod val="40000"/>
                        <a:lumOff val="60000"/>
                      </a:schemeClr>
                    </a:solidFill>
                  </a:tcP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0,4</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0,8</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0,8</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1,4</a:t>
                      </a:r>
                      <a:endParaRPr lang="fi-FI" sz="900">
                        <a:effectLst/>
                        <a:latin typeface="+mn-lt"/>
                        <a:ea typeface="Calibri Light" panose="020F0302020204030204" pitchFamily="34" charset="0"/>
                        <a:cs typeface="Readex Pro Lite" pitchFamily="2" charset="-78"/>
                      </a:endParaRPr>
                    </a:p>
                  </a:txBody>
                  <a:tcPr marL="36195" marR="36195" marT="10795" marB="10795" anchor="ctr">
                    <a:solidFill>
                      <a:srgbClr val="92D050"/>
                    </a:solidFill>
                  </a:tcPr>
                </a:tc>
                <a:extLst>
                  <a:ext uri="{0D108BD9-81ED-4DB2-BD59-A6C34878D82A}">
                    <a16:rowId xmlns:a16="http://schemas.microsoft.com/office/drawing/2014/main" val="844458053"/>
                  </a:ext>
                </a:extLst>
              </a:tr>
              <a:tr h="183164">
                <a:tc>
                  <a:txBody>
                    <a:bodyPr/>
                    <a:lstStyle/>
                    <a:p>
                      <a:pP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Korttikoulutus</a:t>
                      </a:r>
                      <a:endParaRPr lang="fi-FI" sz="900">
                        <a:effectLst/>
                        <a:latin typeface="+mn-lt"/>
                        <a:ea typeface="Calibri Light" panose="020F0302020204030204" pitchFamily="34" charset="0"/>
                        <a:cs typeface="Readex Pro Lite" pitchFamily="2" charset="-78"/>
                      </a:endParaRPr>
                    </a:p>
                  </a:txBody>
                  <a:tcPr marL="36195" marR="36195" marT="10795" marB="10795" anchor="b"/>
                </a:tc>
                <a:tc>
                  <a:txBody>
                    <a:bodyPr/>
                    <a:lstStyle/>
                    <a:p>
                      <a:pPr algn="ctr">
                        <a:lnSpc>
                          <a:spcPct val="125000"/>
                        </a:lnSpc>
                        <a:spcAft>
                          <a:spcPts val="1000"/>
                        </a:spcAft>
                        <a:buNone/>
                      </a:pPr>
                      <a:r>
                        <a:rPr lang="fi-FI" sz="900" b="1">
                          <a:solidFill>
                            <a:srgbClr val="000000"/>
                          </a:solidFill>
                          <a:effectLst/>
                          <a:latin typeface="+mn-lt"/>
                          <a:ea typeface="Calibri Light" panose="020F0302020204030204" pitchFamily="34" charset="0"/>
                          <a:cs typeface="Readex Pro Lite" pitchFamily="2" charset="-78"/>
                        </a:rPr>
                        <a:t>0,5</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0,6</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0,8</a:t>
                      </a:r>
                      <a:endParaRPr lang="fi-FI" sz="900">
                        <a:effectLst/>
                        <a:latin typeface="+mn-lt"/>
                        <a:ea typeface="Calibri Light" panose="020F0302020204030204" pitchFamily="34" charset="0"/>
                        <a:cs typeface="Readex Pro Lite" pitchFamily="2" charset="-78"/>
                      </a:endParaRPr>
                    </a:p>
                  </a:txBody>
                  <a:tcPr marL="36195" marR="36195" marT="10795" marB="10795" anchor="ctr">
                    <a:solidFill>
                      <a:srgbClr val="92D050"/>
                    </a:solidFill>
                  </a:tcP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0,4</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0,4</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0,0</a:t>
                      </a:r>
                      <a:endParaRPr lang="fi-FI" sz="900">
                        <a:effectLst/>
                        <a:latin typeface="+mn-lt"/>
                        <a:ea typeface="Calibri Light" panose="020F0302020204030204" pitchFamily="34" charset="0"/>
                        <a:cs typeface="Readex Pro Lite" pitchFamily="2" charset="-78"/>
                      </a:endParaRPr>
                    </a:p>
                  </a:txBody>
                  <a:tcPr marL="36195" marR="36195" marT="10795" marB="10795" anchor="ctr">
                    <a:solidFill>
                      <a:schemeClr val="accent2">
                        <a:lumMod val="40000"/>
                        <a:lumOff val="60000"/>
                      </a:schemeClr>
                    </a:solidFill>
                  </a:tcPr>
                </a:tc>
                <a:extLst>
                  <a:ext uri="{0D108BD9-81ED-4DB2-BD59-A6C34878D82A}">
                    <a16:rowId xmlns:a16="http://schemas.microsoft.com/office/drawing/2014/main" val="2438582436"/>
                  </a:ext>
                </a:extLst>
              </a:tr>
              <a:tr h="183164">
                <a:tc>
                  <a:txBody>
                    <a:bodyPr/>
                    <a:lstStyle/>
                    <a:p>
                      <a:pP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Muu työnantajayhteistyö</a:t>
                      </a:r>
                      <a:endParaRPr lang="fi-FI" sz="900">
                        <a:effectLst/>
                        <a:latin typeface="+mn-lt"/>
                        <a:ea typeface="Calibri Light" panose="020F0302020204030204" pitchFamily="34" charset="0"/>
                        <a:cs typeface="Readex Pro Lite" pitchFamily="2" charset="-78"/>
                      </a:endParaRPr>
                    </a:p>
                  </a:txBody>
                  <a:tcPr marL="36195" marR="36195" marT="10795" marB="10795" anchor="b"/>
                </a:tc>
                <a:tc>
                  <a:txBody>
                    <a:bodyPr/>
                    <a:lstStyle/>
                    <a:p>
                      <a:pPr algn="ctr">
                        <a:lnSpc>
                          <a:spcPct val="125000"/>
                        </a:lnSpc>
                        <a:spcAft>
                          <a:spcPts val="1000"/>
                        </a:spcAft>
                        <a:buNone/>
                      </a:pPr>
                      <a:r>
                        <a:rPr lang="fi-FI" sz="900" b="1">
                          <a:solidFill>
                            <a:srgbClr val="000000"/>
                          </a:solidFill>
                          <a:effectLst/>
                          <a:latin typeface="+mn-lt"/>
                          <a:ea typeface="Calibri Light" panose="020F0302020204030204" pitchFamily="34" charset="0"/>
                          <a:cs typeface="Readex Pro Lite" pitchFamily="2" charset="-78"/>
                        </a:rPr>
                        <a:t>0,4</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0,3</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0,0</a:t>
                      </a:r>
                      <a:endParaRPr lang="fi-FI" sz="900">
                        <a:effectLst/>
                        <a:latin typeface="+mn-lt"/>
                        <a:ea typeface="Calibri Light" panose="020F0302020204030204" pitchFamily="34" charset="0"/>
                        <a:cs typeface="Readex Pro Lite" pitchFamily="2" charset="-78"/>
                      </a:endParaRPr>
                    </a:p>
                  </a:txBody>
                  <a:tcPr marL="36195" marR="36195" marT="10795" marB="10795" anchor="ctr">
                    <a:solidFill>
                      <a:schemeClr val="accent2">
                        <a:lumMod val="40000"/>
                        <a:lumOff val="60000"/>
                      </a:schemeClr>
                    </a:solidFill>
                  </a:tcP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0,9</a:t>
                      </a:r>
                      <a:endParaRPr lang="fi-FI" sz="900">
                        <a:effectLst/>
                        <a:latin typeface="+mn-lt"/>
                        <a:ea typeface="Calibri Light" panose="020F0302020204030204" pitchFamily="34" charset="0"/>
                        <a:cs typeface="Readex Pro Lite" pitchFamily="2" charset="-78"/>
                      </a:endParaRPr>
                    </a:p>
                  </a:txBody>
                  <a:tcPr marL="36195" marR="36195" marT="10795" marB="10795" anchor="ctr">
                    <a:solidFill>
                      <a:srgbClr val="92D050"/>
                    </a:solidFill>
                  </a:tcP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0,0</a:t>
                      </a:r>
                      <a:endParaRPr lang="fi-FI" sz="900">
                        <a:effectLst/>
                        <a:latin typeface="+mn-lt"/>
                        <a:ea typeface="Calibri Light" panose="020F0302020204030204" pitchFamily="34" charset="0"/>
                        <a:cs typeface="Readex Pro Lite" pitchFamily="2" charset="-78"/>
                      </a:endParaRPr>
                    </a:p>
                  </a:txBody>
                  <a:tcPr marL="36195" marR="36195" marT="10795" marB="10795" anchor="ctr">
                    <a:solidFill>
                      <a:schemeClr val="accent2">
                        <a:lumMod val="40000"/>
                        <a:lumOff val="60000"/>
                      </a:schemeClr>
                    </a:solidFill>
                  </a:tcP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1,1</a:t>
                      </a:r>
                      <a:endParaRPr lang="fi-FI" sz="900">
                        <a:effectLst/>
                        <a:latin typeface="+mn-lt"/>
                        <a:ea typeface="Calibri Light" panose="020F0302020204030204" pitchFamily="34" charset="0"/>
                        <a:cs typeface="Readex Pro Lite" pitchFamily="2" charset="-78"/>
                      </a:endParaRPr>
                    </a:p>
                  </a:txBody>
                  <a:tcPr marL="36195" marR="36195" marT="10795" marB="10795" anchor="ctr">
                    <a:solidFill>
                      <a:srgbClr val="92D050"/>
                    </a:solidFill>
                  </a:tcPr>
                </a:tc>
                <a:extLst>
                  <a:ext uri="{0D108BD9-81ED-4DB2-BD59-A6C34878D82A}">
                    <a16:rowId xmlns:a16="http://schemas.microsoft.com/office/drawing/2014/main" val="3028933099"/>
                  </a:ext>
                </a:extLst>
              </a:tr>
              <a:tr h="183164">
                <a:tc>
                  <a:txBody>
                    <a:bodyPr/>
                    <a:lstStyle/>
                    <a:p>
                      <a:pP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Oppilaitosyhteistyö</a:t>
                      </a:r>
                      <a:endParaRPr lang="fi-FI" sz="900">
                        <a:effectLst/>
                        <a:latin typeface="+mn-lt"/>
                        <a:ea typeface="Calibri Light" panose="020F0302020204030204" pitchFamily="34" charset="0"/>
                        <a:cs typeface="Readex Pro Lite" pitchFamily="2" charset="-78"/>
                      </a:endParaRPr>
                    </a:p>
                  </a:txBody>
                  <a:tcPr marL="36195" marR="36195" marT="10795" marB="10795" anchor="b"/>
                </a:tc>
                <a:tc>
                  <a:txBody>
                    <a:bodyPr/>
                    <a:lstStyle/>
                    <a:p>
                      <a:pPr algn="ctr">
                        <a:lnSpc>
                          <a:spcPct val="125000"/>
                        </a:lnSpc>
                        <a:spcAft>
                          <a:spcPts val="1000"/>
                        </a:spcAft>
                        <a:buNone/>
                      </a:pPr>
                      <a:r>
                        <a:rPr lang="fi-FI" sz="900" b="1">
                          <a:solidFill>
                            <a:srgbClr val="000000"/>
                          </a:solidFill>
                          <a:effectLst/>
                          <a:latin typeface="+mn-lt"/>
                          <a:ea typeface="Calibri Light" panose="020F0302020204030204" pitchFamily="34" charset="0"/>
                          <a:cs typeface="Readex Pro Lite" pitchFamily="2" charset="-78"/>
                        </a:rPr>
                        <a:t>0,2</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0,3</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0,0</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0,1</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0,0</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0,3</a:t>
                      </a:r>
                      <a:endParaRPr lang="fi-FI" sz="900">
                        <a:effectLst/>
                        <a:latin typeface="+mn-lt"/>
                        <a:ea typeface="Calibri Light" panose="020F0302020204030204" pitchFamily="34" charset="0"/>
                        <a:cs typeface="Readex Pro Lite" pitchFamily="2" charset="-78"/>
                      </a:endParaRPr>
                    </a:p>
                  </a:txBody>
                  <a:tcPr marL="36195" marR="36195" marT="10795" marB="10795" anchor="ctr"/>
                </a:tc>
                <a:extLst>
                  <a:ext uri="{0D108BD9-81ED-4DB2-BD59-A6C34878D82A}">
                    <a16:rowId xmlns:a16="http://schemas.microsoft.com/office/drawing/2014/main" val="3219452571"/>
                  </a:ext>
                </a:extLst>
              </a:tr>
              <a:tr h="183164">
                <a:tc>
                  <a:txBody>
                    <a:bodyPr/>
                    <a:lstStyle/>
                    <a:p>
                      <a:pP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Asiakkaiden TEF-ryhmä</a:t>
                      </a:r>
                      <a:endParaRPr lang="fi-FI" sz="900">
                        <a:effectLst/>
                        <a:latin typeface="+mn-lt"/>
                        <a:ea typeface="Calibri Light" panose="020F0302020204030204" pitchFamily="34" charset="0"/>
                        <a:cs typeface="Readex Pro Lite" pitchFamily="2" charset="-78"/>
                      </a:endParaRPr>
                    </a:p>
                  </a:txBody>
                  <a:tcPr marL="36195" marR="36195" marT="10795" marB="10795" anchor="b"/>
                </a:tc>
                <a:tc>
                  <a:txBody>
                    <a:bodyPr/>
                    <a:lstStyle/>
                    <a:p>
                      <a:pPr algn="ctr">
                        <a:lnSpc>
                          <a:spcPct val="125000"/>
                        </a:lnSpc>
                        <a:spcAft>
                          <a:spcPts val="1000"/>
                        </a:spcAft>
                        <a:buNone/>
                      </a:pPr>
                      <a:r>
                        <a:rPr lang="fi-FI" sz="900" b="1">
                          <a:solidFill>
                            <a:srgbClr val="000000"/>
                          </a:solidFill>
                          <a:effectLst/>
                          <a:latin typeface="+mn-lt"/>
                          <a:ea typeface="Calibri Light" panose="020F0302020204030204" pitchFamily="34" charset="0"/>
                          <a:cs typeface="Readex Pro Lite" pitchFamily="2" charset="-78"/>
                        </a:rPr>
                        <a:t>0,2</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0,0</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0,0</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0,0</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0,0</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0,9</a:t>
                      </a:r>
                      <a:endParaRPr lang="fi-FI" sz="900">
                        <a:effectLst/>
                        <a:latin typeface="+mn-lt"/>
                        <a:ea typeface="Calibri Light" panose="020F0302020204030204" pitchFamily="34" charset="0"/>
                        <a:cs typeface="Readex Pro Lite" pitchFamily="2" charset="-78"/>
                      </a:endParaRPr>
                    </a:p>
                  </a:txBody>
                  <a:tcPr marL="36195" marR="36195" marT="10795" marB="10795" anchor="ctr">
                    <a:solidFill>
                      <a:srgbClr val="92D050"/>
                    </a:solidFill>
                  </a:tcPr>
                </a:tc>
                <a:extLst>
                  <a:ext uri="{0D108BD9-81ED-4DB2-BD59-A6C34878D82A}">
                    <a16:rowId xmlns:a16="http://schemas.microsoft.com/office/drawing/2014/main" val="375970706"/>
                  </a:ext>
                </a:extLst>
              </a:tr>
              <a:tr h="183164">
                <a:tc>
                  <a:txBody>
                    <a:bodyPr/>
                    <a:lstStyle/>
                    <a:p>
                      <a:pP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Asettautuminen</a:t>
                      </a:r>
                      <a:endParaRPr lang="fi-FI" sz="900">
                        <a:effectLst/>
                        <a:latin typeface="+mn-lt"/>
                        <a:ea typeface="Calibri Light" panose="020F0302020204030204" pitchFamily="34" charset="0"/>
                        <a:cs typeface="Readex Pro Lite" pitchFamily="2" charset="-78"/>
                      </a:endParaRPr>
                    </a:p>
                  </a:txBody>
                  <a:tcPr marL="36195" marR="36195" marT="10795" marB="10795" anchor="b"/>
                </a:tc>
                <a:tc>
                  <a:txBody>
                    <a:bodyPr/>
                    <a:lstStyle/>
                    <a:p>
                      <a:pPr algn="ctr">
                        <a:lnSpc>
                          <a:spcPct val="125000"/>
                        </a:lnSpc>
                        <a:spcAft>
                          <a:spcPts val="1000"/>
                        </a:spcAft>
                        <a:buNone/>
                      </a:pPr>
                      <a:r>
                        <a:rPr lang="fi-FI" sz="900" b="1">
                          <a:solidFill>
                            <a:srgbClr val="000000"/>
                          </a:solidFill>
                          <a:effectLst/>
                          <a:latin typeface="+mn-lt"/>
                          <a:ea typeface="Calibri Light" panose="020F0302020204030204" pitchFamily="34" charset="0"/>
                          <a:cs typeface="Readex Pro Lite" pitchFamily="2" charset="-78"/>
                        </a:rPr>
                        <a:t>0,2</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0,5</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0,0</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0,0</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0,0</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0,0</a:t>
                      </a:r>
                      <a:endParaRPr lang="fi-FI" sz="900">
                        <a:effectLst/>
                        <a:latin typeface="+mn-lt"/>
                        <a:ea typeface="Calibri Light" panose="020F0302020204030204" pitchFamily="34" charset="0"/>
                        <a:cs typeface="Readex Pro Lite" pitchFamily="2" charset="-78"/>
                      </a:endParaRPr>
                    </a:p>
                  </a:txBody>
                  <a:tcPr marL="36195" marR="36195" marT="10795" marB="10795" anchor="ctr"/>
                </a:tc>
                <a:extLst>
                  <a:ext uri="{0D108BD9-81ED-4DB2-BD59-A6C34878D82A}">
                    <a16:rowId xmlns:a16="http://schemas.microsoft.com/office/drawing/2014/main" val="1530259589"/>
                  </a:ext>
                </a:extLst>
              </a:tr>
              <a:tr h="183164">
                <a:tc>
                  <a:txBody>
                    <a:bodyPr/>
                    <a:lstStyle/>
                    <a:p>
                      <a:pP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Ksakki ry muu palvelu</a:t>
                      </a:r>
                      <a:endParaRPr lang="fi-FI" sz="900">
                        <a:effectLst/>
                        <a:latin typeface="+mn-lt"/>
                        <a:ea typeface="Calibri Light" panose="020F0302020204030204" pitchFamily="34" charset="0"/>
                        <a:cs typeface="Readex Pro Lite" pitchFamily="2" charset="-78"/>
                      </a:endParaRPr>
                    </a:p>
                  </a:txBody>
                  <a:tcPr marL="36195" marR="36195" marT="10795" marB="10795" anchor="b"/>
                </a:tc>
                <a:tc>
                  <a:txBody>
                    <a:bodyPr/>
                    <a:lstStyle/>
                    <a:p>
                      <a:pPr algn="ctr">
                        <a:lnSpc>
                          <a:spcPct val="125000"/>
                        </a:lnSpc>
                        <a:spcAft>
                          <a:spcPts val="1000"/>
                        </a:spcAft>
                        <a:buNone/>
                      </a:pPr>
                      <a:r>
                        <a:rPr lang="fi-FI" sz="900" b="1">
                          <a:solidFill>
                            <a:srgbClr val="000000"/>
                          </a:solidFill>
                          <a:effectLst/>
                          <a:latin typeface="+mn-lt"/>
                          <a:ea typeface="Calibri Light" panose="020F0302020204030204" pitchFamily="34" charset="0"/>
                          <a:cs typeface="Readex Pro Lite" pitchFamily="2" charset="-78"/>
                        </a:rPr>
                        <a:t>0,1</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0,0</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0,0</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0,0</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0,0</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0,6</a:t>
                      </a:r>
                      <a:endParaRPr lang="fi-FI" sz="900">
                        <a:effectLst/>
                        <a:latin typeface="+mn-lt"/>
                        <a:ea typeface="Calibri Light" panose="020F0302020204030204" pitchFamily="34" charset="0"/>
                        <a:cs typeface="Readex Pro Lite" pitchFamily="2" charset="-78"/>
                      </a:endParaRPr>
                    </a:p>
                  </a:txBody>
                  <a:tcPr marL="36195" marR="36195" marT="10795" marB="10795" anchor="ctr">
                    <a:solidFill>
                      <a:srgbClr val="92D050"/>
                    </a:solidFill>
                  </a:tcPr>
                </a:tc>
                <a:extLst>
                  <a:ext uri="{0D108BD9-81ED-4DB2-BD59-A6C34878D82A}">
                    <a16:rowId xmlns:a16="http://schemas.microsoft.com/office/drawing/2014/main" val="2803484315"/>
                  </a:ext>
                </a:extLst>
              </a:tr>
              <a:tr h="183164">
                <a:tc>
                  <a:txBody>
                    <a:bodyPr/>
                    <a:lstStyle/>
                    <a:p>
                      <a:pP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Verkostoyhteistyö (hankkeen kokoama asiakkaalle)</a:t>
                      </a:r>
                      <a:endParaRPr lang="fi-FI" sz="900">
                        <a:effectLst/>
                        <a:latin typeface="+mn-lt"/>
                        <a:ea typeface="Calibri Light" panose="020F0302020204030204" pitchFamily="34" charset="0"/>
                        <a:cs typeface="Readex Pro Lite" pitchFamily="2" charset="-78"/>
                      </a:endParaRPr>
                    </a:p>
                  </a:txBody>
                  <a:tcPr marL="36195" marR="36195" marT="10795" marB="10795" anchor="b"/>
                </a:tc>
                <a:tc>
                  <a:txBody>
                    <a:bodyPr/>
                    <a:lstStyle/>
                    <a:p>
                      <a:pPr algn="ctr">
                        <a:lnSpc>
                          <a:spcPct val="125000"/>
                        </a:lnSpc>
                        <a:spcAft>
                          <a:spcPts val="1000"/>
                        </a:spcAft>
                        <a:buNone/>
                      </a:pPr>
                      <a:r>
                        <a:rPr lang="fi-FI" sz="900" b="1">
                          <a:solidFill>
                            <a:srgbClr val="000000"/>
                          </a:solidFill>
                          <a:effectLst/>
                          <a:latin typeface="+mn-lt"/>
                          <a:ea typeface="Calibri Light" panose="020F0302020204030204" pitchFamily="34" charset="0"/>
                          <a:cs typeface="Readex Pro Lite" pitchFamily="2" charset="-78"/>
                        </a:rPr>
                        <a:t>0,1</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0,0</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0,1</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0,3</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0,0</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0,4</a:t>
                      </a:r>
                      <a:endParaRPr lang="fi-FI" sz="900">
                        <a:effectLst/>
                        <a:latin typeface="+mn-lt"/>
                        <a:ea typeface="Calibri Light" panose="020F0302020204030204" pitchFamily="34" charset="0"/>
                        <a:cs typeface="Readex Pro Lite" pitchFamily="2" charset="-78"/>
                      </a:endParaRPr>
                    </a:p>
                  </a:txBody>
                  <a:tcPr marL="36195" marR="36195" marT="10795" marB="10795" anchor="ctr">
                    <a:solidFill>
                      <a:srgbClr val="92D050"/>
                    </a:solidFill>
                  </a:tcPr>
                </a:tc>
                <a:extLst>
                  <a:ext uri="{0D108BD9-81ED-4DB2-BD59-A6C34878D82A}">
                    <a16:rowId xmlns:a16="http://schemas.microsoft.com/office/drawing/2014/main" val="3150116945"/>
                  </a:ext>
                </a:extLst>
              </a:tr>
              <a:tr h="183164">
                <a:tc>
                  <a:txBody>
                    <a:bodyPr/>
                    <a:lstStyle/>
                    <a:p>
                      <a:pP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Työkokeilu (hankkeen aloitteesta)</a:t>
                      </a:r>
                      <a:endParaRPr lang="fi-FI" sz="900">
                        <a:effectLst/>
                        <a:latin typeface="+mn-lt"/>
                        <a:ea typeface="Calibri Light" panose="020F0302020204030204" pitchFamily="34" charset="0"/>
                        <a:cs typeface="Readex Pro Lite" pitchFamily="2" charset="-78"/>
                      </a:endParaRPr>
                    </a:p>
                  </a:txBody>
                  <a:tcPr marL="36195" marR="36195" marT="10795" marB="10795" anchor="b"/>
                </a:tc>
                <a:tc>
                  <a:txBody>
                    <a:bodyPr/>
                    <a:lstStyle/>
                    <a:p>
                      <a:pPr algn="ctr">
                        <a:lnSpc>
                          <a:spcPct val="125000"/>
                        </a:lnSpc>
                        <a:spcAft>
                          <a:spcPts val="1000"/>
                        </a:spcAft>
                        <a:buNone/>
                      </a:pPr>
                      <a:r>
                        <a:rPr lang="fi-FI" sz="900" b="1">
                          <a:solidFill>
                            <a:srgbClr val="000000"/>
                          </a:solidFill>
                          <a:effectLst/>
                          <a:latin typeface="+mn-lt"/>
                          <a:ea typeface="Calibri Light" panose="020F0302020204030204" pitchFamily="34" charset="0"/>
                          <a:cs typeface="Readex Pro Lite" pitchFamily="2" charset="-78"/>
                        </a:rPr>
                        <a:t>0,1</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0,1</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0,1</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0,1</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0,0</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0,3</a:t>
                      </a:r>
                      <a:endParaRPr lang="fi-FI" sz="900">
                        <a:effectLst/>
                        <a:latin typeface="+mn-lt"/>
                        <a:ea typeface="Calibri Light" panose="020F0302020204030204" pitchFamily="34" charset="0"/>
                        <a:cs typeface="Readex Pro Lite" pitchFamily="2" charset="-78"/>
                      </a:endParaRPr>
                    </a:p>
                  </a:txBody>
                  <a:tcPr marL="36195" marR="36195" marT="10795" marB="10795" anchor="ctr">
                    <a:solidFill>
                      <a:srgbClr val="92D050"/>
                    </a:solidFill>
                  </a:tcPr>
                </a:tc>
                <a:extLst>
                  <a:ext uri="{0D108BD9-81ED-4DB2-BD59-A6C34878D82A}">
                    <a16:rowId xmlns:a16="http://schemas.microsoft.com/office/drawing/2014/main" val="1325569938"/>
                  </a:ext>
                </a:extLst>
              </a:tr>
              <a:tr h="183164">
                <a:tc>
                  <a:txBody>
                    <a:bodyPr/>
                    <a:lstStyle/>
                    <a:p>
                      <a:pP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Muu lyhytaikainen työllistyminen</a:t>
                      </a:r>
                      <a:endParaRPr lang="fi-FI" sz="900">
                        <a:effectLst/>
                        <a:latin typeface="+mn-lt"/>
                        <a:ea typeface="Calibri Light" panose="020F0302020204030204" pitchFamily="34" charset="0"/>
                        <a:cs typeface="Readex Pro Lite" pitchFamily="2" charset="-78"/>
                      </a:endParaRPr>
                    </a:p>
                  </a:txBody>
                  <a:tcPr marL="36195" marR="36195" marT="10795" marB="10795" anchor="b"/>
                </a:tc>
                <a:tc>
                  <a:txBody>
                    <a:bodyPr/>
                    <a:lstStyle/>
                    <a:p>
                      <a:pPr algn="ctr">
                        <a:lnSpc>
                          <a:spcPct val="125000"/>
                        </a:lnSpc>
                        <a:spcAft>
                          <a:spcPts val="1000"/>
                        </a:spcAft>
                        <a:buNone/>
                      </a:pPr>
                      <a:r>
                        <a:rPr lang="fi-FI" sz="900" b="1">
                          <a:solidFill>
                            <a:srgbClr val="000000"/>
                          </a:solidFill>
                          <a:effectLst/>
                          <a:latin typeface="+mn-lt"/>
                          <a:ea typeface="Calibri Light" panose="020F0302020204030204" pitchFamily="34" charset="0"/>
                          <a:cs typeface="Readex Pro Lite" pitchFamily="2" charset="-78"/>
                        </a:rPr>
                        <a:t>0,1</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0,1</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0,0</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0,1</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0,0</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0,3</a:t>
                      </a:r>
                      <a:endParaRPr lang="fi-FI" sz="900">
                        <a:effectLst/>
                        <a:latin typeface="+mn-lt"/>
                        <a:ea typeface="Calibri Light" panose="020F0302020204030204" pitchFamily="34" charset="0"/>
                        <a:cs typeface="Readex Pro Lite" pitchFamily="2" charset="-78"/>
                      </a:endParaRPr>
                    </a:p>
                  </a:txBody>
                  <a:tcPr marL="36195" marR="36195" marT="10795" marB="10795" anchor="ctr"/>
                </a:tc>
                <a:extLst>
                  <a:ext uri="{0D108BD9-81ED-4DB2-BD59-A6C34878D82A}">
                    <a16:rowId xmlns:a16="http://schemas.microsoft.com/office/drawing/2014/main" val="3483928710"/>
                  </a:ext>
                </a:extLst>
              </a:tr>
              <a:tr h="359976">
                <a:tc>
                  <a:txBody>
                    <a:bodyPr/>
                    <a:lstStyle/>
                    <a:p>
                      <a:pP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Terveysselvittelyt HVA (hankkeen aloitteesta, ohjauksesta)</a:t>
                      </a:r>
                      <a:endParaRPr lang="fi-FI" sz="900">
                        <a:effectLst/>
                        <a:latin typeface="+mn-lt"/>
                        <a:ea typeface="Calibri Light" panose="020F0302020204030204" pitchFamily="34" charset="0"/>
                        <a:cs typeface="Readex Pro Lite" pitchFamily="2" charset="-78"/>
                      </a:endParaRPr>
                    </a:p>
                  </a:txBody>
                  <a:tcPr marL="36195" marR="36195" marT="10795" marB="10795" anchor="b"/>
                </a:tc>
                <a:tc>
                  <a:txBody>
                    <a:bodyPr/>
                    <a:lstStyle/>
                    <a:p>
                      <a:pPr algn="ctr">
                        <a:lnSpc>
                          <a:spcPct val="125000"/>
                        </a:lnSpc>
                        <a:spcAft>
                          <a:spcPts val="1000"/>
                        </a:spcAft>
                        <a:buNone/>
                      </a:pPr>
                      <a:r>
                        <a:rPr lang="fi-FI" sz="900" b="1">
                          <a:solidFill>
                            <a:srgbClr val="000000"/>
                          </a:solidFill>
                          <a:effectLst/>
                          <a:latin typeface="+mn-lt"/>
                          <a:ea typeface="Calibri Light" panose="020F0302020204030204" pitchFamily="34" charset="0"/>
                          <a:cs typeface="Readex Pro Lite" pitchFamily="2" charset="-78"/>
                        </a:rPr>
                        <a:t>0,1</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0,0</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0,0</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0,1</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0,0</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0,2</a:t>
                      </a:r>
                      <a:endParaRPr lang="fi-FI" sz="900">
                        <a:effectLst/>
                        <a:latin typeface="+mn-lt"/>
                        <a:ea typeface="Calibri Light" panose="020F0302020204030204" pitchFamily="34" charset="0"/>
                        <a:cs typeface="Readex Pro Lite" pitchFamily="2" charset="-78"/>
                      </a:endParaRPr>
                    </a:p>
                  </a:txBody>
                  <a:tcPr marL="36195" marR="36195" marT="10795" marB="10795" anchor="ctr"/>
                </a:tc>
                <a:extLst>
                  <a:ext uri="{0D108BD9-81ED-4DB2-BD59-A6C34878D82A}">
                    <a16:rowId xmlns:a16="http://schemas.microsoft.com/office/drawing/2014/main" val="2679550761"/>
                  </a:ext>
                </a:extLst>
              </a:tr>
              <a:tr h="183164">
                <a:tc>
                  <a:txBody>
                    <a:bodyPr/>
                    <a:lstStyle/>
                    <a:p>
                      <a:pP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Yrittäjyysohjaus </a:t>
                      </a:r>
                      <a:endParaRPr lang="fi-FI" sz="900">
                        <a:effectLst/>
                        <a:latin typeface="+mn-lt"/>
                        <a:ea typeface="Calibri Light" panose="020F0302020204030204" pitchFamily="34" charset="0"/>
                        <a:cs typeface="Readex Pro Lite" pitchFamily="2" charset="-78"/>
                      </a:endParaRPr>
                    </a:p>
                  </a:txBody>
                  <a:tcPr marL="36195" marR="36195" marT="10795" marB="10795" anchor="b"/>
                </a:tc>
                <a:tc>
                  <a:txBody>
                    <a:bodyPr/>
                    <a:lstStyle/>
                    <a:p>
                      <a:pPr algn="ctr">
                        <a:lnSpc>
                          <a:spcPct val="125000"/>
                        </a:lnSpc>
                        <a:spcAft>
                          <a:spcPts val="1000"/>
                        </a:spcAft>
                        <a:buNone/>
                      </a:pPr>
                      <a:r>
                        <a:rPr lang="fi-FI" sz="900" b="1">
                          <a:solidFill>
                            <a:srgbClr val="000000"/>
                          </a:solidFill>
                          <a:effectLst/>
                          <a:latin typeface="+mn-lt"/>
                          <a:ea typeface="Calibri Light" panose="020F0302020204030204" pitchFamily="34" charset="0"/>
                          <a:cs typeface="Readex Pro Lite" pitchFamily="2" charset="-78"/>
                        </a:rPr>
                        <a:t>0,1</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0,0</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0,0</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0,0</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0,0</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0,1</a:t>
                      </a:r>
                      <a:endParaRPr lang="fi-FI" sz="900">
                        <a:effectLst/>
                        <a:latin typeface="+mn-lt"/>
                        <a:ea typeface="Calibri Light" panose="020F0302020204030204" pitchFamily="34" charset="0"/>
                        <a:cs typeface="Readex Pro Lite" pitchFamily="2" charset="-78"/>
                      </a:endParaRPr>
                    </a:p>
                  </a:txBody>
                  <a:tcPr marL="36195" marR="36195" marT="10795" marB="10795" anchor="ctr"/>
                </a:tc>
                <a:extLst>
                  <a:ext uri="{0D108BD9-81ED-4DB2-BD59-A6C34878D82A}">
                    <a16:rowId xmlns:a16="http://schemas.microsoft.com/office/drawing/2014/main" val="851511133"/>
                  </a:ext>
                </a:extLst>
              </a:tr>
              <a:tr h="183164">
                <a:tc>
                  <a:txBody>
                    <a:bodyPr/>
                    <a:lstStyle/>
                    <a:p>
                      <a:pP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Työklinikka</a:t>
                      </a:r>
                      <a:endParaRPr lang="fi-FI" sz="900">
                        <a:effectLst/>
                        <a:latin typeface="+mn-lt"/>
                        <a:ea typeface="Calibri Light" panose="020F0302020204030204" pitchFamily="34" charset="0"/>
                        <a:cs typeface="Readex Pro Lite" pitchFamily="2" charset="-78"/>
                      </a:endParaRPr>
                    </a:p>
                  </a:txBody>
                  <a:tcPr marL="36195" marR="36195" marT="10795" marB="10795" anchor="b"/>
                </a:tc>
                <a:tc>
                  <a:txBody>
                    <a:bodyPr/>
                    <a:lstStyle/>
                    <a:p>
                      <a:pPr algn="ctr">
                        <a:lnSpc>
                          <a:spcPct val="125000"/>
                        </a:lnSpc>
                        <a:spcAft>
                          <a:spcPts val="1000"/>
                        </a:spcAft>
                        <a:buNone/>
                      </a:pPr>
                      <a:r>
                        <a:rPr lang="fi-FI" sz="900" b="1">
                          <a:solidFill>
                            <a:srgbClr val="000000"/>
                          </a:solidFill>
                          <a:effectLst/>
                          <a:latin typeface="+mn-lt"/>
                          <a:ea typeface="Calibri Light" panose="020F0302020204030204" pitchFamily="34" charset="0"/>
                          <a:cs typeface="Readex Pro Lite" pitchFamily="2" charset="-78"/>
                        </a:rPr>
                        <a:t>0,0</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0,0</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0,0</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0,0</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0,0</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0,2</a:t>
                      </a:r>
                      <a:endParaRPr lang="fi-FI" sz="900">
                        <a:effectLst/>
                        <a:latin typeface="+mn-lt"/>
                        <a:ea typeface="Calibri Light" panose="020F0302020204030204" pitchFamily="34" charset="0"/>
                        <a:cs typeface="Readex Pro Lite" pitchFamily="2" charset="-78"/>
                      </a:endParaRPr>
                    </a:p>
                  </a:txBody>
                  <a:tcPr marL="36195" marR="36195" marT="10795" marB="10795" anchor="ctr"/>
                </a:tc>
                <a:extLst>
                  <a:ext uri="{0D108BD9-81ED-4DB2-BD59-A6C34878D82A}">
                    <a16:rowId xmlns:a16="http://schemas.microsoft.com/office/drawing/2014/main" val="3953003110"/>
                  </a:ext>
                </a:extLst>
              </a:tr>
              <a:tr h="359976">
                <a:tc>
                  <a:txBody>
                    <a:bodyPr/>
                    <a:lstStyle/>
                    <a:p>
                      <a:pP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Terveyspalvelut (muuhun terveyspalveluun ohjaaminen)</a:t>
                      </a:r>
                      <a:endParaRPr lang="fi-FI" sz="900">
                        <a:effectLst/>
                        <a:latin typeface="+mn-lt"/>
                        <a:ea typeface="Calibri Light" panose="020F0302020204030204" pitchFamily="34" charset="0"/>
                        <a:cs typeface="Readex Pro Lite" pitchFamily="2" charset="-78"/>
                      </a:endParaRPr>
                    </a:p>
                  </a:txBody>
                  <a:tcPr marL="36195" marR="36195" marT="10795" marB="10795" anchor="b"/>
                </a:tc>
                <a:tc>
                  <a:txBody>
                    <a:bodyPr/>
                    <a:lstStyle/>
                    <a:p>
                      <a:pPr algn="ctr">
                        <a:lnSpc>
                          <a:spcPct val="125000"/>
                        </a:lnSpc>
                        <a:spcAft>
                          <a:spcPts val="1000"/>
                        </a:spcAft>
                        <a:buNone/>
                      </a:pPr>
                      <a:r>
                        <a:rPr lang="fi-FI" sz="900" b="1">
                          <a:solidFill>
                            <a:srgbClr val="000000"/>
                          </a:solidFill>
                          <a:effectLst/>
                          <a:latin typeface="+mn-lt"/>
                          <a:ea typeface="Calibri Light" panose="020F0302020204030204" pitchFamily="34" charset="0"/>
                          <a:cs typeface="Readex Pro Lite" pitchFamily="2" charset="-78"/>
                        </a:rPr>
                        <a:t>0,0</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0,0</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0,0</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0,2</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0,0</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0,1</a:t>
                      </a:r>
                      <a:endParaRPr lang="fi-FI" sz="900">
                        <a:effectLst/>
                        <a:latin typeface="+mn-lt"/>
                        <a:ea typeface="Calibri Light" panose="020F0302020204030204" pitchFamily="34" charset="0"/>
                        <a:cs typeface="Readex Pro Lite" pitchFamily="2" charset="-78"/>
                      </a:endParaRPr>
                    </a:p>
                  </a:txBody>
                  <a:tcPr marL="36195" marR="36195" marT="10795" marB="10795" anchor="ctr"/>
                </a:tc>
                <a:extLst>
                  <a:ext uri="{0D108BD9-81ED-4DB2-BD59-A6C34878D82A}">
                    <a16:rowId xmlns:a16="http://schemas.microsoft.com/office/drawing/2014/main" val="1410102829"/>
                  </a:ext>
                </a:extLst>
              </a:tr>
              <a:tr h="359976">
                <a:tc>
                  <a:txBody>
                    <a:bodyPr/>
                    <a:lstStyle/>
                    <a:p>
                      <a:pP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Kaupungin työllistäminen (palkkatuella, hankkeen aloitteesta)</a:t>
                      </a:r>
                      <a:endParaRPr lang="fi-FI" sz="900">
                        <a:effectLst/>
                        <a:latin typeface="+mn-lt"/>
                        <a:ea typeface="Calibri Light" panose="020F0302020204030204" pitchFamily="34" charset="0"/>
                        <a:cs typeface="Readex Pro Lite" pitchFamily="2" charset="-78"/>
                      </a:endParaRPr>
                    </a:p>
                  </a:txBody>
                  <a:tcPr marL="36195" marR="36195" marT="10795" marB="10795" anchor="b"/>
                </a:tc>
                <a:tc>
                  <a:txBody>
                    <a:bodyPr/>
                    <a:lstStyle/>
                    <a:p>
                      <a:pPr algn="ctr">
                        <a:lnSpc>
                          <a:spcPct val="125000"/>
                        </a:lnSpc>
                        <a:spcAft>
                          <a:spcPts val="1000"/>
                        </a:spcAft>
                        <a:buNone/>
                      </a:pPr>
                      <a:r>
                        <a:rPr lang="fi-FI" sz="900" b="1">
                          <a:solidFill>
                            <a:srgbClr val="000000"/>
                          </a:solidFill>
                          <a:effectLst/>
                          <a:latin typeface="+mn-lt"/>
                          <a:ea typeface="Calibri Light" panose="020F0302020204030204" pitchFamily="34" charset="0"/>
                          <a:cs typeface="Readex Pro Lite" pitchFamily="2" charset="-78"/>
                        </a:rPr>
                        <a:t>0,0</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0,0</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0,1</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0,0</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0,0</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0,1</a:t>
                      </a:r>
                      <a:endParaRPr lang="fi-FI" sz="900">
                        <a:effectLst/>
                        <a:latin typeface="+mn-lt"/>
                        <a:ea typeface="Calibri Light" panose="020F0302020204030204" pitchFamily="34" charset="0"/>
                        <a:cs typeface="Readex Pro Lite" pitchFamily="2" charset="-78"/>
                      </a:endParaRPr>
                    </a:p>
                  </a:txBody>
                  <a:tcPr marL="36195" marR="36195" marT="10795" marB="10795" anchor="ctr"/>
                </a:tc>
                <a:extLst>
                  <a:ext uri="{0D108BD9-81ED-4DB2-BD59-A6C34878D82A}">
                    <a16:rowId xmlns:a16="http://schemas.microsoft.com/office/drawing/2014/main" val="1929041642"/>
                  </a:ext>
                </a:extLst>
              </a:tr>
              <a:tr h="183164">
                <a:tc>
                  <a:txBody>
                    <a:bodyPr/>
                    <a:lstStyle/>
                    <a:p>
                      <a:pP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Kielikurssi</a:t>
                      </a:r>
                      <a:endParaRPr lang="fi-FI" sz="900">
                        <a:effectLst/>
                        <a:latin typeface="+mn-lt"/>
                        <a:ea typeface="Calibri Light" panose="020F0302020204030204" pitchFamily="34" charset="0"/>
                        <a:cs typeface="Readex Pro Lite" pitchFamily="2" charset="-78"/>
                      </a:endParaRPr>
                    </a:p>
                  </a:txBody>
                  <a:tcPr marL="36195" marR="36195" marT="10795" marB="10795" anchor="b"/>
                </a:tc>
                <a:tc>
                  <a:txBody>
                    <a:bodyPr/>
                    <a:lstStyle/>
                    <a:p>
                      <a:pPr algn="ctr">
                        <a:lnSpc>
                          <a:spcPct val="125000"/>
                        </a:lnSpc>
                        <a:spcAft>
                          <a:spcPts val="1000"/>
                        </a:spcAft>
                        <a:buNone/>
                      </a:pPr>
                      <a:r>
                        <a:rPr lang="fi-FI" sz="900" b="1">
                          <a:solidFill>
                            <a:srgbClr val="000000"/>
                          </a:solidFill>
                          <a:effectLst/>
                          <a:latin typeface="+mn-lt"/>
                          <a:ea typeface="Calibri Light" panose="020F0302020204030204" pitchFamily="34" charset="0"/>
                          <a:cs typeface="Readex Pro Lite" pitchFamily="2" charset="-78"/>
                        </a:rPr>
                        <a:t>0,0</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0,1</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0,0</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0,0</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0,0</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0,0</a:t>
                      </a:r>
                      <a:endParaRPr lang="fi-FI" sz="900">
                        <a:effectLst/>
                        <a:latin typeface="+mn-lt"/>
                        <a:ea typeface="Calibri Light" panose="020F0302020204030204" pitchFamily="34" charset="0"/>
                        <a:cs typeface="Readex Pro Lite" pitchFamily="2" charset="-78"/>
                      </a:endParaRPr>
                    </a:p>
                  </a:txBody>
                  <a:tcPr marL="36195" marR="36195" marT="10795" marB="10795" anchor="ctr"/>
                </a:tc>
                <a:extLst>
                  <a:ext uri="{0D108BD9-81ED-4DB2-BD59-A6C34878D82A}">
                    <a16:rowId xmlns:a16="http://schemas.microsoft.com/office/drawing/2014/main" val="1849149689"/>
                  </a:ext>
                </a:extLst>
              </a:tr>
              <a:tr h="183164">
                <a:tc>
                  <a:txBody>
                    <a:bodyPr/>
                    <a:lstStyle/>
                    <a:p>
                      <a:pP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TEF työpaikkaryhmä</a:t>
                      </a:r>
                      <a:endParaRPr lang="fi-FI" sz="900">
                        <a:effectLst/>
                        <a:latin typeface="+mn-lt"/>
                        <a:ea typeface="Calibri Light" panose="020F0302020204030204" pitchFamily="34" charset="0"/>
                        <a:cs typeface="Readex Pro Lite" pitchFamily="2" charset="-78"/>
                      </a:endParaRPr>
                    </a:p>
                  </a:txBody>
                  <a:tcPr marL="36195" marR="36195" marT="10795" marB="10795" anchor="b"/>
                </a:tc>
                <a:tc>
                  <a:txBody>
                    <a:bodyPr/>
                    <a:lstStyle/>
                    <a:p>
                      <a:pPr algn="ctr">
                        <a:lnSpc>
                          <a:spcPct val="125000"/>
                        </a:lnSpc>
                        <a:spcAft>
                          <a:spcPts val="1000"/>
                        </a:spcAft>
                        <a:buNone/>
                      </a:pPr>
                      <a:r>
                        <a:rPr lang="fi-FI" sz="900" b="1">
                          <a:solidFill>
                            <a:srgbClr val="000000"/>
                          </a:solidFill>
                          <a:effectLst/>
                          <a:latin typeface="+mn-lt"/>
                          <a:ea typeface="Calibri Light" panose="020F0302020204030204" pitchFamily="34" charset="0"/>
                          <a:cs typeface="Readex Pro Lite" pitchFamily="2" charset="-78"/>
                        </a:rPr>
                        <a:t>0,0</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0,0</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0,0</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0,0</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0,0</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0,1</a:t>
                      </a:r>
                      <a:endParaRPr lang="fi-FI" sz="900">
                        <a:effectLst/>
                        <a:latin typeface="+mn-lt"/>
                        <a:ea typeface="Calibri Light" panose="020F0302020204030204" pitchFamily="34" charset="0"/>
                        <a:cs typeface="Readex Pro Lite" pitchFamily="2" charset="-78"/>
                      </a:endParaRPr>
                    </a:p>
                  </a:txBody>
                  <a:tcPr marL="36195" marR="36195" marT="10795" marB="10795" anchor="ctr"/>
                </a:tc>
                <a:extLst>
                  <a:ext uri="{0D108BD9-81ED-4DB2-BD59-A6C34878D82A}">
                    <a16:rowId xmlns:a16="http://schemas.microsoft.com/office/drawing/2014/main" val="2202781014"/>
                  </a:ext>
                </a:extLst>
              </a:tr>
              <a:tr h="183164">
                <a:tc>
                  <a:txBody>
                    <a:bodyPr/>
                    <a:lstStyle/>
                    <a:p>
                      <a:pP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Työterveyspilotti (Pudasjärvi)</a:t>
                      </a:r>
                      <a:endParaRPr lang="fi-FI" sz="900">
                        <a:effectLst/>
                        <a:latin typeface="+mn-lt"/>
                        <a:ea typeface="Calibri Light" panose="020F0302020204030204" pitchFamily="34" charset="0"/>
                        <a:cs typeface="Readex Pro Lite" pitchFamily="2" charset="-78"/>
                      </a:endParaRPr>
                    </a:p>
                  </a:txBody>
                  <a:tcPr marL="36195" marR="36195" marT="10795" marB="10795" anchor="b"/>
                </a:tc>
                <a:tc>
                  <a:txBody>
                    <a:bodyPr/>
                    <a:lstStyle/>
                    <a:p>
                      <a:pPr algn="ctr">
                        <a:lnSpc>
                          <a:spcPct val="125000"/>
                        </a:lnSpc>
                        <a:spcAft>
                          <a:spcPts val="1000"/>
                        </a:spcAft>
                        <a:buNone/>
                      </a:pPr>
                      <a:r>
                        <a:rPr lang="fi-FI" sz="900" b="1">
                          <a:solidFill>
                            <a:srgbClr val="000000"/>
                          </a:solidFill>
                          <a:effectLst/>
                          <a:latin typeface="+mn-lt"/>
                          <a:ea typeface="Calibri Light" panose="020F0302020204030204" pitchFamily="34" charset="0"/>
                          <a:cs typeface="Readex Pro Lite" pitchFamily="2" charset="-78"/>
                        </a:rPr>
                        <a:t>0,0</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0,0</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0,1</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0,0</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0,0</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0,0</a:t>
                      </a:r>
                      <a:endParaRPr lang="fi-FI" sz="900">
                        <a:effectLst/>
                        <a:latin typeface="+mn-lt"/>
                        <a:ea typeface="Calibri Light" panose="020F0302020204030204" pitchFamily="34" charset="0"/>
                        <a:cs typeface="Readex Pro Lite" pitchFamily="2" charset="-78"/>
                      </a:endParaRPr>
                    </a:p>
                  </a:txBody>
                  <a:tcPr marL="36195" marR="36195" marT="10795" marB="10795" anchor="ctr"/>
                </a:tc>
                <a:extLst>
                  <a:ext uri="{0D108BD9-81ED-4DB2-BD59-A6C34878D82A}">
                    <a16:rowId xmlns:a16="http://schemas.microsoft.com/office/drawing/2014/main" val="2713032824"/>
                  </a:ext>
                </a:extLst>
              </a:tr>
              <a:tr h="359976">
                <a:tc>
                  <a:txBody>
                    <a:bodyPr/>
                    <a:lstStyle/>
                    <a:p>
                      <a:pP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Työpaja/valmennus (hankkeen järjestämä tai ohjauksesta)</a:t>
                      </a:r>
                      <a:endParaRPr lang="fi-FI" sz="900">
                        <a:effectLst/>
                        <a:latin typeface="+mn-lt"/>
                        <a:ea typeface="Calibri Light" panose="020F0302020204030204" pitchFamily="34" charset="0"/>
                        <a:cs typeface="Readex Pro Lite" pitchFamily="2" charset="-78"/>
                      </a:endParaRPr>
                    </a:p>
                  </a:txBody>
                  <a:tcPr marL="36195" marR="36195" marT="10795" marB="10795" anchor="b"/>
                </a:tc>
                <a:tc>
                  <a:txBody>
                    <a:bodyPr/>
                    <a:lstStyle/>
                    <a:p>
                      <a:pPr algn="ctr">
                        <a:lnSpc>
                          <a:spcPct val="125000"/>
                        </a:lnSpc>
                        <a:spcAft>
                          <a:spcPts val="1000"/>
                        </a:spcAft>
                        <a:buNone/>
                      </a:pPr>
                      <a:r>
                        <a:rPr lang="fi-FI" sz="900" b="1">
                          <a:solidFill>
                            <a:srgbClr val="000000"/>
                          </a:solidFill>
                          <a:effectLst/>
                          <a:latin typeface="+mn-lt"/>
                          <a:ea typeface="Calibri Light" panose="020F0302020204030204" pitchFamily="34" charset="0"/>
                          <a:cs typeface="Readex Pro Lite" pitchFamily="2" charset="-78"/>
                        </a:rPr>
                        <a:t>0,0</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0,0</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0,0</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0,0</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0,0</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0,0</a:t>
                      </a:r>
                      <a:endParaRPr lang="fi-FI" sz="900">
                        <a:effectLst/>
                        <a:latin typeface="+mn-lt"/>
                        <a:ea typeface="Calibri Light" panose="020F0302020204030204" pitchFamily="34" charset="0"/>
                        <a:cs typeface="Readex Pro Lite" pitchFamily="2" charset="-78"/>
                      </a:endParaRPr>
                    </a:p>
                  </a:txBody>
                  <a:tcPr marL="36195" marR="36195" marT="10795" marB="10795" anchor="ctr"/>
                </a:tc>
                <a:extLst>
                  <a:ext uri="{0D108BD9-81ED-4DB2-BD59-A6C34878D82A}">
                    <a16:rowId xmlns:a16="http://schemas.microsoft.com/office/drawing/2014/main" val="654181585"/>
                  </a:ext>
                </a:extLst>
              </a:tr>
              <a:tr h="183164">
                <a:tc>
                  <a:txBody>
                    <a:bodyPr/>
                    <a:lstStyle/>
                    <a:p>
                      <a:pP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Ei tavoiteta / ei etene sovitulla tavalla</a:t>
                      </a:r>
                      <a:endParaRPr lang="fi-FI" sz="900">
                        <a:effectLst/>
                        <a:latin typeface="+mn-lt"/>
                        <a:ea typeface="Calibri Light" panose="020F0302020204030204" pitchFamily="34" charset="0"/>
                        <a:cs typeface="Readex Pro Lite" pitchFamily="2" charset="-78"/>
                      </a:endParaRPr>
                    </a:p>
                  </a:txBody>
                  <a:tcPr marL="36195" marR="36195" marT="10795" marB="10795" anchor="b"/>
                </a:tc>
                <a:tc>
                  <a:txBody>
                    <a:bodyPr/>
                    <a:lstStyle/>
                    <a:p>
                      <a:pPr algn="ctr">
                        <a:lnSpc>
                          <a:spcPct val="125000"/>
                        </a:lnSpc>
                        <a:spcAft>
                          <a:spcPts val="1000"/>
                        </a:spcAft>
                        <a:buNone/>
                      </a:pPr>
                      <a:r>
                        <a:rPr lang="fi-FI" sz="900" b="1">
                          <a:solidFill>
                            <a:srgbClr val="000000"/>
                          </a:solidFill>
                          <a:effectLst/>
                          <a:latin typeface="+mn-lt"/>
                          <a:ea typeface="Calibri Light" panose="020F0302020204030204" pitchFamily="34" charset="0"/>
                          <a:cs typeface="Readex Pro Lite" pitchFamily="2" charset="-78"/>
                        </a:rPr>
                        <a:t>0,0</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0,0</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0,1</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0,1</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0,0</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0,0</a:t>
                      </a:r>
                      <a:endParaRPr lang="fi-FI" sz="900">
                        <a:effectLst/>
                        <a:latin typeface="+mn-lt"/>
                        <a:ea typeface="Calibri Light" panose="020F0302020204030204" pitchFamily="34" charset="0"/>
                        <a:cs typeface="Readex Pro Lite" pitchFamily="2" charset="-78"/>
                      </a:endParaRPr>
                    </a:p>
                  </a:txBody>
                  <a:tcPr marL="36195" marR="36195" marT="10795" marB="10795" anchor="ctr"/>
                </a:tc>
                <a:extLst>
                  <a:ext uri="{0D108BD9-81ED-4DB2-BD59-A6C34878D82A}">
                    <a16:rowId xmlns:a16="http://schemas.microsoft.com/office/drawing/2014/main" val="3667156859"/>
                  </a:ext>
                </a:extLst>
              </a:tr>
              <a:tr h="183164">
                <a:tc>
                  <a:txBody>
                    <a:bodyPr/>
                    <a:lstStyle/>
                    <a:p>
                      <a:pP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Muu</a:t>
                      </a:r>
                      <a:endParaRPr lang="fi-FI" sz="900">
                        <a:effectLst/>
                        <a:latin typeface="+mn-lt"/>
                        <a:ea typeface="Calibri Light" panose="020F0302020204030204" pitchFamily="34" charset="0"/>
                        <a:cs typeface="Readex Pro Lite" pitchFamily="2" charset="-78"/>
                      </a:endParaRPr>
                    </a:p>
                  </a:txBody>
                  <a:tcPr marL="36195" marR="36195" marT="10795" marB="10795" anchor="b"/>
                </a:tc>
                <a:tc>
                  <a:txBody>
                    <a:bodyPr/>
                    <a:lstStyle/>
                    <a:p>
                      <a:pPr algn="ctr">
                        <a:lnSpc>
                          <a:spcPct val="125000"/>
                        </a:lnSpc>
                        <a:spcAft>
                          <a:spcPts val="1000"/>
                        </a:spcAft>
                        <a:buNone/>
                      </a:pPr>
                      <a:r>
                        <a:rPr lang="fi-FI" sz="900" b="1">
                          <a:solidFill>
                            <a:srgbClr val="000000"/>
                          </a:solidFill>
                          <a:effectLst/>
                          <a:latin typeface="+mn-lt"/>
                          <a:ea typeface="Calibri Light" panose="020F0302020204030204" pitchFamily="34" charset="0"/>
                          <a:cs typeface="Readex Pro Lite" pitchFamily="2" charset="-78"/>
                        </a:rPr>
                        <a:t>0,1</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0,0</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0,5</a:t>
                      </a:r>
                      <a:endParaRPr lang="fi-FI" sz="900">
                        <a:effectLst/>
                        <a:latin typeface="+mn-lt"/>
                        <a:ea typeface="Calibri Light" panose="020F0302020204030204" pitchFamily="34" charset="0"/>
                        <a:cs typeface="Readex Pro Lite" pitchFamily="2" charset="-78"/>
                      </a:endParaRPr>
                    </a:p>
                  </a:txBody>
                  <a:tcPr marL="36195" marR="36195" marT="10795" marB="10795" anchor="ctr">
                    <a:solidFill>
                      <a:srgbClr val="92D050"/>
                    </a:solidFill>
                  </a:tcP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0,2</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0,0</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0,1</a:t>
                      </a:r>
                      <a:endParaRPr lang="fi-FI" sz="900">
                        <a:effectLst/>
                        <a:latin typeface="+mn-lt"/>
                        <a:ea typeface="Calibri Light" panose="020F0302020204030204" pitchFamily="34" charset="0"/>
                        <a:cs typeface="Readex Pro Lite" pitchFamily="2" charset="-78"/>
                      </a:endParaRPr>
                    </a:p>
                  </a:txBody>
                  <a:tcPr marL="36195" marR="36195" marT="10795" marB="10795" anchor="ctr"/>
                </a:tc>
                <a:extLst>
                  <a:ext uri="{0D108BD9-81ED-4DB2-BD59-A6C34878D82A}">
                    <a16:rowId xmlns:a16="http://schemas.microsoft.com/office/drawing/2014/main" val="2823281023"/>
                  </a:ext>
                </a:extLst>
              </a:tr>
            </a:tbl>
          </a:graphicData>
        </a:graphic>
      </p:graphicFrame>
      <p:graphicFrame>
        <p:nvGraphicFramePr>
          <p:cNvPr id="6" name="Taulukko 5">
            <a:extLst>
              <a:ext uri="{FF2B5EF4-FFF2-40B4-BE49-F238E27FC236}">
                <a16:creationId xmlns:a16="http://schemas.microsoft.com/office/drawing/2014/main" id="{8B266CAE-0CE2-0E9F-681B-F59626DEF544}"/>
              </a:ext>
            </a:extLst>
          </p:cNvPr>
          <p:cNvGraphicFramePr>
            <a:graphicFrameLocks noGrp="1"/>
          </p:cNvGraphicFramePr>
          <p:nvPr>
            <p:extLst>
              <p:ext uri="{D42A27DB-BD31-4B8C-83A1-F6EECF244321}">
                <p14:modId xmlns:p14="http://schemas.microsoft.com/office/powerpoint/2010/main" val="2481156699"/>
              </p:ext>
            </p:extLst>
          </p:nvPr>
        </p:nvGraphicFramePr>
        <p:xfrm>
          <a:off x="7055002" y="875071"/>
          <a:ext cx="4873468" cy="3843652"/>
        </p:xfrm>
        <a:graphic>
          <a:graphicData uri="http://schemas.openxmlformats.org/drawingml/2006/table">
            <a:tbl>
              <a:tblPr firstRow="1" bandRow="1">
                <a:tableStyleId>{21E4AEA4-8DFA-4A89-87EB-49C32662AFE0}</a:tableStyleId>
              </a:tblPr>
              <a:tblGrid>
                <a:gridCol w="1525468">
                  <a:extLst>
                    <a:ext uri="{9D8B030D-6E8A-4147-A177-3AD203B41FA5}">
                      <a16:colId xmlns:a16="http://schemas.microsoft.com/office/drawing/2014/main" val="3857385170"/>
                    </a:ext>
                  </a:extLst>
                </a:gridCol>
                <a:gridCol w="648000">
                  <a:extLst>
                    <a:ext uri="{9D8B030D-6E8A-4147-A177-3AD203B41FA5}">
                      <a16:colId xmlns:a16="http://schemas.microsoft.com/office/drawing/2014/main" val="3261418778"/>
                    </a:ext>
                  </a:extLst>
                </a:gridCol>
                <a:gridCol w="540000">
                  <a:extLst>
                    <a:ext uri="{9D8B030D-6E8A-4147-A177-3AD203B41FA5}">
                      <a16:colId xmlns:a16="http://schemas.microsoft.com/office/drawing/2014/main" val="2369028546"/>
                    </a:ext>
                  </a:extLst>
                </a:gridCol>
                <a:gridCol w="540000">
                  <a:extLst>
                    <a:ext uri="{9D8B030D-6E8A-4147-A177-3AD203B41FA5}">
                      <a16:colId xmlns:a16="http://schemas.microsoft.com/office/drawing/2014/main" val="1257476176"/>
                    </a:ext>
                  </a:extLst>
                </a:gridCol>
                <a:gridCol w="540000">
                  <a:extLst>
                    <a:ext uri="{9D8B030D-6E8A-4147-A177-3AD203B41FA5}">
                      <a16:colId xmlns:a16="http://schemas.microsoft.com/office/drawing/2014/main" val="3052515210"/>
                    </a:ext>
                  </a:extLst>
                </a:gridCol>
                <a:gridCol w="540000">
                  <a:extLst>
                    <a:ext uri="{9D8B030D-6E8A-4147-A177-3AD203B41FA5}">
                      <a16:colId xmlns:a16="http://schemas.microsoft.com/office/drawing/2014/main" val="2623851942"/>
                    </a:ext>
                  </a:extLst>
                </a:gridCol>
                <a:gridCol w="540000">
                  <a:extLst>
                    <a:ext uri="{9D8B030D-6E8A-4147-A177-3AD203B41FA5}">
                      <a16:colId xmlns:a16="http://schemas.microsoft.com/office/drawing/2014/main" val="694464056"/>
                    </a:ext>
                  </a:extLst>
                </a:gridCol>
              </a:tblGrid>
              <a:tr h="361312">
                <a:tc>
                  <a:txBody>
                    <a:bodyPr/>
                    <a:lstStyle/>
                    <a:p>
                      <a:r>
                        <a:rPr lang="fi-FI" sz="1050"/>
                        <a:t>Muut palvelut, % kaikista asiakkaista</a:t>
                      </a:r>
                    </a:p>
                  </a:txBody>
                  <a:tcPr marL="36000" marR="36000" marT="10800" marB="10800"/>
                </a:tc>
                <a:tc>
                  <a:txBody>
                    <a:bodyPr/>
                    <a:lstStyle/>
                    <a:p>
                      <a:pPr algn="ctr"/>
                      <a:r>
                        <a:rPr lang="fi-FI" sz="1000"/>
                        <a:t>Yhteensä</a:t>
                      </a:r>
                    </a:p>
                  </a:txBody>
                  <a:tcPr marL="18000" marR="18000" marT="10800" marB="10800" anchor="ctr"/>
                </a:tc>
                <a:tc>
                  <a:txBody>
                    <a:bodyPr/>
                    <a:lstStyle/>
                    <a:p>
                      <a:pPr algn="ctr"/>
                      <a:r>
                        <a:rPr lang="fi-FI" sz="700"/>
                        <a:t>Kuusamo</a:t>
                      </a:r>
                    </a:p>
                  </a:txBody>
                  <a:tcPr marL="18000" marR="18000" marT="10800" marB="10800" anchor="ctr"/>
                </a:tc>
                <a:tc>
                  <a:txBody>
                    <a:bodyPr/>
                    <a:lstStyle/>
                    <a:p>
                      <a:pPr algn="ctr"/>
                      <a:r>
                        <a:rPr lang="fi-FI" sz="700"/>
                        <a:t>Pudasjärvi</a:t>
                      </a:r>
                    </a:p>
                  </a:txBody>
                  <a:tcPr marL="18000" marR="18000" marT="10800" marB="10800" anchor="ctr"/>
                </a:tc>
                <a:tc>
                  <a:txBody>
                    <a:bodyPr/>
                    <a:lstStyle/>
                    <a:p>
                      <a:pPr algn="ctr"/>
                      <a:r>
                        <a:rPr lang="fi-FI" sz="700"/>
                        <a:t>Taivalkoski</a:t>
                      </a:r>
                    </a:p>
                  </a:txBody>
                  <a:tcPr marL="18000" marR="18000" marT="10800" marB="10800" anchor="ctr"/>
                </a:tc>
                <a:tc>
                  <a:txBody>
                    <a:bodyPr/>
                    <a:lstStyle/>
                    <a:p>
                      <a:pPr algn="ctr"/>
                      <a:r>
                        <a:rPr lang="fi-FI" sz="700"/>
                        <a:t>Puolanka</a:t>
                      </a:r>
                    </a:p>
                  </a:txBody>
                  <a:tcPr marL="18000" marR="18000" marT="10800" marB="10800" anchor="ctr"/>
                </a:tc>
                <a:tc>
                  <a:txBody>
                    <a:bodyPr/>
                    <a:lstStyle/>
                    <a:p>
                      <a:pPr algn="ctr"/>
                      <a:r>
                        <a:rPr lang="fi-FI" sz="700" err="1"/>
                        <a:t>Ksakki</a:t>
                      </a:r>
                      <a:endParaRPr lang="fi-FI" sz="700"/>
                    </a:p>
                  </a:txBody>
                  <a:tcPr marL="18000" marR="18000" marT="10800" marB="10800" anchor="ctr"/>
                </a:tc>
                <a:extLst>
                  <a:ext uri="{0D108BD9-81ED-4DB2-BD59-A6C34878D82A}">
                    <a16:rowId xmlns:a16="http://schemas.microsoft.com/office/drawing/2014/main" val="3879643782"/>
                  </a:ext>
                </a:extLst>
              </a:tr>
              <a:tr h="167901">
                <a:tc>
                  <a:txBody>
                    <a:bodyPr/>
                    <a:lstStyle/>
                    <a:p>
                      <a:pPr>
                        <a:lnSpc>
                          <a:spcPct val="125000"/>
                        </a:lnSpc>
                        <a:spcAft>
                          <a:spcPts val="1000"/>
                        </a:spcAft>
                        <a:buNone/>
                      </a:pPr>
                      <a:r>
                        <a:rPr lang="fi-FI" sz="1000">
                          <a:solidFill>
                            <a:srgbClr val="000000"/>
                          </a:solidFill>
                          <a:effectLst/>
                          <a:latin typeface="Readex Pro Lite" pitchFamily="2" charset="-78"/>
                          <a:ea typeface="Calibri Light" panose="020F0302020204030204" pitchFamily="34" charset="0"/>
                          <a:cs typeface="Readex Pro Lite" pitchFamily="2" charset="-78"/>
                        </a:rPr>
                        <a:t>Terveys- ja sosiaalipalvelut </a:t>
                      </a:r>
                      <a:endParaRPr lang="fi-FI" sz="1000">
                        <a:effectLst/>
                        <a:latin typeface="Readex Pro Lite" pitchFamily="2" charset="-78"/>
                        <a:ea typeface="Calibri Light" panose="020F0302020204030204" pitchFamily="34" charset="0"/>
                        <a:cs typeface="Readex Pro Lite" pitchFamily="2" charset="-78"/>
                      </a:endParaRPr>
                    </a:p>
                  </a:txBody>
                  <a:tcPr marL="36195" marR="36195" marT="10795" marB="10795" anchor="b"/>
                </a:tc>
                <a:tc>
                  <a:txBody>
                    <a:bodyPr/>
                    <a:lstStyle/>
                    <a:p>
                      <a:pPr algn="ctr">
                        <a:lnSpc>
                          <a:spcPct val="125000"/>
                        </a:lnSpc>
                        <a:spcAft>
                          <a:spcPts val="1000"/>
                        </a:spcAft>
                        <a:buNone/>
                      </a:pPr>
                      <a:r>
                        <a:rPr lang="fi-FI" sz="1000" b="1">
                          <a:solidFill>
                            <a:srgbClr val="000000"/>
                          </a:solidFill>
                          <a:effectLst/>
                          <a:latin typeface="Readex Pro Lite" pitchFamily="2" charset="-78"/>
                          <a:ea typeface="Calibri Light" panose="020F0302020204030204" pitchFamily="34" charset="0"/>
                          <a:cs typeface="Readex Pro Lite" pitchFamily="2" charset="-78"/>
                        </a:rPr>
                        <a:t>12 </a:t>
                      </a:r>
                      <a:endParaRPr lang="fi-FI" sz="1000">
                        <a:effectLst/>
                        <a:latin typeface="Readex Pro Lite" pitchFamily="2" charset="-78"/>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000">
                          <a:solidFill>
                            <a:srgbClr val="000000"/>
                          </a:solidFill>
                          <a:effectLst/>
                          <a:latin typeface="Readex Pro Lite" pitchFamily="2" charset="-78"/>
                          <a:ea typeface="Calibri Light" panose="020F0302020204030204" pitchFamily="34" charset="0"/>
                          <a:cs typeface="Readex Pro Lite" pitchFamily="2" charset="-78"/>
                        </a:rPr>
                        <a:t>1 </a:t>
                      </a:r>
                      <a:endParaRPr lang="fi-FI" sz="1000">
                        <a:effectLst/>
                        <a:latin typeface="Readex Pro Lite" pitchFamily="2" charset="-78"/>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000">
                          <a:solidFill>
                            <a:srgbClr val="000000"/>
                          </a:solidFill>
                          <a:effectLst/>
                          <a:latin typeface="Readex Pro Lite" pitchFamily="2" charset="-78"/>
                          <a:ea typeface="Calibri Light" panose="020F0302020204030204" pitchFamily="34" charset="0"/>
                          <a:cs typeface="Readex Pro Lite" pitchFamily="2" charset="-78"/>
                        </a:rPr>
                        <a:t>18 </a:t>
                      </a:r>
                      <a:endParaRPr lang="fi-FI" sz="1000">
                        <a:effectLst/>
                        <a:latin typeface="Readex Pro Lite" pitchFamily="2" charset="-78"/>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000">
                          <a:solidFill>
                            <a:srgbClr val="000000"/>
                          </a:solidFill>
                          <a:effectLst/>
                          <a:latin typeface="Readex Pro Lite" pitchFamily="2" charset="-78"/>
                          <a:ea typeface="Calibri Light" panose="020F0302020204030204" pitchFamily="34" charset="0"/>
                          <a:cs typeface="Readex Pro Lite" pitchFamily="2" charset="-78"/>
                        </a:rPr>
                        <a:t>33 </a:t>
                      </a:r>
                      <a:endParaRPr lang="fi-FI" sz="1000">
                        <a:effectLst/>
                        <a:latin typeface="Readex Pro Lite" pitchFamily="2" charset="-78"/>
                        <a:ea typeface="Calibri Light" panose="020F0302020204030204" pitchFamily="34" charset="0"/>
                        <a:cs typeface="Readex Pro Lite" pitchFamily="2" charset="-78"/>
                      </a:endParaRPr>
                    </a:p>
                  </a:txBody>
                  <a:tcPr marL="36195" marR="36195" marT="10795" marB="10795" anchor="ctr">
                    <a:solidFill>
                      <a:srgbClr val="92D050"/>
                    </a:solidFill>
                  </a:tcPr>
                </a:tc>
                <a:tc>
                  <a:txBody>
                    <a:bodyPr/>
                    <a:lstStyle/>
                    <a:p>
                      <a:pPr algn="ctr">
                        <a:lnSpc>
                          <a:spcPct val="125000"/>
                        </a:lnSpc>
                        <a:spcAft>
                          <a:spcPts val="1000"/>
                        </a:spcAft>
                        <a:buNone/>
                      </a:pPr>
                      <a:r>
                        <a:rPr lang="fi-FI" sz="1000">
                          <a:solidFill>
                            <a:srgbClr val="000000"/>
                          </a:solidFill>
                          <a:effectLst/>
                          <a:latin typeface="Readex Pro Lite" pitchFamily="2" charset="-78"/>
                          <a:ea typeface="Calibri Light" panose="020F0302020204030204" pitchFamily="34" charset="0"/>
                          <a:cs typeface="Readex Pro Lite" pitchFamily="2" charset="-78"/>
                        </a:rPr>
                        <a:t>0 </a:t>
                      </a:r>
                      <a:endParaRPr lang="fi-FI" sz="1000">
                        <a:effectLst/>
                        <a:latin typeface="Readex Pro Lite" pitchFamily="2" charset="-78"/>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000">
                          <a:solidFill>
                            <a:srgbClr val="000000"/>
                          </a:solidFill>
                          <a:effectLst/>
                          <a:latin typeface="Readex Pro Lite" pitchFamily="2" charset="-78"/>
                          <a:ea typeface="Calibri Light" panose="020F0302020204030204" pitchFamily="34" charset="0"/>
                          <a:cs typeface="Readex Pro Lite" pitchFamily="2" charset="-78"/>
                        </a:rPr>
                        <a:t>27 </a:t>
                      </a:r>
                      <a:endParaRPr lang="fi-FI" sz="1000">
                        <a:effectLst/>
                        <a:latin typeface="Readex Pro Lite" pitchFamily="2" charset="-78"/>
                        <a:ea typeface="Calibri Light" panose="020F0302020204030204" pitchFamily="34" charset="0"/>
                        <a:cs typeface="Readex Pro Lite" pitchFamily="2" charset="-78"/>
                      </a:endParaRPr>
                    </a:p>
                  </a:txBody>
                  <a:tcPr marL="36195" marR="36195" marT="10795" marB="10795" anchor="ctr">
                    <a:solidFill>
                      <a:srgbClr val="92D050"/>
                    </a:solidFill>
                  </a:tcPr>
                </a:tc>
                <a:extLst>
                  <a:ext uri="{0D108BD9-81ED-4DB2-BD59-A6C34878D82A}">
                    <a16:rowId xmlns:a16="http://schemas.microsoft.com/office/drawing/2014/main" val="1636095614"/>
                  </a:ext>
                </a:extLst>
              </a:tr>
              <a:tr h="167901">
                <a:tc>
                  <a:txBody>
                    <a:bodyPr/>
                    <a:lstStyle/>
                    <a:p>
                      <a:pPr>
                        <a:lnSpc>
                          <a:spcPct val="125000"/>
                        </a:lnSpc>
                        <a:spcAft>
                          <a:spcPts val="1000"/>
                        </a:spcAft>
                        <a:buNone/>
                      </a:pPr>
                      <a:r>
                        <a:rPr lang="fi-FI" sz="1000">
                          <a:solidFill>
                            <a:srgbClr val="000000"/>
                          </a:solidFill>
                          <a:effectLst/>
                          <a:latin typeface="Readex Pro Lite" pitchFamily="2" charset="-78"/>
                          <a:ea typeface="Calibri Light" panose="020F0302020204030204" pitchFamily="34" charset="0"/>
                          <a:cs typeface="Readex Pro Lite" pitchFamily="2" charset="-78"/>
                        </a:rPr>
                        <a:t>Kotoutumiskoulutus</a:t>
                      </a:r>
                      <a:endParaRPr lang="fi-FI" sz="1000">
                        <a:effectLst/>
                        <a:latin typeface="Readex Pro Lite" pitchFamily="2" charset="-78"/>
                        <a:ea typeface="Calibri Light" panose="020F0302020204030204" pitchFamily="34" charset="0"/>
                        <a:cs typeface="Readex Pro Lite" pitchFamily="2" charset="-78"/>
                      </a:endParaRPr>
                    </a:p>
                  </a:txBody>
                  <a:tcPr marL="36195" marR="36195" marT="10795" marB="10795" anchor="b"/>
                </a:tc>
                <a:tc>
                  <a:txBody>
                    <a:bodyPr/>
                    <a:lstStyle/>
                    <a:p>
                      <a:pPr algn="ctr">
                        <a:lnSpc>
                          <a:spcPct val="125000"/>
                        </a:lnSpc>
                        <a:spcAft>
                          <a:spcPts val="1000"/>
                        </a:spcAft>
                        <a:buNone/>
                      </a:pPr>
                      <a:r>
                        <a:rPr lang="fi-FI" sz="1000" b="1">
                          <a:solidFill>
                            <a:srgbClr val="000000"/>
                          </a:solidFill>
                          <a:effectLst/>
                          <a:latin typeface="Readex Pro Lite" pitchFamily="2" charset="-78"/>
                          <a:ea typeface="Calibri Light" panose="020F0302020204030204" pitchFamily="34" charset="0"/>
                          <a:cs typeface="Readex Pro Lite" pitchFamily="2" charset="-78"/>
                        </a:rPr>
                        <a:t>9 </a:t>
                      </a:r>
                      <a:endParaRPr lang="fi-FI" sz="1000">
                        <a:effectLst/>
                        <a:latin typeface="Readex Pro Lite" pitchFamily="2" charset="-78"/>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000">
                          <a:solidFill>
                            <a:srgbClr val="000000"/>
                          </a:solidFill>
                          <a:effectLst/>
                          <a:latin typeface="Readex Pro Lite" pitchFamily="2" charset="-78"/>
                          <a:ea typeface="Calibri Light" panose="020F0302020204030204" pitchFamily="34" charset="0"/>
                          <a:cs typeface="Readex Pro Lite" pitchFamily="2" charset="-78"/>
                        </a:rPr>
                        <a:t>8 </a:t>
                      </a:r>
                      <a:endParaRPr lang="fi-FI" sz="1000">
                        <a:effectLst/>
                        <a:latin typeface="Readex Pro Lite" pitchFamily="2" charset="-78"/>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000">
                          <a:solidFill>
                            <a:srgbClr val="000000"/>
                          </a:solidFill>
                          <a:effectLst/>
                          <a:latin typeface="Readex Pro Lite" pitchFamily="2" charset="-78"/>
                          <a:ea typeface="Calibri Light" panose="020F0302020204030204" pitchFamily="34" charset="0"/>
                          <a:cs typeface="Readex Pro Lite" pitchFamily="2" charset="-78"/>
                        </a:rPr>
                        <a:t>29 </a:t>
                      </a:r>
                      <a:endParaRPr lang="fi-FI" sz="1000">
                        <a:effectLst/>
                        <a:latin typeface="Readex Pro Lite" pitchFamily="2" charset="-78"/>
                        <a:ea typeface="Calibri Light" panose="020F0302020204030204" pitchFamily="34" charset="0"/>
                        <a:cs typeface="Readex Pro Lite" pitchFamily="2" charset="-78"/>
                      </a:endParaRPr>
                    </a:p>
                  </a:txBody>
                  <a:tcPr marL="36195" marR="36195" marT="10795" marB="10795" anchor="ctr">
                    <a:solidFill>
                      <a:srgbClr val="92D050"/>
                    </a:solidFill>
                  </a:tcPr>
                </a:tc>
                <a:tc>
                  <a:txBody>
                    <a:bodyPr/>
                    <a:lstStyle/>
                    <a:p>
                      <a:pPr algn="ctr">
                        <a:lnSpc>
                          <a:spcPct val="125000"/>
                        </a:lnSpc>
                        <a:spcAft>
                          <a:spcPts val="1000"/>
                        </a:spcAft>
                        <a:buNone/>
                      </a:pPr>
                      <a:r>
                        <a:rPr lang="fi-FI" sz="1000">
                          <a:solidFill>
                            <a:srgbClr val="000000"/>
                          </a:solidFill>
                          <a:effectLst/>
                          <a:latin typeface="Readex Pro Lite" pitchFamily="2" charset="-78"/>
                          <a:ea typeface="Calibri Light" panose="020F0302020204030204" pitchFamily="34" charset="0"/>
                          <a:cs typeface="Readex Pro Lite" pitchFamily="2" charset="-78"/>
                        </a:rPr>
                        <a:t>0 </a:t>
                      </a:r>
                      <a:endParaRPr lang="fi-FI" sz="1000">
                        <a:effectLst/>
                        <a:latin typeface="Readex Pro Lite" pitchFamily="2" charset="-78"/>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000">
                          <a:solidFill>
                            <a:srgbClr val="000000"/>
                          </a:solidFill>
                          <a:effectLst/>
                          <a:latin typeface="Readex Pro Lite" pitchFamily="2" charset="-78"/>
                          <a:ea typeface="Calibri Light" panose="020F0302020204030204" pitchFamily="34" charset="0"/>
                          <a:cs typeface="Readex Pro Lite" pitchFamily="2" charset="-78"/>
                        </a:rPr>
                        <a:t>0 </a:t>
                      </a:r>
                      <a:endParaRPr lang="fi-FI" sz="1000">
                        <a:effectLst/>
                        <a:latin typeface="Readex Pro Lite" pitchFamily="2" charset="-78"/>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000">
                          <a:solidFill>
                            <a:srgbClr val="000000"/>
                          </a:solidFill>
                          <a:effectLst/>
                          <a:latin typeface="Readex Pro Lite" pitchFamily="2" charset="-78"/>
                          <a:ea typeface="Calibri Light" panose="020F0302020204030204" pitchFamily="34" charset="0"/>
                          <a:cs typeface="Readex Pro Lite" pitchFamily="2" charset="-78"/>
                        </a:rPr>
                        <a:t>0 </a:t>
                      </a:r>
                      <a:endParaRPr lang="fi-FI" sz="1000">
                        <a:effectLst/>
                        <a:latin typeface="Readex Pro Lite" pitchFamily="2" charset="-78"/>
                        <a:ea typeface="Calibri Light" panose="020F0302020204030204" pitchFamily="34" charset="0"/>
                        <a:cs typeface="Readex Pro Lite" pitchFamily="2" charset="-78"/>
                      </a:endParaRPr>
                    </a:p>
                  </a:txBody>
                  <a:tcPr marL="36195" marR="36195" marT="10795" marB="10795" anchor="ctr"/>
                </a:tc>
                <a:extLst>
                  <a:ext uri="{0D108BD9-81ED-4DB2-BD59-A6C34878D82A}">
                    <a16:rowId xmlns:a16="http://schemas.microsoft.com/office/drawing/2014/main" val="2437137974"/>
                  </a:ext>
                </a:extLst>
              </a:tr>
              <a:tr h="167901">
                <a:tc>
                  <a:txBody>
                    <a:bodyPr/>
                    <a:lstStyle/>
                    <a:p>
                      <a:pPr>
                        <a:lnSpc>
                          <a:spcPct val="125000"/>
                        </a:lnSpc>
                        <a:spcAft>
                          <a:spcPts val="1000"/>
                        </a:spcAft>
                        <a:buNone/>
                      </a:pPr>
                      <a:r>
                        <a:rPr lang="fi-FI" sz="1000">
                          <a:solidFill>
                            <a:srgbClr val="000000"/>
                          </a:solidFill>
                          <a:effectLst/>
                          <a:latin typeface="Readex Pro Lite" pitchFamily="2" charset="-78"/>
                          <a:ea typeface="Calibri Light" panose="020F0302020204030204" pitchFamily="34" charset="0"/>
                          <a:cs typeface="Readex Pro Lite" pitchFamily="2" charset="-78"/>
                        </a:rPr>
                        <a:t>Palkkatuki, kuntalisä</a:t>
                      </a:r>
                      <a:endParaRPr lang="fi-FI" sz="1000">
                        <a:effectLst/>
                        <a:latin typeface="Readex Pro Lite" pitchFamily="2" charset="-78"/>
                        <a:ea typeface="Calibri Light" panose="020F0302020204030204" pitchFamily="34" charset="0"/>
                        <a:cs typeface="Readex Pro Lite" pitchFamily="2" charset="-78"/>
                      </a:endParaRPr>
                    </a:p>
                  </a:txBody>
                  <a:tcPr marL="36195" marR="36195" marT="10795" marB="10795" anchor="b"/>
                </a:tc>
                <a:tc>
                  <a:txBody>
                    <a:bodyPr/>
                    <a:lstStyle/>
                    <a:p>
                      <a:pPr algn="ctr">
                        <a:lnSpc>
                          <a:spcPct val="125000"/>
                        </a:lnSpc>
                        <a:spcAft>
                          <a:spcPts val="1000"/>
                        </a:spcAft>
                        <a:buNone/>
                      </a:pPr>
                      <a:r>
                        <a:rPr lang="fi-FI" sz="1000" b="1">
                          <a:solidFill>
                            <a:srgbClr val="000000"/>
                          </a:solidFill>
                          <a:effectLst/>
                          <a:latin typeface="Readex Pro Lite" pitchFamily="2" charset="-78"/>
                          <a:ea typeface="Calibri Light" panose="020F0302020204030204" pitchFamily="34" charset="0"/>
                          <a:cs typeface="Readex Pro Lite" pitchFamily="2" charset="-78"/>
                        </a:rPr>
                        <a:t>7 </a:t>
                      </a:r>
                      <a:endParaRPr lang="fi-FI" sz="1000">
                        <a:effectLst/>
                        <a:latin typeface="Readex Pro Lite" pitchFamily="2" charset="-78"/>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000">
                          <a:solidFill>
                            <a:srgbClr val="000000"/>
                          </a:solidFill>
                          <a:effectLst/>
                          <a:latin typeface="Readex Pro Lite" pitchFamily="2" charset="-78"/>
                          <a:ea typeface="Calibri Light" panose="020F0302020204030204" pitchFamily="34" charset="0"/>
                          <a:cs typeface="Readex Pro Lite" pitchFamily="2" charset="-78"/>
                        </a:rPr>
                        <a:t>1 </a:t>
                      </a:r>
                      <a:endParaRPr lang="fi-FI" sz="1000">
                        <a:effectLst/>
                        <a:latin typeface="Readex Pro Lite" pitchFamily="2" charset="-78"/>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000">
                          <a:solidFill>
                            <a:srgbClr val="000000"/>
                          </a:solidFill>
                          <a:effectLst/>
                          <a:latin typeface="Readex Pro Lite" pitchFamily="2" charset="-78"/>
                          <a:ea typeface="Calibri Light" panose="020F0302020204030204" pitchFamily="34" charset="0"/>
                          <a:cs typeface="Readex Pro Lite" pitchFamily="2" charset="-78"/>
                        </a:rPr>
                        <a:t>1 </a:t>
                      </a:r>
                      <a:endParaRPr lang="fi-FI" sz="1000">
                        <a:effectLst/>
                        <a:latin typeface="Readex Pro Lite" pitchFamily="2" charset="-78"/>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000">
                          <a:solidFill>
                            <a:srgbClr val="000000"/>
                          </a:solidFill>
                          <a:effectLst/>
                          <a:latin typeface="Readex Pro Lite" pitchFamily="2" charset="-78"/>
                          <a:ea typeface="Calibri Light" panose="020F0302020204030204" pitchFamily="34" charset="0"/>
                          <a:cs typeface="Readex Pro Lite" pitchFamily="2" charset="-78"/>
                        </a:rPr>
                        <a:t>14 </a:t>
                      </a:r>
                      <a:endParaRPr lang="fi-FI" sz="1000">
                        <a:effectLst/>
                        <a:latin typeface="Readex Pro Lite" pitchFamily="2" charset="-78"/>
                        <a:ea typeface="Calibri Light" panose="020F0302020204030204" pitchFamily="34" charset="0"/>
                        <a:cs typeface="Readex Pro Lite" pitchFamily="2" charset="-78"/>
                      </a:endParaRPr>
                    </a:p>
                  </a:txBody>
                  <a:tcPr marL="36195" marR="36195" marT="10795" marB="10795" anchor="ctr">
                    <a:solidFill>
                      <a:srgbClr val="92D050"/>
                    </a:solidFill>
                  </a:tcPr>
                </a:tc>
                <a:tc>
                  <a:txBody>
                    <a:bodyPr/>
                    <a:lstStyle/>
                    <a:p>
                      <a:pPr algn="ctr">
                        <a:lnSpc>
                          <a:spcPct val="125000"/>
                        </a:lnSpc>
                        <a:spcAft>
                          <a:spcPts val="1000"/>
                        </a:spcAft>
                        <a:buNone/>
                      </a:pPr>
                      <a:r>
                        <a:rPr lang="fi-FI" sz="1000">
                          <a:solidFill>
                            <a:srgbClr val="000000"/>
                          </a:solidFill>
                          <a:effectLst/>
                          <a:latin typeface="Readex Pro Lite" pitchFamily="2" charset="-78"/>
                          <a:ea typeface="Calibri Light" panose="020F0302020204030204" pitchFamily="34" charset="0"/>
                          <a:cs typeface="Readex Pro Lite" pitchFamily="2" charset="-78"/>
                        </a:rPr>
                        <a:t>13 </a:t>
                      </a:r>
                      <a:endParaRPr lang="fi-FI" sz="1000">
                        <a:effectLst/>
                        <a:latin typeface="Readex Pro Lite" pitchFamily="2" charset="-78"/>
                        <a:ea typeface="Calibri Light" panose="020F0302020204030204" pitchFamily="34" charset="0"/>
                        <a:cs typeface="Readex Pro Lite" pitchFamily="2" charset="-78"/>
                      </a:endParaRPr>
                    </a:p>
                  </a:txBody>
                  <a:tcPr marL="36195" marR="36195" marT="10795" marB="10795" anchor="ctr">
                    <a:solidFill>
                      <a:srgbClr val="92D050"/>
                    </a:solidFill>
                  </a:tcPr>
                </a:tc>
                <a:tc>
                  <a:txBody>
                    <a:bodyPr/>
                    <a:lstStyle/>
                    <a:p>
                      <a:pPr algn="ctr">
                        <a:lnSpc>
                          <a:spcPct val="125000"/>
                        </a:lnSpc>
                        <a:spcAft>
                          <a:spcPts val="1000"/>
                        </a:spcAft>
                        <a:buNone/>
                      </a:pPr>
                      <a:r>
                        <a:rPr lang="fi-FI" sz="1000">
                          <a:solidFill>
                            <a:srgbClr val="000000"/>
                          </a:solidFill>
                          <a:effectLst/>
                          <a:latin typeface="Readex Pro Lite" pitchFamily="2" charset="-78"/>
                          <a:ea typeface="Calibri Light" panose="020F0302020204030204" pitchFamily="34" charset="0"/>
                          <a:cs typeface="Readex Pro Lite" pitchFamily="2" charset="-78"/>
                        </a:rPr>
                        <a:t>16 </a:t>
                      </a:r>
                      <a:endParaRPr lang="fi-FI" sz="1000">
                        <a:effectLst/>
                        <a:latin typeface="Readex Pro Lite" pitchFamily="2" charset="-78"/>
                        <a:ea typeface="Calibri Light" panose="020F0302020204030204" pitchFamily="34" charset="0"/>
                        <a:cs typeface="Readex Pro Lite" pitchFamily="2" charset="-78"/>
                      </a:endParaRPr>
                    </a:p>
                  </a:txBody>
                  <a:tcPr marL="36195" marR="36195" marT="10795" marB="10795" anchor="ctr">
                    <a:solidFill>
                      <a:srgbClr val="92D050"/>
                    </a:solidFill>
                  </a:tcPr>
                </a:tc>
                <a:extLst>
                  <a:ext uri="{0D108BD9-81ED-4DB2-BD59-A6C34878D82A}">
                    <a16:rowId xmlns:a16="http://schemas.microsoft.com/office/drawing/2014/main" val="4088504985"/>
                  </a:ext>
                </a:extLst>
              </a:tr>
              <a:tr h="167901">
                <a:tc>
                  <a:txBody>
                    <a:bodyPr/>
                    <a:lstStyle/>
                    <a:p>
                      <a:pPr>
                        <a:lnSpc>
                          <a:spcPct val="125000"/>
                        </a:lnSpc>
                        <a:spcAft>
                          <a:spcPts val="1000"/>
                        </a:spcAft>
                        <a:buNone/>
                      </a:pPr>
                      <a:r>
                        <a:rPr lang="fi-FI" sz="1000">
                          <a:solidFill>
                            <a:srgbClr val="000000"/>
                          </a:solidFill>
                          <a:effectLst/>
                          <a:latin typeface="Readex Pro Lite" pitchFamily="2" charset="-78"/>
                          <a:ea typeface="Calibri Light" panose="020F0302020204030204" pitchFamily="34" charset="0"/>
                          <a:cs typeface="Readex Pro Lite" pitchFamily="2" charset="-78"/>
                        </a:rPr>
                        <a:t>Opiskelu, koulutus, oppisopimus</a:t>
                      </a:r>
                      <a:endParaRPr lang="fi-FI" sz="1000">
                        <a:effectLst/>
                        <a:latin typeface="Readex Pro Lite" pitchFamily="2" charset="-78"/>
                        <a:ea typeface="Calibri Light" panose="020F0302020204030204" pitchFamily="34" charset="0"/>
                        <a:cs typeface="Readex Pro Lite" pitchFamily="2" charset="-78"/>
                      </a:endParaRPr>
                    </a:p>
                  </a:txBody>
                  <a:tcPr marL="36195" marR="36195" marT="10795" marB="10795" anchor="b"/>
                </a:tc>
                <a:tc>
                  <a:txBody>
                    <a:bodyPr/>
                    <a:lstStyle/>
                    <a:p>
                      <a:pPr algn="ctr">
                        <a:lnSpc>
                          <a:spcPct val="125000"/>
                        </a:lnSpc>
                        <a:spcAft>
                          <a:spcPts val="1000"/>
                        </a:spcAft>
                        <a:buNone/>
                      </a:pPr>
                      <a:r>
                        <a:rPr lang="fi-FI" sz="1000" b="1">
                          <a:solidFill>
                            <a:srgbClr val="000000"/>
                          </a:solidFill>
                          <a:effectLst/>
                          <a:latin typeface="Readex Pro Lite" pitchFamily="2" charset="-78"/>
                          <a:ea typeface="Calibri Light" panose="020F0302020204030204" pitchFamily="34" charset="0"/>
                          <a:cs typeface="Readex Pro Lite" pitchFamily="2" charset="-78"/>
                        </a:rPr>
                        <a:t>6 </a:t>
                      </a:r>
                      <a:endParaRPr lang="fi-FI" sz="1000">
                        <a:effectLst/>
                        <a:latin typeface="Readex Pro Lite" pitchFamily="2" charset="-78"/>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000">
                          <a:solidFill>
                            <a:srgbClr val="000000"/>
                          </a:solidFill>
                          <a:effectLst/>
                          <a:latin typeface="Readex Pro Lite" pitchFamily="2" charset="-78"/>
                          <a:ea typeface="Calibri Light" panose="020F0302020204030204" pitchFamily="34" charset="0"/>
                          <a:cs typeface="Readex Pro Lite" pitchFamily="2" charset="-78"/>
                        </a:rPr>
                        <a:t>6 </a:t>
                      </a:r>
                      <a:endParaRPr lang="fi-FI" sz="1000">
                        <a:effectLst/>
                        <a:latin typeface="Readex Pro Lite" pitchFamily="2" charset="-78"/>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000">
                          <a:solidFill>
                            <a:srgbClr val="000000"/>
                          </a:solidFill>
                          <a:effectLst/>
                          <a:latin typeface="Readex Pro Lite" pitchFamily="2" charset="-78"/>
                          <a:ea typeface="Calibri Light" panose="020F0302020204030204" pitchFamily="34" charset="0"/>
                          <a:cs typeface="Readex Pro Lite" pitchFamily="2" charset="-78"/>
                        </a:rPr>
                        <a:t>2 </a:t>
                      </a:r>
                      <a:endParaRPr lang="fi-FI" sz="1000">
                        <a:effectLst/>
                        <a:latin typeface="Readex Pro Lite" pitchFamily="2" charset="-78"/>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000">
                          <a:solidFill>
                            <a:srgbClr val="000000"/>
                          </a:solidFill>
                          <a:effectLst/>
                          <a:latin typeface="Readex Pro Lite" pitchFamily="2" charset="-78"/>
                          <a:ea typeface="Calibri Light" panose="020F0302020204030204" pitchFamily="34" charset="0"/>
                          <a:cs typeface="Readex Pro Lite" pitchFamily="2" charset="-78"/>
                        </a:rPr>
                        <a:t>0 </a:t>
                      </a:r>
                      <a:endParaRPr lang="fi-FI" sz="1000">
                        <a:effectLst/>
                        <a:latin typeface="Readex Pro Lite" pitchFamily="2" charset="-78"/>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000">
                          <a:solidFill>
                            <a:srgbClr val="000000"/>
                          </a:solidFill>
                          <a:effectLst/>
                          <a:latin typeface="Readex Pro Lite" pitchFamily="2" charset="-78"/>
                          <a:ea typeface="Calibri Light" panose="020F0302020204030204" pitchFamily="34" charset="0"/>
                          <a:cs typeface="Readex Pro Lite" pitchFamily="2" charset="-78"/>
                        </a:rPr>
                        <a:t>4 </a:t>
                      </a:r>
                      <a:endParaRPr lang="fi-FI" sz="1000">
                        <a:effectLst/>
                        <a:latin typeface="Readex Pro Lite" pitchFamily="2" charset="-78"/>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000">
                          <a:solidFill>
                            <a:srgbClr val="000000"/>
                          </a:solidFill>
                          <a:effectLst/>
                          <a:latin typeface="Readex Pro Lite" pitchFamily="2" charset="-78"/>
                          <a:ea typeface="Calibri Light" panose="020F0302020204030204" pitchFamily="34" charset="0"/>
                          <a:cs typeface="Readex Pro Lite" pitchFamily="2" charset="-78"/>
                        </a:rPr>
                        <a:t>13 </a:t>
                      </a:r>
                      <a:endParaRPr lang="fi-FI" sz="1000">
                        <a:effectLst/>
                        <a:latin typeface="Readex Pro Lite" pitchFamily="2" charset="-78"/>
                        <a:ea typeface="Calibri Light" panose="020F0302020204030204" pitchFamily="34" charset="0"/>
                        <a:cs typeface="Readex Pro Lite" pitchFamily="2" charset="-78"/>
                      </a:endParaRPr>
                    </a:p>
                  </a:txBody>
                  <a:tcPr marL="36195" marR="36195" marT="10795" marB="10795" anchor="ctr">
                    <a:solidFill>
                      <a:srgbClr val="92D050"/>
                    </a:solidFill>
                  </a:tcPr>
                </a:tc>
                <a:extLst>
                  <a:ext uri="{0D108BD9-81ED-4DB2-BD59-A6C34878D82A}">
                    <a16:rowId xmlns:a16="http://schemas.microsoft.com/office/drawing/2014/main" val="844458053"/>
                  </a:ext>
                </a:extLst>
              </a:tr>
              <a:tr h="167901">
                <a:tc>
                  <a:txBody>
                    <a:bodyPr/>
                    <a:lstStyle/>
                    <a:p>
                      <a:pPr>
                        <a:lnSpc>
                          <a:spcPct val="125000"/>
                        </a:lnSpc>
                        <a:spcAft>
                          <a:spcPts val="1000"/>
                        </a:spcAft>
                        <a:buNone/>
                      </a:pPr>
                      <a:r>
                        <a:rPr lang="fi-FI" sz="1000">
                          <a:solidFill>
                            <a:srgbClr val="000000"/>
                          </a:solidFill>
                          <a:effectLst/>
                          <a:latin typeface="Readex Pro Lite" pitchFamily="2" charset="-78"/>
                          <a:ea typeface="Calibri Light" panose="020F0302020204030204" pitchFamily="34" charset="0"/>
                          <a:cs typeface="Readex Pro Lite" pitchFamily="2" charset="-78"/>
                        </a:rPr>
                        <a:t>Työ- tai koulutuskokeilu</a:t>
                      </a:r>
                      <a:endParaRPr lang="fi-FI" sz="1000">
                        <a:effectLst/>
                        <a:latin typeface="Readex Pro Lite" pitchFamily="2" charset="-78"/>
                        <a:ea typeface="Calibri Light" panose="020F0302020204030204" pitchFamily="34" charset="0"/>
                        <a:cs typeface="Readex Pro Lite" pitchFamily="2" charset="-78"/>
                      </a:endParaRPr>
                    </a:p>
                  </a:txBody>
                  <a:tcPr marL="36195" marR="36195" marT="10795" marB="10795" anchor="b"/>
                </a:tc>
                <a:tc>
                  <a:txBody>
                    <a:bodyPr/>
                    <a:lstStyle/>
                    <a:p>
                      <a:pPr algn="ctr">
                        <a:lnSpc>
                          <a:spcPct val="125000"/>
                        </a:lnSpc>
                        <a:spcAft>
                          <a:spcPts val="1000"/>
                        </a:spcAft>
                        <a:buNone/>
                      </a:pPr>
                      <a:r>
                        <a:rPr lang="fi-FI" sz="1000" b="1">
                          <a:solidFill>
                            <a:srgbClr val="000000"/>
                          </a:solidFill>
                          <a:effectLst/>
                          <a:latin typeface="Readex Pro Lite" pitchFamily="2" charset="-78"/>
                          <a:ea typeface="Calibri Light" panose="020F0302020204030204" pitchFamily="34" charset="0"/>
                          <a:cs typeface="Readex Pro Lite" pitchFamily="2" charset="-78"/>
                        </a:rPr>
                        <a:t>6 </a:t>
                      </a:r>
                      <a:endParaRPr lang="fi-FI" sz="1000">
                        <a:effectLst/>
                        <a:latin typeface="Readex Pro Lite" pitchFamily="2" charset="-78"/>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000">
                          <a:solidFill>
                            <a:srgbClr val="000000"/>
                          </a:solidFill>
                          <a:effectLst/>
                          <a:latin typeface="Readex Pro Lite" pitchFamily="2" charset="-78"/>
                          <a:ea typeface="Calibri Light" panose="020F0302020204030204" pitchFamily="34" charset="0"/>
                          <a:cs typeface="Readex Pro Lite" pitchFamily="2" charset="-78"/>
                        </a:rPr>
                        <a:t>0 </a:t>
                      </a:r>
                      <a:endParaRPr lang="fi-FI" sz="1000">
                        <a:effectLst/>
                        <a:latin typeface="Readex Pro Lite" pitchFamily="2" charset="-78"/>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000">
                          <a:solidFill>
                            <a:srgbClr val="000000"/>
                          </a:solidFill>
                          <a:effectLst/>
                          <a:latin typeface="Readex Pro Lite" pitchFamily="2" charset="-78"/>
                          <a:ea typeface="Calibri Light" panose="020F0302020204030204" pitchFamily="34" charset="0"/>
                          <a:cs typeface="Readex Pro Lite" pitchFamily="2" charset="-78"/>
                        </a:rPr>
                        <a:t>8 </a:t>
                      </a:r>
                      <a:endParaRPr lang="fi-FI" sz="1000">
                        <a:effectLst/>
                        <a:latin typeface="Readex Pro Lite" pitchFamily="2" charset="-78"/>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000">
                          <a:solidFill>
                            <a:srgbClr val="000000"/>
                          </a:solidFill>
                          <a:effectLst/>
                          <a:latin typeface="Readex Pro Lite" pitchFamily="2" charset="-78"/>
                          <a:ea typeface="Calibri Light" panose="020F0302020204030204" pitchFamily="34" charset="0"/>
                          <a:cs typeface="Readex Pro Lite" pitchFamily="2" charset="-78"/>
                        </a:rPr>
                        <a:t>3 </a:t>
                      </a:r>
                      <a:endParaRPr lang="fi-FI" sz="1000">
                        <a:effectLst/>
                        <a:latin typeface="Readex Pro Lite" pitchFamily="2" charset="-78"/>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000">
                          <a:solidFill>
                            <a:srgbClr val="000000"/>
                          </a:solidFill>
                          <a:effectLst/>
                          <a:latin typeface="Readex Pro Lite" pitchFamily="2" charset="-78"/>
                          <a:ea typeface="Calibri Light" panose="020F0302020204030204" pitchFamily="34" charset="0"/>
                          <a:cs typeface="Readex Pro Lite" pitchFamily="2" charset="-78"/>
                        </a:rPr>
                        <a:t>11</a:t>
                      </a:r>
                      <a:endParaRPr lang="fi-FI" sz="1000">
                        <a:effectLst/>
                        <a:latin typeface="Readex Pro Lite" pitchFamily="2" charset="-78"/>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000">
                          <a:solidFill>
                            <a:srgbClr val="000000"/>
                          </a:solidFill>
                          <a:effectLst/>
                          <a:latin typeface="Readex Pro Lite" pitchFamily="2" charset="-78"/>
                          <a:ea typeface="Calibri Light" panose="020F0302020204030204" pitchFamily="34" charset="0"/>
                          <a:cs typeface="Readex Pro Lite" pitchFamily="2" charset="-78"/>
                        </a:rPr>
                        <a:t>13 </a:t>
                      </a:r>
                      <a:endParaRPr lang="fi-FI" sz="1000">
                        <a:effectLst/>
                        <a:latin typeface="Readex Pro Lite" pitchFamily="2" charset="-78"/>
                        <a:ea typeface="Calibri Light" panose="020F0302020204030204" pitchFamily="34" charset="0"/>
                        <a:cs typeface="Readex Pro Lite" pitchFamily="2" charset="-78"/>
                      </a:endParaRPr>
                    </a:p>
                  </a:txBody>
                  <a:tcPr marL="36195" marR="36195" marT="10795" marB="10795" anchor="ctr">
                    <a:solidFill>
                      <a:srgbClr val="92D050"/>
                    </a:solidFill>
                  </a:tcPr>
                </a:tc>
                <a:extLst>
                  <a:ext uri="{0D108BD9-81ED-4DB2-BD59-A6C34878D82A}">
                    <a16:rowId xmlns:a16="http://schemas.microsoft.com/office/drawing/2014/main" val="2438582436"/>
                  </a:ext>
                </a:extLst>
              </a:tr>
              <a:tr h="167901">
                <a:tc>
                  <a:txBody>
                    <a:bodyPr/>
                    <a:lstStyle/>
                    <a:p>
                      <a:pPr>
                        <a:lnSpc>
                          <a:spcPct val="125000"/>
                        </a:lnSpc>
                        <a:spcAft>
                          <a:spcPts val="1000"/>
                        </a:spcAft>
                        <a:buNone/>
                      </a:pPr>
                      <a:r>
                        <a:rPr lang="fi-FI" sz="1000">
                          <a:solidFill>
                            <a:srgbClr val="000000"/>
                          </a:solidFill>
                          <a:effectLst/>
                          <a:latin typeface="Readex Pro Lite" pitchFamily="2" charset="-78"/>
                          <a:ea typeface="Calibri Light" panose="020F0302020204030204" pitchFamily="34" charset="0"/>
                          <a:cs typeface="Readex Pro Lite" pitchFamily="2" charset="-78"/>
                        </a:rPr>
                        <a:t>Muu koulutus</a:t>
                      </a:r>
                      <a:endParaRPr lang="fi-FI" sz="1000">
                        <a:effectLst/>
                        <a:latin typeface="Readex Pro Lite" pitchFamily="2" charset="-78"/>
                        <a:ea typeface="Calibri Light" panose="020F0302020204030204" pitchFamily="34" charset="0"/>
                        <a:cs typeface="Readex Pro Lite" pitchFamily="2" charset="-78"/>
                      </a:endParaRPr>
                    </a:p>
                  </a:txBody>
                  <a:tcPr marL="36195" marR="36195" marT="10795" marB="10795" anchor="b"/>
                </a:tc>
                <a:tc>
                  <a:txBody>
                    <a:bodyPr/>
                    <a:lstStyle/>
                    <a:p>
                      <a:pPr algn="ctr">
                        <a:lnSpc>
                          <a:spcPct val="125000"/>
                        </a:lnSpc>
                        <a:spcAft>
                          <a:spcPts val="1000"/>
                        </a:spcAft>
                        <a:buNone/>
                      </a:pPr>
                      <a:r>
                        <a:rPr lang="fi-FI" sz="1000" b="1">
                          <a:solidFill>
                            <a:srgbClr val="000000"/>
                          </a:solidFill>
                          <a:effectLst/>
                          <a:latin typeface="Readex Pro Lite" pitchFamily="2" charset="-78"/>
                          <a:ea typeface="Calibri Light" panose="020F0302020204030204" pitchFamily="34" charset="0"/>
                          <a:cs typeface="Readex Pro Lite" pitchFamily="2" charset="-78"/>
                        </a:rPr>
                        <a:t>3 </a:t>
                      </a:r>
                      <a:endParaRPr lang="fi-FI" sz="1000">
                        <a:effectLst/>
                        <a:latin typeface="Readex Pro Lite" pitchFamily="2" charset="-78"/>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000">
                          <a:solidFill>
                            <a:srgbClr val="000000"/>
                          </a:solidFill>
                          <a:effectLst/>
                          <a:latin typeface="Readex Pro Lite" pitchFamily="2" charset="-78"/>
                          <a:ea typeface="Calibri Light" panose="020F0302020204030204" pitchFamily="34" charset="0"/>
                          <a:cs typeface="Readex Pro Lite" pitchFamily="2" charset="-78"/>
                        </a:rPr>
                        <a:t>3 </a:t>
                      </a:r>
                      <a:endParaRPr lang="fi-FI" sz="1000">
                        <a:effectLst/>
                        <a:latin typeface="Readex Pro Lite" pitchFamily="2" charset="-78"/>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000">
                          <a:solidFill>
                            <a:srgbClr val="000000"/>
                          </a:solidFill>
                          <a:effectLst/>
                          <a:latin typeface="Readex Pro Lite" pitchFamily="2" charset="-78"/>
                          <a:ea typeface="Calibri Light" panose="020F0302020204030204" pitchFamily="34" charset="0"/>
                          <a:cs typeface="Readex Pro Lite" pitchFamily="2" charset="-78"/>
                        </a:rPr>
                        <a:t>4 </a:t>
                      </a:r>
                      <a:endParaRPr lang="fi-FI" sz="1000">
                        <a:effectLst/>
                        <a:latin typeface="Readex Pro Lite" pitchFamily="2" charset="-78"/>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000">
                          <a:solidFill>
                            <a:srgbClr val="000000"/>
                          </a:solidFill>
                          <a:effectLst/>
                          <a:latin typeface="Readex Pro Lite" pitchFamily="2" charset="-78"/>
                          <a:ea typeface="Calibri Light" panose="020F0302020204030204" pitchFamily="34" charset="0"/>
                          <a:cs typeface="Readex Pro Lite" pitchFamily="2" charset="-78"/>
                        </a:rPr>
                        <a:t>3 </a:t>
                      </a:r>
                      <a:endParaRPr lang="fi-FI" sz="1000">
                        <a:effectLst/>
                        <a:latin typeface="Readex Pro Lite" pitchFamily="2" charset="-78"/>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000">
                          <a:solidFill>
                            <a:srgbClr val="000000"/>
                          </a:solidFill>
                          <a:effectLst/>
                          <a:latin typeface="Readex Pro Lite" pitchFamily="2" charset="-78"/>
                          <a:ea typeface="Calibri Light" panose="020F0302020204030204" pitchFamily="34" charset="0"/>
                          <a:cs typeface="Readex Pro Lite" pitchFamily="2" charset="-78"/>
                        </a:rPr>
                        <a:t>0 </a:t>
                      </a:r>
                      <a:endParaRPr lang="fi-FI" sz="1000">
                        <a:effectLst/>
                        <a:latin typeface="Readex Pro Lite" pitchFamily="2" charset="-78"/>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000">
                          <a:solidFill>
                            <a:srgbClr val="000000"/>
                          </a:solidFill>
                          <a:effectLst/>
                          <a:latin typeface="Readex Pro Lite" pitchFamily="2" charset="-78"/>
                          <a:ea typeface="Calibri Light" panose="020F0302020204030204" pitchFamily="34" charset="0"/>
                          <a:cs typeface="Readex Pro Lite" pitchFamily="2" charset="-78"/>
                        </a:rPr>
                        <a:t>4 </a:t>
                      </a:r>
                      <a:endParaRPr lang="fi-FI" sz="1000">
                        <a:effectLst/>
                        <a:latin typeface="Readex Pro Lite" pitchFamily="2" charset="-78"/>
                        <a:ea typeface="Calibri Light" panose="020F0302020204030204" pitchFamily="34" charset="0"/>
                        <a:cs typeface="Readex Pro Lite" pitchFamily="2" charset="-78"/>
                      </a:endParaRPr>
                    </a:p>
                  </a:txBody>
                  <a:tcPr marL="36195" marR="36195" marT="10795" marB="10795" anchor="ctr"/>
                </a:tc>
                <a:extLst>
                  <a:ext uri="{0D108BD9-81ED-4DB2-BD59-A6C34878D82A}">
                    <a16:rowId xmlns:a16="http://schemas.microsoft.com/office/drawing/2014/main" val="3028933099"/>
                  </a:ext>
                </a:extLst>
              </a:tr>
              <a:tr h="167901">
                <a:tc>
                  <a:txBody>
                    <a:bodyPr/>
                    <a:lstStyle/>
                    <a:p>
                      <a:pPr>
                        <a:lnSpc>
                          <a:spcPct val="125000"/>
                        </a:lnSpc>
                        <a:spcAft>
                          <a:spcPts val="1000"/>
                        </a:spcAft>
                        <a:buNone/>
                      </a:pPr>
                      <a:r>
                        <a:rPr lang="fi-FI" sz="1000">
                          <a:solidFill>
                            <a:srgbClr val="000000"/>
                          </a:solidFill>
                          <a:effectLst/>
                          <a:latin typeface="Readex Pro Lite" pitchFamily="2" charset="-78"/>
                          <a:ea typeface="Calibri Light" panose="020F0302020204030204" pitchFamily="34" charset="0"/>
                          <a:cs typeface="Readex Pro Lite" pitchFamily="2" charset="-78"/>
                        </a:rPr>
                        <a:t>Kuntouttava työtoiminta</a:t>
                      </a:r>
                      <a:endParaRPr lang="fi-FI" sz="1000">
                        <a:effectLst/>
                        <a:latin typeface="Readex Pro Lite" pitchFamily="2" charset="-78"/>
                        <a:ea typeface="Calibri Light" panose="020F0302020204030204" pitchFamily="34" charset="0"/>
                        <a:cs typeface="Readex Pro Lite" pitchFamily="2" charset="-78"/>
                      </a:endParaRPr>
                    </a:p>
                  </a:txBody>
                  <a:tcPr marL="36195" marR="36195" marT="10795" marB="10795" anchor="b"/>
                </a:tc>
                <a:tc>
                  <a:txBody>
                    <a:bodyPr/>
                    <a:lstStyle/>
                    <a:p>
                      <a:pPr algn="ctr">
                        <a:lnSpc>
                          <a:spcPct val="125000"/>
                        </a:lnSpc>
                        <a:spcAft>
                          <a:spcPts val="1000"/>
                        </a:spcAft>
                        <a:buNone/>
                      </a:pPr>
                      <a:r>
                        <a:rPr lang="fi-FI" sz="1000" b="1">
                          <a:solidFill>
                            <a:srgbClr val="000000"/>
                          </a:solidFill>
                          <a:effectLst/>
                          <a:latin typeface="Readex Pro Lite" pitchFamily="2" charset="-78"/>
                          <a:ea typeface="Calibri Light" panose="020F0302020204030204" pitchFamily="34" charset="0"/>
                          <a:cs typeface="Readex Pro Lite" pitchFamily="2" charset="-78"/>
                        </a:rPr>
                        <a:t>3 </a:t>
                      </a:r>
                      <a:endParaRPr lang="fi-FI" sz="1000">
                        <a:effectLst/>
                        <a:latin typeface="Readex Pro Lite" pitchFamily="2" charset="-78"/>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000">
                          <a:solidFill>
                            <a:srgbClr val="000000"/>
                          </a:solidFill>
                          <a:effectLst/>
                          <a:latin typeface="Readex Pro Lite" pitchFamily="2" charset="-78"/>
                          <a:ea typeface="Calibri Light" panose="020F0302020204030204" pitchFamily="34" charset="0"/>
                          <a:cs typeface="Readex Pro Lite" pitchFamily="2" charset="-78"/>
                        </a:rPr>
                        <a:t>0 </a:t>
                      </a:r>
                      <a:endParaRPr lang="fi-FI" sz="1000">
                        <a:effectLst/>
                        <a:latin typeface="Readex Pro Lite" pitchFamily="2" charset="-78"/>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000">
                          <a:solidFill>
                            <a:srgbClr val="000000"/>
                          </a:solidFill>
                          <a:effectLst/>
                          <a:latin typeface="Readex Pro Lite" pitchFamily="2" charset="-78"/>
                          <a:ea typeface="Calibri Light" panose="020F0302020204030204" pitchFamily="34" charset="0"/>
                          <a:cs typeface="Readex Pro Lite" pitchFamily="2" charset="-78"/>
                        </a:rPr>
                        <a:t>0 </a:t>
                      </a:r>
                      <a:endParaRPr lang="fi-FI" sz="1000">
                        <a:effectLst/>
                        <a:latin typeface="Readex Pro Lite" pitchFamily="2" charset="-78"/>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000">
                          <a:solidFill>
                            <a:srgbClr val="000000"/>
                          </a:solidFill>
                          <a:effectLst/>
                          <a:latin typeface="Readex Pro Lite" pitchFamily="2" charset="-78"/>
                          <a:ea typeface="Calibri Light" panose="020F0302020204030204" pitchFamily="34" charset="0"/>
                          <a:cs typeface="Readex Pro Lite" pitchFamily="2" charset="-78"/>
                        </a:rPr>
                        <a:t>11 </a:t>
                      </a:r>
                      <a:endParaRPr lang="fi-FI" sz="1000">
                        <a:effectLst/>
                        <a:latin typeface="Readex Pro Lite" pitchFamily="2" charset="-78"/>
                        <a:ea typeface="Calibri Light" panose="020F0302020204030204" pitchFamily="34" charset="0"/>
                        <a:cs typeface="Readex Pro Lite" pitchFamily="2" charset="-78"/>
                      </a:endParaRPr>
                    </a:p>
                  </a:txBody>
                  <a:tcPr marL="36195" marR="36195" marT="10795" marB="10795" anchor="ctr">
                    <a:solidFill>
                      <a:srgbClr val="92D050"/>
                    </a:solidFill>
                  </a:tcPr>
                </a:tc>
                <a:tc>
                  <a:txBody>
                    <a:bodyPr/>
                    <a:lstStyle/>
                    <a:p>
                      <a:pPr algn="ctr">
                        <a:lnSpc>
                          <a:spcPct val="125000"/>
                        </a:lnSpc>
                        <a:spcAft>
                          <a:spcPts val="1000"/>
                        </a:spcAft>
                        <a:buNone/>
                      </a:pPr>
                      <a:r>
                        <a:rPr lang="fi-FI" sz="1000">
                          <a:solidFill>
                            <a:srgbClr val="000000"/>
                          </a:solidFill>
                          <a:effectLst/>
                          <a:latin typeface="Readex Pro Lite" pitchFamily="2" charset="-78"/>
                          <a:ea typeface="Calibri Light" panose="020F0302020204030204" pitchFamily="34" charset="0"/>
                          <a:cs typeface="Readex Pro Lite" pitchFamily="2" charset="-78"/>
                        </a:rPr>
                        <a:t>4 </a:t>
                      </a:r>
                      <a:endParaRPr lang="fi-FI" sz="1000">
                        <a:effectLst/>
                        <a:latin typeface="Readex Pro Lite" pitchFamily="2" charset="-78"/>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000">
                          <a:solidFill>
                            <a:srgbClr val="000000"/>
                          </a:solidFill>
                          <a:effectLst/>
                          <a:latin typeface="Readex Pro Lite" pitchFamily="2" charset="-78"/>
                          <a:ea typeface="Calibri Light" panose="020F0302020204030204" pitchFamily="34" charset="0"/>
                          <a:cs typeface="Readex Pro Lite" pitchFamily="2" charset="-78"/>
                        </a:rPr>
                        <a:t>8 </a:t>
                      </a:r>
                      <a:endParaRPr lang="fi-FI" sz="1000">
                        <a:effectLst/>
                        <a:latin typeface="Readex Pro Lite" pitchFamily="2" charset="-78"/>
                        <a:ea typeface="Calibri Light" panose="020F0302020204030204" pitchFamily="34" charset="0"/>
                        <a:cs typeface="Readex Pro Lite" pitchFamily="2" charset="-78"/>
                      </a:endParaRPr>
                    </a:p>
                  </a:txBody>
                  <a:tcPr marL="36195" marR="36195" marT="10795" marB="10795" anchor="ctr">
                    <a:solidFill>
                      <a:srgbClr val="92D050"/>
                    </a:solidFill>
                  </a:tcPr>
                </a:tc>
                <a:extLst>
                  <a:ext uri="{0D108BD9-81ED-4DB2-BD59-A6C34878D82A}">
                    <a16:rowId xmlns:a16="http://schemas.microsoft.com/office/drawing/2014/main" val="3219452571"/>
                  </a:ext>
                </a:extLst>
              </a:tr>
              <a:tr h="167901">
                <a:tc>
                  <a:txBody>
                    <a:bodyPr/>
                    <a:lstStyle/>
                    <a:p>
                      <a:pPr>
                        <a:lnSpc>
                          <a:spcPct val="125000"/>
                        </a:lnSpc>
                        <a:spcAft>
                          <a:spcPts val="1000"/>
                        </a:spcAft>
                        <a:buNone/>
                      </a:pPr>
                      <a:r>
                        <a:rPr lang="fi-FI" sz="1000">
                          <a:solidFill>
                            <a:srgbClr val="000000"/>
                          </a:solidFill>
                          <a:effectLst/>
                          <a:latin typeface="Readex Pro Lite" pitchFamily="2" charset="-78"/>
                          <a:ea typeface="Calibri Light" panose="020F0302020204030204" pitchFamily="34" charset="0"/>
                          <a:cs typeface="Readex Pro Lite" pitchFamily="2" charset="-78"/>
                        </a:rPr>
                        <a:t>Ammatillinen kuntoutus</a:t>
                      </a:r>
                      <a:endParaRPr lang="fi-FI" sz="1000">
                        <a:effectLst/>
                        <a:latin typeface="Readex Pro Lite" pitchFamily="2" charset="-78"/>
                        <a:ea typeface="Calibri Light" panose="020F0302020204030204" pitchFamily="34" charset="0"/>
                        <a:cs typeface="Readex Pro Lite" pitchFamily="2" charset="-78"/>
                      </a:endParaRPr>
                    </a:p>
                  </a:txBody>
                  <a:tcPr marL="36195" marR="36195" marT="10795" marB="10795" anchor="b"/>
                </a:tc>
                <a:tc>
                  <a:txBody>
                    <a:bodyPr/>
                    <a:lstStyle/>
                    <a:p>
                      <a:pPr algn="ctr">
                        <a:lnSpc>
                          <a:spcPct val="125000"/>
                        </a:lnSpc>
                        <a:spcAft>
                          <a:spcPts val="1000"/>
                        </a:spcAft>
                        <a:buNone/>
                      </a:pPr>
                      <a:r>
                        <a:rPr lang="fi-FI" sz="1000" b="1">
                          <a:solidFill>
                            <a:srgbClr val="000000"/>
                          </a:solidFill>
                          <a:effectLst/>
                          <a:latin typeface="Readex Pro Lite" pitchFamily="2" charset="-78"/>
                          <a:ea typeface="Calibri Light" panose="020F0302020204030204" pitchFamily="34" charset="0"/>
                          <a:cs typeface="Readex Pro Lite" pitchFamily="2" charset="-78"/>
                        </a:rPr>
                        <a:t>3 </a:t>
                      </a:r>
                      <a:endParaRPr lang="fi-FI" sz="1000">
                        <a:effectLst/>
                        <a:latin typeface="Readex Pro Lite" pitchFamily="2" charset="-78"/>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000">
                          <a:solidFill>
                            <a:srgbClr val="000000"/>
                          </a:solidFill>
                          <a:effectLst/>
                          <a:latin typeface="Readex Pro Lite" pitchFamily="2" charset="-78"/>
                          <a:ea typeface="Calibri Light" panose="020F0302020204030204" pitchFamily="34" charset="0"/>
                          <a:cs typeface="Readex Pro Lite" pitchFamily="2" charset="-78"/>
                        </a:rPr>
                        <a:t>0 </a:t>
                      </a:r>
                      <a:endParaRPr lang="fi-FI" sz="1000">
                        <a:effectLst/>
                        <a:latin typeface="Readex Pro Lite" pitchFamily="2" charset="-78"/>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000">
                          <a:solidFill>
                            <a:srgbClr val="000000"/>
                          </a:solidFill>
                          <a:effectLst/>
                          <a:latin typeface="Readex Pro Lite" pitchFamily="2" charset="-78"/>
                          <a:ea typeface="Calibri Light" panose="020F0302020204030204" pitchFamily="34" charset="0"/>
                          <a:cs typeface="Readex Pro Lite" pitchFamily="2" charset="-78"/>
                        </a:rPr>
                        <a:t>1 </a:t>
                      </a:r>
                      <a:endParaRPr lang="fi-FI" sz="1000">
                        <a:effectLst/>
                        <a:latin typeface="Readex Pro Lite" pitchFamily="2" charset="-78"/>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000">
                          <a:solidFill>
                            <a:srgbClr val="000000"/>
                          </a:solidFill>
                          <a:effectLst/>
                          <a:latin typeface="Readex Pro Lite" pitchFamily="2" charset="-78"/>
                          <a:ea typeface="Calibri Light" panose="020F0302020204030204" pitchFamily="34" charset="0"/>
                          <a:cs typeface="Readex Pro Lite" pitchFamily="2" charset="-78"/>
                        </a:rPr>
                        <a:t>11 </a:t>
                      </a:r>
                      <a:endParaRPr lang="fi-FI" sz="1000">
                        <a:effectLst/>
                        <a:latin typeface="Readex Pro Lite" pitchFamily="2" charset="-78"/>
                        <a:ea typeface="Calibri Light" panose="020F0302020204030204" pitchFamily="34" charset="0"/>
                        <a:cs typeface="Readex Pro Lite" pitchFamily="2" charset="-78"/>
                      </a:endParaRPr>
                    </a:p>
                  </a:txBody>
                  <a:tcPr marL="36195" marR="36195" marT="10795" marB="10795" anchor="ctr">
                    <a:solidFill>
                      <a:srgbClr val="92D050"/>
                    </a:solidFill>
                  </a:tcPr>
                </a:tc>
                <a:tc>
                  <a:txBody>
                    <a:bodyPr/>
                    <a:lstStyle/>
                    <a:p>
                      <a:pPr algn="ctr">
                        <a:lnSpc>
                          <a:spcPct val="125000"/>
                        </a:lnSpc>
                        <a:spcAft>
                          <a:spcPts val="1000"/>
                        </a:spcAft>
                        <a:buNone/>
                      </a:pPr>
                      <a:r>
                        <a:rPr lang="fi-FI" sz="1000">
                          <a:solidFill>
                            <a:srgbClr val="000000"/>
                          </a:solidFill>
                          <a:effectLst/>
                          <a:latin typeface="Readex Pro Lite" pitchFamily="2" charset="-78"/>
                          <a:ea typeface="Calibri Light" panose="020F0302020204030204" pitchFamily="34" charset="0"/>
                          <a:cs typeface="Readex Pro Lite" pitchFamily="2" charset="-78"/>
                        </a:rPr>
                        <a:t>2 </a:t>
                      </a:r>
                      <a:endParaRPr lang="fi-FI" sz="1000">
                        <a:effectLst/>
                        <a:latin typeface="Readex Pro Lite" pitchFamily="2" charset="-78"/>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000">
                          <a:solidFill>
                            <a:srgbClr val="000000"/>
                          </a:solidFill>
                          <a:effectLst/>
                          <a:latin typeface="Readex Pro Lite" pitchFamily="2" charset="-78"/>
                          <a:ea typeface="Calibri Light" panose="020F0302020204030204" pitchFamily="34" charset="0"/>
                          <a:cs typeface="Readex Pro Lite" pitchFamily="2" charset="-78"/>
                        </a:rPr>
                        <a:t>7 </a:t>
                      </a:r>
                      <a:endParaRPr lang="fi-FI" sz="1000">
                        <a:effectLst/>
                        <a:latin typeface="Readex Pro Lite" pitchFamily="2" charset="-78"/>
                        <a:ea typeface="Calibri Light" panose="020F0302020204030204" pitchFamily="34" charset="0"/>
                        <a:cs typeface="Readex Pro Lite" pitchFamily="2" charset="-78"/>
                      </a:endParaRPr>
                    </a:p>
                  </a:txBody>
                  <a:tcPr marL="36195" marR="36195" marT="10795" marB="10795" anchor="ctr">
                    <a:solidFill>
                      <a:srgbClr val="92D050"/>
                    </a:solidFill>
                  </a:tcPr>
                </a:tc>
                <a:extLst>
                  <a:ext uri="{0D108BD9-81ED-4DB2-BD59-A6C34878D82A}">
                    <a16:rowId xmlns:a16="http://schemas.microsoft.com/office/drawing/2014/main" val="375970706"/>
                  </a:ext>
                </a:extLst>
              </a:tr>
              <a:tr h="167901">
                <a:tc>
                  <a:txBody>
                    <a:bodyPr/>
                    <a:lstStyle/>
                    <a:p>
                      <a:pPr>
                        <a:lnSpc>
                          <a:spcPct val="125000"/>
                        </a:lnSpc>
                        <a:spcAft>
                          <a:spcPts val="1000"/>
                        </a:spcAft>
                        <a:buNone/>
                      </a:pPr>
                      <a:r>
                        <a:rPr lang="fi-FI" sz="1000">
                          <a:solidFill>
                            <a:srgbClr val="000000"/>
                          </a:solidFill>
                          <a:effectLst/>
                          <a:latin typeface="Readex Pro Lite" pitchFamily="2" charset="-78"/>
                          <a:ea typeface="Calibri Light" panose="020F0302020204030204" pitchFamily="34" charset="0"/>
                          <a:cs typeface="Readex Pro Lite" pitchFamily="2" charset="-78"/>
                        </a:rPr>
                        <a:t>Muu</a:t>
                      </a:r>
                      <a:endParaRPr lang="fi-FI" sz="1000">
                        <a:effectLst/>
                        <a:latin typeface="Readex Pro Lite" pitchFamily="2" charset="-78"/>
                        <a:ea typeface="Calibri Light" panose="020F0302020204030204" pitchFamily="34" charset="0"/>
                        <a:cs typeface="Readex Pro Lite" pitchFamily="2" charset="-78"/>
                      </a:endParaRPr>
                    </a:p>
                  </a:txBody>
                  <a:tcPr marL="36195" marR="36195" marT="10795" marB="10795" anchor="b"/>
                </a:tc>
                <a:tc>
                  <a:txBody>
                    <a:bodyPr/>
                    <a:lstStyle/>
                    <a:p>
                      <a:pPr algn="ctr">
                        <a:lnSpc>
                          <a:spcPct val="125000"/>
                        </a:lnSpc>
                        <a:spcAft>
                          <a:spcPts val="1000"/>
                        </a:spcAft>
                        <a:buNone/>
                      </a:pPr>
                      <a:r>
                        <a:rPr lang="fi-FI" sz="1000" b="1">
                          <a:solidFill>
                            <a:srgbClr val="000000"/>
                          </a:solidFill>
                          <a:effectLst/>
                          <a:latin typeface="Readex Pro Lite" pitchFamily="2" charset="-78"/>
                          <a:ea typeface="Calibri Light" panose="020F0302020204030204" pitchFamily="34" charset="0"/>
                          <a:cs typeface="Readex Pro Lite" pitchFamily="2" charset="-78"/>
                        </a:rPr>
                        <a:t>5 </a:t>
                      </a:r>
                      <a:endParaRPr lang="fi-FI" sz="1000">
                        <a:effectLst/>
                        <a:latin typeface="Readex Pro Lite" pitchFamily="2" charset="-78"/>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000">
                          <a:solidFill>
                            <a:srgbClr val="000000"/>
                          </a:solidFill>
                          <a:effectLst/>
                          <a:latin typeface="Readex Pro Lite" pitchFamily="2" charset="-78"/>
                          <a:ea typeface="Calibri Light" panose="020F0302020204030204" pitchFamily="34" charset="0"/>
                          <a:cs typeface="Readex Pro Lite" pitchFamily="2" charset="-78"/>
                        </a:rPr>
                        <a:t>1 </a:t>
                      </a:r>
                      <a:endParaRPr lang="fi-FI" sz="1000">
                        <a:effectLst/>
                        <a:latin typeface="Readex Pro Lite" pitchFamily="2" charset="-78"/>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000">
                          <a:solidFill>
                            <a:srgbClr val="000000"/>
                          </a:solidFill>
                          <a:effectLst/>
                          <a:latin typeface="Readex Pro Lite" pitchFamily="2" charset="-78"/>
                          <a:ea typeface="Calibri Light" panose="020F0302020204030204" pitchFamily="34" charset="0"/>
                          <a:cs typeface="Readex Pro Lite" pitchFamily="2" charset="-78"/>
                        </a:rPr>
                        <a:t>6 </a:t>
                      </a:r>
                      <a:endParaRPr lang="fi-FI" sz="1000">
                        <a:effectLst/>
                        <a:latin typeface="Readex Pro Lite" pitchFamily="2" charset="-78"/>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000">
                          <a:solidFill>
                            <a:srgbClr val="000000"/>
                          </a:solidFill>
                          <a:effectLst/>
                          <a:latin typeface="Readex Pro Lite" pitchFamily="2" charset="-78"/>
                          <a:ea typeface="Calibri Light" panose="020F0302020204030204" pitchFamily="34" charset="0"/>
                          <a:cs typeface="Readex Pro Lite" pitchFamily="2" charset="-78"/>
                        </a:rPr>
                        <a:t>14 </a:t>
                      </a:r>
                      <a:endParaRPr lang="fi-FI" sz="1000">
                        <a:effectLst/>
                        <a:latin typeface="Readex Pro Lite" pitchFamily="2" charset="-78"/>
                        <a:ea typeface="Calibri Light" panose="020F0302020204030204" pitchFamily="34" charset="0"/>
                        <a:cs typeface="Readex Pro Lite" pitchFamily="2" charset="-78"/>
                      </a:endParaRPr>
                    </a:p>
                  </a:txBody>
                  <a:tcPr marL="36195" marR="36195" marT="10795" marB="10795" anchor="ctr">
                    <a:solidFill>
                      <a:srgbClr val="92D050"/>
                    </a:solidFill>
                  </a:tcPr>
                </a:tc>
                <a:tc>
                  <a:txBody>
                    <a:bodyPr/>
                    <a:lstStyle/>
                    <a:p>
                      <a:pPr algn="ctr">
                        <a:lnSpc>
                          <a:spcPct val="125000"/>
                        </a:lnSpc>
                        <a:spcAft>
                          <a:spcPts val="1000"/>
                        </a:spcAft>
                        <a:buNone/>
                      </a:pPr>
                      <a:r>
                        <a:rPr lang="fi-FI" sz="1000">
                          <a:solidFill>
                            <a:srgbClr val="000000"/>
                          </a:solidFill>
                          <a:effectLst/>
                          <a:latin typeface="Readex Pro Lite" pitchFamily="2" charset="-78"/>
                          <a:ea typeface="Calibri Light" panose="020F0302020204030204" pitchFamily="34" charset="0"/>
                          <a:cs typeface="Readex Pro Lite" pitchFamily="2" charset="-78"/>
                        </a:rPr>
                        <a:t>15 </a:t>
                      </a:r>
                      <a:endParaRPr lang="fi-FI" sz="1000">
                        <a:effectLst/>
                        <a:latin typeface="Readex Pro Lite" pitchFamily="2" charset="-78"/>
                        <a:ea typeface="Calibri Light" panose="020F0302020204030204" pitchFamily="34" charset="0"/>
                        <a:cs typeface="Readex Pro Lite" pitchFamily="2" charset="-78"/>
                      </a:endParaRPr>
                    </a:p>
                  </a:txBody>
                  <a:tcPr marL="36195" marR="36195" marT="10795" marB="10795" anchor="ctr">
                    <a:solidFill>
                      <a:srgbClr val="92D050"/>
                    </a:solidFill>
                  </a:tcPr>
                </a:tc>
                <a:tc>
                  <a:txBody>
                    <a:bodyPr/>
                    <a:lstStyle/>
                    <a:p>
                      <a:pPr algn="ctr">
                        <a:lnSpc>
                          <a:spcPct val="125000"/>
                        </a:lnSpc>
                        <a:spcAft>
                          <a:spcPts val="1000"/>
                        </a:spcAft>
                        <a:buNone/>
                      </a:pPr>
                      <a:r>
                        <a:rPr lang="fi-FI" sz="1000">
                          <a:solidFill>
                            <a:srgbClr val="000000"/>
                          </a:solidFill>
                          <a:effectLst/>
                          <a:latin typeface="Readex Pro Lite" pitchFamily="2" charset="-78"/>
                          <a:ea typeface="Calibri Light" panose="020F0302020204030204" pitchFamily="34" charset="0"/>
                          <a:cs typeface="Readex Pro Lite" pitchFamily="2" charset="-78"/>
                        </a:rPr>
                        <a:t>3 </a:t>
                      </a:r>
                      <a:endParaRPr lang="fi-FI" sz="1000">
                        <a:effectLst/>
                        <a:latin typeface="Readex Pro Lite" pitchFamily="2" charset="-78"/>
                        <a:ea typeface="Calibri Light" panose="020F0302020204030204" pitchFamily="34" charset="0"/>
                        <a:cs typeface="Readex Pro Lite" pitchFamily="2" charset="-78"/>
                      </a:endParaRPr>
                    </a:p>
                  </a:txBody>
                  <a:tcPr marL="36195" marR="36195" marT="10795" marB="10795" anchor="ctr"/>
                </a:tc>
                <a:extLst>
                  <a:ext uri="{0D108BD9-81ED-4DB2-BD59-A6C34878D82A}">
                    <a16:rowId xmlns:a16="http://schemas.microsoft.com/office/drawing/2014/main" val="2475221315"/>
                  </a:ext>
                </a:extLst>
              </a:tr>
              <a:tr h="167901">
                <a:tc>
                  <a:txBody>
                    <a:bodyPr/>
                    <a:lstStyle/>
                    <a:p>
                      <a:pPr>
                        <a:lnSpc>
                          <a:spcPct val="125000"/>
                        </a:lnSpc>
                        <a:spcAft>
                          <a:spcPts val="1000"/>
                        </a:spcAft>
                        <a:buNone/>
                      </a:pPr>
                      <a:r>
                        <a:rPr lang="fi-FI" sz="1000" b="1">
                          <a:solidFill>
                            <a:srgbClr val="000000"/>
                          </a:solidFill>
                          <a:effectLst/>
                          <a:latin typeface="Readex Pro Lite" pitchFamily="2" charset="-78"/>
                          <a:ea typeface="Calibri Light" panose="020F0302020204030204" pitchFamily="34" charset="0"/>
                          <a:cs typeface="Readex Pro Lite" pitchFamily="2" charset="-78"/>
                        </a:rPr>
                        <a:t>Ei hyödynnetä muita palveluita, projekti pääasiallinen palvelu</a:t>
                      </a:r>
                      <a:endParaRPr lang="fi-FI" sz="1000" b="1">
                        <a:effectLst/>
                        <a:latin typeface="Readex Pro Lite" pitchFamily="2" charset="-78"/>
                        <a:ea typeface="Calibri Light" panose="020F0302020204030204" pitchFamily="34" charset="0"/>
                        <a:cs typeface="Readex Pro Lite" pitchFamily="2" charset="-78"/>
                      </a:endParaRPr>
                    </a:p>
                  </a:txBody>
                  <a:tcPr marL="36195" marR="36195" marT="10795" marB="10795" anchor="b"/>
                </a:tc>
                <a:tc>
                  <a:txBody>
                    <a:bodyPr/>
                    <a:lstStyle/>
                    <a:p>
                      <a:pPr algn="ctr">
                        <a:lnSpc>
                          <a:spcPct val="125000"/>
                        </a:lnSpc>
                        <a:spcAft>
                          <a:spcPts val="1000"/>
                        </a:spcAft>
                        <a:buNone/>
                      </a:pPr>
                      <a:r>
                        <a:rPr lang="fi-FI" sz="1000" b="1">
                          <a:solidFill>
                            <a:srgbClr val="000000"/>
                          </a:solidFill>
                          <a:effectLst/>
                          <a:latin typeface="Readex Pro Lite" pitchFamily="2" charset="-78"/>
                          <a:ea typeface="Calibri Light" panose="020F0302020204030204" pitchFamily="34" charset="0"/>
                          <a:cs typeface="Readex Pro Lite" pitchFamily="2" charset="-78"/>
                        </a:rPr>
                        <a:t>59 </a:t>
                      </a:r>
                      <a:endParaRPr lang="fi-FI" sz="1000">
                        <a:effectLst/>
                        <a:latin typeface="Readex Pro Lite" pitchFamily="2" charset="-78"/>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000">
                          <a:solidFill>
                            <a:srgbClr val="000000"/>
                          </a:solidFill>
                          <a:effectLst/>
                          <a:latin typeface="Readex Pro Lite" pitchFamily="2" charset="-78"/>
                          <a:ea typeface="Calibri Light" panose="020F0302020204030204" pitchFamily="34" charset="0"/>
                          <a:cs typeface="Readex Pro Lite" pitchFamily="2" charset="-78"/>
                        </a:rPr>
                        <a:t>83 </a:t>
                      </a:r>
                      <a:endParaRPr lang="fi-FI" sz="1000">
                        <a:effectLst/>
                        <a:latin typeface="Readex Pro Lite" pitchFamily="2" charset="-78"/>
                        <a:ea typeface="Calibri Light" panose="020F0302020204030204" pitchFamily="34" charset="0"/>
                        <a:cs typeface="Readex Pro Lite" pitchFamily="2" charset="-78"/>
                      </a:endParaRPr>
                    </a:p>
                  </a:txBody>
                  <a:tcPr marL="36195" marR="36195" marT="10795" marB="10795" anchor="ctr">
                    <a:solidFill>
                      <a:srgbClr val="92D050"/>
                    </a:solidFill>
                  </a:tcPr>
                </a:tc>
                <a:tc>
                  <a:txBody>
                    <a:bodyPr/>
                    <a:lstStyle/>
                    <a:p>
                      <a:pPr algn="ctr">
                        <a:lnSpc>
                          <a:spcPct val="125000"/>
                        </a:lnSpc>
                        <a:spcAft>
                          <a:spcPts val="1000"/>
                        </a:spcAft>
                        <a:buNone/>
                      </a:pPr>
                      <a:r>
                        <a:rPr lang="fi-FI" sz="1000">
                          <a:solidFill>
                            <a:srgbClr val="000000"/>
                          </a:solidFill>
                          <a:effectLst/>
                          <a:latin typeface="Readex Pro Lite" pitchFamily="2" charset="-78"/>
                          <a:ea typeface="Calibri Light" panose="020F0302020204030204" pitchFamily="34" charset="0"/>
                          <a:cs typeface="Readex Pro Lite" pitchFamily="2" charset="-78"/>
                        </a:rPr>
                        <a:t>38</a:t>
                      </a:r>
                      <a:endParaRPr lang="fi-FI" sz="1000">
                        <a:effectLst/>
                        <a:latin typeface="Readex Pro Lite" pitchFamily="2" charset="-78"/>
                        <a:ea typeface="Calibri Light" panose="020F0302020204030204" pitchFamily="34" charset="0"/>
                        <a:cs typeface="Readex Pro Lite" pitchFamily="2" charset="-78"/>
                      </a:endParaRPr>
                    </a:p>
                  </a:txBody>
                  <a:tcPr marL="36195" marR="36195" marT="10795" marB="10795" anchor="ctr">
                    <a:solidFill>
                      <a:schemeClr val="accent2">
                        <a:lumMod val="60000"/>
                        <a:lumOff val="40000"/>
                      </a:schemeClr>
                    </a:solidFill>
                  </a:tcPr>
                </a:tc>
                <a:tc>
                  <a:txBody>
                    <a:bodyPr/>
                    <a:lstStyle/>
                    <a:p>
                      <a:pPr algn="ctr">
                        <a:lnSpc>
                          <a:spcPct val="125000"/>
                        </a:lnSpc>
                        <a:spcAft>
                          <a:spcPts val="1000"/>
                        </a:spcAft>
                        <a:buNone/>
                      </a:pPr>
                      <a:r>
                        <a:rPr lang="fi-FI" sz="1000">
                          <a:solidFill>
                            <a:srgbClr val="000000"/>
                          </a:solidFill>
                          <a:effectLst/>
                          <a:latin typeface="Readex Pro Lite" pitchFamily="2" charset="-78"/>
                          <a:ea typeface="Calibri Light" panose="020F0302020204030204" pitchFamily="34" charset="0"/>
                          <a:cs typeface="Readex Pro Lite" pitchFamily="2" charset="-78"/>
                        </a:rPr>
                        <a:t>50 </a:t>
                      </a:r>
                      <a:endParaRPr lang="fi-FI" sz="1000">
                        <a:effectLst/>
                        <a:latin typeface="Readex Pro Lite" pitchFamily="2" charset="-78"/>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000">
                          <a:solidFill>
                            <a:srgbClr val="000000"/>
                          </a:solidFill>
                          <a:effectLst/>
                          <a:latin typeface="Readex Pro Lite" pitchFamily="2" charset="-78"/>
                          <a:ea typeface="Calibri Light" panose="020F0302020204030204" pitchFamily="34" charset="0"/>
                          <a:cs typeface="Readex Pro Lite" pitchFamily="2" charset="-78"/>
                        </a:rPr>
                        <a:t>62 </a:t>
                      </a:r>
                      <a:endParaRPr lang="fi-FI" sz="1000">
                        <a:effectLst/>
                        <a:latin typeface="Readex Pro Lite" pitchFamily="2" charset="-78"/>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000">
                          <a:solidFill>
                            <a:srgbClr val="000000"/>
                          </a:solidFill>
                          <a:effectLst/>
                          <a:latin typeface="Readex Pro Lite" pitchFamily="2" charset="-78"/>
                          <a:ea typeface="Calibri Light" panose="020F0302020204030204" pitchFamily="34" charset="0"/>
                          <a:cs typeface="Readex Pro Lite" pitchFamily="2" charset="-78"/>
                        </a:rPr>
                        <a:t>35 </a:t>
                      </a:r>
                      <a:endParaRPr lang="fi-FI" sz="1000">
                        <a:effectLst/>
                        <a:latin typeface="Readex Pro Lite" pitchFamily="2" charset="-78"/>
                        <a:ea typeface="Calibri Light" panose="020F0302020204030204" pitchFamily="34" charset="0"/>
                        <a:cs typeface="Readex Pro Lite" pitchFamily="2" charset="-78"/>
                      </a:endParaRPr>
                    </a:p>
                  </a:txBody>
                  <a:tcPr marL="36195" marR="36195" marT="10795" marB="10795" anchor="ctr">
                    <a:solidFill>
                      <a:schemeClr val="accent2">
                        <a:lumMod val="60000"/>
                        <a:lumOff val="40000"/>
                      </a:schemeClr>
                    </a:solidFill>
                  </a:tcPr>
                </a:tc>
                <a:extLst>
                  <a:ext uri="{0D108BD9-81ED-4DB2-BD59-A6C34878D82A}">
                    <a16:rowId xmlns:a16="http://schemas.microsoft.com/office/drawing/2014/main" val="1037153431"/>
                  </a:ext>
                </a:extLst>
              </a:tr>
              <a:tr h="167901">
                <a:tc>
                  <a:txBody>
                    <a:bodyPr/>
                    <a:lstStyle/>
                    <a:p>
                      <a:pPr>
                        <a:lnSpc>
                          <a:spcPct val="125000"/>
                        </a:lnSpc>
                        <a:spcAft>
                          <a:spcPts val="1000"/>
                        </a:spcAft>
                        <a:buNone/>
                      </a:pPr>
                      <a:r>
                        <a:rPr lang="fi-FI" sz="1000">
                          <a:solidFill>
                            <a:srgbClr val="000000"/>
                          </a:solidFill>
                          <a:effectLst/>
                          <a:latin typeface="Readex Pro Lite" pitchFamily="2" charset="-78"/>
                          <a:ea typeface="Calibri Light" panose="020F0302020204030204" pitchFamily="34" charset="0"/>
                          <a:cs typeface="Readex Pro Lite" pitchFamily="2" charset="-78"/>
                        </a:rPr>
                        <a:t>Sairasloma</a:t>
                      </a:r>
                      <a:endParaRPr lang="fi-FI" sz="1000">
                        <a:effectLst/>
                        <a:latin typeface="Readex Pro Lite" pitchFamily="2" charset="-78"/>
                        <a:ea typeface="Calibri Light" panose="020F0302020204030204" pitchFamily="34" charset="0"/>
                        <a:cs typeface="Readex Pro Lite" pitchFamily="2" charset="-78"/>
                      </a:endParaRPr>
                    </a:p>
                  </a:txBody>
                  <a:tcPr marL="36195" marR="36195" marT="10795" marB="10795" anchor="b"/>
                </a:tc>
                <a:tc>
                  <a:txBody>
                    <a:bodyPr/>
                    <a:lstStyle/>
                    <a:p>
                      <a:pPr algn="ctr">
                        <a:lnSpc>
                          <a:spcPct val="125000"/>
                        </a:lnSpc>
                        <a:spcAft>
                          <a:spcPts val="1000"/>
                        </a:spcAft>
                        <a:buNone/>
                      </a:pPr>
                      <a:r>
                        <a:rPr lang="fi-FI" sz="1000" b="1">
                          <a:solidFill>
                            <a:srgbClr val="000000"/>
                          </a:solidFill>
                          <a:effectLst/>
                          <a:latin typeface="Readex Pro Lite" pitchFamily="2" charset="-78"/>
                          <a:ea typeface="Calibri Light" panose="020F0302020204030204" pitchFamily="34" charset="0"/>
                          <a:cs typeface="Readex Pro Lite" pitchFamily="2" charset="-78"/>
                        </a:rPr>
                        <a:t>6 </a:t>
                      </a:r>
                      <a:endParaRPr lang="fi-FI" sz="1000">
                        <a:effectLst/>
                        <a:latin typeface="Readex Pro Lite" pitchFamily="2" charset="-78"/>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000">
                          <a:solidFill>
                            <a:srgbClr val="000000"/>
                          </a:solidFill>
                          <a:effectLst/>
                          <a:latin typeface="Readex Pro Lite" pitchFamily="2" charset="-78"/>
                          <a:ea typeface="Calibri Light" panose="020F0302020204030204" pitchFamily="34" charset="0"/>
                          <a:cs typeface="Readex Pro Lite" pitchFamily="2" charset="-78"/>
                        </a:rPr>
                        <a:t>0 </a:t>
                      </a:r>
                      <a:endParaRPr lang="fi-FI" sz="1000">
                        <a:effectLst/>
                        <a:latin typeface="Readex Pro Lite" pitchFamily="2" charset="-78"/>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000">
                          <a:solidFill>
                            <a:srgbClr val="000000"/>
                          </a:solidFill>
                          <a:effectLst/>
                          <a:latin typeface="Readex Pro Lite" pitchFamily="2" charset="-78"/>
                          <a:ea typeface="Calibri Light" panose="020F0302020204030204" pitchFamily="34" charset="0"/>
                          <a:cs typeface="Readex Pro Lite" pitchFamily="2" charset="-78"/>
                        </a:rPr>
                        <a:t>10 </a:t>
                      </a:r>
                      <a:endParaRPr lang="fi-FI" sz="1000">
                        <a:effectLst/>
                        <a:latin typeface="Readex Pro Lite" pitchFamily="2" charset="-78"/>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000">
                          <a:solidFill>
                            <a:srgbClr val="000000"/>
                          </a:solidFill>
                          <a:effectLst/>
                          <a:latin typeface="Readex Pro Lite" pitchFamily="2" charset="-78"/>
                          <a:ea typeface="Calibri Light" panose="020F0302020204030204" pitchFamily="34" charset="0"/>
                          <a:cs typeface="Readex Pro Lite" pitchFamily="2" charset="-78"/>
                        </a:rPr>
                        <a:t>6 </a:t>
                      </a:r>
                      <a:endParaRPr lang="fi-FI" sz="1000">
                        <a:effectLst/>
                        <a:latin typeface="Readex Pro Lite" pitchFamily="2" charset="-78"/>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000">
                          <a:solidFill>
                            <a:srgbClr val="000000"/>
                          </a:solidFill>
                          <a:effectLst/>
                          <a:latin typeface="Readex Pro Lite" pitchFamily="2" charset="-78"/>
                          <a:ea typeface="Calibri Light" panose="020F0302020204030204" pitchFamily="34" charset="0"/>
                          <a:cs typeface="Readex Pro Lite" pitchFamily="2" charset="-78"/>
                        </a:rPr>
                        <a:t>0 </a:t>
                      </a:r>
                      <a:endParaRPr lang="fi-FI" sz="1000">
                        <a:effectLst/>
                        <a:latin typeface="Readex Pro Lite" pitchFamily="2" charset="-78"/>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000">
                          <a:solidFill>
                            <a:srgbClr val="000000"/>
                          </a:solidFill>
                          <a:effectLst/>
                          <a:latin typeface="Readex Pro Lite" pitchFamily="2" charset="-78"/>
                          <a:ea typeface="Calibri Light" panose="020F0302020204030204" pitchFamily="34" charset="0"/>
                          <a:cs typeface="Readex Pro Lite" pitchFamily="2" charset="-78"/>
                        </a:rPr>
                        <a:t>18 </a:t>
                      </a:r>
                      <a:endParaRPr lang="fi-FI" sz="1000">
                        <a:effectLst/>
                        <a:latin typeface="Readex Pro Lite" pitchFamily="2" charset="-78"/>
                        <a:ea typeface="Calibri Light" panose="020F0302020204030204" pitchFamily="34" charset="0"/>
                        <a:cs typeface="Readex Pro Lite" pitchFamily="2" charset="-78"/>
                      </a:endParaRPr>
                    </a:p>
                  </a:txBody>
                  <a:tcPr marL="36195" marR="36195" marT="10795" marB="10795" anchor="ctr">
                    <a:solidFill>
                      <a:srgbClr val="92D050"/>
                    </a:solidFill>
                  </a:tcPr>
                </a:tc>
                <a:extLst>
                  <a:ext uri="{0D108BD9-81ED-4DB2-BD59-A6C34878D82A}">
                    <a16:rowId xmlns:a16="http://schemas.microsoft.com/office/drawing/2014/main" val="3826748276"/>
                  </a:ext>
                </a:extLst>
              </a:tr>
              <a:tr h="167901">
                <a:tc>
                  <a:txBody>
                    <a:bodyPr/>
                    <a:lstStyle/>
                    <a:p>
                      <a:pPr>
                        <a:lnSpc>
                          <a:spcPct val="125000"/>
                        </a:lnSpc>
                        <a:spcAft>
                          <a:spcPts val="1000"/>
                        </a:spcAft>
                        <a:buNone/>
                      </a:pPr>
                      <a:r>
                        <a:rPr lang="fi-FI" sz="1000">
                          <a:solidFill>
                            <a:srgbClr val="000000"/>
                          </a:solidFill>
                          <a:effectLst/>
                          <a:latin typeface="Readex Pro Lite" pitchFamily="2" charset="-78"/>
                          <a:ea typeface="Calibri Light" panose="020F0302020204030204" pitchFamily="34" charset="0"/>
                          <a:cs typeface="Readex Pro Lite" pitchFamily="2" charset="-78"/>
                        </a:rPr>
                        <a:t>Saanut ammattipätevyyden</a:t>
                      </a:r>
                      <a:endParaRPr lang="fi-FI" sz="1000">
                        <a:effectLst/>
                        <a:latin typeface="Readex Pro Lite" pitchFamily="2" charset="-78"/>
                        <a:ea typeface="Calibri Light" panose="020F0302020204030204" pitchFamily="34" charset="0"/>
                        <a:cs typeface="Readex Pro Lite" pitchFamily="2" charset="-78"/>
                      </a:endParaRPr>
                    </a:p>
                  </a:txBody>
                  <a:tcPr marL="36195" marR="36195" marT="10795" marB="10795" anchor="b"/>
                </a:tc>
                <a:tc>
                  <a:txBody>
                    <a:bodyPr/>
                    <a:lstStyle/>
                    <a:p>
                      <a:pPr algn="ctr">
                        <a:lnSpc>
                          <a:spcPct val="125000"/>
                        </a:lnSpc>
                        <a:spcAft>
                          <a:spcPts val="1000"/>
                        </a:spcAft>
                        <a:buNone/>
                      </a:pPr>
                      <a:r>
                        <a:rPr lang="fi-FI" sz="1000" b="1">
                          <a:solidFill>
                            <a:srgbClr val="000000"/>
                          </a:solidFill>
                          <a:effectLst/>
                          <a:latin typeface="Readex Pro Lite" pitchFamily="2" charset="-78"/>
                          <a:ea typeface="Calibri Light" panose="020F0302020204030204" pitchFamily="34" charset="0"/>
                          <a:cs typeface="Readex Pro Lite" pitchFamily="2" charset="-78"/>
                        </a:rPr>
                        <a:t>2 </a:t>
                      </a:r>
                      <a:endParaRPr lang="fi-FI" sz="1000">
                        <a:effectLst/>
                        <a:latin typeface="Readex Pro Lite" pitchFamily="2" charset="-78"/>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000">
                          <a:solidFill>
                            <a:srgbClr val="000000"/>
                          </a:solidFill>
                          <a:effectLst/>
                          <a:latin typeface="Readex Pro Lite" pitchFamily="2" charset="-78"/>
                          <a:ea typeface="Calibri Light" panose="020F0302020204030204" pitchFamily="34" charset="0"/>
                          <a:cs typeface="Readex Pro Lite" pitchFamily="2" charset="-78"/>
                        </a:rPr>
                        <a:t>1 </a:t>
                      </a:r>
                      <a:endParaRPr lang="fi-FI" sz="1000">
                        <a:effectLst/>
                        <a:latin typeface="Readex Pro Lite" pitchFamily="2" charset="-78"/>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000">
                          <a:solidFill>
                            <a:srgbClr val="000000"/>
                          </a:solidFill>
                          <a:effectLst/>
                          <a:latin typeface="Readex Pro Lite" pitchFamily="2" charset="-78"/>
                          <a:ea typeface="Calibri Light" panose="020F0302020204030204" pitchFamily="34" charset="0"/>
                          <a:cs typeface="Readex Pro Lite" pitchFamily="2" charset="-78"/>
                        </a:rPr>
                        <a:t>6 </a:t>
                      </a:r>
                      <a:endParaRPr lang="fi-FI" sz="1000">
                        <a:effectLst/>
                        <a:latin typeface="Readex Pro Lite" pitchFamily="2" charset="-78"/>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000">
                          <a:solidFill>
                            <a:srgbClr val="000000"/>
                          </a:solidFill>
                          <a:effectLst/>
                          <a:latin typeface="Readex Pro Lite" pitchFamily="2" charset="-78"/>
                          <a:ea typeface="Calibri Light" panose="020F0302020204030204" pitchFamily="34" charset="0"/>
                          <a:cs typeface="Readex Pro Lite" pitchFamily="2" charset="-78"/>
                        </a:rPr>
                        <a:t>0 </a:t>
                      </a:r>
                      <a:endParaRPr lang="fi-FI" sz="1000">
                        <a:effectLst/>
                        <a:latin typeface="Readex Pro Lite" pitchFamily="2" charset="-78"/>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000">
                          <a:solidFill>
                            <a:srgbClr val="000000"/>
                          </a:solidFill>
                          <a:effectLst/>
                          <a:latin typeface="Readex Pro Lite" pitchFamily="2" charset="-78"/>
                          <a:ea typeface="Calibri Light" panose="020F0302020204030204" pitchFamily="34" charset="0"/>
                          <a:cs typeface="Readex Pro Lite" pitchFamily="2" charset="-78"/>
                        </a:rPr>
                        <a:t>0 </a:t>
                      </a:r>
                      <a:endParaRPr lang="fi-FI" sz="1000">
                        <a:effectLst/>
                        <a:latin typeface="Readex Pro Lite" pitchFamily="2" charset="-78"/>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000">
                          <a:solidFill>
                            <a:srgbClr val="000000"/>
                          </a:solidFill>
                          <a:effectLst/>
                          <a:latin typeface="Readex Pro Lite" pitchFamily="2" charset="-78"/>
                          <a:ea typeface="Calibri Light" panose="020F0302020204030204" pitchFamily="34" charset="0"/>
                          <a:cs typeface="Readex Pro Lite" pitchFamily="2" charset="-78"/>
                        </a:rPr>
                        <a:t>4 </a:t>
                      </a:r>
                      <a:endParaRPr lang="fi-FI" sz="1000">
                        <a:effectLst/>
                        <a:latin typeface="Readex Pro Lite" pitchFamily="2" charset="-78"/>
                        <a:ea typeface="Calibri Light" panose="020F0302020204030204" pitchFamily="34" charset="0"/>
                        <a:cs typeface="Readex Pro Lite" pitchFamily="2" charset="-78"/>
                      </a:endParaRPr>
                    </a:p>
                  </a:txBody>
                  <a:tcPr marL="36195" marR="36195" marT="10795" marB="10795" anchor="ctr"/>
                </a:tc>
                <a:extLst>
                  <a:ext uri="{0D108BD9-81ED-4DB2-BD59-A6C34878D82A}">
                    <a16:rowId xmlns:a16="http://schemas.microsoft.com/office/drawing/2014/main" val="2618539595"/>
                  </a:ext>
                </a:extLst>
              </a:tr>
            </a:tbl>
          </a:graphicData>
        </a:graphic>
      </p:graphicFrame>
    </p:spTree>
    <p:extLst>
      <p:ext uri="{BB962C8B-B14F-4D97-AF65-F5344CB8AC3E}">
        <p14:creationId xmlns:p14="http://schemas.microsoft.com/office/powerpoint/2010/main" val="908799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F4CF46-1FB5-3FDF-6748-A2D3BB794C5D}"/>
            </a:ext>
          </a:extLst>
        </p:cNvPr>
        <p:cNvGrpSpPr/>
        <p:nvPr/>
      </p:nvGrpSpPr>
      <p:grpSpPr>
        <a:xfrm>
          <a:off x="0" y="0"/>
          <a:ext cx="0" cy="0"/>
          <a:chOff x="0" y="0"/>
          <a:chExt cx="0" cy="0"/>
        </a:xfrm>
      </p:grpSpPr>
      <p:sp>
        <p:nvSpPr>
          <p:cNvPr id="5" name="Otsikko 4">
            <a:extLst>
              <a:ext uri="{FF2B5EF4-FFF2-40B4-BE49-F238E27FC236}">
                <a16:creationId xmlns:a16="http://schemas.microsoft.com/office/drawing/2014/main" id="{EAD30728-E998-A7FD-2478-F413E0291920}"/>
              </a:ext>
            </a:extLst>
          </p:cNvPr>
          <p:cNvSpPr>
            <a:spLocks noGrp="1"/>
          </p:cNvSpPr>
          <p:nvPr>
            <p:ph type="title"/>
          </p:nvPr>
        </p:nvSpPr>
        <p:spPr>
          <a:xfrm>
            <a:off x="550863" y="365125"/>
            <a:ext cx="11090275" cy="778381"/>
          </a:xfrm>
        </p:spPr>
        <p:txBody>
          <a:bodyPr anchor="t">
            <a:normAutofit/>
          </a:bodyPr>
          <a:lstStyle/>
          <a:p>
            <a:r>
              <a:rPr lang="fi-FI" sz="3200"/>
              <a:t>Asiakaskokemus – henkilöasiakkaat</a:t>
            </a:r>
          </a:p>
        </p:txBody>
      </p:sp>
      <p:sp>
        <p:nvSpPr>
          <p:cNvPr id="4" name="Dian numeron paikkamerkki 3">
            <a:extLst>
              <a:ext uri="{FF2B5EF4-FFF2-40B4-BE49-F238E27FC236}">
                <a16:creationId xmlns:a16="http://schemas.microsoft.com/office/drawing/2014/main" id="{91CB9A46-0E6F-043E-F3AD-B07FFA15BDF7}"/>
              </a:ext>
            </a:extLst>
          </p:cNvPr>
          <p:cNvSpPr>
            <a:spLocks noGrp="1"/>
          </p:cNvSpPr>
          <p:nvPr>
            <p:ph type="sldNum" sz="quarter" idx="4294967295"/>
          </p:nvPr>
        </p:nvSpPr>
        <p:spPr>
          <a:xfrm>
            <a:off x="11639550" y="6378575"/>
            <a:ext cx="552450" cy="365125"/>
          </a:xfrm>
        </p:spPr>
        <p:txBody>
          <a:bodyPr/>
          <a:lstStyle/>
          <a:p>
            <a:fld id="{D106FC8A-82DD-A442-9B6A-8A71E88F6711}" type="slidenum">
              <a:rPr lang="en-FI" smtClean="0"/>
              <a:pPr/>
              <a:t>13</a:t>
            </a:fld>
            <a:endParaRPr lang="en-FI"/>
          </a:p>
        </p:txBody>
      </p:sp>
      <p:sp>
        <p:nvSpPr>
          <p:cNvPr id="11" name="Tekstiruutu 10">
            <a:extLst>
              <a:ext uri="{FF2B5EF4-FFF2-40B4-BE49-F238E27FC236}">
                <a16:creationId xmlns:a16="http://schemas.microsoft.com/office/drawing/2014/main" id="{17E98907-54C7-5722-DA81-B0B0BB674CBC}"/>
              </a:ext>
            </a:extLst>
          </p:cNvPr>
          <p:cNvSpPr txBox="1"/>
          <p:nvPr/>
        </p:nvSpPr>
        <p:spPr>
          <a:xfrm>
            <a:off x="462116" y="6228809"/>
            <a:ext cx="11402962" cy="400110"/>
          </a:xfrm>
          <a:prstGeom prst="rect">
            <a:avLst/>
          </a:prstGeom>
          <a:noFill/>
        </p:spPr>
        <p:txBody>
          <a:bodyPr wrap="square">
            <a:spAutoFit/>
          </a:bodyPr>
          <a:lstStyle/>
          <a:p>
            <a:r>
              <a:rPr lang="fi-FI" sz="1000">
                <a:effectLst/>
                <a:latin typeface="Readex Pro Lite" pitchFamily="2" charset="-78"/>
                <a:ea typeface="Calibri Light" panose="020F0302020204030204" pitchFamily="34" charset="0"/>
                <a:cs typeface="Times New Roman" panose="02020603050405020304" pitchFamily="18" charset="0"/>
              </a:rPr>
              <a:t>Asiakaskyselyihin vastasi yhteensä </a:t>
            </a:r>
            <a:r>
              <a:rPr lang="fi-FI" sz="1000" b="1">
                <a:effectLst/>
                <a:latin typeface="Readex Pro Lite" pitchFamily="2" charset="-78"/>
                <a:ea typeface="Calibri Light" panose="020F0302020204030204" pitchFamily="34" charset="0"/>
                <a:cs typeface="Times New Roman" panose="02020603050405020304" pitchFamily="18" charset="0"/>
              </a:rPr>
              <a:t>99 </a:t>
            </a:r>
            <a:r>
              <a:rPr lang="fi-FI" sz="1000">
                <a:effectLst/>
                <a:latin typeface="Readex Pro Lite" pitchFamily="2" charset="-78"/>
                <a:ea typeface="Calibri Light" panose="020F0302020204030204" pitchFamily="34" charset="0"/>
                <a:cs typeface="Times New Roman" panose="02020603050405020304" pitchFamily="18" charset="0"/>
              </a:rPr>
              <a:t>hankkeen asiakasta syyskuun 2025 loppuun mennessä. Asiakaskysely on lähetetty arviolta 316 henkilölle, jolloin </a:t>
            </a:r>
            <a:r>
              <a:rPr lang="fi-FI" sz="1000" b="1">
                <a:effectLst/>
                <a:latin typeface="Readex Pro Lite" pitchFamily="2" charset="-78"/>
                <a:ea typeface="Calibri Light" panose="020F0302020204030204" pitchFamily="34" charset="0"/>
                <a:cs typeface="Times New Roman" panose="02020603050405020304" pitchFamily="18" charset="0"/>
              </a:rPr>
              <a:t>vastausprosentti on 31 %. </a:t>
            </a:r>
            <a:r>
              <a:rPr lang="fi-FI" sz="1000" b="1">
                <a:latin typeface="Readex Pro Lite" pitchFamily="2" charset="-78"/>
                <a:ea typeface="Calibri Light" panose="020F0302020204030204" pitchFamily="34" charset="0"/>
                <a:cs typeface="Times New Roman" panose="02020603050405020304" pitchFamily="18" charset="0"/>
              </a:rPr>
              <a:t>Vastausprosentti oli korkein </a:t>
            </a:r>
            <a:r>
              <a:rPr lang="fi-FI" sz="1000" b="1" err="1">
                <a:latin typeface="Readex Pro Lite" pitchFamily="2" charset="-78"/>
                <a:ea typeface="Calibri Light" panose="020F0302020204030204" pitchFamily="34" charset="0"/>
                <a:cs typeface="Times New Roman" panose="02020603050405020304" pitchFamily="18" charset="0"/>
              </a:rPr>
              <a:t>Ksakki</a:t>
            </a:r>
            <a:r>
              <a:rPr lang="fi-FI" sz="1000" b="1">
                <a:latin typeface="Readex Pro Lite" pitchFamily="2" charset="-78"/>
                <a:ea typeface="Calibri Light" panose="020F0302020204030204" pitchFamily="34" charset="0"/>
                <a:cs typeface="Times New Roman" panose="02020603050405020304" pitchFamily="18" charset="0"/>
              </a:rPr>
              <a:t> ry:llä (75 %) ja matalin Kuusamossa (13%). Teemahaastattelut 22 kpl tehtiin arvioitsijan toimesta tasaisesti kaikkien tahojen asiakkaille.</a:t>
            </a:r>
            <a:endParaRPr lang="fi-FI" sz="1400" b="1">
              <a:latin typeface="Readex Pro Lite" pitchFamily="2" charset="-78"/>
              <a:ea typeface="Calibri Light" panose="020F0302020204030204" pitchFamily="34" charset="0"/>
              <a:cs typeface="Times New Roman" panose="02020603050405020304" pitchFamily="18" charset="0"/>
            </a:endParaRPr>
          </a:p>
        </p:txBody>
      </p:sp>
      <p:sp>
        <p:nvSpPr>
          <p:cNvPr id="18" name="Tekstiruutu 17">
            <a:extLst>
              <a:ext uri="{FF2B5EF4-FFF2-40B4-BE49-F238E27FC236}">
                <a16:creationId xmlns:a16="http://schemas.microsoft.com/office/drawing/2014/main" id="{F1CA3034-8542-773E-3298-AB0060679BB1}"/>
              </a:ext>
            </a:extLst>
          </p:cNvPr>
          <p:cNvSpPr txBox="1"/>
          <p:nvPr/>
        </p:nvSpPr>
        <p:spPr>
          <a:xfrm>
            <a:off x="462115" y="3375265"/>
            <a:ext cx="11249239" cy="1631216"/>
          </a:xfrm>
          <a:prstGeom prst="rect">
            <a:avLst/>
          </a:prstGeom>
          <a:noFill/>
        </p:spPr>
        <p:txBody>
          <a:bodyPr wrap="square">
            <a:spAutoFit/>
          </a:bodyPr>
          <a:lstStyle/>
          <a:p>
            <a:r>
              <a:rPr lang="fi-FI" sz="1600" b="1"/>
              <a:t>Nostoja haastatteluista:</a:t>
            </a:r>
          </a:p>
          <a:p>
            <a:pPr marL="285750" indent="-285750">
              <a:buFont typeface="Arial" panose="020B0604020202020204" pitchFamily="34" charset="0"/>
              <a:buChar char="•"/>
            </a:pPr>
            <a:r>
              <a:rPr lang="fi-FI" sz="1400"/>
              <a:t>Lähes kaikkien mielestä </a:t>
            </a:r>
            <a:r>
              <a:rPr lang="fi-FI" sz="1400" b="1"/>
              <a:t>hankkeen palvelut vastasivat hyvin omia tarpeita. </a:t>
            </a:r>
            <a:r>
              <a:rPr lang="fi-FI" sz="1400"/>
              <a:t>Suuri osa oli hyvinkin tyytyväisiä saamaansa tukeen. </a:t>
            </a:r>
          </a:p>
          <a:p>
            <a:pPr marL="285750" indent="-285750">
              <a:buFont typeface="Arial" panose="020B0604020202020204" pitchFamily="34" charset="0"/>
              <a:buChar char="•"/>
            </a:pPr>
            <a:r>
              <a:rPr lang="fi-FI" sz="1400" b="1"/>
              <a:t>Hyödyllisimmäksi koettu tuki</a:t>
            </a:r>
            <a:r>
              <a:rPr lang="fi-FI" sz="1400"/>
              <a:t> liittyi </a:t>
            </a:r>
            <a:r>
              <a:rPr lang="fi-FI" sz="1400" b="1"/>
              <a:t>konkreettisiin asioihin tilanteessa eteenpäin pääsemisessä, neuvoihin ja uusiin näkökulmiin, keskusteluihin yleisesti ja matalaan kynnykseen olla yhteydessä.</a:t>
            </a:r>
          </a:p>
          <a:p>
            <a:pPr marL="285750" indent="-285750">
              <a:buFont typeface="Arial" panose="020B0604020202020204" pitchFamily="34" charset="0"/>
              <a:buChar char="•"/>
            </a:pPr>
            <a:r>
              <a:rPr lang="fi-FI" sz="1400"/>
              <a:t>Haastateltavien mielestä </a:t>
            </a:r>
            <a:r>
              <a:rPr lang="fi-FI" sz="1400" b="1"/>
              <a:t>hanke on henkilökohtaisempi, kokonaisvaltaisempi, aktiivisempi ja konkreettisempi </a:t>
            </a:r>
            <a:r>
              <a:rPr lang="fi-FI" sz="1400"/>
              <a:t>kuin muut työllistämistä edistävät palvelut, joista heillä oli kokemusta. </a:t>
            </a:r>
          </a:p>
          <a:p>
            <a:pPr marL="285750" indent="-285750">
              <a:buFont typeface="Arial" panose="020B0604020202020204" pitchFamily="34" charset="0"/>
              <a:buChar char="•"/>
            </a:pPr>
            <a:r>
              <a:rPr lang="fi-FI" sz="1400"/>
              <a:t>Kaikki arvioivat, </a:t>
            </a:r>
            <a:r>
              <a:rPr lang="fi-FI" sz="1400" b="1"/>
              <a:t>etteivät he olisi todennäköisesti päässeet samaan lopputulokseen samassa ajassa ilman hankkeen tukea</a:t>
            </a:r>
            <a:r>
              <a:rPr lang="fi-FI" sz="1400"/>
              <a:t>. </a:t>
            </a:r>
          </a:p>
        </p:txBody>
      </p:sp>
      <p:graphicFrame>
        <p:nvGraphicFramePr>
          <p:cNvPr id="6" name="Taulukko 5">
            <a:extLst>
              <a:ext uri="{FF2B5EF4-FFF2-40B4-BE49-F238E27FC236}">
                <a16:creationId xmlns:a16="http://schemas.microsoft.com/office/drawing/2014/main" id="{7B50AE8A-D054-D47B-32DE-C891582E3CC1}"/>
              </a:ext>
            </a:extLst>
          </p:cNvPr>
          <p:cNvGraphicFramePr>
            <a:graphicFrameLocks noGrp="1"/>
          </p:cNvGraphicFramePr>
          <p:nvPr>
            <p:extLst>
              <p:ext uri="{D42A27DB-BD31-4B8C-83A1-F6EECF244321}">
                <p14:modId xmlns:p14="http://schemas.microsoft.com/office/powerpoint/2010/main" val="86104391"/>
              </p:ext>
            </p:extLst>
          </p:nvPr>
        </p:nvGraphicFramePr>
        <p:xfrm>
          <a:off x="550863" y="1180686"/>
          <a:ext cx="7344000" cy="1962273"/>
        </p:xfrm>
        <a:graphic>
          <a:graphicData uri="http://schemas.openxmlformats.org/drawingml/2006/table">
            <a:tbl>
              <a:tblPr firstRow="1" firstCol="1" bandRow="1"/>
              <a:tblGrid>
                <a:gridCol w="1368000">
                  <a:extLst>
                    <a:ext uri="{9D8B030D-6E8A-4147-A177-3AD203B41FA5}">
                      <a16:colId xmlns:a16="http://schemas.microsoft.com/office/drawing/2014/main" val="3282670671"/>
                    </a:ext>
                  </a:extLst>
                </a:gridCol>
                <a:gridCol w="288000">
                  <a:extLst>
                    <a:ext uri="{9D8B030D-6E8A-4147-A177-3AD203B41FA5}">
                      <a16:colId xmlns:a16="http://schemas.microsoft.com/office/drawing/2014/main" val="38340252"/>
                    </a:ext>
                  </a:extLst>
                </a:gridCol>
                <a:gridCol w="288000">
                  <a:extLst>
                    <a:ext uri="{9D8B030D-6E8A-4147-A177-3AD203B41FA5}">
                      <a16:colId xmlns:a16="http://schemas.microsoft.com/office/drawing/2014/main" val="3505897075"/>
                    </a:ext>
                  </a:extLst>
                </a:gridCol>
                <a:gridCol w="288000">
                  <a:extLst>
                    <a:ext uri="{9D8B030D-6E8A-4147-A177-3AD203B41FA5}">
                      <a16:colId xmlns:a16="http://schemas.microsoft.com/office/drawing/2014/main" val="3230432070"/>
                    </a:ext>
                  </a:extLst>
                </a:gridCol>
                <a:gridCol w="288000">
                  <a:extLst>
                    <a:ext uri="{9D8B030D-6E8A-4147-A177-3AD203B41FA5}">
                      <a16:colId xmlns:a16="http://schemas.microsoft.com/office/drawing/2014/main" val="2371093078"/>
                    </a:ext>
                  </a:extLst>
                </a:gridCol>
                <a:gridCol w="288000">
                  <a:extLst>
                    <a:ext uri="{9D8B030D-6E8A-4147-A177-3AD203B41FA5}">
                      <a16:colId xmlns:a16="http://schemas.microsoft.com/office/drawing/2014/main" val="2778065483"/>
                    </a:ext>
                  </a:extLst>
                </a:gridCol>
                <a:gridCol w="288000">
                  <a:extLst>
                    <a:ext uri="{9D8B030D-6E8A-4147-A177-3AD203B41FA5}">
                      <a16:colId xmlns:a16="http://schemas.microsoft.com/office/drawing/2014/main" val="3889221792"/>
                    </a:ext>
                  </a:extLst>
                </a:gridCol>
                <a:gridCol w="504000">
                  <a:extLst>
                    <a:ext uri="{9D8B030D-6E8A-4147-A177-3AD203B41FA5}">
                      <a16:colId xmlns:a16="http://schemas.microsoft.com/office/drawing/2014/main" val="1204979607"/>
                    </a:ext>
                  </a:extLst>
                </a:gridCol>
                <a:gridCol w="504000">
                  <a:extLst>
                    <a:ext uri="{9D8B030D-6E8A-4147-A177-3AD203B41FA5}">
                      <a16:colId xmlns:a16="http://schemas.microsoft.com/office/drawing/2014/main" val="1522020317"/>
                    </a:ext>
                  </a:extLst>
                </a:gridCol>
                <a:gridCol w="504000">
                  <a:extLst>
                    <a:ext uri="{9D8B030D-6E8A-4147-A177-3AD203B41FA5}">
                      <a16:colId xmlns:a16="http://schemas.microsoft.com/office/drawing/2014/main" val="3761959250"/>
                    </a:ext>
                  </a:extLst>
                </a:gridCol>
                <a:gridCol w="504000">
                  <a:extLst>
                    <a:ext uri="{9D8B030D-6E8A-4147-A177-3AD203B41FA5}">
                      <a16:colId xmlns:a16="http://schemas.microsoft.com/office/drawing/2014/main" val="649310650"/>
                    </a:ext>
                  </a:extLst>
                </a:gridCol>
                <a:gridCol w="2232000">
                  <a:extLst>
                    <a:ext uri="{9D8B030D-6E8A-4147-A177-3AD203B41FA5}">
                      <a16:colId xmlns:a16="http://schemas.microsoft.com/office/drawing/2014/main" val="2695536978"/>
                    </a:ext>
                  </a:extLst>
                </a:gridCol>
              </a:tblGrid>
              <a:tr h="220068">
                <a:tc rowSpan="3">
                  <a:txBody>
                    <a:bodyPr/>
                    <a:lstStyle/>
                    <a:p>
                      <a:pPr algn="ctr">
                        <a:lnSpc>
                          <a:spcPct val="125000"/>
                        </a:lnSpc>
                        <a:spcAft>
                          <a:spcPts val="1000"/>
                        </a:spcAft>
                        <a:buNone/>
                      </a:pPr>
                      <a:r>
                        <a:rPr lang="fi-FI" sz="1000" b="1">
                          <a:solidFill>
                            <a:srgbClr val="000000"/>
                          </a:solidFill>
                          <a:effectLst/>
                          <a:latin typeface="+mn-lt"/>
                          <a:ea typeface="Times New Roman" panose="02020603050405020304" pitchFamily="18" charset="0"/>
                          <a:cs typeface="Readex Pro Lite" pitchFamily="2" charset="-78"/>
                        </a:rPr>
                        <a:t>Hankkeen suosittelu ystävälle (1-10) </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gridSpan="6">
                  <a:txBody>
                    <a:bodyPr/>
                    <a:lstStyle/>
                    <a:p>
                      <a:pPr algn="ctr">
                        <a:lnSpc>
                          <a:spcPct val="125000"/>
                        </a:lnSpc>
                        <a:spcAft>
                          <a:spcPts val="1000"/>
                        </a:spcAft>
                        <a:buNone/>
                      </a:pPr>
                      <a:r>
                        <a:rPr lang="fi-FI" sz="1200" b="1">
                          <a:solidFill>
                            <a:srgbClr val="000000"/>
                          </a:solidFill>
                          <a:effectLst/>
                          <a:latin typeface="+mn-lt"/>
                          <a:ea typeface="Times New Roman" panose="02020603050405020304" pitchFamily="18" charset="0"/>
                          <a:cs typeface="Readex Pro Lite" pitchFamily="2" charset="-78"/>
                        </a:rPr>
                        <a:t>Arvostelijat</a:t>
                      </a:r>
                      <a:endParaRPr lang="fi-FI" sz="1000">
                        <a:effectLst/>
                        <a:latin typeface="+mn-lt"/>
                        <a:ea typeface="Calibri Light" panose="020F0302020204030204" pitchFamily="34" charset="0"/>
                        <a:cs typeface="Readex Pro Lite" pitchFamily="2" charset="-78"/>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D93A2B"/>
                    </a:solidFill>
                  </a:tcPr>
                </a:tc>
                <a:tc hMerge="1">
                  <a:txBody>
                    <a:bodyPr/>
                    <a:lstStyle/>
                    <a:p>
                      <a:endParaRPr lang="fi-FI"/>
                    </a:p>
                  </a:txBody>
                  <a:tcPr>
                    <a:lnL w="12700" cap="flat" cmpd="sng" algn="ctr">
                      <a:solidFill>
                        <a:schemeClr val="accent2"/>
                      </a:solidFill>
                      <a:prstDash val="solid"/>
                      <a:round/>
                      <a:headEnd type="none" w="med" len="med"/>
                      <a:tailEnd type="none" w="med" len="med"/>
                    </a:lnL>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gridSpan="2">
                  <a:txBody>
                    <a:bodyPr/>
                    <a:lstStyle/>
                    <a:p>
                      <a:pPr algn="ctr">
                        <a:lnSpc>
                          <a:spcPct val="125000"/>
                        </a:lnSpc>
                        <a:spcAft>
                          <a:spcPts val="1000"/>
                        </a:spcAft>
                        <a:buNone/>
                      </a:pPr>
                      <a:r>
                        <a:rPr lang="fi-FI" sz="1200" b="1">
                          <a:solidFill>
                            <a:srgbClr val="000000"/>
                          </a:solidFill>
                          <a:effectLst/>
                          <a:latin typeface="+mn-lt"/>
                          <a:ea typeface="Times New Roman" panose="02020603050405020304" pitchFamily="18" charset="0"/>
                          <a:cs typeface="Readex Pro Lite" pitchFamily="2" charset="-78"/>
                        </a:rPr>
                        <a:t>Passiiviset</a:t>
                      </a:r>
                      <a:endParaRPr lang="fi-FI" sz="1000">
                        <a:effectLst/>
                        <a:latin typeface="+mn-lt"/>
                        <a:ea typeface="Calibri Light" panose="020F0302020204030204" pitchFamily="34" charset="0"/>
                        <a:cs typeface="Readex Pro Lite" pitchFamily="2" charset="-78"/>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DC22E"/>
                    </a:solidFill>
                  </a:tcPr>
                </a:tc>
                <a:tc hMerge="1">
                  <a:txBody>
                    <a:bodyPr/>
                    <a:lstStyle/>
                    <a:p>
                      <a:endParaRPr lang="fi-FI"/>
                    </a:p>
                  </a:txBody>
                  <a:tcPr/>
                </a:tc>
                <a:tc gridSpan="2">
                  <a:txBody>
                    <a:bodyPr/>
                    <a:lstStyle/>
                    <a:p>
                      <a:pPr algn="ctr">
                        <a:lnSpc>
                          <a:spcPct val="125000"/>
                        </a:lnSpc>
                        <a:spcAft>
                          <a:spcPts val="1000"/>
                        </a:spcAft>
                        <a:buNone/>
                      </a:pPr>
                      <a:r>
                        <a:rPr lang="fi-FI" sz="1200" b="1">
                          <a:solidFill>
                            <a:srgbClr val="000000"/>
                          </a:solidFill>
                          <a:effectLst/>
                          <a:latin typeface="+mn-lt"/>
                          <a:ea typeface="Times New Roman" panose="02020603050405020304" pitchFamily="18" charset="0"/>
                          <a:cs typeface="Readex Pro Lite" pitchFamily="2" charset="-78"/>
                        </a:rPr>
                        <a:t>Suosittelijat</a:t>
                      </a:r>
                      <a:endParaRPr lang="fi-FI" sz="1000">
                        <a:effectLst/>
                        <a:latin typeface="+mn-lt"/>
                        <a:ea typeface="Calibri Light" panose="020F0302020204030204" pitchFamily="34" charset="0"/>
                        <a:cs typeface="Readex Pro Lite" pitchFamily="2" charset="-78"/>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5ABC69"/>
                    </a:solidFill>
                  </a:tcPr>
                </a:tc>
                <a:tc hMerge="1">
                  <a:txBody>
                    <a:bodyPr/>
                    <a:lstStyle/>
                    <a:p>
                      <a:endParaRPr lang="fi-FI"/>
                    </a:p>
                  </a:txBody>
                  <a:tcPr/>
                </a:tc>
                <a:tc rowSpan="4">
                  <a:txBody>
                    <a:bodyPr/>
                    <a:lstStyle/>
                    <a:p>
                      <a:pPr algn="ctr">
                        <a:lnSpc>
                          <a:spcPct val="125000"/>
                        </a:lnSpc>
                        <a:spcAft>
                          <a:spcPts val="1000"/>
                        </a:spcAft>
                        <a:buNone/>
                      </a:pPr>
                      <a:r>
                        <a:rPr lang="fi-FI" sz="1200" b="1">
                          <a:effectLst/>
                          <a:latin typeface="+mn-lt"/>
                          <a:ea typeface="Calibri Light" panose="020F0302020204030204" pitchFamily="34" charset="0"/>
                          <a:cs typeface="Readex Pro Lite" pitchFamily="2" charset="-78"/>
                        </a:rPr>
                        <a:t>Asiakkaan kokema hyöty palvelusta kouluarvosanaksi muutettuna</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579929854"/>
                  </a:ext>
                </a:extLst>
              </a:tr>
              <a:tr h="220068">
                <a:tc vMerge="1">
                  <a:txBody>
                    <a:bodyPr/>
                    <a:lstStyle/>
                    <a:p>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a:lnSpc>
                          <a:spcPct val="125000"/>
                        </a:lnSpc>
                        <a:spcAft>
                          <a:spcPts val="1000"/>
                        </a:spcAft>
                        <a:buNone/>
                      </a:pPr>
                      <a:r>
                        <a:rPr lang="fi-FI" sz="1200" b="1">
                          <a:solidFill>
                            <a:srgbClr val="000000"/>
                          </a:solidFill>
                          <a:effectLst/>
                          <a:latin typeface="+mn-lt"/>
                          <a:cs typeface="Readex Pro Lite" pitchFamily="2" charset="-78"/>
                        </a:rPr>
                        <a:t>1</a:t>
                      </a:r>
                      <a:endParaRPr lang="fi-FI" sz="1000">
                        <a:effectLst/>
                        <a:latin typeface="+mn-lt"/>
                        <a:ea typeface="Calibri Light" panose="020F0302020204030204" pitchFamily="34" charset="0"/>
                        <a:cs typeface="Readex Pro Lite" pitchFamily="2" charset="-78"/>
                      </a:endParaRPr>
                    </a:p>
                  </a:txBody>
                  <a:tcPr marL="44450" marR="44450"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B8871"/>
                    </a:solidFill>
                  </a:tcPr>
                </a:tc>
                <a:tc>
                  <a:txBody>
                    <a:bodyPr/>
                    <a:lstStyle/>
                    <a:p>
                      <a:pPr algn="ctr">
                        <a:lnSpc>
                          <a:spcPct val="125000"/>
                        </a:lnSpc>
                        <a:spcAft>
                          <a:spcPts val="1000"/>
                        </a:spcAft>
                        <a:buNone/>
                      </a:pPr>
                      <a:r>
                        <a:rPr lang="fi-FI" sz="1200" b="1">
                          <a:solidFill>
                            <a:srgbClr val="000000"/>
                          </a:solidFill>
                          <a:effectLst/>
                          <a:latin typeface="+mn-lt"/>
                          <a:ea typeface="Times New Roman" panose="02020603050405020304" pitchFamily="18" charset="0"/>
                          <a:cs typeface="Readex Pro Lite" pitchFamily="2" charset="-78"/>
                        </a:rPr>
                        <a:t>2</a:t>
                      </a:r>
                      <a:endParaRPr lang="fi-FI" sz="1000">
                        <a:effectLst/>
                        <a:latin typeface="+mn-lt"/>
                        <a:ea typeface="Calibri Light" panose="020F0302020204030204" pitchFamily="34" charset="0"/>
                        <a:cs typeface="Readex Pro Lite" pitchFamily="2" charset="-78"/>
                      </a:endParaRPr>
                    </a:p>
                  </a:txBody>
                  <a:tcPr marL="44450" marR="44450" marT="0" marB="0" anchor="b">
                    <a:lnL>
                      <a:noFill/>
                    </a:lnL>
                    <a:lnR>
                      <a:noFill/>
                    </a:lnR>
                    <a:lnT w="12700" cmpd="sng">
                      <a:noFill/>
                      <a:prstDash val="solid"/>
                    </a:lnT>
                    <a:lnB>
                      <a:noFill/>
                    </a:lnB>
                    <a:lnTlToBr w="12700" cmpd="sng">
                      <a:noFill/>
                      <a:prstDash val="solid"/>
                    </a:lnTlToBr>
                    <a:lnBlToTr w="12700" cmpd="sng">
                      <a:noFill/>
                      <a:prstDash val="solid"/>
                    </a:lnBlToTr>
                    <a:solidFill>
                      <a:srgbClr val="EB8871"/>
                    </a:solidFill>
                  </a:tcPr>
                </a:tc>
                <a:tc>
                  <a:txBody>
                    <a:bodyPr/>
                    <a:lstStyle/>
                    <a:p>
                      <a:pPr algn="ctr">
                        <a:lnSpc>
                          <a:spcPct val="125000"/>
                        </a:lnSpc>
                        <a:spcAft>
                          <a:spcPts val="1000"/>
                        </a:spcAft>
                        <a:buNone/>
                      </a:pPr>
                      <a:r>
                        <a:rPr lang="fi-FI" sz="1200" b="1">
                          <a:solidFill>
                            <a:srgbClr val="000000"/>
                          </a:solidFill>
                          <a:effectLst/>
                          <a:latin typeface="+mn-lt"/>
                          <a:ea typeface="Times New Roman" panose="02020603050405020304" pitchFamily="18" charset="0"/>
                          <a:cs typeface="Readex Pro Lite" pitchFamily="2" charset="-78"/>
                        </a:rPr>
                        <a:t>3</a:t>
                      </a:r>
                      <a:endParaRPr lang="fi-FI" sz="1000">
                        <a:effectLst/>
                        <a:latin typeface="+mn-lt"/>
                        <a:ea typeface="Calibri Light" panose="020F0302020204030204" pitchFamily="34" charset="0"/>
                        <a:cs typeface="Readex Pro Lite" pitchFamily="2" charset="-78"/>
                      </a:endParaRPr>
                    </a:p>
                  </a:txBody>
                  <a:tcPr marL="44450" marR="44450" marT="0" marB="0" anchor="b">
                    <a:lnL>
                      <a:noFill/>
                    </a:lnL>
                    <a:lnR>
                      <a:noFill/>
                    </a:lnR>
                    <a:lnT>
                      <a:noFill/>
                    </a:lnT>
                    <a:lnB>
                      <a:noFill/>
                    </a:lnB>
                    <a:lnTlToBr w="12700" cmpd="sng">
                      <a:noFill/>
                      <a:prstDash val="solid"/>
                    </a:lnTlToBr>
                    <a:lnBlToTr w="12700" cmpd="sng">
                      <a:noFill/>
                      <a:prstDash val="solid"/>
                    </a:lnBlToTr>
                    <a:solidFill>
                      <a:srgbClr val="EB8871"/>
                    </a:solidFill>
                  </a:tcPr>
                </a:tc>
                <a:tc>
                  <a:txBody>
                    <a:bodyPr/>
                    <a:lstStyle/>
                    <a:p>
                      <a:pPr algn="ctr">
                        <a:lnSpc>
                          <a:spcPct val="125000"/>
                        </a:lnSpc>
                        <a:spcAft>
                          <a:spcPts val="1000"/>
                        </a:spcAft>
                        <a:buNone/>
                      </a:pPr>
                      <a:r>
                        <a:rPr lang="fi-FI" sz="1200" b="1">
                          <a:solidFill>
                            <a:srgbClr val="000000"/>
                          </a:solidFill>
                          <a:effectLst/>
                          <a:latin typeface="+mn-lt"/>
                          <a:ea typeface="Times New Roman" panose="02020603050405020304" pitchFamily="18" charset="0"/>
                          <a:cs typeface="Readex Pro Lite" pitchFamily="2" charset="-78"/>
                        </a:rPr>
                        <a:t>4</a:t>
                      </a:r>
                      <a:endParaRPr lang="fi-FI" sz="1000">
                        <a:effectLst/>
                        <a:latin typeface="+mn-lt"/>
                        <a:ea typeface="Calibri Light" panose="020F0302020204030204" pitchFamily="34" charset="0"/>
                        <a:cs typeface="Readex Pro Lite" pitchFamily="2" charset="-78"/>
                      </a:endParaRPr>
                    </a:p>
                  </a:txBody>
                  <a:tcPr marL="44450" marR="44450" marT="0" marB="0" anchor="b">
                    <a:lnL>
                      <a:noFill/>
                    </a:lnL>
                    <a:lnR>
                      <a:noFill/>
                    </a:lnR>
                    <a:lnT>
                      <a:noFill/>
                    </a:lnT>
                    <a:lnB>
                      <a:noFill/>
                    </a:lnB>
                    <a:lnTlToBr w="12700" cmpd="sng">
                      <a:noFill/>
                      <a:prstDash val="solid"/>
                    </a:lnTlToBr>
                    <a:lnBlToTr w="12700" cmpd="sng">
                      <a:noFill/>
                      <a:prstDash val="solid"/>
                    </a:lnBlToTr>
                    <a:solidFill>
                      <a:srgbClr val="EB8871"/>
                    </a:solidFill>
                  </a:tcPr>
                </a:tc>
                <a:tc>
                  <a:txBody>
                    <a:bodyPr/>
                    <a:lstStyle/>
                    <a:p>
                      <a:pPr algn="ctr">
                        <a:lnSpc>
                          <a:spcPct val="125000"/>
                        </a:lnSpc>
                        <a:spcAft>
                          <a:spcPts val="1000"/>
                        </a:spcAft>
                        <a:buNone/>
                      </a:pPr>
                      <a:r>
                        <a:rPr lang="fi-FI" sz="1200" b="1">
                          <a:solidFill>
                            <a:srgbClr val="000000"/>
                          </a:solidFill>
                          <a:effectLst/>
                          <a:latin typeface="+mn-lt"/>
                          <a:ea typeface="Times New Roman" panose="02020603050405020304" pitchFamily="18" charset="0"/>
                          <a:cs typeface="Readex Pro Lite" pitchFamily="2" charset="-78"/>
                        </a:rPr>
                        <a:t>5</a:t>
                      </a:r>
                      <a:endParaRPr lang="fi-FI" sz="1000">
                        <a:effectLst/>
                        <a:latin typeface="+mn-lt"/>
                        <a:ea typeface="Calibri Light" panose="020F0302020204030204" pitchFamily="34" charset="0"/>
                        <a:cs typeface="Readex Pro Lite" pitchFamily="2" charset="-78"/>
                      </a:endParaRPr>
                    </a:p>
                  </a:txBody>
                  <a:tcPr marL="44450" marR="44450" marT="0" marB="0" anchor="b">
                    <a:lnL>
                      <a:noFill/>
                    </a:lnL>
                    <a:lnR>
                      <a:noFill/>
                    </a:lnR>
                    <a:lnT>
                      <a:noFill/>
                    </a:lnT>
                    <a:lnB>
                      <a:noFill/>
                    </a:lnB>
                    <a:lnTlToBr w="12700" cmpd="sng">
                      <a:noFill/>
                      <a:prstDash val="solid"/>
                    </a:lnTlToBr>
                    <a:lnBlToTr w="12700" cmpd="sng">
                      <a:noFill/>
                      <a:prstDash val="solid"/>
                    </a:lnBlToTr>
                    <a:solidFill>
                      <a:srgbClr val="EB8871"/>
                    </a:solidFill>
                  </a:tcPr>
                </a:tc>
                <a:tc>
                  <a:txBody>
                    <a:bodyPr/>
                    <a:lstStyle/>
                    <a:p>
                      <a:pPr algn="ctr">
                        <a:lnSpc>
                          <a:spcPct val="125000"/>
                        </a:lnSpc>
                        <a:spcAft>
                          <a:spcPts val="1000"/>
                        </a:spcAft>
                        <a:buNone/>
                      </a:pPr>
                      <a:r>
                        <a:rPr lang="fi-FI" sz="1200" b="1">
                          <a:solidFill>
                            <a:srgbClr val="000000"/>
                          </a:solidFill>
                          <a:effectLst/>
                          <a:latin typeface="+mn-lt"/>
                          <a:ea typeface="Times New Roman" panose="02020603050405020304" pitchFamily="18" charset="0"/>
                          <a:cs typeface="Readex Pro Lite" pitchFamily="2" charset="-78"/>
                        </a:rPr>
                        <a:t>6</a:t>
                      </a:r>
                      <a:endParaRPr lang="fi-FI" sz="1000">
                        <a:effectLst/>
                        <a:latin typeface="+mn-lt"/>
                        <a:ea typeface="Calibri Light" panose="020F0302020204030204" pitchFamily="34" charset="0"/>
                        <a:cs typeface="Readex Pro Lite" pitchFamily="2" charset="-78"/>
                      </a:endParaRPr>
                    </a:p>
                  </a:txBody>
                  <a:tcPr marL="44450" marR="44450"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B8871"/>
                    </a:solidFill>
                  </a:tcPr>
                </a:tc>
                <a:tc>
                  <a:txBody>
                    <a:bodyPr/>
                    <a:lstStyle/>
                    <a:p>
                      <a:pPr algn="ctr">
                        <a:lnSpc>
                          <a:spcPct val="125000"/>
                        </a:lnSpc>
                        <a:spcAft>
                          <a:spcPts val="1000"/>
                        </a:spcAft>
                        <a:buNone/>
                      </a:pPr>
                      <a:r>
                        <a:rPr lang="fi-FI" sz="1200" b="1">
                          <a:solidFill>
                            <a:srgbClr val="000000"/>
                          </a:solidFill>
                          <a:effectLst/>
                          <a:latin typeface="+mn-lt"/>
                          <a:ea typeface="Times New Roman" panose="02020603050405020304" pitchFamily="18" charset="0"/>
                          <a:cs typeface="Readex Pro Lite" pitchFamily="2" charset="-78"/>
                        </a:rPr>
                        <a:t>7</a:t>
                      </a:r>
                      <a:endParaRPr lang="fi-FI" sz="1000">
                        <a:effectLst/>
                        <a:latin typeface="+mn-lt"/>
                        <a:ea typeface="Calibri Light" panose="020F0302020204030204" pitchFamily="34" charset="0"/>
                        <a:cs typeface="Readex Pro Lite" pitchFamily="2" charset="-78"/>
                      </a:endParaRPr>
                    </a:p>
                  </a:txBody>
                  <a:tcPr marL="44450" marR="44450" marT="0" marB="0" anchor="b">
                    <a:lnL w="12700" cap="flat" cmpd="sng" algn="ctr">
                      <a:solidFill>
                        <a:schemeClr val="tx1"/>
                      </a:solidFill>
                      <a:prstDash val="solid"/>
                      <a:round/>
                      <a:headEnd type="none" w="med" len="med"/>
                      <a:tailEnd type="none" w="med" len="med"/>
                    </a:lnL>
                    <a:lnR>
                      <a:noFill/>
                    </a:lnR>
                    <a:lnT>
                      <a:noFill/>
                    </a:lnT>
                    <a:lnB>
                      <a:noFill/>
                    </a:lnB>
                    <a:solidFill>
                      <a:srgbClr val="FBCB3F"/>
                    </a:solidFill>
                  </a:tcPr>
                </a:tc>
                <a:tc>
                  <a:txBody>
                    <a:bodyPr/>
                    <a:lstStyle/>
                    <a:p>
                      <a:pPr algn="ctr">
                        <a:lnSpc>
                          <a:spcPct val="125000"/>
                        </a:lnSpc>
                        <a:spcAft>
                          <a:spcPts val="1000"/>
                        </a:spcAft>
                        <a:buNone/>
                      </a:pPr>
                      <a:r>
                        <a:rPr lang="fi-FI" sz="1200" b="1">
                          <a:solidFill>
                            <a:srgbClr val="000000"/>
                          </a:solidFill>
                          <a:effectLst/>
                          <a:latin typeface="+mn-lt"/>
                          <a:ea typeface="Times New Roman" panose="02020603050405020304" pitchFamily="18" charset="0"/>
                          <a:cs typeface="Readex Pro Lite" pitchFamily="2" charset="-78"/>
                        </a:rPr>
                        <a:t>8</a:t>
                      </a:r>
                      <a:endParaRPr lang="fi-FI" sz="1000">
                        <a:effectLst/>
                        <a:latin typeface="+mn-lt"/>
                        <a:ea typeface="Calibri Light" panose="020F0302020204030204" pitchFamily="34" charset="0"/>
                        <a:cs typeface="Readex Pro Lite" pitchFamily="2" charset="-78"/>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FBCB3F"/>
                    </a:solidFill>
                  </a:tcPr>
                </a:tc>
                <a:tc>
                  <a:txBody>
                    <a:bodyPr/>
                    <a:lstStyle/>
                    <a:p>
                      <a:pPr algn="ctr">
                        <a:lnSpc>
                          <a:spcPct val="125000"/>
                        </a:lnSpc>
                        <a:spcAft>
                          <a:spcPts val="1000"/>
                        </a:spcAft>
                        <a:buNone/>
                      </a:pPr>
                      <a:r>
                        <a:rPr lang="fi-FI" sz="1200" b="1">
                          <a:solidFill>
                            <a:srgbClr val="000000"/>
                          </a:solidFill>
                          <a:effectLst/>
                          <a:latin typeface="+mn-lt"/>
                          <a:ea typeface="Times New Roman" panose="02020603050405020304" pitchFamily="18" charset="0"/>
                          <a:cs typeface="Readex Pro Lite" pitchFamily="2" charset="-78"/>
                        </a:rPr>
                        <a:t>9</a:t>
                      </a:r>
                      <a:endParaRPr lang="fi-FI" sz="1000">
                        <a:effectLst/>
                        <a:latin typeface="+mn-lt"/>
                        <a:ea typeface="Calibri Light" panose="020F0302020204030204" pitchFamily="34" charset="0"/>
                        <a:cs typeface="Readex Pro Lite" pitchFamily="2" charset="-78"/>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ACDFA0"/>
                    </a:solidFill>
                  </a:tcPr>
                </a:tc>
                <a:tc>
                  <a:txBody>
                    <a:bodyPr/>
                    <a:lstStyle/>
                    <a:p>
                      <a:pPr algn="ctr">
                        <a:lnSpc>
                          <a:spcPct val="125000"/>
                        </a:lnSpc>
                        <a:spcAft>
                          <a:spcPts val="1000"/>
                        </a:spcAft>
                        <a:buNone/>
                      </a:pPr>
                      <a:r>
                        <a:rPr lang="fi-FI" sz="1200" b="1">
                          <a:solidFill>
                            <a:srgbClr val="000000"/>
                          </a:solidFill>
                          <a:effectLst/>
                          <a:latin typeface="+mn-lt"/>
                          <a:ea typeface="Times New Roman" panose="02020603050405020304" pitchFamily="18" charset="0"/>
                          <a:cs typeface="Readex Pro Lite" pitchFamily="2" charset="-78"/>
                        </a:rPr>
                        <a:t>10</a:t>
                      </a:r>
                      <a:endParaRPr lang="fi-FI" sz="1000">
                        <a:effectLst/>
                        <a:latin typeface="+mn-lt"/>
                        <a:ea typeface="Calibri Light" panose="020F0302020204030204" pitchFamily="34" charset="0"/>
                        <a:cs typeface="Readex Pro Lite" pitchFamily="2" charset="-78"/>
                      </a:endParaRPr>
                    </a:p>
                  </a:txBody>
                  <a:tcPr marL="44450" marR="44450" marT="0" marB="0" anchor="b">
                    <a:lnL>
                      <a:noFill/>
                    </a:lnL>
                    <a:lnR w="12700" cap="flat" cmpd="sng" algn="ctr">
                      <a:solidFill>
                        <a:schemeClr val="tx1"/>
                      </a:solidFill>
                      <a:prstDash val="solid"/>
                      <a:round/>
                      <a:headEnd type="none" w="med" len="med"/>
                      <a:tailEnd type="none" w="med" len="med"/>
                    </a:lnR>
                    <a:lnT>
                      <a:noFill/>
                    </a:lnT>
                    <a:lnB>
                      <a:noFill/>
                    </a:lnB>
                    <a:solidFill>
                      <a:srgbClr val="ACDFA0"/>
                    </a:solidFill>
                  </a:tcPr>
                </a:tc>
                <a:tc vMerge="1">
                  <a:txBody>
                    <a:bodyPr/>
                    <a:lstStyle/>
                    <a:p>
                      <a:pPr algn="ctr">
                        <a:lnSpc>
                          <a:spcPct val="125000"/>
                        </a:lnSpc>
                        <a:spcAft>
                          <a:spcPts val="1000"/>
                        </a:spcAft>
                        <a:buNone/>
                      </a:pPr>
                      <a:endParaRPr lang="fi-FI" sz="1000">
                        <a:effectLst/>
                        <a:latin typeface="Readex Pro Lite" pitchFamily="2" charset="-78"/>
                        <a:ea typeface="Calibri Light" panose="020F0302020204030204" pitchFamily="34" charset="0"/>
                        <a:cs typeface="Readex Pro Lite" pitchFamily="2" charset="-78"/>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ACDFA0"/>
                    </a:solidFill>
                  </a:tcPr>
                </a:tc>
                <a:extLst>
                  <a:ext uri="{0D108BD9-81ED-4DB2-BD59-A6C34878D82A}">
                    <a16:rowId xmlns:a16="http://schemas.microsoft.com/office/drawing/2014/main" val="2104891239"/>
                  </a:ext>
                </a:extLst>
              </a:tr>
              <a:tr h="201729">
                <a:tc vMerge="1">
                  <a:txBody>
                    <a:bodyPr/>
                    <a:lstStyle/>
                    <a:p>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ctr">
                        <a:lnSpc>
                          <a:spcPct val="125000"/>
                        </a:lnSpc>
                        <a:spcAft>
                          <a:spcPts val="1000"/>
                        </a:spcAft>
                        <a:buNone/>
                      </a:pPr>
                      <a:r>
                        <a:rPr lang="fi-FI" sz="1100">
                          <a:solidFill>
                            <a:srgbClr val="000000"/>
                          </a:solidFill>
                          <a:effectLst/>
                          <a:latin typeface="+mn-lt"/>
                          <a:ea typeface="Times New Roman" panose="02020603050405020304" pitchFamily="18" charset="0"/>
                          <a:cs typeface="Readex Pro Lite" pitchFamily="2" charset="-78"/>
                        </a:rPr>
                        <a:t> </a:t>
                      </a:r>
                      <a:r>
                        <a:rPr lang="fi-FI" sz="1100">
                          <a:solidFill>
                            <a:srgbClr val="000000"/>
                          </a:solidFill>
                          <a:effectLst/>
                          <a:latin typeface="+mn-lt"/>
                          <a:cs typeface="Readex Pro Lite" pitchFamily="2" charset="-78"/>
                        </a:rPr>
                        <a:t>2</a:t>
                      </a:r>
                      <a:endParaRPr lang="fi-FI" sz="1000">
                        <a:effectLst/>
                        <a:latin typeface="+mn-lt"/>
                        <a:ea typeface="Calibri Light" panose="020F0302020204030204" pitchFamily="34" charset="0"/>
                        <a:cs typeface="Readex Pro Lite" pitchFamily="2" charset="-78"/>
                      </a:endParaRPr>
                    </a:p>
                  </a:txBody>
                  <a:tcPr marL="44450" marR="44450"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EB8871"/>
                    </a:solidFill>
                  </a:tcPr>
                </a:tc>
                <a:tc>
                  <a:txBody>
                    <a:bodyPr/>
                    <a:lstStyle/>
                    <a:p>
                      <a:pPr algn="ctr">
                        <a:lnSpc>
                          <a:spcPct val="125000"/>
                        </a:lnSpc>
                        <a:spcAft>
                          <a:spcPts val="1000"/>
                        </a:spcAft>
                        <a:buNone/>
                      </a:pPr>
                      <a:r>
                        <a:rPr lang="fi-FI" sz="1100">
                          <a:solidFill>
                            <a:srgbClr val="000000"/>
                          </a:solidFill>
                          <a:effectLst/>
                          <a:latin typeface="+mn-lt"/>
                          <a:ea typeface="Times New Roman" panose="02020603050405020304" pitchFamily="18" charset="0"/>
                          <a:cs typeface="Readex Pro Lite" pitchFamily="2" charset="-78"/>
                        </a:rPr>
                        <a:t>1</a:t>
                      </a:r>
                      <a:endParaRPr lang="fi-FI" sz="1000">
                        <a:effectLst/>
                        <a:latin typeface="+mn-lt"/>
                        <a:ea typeface="Calibri Light" panose="020F0302020204030204" pitchFamily="34" charset="0"/>
                        <a:cs typeface="Readex Pro Lite" pitchFamily="2" charset="-78"/>
                      </a:endParaRPr>
                    </a:p>
                  </a:txBody>
                  <a:tcPr marL="44450" marR="44450" marT="0" marB="0" anchor="b">
                    <a:lnL>
                      <a:noFill/>
                    </a:lnL>
                    <a:lnR>
                      <a:noFill/>
                    </a:lnR>
                    <a:lnT>
                      <a:noFill/>
                    </a:lnT>
                    <a:lnB>
                      <a:noFill/>
                    </a:lnB>
                    <a:lnTlToBr w="12700" cmpd="sng">
                      <a:noFill/>
                      <a:prstDash val="solid"/>
                    </a:lnTlToBr>
                    <a:lnBlToTr w="12700" cmpd="sng">
                      <a:noFill/>
                      <a:prstDash val="solid"/>
                    </a:lnBlToTr>
                    <a:solidFill>
                      <a:srgbClr val="EB8871"/>
                    </a:solidFill>
                  </a:tcPr>
                </a:tc>
                <a:tc>
                  <a:txBody>
                    <a:bodyPr/>
                    <a:lstStyle/>
                    <a:p>
                      <a:pPr algn="ctr">
                        <a:lnSpc>
                          <a:spcPct val="125000"/>
                        </a:lnSpc>
                        <a:spcAft>
                          <a:spcPts val="1000"/>
                        </a:spcAft>
                        <a:buNone/>
                      </a:pPr>
                      <a:r>
                        <a:rPr lang="fi-FI" sz="1100">
                          <a:solidFill>
                            <a:srgbClr val="000000"/>
                          </a:solidFill>
                          <a:effectLst/>
                          <a:latin typeface="+mn-lt"/>
                          <a:ea typeface="Times New Roman" panose="02020603050405020304" pitchFamily="18" charset="0"/>
                          <a:cs typeface="Readex Pro Lite" pitchFamily="2" charset="-78"/>
                        </a:rPr>
                        <a:t> </a:t>
                      </a:r>
                      <a:endParaRPr lang="fi-FI" sz="1000">
                        <a:effectLst/>
                        <a:latin typeface="+mn-lt"/>
                        <a:ea typeface="Calibri Light" panose="020F0302020204030204" pitchFamily="34" charset="0"/>
                        <a:cs typeface="Readex Pro Lite" pitchFamily="2" charset="-78"/>
                      </a:endParaRPr>
                    </a:p>
                  </a:txBody>
                  <a:tcPr marL="44450" marR="44450" marT="0" marB="0" anchor="b">
                    <a:lnL>
                      <a:noFill/>
                    </a:lnL>
                    <a:lnR>
                      <a:noFill/>
                    </a:lnR>
                    <a:lnT>
                      <a:noFill/>
                    </a:lnT>
                    <a:lnB>
                      <a:noFill/>
                    </a:lnB>
                    <a:lnTlToBr w="12700" cmpd="sng">
                      <a:noFill/>
                      <a:prstDash val="solid"/>
                    </a:lnTlToBr>
                    <a:lnBlToTr w="12700" cmpd="sng">
                      <a:noFill/>
                      <a:prstDash val="solid"/>
                    </a:lnBlToTr>
                    <a:solidFill>
                      <a:srgbClr val="EB8871"/>
                    </a:solidFill>
                  </a:tcPr>
                </a:tc>
                <a:tc>
                  <a:txBody>
                    <a:bodyPr/>
                    <a:lstStyle/>
                    <a:p>
                      <a:pPr algn="ctr">
                        <a:lnSpc>
                          <a:spcPct val="125000"/>
                        </a:lnSpc>
                        <a:spcAft>
                          <a:spcPts val="1000"/>
                        </a:spcAft>
                        <a:buNone/>
                      </a:pPr>
                      <a:r>
                        <a:rPr lang="fi-FI" sz="1100">
                          <a:solidFill>
                            <a:srgbClr val="000000"/>
                          </a:solidFill>
                          <a:effectLst/>
                          <a:latin typeface="+mn-lt"/>
                          <a:ea typeface="Times New Roman" panose="02020603050405020304" pitchFamily="18" charset="0"/>
                          <a:cs typeface="Readex Pro Lite" pitchFamily="2" charset="-78"/>
                        </a:rPr>
                        <a:t>3</a:t>
                      </a:r>
                      <a:endParaRPr lang="fi-FI" sz="1000">
                        <a:effectLst/>
                        <a:latin typeface="+mn-lt"/>
                        <a:ea typeface="Calibri Light" panose="020F0302020204030204" pitchFamily="34" charset="0"/>
                        <a:cs typeface="Readex Pro Lite" pitchFamily="2" charset="-78"/>
                      </a:endParaRPr>
                    </a:p>
                  </a:txBody>
                  <a:tcPr marL="44450" marR="44450" marT="0" marB="0" anchor="b">
                    <a:lnL>
                      <a:noFill/>
                    </a:lnL>
                    <a:lnR>
                      <a:noFill/>
                    </a:lnR>
                    <a:lnT>
                      <a:noFill/>
                    </a:lnT>
                    <a:lnB>
                      <a:noFill/>
                    </a:lnB>
                    <a:lnTlToBr w="12700" cmpd="sng">
                      <a:noFill/>
                      <a:prstDash val="solid"/>
                    </a:lnTlToBr>
                    <a:lnBlToTr w="12700" cmpd="sng">
                      <a:noFill/>
                      <a:prstDash val="solid"/>
                    </a:lnBlToTr>
                    <a:solidFill>
                      <a:srgbClr val="EB8871"/>
                    </a:solidFill>
                  </a:tcPr>
                </a:tc>
                <a:tc>
                  <a:txBody>
                    <a:bodyPr/>
                    <a:lstStyle/>
                    <a:p>
                      <a:pPr algn="ctr">
                        <a:lnSpc>
                          <a:spcPct val="125000"/>
                        </a:lnSpc>
                        <a:spcAft>
                          <a:spcPts val="1000"/>
                        </a:spcAft>
                        <a:buNone/>
                      </a:pPr>
                      <a:r>
                        <a:rPr lang="fi-FI" sz="1100">
                          <a:solidFill>
                            <a:srgbClr val="000000"/>
                          </a:solidFill>
                          <a:effectLst/>
                          <a:latin typeface="+mn-lt"/>
                          <a:ea typeface="Times New Roman" panose="02020603050405020304" pitchFamily="18" charset="0"/>
                          <a:cs typeface="Readex Pro Lite" pitchFamily="2" charset="-78"/>
                        </a:rPr>
                        <a:t>3</a:t>
                      </a:r>
                      <a:endParaRPr lang="fi-FI" sz="1000">
                        <a:effectLst/>
                        <a:latin typeface="+mn-lt"/>
                        <a:ea typeface="Calibri Light" panose="020F0302020204030204" pitchFamily="34" charset="0"/>
                        <a:cs typeface="Readex Pro Lite" pitchFamily="2" charset="-78"/>
                      </a:endParaRPr>
                    </a:p>
                  </a:txBody>
                  <a:tcPr marL="44450" marR="44450" marT="0" marB="0" anchor="b">
                    <a:lnL>
                      <a:noFill/>
                    </a:lnL>
                    <a:lnR>
                      <a:noFill/>
                    </a:lnR>
                    <a:lnT>
                      <a:noFill/>
                    </a:lnT>
                    <a:lnB>
                      <a:noFill/>
                    </a:lnB>
                    <a:lnTlToBr w="12700" cmpd="sng">
                      <a:noFill/>
                      <a:prstDash val="solid"/>
                    </a:lnTlToBr>
                    <a:lnBlToTr w="12700" cmpd="sng">
                      <a:noFill/>
                      <a:prstDash val="solid"/>
                    </a:lnBlToTr>
                    <a:solidFill>
                      <a:srgbClr val="EB8871"/>
                    </a:solidFill>
                  </a:tcPr>
                </a:tc>
                <a:tc>
                  <a:txBody>
                    <a:bodyPr/>
                    <a:lstStyle/>
                    <a:p>
                      <a:pPr algn="ctr">
                        <a:lnSpc>
                          <a:spcPct val="125000"/>
                        </a:lnSpc>
                        <a:spcAft>
                          <a:spcPts val="1000"/>
                        </a:spcAft>
                        <a:buNone/>
                      </a:pPr>
                      <a:r>
                        <a:rPr lang="fi-FI" sz="1100">
                          <a:solidFill>
                            <a:srgbClr val="000000"/>
                          </a:solidFill>
                          <a:effectLst/>
                          <a:latin typeface="+mn-lt"/>
                          <a:ea typeface="Times New Roman" panose="02020603050405020304" pitchFamily="18" charset="0"/>
                          <a:cs typeface="Readex Pro Lite" pitchFamily="2" charset="-78"/>
                        </a:rPr>
                        <a:t>8</a:t>
                      </a:r>
                      <a:endParaRPr lang="fi-FI" sz="1000">
                        <a:effectLst/>
                        <a:latin typeface="+mn-lt"/>
                        <a:ea typeface="Calibri Light" panose="020F0302020204030204" pitchFamily="34" charset="0"/>
                        <a:cs typeface="Readex Pro Lite" pitchFamily="2" charset="-78"/>
                      </a:endParaRPr>
                    </a:p>
                  </a:txBody>
                  <a:tcPr marL="44450" marR="44450"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EB8871"/>
                    </a:solidFill>
                  </a:tcPr>
                </a:tc>
                <a:tc>
                  <a:txBody>
                    <a:bodyPr/>
                    <a:lstStyle/>
                    <a:p>
                      <a:pPr algn="ctr">
                        <a:lnSpc>
                          <a:spcPct val="125000"/>
                        </a:lnSpc>
                        <a:spcAft>
                          <a:spcPts val="1000"/>
                        </a:spcAft>
                        <a:buNone/>
                      </a:pPr>
                      <a:r>
                        <a:rPr lang="fi-FI" sz="1100">
                          <a:solidFill>
                            <a:srgbClr val="000000"/>
                          </a:solidFill>
                          <a:effectLst/>
                          <a:latin typeface="+mn-lt"/>
                          <a:ea typeface="Times New Roman" panose="02020603050405020304" pitchFamily="18" charset="0"/>
                          <a:cs typeface="Readex Pro Lite" pitchFamily="2" charset="-78"/>
                        </a:rPr>
                        <a:t>8</a:t>
                      </a:r>
                      <a:endParaRPr lang="fi-FI" sz="1000">
                        <a:effectLst/>
                        <a:latin typeface="+mn-lt"/>
                        <a:ea typeface="Calibri Light" panose="020F0302020204030204" pitchFamily="34" charset="0"/>
                        <a:cs typeface="Readex Pro Lite" pitchFamily="2" charset="-78"/>
                      </a:endParaRPr>
                    </a:p>
                  </a:txBody>
                  <a:tcPr marL="44450" marR="44450" marT="0" marB="0" anchor="b">
                    <a:lnL w="12700" cap="flat" cmpd="sng" algn="ctr">
                      <a:solidFill>
                        <a:schemeClr val="tx1"/>
                      </a:solidFill>
                      <a:prstDash val="solid"/>
                      <a:round/>
                      <a:headEnd type="none" w="med" len="med"/>
                      <a:tailEnd type="none" w="med" len="med"/>
                    </a:lnL>
                    <a:lnR>
                      <a:noFill/>
                    </a:lnR>
                    <a:lnT>
                      <a:noFill/>
                    </a:lnT>
                    <a:lnB>
                      <a:noFill/>
                    </a:lnB>
                    <a:solidFill>
                      <a:srgbClr val="FBCB3F"/>
                    </a:solidFill>
                  </a:tcPr>
                </a:tc>
                <a:tc>
                  <a:txBody>
                    <a:bodyPr/>
                    <a:lstStyle/>
                    <a:p>
                      <a:pPr algn="ctr">
                        <a:lnSpc>
                          <a:spcPct val="125000"/>
                        </a:lnSpc>
                        <a:spcAft>
                          <a:spcPts val="1000"/>
                        </a:spcAft>
                        <a:buNone/>
                      </a:pPr>
                      <a:r>
                        <a:rPr lang="fi-FI" sz="1100">
                          <a:solidFill>
                            <a:srgbClr val="000000"/>
                          </a:solidFill>
                          <a:effectLst/>
                          <a:latin typeface="+mn-lt"/>
                          <a:ea typeface="Times New Roman" panose="02020603050405020304" pitchFamily="18" charset="0"/>
                          <a:cs typeface="Readex Pro Lite" pitchFamily="2" charset="-78"/>
                        </a:rPr>
                        <a:t>10</a:t>
                      </a:r>
                      <a:endParaRPr lang="fi-FI" sz="1000">
                        <a:effectLst/>
                        <a:latin typeface="+mn-lt"/>
                        <a:ea typeface="Calibri Light" panose="020F0302020204030204" pitchFamily="34" charset="0"/>
                        <a:cs typeface="Readex Pro Lite" pitchFamily="2" charset="-78"/>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FBCB3F"/>
                    </a:solidFill>
                  </a:tcPr>
                </a:tc>
                <a:tc>
                  <a:txBody>
                    <a:bodyPr/>
                    <a:lstStyle/>
                    <a:p>
                      <a:pPr algn="ctr">
                        <a:lnSpc>
                          <a:spcPct val="125000"/>
                        </a:lnSpc>
                        <a:spcAft>
                          <a:spcPts val="1000"/>
                        </a:spcAft>
                        <a:buNone/>
                      </a:pPr>
                      <a:r>
                        <a:rPr lang="fi-FI" sz="1100">
                          <a:solidFill>
                            <a:srgbClr val="000000"/>
                          </a:solidFill>
                          <a:effectLst/>
                          <a:latin typeface="+mn-lt"/>
                          <a:ea typeface="Times New Roman" panose="02020603050405020304" pitchFamily="18" charset="0"/>
                          <a:cs typeface="Readex Pro Lite" pitchFamily="2" charset="-78"/>
                        </a:rPr>
                        <a:t>18</a:t>
                      </a:r>
                      <a:endParaRPr lang="fi-FI" sz="1000">
                        <a:effectLst/>
                        <a:latin typeface="+mn-lt"/>
                        <a:ea typeface="Calibri Light" panose="020F0302020204030204" pitchFamily="34" charset="0"/>
                        <a:cs typeface="Readex Pro Lite" pitchFamily="2" charset="-78"/>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solidFill>
                      <a:srgbClr val="ACDFA0"/>
                    </a:solidFill>
                  </a:tcPr>
                </a:tc>
                <a:tc>
                  <a:txBody>
                    <a:bodyPr/>
                    <a:lstStyle/>
                    <a:p>
                      <a:pPr algn="ctr">
                        <a:lnSpc>
                          <a:spcPct val="125000"/>
                        </a:lnSpc>
                        <a:spcAft>
                          <a:spcPts val="1000"/>
                        </a:spcAft>
                        <a:buNone/>
                      </a:pPr>
                      <a:r>
                        <a:rPr lang="fi-FI" sz="1100">
                          <a:solidFill>
                            <a:srgbClr val="000000"/>
                          </a:solidFill>
                          <a:effectLst/>
                          <a:latin typeface="+mn-lt"/>
                          <a:ea typeface="Times New Roman" panose="02020603050405020304" pitchFamily="18" charset="0"/>
                          <a:cs typeface="Readex Pro Lite" pitchFamily="2" charset="-78"/>
                        </a:rPr>
                        <a:t>46</a:t>
                      </a:r>
                      <a:endParaRPr lang="fi-FI" sz="1000">
                        <a:effectLst/>
                        <a:latin typeface="+mn-lt"/>
                        <a:ea typeface="Calibri Light" panose="020F0302020204030204" pitchFamily="34" charset="0"/>
                        <a:cs typeface="Readex Pro Lite" pitchFamily="2" charset="-78"/>
                      </a:endParaRPr>
                    </a:p>
                  </a:txBody>
                  <a:tcPr marL="44450" marR="44450" marT="0" marB="0" anchor="b">
                    <a:lnL>
                      <a:noFill/>
                    </a:lnL>
                    <a:lnR w="12700" cap="flat" cmpd="sng" algn="ctr">
                      <a:solidFill>
                        <a:schemeClr val="tx1"/>
                      </a:solidFill>
                      <a:prstDash val="solid"/>
                      <a:round/>
                      <a:headEnd type="none" w="med" len="med"/>
                      <a:tailEnd type="none" w="med" len="med"/>
                    </a:lnR>
                    <a:lnT>
                      <a:noFill/>
                    </a:lnT>
                    <a:lnB>
                      <a:noFill/>
                    </a:lnB>
                    <a:solidFill>
                      <a:srgbClr val="ACDFA0"/>
                    </a:solidFill>
                  </a:tcPr>
                </a:tc>
                <a:tc vMerge="1">
                  <a:txBody>
                    <a:bodyPr/>
                    <a:lstStyle/>
                    <a:p>
                      <a:pPr algn="ctr">
                        <a:lnSpc>
                          <a:spcPct val="125000"/>
                        </a:lnSpc>
                        <a:spcAft>
                          <a:spcPts val="1000"/>
                        </a:spcAft>
                        <a:buNone/>
                      </a:pPr>
                      <a:endParaRPr lang="fi-FI" sz="1000">
                        <a:effectLst/>
                        <a:latin typeface="Readex Pro Lite" pitchFamily="2" charset="-78"/>
                        <a:ea typeface="Calibri Light" panose="020F0302020204030204" pitchFamily="34" charset="0"/>
                        <a:cs typeface="Readex Pro Lite" pitchFamily="2" charset="-78"/>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solidFill>
                      <a:srgbClr val="ACDFA0"/>
                    </a:solidFill>
                  </a:tcPr>
                </a:tc>
                <a:extLst>
                  <a:ext uri="{0D108BD9-81ED-4DB2-BD59-A6C34878D82A}">
                    <a16:rowId xmlns:a16="http://schemas.microsoft.com/office/drawing/2014/main" val="365366051"/>
                  </a:ext>
                </a:extLst>
              </a:tr>
              <a:tr h="220068">
                <a:tc>
                  <a:txBody>
                    <a:bodyPr/>
                    <a:lstStyle/>
                    <a:p>
                      <a:pPr>
                        <a:lnSpc>
                          <a:spcPct val="125000"/>
                        </a:lnSpc>
                        <a:spcAft>
                          <a:spcPts val="1000"/>
                        </a:spcAft>
                        <a:buNone/>
                      </a:pPr>
                      <a:r>
                        <a:rPr lang="fi-FI" sz="1200" b="1">
                          <a:solidFill>
                            <a:srgbClr val="000000"/>
                          </a:solidFill>
                          <a:effectLst/>
                          <a:latin typeface="+mn-lt"/>
                          <a:ea typeface="Times New Roman" panose="02020603050405020304" pitchFamily="18" charset="0"/>
                          <a:cs typeface="Readex Pro Lite" pitchFamily="2" charset="-78"/>
                        </a:rPr>
                        <a:t>Hanke yhteensä</a:t>
                      </a:r>
                      <a:endParaRPr lang="fi-FI" sz="1200">
                        <a:effectLst/>
                        <a:latin typeface="+mn-lt"/>
                        <a:ea typeface="Calibri Light" panose="020F0302020204030204" pitchFamily="34" charset="0"/>
                        <a:cs typeface="Readex Pro Lite" pitchFamily="2" charset="-78"/>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gridSpan="6">
                  <a:txBody>
                    <a:bodyPr/>
                    <a:lstStyle/>
                    <a:p>
                      <a:pPr algn="ctr">
                        <a:lnSpc>
                          <a:spcPct val="125000"/>
                        </a:lnSpc>
                        <a:spcAft>
                          <a:spcPts val="1000"/>
                        </a:spcAft>
                        <a:buNone/>
                      </a:pPr>
                      <a:r>
                        <a:rPr lang="fi-FI" sz="1200" b="1">
                          <a:solidFill>
                            <a:srgbClr val="000000"/>
                          </a:solidFill>
                          <a:effectLst/>
                          <a:latin typeface="+mn-lt"/>
                          <a:ea typeface="Times New Roman" panose="02020603050405020304" pitchFamily="18" charset="0"/>
                          <a:cs typeface="Readex Pro Lite" pitchFamily="2" charset="-78"/>
                        </a:rPr>
                        <a:t>17 %</a:t>
                      </a:r>
                      <a:endParaRPr lang="fi-FI" sz="1000">
                        <a:effectLst/>
                        <a:latin typeface="+mn-lt"/>
                        <a:ea typeface="Calibri Light" panose="020F0302020204030204" pitchFamily="34" charset="0"/>
                        <a:cs typeface="Readex Pro Lite" pitchFamily="2" charset="-78"/>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EB8871"/>
                    </a:solidFill>
                  </a:tcPr>
                </a:tc>
                <a:tc hMerge="1">
                  <a:txBody>
                    <a:bodyPr/>
                    <a:lstStyle/>
                    <a:p>
                      <a:endParaRPr lang="fi-FI"/>
                    </a:p>
                  </a:txBody>
                  <a:tcPr>
                    <a:lnL w="12700" cap="flat" cmpd="sng" algn="ctr">
                      <a:solidFill>
                        <a:schemeClr val="accent2"/>
                      </a:solidFill>
                      <a:prstDash val="solid"/>
                      <a:round/>
                      <a:headEnd type="none" w="med" len="med"/>
                      <a:tailEnd type="none" w="med" len="med"/>
                    </a:lnL>
                    <a:lnT w="12700" cmpd="sng">
                      <a:noFill/>
                      <a:prstDash val="solid"/>
                    </a:lnT>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gridSpan="2">
                  <a:txBody>
                    <a:bodyPr/>
                    <a:lstStyle/>
                    <a:p>
                      <a:pPr algn="ctr">
                        <a:lnSpc>
                          <a:spcPct val="125000"/>
                        </a:lnSpc>
                        <a:spcAft>
                          <a:spcPts val="1000"/>
                        </a:spcAft>
                        <a:buNone/>
                      </a:pPr>
                      <a:r>
                        <a:rPr lang="fi-FI" sz="1200" b="1">
                          <a:solidFill>
                            <a:srgbClr val="000000"/>
                          </a:solidFill>
                          <a:effectLst/>
                          <a:latin typeface="+mn-lt"/>
                          <a:ea typeface="Times New Roman" panose="02020603050405020304" pitchFamily="18" charset="0"/>
                          <a:cs typeface="Readex Pro Lite" pitchFamily="2" charset="-78"/>
                        </a:rPr>
                        <a:t>18 %</a:t>
                      </a:r>
                      <a:endParaRPr lang="fi-FI" sz="1000">
                        <a:effectLst/>
                        <a:latin typeface="+mn-lt"/>
                        <a:ea typeface="Calibri Light" panose="020F0302020204030204" pitchFamily="34" charset="0"/>
                        <a:cs typeface="Readex Pro Lite" pitchFamily="2" charset="-78"/>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CB3F"/>
                    </a:solidFill>
                  </a:tcPr>
                </a:tc>
                <a:tc hMerge="1">
                  <a:txBody>
                    <a:bodyPr/>
                    <a:lstStyle/>
                    <a:p>
                      <a:endParaRPr lang="fi-FI"/>
                    </a:p>
                  </a:txBody>
                  <a:tcPr/>
                </a:tc>
                <a:tc gridSpan="2">
                  <a:txBody>
                    <a:bodyPr/>
                    <a:lstStyle/>
                    <a:p>
                      <a:pPr algn="ctr">
                        <a:lnSpc>
                          <a:spcPct val="125000"/>
                        </a:lnSpc>
                        <a:spcAft>
                          <a:spcPts val="1000"/>
                        </a:spcAft>
                        <a:buNone/>
                      </a:pPr>
                      <a:r>
                        <a:rPr lang="fi-FI" sz="1200" b="1">
                          <a:solidFill>
                            <a:srgbClr val="000000"/>
                          </a:solidFill>
                          <a:effectLst/>
                          <a:latin typeface="+mn-lt"/>
                          <a:ea typeface="Times New Roman" panose="02020603050405020304" pitchFamily="18" charset="0"/>
                          <a:cs typeface="Readex Pro Lite" pitchFamily="2" charset="-78"/>
                        </a:rPr>
                        <a:t>65 %</a:t>
                      </a:r>
                      <a:endParaRPr lang="fi-FI" sz="1000">
                        <a:effectLst/>
                        <a:latin typeface="+mn-lt"/>
                        <a:ea typeface="Calibri Light" panose="020F0302020204030204" pitchFamily="34" charset="0"/>
                        <a:cs typeface="Readex Pro Lite" pitchFamily="2" charset="-78"/>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ACDFA0"/>
                    </a:solidFill>
                  </a:tcPr>
                </a:tc>
                <a:tc hMerge="1">
                  <a:txBody>
                    <a:bodyPr/>
                    <a:lstStyle/>
                    <a:p>
                      <a:endParaRPr lang="fi-FI"/>
                    </a:p>
                  </a:txBody>
                  <a:tcPr/>
                </a:tc>
                <a:tc vMerge="1">
                  <a:txBody>
                    <a:bodyPr/>
                    <a:lstStyle/>
                    <a:p>
                      <a:pPr algn="ctr">
                        <a:lnSpc>
                          <a:spcPct val="125000"/>
                        </a:lnSpc>
                        <a:spcAft>
                          <a:spcPts val="1000"/>
                        </a:spcAft>
                        <a:buNone/>
                      </a:pPr>
                      <a:endParaRPr lang="fi-FI" sz="1000">
                        <a:effectLst/>
                        <a:latin typeface="Readex Pro Lite" pitchFamily="2" charset="-78"/>
                        <a:ea typeface="Calibri Light" panose="020F0302020204030204" pitchFamily="34" charset="0"/>
                        <a:cs typeface="Readex Pro Lite" pitchFamily="2" charset="-78"/>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ACDFA0"/>
                    </a:solidFill>
                  </a:tcPr>
                </a:tc>
                <a:extLst>
                  <a:ext uri="{0D108BD9-81ED-4DB2-BD59-A6C34878D82A}">
                    <a16:rowId xmlns:a16="http://schemas.microsoft.com/office/drawing/2014/main" val="1947729273"/>
                  </a:ext>
                </a:extLst>
              </a:tr>
              <a:tr h="220068">
                <a:tc>
                  <a:txBody>
                    <a:bodyPr/>
                    <a:lstStyle/>
                    <a:p>
                      <a:pPr>
                        <a:lnSpc>
                          <a:spcPct val="125000"/>
                        </a:lnSpc>
                        <a:spcAft>
                          <a:spcPts val="1000"/>
                        </a:spcAft>
                        <a:buNone/>
                      </a:pPr>
                      <a:r>
                        <a:rPr lang="fi-FI" sz="1200" b="1">
                          <a:solidFill>
                            <a:srgbClr val="000000"/>
                          </a:solidFill>
                          <a:effectLst/>
                          <a:latin typeface="+mn-lt"/>
                          <a:ea typeface="Times New Roman" panose="02020603050405020304" pitchFamily="18" charset="0"/>
                          <a:cs typeface="Readex Pro Lite" pitchFamily="2" charset="-78"/>
                        </a:rPr>
                        <a:t>Kuusamo</a:t>
                      </a:r>
                      <a:endParaRPr lang="fi-FI" sz="1200">
                        <a:effectLst/>
                        <a:latin typeface="+mn-lt"/>
                        <a:ea typeface="Calibri Light" panose="020F0302020204030204" pitchFamily="34" charset="0"/>
                        <a:cs typeface="Readex Pro Lite" pitchFamily="2" charset="-78"/>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6">
                  <a:txBody>
                    <a:bodyPr/>
                    <a:lstStyle/>
                    <a:p>
                      <a:pPr algn="ctr">
                        <a:lnSpc>
                          <a:spcPct val="125000"/>
                        </a:lnSpc>
                        <a:spcAft>
                          <a:spcPts val="1000"/>
                        </a:spcAft>
                        <a:buNone/>
                      </a:pPr>
                      <a:r>
                        <a:rPr lang="fi-FI" sz="1200" b="1">
                          <a:solidFill>
                            <a:srgbClr val="000000"/>
                          </a:solidFill>
                          <a:effectLst/>
                          <a:latin typeface="+mn-lt"/>
                          <a:ea typeface="Times New Roman" panose="02020603050405020304" pitchFamily="18" charset="0"/>
                          <a:cs typeface="Readex Pro Lite" pitchFamily="2" charset="-78"/>
                        </a:rPr>
                        <a:t>18 %</a:t>
                      </a:r>
                      <a:endParaRPr lang="fi-FI" sz="1000">
                        <a:effectLst/>
                        <a:latin typeface="+mn-lt"/>
                        <a:ea typeface="Calibri Light" panose="020F0302020204030204" pitchFamily="34" charset="0"/>
                        <a:cs typeface="Readex Pro Lite" pitchFamily="2" charset="-78"/>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8871"/>
                    </a:solidFill>
                  </a:tcPr>
                </a:tc>
                <a:tc hMerge="1">
                  <a:txBody>
                    <a:bodyPr/>
                    <a:lstStyle/>
                    <a:p>
                      <a:endParaRPr lang="fi-FI"/>
                    </a:p>
                  </a:txBody>
                  <a:tcPr>
                    <a:lnL w="12700" cap="flat" cmpd="sng" algn="ctr">
                      <a:solidFill>
                        <a:srgbClr val="000000"/>
                      </a:solidFill>
                      <a:prstDash val="solid"/>
                      <a:round/>
                      <a:headEnd type="none" w="med" len="med"/>
                      <a:tailEnd type="none" w="med" len="med"/>
                    </a:lnL>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gridSpan="2">
                  <a:txBody>
                    <a:bodyPr/>
                    <a:lstStyle/>
                    <a:p>
                      <a:pPr algn="ctr">
                        <a:lnSpc>
                          <a:spcPct val="125000"/>
                        </a:lnSpc>
                        <a:spcAft>
                          <a:spcPts val="1000"/>
                        </a:spcAft>
                        <a:buNone/>
                      </a:pPr>
                      <a:r>
                        <a:rPr lang="fi-FI" sz="1200" b="1">
                          <a:solidFill>
                            <a:srgbClr val="000000"/>
                          </a:solidFill>
                          <a:effectLst/>
                          <a:latin typeface="+mn-lt"/>
                          <a:ea typeface="Times New Roman" panose="02020603050405020304" pitchFamily="18" charset="0"/>
                          <a:cs typeface="Readex Pro Lite" pitchFamily="2" charset="-78"/>
                        </a:rPr>
                        <a:t>6 %</a:t>
                      </a:r>
                      <a:endParaRPr lang="fi-FI" sz="1000">
                        <a:effectLst/>
                        <a:latin typeface="+mn-lt"/>
                        <a:ea typeface="Calibri Light" panose="020F0302020204030204" pitchFamily="34" charset="0"/>
                        <a:cs typeface="Readex Pro Lite" pitchFamily="2" charset="-78"/>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CB3F"/>
                    </a:solidFill>
                  </a:tcPr>
                </a:tc>
                <a:tc hMerge="1">
                  <a:txBody>
                    <a:bodyPr/>
                    <a:lstStyle/>
                    <a:p>
                      <a:endParaRPr lang="fi-FI"/>
                    </a:p>
                  </a:txBody>
                  <a:tcPr/>
                </a:tc>
                <a:tc gridSpan="2">
                  <a:txBody>
                    <a:bodyPr/>
                    <a:lstStyle/>
                    <a:p>
                      <a:pPr algn="ctr">
                        <a:lnSpc>
                          <a:spcPct val="125000"/>
                        </a:lnSpc>
                        <a:spcAft>
                          <a:spcPts val="1000"/>
                        </a:spcAft>
                        <a:buNone/>
                      </a:pPr>
                      <a:r>
                        <a:rPr lang="fi-FI" sz="1200" b="1">
                          <a:solidFill>
                            <a:srgbClr val="000000"/>
                          </a:solidFill>
                          <a:effectLst/>
                          <a:latin typeface="+mn-lt"/>
                          <a:ea typeface="Times New Roman" panose="02020603050405020304" pitchFamily="18" charset="0"/>
                          <a:cs typeface="Readex Pro Lite" pitchFamily="2" charset="-78"/>
                        </a:rPr>
                        <a:t>76 %</a:t>
                      </a:r>
                      <a:endParaRPr lang="fi-FI" sz="1000">
                        <a:effectLst/>
                        <a:latin typeface="+mn-lt"/>
                        <a:ea typeface="Calibri Light" panose="020F0302020204030204" pitchFamily="34" charset="0"/>
                        <a:cs typeface="Readex Pro Lite" pitchFamily="2" charset="-78"/>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DFA0"/>
                    </a:solidFill>
                  </a:tcPr>
                </a:tc>
                <a:tc hMerge="1">
                  <a:txBody>
                    <a:bodyPr/>
                    <a:lstStyle/>
                    <a:p>
                      <a:endParaRPr lang="fi-FI"/>
                    </a:p>
                  </a:txBody>
                  <a:tcPr/>
                </a:tc>
                <a:tc>
                  <a:txBody>
                    <a:bodyPr/>
                    <a:lstStyle/>
                    <a:p>
                      <a:pPr algn="ctr">
                        <a:lnSpc>
                          <a:spcPct val="125000"/>
                        </a:lnSpc>
                        <a:spcAft>
                          <a:spcPts val="1000"/>
                        </a:spcAft>
                        <a:buNone/>
                      </a:pPr>
                      <a:r>
                        <a:rPr lang="fi-FI" sz="1200" b="1">
                          <a:effectLst/>
                          <a:latin typeface="+mn-lt"/>
                          <a:ea typeface="Calibri Light" panose="020F0302020204030204" pitchFamily="34" charset="0"/>
                          <a:cs typeface="Readex Pro Lite" pitchFamily="2" charset="-78"/>
                        </a:rPr>
                        <a:t>8+</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932206392"/>
                  </a:ext>
                </a:extLst>
              </a:tr>
              <a:tr h="220068">
                <a:tc>
                  <a:txBody>
                    <a:bodyPr/>
                    <a:lstStyle/>
                    <a:p>
                      <a:pPr>
                        <a:lnSpc>
                          <a:spcPct val="125000"/>
                        </a:lnSpc>
                        <a:spcAft>
                          <a:spcPts val="1000"/>
                        </a:spcAft>
                        <a:buNone/>
                      </a:pPr>
                      <a:r>
                        <a:rPr lang="fi-FI" sz="1200" b="1">
                          <a:solidFill>
                            <a:srgbClr val="000000"/>
                          </a:solidFill>
                          <a:effectLst/>
                          <a:latin typeface="+mn-lt"/>
                          <a:ea typeface="Times New Roman" panose="02020603050405020304" pitchFamily="18" charset="0"/>
                          <a:cs typeface="Readex Pro Lite" pitchFamily="2" charset="-78"/>
                        </a:rPr>
                        <a:t>Pudasjärvi</a:t>
                      </a:r>
                      <a:endParaRPr lang="fi-FI" sz="1200">
                        <a:effectLst/>
                        <a:latin typeface="+mn-lt"/>
                        <a:ea typeface="Calibri Light" panose="020F0302020204030204" pitchFamily="34" charset="0"/>
                        <a:cs typeface="Readex Pro Lite" pitchFamily="2" charset="-78"/>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6">
                  <a:txBody>
                    <a:bodyPr/>
                    <a:lstStyle/>
                    <a:p>
                      <a:pPr algn="ctr">
                        <a:lnSpc>
                          <a:spcPct val="125000"/>
                        </a:lnSpc>
                        <a:spcAft>
                          <a:spcPts val="1000"/>
                        </a:spcAft>
                        <a:buNone/>
                      </a:pPr>
                      <a:r>
                        <a:rPr lang="fi-FI" sz="1200" b="1">
                          <a:solidFill>
                            <a:srgbClr val="000000"/>
                          </a:solidFill>
                          <a:effectLst/>
                          <a:latin typeface="+mn-lt"/>
                          <a:ea typeface="Times New Roman" panose="02020603050405020304" pitchFamily="18" charset="0"/>
                          <a:cs typeface="Readex Pro Lite" pitchFamily="2" charset="-78"/>
                        </a:rPr>
                        <a:t>17 %</a:t>
                      </a:r>
                      <a:endParaRPr lang="fi-FI" sz="1000">
                        <a:effectLst/>
                        <a:latin typeface="+mn-lt"/>
                        <a:ea typeface="Calibri Light" panose="020F0302020204030204" pitchFamily="34" charset="0"/>
                        <a:cs typeface="Readex Pro Lite" pitchFamily="2" charset="-78"/>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8871"/>
                    </a:solidFill>
                  </a:tcPr>
                </a:tc>
                <a:tc hMerge="1">
                  <a:txBody>
                    <a:bodyPr/>
                    <a:lstStyle/>
                    <a:p>
                      <a:endParaRPr lang="fi-FI"/>
                    </a:p>
                  </a:txBody>
                  <a:tcPr>
                    <a:lnL w="12700" cap="flat" cmpd="sng" algn="ctr">
                      <a:solidFill>
                        <a:srgbClr val="000000"/>
                      </a:solidFill>
                      <a:prstDash val="solid"/>
                      <a:round/>
                      <a:headEnd type="none" w="med" len="med"/>
                      <a:tailEnd type="none" w="med" len="med"/>
                    </a:lnL>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gridSpan="2">
                  <a:txBody>
                    <a:bodyPr/>
                    <a:lstStyle/>
                    <a:p>
                      <a:pPr algn="ctr">
                        <a:lnSpc>
                          <a:spcPct val="125000"/>
                        </a:lnSpc>
                        <a:spcAft>
                          <a:spcPts val="1000"/>
                        </a:spcAft>
                        <a:buNone/>
                      </a:pPr>
                      <a:r>
                        <a:rPr lang="fi-FI" sz="1200" b="1">
                          <a:solidFill>
                            <a:srgbClr val="000000"/>
                          </a:solidFill>
                          <a:effectLst/>
                          <a:latin typeface="+mn-lt"/>
                          <a:ea typeface="Times New Roman" panose="02020603050405020304" pitchFamily="18" charset="0"/>
                          <a:cs typeface="Readex Pro Lite" pitchFamily="2" charset="-78"/>
                        </a:rPr>
                        <a:t>22 %</a:t>
                      </a:r>
                      <a:endParaRPr lang="fi-FI" sz="1000">
                        <a:effectLst/>
                        <a:latin typeface="+mn-lt"/>
                        <a:ea typeface="Calibri Light" panose="020F0302020204030204" pitchFamily="34" charset="0"/>
                        <a:cs typeface="Readex Pro Lite" pitchFamily="2" charset="-78"/>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CB3F"/>
                    </a:solidFill>
                  </a:tcPr>
                </a:tc>
                <a:tc hMerge="1">
                  <a:txBody>
                    <a:bodyPr/>
                    <a:lstStyle/>
                    <a:p>
                      <a:endParaRPr lang="fi-FI"/>
                    </a:p>
                  </a:txBody>
                  <a:tcPr/>
                </a:tc>
                <a:tc gridSpan="2">
                  <a:txBody>
                    <a:bodyPr/>
                    <a:lstStyle/>
                    <a:p>
                      <a:pPr algn="ctr">
                        <a:lnSpc>
                          <a:spcPct val="125000"/>
                        </a:lnSpc>
                        <a:spcAft>
                          <a:spcPts val="1000"/>
                        </a:spcAft>
                        <a:buNone/>
                      </a:pPr>
                      <a:r>
                        <a:rPr lang="fi-FI" sz="1200" b="1">
                          <a:solidFill>
                            <a:srgbClr val="000000"/>
                          </a:solidFill>
                          <a:effectLst/>
                          <a:latin typeface="+mn-lt"/>
                          <a:ea typeface="Times New Roman" panose="02020603050405020304" pitchFamily="18" charset="0"/>
                          <a:cs typeface="Readex Pro Lite" pitchFamily="2" charset="-78"/>
                        </a:rPr>
                        <a:t>61 %</a:t>
                      </a:r>
                      <a:endParaRPr lang="fi-FI" sz="1000">
                        <a:effectLst/>
                        <a:latin typeface="+mn-lt"/>
                        <a:ea typeface="Calibri Light" panose="020F0302020204030204" pitchFamily="34" charset="0"/>
                        <a:cs typeface="Readex Pro Lite" pitchFamily="2" charset="-78"/>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DFA0"/>
                    </a:solidFill>
                  </a:tcPr>
                </a:tc>
                <a:tc hMerge="1">
                  <a:txBody>
                    <a:bodyPr/>
                    <a:lstStyle/>
                    <a:p>
                      <a:endParaRPr lang="fi-FI"/>
                    </a:p>
                  </a:txBody>
                  <a:tcPr/>
                </a:tc>
                <a:tc>
                  <a:txBody>
                    <a:bodyPr/>
                    <a:lstStyle/>
                    <a:p>
                      <a:pPr algn="ctr">
                        <a:lnSpc>
                          <a:spcPct val="125000"/>
                        </a:lnSpc>
                        <a:spcAft>
                          <a:spcPts val="1000"/>
                        </a:spcAft>
                        <a:buNone/>
                      </a:pPr>
                      <a:r>
                        <a:rPr lang="fi-FI" sz="1200" b="1">
                          <a:effectLst/>
                          <a:latin typeface="+mn-lt"/>
                          <a:ea typeface="Calibri Light" panose="020F0302020204030204" pitchFamily="34" charset="0"/>
                          <a:cs typeface="Readex Pro Lite" pitchFamily="2" charset="-78"/>
                        </a:rPr>
                        <a:t>8+</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50678451"/>
                  </a:ext>
                </a:extLst>
              </a:tr>
              <a:tr h="220068">
                <a:tc>
                  <a:txBody>
                    <a:bodyPr/>
                    <a:lstStyle/>
                    <a:p>
                      <a:pPr>
                        <a:lnSpc>
                          <a:spcPct val="125000"/>
                        </a:lnSpc>
                        <a:spcAft>
                          <a:spcPts val="1000"/>
                        </a:spcAft>
                        <a:buNone/>
                      </a:pPr>
                      <a:r>
                        <a:rPr lang="fi-FI" sz="1200" b="1">
                          <a:solidFill>
                            <a:srgbClr val="000000"/>
                          </a:solidFill>
                          <a:effectLst/>
                          <a:latin typeface="+mn-lt"/>
                          <a:ea typeface="Times New Roman" panose="02020603050405020304" pitchFamily="18" charset="0"/>
                          <a:cs typeface="Readex Pro Lite" pitchFamily="2" charset="-78"/>
                        </a:rPr>
                        <a:t>Taivalkoski</a:t>
                      </a:r>
                      <a:endParaRPr lang="fi-FI" sz="1200">
                        <a:effectLst/>
                        <a:latin typeface="+mn-lt"/>
                        <a:ea typeface="Calibri Light" panose="020F0302020204030204" pitchFamily="34" charset="0"/>
                        <a:cs typeface="Readex Pro Lite" pitchFamily="2" charset="-78"/>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6">
                  <a:txBody>
                    <a:bodyPr/>
                    <a:lstStyle/>
                    <a:p>
                      <a:pPr algn="ctr">
                        <a:lnSpc>
                          <a:spcPct val="125000"/>
                        </a:lnSpc>
                        <a:spcAft>
                          <a:spcPts val="1000"/>
                        </a:spcAft>
                        <a:buNone/>
                      </a:pPr>
                      <a:r>
                        <a:rPr lang="fi-FI" sz="1200" b="1">
                          <a:solidFill>
                            <a:srgbClr val="000000"/>
                          </a:solidFill>
                          <a:effectLst/>
                          <a:latin typeface="+mn-lt"/>
                          <a:ea typeface="Times New Roman" panose="02020603050405020304" pitchFamily="18" charset="0"/>
                          <a:cs typeface="Readex Pro Lite" pitchFamily="2" charset="-78"/>
                        </a:rPr>
                        <a:t>0 %</a:t>
                      </a:r>
                      <a:endParaRPr lang="fi-FI" sz="1000">
                        <a:effectLst/>
                        <a:latin typeface="+mn-lt"/>
                        <a:ea typeface="Calibri Light" panose="020F0302020204030204" pitchFamily="34" charset="0"/>
                        <a:cs typeface="Readex Pro Lite" pitchFamily="2" charset="-78"/>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8871"/>
                    </a:solidFill>
                  </a:tcPr>
                </a:tc>
                <a:tc hMerge="1">
                  <a:txBody>
                    <a:bodyPr/>
                    <a:lstStyle/>
                    <a:p>
                      <a:endParaRPr lang="fi-FI"/>
                    </a:p>
                  </a:txBody>
                  <a:tcPr>
                    <a:lnL w="12700" cap="flat" cmpd="sng" algn="ctr">
                      <a:solidFill>
                        <a:srgbClr val="000000"/>
                      </a:solidFill>
                      <a:prstDash val="solid"/>
                      <a:round/>
                      <a:headEnd type="none" w="med" len="med"/>
                      <a:tailEnd type="none" w="med" len="med"/>
                    </a:lnL>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gridSpan="2">
                  <a:txBody>
                    <a:bodyPr/>
                    <a:lstStyle/>
                    <a:p>
                      <a:pPr algn="ctr">
                        <a:lnSpc>
                          <a:spcPct val="125000"/>
                        </a:lnSpc>
                        <a:spcAft>
                          <a:spcPts val="1000"/>
                        </a:spcAft>
                        <a:buNone/>
                      </a:pPr>
                      <a:r>
                        <a:rPr lang="fi-FI" sz="1200" b="1">
                          <a:solidFill>
                            <a:srgbClr val="000000"/>
                          </a:solidFill>
                          <a:effectLst/>
                          <a:latin typeface="+mn-lt"/>
                          <a:ea typeface="Times New Roman" panose="02020603050405020304" pitchFamily="18" charset="0"/>
                          <a:cs typeface="Readex Pro Lite" pitchFamily="2" charset="-78"/>
                        </a:rPr>
                        <a:t>20 %</a:t>
                      </a:r>
                      <a:endParaRPr lang="fi-FI" sz="1000">
                        <a:effectLst/>
                        <a:latin typeface="+mn-lt"/>
                        <a:ea typeface="Calibri Light" panose="020F0302020204030204" pitchFamily="34" charset="0"/>
                        <a:cs typeface="Readex Pro Lite" pitchFamily="2" charset="-78"/>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CB3F"/>
                    </a:solidFill>
                  </a:tcPr>
                </a:tc>
                <a:tc hMerge="1">
                  <a:txBody>
                    <a:bodyPr/>
                    <a:lstStyle/>
                    <a:p>
                      <a:endParaRPr lang="fi-FI"/>
                    </a:p>
                  </a:txBody>
                  <a:tcPr/>
                </a:tc>
                <a:tc gridSpan="2">
                  <a:txBody>
                    <a:bodyPr/>
                    <a:lstStyle/>
                    <a:p>
                      <a:pPr algn="ctr">
                        <a:lnSpc>
                          <a:spcPct val="125000"/>
                        </a:lnSpc>
                        <a:spcAft>
                          <a:spcPts val="1000"/>
                        </a:spcAft>
                        <a:buNone/>
                      </a:pPr>
                      <a:r>
                        <a:rPr lang="fi-FI" sz="1200" b="1">
                          <a:solidFill>
                            <a:srgbClr val="000000"/>
                          </a:solidFill>
                          <a:effectLst/>
                          <a:latin typeface="+mn-lt"/>
                          <a:ea typeface="Times New Roman" panose="02020603050405020304" pitchFamily="18" charset="0"/>
                          <a:cs typeface="Readex Pro Lite" pitchFamily="2" charset="-78"/>
                        </a:rPr>
                        <a:t>80 %</a:t>
                      </a:r>
                      <a:endParaRPr lang="fi-FI" sz="1000">
                        <a:effectLst/>
                        <a:latin typeface="+mn-lt"/>
                        <a:ea typeface="Calibri Light" panose="020F0302020204030204" pitchFamily="34" charset="0"/>
                        <a:cs typeface="Readex Pro Lite" pitchFamily="2" charset="-78"/>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DFA0"/>
                    </a:solidFill>
                  </a:tcPr>
                </a:tc>
                <a:tc hMerge="1">
                  <a:txBody>
                    <a:bodyPr/>
                    <a:lstStyle/>
                    <a:p>
                      <a:endParaRPr lang="fi-FI"/>
                    </a:p>
                  </a:txBody>
                  <a:tcPr/>
                </a:tc>
                <a:tc>
                  <a:txBody>
                    <a:bodyPr/>
                    <a:lstStyle/>
                    <a:p>
                      <a:pPr algn="ctr">
                        <a:lnSpc>
                          <a:spcPct val="125000"/>
                        </a:lnSpc>
                        <a:spcAft>
                          <a:spcPts val="1000"/>
                        </a:spcAft>
                        <a:buNone/>
                      </a:pPr>
                      <a:r>
                        <a:rPr lang="fi-FI" sz="1200" b="1">
                          <a:effectLst/>
                          <a:latin typeface="+mn-lt"/>
                          <a:ea typeface="Calibri Light" panose="020F0302020204030204" pitchFamily="34" charset="0"/>
                          <a:cs typeface="Readex Pro Lite" pitchFamily="2" charset="-78"/>
                        </a:rPr>
                        <a:t>9-</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095162001"/>
                  </a:ext>
                </a:extLst>
              </a:tr>
              <a:tr h="220068">
                <a:tc>
                  <a:txBody>
                    <a:bodyPr/>
                    <a:lstStyle/>
                    <a:p>
                      <a:pPr>
                        <a:lnSpc>
                          <a:spcPct val="125000"/>
                        </a:lnSpc>
                        <a:spcAft>
                          <a:spcPts val="1000"/>
                        </a:spcAft>
                        <a:buNone/>
                      </a:pPr>
                      <a:r>
                        <a:rPr lang="fi-FI" sz="1200" b="1">
                          <a:solidFill>
                            <a:srgbClr val="000000"/>
                          </a:solidFill>
                          <a:effectLst/>
                          <a:latin typeface="+mn-lt"/>
                          <a:ea typeface="Times New Roman" panose="02020603050405020304" pitchFamily="18" charset="0"/>
                          <a:cs typeface="Readex Pro Lite" pitchFamily="2" charset="-78"/>
                        </a:rPr>
                        <a:t>Puolanka</a:t>
                      </a:r>
                      <a:endParaRPr lang="fi-FI" sz="1200">
                        <a:effectLst/>
                        <a:latin typeface="+mn-lt"/>
                        <a:ea typeface="Calibri Light" panose="020F0302020204030204" pitchFamily="34" charset="0"/>
                        <a:cs typeface="Readex Pro Lite" pitchFamily="2" charset="-78"/>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6">
                  <a:txBody>
                    <a:bodyPr/>
                    <a:lstStyle/>
                    <a:p>
                      <a:pPr algn="ctr">
                        <a:lnSpc>
                          <a:spcPct val="125000"/>
                        </a:lnSpc>
                        <a:spcAft>
                          <a:spcPts val="1000"/>
                        </a:spcAft>
                        <a:buNone/>
                      </a:pPr>
                      <a:r>
                        <a:rPr lang="fi-FI" sz="1200" b="1">
                          <a:solidFill>
                            <a:srgbClr val="000000"/>
                          </a:solidFill>
                          <a:effectLst/>
                          <a:latin typeface="+mn-lt"/>
                          <a:ea typeface="Times New Roman" panose="02020603050405020304" pitchFamily="18" charset="0"/>
                          <a:cs typeface="Readex Pro Lite" pitchFamily="2" charset="-78"/>
                        </a:rPr>
                        <a:t>45 %</a:t>
                      </a:r>
                      <a:endParaRPr lang="fi-FI" sz="1000">
                        <a:effectLst/>
                        <a:latin typeface="+mn-lt"/>
                        <a:ea typeface="Calibri Light" panose="020F0302020204030204" pitchFamily="34" charset="0"/>
                        <a:cs typeface="Readex Pro Lite" pitchFamily="2" charset="-78"/>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8871"/>
                    </a:solidFill>
                  </a:tcPr>
                </a:tc>
                <a:tc hMerge="1">
                  <a:txBody>
                    <a:bodyPr/>
                    <a:lstStyle/>
                    <a:p>
                      <a:endParaRPr lang="fi-FI"/>
                    </a:p>
                  </a:txBody>
                  <a:tcPr>
                    <a:lnL w="12700" cap="flat" cmpd="sng" algn="ctr">
                      <a:solidFill>
                        <a:srgbClr val="000000"/>
                      </a:solidFill>
                      <a:prstDash val="solid"/>
                      <a:round/>
                      <a:headEnd type="none" w="med" len="med"/>
                      <a:tailEnd type="none" w="med" len="med"/>
                    </a:lnL>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gridSpan="2">
                  <a:txBody>
                    <a:bodyPr/>
                    <a:lstStyle/>
                    <a:p>
                      <a:pPr algn="ctr">
                        <a:lnSpc>
                          <a:spcPct val="125000"/>
                        </a:lnSpc>
                        <a:spcAft>
                          <a:spcPts val="1000"/>
                        </a:spcAft>
                        <a:buNone/>
                      </a:pPr>
                      <a:r>
                        <a:rPr lang="fi-FI" sz="1200" b="1">
                          <a:solidFill>
                            <a:srgbClr val="000000"/>
                          </a:solidFill>
                          <a:effectLst/>
                          <a:latin typeface="+mn-lt"/>
                          <a:ea typeface="Times New Roman" panose="02020603050405020304" pitchFamily="18" charset="0"/>
                          <a:cs typeface="Readex Pro Lite" pitchFamily="2" charset="-78"/>
                        </a:rPr>
                        <a:t>18 %</a:t>
                      </a:r>
                      <a:endParaRPr lang="fi-FI" sz="1000">
                        <a:effectLst/>
                        <a:latin typeface="+mn-lt"/>
                        <a:ea typeface="Calibri Light" panose="020F0302020204030204" pitchFamily="34" charset="0"/>
                        <a:cs typeface="Readex Pro Lite" pitchFamily="2" charset="-78"/>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CB3F"/>
                    </a:solidFill>
                  </a:tcPr>
                </a:tc>
                <a:tc hMerge="1">
                  <a:txBody>
                    <a:bodyPr/>
                    <a:lstStyle/>
                    <a:p>
                      <a:endParaRPr lang="fi-FI"/>
                    </a:p>
                  </a:txBody>
                  <a:tcPr/>
                </a:tc>
                <a:tc gridSpan="2">
                  <a:txBody>
                    <a:bodyPr/>
                    <a:lstStyle/>
                    <a:p>
                      <a:pPr algn="ctr">
                        <a:lnSpc>
                          <a:spcPct val="125000"/>
                        </a:lnSpc>
                        <a:spcAft>
                          <a:spcPts val="1000"/>
                        </a:spcAft>
                        <a:buNone/>
                      </a:pPr>
                      <a:r>
                        <a:rPr lang="fi-FI" sz="1200" b="1">
                          <a:solidFill>
                            <a:srgbClr val="000000"/>
                          </a:solidFill>
                          <a:effectLst/>
                          <a:latin typeface="+mn-lt"/>
                          <a:ea typeface="Times New Roman" panose="02020603050405020304" pitchFamily="18" charset="0"/>
                          <a:cs typeface="Readex Pro Lite" pitchFamily="2" charset="-78"/>
                        </a:rPr>
                        <a:t>36 %</a:t>
                      </a:r>
                      <a:endParaRPr lang="fi-FI" sz="1000">
                        <a:effectLst/>
                        <a:latin typeface="+mn-lt"/>
                        <a:ea typeface="Calibri Light" panose="020F0302020204030204" pitchFamily="34" charset="0"/>
                        <a:cs typeface="Readex Pro Lite" pitchFamily="2" charset="-78"/>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DFA0"/>
                    </a:solidFill>
                  </a:tcPr>
                </a:tc>
                <a:tc hMerge="1">
                  <a:txBody>
                    <a:bodyPr/>
                    <a:lstStyle/>
                    <a:p>
                      <a:endParaRPr lang="fi-FI"/>
                    </a:p>
                  </a:txBody>
                  <a:tcPr/>
                </a:tc>
                <a:tc>
                  <a:txBody>
                    <a:bodyPr/>
                    <a:lstStyle/>
                    <a:p>
                      <a:pPr algn="ctr">
                        <a:lnSpc>
                          <a:spcPct val="125000"/>
                        </a:lnSpc>
                        <a:spcAft>
                          <a:spcPts val="1000"/>
                        </a:spcAft>
                        <a:buNone/>
                      </a:pPr>
                      <a:r>
                        <a:rPr lang="fi-FI" sz="1200" b="1">
                          <a:effectLst/>
                          <a:latin typeface="+mn-lt"/>
                          <a:ea typeface="Calibri Light" panose="020F0302020204030204" pitchFamily="34" charset="0"/>
                          <a:cs typeface="Readex Pro Lite" pitchFamily="2" charset="-78"/>
                        </a:rPr>
                        <a:t>7,5</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666497577"/>
                  </a:ext>
                </a:extLst>
              </a:tr>
              <a:tr h="220068">
                <a:tc>
                  <a:txBody>
                    <a:bodyPr/>
                    <a:lstStyle/>
                    <a:p>
                      <a:pPr>
                        <a:lnSpc>
                          <a:spcPct val="125000"/>
                        </a:lnSpc>
                        <a:spcAft>
                          <a:spcPts val="1000"/>
                        </a:spcAft>
                        <a:buNone/>
                      </a:pPr>
                      <a:r>
                        <a:rPr lang="fi-FI" sz="1200" b="1">
                          <a:solidFill>
                            <a:srgbClr val="000000"/>
                          </a:solidFill>
                          <a:effectLst/>
                          <a:latin typeface="+mn-lt"/>
                          <a:ea typeface="Times New Roman" panose="02020603050405020304" pitchFamily="18" charset="0"/>
                          <a:cs typeface="Readex Pro Lite" pitchFamily="2" charset="-78"/>
                        </a:rPr>
                        <a:t>Ksakki</a:t>
                      </a:r>
                      <a:endParaRPr lang="fi-FI" sz="1200">
                        <a:effectLst/>
                        <a:latin typeface="+mn-lt"/>
                        <a:ea typeface="Calibri Light" panose="020F0302020204030204" pitchFamily="34" charset="0"/>
                        <a:cs typeface="Readex Pro Lite" pitchFamily="2" charset="-78"/>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6">
                  <a:txBody>
                    <a:bodyPr/>
                    <a:lstStyle/>
                    <a:p>
                      <a:pPr algn="ctr">
                        <a:lnSpc>
                          <a:spcPct val="125000"/>
                        </a:lnSpc>
                        <a:spcAft>
                          <a:spcPts val="1000"/>
                        </a:spcAft>
                        <a:buNone/>
                      </a:pPr>
                      <a:r>
                        <a:rPr lang="fi-FI" sz="1200" b="1">
                          <a:solidFill>
                            <a:srgbClr val="000000"/>
                          </a:solidFill>
                          <a:effectLst/>
                          <a:latin typeface="+mn-lt"/>
                          <a:ea typeface="Times New Roman" panose="02020603050405020304" pitchFamily="18" charset="0"/>
                          <a:cs typeface="Readex Pro Lite" pitchFamily="2" charset="-78"/>
                        </a:rPr>
                        <a:t>12 %</a:t>
                      </a:r>
                      <a:endParaRPr lang="fi-FI" sz="1000">
                        <a:effectLst/>
                        <a:latin typeface="+mn-lt"/>
                        <a:ea typeface="Calibri Light" panose="020F0302020204030204" pitchFamily="34" charset="0"/>
                        <a:cs typeface="Readex Pro Lite" pitchFamily="2" charset="-78"/>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8871"/>
                    </a:solidFill>
                  </a:tcPr>
                </a:tc>
                <a:tc hMerge="1">
                  <a:txBody>
                    <a:bodyPr/>
                    <a:lstStyle/>
                    <a:p>
                      <a:endParaRPr lang="fi-FI"/>
                    </a:p>
                  </a:txBody>
                  <a:tcPr>
                    <a:lnL w="12700" cap="flat" cmpd="sng" algn="ctr">
                      <a:solidFill>
                        <a:srgbClr val="000000"/>
                      </a:solidFill>
                      <a:prstDash val="solid"/>
                      <a:round/>
                      <a:headEnd type="none" w="med" len="med"/>
                      <a:tailEnd type="none" w="med" len="med"/>
                    </a:lnL>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gridSpan="2">
                  <a:txBody>
                    <a:bodyPr/>
                    <a:lstStyle/>
                    <a:p>
                      <a:pPr algn="ctr">
                        <a:lnSpc>
                          <a:spcPct val="125000"/>
                        </a:lnSpc>
                        <a:spcAft>
                          <a:spcPts val="1000"/>
                        </a:spcAft>
                        <a:buNone/>
                      </a:pPr>
                      <a:r>
                        <a:rPr lang="fi-FI" sz="1200" b="1">
                          <a:solidFill>
                            <a:srgbClr val="000000"/>
                          </a:solidFill>
                          <a:effectLst/>
                          <a:latin typeface="+mn-lt"/>
                          <a:ea typeface="Times New Roman" panose="02020603050405020304" pitchFamily="18" charset="0"/>
                          <a:cs typeface="Readex Pro Lite" pitchFamily="2" charset="-78"/>
                        </a:rPr>
                        <a:t>21 %</a:t>
                      </a:r>
                      <a:endParaRPr lang="fi-FI" sz="1000">
                        <a:effectLst/>
                        <a:latin typeface="+mn-lt"/>
                        <a:ea typeface="Calibri Light" panose="020F0302020204030204" pitchFamily="34" charset="0"/>
                        <a:cs typeface="Readex Pro Lite" pitchFamily="2" charset="-78"/>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CB3F"/>
                    </a:solidFill>
                  </a:tcPr>
                </a:tc>
                <a:tc hMerge="1">
                  <a:txBody>
                    <a:bodyPr/>
                    <a:lstStyle/>
                    <a:p>
                      <a:endParaRPr lang="fi-FI"/>
                    </a:p>
                  </a:txBody>
                  <a:tcPr/>
                </a:tc>
                <a:tc gridSpan="2">
                  <a:txBody>
                    <a:bodyPr/>
                    <a:lstStyle/>
                    <a:p>
                      <a:pPr algn="ctr">
                        <a:lnSpc>
                          <a:spcPct val="125000"/>
                        </a:lnSpc>
                        <a:spcAft>
                          <a:spcPts val="1000"/>
                        </a:spcAft>
                        <a:buNone/>
                      </a:pPr>
                      <a:r>
                        <a:rPr lang="fi-FI" sz="1200" b="1">
                          <a:solidFill>
                            <a:srgbClr val="000000"/>
                          </a:solidFill>
                          <a:effectLst/>
                          <a:latin typeface="+mn-lt"/>
                          <a:ea typeface="Times New Roman" panose="02020603050405020304" pitchFamily="18" charset="0"/>
                          <a:cs typeface="Readex Pro Lite" pitchFamily="2" charset="-78"/>
                        </a:rPr>
                        <a:t>67 %</a:t>
                      </a:r>
                      <a:endParaRPr lang="fi-FI" sz="1000">
                        <a:effectLst/>
                        <a:latin typeface="+mn-lt"/>
                        <a:ea typeface="Calibri Light" panose="020F0302020204030204" pitchFamily="34" charset="0"/>
                        <a:cs typeface="Readex Pro Lite" pitchFamily="2" charset="-78"/>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DFA0"/>
                    </a:solidFill>
                  </a:tcPr>
                </a:tc>
                <a:tc hMerge="1">
                  <a:txBody>
                    <a:bodyPr/>
                    <a:lstStyle/>
                    <a:p>
                      <a:endParaRPr lang="fi-FI"/>
                    </a:p>
                  </a:txBody>
                  <a:tcPr/>
                </a:tc>
                <a:tc>
                  <a:txBody>
                    <a:bodyPr/>
                    <a:lstStyle/>
                    <a:p>
                      <a:pPr algn="ctr">
                        <a:lnSpc>
                          <a:spcPct val="125000"/>
                        </a:lnSpc>
                        <a:spcAft>
                          <a:spcPts val="1000"/>
                        </a:spcAft>
                        <a:buNone/>
                      </a:pPr>
                      <a:r>
                        <a:rPr lang="fi-FI" sz="1200" b="1">
                          <a:effectLst/>
                          <a:latin typeface="+mn-lt"/>
                          <a:ea typeface="Calibri Light" panose="020F0302020204030204" pitchFamily="34" charset="0"/>
                          <a:cs typeface="Readex Pro Lite" pitchFamily="2" charset="-78"/>
                        </a:rPr>
                        <a:t>8,5</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968464439"/>
                  </a:ext>
                </a:extLst>
              </a:tr>
            </a:tbl>
          </a:graphicData>
        </a:graphic>
      </p:graphicFrame>
      <p:sp>
        <p:nvSpPr>
          <p:cNvPr id="2" name="Puhekupla: Suorakulmio, kulmat pyöristettu 1">
            <a:extLst>
              <a:ext uri="{FF2B5EF4-FFF2-40B4-BE49-F238E27FC236}">
                <a16:creationId xmlns:a16="http://schemas.microsoft.com/office/drawing/2014/main" id="{B2DE4850-C606-BA3B-935E-1280AB5E7DFF}"/>
              </a:ext>
            </a:extLst>
          </p:cNvPr>
          <p:cNvSpPr/>
          <p:nvPr/>
        </p:nvSpPr>
        <p:spPr>
          <a:xfrm>
            <a:off x="726510" y="5098093"/>
            <a:ext cx="3870542" cy="770793"/>
          </a:xfrm>
          <a:prstGeom prst="wedgeRoundRectCallout">
            <a:avLst>
              <a:gd name="adj1" fmla="val -35150"/>
              <a:gd name="adj2" fmla="val 82611"/>
              <a:gd name="adj3" fmla="val 16667"/>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200">
                <a:solidFill>
                  <a:schemeClr val="tx1"/>
                </a:solidFill>
              </a:rPr>
              <a:t>”Usko, että kykenen asioihin, on kasvanut. Uskomus omaan tekemiseen ja että voi edetä hitaammin, eikä hypätä heti syvään päätyyn.”</a:t>
            </a:r>
          </a:p>
        </p:txBody>
      </p:sp>
      <p:sp>
        <p:nvSpPr>
          <p:cNvPr id="3" name="Puhekupla: Suorakulmio, kulmat pyöristettu 2">
            <a:extLst>
              <a:ext uri="{FF2B5EF4-FFF2-40B4-BE49-F238E27FC236}">
                <a16:creationId xmlns:a16="http://schemas.microsoft.com/office/drawing/2014/main" id="{B181E934-789B-D27A-C0EA-A1C9485B3B10}"/>
              </a:ext>
            </a:extLst>
          </p:cNvPr>
          <p:cNvSpPr/>
          <p:nvPr/>
        </p:nvSpPr>
        <p:spPr>
          <a:xfrm>
            <a:off x="4825228" y="5098094"/>
            <a:ext cx="3341742" cy="760222"/>
          </a:xfrm>
          <a:prstGeom prst="wedgeRoundRectCallout">
            <a:avLst>
              <a:gd name="adj1" fmla="val -28060"/>
              <a:gd name="adj2" fmla="val 83985"/>
              <a:gd name="adj3" fmla="val 16667"/>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200">
                <a:solidFill>
                  <a:schemeClr val="tx1"/>
                </a:solidFill>
              </a:rPr>
              <a:t>”</a:t>
            </a:r>
            <a:r>
              <a:rPr lang="fi-FI" sz="1200" err="1">
                <a:solidFill>
                  <a:schemeClr val="tx1"/>
                </a:solidFill>
              </a:rPr>
              <a:t>Work&amp;Stay</a:t>
            </a:r>
            <a:r>
              <a:rPr lang="fi-FI" sz="1200">
                <a:solidFill>
                  <a:schemeClr val="tx1"/>
                </a:solidFill>
              </a:rPr>
              <a:t> on 100 kertaa parempi kuin </a:t>
            </a:r>
            <a:r>
              <a:rPr lang="fi-FI" sz="1200" err="1">
                <a:solidFill>
                  <a:schemeClr val="tx1"/>
                </a:solidFill>
              </a:rPr>
              <a:t>työkkäri</a:t>
            </a:r>
            <a:r>
              <a:rPr lang="fi-FI" sz="1200">
                <a:solidFill>
                  <a:schemeClr val="tx1"/>
                </a:solidFill>
              </a:rPr>
              <a:t>. </a:t>
            </a:r>
            <a:r>
              <a:rPr lang="fi-FI" sz="1200" err="1">
                <a:solidFill>
                  <a:schemeClr val="tx1"/>
                </a:solidFill>
              </a:rPr>
              <a:t>Työkkärissä</a:t>
            </a:r>
            <a:r>
              <a:rPr lang="fi-FI" sz="1200">
                <a:solidFill>
                  <a:schemeClr val="tx1"/>
                </a:solidFill>
              </a:rPr>
              <a:t> 3 kk välein vaan kysellään, hankkeessa tapahtuu asioita.”</a:t>
            </a:r>
          </a:p>
        </p:txBody>
      </p:sp>
      <p:sp>
        <p:nvSpPr>
          <p:cNvPr id="7" name="Puhekupla: Suorakulmio, kulmat pyöristettu 6">
            <a:extLst>
              <a:ext uri="{FF2B5EF4-FFF2-40B4-BE49-F238E27FC236}">
                <a16:creationId xmlns:a16="http://schemas.microsoft.com/office/drawing/2014/main" id="{BF8D8825-811B-637D-292C-9B3FC3830C4C}"/>
              </a:ext>
            </a:extLst>
          </p:cNvPr>
          <p:cNvSpPr/>
          <p:nvPr/>
        </p:nvSpPr>
        <p:spPr>
          <a:xfrm>
            <a:off x="8377875" y="5098094"/>
            <a:ext cx="3087615" cy="760222"/>
          </a:xfrm>
          <a:prstGeom prst="wedgeRoundRectCallout">
            <a:avLst>
              <a:gd name="adj1" fmla="val 40922"/>
              <a:gd name="adj2" fmla="val 82611"/>
              <a:gd name="adj3" fmla="val 16667"/>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200">
                <a:solidFill>
                  <a:schemeClr val="tx1"/>
                </a:solidFill>
              </a:rPr>
              <a:t>”Kannattaa jatkaa hanketta tulevaisuudessakin, varsinkin maahanmuuttajien näkökulmasta.”</a:t>
            </a:r>
          </a:p>
        </p:txBody>
      </p:sp>
    </p:spTree>
    <p:extLst>
      <p:ext uri="{BB962C8B-B14F-4D97-AF65-F5344CB8AC3E}">
        <p14:creationId xmlns:p14="http://schemas.microsoft.com/office/powerpoint/2010/main" val="2804445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C826D-2B01-B9E2-0D9D-02A814E60DF2}"/>
            </a:ext>
          </a:extLst>
        </p:cNvPr>
        <p:cNvGrpSpPr/>
        <p:nvPr/>
      </p:nvGrpSpPr>
      <p:grpSpPr>
        <a:xfrm>
          <a:off x="0" y="0"/>
          <a:ext cx="0" cy="0"/>
          <a:chOff x="0" y="0"/>
          <a:chExt cx="0" cy="0"/>
        </a:xfrm>
      </p:grpSpPr>
      <p:sp>
        <p:nvSpPr>
          <p:cNvPr id="5" name="Otsikko 4">
            <a:extLst>
              <a:ext uri="{FF2B5EF4-FFF2-40B4-BE49-F238E27FC236}">
                <a16:creationId xmlns:a16="http://schemas.microsoft.com/office/drawing/2014/main" id="{37763457-26F6-5222-CDBF-A6E8A5675F65}"/>
              </a:ext>
            </a:extLst>
          </p:cNvPr>
          <p:cNvSpPr>
            <a:spLocks noGrp="1"/>
          </p:cNvSpPr>
          <p:nvPr>
            <p:ph type="title"/>
          </p:nvPr>
        </p:nvSpPr>
        <p:spPr>
          <a:xfrm>
            <a:off x="550863" y="365126"/>
            <a:ext cx="11090275" cy="732538"/>
          </a:xfrm>
        </p:spPr>
        <p:txBody>
          <a:bodyPr anchor="t">
            <a:normAutofit/>
          </a:bodyPr>
          <a:lstStyle/>
          <a:p>
            <a:r>
              <a:rPr lang="fi-FI" sz="3200"/>
              <a:t>Asiakaskokemus – työnantajat</a:t>
            </a:r>
          </a:p>
        </p:txBody>
      </p:sp>
      <p:sp>
        <p:nvSpPr>
          <p:cNvPr id="4" name="Dian numeron paikkamerkki 3">
            <a:extLst>
              <a:ext uri="{FF2B5EF4-FFF2-40B4-BE49-F238E27FC236}">
                <a16:creationId xmlns:a16="http://schemas.microsoft.com/office/drawing/2014/main" id="{161E562B-596C-E13E-0C9D-45D21B7C38D3}"/>
              </a:ext>
            </a:extLst>
          </p:cNvPr>
          <p:cNvSpPr>
            <a:spLocks noGrp="1"/>
          </p:cNvSpPr>
          <p:nvPr>
            <p:ph type="sldNum" sz="quarter" idx="4294967295"/>
          </p:nvPr>
        </p:nvSpPr>
        <p:spPr>
          <a:xfrm>
            <a:off x="11639550" y="6378575"/>
            <a:ext cx="552450" cy="365125"/>
          </a:xfrm>
        </p:spPr>
        <p:txBody>
          <a:bodyPr/>
          <a:lstStyle/>
          <a:p>
            <a:fld id="{D106FC8A-82DD-A442-9B6A-8A71E88F6711}" type="slidenum">
              <a:rPr lang="en-FI" smtClean="0"/>
              <a:pPr/>
              <a:t>14</a:t>
            </a:fld>
            <a:endParaRPr lang="en-FI"/>
          </a:p>
        </p:txBody>
      </p:sp>
      <p:graphicFrame>
        <p:nvGraphicFramePr>
          <p:cNvPr id="2" name="Sisällön paikkamerkki 2">
            <a:extLst>
              <a:ext uri="{FF2B5EF4-FFF2-40B4-BE49-F238E27FC236}">
                <a16:creationId xmlns:a16="http://schemas.microsoft.com/office/drawing/2014/main" id="{F622AA91-34ED-73FA-0590-CC7830018DB2}"/>
              </a:ext>
            </a:extLst>
          </p:cNvPr>
          <p:cNvGraphicFramePr>
            <a:graphicFrameLocks/>
          </p:cNvGraphicFramePr>
          <p:nvPr>
            <p:extLst>
              <p:ext uri="{D42A27DB-BD31-4B8C-83A1-F6EECF244321}">
                <p14:modId xmlns:p14="http://schemas.microsoft.com/office/powerpoint/2010/main" val="553623775"/>
              </p:ext>
            </p:extLst>
          </p:nvPr>
        </p:nvGraphicFramePr>
        <p:xfrm>
          <a:off x="560694" y="1049538"/>
          <a:ext cx="3276000" cy="5171130"/>
        </p:xfrm>
        <a:graphic>
          <a:graphicData uri="http://schemas.openxmlformats.org/drawingml/2006/table">
            <a:tbl>
              <a:tblPr firstRow="1" bandRow="1">
                <a:tableStyleId>{21E4AEA4-8DFA-4A89-87EB-49C32662AFE0}</a:tableStyleId>
              </a:tblPr>
              <a:tblGrid>
                <a:gridCol w="2952000">
                  <a:extLst>
                    <a:ext uri="{9D8B030D-6E8A-4147-A177-3AD203B41FA5}">
                      <a16:colId xmlns:a16="http://schemas.microsoft.com/office/drawing/2014/main" val="2913429878"/>
                    </a:ext>
                  </a:extLst>
                </a:gridCol>
                <a:gridCol w="324000">
                  <a:extLst>
                    <a:ext uri="{9D8B030D-6E8A-4147-A177-3AD203B41FA5}">
                      <a16:colId xmlns:a16="http://schemas.microsoft.com/office/drawing/2014/main" val="663272820"/>
                    </a:ext>
                  </a:extLst>
                </a:gridCol>
              </a:tblGrid>
              <a:tr h="190947">
                <a:tc>
                  <a:txBody>
                    <a:bodyPr/>
                    <a:lstStyle/>
                    <a:p>
                      <a:r>
                        <a:rPr lang="fi-FI" sz="1100">
                          <a:latin typeface="+mn-lt"/>
                        </a:rPr>
                        <a:t>Yhteistyömuoto</a:t>
                      </a:r>
                    </a:p>
                  </a:txBody>
                  <a:tcPr marL="45720" marR="45720"/>
                </a:tc>
                <a:tc>
                  <a:txBody>
                    <a:bodyPr/>
                    <a:lstStyle/>
                    <a:p>
                      <a:pPr algn="ctr"/>
                      <a:r>
                        <a:rPr lang="fi-FI" sz="1100" b="1">
                          <a:latin typeface="+mn-lt"/>
                        </a:rPr>
                        <a:t>n</a:t>
                      </a:r>
                    </a:p>
                  </a:txBody>
                  <a:tcPr marL="45720" marR="45720" anchor="ctr"/>
                </a:tc>
                <a:extLst>
                  <a:ext uri="{0D108BD9-81ED-4DB2-BD59-A6C34878D82A}">
                    <a16:rowId xmlns:a16="http://schemas.microsoft.com/office/drawing/2014/main" val="2981293251"/>
                  </a:ext>
                </a:extLst>
              </a:tr>
              <a:tr h="182383">
                <a:tc>
                  <a:txBody>
                    <a:bodyPr/>
                    <a:lstStyle/>
                    <a:p>
                      <a:pP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Tietoa ja tukea työsuhteen solmimiseen</a:t>
                      </a:r>
                      <a:endParaRPr lang="fi-FI" sz="900">
                        <a:effectLst/>
                        <a:latin typeface="+mn-lt"/>
                        <a:ea typeface="Calibri Light" panose="020F0302020204030204" pitchFamily="34" charset="0"/>
                        <a:cs typeface="Readex Pro Lite" pitchFamily="2" charset="-78"/>
                      </a:endParaRPr>
                    </a:p>
                  </a:txBody>
                  <a:tcPr marL="45720" marR="45720"/>
                </a:tc>
                <a:tc>
                  <a:txBody>
                    <a:bodyPr/>
                    <a:lstStyle/>
                    <a:p>
                      <a:pPr algn="ctr">
                        <a:lnSpc>
                          <a:spcPct val="125000"/>
                        </a:lnSpc>
                        <a:spcAft>
                          <a:spcPts val="1000"/>
                        </a:spcAft>
                        <a:buNone/>
                      </a:pPr>
                      <a:r>
                        <a:rPr lang="fi-FI" sz="900" b="1">
                          <a:solidFill>
                            <a:srgbClr val="000000"/>
                          </a:solidFill>
                          <a:effectLst/>
                          <a:latin typeface="+mn-lt"/>
                          <a:ea typeface="Calibri Light" panose="020F0302020204030204" pitchFamily="34" charset="0"/>
                          <a:cs typeface="Readex Pro Lite" pitchFamily="2" charset="-78"/>
                        </a:rPr>
                        <a:t>9</a:t>
                      </a:r>
                      <a:endParaRPr lang="fi-FI" sz="900">
                        <a:effectLst/>
                        <a:latin typeface="+mn-lt"/>
                        <a:ea typeface="Calibri Light" panose="020F0302020204030204" pitchFamily="34" charset="0"/>
                        <a:cs typeface="Readex Pro Lite" pitchFamily="2" charset="-78"/>
                      </a:endParaRPr>
                    </a:p>
                  </a:txBody>
                  <a:tcPr marL="45720" marR="45720"/>
                </a:tc>
                <a:extLst>
                  <a:ext uri="{0D108BD9-81ED-4DB2-BD59-A6C34878D82A}">
                    <a16:rowId xmlns:a16="http://schemas.microsoft.com/office/drawing/2014/main" val="3400111516"/>
                  </a:ext>
                </a:extLst>
              </a:tr>
              <a:tr h="308745">
                <a:tc>
                  <a:txBody>
                    <a:bodyPr/>
                    <a:lstStyle/>
                    <a:p>
                      <a:pP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Tietoa ja tukea taloudellisten tukien hyödyntämiseen rekrytoinneissa</a:t>
                      </a:r>
                      <a:endParaRPr lang="fi-FI" sz="900">
                        <a:effectLst/>
                        <a:latin typeface="+mn-lt"/>
                        <a:ea typeface="Calibri Light" panose="020F0302020204030204" pitchFamily="34" charset="0"/>
                        <a:cs typeface="Readex Pro Lite" pitchFamily="2" charset="-78"/>
                      </a:endParaRPr>
                    </a:p>
                  </a:txBody>
                  <a:tcPr marL="45720" marR="45720"/>
                </a:tc>
                <a:tc>
                  <a:txBody>
                    <a:bodyPr/>
                    <a:lstStyle/>
                    <a:p>
                      <a:pPr algn="ctr">
                        <a:lnSpc>
                          <a:spcPct val="125000"/>
                        </a:lnSpc>
                        <a:spcAft>
                          <a:spcPts val="1000"/>
                        </a:spcAft>
                        <a:buNone/>
                      </a:pPr>
                      <a:r>
                        <a:rPr lang="fi-FI" sz="900" b="1">
                          <a:solidFill>
                            <a:srgbClr val="000000"/>
                          </a:solidFill>
                          <a:effectLst/>
                          <a:latin typeface="+mn-lt"/>
                          <a:ea typeface="Calibri Light" panose="020F0302020204030204" pitchFamily="34" charset="0"/>
                          <a:cs typeface="Readex Pro Lite" pitchFamily="2" charset="-78"/>
                        </a:rPr>
                        <a:t>8</a:t>
                      </a:r>
                      <a:endParaRPr lang="fi-FI" sz="900">
                        <a:effectLst/>
                        <a:latin typeface="+mn-lt"/>
                        <a:ea typeface="Calibri Light" panose="020F0302020204030204" pitchFamily="34" charset="0"/>
                        <a:cs typeface="Readex Pro Lite" pitchFamily="2" charset="-78"/>
                      </a:endParaRPr>
                    </a:p>
                  </a:txBody>
                  <a:tcPr marL="45720" marR="45720"/>
                </a:tc>
                <a:extLst>
                  <a:ext uri="{0D108BD9-81ED-4DB2-BD59-A6C34878D82A}">
                    <a16:rowId xmlns:a16="http://schemas.microsoft.com/office/drawing/2014/main" val="2198090036"/>
                  </a:ext>
                </a:extLst>
              </a:tr>
              <a:tr h="308745">
                <a:tc>
                  <a:txBody>
                    <a:bodyPr/>
                    <a:lstStyle/>
                    <a:p>
                      <a:pP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Tukea työn aloitukseen ja uuden työntekijän perehdyttämiseen</a:t>
                      </a:r>
                      <a:endParaRPr lang="fi-FI" sz="900">
                        <a:effectLst/>
                        <a:latin typeface="+mn-lt"/>
                        <a:ea typeface="Calibri Light" panose="020F0302020204030204" pitchFamily="34" charset="0"/>
                        <a:cs typeface="Readex Pro Lite" pitchFamily="2" charset="-78"/>
                      </a:endParaRPr>
                    </a:p>
                  </a:txBody>
                  <a:tcPr marL="45720" marR="45720"/>
                </a:tc>
                <a:tc>
                  <a:txBody>
                    <a:bodyPr/>
                    <a:lstStyle/>
                    <a:p>
                      <a:pPr algn="ctr">
                        <a:lnSpc>
                          <a:spcPct val="125000"/>
                        </a:lnSpc>
                        <a:spcAft>
                          <a:spcPts val="1000"/>
                        </a:spcAft>
                        <a:buNone/>
                      </a:pPr>
                      <a:r>
                        <a:rPr lang="fi-FI" sz="900" b="1">
                          <a:solidFill>
                            <a:srgbClr val="000000"/>
                          </a:solidFill>
                          <a:effectLst/>
                          <a:latin typeface="+mn-lt"/>
                          <a:ea typeface="Calibri Light" panose="020F0302020204030204" pitchFamily="34" charset="0"/>
                          <a:cs typeface="Readex Pro Lite" pitchFamily="2" charset="-78"/>
                        </a:rPr>
                        <a:t>8</a:t>
                      </a:r>
                      <a:endParaRPr lang="fi-FI" sz="900">
                        <a:effectLst/>
                        <a:latin typeface="+mn-lt"/>
                        <a:ea typeface="Calibri Light" panose="020F0302020204030204" pitchFamily="34" charset="0"/>
                        <a:cs typeface="Readex Pro Lite" pitchFamily="2" charset="-78"/>
                      </a:endParaRPr>
                    </a:p>
                  </a:txBody>
                  <a:tcPr marL="45720" marR="45720"/>
                </a:tc>
                <a:extLst>
                  <a:ext uri="{0D108BD9-81ED-4DB2-BD59-A6C34878D82A}">
                    <a16:rowId xmlns:a16="http://schemas.microsoft.com/office/drawing/2014/main" val="2608302504"/>
                  </a:ext>
                </a:extLst>
              </a:tr>
              <a:tr h="182383">
                <a:tc>
                  <a:txBody>
                    <a:bodyPr/>
                    <a:lstStyle/>
                    <a:p>
                      <a:pP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Tukea sopivan työntekijän löytämiseen</a:t>
                      </a:r>
                      <a:endParaRPr lang="fi-FI" sz="900">
                        <a:effectLst/>
                        <a:latin typeface="+mn-lt"/>
                        <a:ea typeface="Calibri Light" panose="020F0302020204030204" pitchFamily="34" charset="0"/>
                        <a:cs typeface="Readex Pro Lite" pitchFamily="2" charset="-78"/>
                      </a:endParaRPr>
                    </a:p>
                  </a:txBody>
                  <a:tcPr marL="45720" marR="45720"/>
                </a:tc>
                <a:tc>
                  <a:txBody>
                    <a:bodyPr/>
                    <a:lstStyle/>
                    <a:p>
                      <a:pPr algn="ctr">
                        <a:lnSpc>
                          <a:spcPct val="125000"/>
                        </a:lnSpc>
                        <a:spcAft>
                          <a:spcPts val="1000"/>
                        </a:spcAft>
                        <a:buNone/>
                      </a:pPr>
                      <a:r>
                        <a:rPr lang="fi-FI" sz="900" b="1">
                          <a:solidFill>
                            <a:srgbClr val="000000"/>
                          </a:solidFill>
                          <a:effectLst/>
                          <a:latin typeface="+mn-lt"/>
                          <a:ea typeface="Calibri Light" panose="020F0302020204030204" pitchFamily="34" charset="0"/>
                          <a:cs typeface="Readex Pro Lite" pitchFamily="2" charset="-78"/>
                        </a:rPr>
                        <a:t>7</a:t>
                      </a:r>
                      <a:endParaRPr lang="fi-FI" sz="900">
                        <a:effectLst/>
                        <a:latin typeface="+mn-lt"/>
                        <a:ea typeface="Calibri Light" panose="020F0302020204030204" pitchFamily="34" charset="0"/>
                        <a:cs typeface="Readex Pro Lite" pitchFamily="2" charset="-78"/>
                      </a:endParaRPr>
                    </a:p>
                  </a:txBody>
                  <a:tcPr marL="45720" marR="45720"/>
                </a:tc>
                <a:extLst>
                  <a:ext uri="{0D108BD9-81ED-4DB2-BD59-A6C34878D82A}">
                    <a16:rowId xmlns:a16="http://schemas.microsoft.com/office/drawing/2014/main" val="448848543"/>
                  </a:ext>
                </a:extLst>
              </a:tr>
              <a:tr h="182383">
                <a:tc>
                  <a:txBody>
                    <a:bodyPr/>
                    <a:lstStyle/>
                    <a:p>
                      <a:pP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Tietoa ja tukea maahan muuttaneiden palkkaamiseen</a:t>
                      </a:r>
                      <a:endParaRPr lang="fi-FI" sz="900">
                        <a:effectLst/>
                        <a:latin typeface="+mn-lt"/>
                        <a:ea typeface="Calibri Light" panose="020F0302020204030204" pitchFamily="34" charset="0"/>
                        <a:cs typeface="Readex Pro Lite" pitchFamily="2" charset="-78"/>
                      </a:endParaRPr>
                    </a:p>
                  </a:txBody>
                  <a:tcPr marL="45720" marR="45720"/>
                </a:tc>
                <a:tc>
                  <a:txBody>
                    <a:bodyPr/>
                    <a:lstStyle/>
                    <a:p>
                      <a:pPr algn="ctr">
                        <a:lnSpc>
                          <a:spcPct val="125000"/>
                        </a:lnSpc>
                        <a:spcAft>
                          <a:spcPts val="1000"/>
                        </a:spcAft>
                        <a:buNone/>
                      </a:pPr>
                      <a:r>
                        <a:rPr lang="fi-FI" sz="900" b="1">
                          <a:solidFill>
                            <a:srgbClr val="000000"/>
                          </a:solidFill>
                          <a:effectLst/>
                          <a:latin typeface="+mn-lt"/>
                          <a:ea typeface="Calibri Light" panose="020F0302020204030204" pitchFamily="34" charset="0"/>
                          <a:cs typeface="Readex Pro Lite" pitchFamily="2" charset="-78"/>
                        </a:rPr>
                        <a:t>7</a:t>
                      </a:r>
                      <a:endParaRPr lang="fi-FI" sz="900">
                        <a:effectLst/>
                        <a:latin typeface="+mn-lt"/>
                        <a:ea typeface="Calibri Light" panose="020F0302020204030204" pitchFamily="34" charset="0"/>
                        <a:cs typeface="Readex Pro Lite" pitchFamily="2" charset="-78"/>
                      </a:endParaRPr>
                    </a:p>
                  </a:txBody>
                  <a:tcPr marL="45720" marR="45720"/>
                </a:tc>
                <a:extLst>
                  <a:ext uri="{0D108BD9-81ED-4DB2-BD59-A6C34878D82A}">
                    <a16:rowId xmlns:a16="http://schemas.microsoft.com/office/drawing/2014/main" val="618527764"/>
                  </a:ext>
                </a:extLst>
              </a:tr>
              <a:tr h="308745">
                <a:tc>
                  <a:txBody>
                    <a:bodyPr/>
                    <a:lstStyle/>
                    <a:p>
                      <a:pP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Tukea sopivien työtehtävien tunnistamiseen työntekijälle</a:t>
                      </a:r>
                      <a:endParaRPr lang="fi-FI" sz="900">
                        <a:effectLst/>
                        <a:latin typeface="+mn-lt"/>
                        <a:ea typeface="Calibri Light" panose="020F0302020204030204" pitchFamily="34" charset="0"/>
                        <a:cs typeface="Readex Pro Lite" pitchFamily="2" charset="-78"/>
                      </a:endParaRPr>
                    </a:p>
                  </a:txBody>
                  <a:tcPr marL="45720" marR="45720"/>
                </a:tc>
                <a:tc>
                  <a:txBody>
                    <a:bodyPr/>
                    <a:lstStyle/>
                    <a:p>
                      <a:pPr algn="ctr">
                        <a:lnSpc>
                          <a:spcPct val="125000"/>
                        </a:lnSpc>
                        <a:spcAft>
                          <a:spcPts val="1000"/>
                        </a:spcAft>
                        <a:buNone/>
                      </a:pPr>
                      <a:r>
                        <a:rPr lang="fi-FI" sz="900" b="1">
                          <a:solidFill>
                            <a:srgbClr val="000000"/>
                          </a:solidFill>
                          <a:effectLst/>
                          <a:latin typeface="+mn-lt"/>
                          <a:ea typeface="Calibri Light" panose="020F0302020204030204" pitchFamily="34" charset="0"/>
                          <a:cs typeface="Readex Pro Lite" pitchFamily="2" charset="-78"/>
                        </a:rPr>
                        <a:t>5</a:t>
                      </a:r>
                      <a:endParaRPr lang="fi-FI" sz="900">
                        <a:effectLst/>
                        <a:latin typeface="+mn-lt"/>
                        <a:ea typeface="Calibri Light" panose="020F0302020204030204" pitchFamily="34" charset="0"/>
                        <a:cs typeface="Readex Pro Lite" pitchFamily="2" charset="-78"/>
                      </a:endParaRPr>
                    </a:p>
                  </a:txBody>
                  <a:tcPr marL="45720" marR="45720"/>
                </a:tc>
                <a:extLst>
                  <a:ext uri="{0D108BD9-81ED-4DB2-BD59-A6C34878D82A}">
                    <a16:rowId xmlns:a16="http://schemas.microsoft.com/office/drawing/2014/main" val="545427623"/>
                  </a:ext>
                </a:extLst>
              </a:tr>
              <a:tr h="182383">
                <a:tc>
                  <a:txBody>
                    <a:bodyPr/>
                    <a:lstStyle/>
                    <a:p>
                      <a:pP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Tukea työhaastattelun toteuttamiseen</a:t>
                      </a:r>
                      <a:endParaRPr lang="fi-FI" sz="900">
                        <a:effectLst/>
                        <a:latin typeface="+mn-lt"/>
                        <a:ea typeface="Calibri Light" panose="020F0302020204030204" pitchFamily="34" charset="0"/>
                        <a:cs typeface="Readex Pro Lite" pitchFamily="2" charset="-78"/>
                      </a:endParaRPr>
                    </a:p>
                  </a:txBody>
                  <a:tcPr marL="45720" marR="45720"/>
                </a:tc>
                <a:tc>
                  <a:txBody>
                    <a:bodyPr/>
                    <a:lstStyle/>
                    <a:p>
                      <a:pPr algn="ctr">
                        <a:lnSpc>
                          <a:spcPct val="125000"/>
                        </a:lnSpc>
                        <a:spcAft>
                          <a:spcPts val="1000"/>
                        </a:spcAft>
                        <a:buNone/>
                      </a:pPr>
                      <a:r>
                        <a:rPr lang="fi-FI" sz="900" b="1">
                          <a:solidFill>
                            <a:srgbClr val="000000"/>
                          </a:solidFill>
                          <a:effectLst/>
                          <a:latin typeface="+mn-lt"/>
                          <a:ea typeface="Calibri Light" panose="020F0302020204030204" pitchFamily="34" charset="0"/>
                          <a:cs typeface="Readex Pro Lite" pitchFamily="2" charset="-78"/>
                        </a:rPr>
                        <a:t>5</a:t>
                      </a:r>
                      <a:endParaRPr lang="fi-FI" sz="900">
                        <a:effectLst/>
                        <a:latin typeface="+mn-lt"/>
                        <a:ea typeface="Calibri Light" panose="020F0302020204030204" pitchFamily="34" charset="0"/>
                        <a:cs typeface="Readex Pro Lite" pitchFamily="2" charset="-78"/>
                      </a:endParaRPr>
                    </a:p>
                  </a:txBody>
                  <a:tcPr marL="45720" marR="45720"/>
                </a:tc>
                <a:extLst>
                  <a:ext uri="{0D108BD9-81ED-4DB2-BD59-A6C34878D82A}">
                    <a16:rowId xmlns:a16="http://schemas.microsoft.com/office/drawing/2014/main" val="3951032651"/>
                  </a:ext>
                </a:extLst>
              </a:tr>
              <a:tr h="182383">
                <a:tc>
                  <a:txBody>
                    <a:bodyPr/>
                    <a:lstStyle/>
                    <a:p>
                      <a:pP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Palautekeskustelu </a:t>
                      </a:r>
                      <a:endParaRPr lang="fi-FI" sz="900">
                        <a:effectLst/>
                        <a:latin typeface="+mn-lt"/>
                        <a:ea typeface="Calibri Light" panose="020F0302020204030204" pitchFamily="34" charset="0"/>
                        <a:cs typeface="Readex Pro Lite" pitchFamily="2" charset="-78"/>
                      </a:endParaRPr>
                    </a:p>
                  </a:txBody>
                  <a:tcPr marL="45720" marR="45720"/>
                </a:tc>
                <a:tc>
                  <a:txBody>
                    <a:bodyPr/>
                    <a:lstStyle/>
                    <a:p>
                      <a:pPr algn="ctr">
                        <a:lnSpc>
                          <a:spcPct val="125000"/>
                        </a:lnSpc>
                        <a:spcAft>
                          <a:spcPts val="1000"/>
                        </a:spcAft>
                        <a:buNone/>
                      </a:pPr>
                      <a:r>
                        <a:rPr lang="fi-FI" sz="900" b="1">
                          <a:solidFill>
                            <a:srgbClr val="000000"/>
                          </a:solidFill>
                          <a:effectLst/>
                          <a:latin typeface="+mn-lt"/>
                          <a:ea typeface="Calibri Light" panose="020F0302020204030204" pitchFamily="34" charset="0"/>
                          <a:cs typeface="Readex Pro Lite" pitchFamily="2" charset="-78"/>
                        </a:rPr>
                        <a:t>5</a:t>
                      </a:r>
                      <a:endParaRPr lang="fi-FI" sz="900">
                        <a:effectLst/>
                        <a:latin typeface="+mn-lt"/>
                        <a:ea typeface="Calibri Light" panose="020F0302020204030204" pitchFamily="34" charset="0"/>
                        <a:cs typeface="Readex Pro Lite" pitchFamily="2" charset="-78"/>
                      </a:endParaRPr>
                    </a:p>
                  </a:txBody>
                  <a:tcPr marL="45720" marR="45720"/>
                </a:tc>
                <a:extLst>
                  <a:ext uri="{0D108BD9-81ED-4DB2-BD59-A6C34878D82A}">
                    <a16:rowId xmlns:a16="http://schemas.microsoft.com/office/drawing/2014/main" val="4141533149"/>
                  </a:ext>
                </a:extLst>
              </a:tr>
              <a:tr h="308745">
                <a:tc>
                  <a:txBody>
                    <a:bodyPr/>
                    <a:lstStyle/>
                    <a:p>
                      <a:pP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Tietoa ja tukea työkykyasioiden huomioimiseen ja työnmuokkaukseen</a:t>
                      </a:r>
                      <a:endParaRPr lang="fi-FI" sz="900">
                        <a:effectLst/>
                        <a:latin typeface="+mn-lt"/>
                        <a:ea typeface="Calibri Light" panose="020F0302020204030204" pitchFamily="34" charset="0"/>
                        <a:cs typeface="Readex Pro Lite" pitchFamily="2" charset="-78"/>
                      </a:endParaRPr>
                    </a:p>
                  </a:txBody>
                  <a:tcPr marL="45720" marR="45720"/>
                </a:tc>
                <a:tc>
                  <a:txBody>
                    <a:bodyPr/>
                    <a:lstStyle/>
                    <a:p>
                      <a:pPr algn="ctr">
                        <a:lnSpc>
                          <a:spcPct val="125000"/>
                        </a:lnSpc>
                        <a:spcAft>
                          <a:spcPts val="1000"/>
                        </a:spcAft>
                        <a:buNone/>
                      </a:pPr>
                      <a:r>
                        <a:rPr lang="fi-FI" sz="900" b="1">
                          <a:solidFill>
                            <a:srgbClr val="000000"/>
                          </a:solidFill>
                          <a:effectLst/>
                          <a:latin typeface="+mn-lt"/>
                          <a:ea typeface="Calibri Light" panose="020F0302020204030204" pitchFamily="34" charset="0"/>
                          <a:cs typeface="Readex Pro Lite" pitchFamily="2" charset="-78"/>
                        </a:rPr>
                        <a:t>4</a:t>
                      </a:r>
                      <a:endParaRPr lang="fi-FI" sz="900">
                        <a:effectLst/>
                        <a:latin typeface="+mn-lt"/>
                        <a:ea typeface="Calibri Light" panose="020F0302020204030204" pitchFamily="34" charset="0"/>
                        <a:cs typeface="Readex Pro Lite" pitchFamily="2" charset="-78"/>
                      </a:endParaRPr>
                    </a:p>
                  </a:txBody>
                  <a:tcPr marL="45720" marR="45720"/>
                </a:tc>
                <a:extLst>
                  <a:ext uri="{0D108BD9-81ED-4DB2-BD59-A6C34878D82A}">
                    <a16:rowId xmlns:a16="http://schemas.microsoft.com/office/drawing/2014/main" val="996718603"/>
                  </a:ext>
                </a:extLst>
              </a:tr>
              <a:tr h="308745">
                <a:tc>
                  <a:txBody>
                    <a:bodyPr/>
                    <a:lstStyle/>
                    <a:p>
                      <a:pP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Tietoa ja tukea monimuotoisen ja monikulttuurisen työyhteisön kehittämiseen</a:t>
                      </a:r>
                      <a:endParaRPr lang="fi-FI" sz="900">
                        <a:effectLst/>
                        <a:latin typeface="+mn-lt"/>
                        <a:ea typeface="Calibri Light" panose="020F0302020204030204" pitchFamily="34" charset="0"/>
                        <a:cs typeface="Readex Pro Lite" pitchFamily="2" charset="-78"/>
                      </a:endParaRPr>
                    </a:p>
                  </a:txBody>
                  <a:tcPr marL="45720" marR="45720"/>
                </a:tc>
                <a:tc>
                  <a:txBody>
                    <a:bodyPr/>
                    <a:lstStyle/>
                    <a:p>
                      <a:pPr algn="ctr">
                        <a:lnSpc>
                          <a:spcPct val="125000"/>
                        </a:lnSpc>
                        <a:spcAft>
                          <a:spcPts val="1000"/>
                        </a:spcAft>
                        <a:buNone/>
                      </a:pPr>
                      <a:r>
                        <a:rPr lang="fi-FI" sz="900" b="1">
                          <a:solidFill>
                            <a:srgbClr val="000000"/>
                          </a:solidFill>
                          <a:effectLst/>
                          <a:latin typeface="+mn-lt"/>
                          <a:ea typeface="Calibri Light" panose="020F0302020204030204" pitchFamily="34" charset="0"/>
                          <a:cs typeface="Readex Pro Lite" pitchFamily="2" charset="-78"/>
                        </a:rPr>
                        <a:t>3</a:t>
                      </a:r>
                      <a:endParaRPr lang="fi-FI" sz="900">
                        <a:effectLst/>
                        <a:latin typeface="+mn-lt"/>
                        <a:ea typeface="Calibri Light" panose="020F0302020204030204" pitchFamily="34" charset="0"/>
                        <a:cs typeface="Readex Pro Lite" pitchFamily="2" charset="-78"/>
                      </a:endParaRPr>
                    </a:p>
                  </a:txBody>
                  <a:tcPr marL="45720" marR="45720" anchor="ctr"/>
                </a:tc>
                <a:extLst>
                  <a:ext uri="{0D108BD9-81ED-4DB2-BD59-A6C34878D82A}">
                    <a16:rowId xmlns:a16="http://schemas.microsoft.com/office/drawing/2014/main" val="851184486"/>
                  </a:ext>
                </a:extLst>
              </a:tr>
              <a:tr h="308745">
                <a:tc>
                  <a:txBody>
                    <a:bodyPr/>
                    <a:lstStyle/>
                    <a:p>
                      <a:pP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Pitkäaikainen tuki työpaikalla (työkokeilun tai palkallisen työn aikana)</a:t>
                      </a:r>
                      <a:endParaRPr lang="fi-FI" sz="900">
                        <a:effectLst/>
                        <a:latin typeface="+mn-lt"/>
                        <a:ea typeface="Calibri Light" panose="020F0302020204030204" pitchFamily="34" charset="0"/>
                        <a:cs typeface="Readex Pro Lite" pitchFamily="2" charset="-78"/>
                      </a:endParaRPr>
                    </a:p>
                  </a:txBody>
                  <a:tcPr marL="45720" marR="45720"/>
                </a:tc>
                <a:tc>
                  <a:txBody>
                    <a:bodyPr/>
                    <a:lstStyle/>
                    <a:p>
                      <a:pPr algn="ctr">
                        <a:lnSpc>
                          <a:spcPct val="125000"/>
                        </a:lnSpc>
                        <a:spcAft>
                          <a:spcPts val="1000"/>
                        </a:spcAft>
                        <a:buNone/>
                      </a:pPr>
                      <a:r>
                        <a:rPr lang="fi-FI" sz="900" b="1">
                          <a:solidFill>
                            <a:srgbClr val="000000"/>
                          </a:solidFill>
                          <a:effectLst/>
                          <a:latin typeface="+mn-lt"/>
                          <a:ea typeface="Calibri Light" panose="020F0302020204030204" pitchFamily="34" charset="0"/>
                          <a:cs typeface="Readex Pro Lite" pitchFamily="2" charset="-78"/>
                        </a:rPr>
                        <a:t>3</a:t>
                      </a:r>
                      <a:endParaRPr lang="fi-FI" sz="900">
                        <a:effectLst/>
                        <a:latin typeface="+mn-lt"/>
                        <a:ea typeface="Calibri Light" panose="020F0302020204030204" pitchFamily="34" charset="0"/>
                        <a:cs typeface="Readex Pro Lite" pitchFamily="2" charset="-78"/>
                      </a:endParaRPr>
                    </a:p>
                  </a:txBody>
                  <a:tcPr marL="45720" marR="45720"/>
                </a:tc>
                <a:extLst>
                  <a:ext uri="{0D108BD9-81ED-4DB2-BD59-A6C34878D82A}">
                    <a16:rowId xmlns:a16="http://schemas.microsoft.com/office/drawing/2014/main" val="1570678350"/>
                  </a:ext>
                </a:extLst>
              </a:tr>
              <a:tr h="308745">
                <a:tc>
                  <a:txBody>
                    <a:bodyPr/>
                    <a:lstStyle/>
                    <a:p>
                      <a:pP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Muu, mikä? (rekrytointitapahtuma, osallistuminen asiantuntijapaneeliin)</a:t>
                      </a:r>
                      <a:endParaRPr lang="fi-FI" sz="900">
                        <a:effectLst/>
                        <a:latin typeface="+mn-lt"/>
                        <a:ea typeface="Calibri Light" panose="020F0302020204030204" pitchFamily="34" charset="0"/>
                        <a:cs typeface="Readex Pro Lite" pitchFamily="2" charset="-78"/>
                      </a:endParaRPr>
                    </a:p>
                  </a:txBody>
                  <a:tcPr marL="45720" marR="45720"/>
                </a:tc>
                <a:tc>
                  <a:txBody>
                    <a:bodyPr/>
                    <a:lstStyle/>
                    <a:p>
                      <a:pPr algn="ctr">
                        <a:lnSpc>
                          <a:spcPct val="125000"/>
                        </a:lnSpc>
                        <a:spcAft>
                          <a:spcPts val="1000"/>
                        </a:spcAft>
                        <a:buNone/>
                      </a:pPr>
                      <a:r>
                        <a:rPr lang="fi-FI" sz="900" b="1">
                          <a:solidFill>
                            <a:srgbClr val="000000"/>
                          </a:solidFill>
                          <a:effectLst/>
                          <a:latin typeface="+mn-lt"/>
                          <a:ea typeface="Calibri Light" panose="020F0302020204030204" pitchFamily="34" charset="0"/>
                          <a:cs typeface="Readex Pro Lite" pitchFamily="2" charset="-78"/>
                        </a:rPr>
                        <a:t>2</a:t>
                      </a:r>
                      <a:endParaRPr lang="fi-FI" sz="900">
                        <a:effectLst/>
                        <a:latin typeface="+mn-lt"/>
                        <a:ea typeface="Calibri Light" panose="020F0302020204030204" pitchFamily="34" charset="0"/>
                        <a:cs typeface="Readex Pro Lite" pitchFamily="2" charset="-78"/>
                      </a:endParaRPr>
                    </a:p>
                  </a:txBody>
                  <a:tcPr marL="45720" marR="45720"/>
                </a:tc>
                <a:extLst>
                  <a:ext uri="{0D108BD9-81ED-4DB2-BD59-A6C34878D82A}">
                    <a16:rowId xmlns:a16="http://schemas.microsoft.com/office/drawing/2014/main" val="264413487"/>
                  </a:ext>
                </a:extLst>
              </a:tr>
              <a:tr h="182383">
                <a:tc>
                  <a:txBody>
                    <a:bodyPr/>
                    <a:lstStyle/>
                    <a:p>
                      <a:pP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Tukea työkyvyn puheeksi ottamiseen</a:t>
                      </a:r>
                      <a:endParaRPr lang="fi-FI" sz="900">
                        <a:effectLst/>
                        <a:latin typeface="+mn-lt"/>
                        <a:ea typeface="Calibri Light" panose="020F0302020204030204" pitchFamily="34" charset="0"/>
                        <a:cs typeface="Readex Pro Lite" pitchFamily="2" charset="-78"/>
                      </a:endParaRPr>
                    </a:p>
                  </a:txBody>
                  <a:tcPr marL="45720" marR="45720"/>
                </a:tc>
                <a:tc>
                  <a:txBody>
                    <a:bodyPr/>
                    <a:lstStyle/>
                    <a:p>
                      <a:pPr algn="ctr">
                        <a:lnSpc>
                          <a:spcPct val="125000"/>
                        </a:lnSpc>
                        <a:spcAft>
                          <a:spcPts val="1000"/>
                        </a:spcAft>
                        <a:buNone/>
                      </a:pPr>
                      <a:r>
                        <a:rPr lang="fi-FI" sz="900" b="1">
                          <a:solidFill>
                            <a:srgbClr val="000000"/>
                          </a:solidFill>
                          <a:effectLst/>
                          <a:latin typeface="+mn-lt"/>
                          <a:ea typeface="Calibri Light" panose="020F0302020204030204" pitchFamily="34" charset="0"/>
                          <a:cs typeface="Readex Pro Lite" pitchFamily="2" charset="-78"/>
                        </a:rPr>
                        <a:t>1</a:t>
                      </a:r>
                      <a:endParaRPr lang="fi-FI" sz="900">
                        <a:effectLst/>
                        <a:latin typeface="+mn-lt"/>
                        <a:ea typeface="Calibri Light" panose="020F0302020204030204" pitchFamily="34" charset="0"/>
                        <a:cs typeface="Readex Pro Lite" pitchFamily="2" charset="-78"/>
                      </a:endParaRPr>
                    </a:p>
                  </a:txBody>
                  <a:tcPr marL="45720" marR="45720"/>
                </a:tc>
                <a:extLst>
                  <a:ext uri="{0D108BD9-81ED-4DB2-BD59-A6C34878D82A}">
                    <a16:rowId xmlns:a16="http://schemas.microsoft.com/office/drawing/2014/main" val="1391422840"/>
                  </a:ext>
                </a:extLst>
              </a:tr>
              <a:tr h="182383">
                <a:tc>
                  <a:txBody>
                    <a:bodyPr/>
                    <a:lstStyle/>
                    <a:p>
                      <a:pP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Työelämäfysioterapeutin käynti</a:t>
                      </a:r>
                      <a:endParaRPr lang="fi-FI" sz="900">
                        <a:effectLst/>
                        <a:latin typeface="+mn-lt"/>
                        <a:ea typeface="Calibri Light" panose="020F0302020204030204" pitchFamily="34" charset="0"/>
                        <a:cs typeface="Readex Pro Lite" pitchFamily="2" charset="-78"/>
                      </a:endParaRPr>
                    </a:p>
                  </a:txBody>
                  <a:tcPr marL="45720" marR="45720"/>
                </a:tc>
                <a:tc>
                  <a:txBody>
                    <a:bodyPr/>
                    <a:lstStyle/>
                    <a:p>
                      <a:pPr algn="ctr">
                        <a:lnSpc>
                          <a:spcPct val="125000"/>
                        </a:lnSpc>
                        <a:spcAft>
                          <a:spcPts val="1000"/>
                        </a:spcAft>
                        <a:buNone/>
                      </a:pPr>
                      <a:r>
                        <a:rPr lang="fi-FI" sz="900" b="1">
                          <a:solidFill>
                            <a:srgbClr val="000000"/>
                          </a:solidFill>
                          <a:effectLst/>
                          <a:latin typeface="+mn-lt"/>
                          <a:ea typeface="Calibri Light" panose="020F0302020204030204" pitchFamily="34" charset="0"/>
                          <a:cs typeface="Readex Pro Lite" pitchFamily="2" charset="-78"/>
                        </a:rPr>
                        <a:t>1</a:t>
                      </a:r>
                      <a:endParaRPr lang="fi-FI" sz="900">
                        <a:effectLst/>
                        <a:latin typeface="+mn-lt"/>
                        <a:ea typeface="Calibri Light" panose="020F0302020204030204" pitchFamily="34" charset="0"/>
                        <a:cs typeface="Readex Pro Lite" pitchFamily="2" charset="-78"/>
                      </a:endParaRPr>
                    </a:p>
                  </a:txBody>
                  <a:tcPr marL="45720" marR="45720"/>
                </a:tc>
                <a:extLst>
                  <a:ext uri="{0D108BD9-81ED-4DB2-BD59-A6C34878D82A}">
                    <a16:rowId xmlns:a16="http://schemas.microsoft.com/office/drawing/2014/main" val="2240382013"/>
                  </a:ext>
                </a:extLst>
              </a:tr>
              <a:tr h="182383">
                <a:tc>
                  <a:txBody>
                    <a:bodyPr/>
                    <a:lstStyle/>
                    <a:p>
                      <a:pP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Tulkkaus</a:t>
                      </a:r>
                      <a:endParaRPr lang="fi-FI" sz="900">
                        <a:effectLst/>
                        <a:latin typeface="+mn-lt"/>
                        <a:ea typeface="Calibri Light" panose="020F0302020204030204" pitchFamily="34" charset="0"/>
                        <a:cs typeface="Readex Pro Lite" pitchFamily="2" charset="-78"/>
                      </a:endParaRPr>
                    </a:p>
                  </a:txBody>
                  <a:tcPr marL="45720" marR="45720"/>
                </a:tc>
                <a:tc>
                  <a:txBody>
                    <a:bodyPr/>
                    <a:lstStyle/>
                    <a:p>
                      <a:pPr algn="ctr">
                        <a:lnSpc>
                          <a:spcPct val="125000"/>
                        </a:lnSpc>
                        <a:spcAft>
                          <a:spcPts val="1000"/>
                        </a:spcAft>
                        <a:buNone/>
                      </a:pPr>
                      <a:r>
                        <a:rPr lang="fi-FI" sz="900" b="1">
                          <a:solidFill>
                            <a:srgbClr val="000000"/>
                          </a:solidFill>
                          <a:effectLst/>
                          <a:latin typeface="+mn-lt"/>
                          <a:ea typeface="Calibri Light" panose="020F0302020204030204" pitchFamily="34" charset="0"/>
                          <a:cs typeface="Readex Pro Lite" pitchFamily="2" charset="-78"/>
                        </a:rPr>
                        <a:t>1</a:t>
                      </a:r>
                      <a:endParaRPr lang="fi-FI" sz="900">
                        <a:effectLst/>
                        <a:latin typeface="+mn-lt"/>
                        <a:ea typeface="Calibri Light" panose="020F0302020204030204" pitchFamily="34" charset="0"/>
                        <a:cs typeface="Readex Pro Lite" pitchFamily="2" charset="-78"/>
                      </a:endParaRPr>
                    </a:p>
                  </a:txBody>
                  <a:tcPr marL="45720" marR="45720"/>
                </a:tc>
                <a:extLst>
                  <a:ext uri="{0D108BD9-81ED-4DB2-BD59-A6C34878D82A}">
                    <a16:rowId xmlns:a16="http://schemas.microsoft.com/office/drawing/2014/main" val="2160059048"/>
                  </a:ext>
                </a:extLst>
              </a:tr>
            </a:tbl>
          </a:graphicData>
        </a:graphic>
      </p:graphicFrame>
      <p:graphicFrame>
        <p:nvGraphicFramePr>
          <p:cNvPr id="3" name="Sisällön paikkamerkki 2">
            <a:extLst>
              <a:ext uri="{FF2B5EF4-FFF2-40B4-BE49-F238E27FC236}">
                <a16:creationId xmlns:a16="http://schemas.microsoft.com/office/drawing/2014/main" id="{89AFF161-B047-23F8-7557-6E172BD5EFD4}"/>
              </a:ext>
            </a:extLst>
          </p:cNvPr>
          <p:cNvGraphicFramePr>
            <a:graphicFrameLocks/>
          </p:cNvGraphicFramePr>
          <p:nvPr>
            <p:extLst>
              <p:ext uri="{D42A27DB-BD31-4B8C-83A1-F6EECF244321}">
                <p14:modId xmlns:p14="http://schemas.microsoft.com/office/powerpoint/2010/main" val="2286641855"/>
              </p:ext>
            </p:extLst>
          </p:nvPr>
        </p:nvGraphicFramePr>
        <p:xfrm>
          <a:off x="4229903" y="4379496"/>
          <a:ext cx="3456000" cy="1835679"/>
        </p:xfrm>
        <a:graphic>
          <a:graphicData uri="http://schemas.openxmlformats.org/drawingml/2006/table">
            <a:tbl>
              <a:tblPr firstRow="1" bandRow="1">
                <a:tableStyleId>{21E4AEA4-8DFA-4A89-87EB-49C32662AFE0}</a:tableStyleId>
              </a:tblPr>
              <a:tblGrid>
                <a:gridCol w="2700000">
                  <a:extLst>
                    <a:ext uri="{9D8B030D-6E8A-4147-A177-3AD203B41FA5}">
                      <a16:colId xmlns:a16="http://schemas.microsoft.com/office/drawing/2014/main" val="2913429878"/>
                    </a:ext>
                  </a:extLst>
                </a:gridCol>
                <a:gridCol w="756000">
                  <a:extLst>
                    <a:ext uri="{9D8B030D-6E8A-4147-A177-3AD203B41FA5}">
                      <a16:colId xmlns:a16="http://schemas.microsoft.com/office/drawing/2014/main" val="663272820"/>
                    </a:ext>
                  </a:extLst>
                </a:gridCol>
              </a:tblGrid>
              <a:tr h="447434">
                <a:tc>
                  <a:txBody>
                    <a:bodyPr/>
                    <a:lstStyle/>
                    <a:p>
                      <a:r>
                        <a:rPr lang="fi-FI" sz="1100"/>
                        <a:t>Työelämätulkin (tai muun työntekijän) palvelun vaikuttavuus</a:t>
                      </a:r>
                    </a:p>
                  </a:txBody>
                  <a:tcPr marL="45720" marR="45720"/>
                </a:tc>
                <a:tc>
                  <a:txBody>
                    <a:bodyPr/>
                    <a:lstStyle/>
                    <a:p>
                      <a:pPr algn="ctr"/>
                      <a:r>
                        <a:rPr lang="fi-FI" sz="1100" b="1"/>
                        <a:t>Ka. (5-1)</a:t>
                      </a:r>
                    </a:p>
                  </a:txBody>
                  <a:tcPr marL="45720" marR="45720" anchor="ctr"/>
                </a:tc>
                <a:extLst>
                  <a:ext uri="{0D108BD9-81ED-4DB2-BD59-A6C34878D82A}">
                    <a16:rowId xmlns:a16="http://schemas.microsoft.com/office/drawing/2014/main" val="2981293251"/>
                  </a:ext>
                </a:extLst>
              </a:tr>
              <a:tr h="277649">
                <a:tc>
                  <a:txBody>
                    <a:bodyPr/>
                    <a:lstStyle/>
                    <a:p>
                      <a:pPr>
                        <a:lnSpc>
                          <a:spcPct val="125000"/>
                        </a:lnSpc>
                        <a:spcAft>
                          <a:spcPts val="1000"/>
                        </a:spcAft>
                        <a:buNone/>
                      </a:pPr>
                      <a:r>
                        <a:rPr lang="fi-FI" sz="1050">
                          <a:solidFill>
                            <a:srgbClr val="000000"/>
                          </a:solidFill>
                          <a:effectLst/>
                          <a:latin typeface="Readex Pro Lite" pitchFamily="2" charset="-78"/>
                          <a:ea typeface="Calibri Light" panose="020F0302020204030204" pitchFamily="34" charset="0"/>
                          <a:cs typeface="Readex Pro Lite" pitchFamily="2" charset="-78"/>
                        </a:rPr>
                        <a:t>edisti työsuhteen syntymistä</a:t>
                      </a:r>
                      <a:endParaRPr lang="fi-FI" sz="1050">
                        <a:effectLst/>
                        <a:latin typeface="Readex Pro Lite" pitchFamily="2" charset="-78"/>
                        <a:ea typeface="Calibri Light" panose="020F0302020204030204" pitchFamily="34" charset="0"/>
                        <a:cs typeface="Readex Pro Lite" pitchFamily="2" charset="-78"/>
                      </a:endParaRPr>
                    </a:p>
                  </a:txBody>
                  <a:tcPr marL="45720" marR="45720"/>
                </a:tc>
                <a:tc>
                  <a:txBody>
                    <a:bodyPr/>
                    <a:lstStyle/>
                    <a:p>
                      <a:pPr algn="ctr">
                        <a:lnSpc>
                          <a:spcPct val="125000"/>
                        </a:lnSpc>
                        <a:spcAft>
                          <a:spcPts val="1000"/>
                        </a:spcAft>
                        <a:buNone/>
                      </a:pPr>
                      <a:r>
                        <a:rPr lang="fi-FI" sz="1050" b="1">
                          <a:solidFill>
                            <a:srgbClr val="000000"/>
                          </a:solidFill>
                          <a:effectLst/>
                          <a:latin typeface="Readex Pro Lite" pitchFamily="2" charset="-78"/>
                          <a:ea typeface="Calibri Light" panose="020F0302020204030204" pitchFamily="34" charset="0"/>
                          <a:cs typeface="Readex Pro Lite" pitchFamily="2" charset="-78"/>
                        </a:rPr>
                        <a:t>4,1</a:t>
                      </a:r>
                      <a:endParaRPr lang="fi-FI" sz="1050">
                        <a:effectLst/>
                        <a:latin typeface="Readex Pro Lite" pitchFamily="2" charset="-78"/>
                        <a:ea typeface="Calibri Light" panose="020F0302020204030204" pitchFamily="34" charset="0"/>
                        <a:cs typeface="Readex Pro Lite" pitchFamily="2" charset="-78"/>
                      </a:endParaRPr>
                    </a:p>
                  </a:txBody>
                  <a:tcPr marL="45720" marR="45720" anchor="ctr"/>
                </a:tc>
                <a:extLst>
                  <a:ext uri="{0D108BD9-81ED-4DB2-BD59-A6C34878D82A}">
                    <a16:rowId xmlns:a16="http://schemas.microsoft.com/office/drawing/2014/main" val="3400111516"/>
                  </a:ext>
                </a:extLst>
              </a:tr>
              <a:tr h="277649">
                <a:tc>
                  <a:txBody>
                    <a:bodyPr/>
                    <a:lstStyle/>
                    <a:p>
                      <a:pPr>
                        <a:lnSpc>
                          <a:spcPct val="125000"/>
                        </a:lnSpc>
                        <a:spcAft>
                          <a:spcPts val="1000"/>
                        </a:spcAft>
                        <a:buNone/>
                      </a:pPr>
                      <a:r>
                        <a:rPr lang="fi-FI" sz="1050">
                          <a:solidFill>
                            <a:srgbClr val="000000"/>
                          </a:solidFill>
                          <a:effectLst/>
                          <a:latin typeface="Readex Pro Lite" pitchFamily="2" charset="-78"/>
                          <a:ea typeface="Calibri Light" panose="020F0302020204030204" pitchFamily="34" charset="0"/>
                          <a:cs typeface="Readex Pro Lite" pitchFamily="2" charset="-78"/>
                        </a:rPr>
                        <a:t>edisti työsuhteen jatkumista</a:t>
                      </a:r>
                      <a:endParaRPr lang="fi-FI" sz="1050">
                        <a:effectLst/>
                        <a:latin typeface="Readex Pro Lite" pitchFamily="2" charset="-78"/>
                        <a:ea typeface="Calibri Light" panose="020F0302020204030204" pitchFamily="34" charset="0"/>
                        <a:cs typeface="Readex Pro Lite" pitchFamily="2" charset="-78"/>
                      </a:endParaRPr>
                    </a:p>
                  </a:txBody>
                  <a:tcPr marL="45720" marR="45720"/>
                </a:tc>
                <a:tc>
                  <a:txBody>
                    <a:bodyPr/>
                    <a:lstStyle/>
                    <a:p>
                      <a:pPr algn="ctr">
                        <a:lnSpc>
                          <a:spcPct val="125000"/>
                        </a:lnSpc>
                        <a:spcAft>
                          <a:spcPts val="1000"/>
                        </a:spcAft>
                        <a:buNone/>
                      </a:pPr>
                      <a:r>
                        <a:rPr lang="fi-FI" sz="1050" b="1">
                          <a:solidFill>
                            <a:srgbClr val="000000"/>
                          </a:solidFill>
                          <a:effectLst/>
                          <a:latin typeface="Readex Pro Lite" pitchFamily="2" charset="-78"/>
                          <a:ea typeface="Calibri Light" panose="020F0302020204030204" pitchFamily="34" charset="0"/>
                          <a:cs typeface="Readex Pro Lite" pitchFamily="2" charset="-78"/>
                        </a:rPr>
                        <a:t>4,1</a:t>
                      </a:r>
                      <a:endParaRPr lang="fi-FI" sz="1050">
                        <a:effectLst/>
                        <a:latin typeface="Readex Pro Lite" pitchFamily="2" charset="-78"/>
                        <a:ea typeface="Calibri Light" panose="020F0302020204030204" pitchFamily="34" charset="0"/>
                        <a:cs typeface="Readex Pro Lite" pitchFamily="2" charset="-78"/>
                      </a:endParaRPr>
                    </a:p>
                  </a:txBody>
                  <a:tcPr marL="45720" marR="45720" anchor="ctr"/>
                </a:tc>
                <a:extLst>
                  <a:ext uri="{0D108BD9-81ED-4DB2-BD59-A6C34878D82A}">
                    <a16:rowId xmlns:a16="http://schemas.microsoft.com/office/drawing/2014/main" val="2198090036"/>
                  </a:ext>
                </a:extLst>
              </a:tr>
              <a:tr h="277649">
                <a:tc>
                  <a:txBody>
                    <a:bodyPr/>
                    <a:lstStyle/>
                    <a:p>
                      <a:pPr>
                        <a:lnSpc>
                          <a:spcPct val="125000"/>
                        </a:lnSpc>
                        <a:spcAft>
                          <a:spcPts val="1000"/>
                        </a:spcAft>
                        <a:buNone/>
                      </a:pPr>
                      <a:r>
                        <a:rPr lang="fi-FI" sz="1050">
                          <a:solidFill>
                            <a:srgbClr val="000000"/>
                          </a:solidFill>
                          <a:effectLst/>
                          <a:latin typeface="Readex Pro Lite" pitchFamily="2" charset="-78"/>
                          <a:ea typeface="Calibri Light" panose="020F0302020204030204" pitchFamily="34" charset="0"/>
                          <a:cs typeface="Readex Pro Lite" pitchFamily="2" charset="-78"/>
                        </a:rPr>
                        <a:t>lisäsi yleisesti rekrytointiosaamista </a:t>
                      </a:r>
                      <a:endParaRPr lang="fi-FI" sz="1050">
                        <a:effectLst/>
                        <a:latin typeface="Readex Pro Lite" pitchFamily="2" charset="-78"/>
                        <a:ea typeface="Calibri Light" panose="020F0302020204030204" pitchFamily="34" charset="0"/>
                        <a:cs typeface="Readex Pro Lite" pitchFamily="2" charset="-78"/>
                      </a:endParaRPr>
                    </a:p>
                  </a:txBody>
                  <a:tcPr marL="45720" marR="45720"/>
                </a:tc>
                <a:tc>
                  <a:txBody>
                    <a:bodyPr/>
                    <a:lstStyle/>
                    <a:p>
                      <a:pPr algn="ctr">
                        <a:lnSpc>
                          <a:spcPct val="125000"/>
                        </a:lnSpc>
                        <a:spcAft>
                          <a:spcPts val="1000"/>
                        </a:spcAft>
                        <a:buNone/>
                      </a:pPr>
                      <a:r>
                        <a:rPr lang="fi-FI" sz="1050" b="1">
                          <a:solidFill>
                            <a:srgbClr val="000000"/>
                          </a:solidFill>
                          <a:effectLst/>
                          <a:latin typeface="Readex Pro Lite" pitchFamily="2" charset="-78"/>
                          <a:ea typeface="Calibri Light" panose="020F0302020204030204" pitchFamily="34" charset="0"/>
                          <a:cs typeface="Readex Pro Lite" pitchFamily="2" charset="-78"/>
                        </a:rPr>
                        <a:t>3,9</a:t>
                      </a:r>
                      <a:endParaRPr lang="fi-FI" sz="1050">
                        <a:effectLst/>
                        <a:latin typeface="Readex Pro Lite" pitchFamily="2" charset="-78"/>
                        <a:ea typeface="Calibri Light" panose="020F0302020204030204" pitchFamily="34" charset="0"/>
                        <a:cs typeface="Readex Pro Lite" pitchFamily="2" charset="-78"/>
                      </a:endParaRPr>
                    </a:p>
                  </a:txBody>
                  <a:tcPr marL="45720" marR="45720" anchor="ctr"/>
                </a:tc>
                <a:extLst>
                  <a:ext uri="{0D108BD9-81ED-4DB2-BD59-A6C34878D82A}">
                    <a16:rowId xmlns:a16="http://schemas.microsoft.com/office/drawing/2014/main" val="2608302504"/>
                  </a:ext>
                </a:extLst>
              </a:tr>
              <a:tr h="277649">
                <a:tc>
                  <a:txBody>
                    <a:bodyPr/>
                    <a:lstStyle/>
                    <a:p>
                      <a:pPr>
                        <a:lnSpc>
                          <a:spcPct val="125000"/>
                        </a:lnSpc>
                        <a:spcAft>
                          <a:spcPts val="1000"/>
                        </a:spcAft>
                        <a:buNone/>
                      </a:pPr>
                      <a:r>
                        <a:rPr lang="fi-FI" sz="1050">
                          <a:solidFill>
                            <a:srgbClr val="000000"/>
                          </a:solidFill>
                          <a:effectLst/>
                          <a:latin typeface="Readex Pro Lite" pitchFamily="2" charset="-78"/>
                          <a:ea typeface="Calibri Light" panose="020F0302020204030204" pitchFamily="34" charset="0"/>
                          <a:cs typeface="Readex Pro Lite" pitchFamily="2" charset="-78"/>
                        </a:rPr>
                        <a:t>lisäsi kansainvälistä rekrytointiosaamista </a:t>
                      </a:r>
                      <a:endParaRPr lang="fi-FI" sz="1050">
                        <a:effectLst/>
                        <a:latin typeface="Readex Pro Lite" pitchFamily="2" charset="-78"/>
                        <a:ea typeface="Calibri Light" panose="020F0302020204030204" pitchFamily="34" charset="0"/>
                        <a:cs typeface="Readex Pro Lite" pitchFamily="2" charset="-78"/>
                      </a:endParaRPr>
                    </a:p>
                  </a:txBody>
                  <a:tcPr marL="45720" marR="45720"/>
                </a:tc>
                <a:tc>
                  <a:txBody>
                    <a:bodyPr/>
                    <a:lstStyle/>
                    <a:p>
                      <a:pPr algn="ctr">
                        <a:lnSpc>
                          <a:spcPct val="125000"/>
                        </a:lnSpc>
                        <a:spcAft>
                          <a:spcPts val="1000"/>
                        </a:spcAft>
                        <a:buNone/>
                      </a:pPr>
                      <a:r>
                        <a:rPr lang="fi-FI" sz="1050" b="1">
                          <a:solidFill>
                            <a:srgbClr val="000000"/>
                          </a:solidFill>
                          <a:effectLst/>
                          <a:latin typeface="Readex Pro Lite" pitchFamily="2" charset="-78"/>
                          <a:ea typeface="Calibri Light" panose="020F0302020204030204" pitchFamily="34" charset="0"/>
                          <a:cs typeface="Readex Pro Lite" pitchFamily="2" charset="-78"/>
                        </a:rPr>
                        <a:t>3,9</a:t>
                      </a:r>
                      <a:endParaRPr lang="fi-FI" sz="1050">
                        <a:effectLst/>
                        <a:latin typeface="Readex Pro Lite" pitchFamily="2" charset="-78"/>
                        <a:ea typeface="Calibri Light" panose="020F0302020204030204" pitchFamily="34" charset="0"/>
                        <a:cs typeface="Readex Pro Lite" pitchFamily="2" charset="-78"/>
                      </a:endParaRPr>
                    </a:p>
                  </a:txBody>
                  <a:tcPr marL="45720" marR="45720" anchor="ctr"/>
                </a:tc>
                <a:extLst>
                  <a:ext uri="{0D108BD9-81ED-4DB2-BD59-A6C34878D82A}">
                    <a16:rowId xmlns:a16="http://schemas.microsoft.com/office/drawing/2014/main" val="448848543"/>
                  </a:ext>
                </a:extLst>
              </a:tr>
              <a:tr h="277649">
                <a:tc>
                  <a:txBody>
                    <a:bodyPr/>
                    <a:lstStyle/>
                    <a:p>
                      <a:pPr>
                        <a:lnSpc>
                          <a:spcPct val="125000"/>
                        </a:lnSpc>
                        <a:spcAft>
                          <a:spcPts val="1000"/>
                        </a:spcAft>
                        <a:buNone/>
                      </a:pPr>
                      <a:r>
                        <a:rPr lang="fi-FI" sz="1050">
                          <a:solidFill>
                            <a:srgbClr val="000000"/>
                          </a:solidFill>
                          <a:effectLst/>
                          <a:latin typeface="Readex Pro Lite" pitchFamily="2" charset="-78"/>
                          <a:ea typeface="Calibri Light" panose="020F0302020204030204" pitchFamily="34" charset="0"/>
                          <a:cs typeface="Readex Pro Lite" pitchFamily="2" charset="-78"/>
                        </a:rPr>
                        <a:t>lisäsi monimuotoista rekrytointiosaamista </a:t>
                      </a:r>
                      <a:endParaRPr lang="fi-FI" sz="1050">
                        <a:effectLst/>
                        <a:latin typeface="Readex Pro Lite" pitchFamily="2" charset="-78"/>
                        <a:ea typeface="Calibri Light" panose="020F0302020204030204" pitchFamily="34" charset="0"/>
                        <a:cs typeface="Readex Pro Lite" pitchFamily="2" charset="-78"/>
                      </a:endParaRPr>
                    </a:p>
                  </a:txBody>
                  <a:tcPr marL="45720" marR="45720"/>
                </a:tc>
                <a:tc>
                  <a:txBody>
                    <a:bodyPr/>
                    <a:lstStyle/>
                    <a:p>
                      <a:pPr algn="ctr">
                        <a:lnSpc>
                          <a:spcPct val="125000"/>
                        </a:lnSpc>
                        <a:spcAft>
                          <a:spcPts val="1000"/>
                        </a:spcAft>
                        <a:buNone/>
                      </a:pPr>
                      <a:r>
                        <a:rPr lang="fi-FI" sz="1050" b="1">
                          <a:solidFill>
                            <a:srgbClr val="000000"/>
                          </a:solidFill>
                          <a:effectLst/>
                          <a:latin typeface="Readex Pro Lite" pitchFamily="2" charset="-78"/>
                          <a:ea typeface="Calibri Light" panose="020F0302020204030204" pitchFamily="34" charset="0"/>
                          <a:cs typeface="Readex Pro Lite" pitchFamily="2" charset="-78"/>
                        </a:rPr>
                        <a:t>4,1</a:t>
                      </a:r>
                      <a:endParaRPr lang="fi-FI" sz="1050">
                        <a:effectLst/>
                        <a:latin typeface="Readex Pro Lite" pitchFamily="2" charset="-78"/>
                        <a:ea typeface="Calibri Light" panose="020F0302020204030204" pitchFamily="34" charset="0"/>
                        <a:cs typeface="Readex Pro Lite" pitchFamily="2" charset="-78"/>
                      </a:endParaRPr>
                    </a:p>
                  </a:txBody>
                  <a:tcPr marL="45720" marR="45720" anchor="ctr"/>
                </a:tc>
                <a:extLst>
                  <a:ext uri="{0D108BD9-81ED-4DB2-BD59-A6C34878D82A}">
                    <a16:rowId xmlns:a16="http://schemas.microsoft.com/office/drawing/2014/main" val="618527764"/>
                  </a:ext>
                </a:extLst>
              </a:tr>
            </a:tbl>
          </a:graphicData>
        </a:graphic>
      </p:graphicFrame>
      <p:graphicFrame>
        <p:nvGraphicFramePr>
          <p:cNvPr id="6" name="Sisällön paikkamerkki 2">
            <a:extLst>
              <a:ext uri="{FF2B5EF4-FFF2-40B4-BE49-F238E27FC236}">
                <a16:creationId xmlns:a16="http://schemas.microsoft.com/office/drawing/2014/main" id="{0DFEEFD3-C862-9285-ACF1-FAC388D15C06}"/>
              </a:ext>
            </a:extLst>
          </p:cNvPr>
          <p:cNvGraphicFramePr>
            <a:graphicFrameLocks/>
          </p:cNvGraphicFramePr>
          <p:nvPr>
            <p:extLst>
              <p:ext uri="{D42A27DB-BD31-4B8C-83A1-F6EECF244321}">
                <p14:modId xmlns:p14="http://schemas.microsoft.com/office/powerpoint/2010/main" val="1609002649"/>
              </p:ext>
            </p:extLst>
          </p:nvPr>
        </p:nvGraphicFramePr>
        <p:xfrm>
          <a:off x="7935112" y="4379496"/>
          <a:ext cx="3456000" cy="685800"/>
        </p:xfrm>
        <a:graphic>
          <a:graphicData uri="http://schemas.openxmlformats.org/drawingml/2006/table">
            <a:tbl>
              <a:tblPr firstRow="1" bandRow="1">
                <a:tableStyleId>{21E4AEA4-8DFA-4A89-87EB-49C32662AFE0}</a:tableStyleId>
              </a:tblPr>
              <a:tblGrid>
                <a:gridCol w="2700000">
                  <a:extLst>
                    <a:ext uri="{9D8B030D-6E8A-4147-A177-3AD203B41FA5}">
                      <a16:colId xmlns:a16="http://schemas.microsoft.com/office/drawing/2014/main" val="2913429878"/>
                    </a:ext>
                  </a:extLst>
                </a:gridCol>
                <a:gridCol w="756000">
                  <a:extLst>
                    <a:ext uri="{9D8B030D-6E8A-4147-A177-3AD203B41FA5}">
                      <a16:colId xmlns:a16="http://schemas.microsoft.com/office/drawing/2014/main" val="663272820"/>
                    </a:ext>
                  </a:extLst>
                </a:gridCol>
              </a:tblGrid>
              <a:tr h="0">
                <a:tc>
                  <a:txBody>
                    <a:bodyPr/>
                    <a:lstStyle/>
                    <a:p>
                      <a:r>
                        <a:rPr lang="fi-FI" sz="1100"/>
                        <a:t>Kuinka hyvin hanke on tukenut</a:t>
                      </a:r>
                    </a:p>
                  </a:txBody>
                  <a:tcPr marL="45720" marR="45720"/>
                </a:tc>
                <a:tc>
                  <a:txBody>
                    <a:bodyPr/>
                    <a:lstStyle/>
                    <a:p>
                      <a:pPr algn="ctr"/>
                      <a:r>
                        <a:rPr lang="fi-FI" sz="1100" b="1"/>
                        <a:t>Ka. (5-1)</a:t>
                      </a:r>
                    </a:p>
                  </a:txBody>
                  <a:tcPr marL="45720" marR="45720" anchor="ctr"/>
                </a:tc>
                <a:extLst>
                  <a:ext uri="{0D108BD9-81ED-4DB2-BD59-A6C34878D82A}">
                    <a16:rowId xmlns:a16="http://schemas.microsoft.com/office/drawing/2014/main" val="2981293251"/>
                  </a:ext>
                </a:extLst>
              </a:tr>
              <a:tr h="0">
                <a:tc>
                  <a:txBody>
                    <a:bodyPr/>
                    <a:lstStyle/>
                    <a:p>
                      <a:r>
                        <a:rPr lang="fi-FI" sz="1100"/>
                        <a:t>Hanke on edistänyt organisaatiomme osaavan työvoiman rekrytointia</a:t>
                      </a:r>
                    </a:p>
                  </a:txBody>
                  <a:tcPr marL="45720" marR="45720"/>
                </a:tc>
                <a:tc>
                  <a:txBody>
                    <a:bodyPr/>
                    <a:lstStyle/>
                    <a:p>
                      <a:pPr algn="ctr"/>
                      <a:r>
                        <a:rPr lang="fi-FI" sz="1100" b="1"/>
                        <a:t>3,4</a:t>
                      </a:r>
                    </a:p>
                  </a:txBody>
                  <a:tcPr marL="45720" marR="45720" anchor="ctr"/>
                </a:tc>
                <a:extLst>
                  <a:ext uri="{0D108BD9-81ED-4DB2-BD59-A6C34878D82A}">
                    <a16:rowId xmlns:a16="http://schemas.microsoft.com/office/drawing/2014/main" val="3400111516"/>
                  </a:ext>
                </a:extLst>
              </a:tr>
            </a:tbl>
          </a:graphicData>
        </a:graphic>
      </p:graphicFrame>
      <p:sp>
        <p:nvSpPr>
          <p:cNvPr id="7" name="Sisällön paikkamerkki 2">
            <a:extLst>
              <a:ext uri="{FF2B5EF4-FFF2-40B4-BE49-F238E27FC236}">
                <a16:creationId xmlns:a16="http://schemas.microsoft.com/office/drawing/2014/main" id="{028403C7-F584-4ACA-3F7E-52C0089B8EC8}"/>
              </a:ext>
            </a:extLst>
          </p:cNvPr>
          <p:cNvSpPr txBox="1">
            <a:spLocks/>
          </p:cNvSpPr>
          <p:nvPr/>
        </p:nvSpPr>
        <p:spPr>
          <a:xfrm>
            <a:off x="4196025" y="1106701"/>
            <a:ext cx="7219537" cy="2942587"/>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lnSpc>
                <a:spcPct val="100000"/>
              </a:lnSpc>
              <a:spcBef>
                <a:spcPts val="0"/>
              </a:spcBef>
              <a:spcAft>
                <a:spcPts val="600"/>
              </a:spcAft>
              <a:buFont typeface="Arial" panose="020B0604020202020204" pitchFamily="34" charset="0"/>
              <a:buChar char="•"/>
              <a:defRPr sz="2400" kern="1200">
                <a:solidFill>
                  <a:schemeClr val="tx1"/>
                </a:solidFill>
                <a:latin typeface="+mn-lt"/>
                <a:ea typeface="+mn-ea"/>
                <a:cs typeface="+mn-cs"/>
              </a:defRPr>
            </a:lvl1pPr>
            <a:lvl2pPr marL="800100" indent="-3429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2pPr>
            <a:lvl3pPr marL="1200150" indent="-28575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3pPr>
            <a:lvl4pPr marL="1657350" indent="-28575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2114550" indent="-28575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fi-FI" sz="1400"/>
              <a:t>Hankkeen ja työnantajien </a:t>
            </a:r>
            <a:r>
              <a:rPr lang="fi-FI" sz="1400" b="1"/>
              <a:t>yhteistyö on liittynyt useimmiten tietoon ja tukeen taloudellisten tukien hyödyntämiseen rekrytoinneissa, tietoon ja tukeen työsuhteen solmimiseen ja tukeen työn aloituksessa ja uuden työntekijän perehdytyksessä</a:t>
            </a:r>
          </a:p>
          <a:p>
            <a:pPr lvl="1">
              <a:lnSpc>
                <a:spcPct val="120000"/>
              </a:lnSpc>
            </a:pPr>
            <a:r>
              <a:rPr lang="fi-FI" sz="1000"/>
              <a:t>Myös tukea sopivan työntekijän löytämiseen ja maahan muuttaneiden palkkaamiseen on ollut usein toistuva yhteistyömuoto</a:t>
            </a:r>
          </a:p>
          <a:p>
            <a:pPr>
              <a:lnSpc>
                <a:spcPct val="120000"/>
              </a:lnSpc>
            </a:pPr>
            <a:r>
              <a:rPr lang="fi-FI" sz="1400"/>
              <a:t>Työelämätulkin palvelun vaikuttavuus on ollut korkeinta</a:t>
            </a:r>
            <a:r>
              <a:rPr lang="fi-FI" sz="1400" b="1"/>
              <a:t> monimuotoisen rekrytointiosaamisen lisääntymisessä sekä työsuhteen syntymisen ja jatkumisen edistämisessä</a:t>
            </a:r>
          </a:p>
          <a:p>
            <a:pPr lvl="1">
              <a:lnSpc>
                <a:spcPct val="120000"/>
              </a:lnSpc>
            </a:pPr>
            <a:r>
              <a:rPr lang="fi-FI" sz="1000"/>
              <a:t>Vaikuttavuus on hyvä kaikilla kysytyillä mittareilla</a:t>
            </a:r>
          </a:p>
          <a:p>
            <a:pPr>
              <a:lnSpc>
                <a:spcPct val="120000"/>
              </a:lnSpc>
            </a:pPr>
            <a:r>
              <a:rPr lang="fi-FI" sz="1400"/>
              <a:t>Kokonaisuudessaan hanke on edistänyt työnantajien osaavan työvoiman rekrytointia kohtuullisen hyvin</a:t>
            </a:r>
          </a:p>
          <a:p>
            <a:pPr>
              <a:lnSpc>
                <a:spcPct val="120000"/>
              </a:lnSpc>
            </a:pPr>
            <a:r>
              <a:rPr lang="fi-FI" sz="1400"/>
              <a:t>Jopa kaksi kolmesta suosittelisi palvelua kollegalleen</a:t>
            </a:r>
          </a:p>
        </p:txBody>
      </p:sp>
      <p:graphicFrame>
        <p:nvGraphicFramePr>
          <p:cNvPr id="8" name="Sisällön paikkamerkki 2">
            <a:extLst>
              <a:ext uri="{FF2B5EF4-FFF2-40B4-BE49-F238E27FC236}">
                <a16:creationId xmlns:a16="http://schemas.microsoft.com/office/drawing/2014/main" id="{4CA1AA5E-8005-F385-9A1B-08F26D5F55EC}"/>
              </a:ext>
            </a:extLst>
          </p:cNvPr>
          <p:cNvGraphicFramePr>
            <a:graphicFrameLocks/>
          </p:cNvGraphicFramePr>
          <p:nvPr>
            <p:extLst>
              <p:ext uri="{D42A27DB-BD31-4B8C-83A1-F6EECF244321}">
                <p14:modId xmlns:p14="http://schemas.microsoft.com/office/powerpoint/2010/main" val="7653529"/>
              </p:ext>
            </p:extLst>
          </p:nvPr>
        </p:nvGraphicFramePr>
        <p:xfrm>
          <a:off x="7935113" y="5164704"/>
          <a:ext cx="3456000" cy="1036320"/>
        </p:xfrm>
        <a:graphic>
          <a:graphicData uri="http://schemas.openxmlformats.org/drawingml/2006/table">
            <a:tbl>
              <a:tblPr firstRow="1" bandRow="1">
                <a:tableStyleId>{21E4AEA4-8DFA-4A89-87EB-49C32662AFE0}</a:tableStyleId>
              </a:tblPr>
              <a:tblGrid>
                <a:gridCol w="2700000">
                  <a:extLst>
                    <a:ext uri="{9D8B030D-6E8A-4147-A177-3AD203B41FA5}">
                      <a16:colId xmlns:a16="http://schemas.microsoft.com/office/drawing/2014/main" val="2913429878"/>
                    </a:ext>
                  </a:extLst>
                </a:gridCol>
                <a:gridCol w="756000">
                  <a:extLst>
                    <a:ext uri="{9D8B030D-6E8A-4147-A177-3AD203B41FA5}">
                      <a16:colId xmlns:a16="http://schemas.microsoft.com/office/drawing/2014/main" val="663272820"/>
                    </a:ext>
                  </a:extLst>
                </a:gridCol>
              </a:tblGrid>
              <a:tr h="0">
                <a:tc>
                  <a:txBody>
                    <a:bodyPr/>
                    <a:lstStyle/>
                    <a:p>
                      <a:r>
                        <a:rPr lang="fi-FI" sz="1100"/>
                        <a:t>Suosittelu kollegalle</a:t>
                      </a:r>
                    </a:p>
                  </a:txBody>
                  <a:tcPr marL="45720" marR="45720"/>
                </a:tc>
                <a:tc>
                  <a:txBody>
                    <a:bodyPr/>
                    <a:lstStyle/>
                    <a:p>
                      <a:pPr algn="ctr"/>
                      <a:r>
                        <a:rPr lang="fi-FI" sz="1100" b="1"/>
                        <a:t>%</a:t>
                      </a:r>
                    </a:p>
                  </a:txBody>
                  <a:tcPr marL="45720" marR="45720" anchor="ctr"/>
                </a:tc>
                <a:extLst>
                  <a:ext uri="{0D108BD9-81ED-4DB2-BD59-A6C34878D82A}">
                    <a16:rowId xmlns:a16="http://schemas.microsoft.com/office/drawing/2014/main" val="2981293251"/>
                  </a:ext>
                </a:extLst>
              </a:tr>
              <a:tr h="0">
                <a:tc>
                  <a:txBody>
                    <a:bodyPr/>
                    <a:lstStyle/>
                    <a:p>
                      <a:r>
                        <a:rPr lang="fi-FI" sz="1100"/>
                        <a:t>Suosittelijat</a:t>
                      </a:r>
                    </a:p>
                  </a:txBody>
                  <a:tcPr marL="45720" marR="45720"/>
                </a:tc>
                <a:tc>
                  <a:txBody>
                    <a:bodyPr/>
                    <a:lstStyle/>
                    <a:p>
                      <a:pPr algn="ctr"/>
                      <a:r>
                        <a:rPr lang="fi-FI" sz="1100" b="1"/>
                        <a:t>67 %</a:t>
                      </a:r>
                    </a:p>
                  </a:txBody>
                  <a:tcPr marL="45720" marR="45720" anchor="ctr"/>
                </a:tc>
                <a:extLst>
                  <a:ext uri="{0D108BD9-81ED-4DB2-BD59-A6C34878D82A}">
                    <a16:rowId xmlns:a16="http://schemas.microsoft.com/office/drawing/2014/main" val="3400111516"/>
                  </a:ext>
                </a:extLst>
              </a:tr>
              <a:tr h="0">
                <a:tc>
                  <a:txBody>
                    <a:bodyPr/>
                    <a:lstStyle/>
                    <a:p>
                      <a:r>
                        <a:rPr lang="fi-FI" sz="1100"/>
                        <a:t>Passiiviset</a:t>
                      </a:r>
                    </a:p>
                  </a:txBody>
                  <a:tcPr marL="45720" marR="45720"/>
                </a:tc>
                <a:tc>
                  <a:txBody>
                    <a:bodyPr/>
                    <a:lstStyle/>
                    <a:p>
                      <a:pPr algn="ctr"/>
                      <a:r>
                        <a:rPr lang="fi-FI" sz="1100" b="1"/>
                        <a:t>28 %</a:t>
                      </a:r>
                    </a:p>
                  </a:txBody>
                  <a:tcPr marL="45720" marR="45720" anchor="ctr"/>
                </a:tc>
                <a:extLst>
                  <a:ext uri="{0D108BD9-81ED-4DB2-BD59-A6C34878D82A}">
                    <a16:rowId xmlns:a16="http://schemas.microsoft.com/office/drawing/2014/main" val="3229886320"/>
                  </a:ext>
                </a:extLst>
              </a:tr>
              <a:tr h="0">
                <a:tc>
                  <a:txBody>
                    <a:bodyPr/>
                    <a:lstStyle/>
                    <a:p>
                      <a:r>
                        <a:rPr lang="fi-FI" sz="1100"/>
                        <a:t>Arvostelijat</a:t>
                      </a:r>
                    </a:p>
                  </a:txBody>
                  <a:tcPr marL="45720" marR="45720"/>
                </a:tc>
                <a:tc>
                  <a:txBody>
                    <a:bodyPr/>
                    <a:lstStyle/>
                    <a:p>
                      <a:pPr algn="ctr"/>
                      <a:r>
                        <a:rPr lang="fi-FI" sz="1100" b="1"/>
                        <a:t>6 %</a:t>
                      </a:r>
                    </a:p>
                  </a:txBody>
                  <a:tcPr marL="45720" marR="45720" anchor="ctr"/>
                </a:tc>
                <a:extLst>
                  <a:ext uri="{0D108BD9-81ED-4DB2-BD59-A6C34878D82A}">
                    <a16:rowId xmlns:a16="http://schemas.microsoft.com/office/drawing/2014/main" val="3453637685"/>
                  </a:ext>
                </a:extLst>
              </a:tr>
            </a:tbl>
          </a:graphicData>
        </a:graphic>
      </p:graphicFrame>
      <p:sp>
        <p:nvSpPr>
          <p:cNvPr id="9" name="Tekstiruutu 8">
            <a:extLst>
              <a:ext uri="{FF2B5EF4-FFF2-40B4-BE49-F238E27FC236}">
                <a16:creationId xmlns:a16="http://schemas.microsoft.com/office/drawing/2014/main" id="{3557DB9B-5942-C00F-398B-1FDAD8975C36}"/>
              </a:ext>
            </a:extLst>
          </p:cNvPr>
          <p:cNvSpPr txBox="1"/>
          <p:nvPr/>
        </p:nvSpPr>
        <p:spPr>
          <a:xfrm>
            <a:off x="462116" y="6236306"/>
            <a:ext cx="10953446" cy="400110"/>
          </a:xfrm>
          <a:prstGeom prst="rect">
            <a:avLst/>
          </a:prstGeom>
          <a:noFill/>
        </p:spPr>
        <p:txBody>
          <a:bodyPr wrap="square">
            <a:spAutoFit/>
          </a:bodyPr>
          <a:lstStyle/>
          <a:p>
            <a:r>
              <a:rPr lang="fi-FI" sz="1000">
                <a:latin typeface="Readex Pro Lite" pitchFamily="2" charset="-78"/>
                <a:ea typeface="Calibri Light" panose="020F0302020204030204" pitchFamily="34" charset="0"/>
                <a:cs typeface="Times New Roman" panose="02020603050405020304" pitchFamily="18" charset="0"/>
              </a:rPr>
              <a:t>Työnantajakyselyyn</a:t>
            </a:r>
            <a:r>
              <a:rPr lang="fi-FI" sz="1000">
                <a:effectLst/>
                <a:latin typeface="Readex Pro Lite" pitchFamily="2" charset="-78"/>
                <a:ea typeface="Calibri Light" panose="020F0302020204030204" pitchFamily="34" charset="0"/>
                <a:cs typeface="Times New Roman" panose="02020603050405020304" pitchFamily="18" charset="0"/>
              </a:rPr>
              <a:t> vastasi yhteensä </a:t>
            </a:r>
            <a:r>
              <a:rPr lang="fi-FI" sz="1000" b="1">
                <a:latin typeface="Readex Pro Lite" pitchFamily="2" charset="-78"/>
                <a:ea typeface="Calibri Light" panose="020F0302020204030204" pitchFamily="34" charset="0"/>
                <a:cs typeface="Times New Roman" panose="02020603050405020304" pitchFamily="18" charset="0"/>
              </a:rPr>
              <a:t>1</a:t>
            </a:r>
            <a:r>
              <a:rPr lang="fi-FI" sz="1000" b="1">
                <a:effectLst/>
                <a:latin typeface="Readex Pro Lite" pitchFamily="2" charset="-78"/>
                <a:ea typeface="Calibri Light" panose="020F0302020204030204" pitchFamily="34" charset="0"/>
                <a:cs typeface="Times New Roman" panose="02020603050405020304" pitchFamily="18" charset="0"/>
              </a:rPr>
              <a:t>9 </a:t>
            </a:r>
            <a:r>
              <a:rPr lang="fi-FI" sz="1000">
                <a:latin typeface="Readex Pro Lite" pitchFamily="2" charset="-78"/>
                <a:ea typeface="Calibri Light" panose="020F0302020204030204" pitchFamily="34" charset="0"/>
                <a:cs typeface="Times New Roman" panose="02020603050405020304" pitchFamily="18" charset="0"/>
              </a:rPr>
              <a:t>työnantajaa</a:t>
            </a:r>
            <a:r>
              <a:rPr lang="fi-FI" sz="1000">
                <a:effectLst/>
                <a:latin typeface="Readex Pro Lite" pitchFamily="2" charset="-78"/>
                <a:ea typeface="Calibri Light" panose="020F0302020204030204" pitchFamily="34" charset="0"/>
                <a:cs typeface="Times New Roman" panose="02020603050405020304" pitchFamily="18" charset="0"/>
              </a:rPr>
              <a:t> syyskuun 2025 loppuun mennessä. Vastausprosentista ei ole tietoa. Vastanneista kymmenen oli tehnyt yhteistyötä Kuusamon, neljä </a:t>
            </a:r>
            <a:r>
              <a:rPr lang="fi-FI" sz="1000" err="1">
                <a:effectLst/>
                <a:latin typeface="Readex Pro Lite" pitchFamily="2" charset="-78"/>
                <a:ea typeface="Calibri Light" panose="020F0302020204030204" pitchFamily="34" charset="0"/>
                <a:cs typeface="Times New Roman" panose="02020603050405020304" pitchFamily="18" charset="0"/>
              </a:rPr>
              <a:t>Ksakki</a:t>
            </a:r>
            <a:r>
              <a:rPr lang="fi-FI" sz="1000">
                <a:effectLst/>
                <a:latin typeface="Readex Pro Lite" pitchFamily="2" charset="-78"/>
                <a:ea typeface="Calibri Light" panose="020F0302020204030204" pitchFamily="34" charset="0"/>
                <a:cs typeface="Times New Roman" panose="02020603050405020304" pitchFamily="18" charset="0"/>
              </a:rPr>
              <a:t> ry:n, kolme Pudasjärven ja kaksi Puolangan kanssa. Pienten vastausmäärien vuoksi kyselyn tuloksia ei esitetä kuntakohtaisesti.</a:t>
            </a:r>
            <a:endParaRPr lang="fi-FI" sz="1400" b="1">
              <a:latin typeface="Readex Pro Lite" pitchFamily="2" charset="-78"/>
              <a:ea typeface="Calibri Light" panose="020F0302020204030204" pitchFamily="34" charset="0"/>
              <a:cs typeface="Times New Roman" panose="02020603050405020304" pitchFamily="18" charset="0"/>
            </a:endParaRPr>
          </a:p>
        </p:txBody>
      </p:sp>
    </p:spTree>
    <p:extLst>
      <p:ext uri="{BB962C8B-B14F-4D97-AF65-F5344CB8AC3E}">
        <p14:creationId xmlns:p14="http://schemas.microsoft.com/office/powerpoint/2010/main" val="246064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2B75132-96A4-CFC6-E6BB-AA232A2E8C0B}"/>
              </a:ext>
            </a:extLst>
          </p:cNvPr>
          <p:cNvSpPr>
            <a:spLocks noGrp="1"/>
          </p:cNvSpPr>
          <p:nvPr>
            <p:ph type="title"/>
          </p:nvPr>
        </p:nvSpPr>
        <p:spPr>
          <a:xfrm>
            <a:off x="550863" y="233240"/>
            <a:ext cx="11090275" cy="854075"/>
          </a:xfrm>
        </p:spPr>
        <p:txBody>
          <a:bodyPr>
            <a:normAutofit/>
          </a:bodyPr>
          <a:lstStyle/>
          <a:p>
            <a:r>
              <a:rPr lang="fi-FI" sz="3200"/>
              <a:t>Yhteenveto – työvoimaviranomaisten näkökulma</a:t>
            </a:r>
          </a:p>
        </p:txBody>
      </p:sp>
      <p:sp>
        <p:nvSpPr>
          <p:cNvPr id="3" name="Sisällön paikkamerkki 2">
            <a:extLst>
              <a:ext uri="{FF2B5EF4-FFF2-40B4-BE49-F238E27FC236}">
                <a16:creationId xmlns:a16="http://schemas.microsoft.com/office/drawing/2014/main" id="{5774BA95-5E0E-15DA-557F-CAE126FA063A}"/>
              </a:ext>
            </a:extLst>
          </p:cNvPr>
          <p:cNvSpPr>
            <a:spLocks noGrp="1"/>
          </p:cNvSpPr>
          <p:nvPr>
            <p:ph idx="1"/>
          </p:nvPr>
        </p:nvSpPr>
        <p:spPr>
          <a:xfrm>
            <a:off x="550863" y="1116814"/>
            <a:ext cx="11090275" cy="5036193"/>
          </a:xfrm>
        </p:spPr>
        <p:txBody>
          <a:bodyPr>
            <a:normAutofit fontScale="92500" lnSpcReduction="10000"/>
          </a:bodyPr>
          <a:lstStyle/>
          <a:p>
            <a:pPr marL="0" indent="0">
              <a:lnSpc>
                <a:spcPct val="120000"/>
              </a:lnSpc>
              <a:buNone/>
            </a:pPr>
            <a:r>
              <a:rPr lang="fi-FI" sz="1400" b="1"/>
              <a:t>Hankkeen ydintehtävä ja tarve on vastaajien mukaan ollut henkilökohtainen ohjaus ja tuki työelämään matalan kynnyksen palveluna, </a:t>
            </a:r>
            <a:r>
              <a:rPr lang="fi-FI" sz="1400"/>
              <a:t>jossa on voitu paneutua syvällisesti asiakkaan yksilöllisiin tarpeisiin. Työelämätulkilla on ollut tähän enemmän aikaa kuin työvoimavirkailijalla. </a:t>
            </a:r>
            <a:r>
              <a:rPr lang="fi-FI" sz="1400" b="1"/>
              <a:t>Kohderyhmä</a:t>
            </a:r>
            <a:r>
              <a:rPr lang="fi-FI" sz="1400"/>
              <a:t> </a:t>
            </a:r>
            <a:r>
              <a:rPr lang="fi-FI" sz="1400" b="1"/>
              <a:t>on virkailijoiden mielestä tunnistettu oikein</a:t>
            </a:r>
            <a:r>
              <a:rPr lang="fi-FI" sz="1400"/>
              <a:t>: vaikeasti työllistettävät asiakkaat (koulutuksen puute, pitkä työttömyys, terveydelliset haasteet, kansainväliset asiakkaat). Tunnistaminen ja hankkeen palveluiden kohdentaminen on parantunut hankkeen loppuvaiheessa.</a:t>
            </a:r>
          </a:p>
          <a:p>
            <a:pPr marL="0" indent="0">
              <a:lnSpc>
                <a:spcPct val="120000"/>
              </a:lnSpc>
              <a:buNone/>
            </a:pPr>
            <a:endParaRPr lang="fi-FI" sz="1400" b="1"/>
          </a:p>
          <a:p>
            <a:pPr marL="0" indent="0">
              <a:lnSpc>
                <a:spcPct val="120000"/>
              </a:lnSpc>
              <a:buNone/>
            </a:pPr>
            <a:endParaRPr lang="fi-FI" sz="1400" b="1"/>
          </a:p>
          <a:p>
            <a:pPr marL="0" indent="0">
              <a:lnSpc>
                <a:spcPct val="120000"/>
              </a:lnSpc>
              <a:buNone/>
            </a:pPr>
            <a:endParaRPr lang="fi-FI" sz="1400" b="1"/>
          </a:p>
          <a:p>
            <a:pPr marL="0" indent="0">
              <a:lnSpc>
                <a:spcPct val="120000"/>
              </a:lnSpc>
              <a:buNone/>
            </a:pPr>
            <a:endParaRPr lang="fi-FI" sz="1400" b="1"/>
          </a:p>
          <a:p>
            <a:pPr marL="0" indent="0">
              <a:lnSpc>
                <a:spcPct val="120000"/>
              </a:lnSpc>
              <a:buNone/>
            </a:pPr>
            <a:endParaRPr lang="fi-FI" sz="1400" b="1"/>
          </a:p>
          <a:p>
            <a:pPr marL="0" indent="0">
              <a:lnSpc>
                <a:spcPct val="120000"/>
              </a:lnSpc>
              <a:buNone/>
            </a:pPr>
            <a:endParaRPr lang="fi-FI" sz="1400" b="1"/>
          </a:p>
          <a:p>
            <a:pPr marL="0" indent="0">
              <a:lnSpc>
                <a:spcPct val="120000"/>
              </a:lnSpc>
              <a:buNone/>
            </a:pPr>
            <a:endParaRPr lang="fi-FI" sz="1400" b="1"/>
          </a:p>
          <a:p>
            <a:pPr marL="0" indent="0">
              <a:lnSpc>
                <a:spcPct val="120000"/>
              </a:lnSpc>
              <a:buNone/>
            </a:pPr>
            <a:r>
              <a:rPr lang="fi-FI" sz="1400" b="1"/>
              <a:t>Yhteistyö: </a:t>
            </a:r>
            <a:r>
              <a:rPr lang="fi-FI" sz="1400"/>
              <a:t>Yhteistyö työvoimaviranomaisten kanssa on koettu toimineen hyvin ja paranevan erityisesti kun </a:t>
            </a:r>
            <a:r>
              <a:rPr lang="fi-FI" sz="1400" b="1"/>
              <a:t>työllisyyspalvelut siirtyvät kuntiin vuoden 2025 alussa</a:t>
            </a:r>
            <a:r>
              <a:rPr lang="fi-FI" sz="1400"/>
              <a:t>. Yhteiset palaverit ja läheinen fyysinen sijainti helpottivat yhteistyötä. Kehityskohteena tunnistettiin tarve lisätä vuoropuhelua asiakkaan etenemisestä.</a:t>
            </a:r>
            <a:endParaRPr lang="fi-FI" sz="1400" b="1"/>
          </a:p>
          <a:p>
            <a:pPr marL="0" indent="0">
              <a:lnSpc>
                <a:spcPct val="120000"/>
              </a:lnSpc>
              <a:buNone/>
            </a:pPr>
            <a:r>
              <a:rPr lang="fi-FI" sz="1400" b="1"/>
              <a:t>Tulevaisuus: Palvelun jatkuvuuden tarve tunnistettiin selkeästi</a:t>
            </a:r>
            <a:r>
              <a:rPr lang="fi-FI" sz="1400"/>
              <a:t> kaikissa kunnissa. Työvoimavirkailijoilla ei ole aikaa toteuttaa työelämätulkin työtehtäviä, sillä viranomaistehtävät vievät heidän aikansa. Vaarana on, että hyväksi todetut työskentelytavat katoavat hankkeen päättyessä. Jatkuvuus vaatisi lisäresursseja, ja palveluohjauksen järjestäminen olisi tärkeää miettiä myös sote-puolella.</a:t>
            </a:r>
          </a:p>
        </p:txBody>
      </p:sp>
      <p:sp>
        <p:nvSpPr>
          <p:cNvPr id="4" name="Dian numeron paikkamerkki 3">
            <a:extLst>
              <a:ext uri="{FF2B5EF4-FFF2-40B4-BE49-F238E27FC236}">
                <a16:creationId xmlns:a16="http://schemas.microsoft.com/office/drawing/2014/main" id="{8FB48C68-7B71-A3C2-1DF0-CBEE8B59C405}"/>
              </a:ext>
            </a:extLst>
          </p:cNvPr>
          <p:cNvSpPr>
            <a:spLocks noGrp="1"/>
          </p:cNvSpPr>
          <p:nvPr>
            <p:ph type="sldNum" sz="quarter" idx="12"/>
          </p:nvPr>
        </p:nvSpPr>
        <p:spPr/>
        <p:txBody>
          <a:bodyPr/>
          <a:lstStyle/>
          <a:p>
            <a:fld id="{D106FC8A-82DD-A442-9B6A-8A71E88F6711}" type="slidenum">
              <a:rPr lang="en-FI" smtClean="0"/>
              <a:pPr/>
              <a:t>15</a:t>
            </a:fld>
            <a:endParaRPr lang="en-FI"/>
          </a:p>
        </p:txBody>
      </p:sp>
      <p:graphicFrame>
        <p:nvGraphicFramePr>
          <p:cNvPr id="5" name="Taulukko 4">
            <a:extLst>
              <a:ext uri="{FF2B5EF4-FFF2-40B4-BE49-F238E27FC236}">
                <a16:creationId xmlns:a16="http://schemas.microsoft.com/office/drawing/2014/main" id="{BC0F5CF0-B02C-536C-6172-4601B3AEB85A}"/>
              </a:ext>
            </a:extLst>
          </p:cNvPr>
          <p:cNvGraphicFramePr>
            <a:graphicFrameLocks noGrp="1"/>
          </p:cNvGraphicFramePr>
          <p:nvPr>
            <p:extLst>
              <p:ext uri="{D42A27DB-BD31-4B8C-83A1-F6EECF244321}">
                <p14:modId xmlns:p14="http://schemas.microsoft.com/office/powerpoint/2010/main" val="2269635198"/>
              </p:ext>
            </p:extLst>
          </p:nvPr>
        </p:nvGraphicFramePr>
        <p:xfrm>
          <a:off x="609599" y="2355510"/>
          <a:ext cx="10618840" cy="1828800"/>
        </p:xfrm>
        <a:graphic>
          <a:graphicData uri="http://schemas.openxmlformats.org/drawingml/2006/table">
            <a:tbl>
              <a:tblPr firstRow="1" bandRow="1">
                <a:tableStyleId>{5C22544A-7EE6-4342-B048-85BDC9FD1C3A}</a:tableStyleId>
              </a:tblPr>
              <a:tblGrid>
                <a:gridCol w="5309420">
                  <a:extLst>
                    <a:ext uri="{9D8B030D-6E8A-4147-A177-3AD203B41FA5}">
                      <a16:colId xmlns:a16="http://schemas.microsoft.com/office/drawing/2014/main" val="1986194498"/>
                    </a:ext>
                  </a:extLst>
                </a:gridCol>
                <a:gridCol w="5309420">
                  <a:extLst>
                    <a:ext uri="{9D8B030D-6E8A-4147-A177-3AD203B41FA5}">
                      <a16:colId xmlns:a16="http://schemas.microsoft.com/office/drawing/2014/main" val="2846960393"/>
                    </a:ext>
                  </a:extLst>
                </a:gridCol>
              </a:tblGrid>
              <a:tr h="263560">
                <a:tc>
                  <a:txBody>
                    <a:bodyPr/>
                    <a:lstStyle/>
                    <a:p>
                      <a:pPr marL="0" indent="0">
                        <a:buNone/>
                      </a:pPr>
                      <a:r>
                        <a:rPr lang="fi-FI" sz="1200" b="1"/>
                        <a:t>Onnistumiset:</a:t>
                      </a:r>
                      <a:endParaRPr lang="fi-FI" sz="1200"/>
                    </a:p>
                  </a:txBody>
                  <a:tcPr>
                    <a:solidFill>
                      <a:srgbClr val="00B050"/>
                    </a:solidFill>
                  </a:tcPr>
                </a:tc>
                <a:tc>
                  <a:txBody>
                    <a:bodyPr/>
                    <a:lstStyle/>
                    <a:p>
                      <a:pPr marL="0" indent="0">
                        <a:buNone/>
                      </a:pPr>
                      <a:r>
                        <a:rPr lang="fi-FI" sz="1200" b="1"/>
                        <a:t>Haasteet:</a:t>
                      </a:r>
                      <a:endParaRPr lang="fi-FI" sz="1200"/>
                    </a:p>
                  </a:txBody>
                  <a:tcPr>
                    <a:solidFill>
                      <a:srgbClr val="C00000"/>
                    </a:solidFill>
                  </a:tcPr>
                </a:tc>
                <a:extLst>
                  <a:ext uri="{0D108BD9-81ED-4DB2-BD59-A6C34878D82A}">
                    <a16:rowId xmlns:a16="http://schemas.microsoft.com/office/drawing/2014/main" val="2032401790"/>
                  </a:ext>
                </a:extLst>
              </a:tr>
              <a:tr h="263560">
                <a:tc>
                  <a:txBody>
                    <a:bodyPr/>
                    <a:lstStyle/>
                    <a:p>
                      <a:pPr marL="171450" indent="-171450">
                        <a:buFont typeface="Arial" panose="020B0604020202020204" pitchFamily="34" charset="0"/>
                        <a:buChar char="•"/>
                      </a:pPr>
                      <a:r>
                        <a:rPr lang="fi-FI" sz="1200"/>
                        <a:t>Osa asiakkaista on saanut työn tai koulutuspaikan </a:t>
                      </a:r>
                    </a:p>
                    <a:p>
                      <a:pPr marL="171450" indent="-171450">
                        <a:buFont typeface="Arial" panose="020B0604020202020204" pitchFamily="34" charset="0"/>
                        <a:buChar char="•"/>
                      </a:pPr>
                      <a:r>
                        <a:rPr lang="fi-FI" sz="1200"/>
                        <a:t>CV-päivitykset ja työllistymisen esteiden tunnistaminen on koettu hyödylliseksi</a:t>
                      </a:r>
                    </a:p>
                    <a:p>
                      <a:pPr marL="171450" indent="-171450">
                        <a:buFont typeface="Arial" panose="020B0604020202020204" pitchFamily="34" charset="0"/>
                        <a:buChar char="•"/>
                      </a:pPr>
                      <a:r>
                        <a:rPr lang="fi-FI" sz="1200"/>
                        <a:t>Hankkeen loppuvaiheessa tiiviillä tuella ja yhteistyöllä on saavutettu parempia tuloksia</a:t>
                      </a:r>
                    </a:p>
                    <a:p>
                      <a:pPr marL="171450" indent="-171450">
                        <a:buFont typeface="Arial" panose="020B0604020202020204" pitchFamily="34" charset="0"/>
                        <a:buChar char="•"/>
                      </a:pPr>
                      <a:r>
                        <a:rPr lang="fi-FI" sz="1200"/>
                        <a:t>Uraohjaus, rinnalla kulkeminen ja jalkautuva työ ovat olleet virkailijoiden mielestä vaikuttavimpia toimenpiteitä</a:t>
                      </a:r>
                    </a:p>
                    <a:p>
                      <a:endParaRPr lang="fi-FI" sz="1200"/>
                    </a:p>
                  </a:txBody>
                  <a:tcPr>
                    <a:solidFill>
                      <a:srgbClr val="C9FFE1"/>
                    </a:solidFill>
                  </a:tcPr>
                </a:tc>
                <a:tc>
                  <a:txBody>
                    <a:bodyPr/>
                    <a:lstStyle/>
                    <a:p>
                      <a:pPr marL="171450" indent="-171450">
                        <a:buFont typeface="Arial" panose="020B0604020202020204" pitchFamily="34" charset="0"/>
                        <a:buChar char="•"/>
                      </a:pPr>
                      <a:r>
                        <a:rPr lang="fi-FI" sz="1200"/>
                        <a:t>Kaikki asiakkaat eivät osanneet sanoittaa tarpeitaan tai heillä ei ollut motivaatiota</a:t>
                      </a:r>
                    </a:p>
                    <a:p>
                      <a:pPr marL="171450" indent="-171450">
                        <a:buFont typeface="Arial" panose="020B0604020202020204" pitchFamily="34" charset="0"/>
                        <a:buChar char="•"/>
                      </a:pPr>
                      <a:r>
                        <a:rPr lang="fi-FI" sz="1200"/>
                        <a:t>Osa palvelusta on jäänyt liian yleisiksi, jos asiakkaasta ei ole saatu riittävää otetta</a:t>
                      </a:r>
                    </a:p>
                    <a:p>
                      <a:pPr marL="171450" indent="-171450">
                        <a:buFont typeface="Arial" panose="020B0604020202020204" pitchFamily="34" charset="0"/>
                        <a:buChar char="•"/>
                      </a:pPr>
                      <a:r>
                        <a:rPr lang="fi-FI" sz="1200"/>
                        <a:t>Hankeaika ei aina riittänyt – työ ja osa asiakasprosesseista jää osittain kesken </a:t>
                      </a:r>
                    </a:p>
                    <a:p>
                      <a:pPr marL="171450" indent="-171450">
                        <a:buFont typeface="Arial" panose="020B0604020202020204" pitchFamily="34" charset="0"/>
                        <a:buChar char="•"/>
                      </a:pPr>
                      <a:r>
                        <a:rPr lang="fi-FI" sz="1200"/>
                        <a:t>Todellisten tarpeiden kartoittaminen vaati aikaa ja luottamusta</a:t>
                      </a:r>
                    </a:p>
                    <a:p>
                      <a:endParaRPr lang="fi-FI" sz="1200"/>
                    </a:p>
                  </a:txBody>
                  <a:tcPr>
                    <a:solidFill>
                      <a:schemeClr val="accent3">
                        <a:lumMod val="20000"/>
                        <a:lumOff val="80000"/>
                      </a:schemeClr>
                    </a:solidFill>
                  </a:tcPr>
                </a:tc>
                <a:extLst>
                  <a:ext uri="{0D108BD9-81ED-4DB2-BD59-A6C34878D82A}">
                    <a16:rowId xmlns:a16="http://schemas.microsoft.com/office/drawing/2014/main" val="2218618277"/>
                  </a:ext>
                </a:extLst>
              </a:tr>
            </a:tbl>
          </a:graphicData>
        </a:graphic>
      </p:graphicFrame>
    </p:spTree>
    <p:extLst>
      <p:ext uri="{BB962C8B-B14F-4D97-AF65-F5344CB8AC3E}">
        <p14:creationId xmlns:p14="http://schemas.microsoft.com/office/powerpoint/2010/main" val="40373894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6CAFA2A1-0122-38C8-75D2-442A323182E4}"/>
              </a:ext>
            </a:extLst>
          </p:cNvPr>
          <p:cNvSpPr>
            <a:spLocks noGrp="1"/>
          </p:cNvSpPr>
          <p:nvPr>
            <p:ph type="title"/>
          </p:nvPr>
        </p:nvSpPr>
        <p:spPr>
          <a:xfrm>
            <a:off x="364050" y="207809"/>
            <a:ext cx="11090275" cy="733931"/>
          </a:xfrm>
        </p:spPr>
        <p:txBody>
          <a:bodyPr anchor="t">
            <a:normAutofit/>
          </a:bodyPr>
          <a:lstStyle/>
          <a:p>
            <a:r>
              <a:rPr lang="fi-FI" sz="3200"/>
              <a:t>Jatkopolut</a:t>
            </a:r>
            <a:endParaRPr lang="fi-FI" sz="3200">
              <a:highlight>
                <a:srgbClr val="00FFFF"/>
              </a:highlight>
            </a:endParaRPr>
          </a:p>
        </p:txBody>
      </p:sp>
      <p:sp>
        <p:nvSpPr>
          <p:cNvPr id="4" name="Dian numeron paikkamerkki 3">
            <a:extLst>
              <a:ext uri="{FF2B5EF4-FFF2-40B4-BE49-F238E27FC236}">
                <a16:creationId xmlns:a16="http://schemas.microsoft.com/office/drawing/2014/main" id="{8FA44E15-018E-1200-DE67-7124DF45CD11}"/>
              </a:ext>
            </a:extLst>
          </p:cNvPr>
          <p:cNvSpPr>
            <a:spLocks noGrp="1"/>
          </p:cNvSpPr>
          <p:nvPr>
            <p:ph type="sldNum" sz="quarter" idx="4294967295"/>
          </p:nvPr>
        </p:nvSpPr>
        <p:spPr>
          <a:xfrm>
            <a:off x="11639550" y="6378575"/>
            <a:ext cx="552450" cy="365125"/>
          </a:xfrm>
        </p:spPr>
        <p:txBody>
          <a:bodyPr/>
          <a:lstStyle/>
          <a:p>
            <a:fld id="{D106FC8A-82DD-A442-9B6A-8A71E88F6711}" type="slidenum">
              <a:rPr lang="en-FI" smtClean="0"/>
              <a:pPr/>
              <a:t>16</a:t>
            </a:fld>
            <a:endParaRPr lang="en-FI"/>
          </a:p>
        </p:txBody>
      </p:sp>
      <p:graphicFrame>
        <p:nvGraphicFramePr>
          <p:cNvPr id="2" name="Taulukko 1">
            <a:extLst>
              <a:ext uri="{FF2B5EF4-FFF2-40B4-BE49-F238E27FC236}">
                <a16:creationId xmlns:a16="http://schemas.microsoft.com/office/drawing/2014/main" id="{F630F504-3DB9-A151-83CD-55EF6CF674A3}"/>
              </a:ext>
            </a:extLst>
          </p:cNvPr>
          <p:cNvGraphicFramePr>
            <a:graphicFrameLocks noGrp="1"/>
          </p:cNvGraphicFramePr>
          <p:nvPr>
            <p:extLst>
              <p:ext uri="{D42A27DB-BD31-4B8C-83A1-F6EECF244321}">
                <p14:modId xmlns:p14="http://schemas.microsoft.com/office/powerpoint/2010/main" val="4211436426"/>
              </p:ext>
            </p:extLst>
          </p:nvPr>
        </p:nvGraphicFramePr>
        <p:xfrm>
          <a:off x="313163" y="971236"/>
          <a:ext cx="10757957" cy="5409715"/>
        </p:xfrm>
        <a:graphic>
          <a:graphicData uri="http://schemas.openxmlformats.org/drawingml/2006/table">
            <a:tbl>
              <a:tblPr firstRow="1" bandRow="1">
                <a:tableStyleId>{21E4AEA4-8DFA-4A89-87EB-49C32662AFE0}</a:tableStyleId>
              </a:tblPr>
              <a:tblGrid>
                <a:gridCol w="4453295">
                  <a:extLst>
                    <a:ext uri="{9D8B030D-6E8A-4147-A177-3AD203B41FA5}">
                      <a16:colId xmlns:a16="http://schemas.microsoft.com/office/drawing/2014/main" val="3857385170"/>
                    </a:ext>
                  </a:extLst>
                </a:gridCol>
                <a:gridCol w="1050777">
                  <a:extLst>
                    <a:ext uri="{9D8B030D-6E8A-4147-A177-3AD203B41FA5}">
                      <a16:colId xmlns:a16="http://schemas.microsoft.com/office/drawing/2014/main" val="3261418778"/>
                    </a:ext>
                  </a:extLst>
                </a:gridCol>
                <a:gridCol w="1050777">
                  <a:extLst>
                    <a:ext uri="{9D8B030D-6E8A-4147-A177-3AD203B41FA5}">
                      <a16:colId xmlns:a16="http://schemas.microsoft.com/office/drawing/2014/main" val="2369028546"/>
                    </a:ext>
                  </a:extLst>
                </a:gridCol>
                <a:gridCol w="1050777">
                  <a:extLst>
                    <a:ext uri="{9D8B030D-6E8A-4147-A177-3AD203B41FA5}">
                      <a16:colId xmlns:a16="http://schemas.microsoft.com/office/drawing/2014/main" val="1257476176"/>
                    </a:ext>
                  </a:extLst>
                </a:gridCol>
                <a:gridCol w="1050777">
                  <a:extLst>
                    <a:ext uri="{9D8B030D-6E8A-4147-A177-3AD203B41FA5}">
                      <a16:colId xmlns:a16="http://schemas.microsoft.com/office/drawing/2014/main" val="3052515210"/>
                    </a:ext>
                  </a:extLst>
                </a:gridCol>
                <a:gridCol w="1050777">
                  <a:extLst>
                    <a:ext uri="{9D8B030D-6E8A-4147-A177-3AD203B41FA5}">
                      <a16:colId xmlns:a16="http://schemas.microsoft.com/office/drawing/2014/main" val="2623851942"/>
                    </a:ext>
                  </a:extLst>
                </a:gridCol>
                <a:gridCol w="1050777">
                  <a:extLst>
                    <a:ext uri="{9D8B030D-6E8A-4147-A177-3AD203B41FA5}">
                      <a16:colId xmlns:a16="http://schemas.microsoft.com/office/drawing/2014/main" val="694464056"/>
                    </a:ext>
                  </a:extLst>
                </a:gridCol>
              </a:tblGrid>
              <a:tr h="259025">
                <a:tc>
                  <a:txBody>
                    <a:bodyPr/>
                    <a:lstStyle/>
                    <a:p>
                      <a:r>
                        <a:rPr lang="fi-FI" sz="1050" u="sng"/>
                        <a:t>Tilanne 3 kk:n jälkeen</a:t>
                      </a:r>
                      <a:r>
                        <a:rPr lang="fi-FI" sz="1050" u="none"/>
                        <a:t>,</a:t>
                      </a:r>
                      <a:r>
                        <a:rPr lang="fi-FI" sz="1050">
                          <a:solidFill>
                            <a:srgbClr val="FF0000"/>
                          </a:solidFill>
                        </a:rPr>
                        <a:t> </a:t>
                      </a:r>
                      <a:r>
                        <a:rPr lang="fi-FI" sz="1050"/>
                        <a:t>% todennetuista päättäneistä asiakkaista</a:t>
                      </a:r>
                    </a:p>
                  </a:txBody>
                  <a:tcPr marL="36000" marR="36000" marT="10800" marB="10800" anchor="ctr"/>
                </a:tc>
                <a:tc>
                  <a:txBody>
                    <a:bodyPr/>
                    <a:lstStyle/>
                    <a:p>
                      <a:pPr algn="ctr"/>
                      <a:r>
                        <a:rPr lang="fi-FI" sz="1000"/>
                        <a:t>Yhteensä</a:t>
                      </a:r>
                    </a:p>
                  </a:txBody>
                  <a:tcPr marL="18000" marR="18000" marT="10800" marB="10800" anchor="ctr"/>
                </a:tc>
                <a:tc>
                  <a:txBody>
                    <a:bodyPr/>
                    <a:lstStyle/>
                    <a:p>
                      <a:pPr algn="ctr"/>
                      <a:r>
                        <a:rPr lang="fi-FI" sz="1000"/>
                        <a:t>Kuusamo</a:t>
                      </a:r>
                    </a:p>
                  </a:txBody>
                  <a:tcPr marL="18000" marR="18000" marT="10800" marB="10800" anchor="ctr"/>
                </a:tc>
                <a:tc>
                  <a:txBody>
                    <a:bodyPr/>
                    <a:lstStyle/>
                    <a:p>
                      <a:pPr algn="ctr"/>
                      <a:r>
                        <a:rPr lang="fi-FI" sz="1000"/>
                        <a:t>Pudasjärvi</a:t>
                      </a:r>
                    </a:p>
                  </a:txBody>
                  <a:tcPr marL="18000" marR="18000" marT="10800" marB="10800" anchor="ctr"/>
                </a:tc>
                <a:tc>
                  <a:txBody>
                    <a:bodyPr/>
                    <a:lstStyle/>
                    <a:p>
                      <a:pPr algn="ctr"/>
                      <a:r>
                        <a:rPr lang="fi-FI" sz="1000"/>
                        <a:t>Taivalkoski</a:t>
                      </a:r>
                    </a:p>
                  </a:txBody>
                  <a:tcPr marL="18000" marR="18000" marT="10800" marB="10800" anchor="ctr"/>
                </a:tc>
                <a:tc>
                  <a:txBody>
                    <a:bodyPr/>
                    <a:lstStyle/>
                    <a:p>
                      <a:pPr algn="ctr"/>
                      <a:r>
                        <a:rPr lang="fi-FI" sz="1000"/>
                        <a:t>Puolanka</a:t>
                      </a:r>
                    </a:p>
                  </a:txBody>
                  <a:tcPr marL="18000" marR="18000" marT="10800" marB="10800" anchor="ctr"/>
                </a:tc>
                <a:tc>
                  <a:txBody>
                    <a:bodyPr/>
                    <a:lstStyle/>
                    <a:p>
                      <a:pPr algn="ctr"/>
                      <a:r>
                        <a:rPr lang="fi-FI" sz="1000" err="1"/>
                        <a:t>Ksakki</a:t>
                      </a:r>
                      <a:endParaRPr lang="fi-FI" sz="1000"/>
                    </a:p>
                  </a:txBody>
                  <a:tcPr marL="18000" marR="18000" marT="10800" marB="10800" anchor="ctr"/>
                </a:tc>
                <a:extLst>
                  <a:ext uri="{0D108BD9-81ED-4DB2-BD59-A6C34878D82A}">
                    <a16:rowId xmlns:a16="http://schemas.microsoft.com/office/drawing/2014/main" val="3879643782"/>
                  </a:ext>
                </a:extLst>
              </a:tr>
              <a:tr h="137701">
                <a:tc>
                  <a:txBody>
                    <a:bodyPr/>
                    <a:lstStyle/>
                    <a:p>
                      <a:r>
                        <a:rPr lang="fi-FI" sz="900" b="1"/>
                        <a:t>Henkilöä</a:t>
                      </a:r>
                    </a:p>
                  </a:txBody>
                  <a:tcPr marL="36000" marR="36000" marT="10800" marB="10800"/>
                </a:tc>
                <a:tc>
                  <a:txBody>
                    <a:bodyPr/>
                    <a:lstStyle/>
                    <a:p>
                      <a:pPr algn="ctr">
                        <a:lnSpc>
                          <a:spcPct val="125000"/>
                        </a:lnSpc>
                        <a:spcAft>
                          <a:spcPts val="1000"/>
                        </a:spcAft>
                        <a:buNone/>
                      </a:pPr>
                      <a:r>
                        <a:rPr lang="fi-FI" sz="900" b="1">
                          <a:solidFill>
                            <a:srgbClr val="000000"/>
                          </a:solidFill>
                          <a:effectLst/>
                          <a:latin typeface="+mn-lt"/>
                          <a:ea typeface="Calibri Light" panose="020F0302020204030204" pitchFamily="34" charset="0"/>
                          <a:cs typeface="Readex Pro Lite" pitchFamily="2" charset="-78"/>
                        </a:rPr>
                        <a:t>227 hlö</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b="1">
                          <a:solidFill>
                            <a:srgbClr val="000000"/>
                          </a:solidFill>
                          <a:effectLst/>
                          <a:latin typeface="+mn-lt"/>
                          <a:ea typeface="Calibri Light" panose="020F0302020204030204" pitchFamily="34" charset="0"/>
                          <a:cs typeface="Readex Pro Lite" pitchFamily="2" charset="-78"/>
                        </a:rPr>
                        <a:t>93 hlö</a:t>
                      </a:r>
                      <a:endParaRPr lang="fi-FI" sz="900" b="1">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b="1">
                          <a:solidFill>
                            <a:srgbClr val="000000"/>
                          </a:solidFill>
                          <a:effectLst/>
                          <a:latin typeface="+mn-lt"/>
                          <a:ea typeface="Calibri Light" panose="020F0302020204030204" pitchFamily="34" charset="0"/>
                          <a:cs typeface="Readex Pro Lite" pitchFamily="2" charset="-78"/>
                        </a:rPr>
                        <a:t>54 hlö</a:t>
                      </a:r>
                      <a:endParaRPr lang="fi-FI" sz="900" b="1">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b="1">
                          <a:solidFill>
                            <a:srgbClr val="000000"/>
                          </a:solidFill>
                          <a:effectLst/>
                          <a:latin typeface="+mn-lt"/>
                          <a:ea typeface="Calibri Light" panose="020F0302020204030204" pitchFamily="34" charset="0"/>
                          <a:cs typeface="Readex Pro Lite" pitchFamily="2" charset="-78"/>
                        </a:rPr>
                        <a:t>10 hlö</a:t>
                      </a:r>
                      <a:endParaRPr lang="fi-FI" sz="900" b="1">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b="1">
                          <a:solidFill>
                            <a:srgbClr val="000000"/>
                          </a:solidFill>
                          <a:effectLst/>
                          <a:latin typeface="+mn-lt"/>
                          <a:ea typeface="Calibri Light" panose="020F0302020204030204" pitchFamily="34" charset="0"/>
                          <a:cs typeface="Readex Pro Lite" pitchFamily="2" charset="-78"/>
                        </a:rPr>
                        <a:t>39 hlö</a:t>
                      </a:r>
                      <a:endParaRPr lang="fi-FI" sz="900" b="1">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b="1">
                          <a:solidFill>
                            <a:srgbClr val="000000"/>
                          </a:solidFill>
                          <a:effectLst/>
                          <a:latin typeface="+mn-lt"/>
                          <a:ea typeface="Calibri Light" panose="020F0302020204030204" pitchFamily="34" charset="0"/>
                          <a:cs typeface="Readex Pro Lite" pitchFamily="2" charset="-78"/>
                        </a:rPr>
                        <a:t>31 hlö</a:t>
                      </a:r>
                      <a:endParaRPr lang="fi-FI" sz="900" b="1">
                        <a:effectLst/>
                        <a:latin typeface="+mn-lt"/>
                        <a:ea typeface="Calibri Light" panose="020F0302020204030204" pitchFamily="34" charset="0"/>
                        <a:cs typeface="Readex Pro Lite" pitchFamily="2" charset="-78"/>
                      </a:endParaRPr>
                    </a:p>
                  </a:txBody>
                  <a:tcPr marL="36195" marR="36195" marT="10795" marB="10795" anchor="ctr"/>
                </a:tc>
                <a:extLst>
                  <a:ext uri="{0D108BD9-81ED-4DB2-BD59-A6C34878D82A}">
                    <a16:rowId xmlns:a16="http://schemas.microsoft.com/office/drawing/2014/main" val="3382301880"/>
                  </a:ext>
                </a:extLst>
              </a:tr>
              <a:tr h="137701">
                <a:tc>
                  <a:txBody>
                    <a:bodyPr/>
                    <a:lstStyle/>
                    <a:p>
                      <a:r>
                        <a:rPr lang="fi-FI" sz="900" b="1"/>
                        <a:t>Työssä</a:t>
                      </a:r>
                    </a:p>
                  </a:txBody>
                  <a:tcPr marL="36000" marR="36000" marT="10800" marB="10800">
                    <a:lnB w="12700" cap="flat" cmpd="sng" algn="ctr">
                      <a:solidFill>
                        <a:schemeClr val="accent2"/>
                      </a:solidFill>
                      <a:prstDash val="solid"/>
                      <a:round/>
                      <a:headEnd type="none" w="med" len="med"/>
                      <a:tailEnd type="none" w="med" len="med"/>
                    </a:lnB>
                  </a:tcPr>
                </a:tc>
                <a:tc>
                  <a:txBody>
                    <a:bodyPr/>
                    <a:lstStyle/>
                    <a:p>
                      <a:pPr algn="ctr">
                        <a:lnSpc>
                          <a:spcPct val="125000"/>
                        </a:lnSpc>
                        <a:spcAft>
                          <a:spcPts val="1000"/>
                        </a:spcAft>
                        <a:buNone/>
                      </a:pPr>
                      <a:r>
                        <a:rPr lang="fi-FI" sz="900" b="1">
                          <a:solidFill>
                            <a:srgbClr val="000000"/>
                          </a:solidFill>
                          <a:effectLst/>
                          <a:latin typeface="+mn-lt"/>
                          <a:ea typeface="Calibri Light" panose="020F0302020204030204" pitchFamily="34" charset="0"/>
                          <a:cs typeface="Readex Pro Lite" pitchFamily="2" charset="-78"/>
                        </a:rPr>
                        <a:t>53 %</a:t>
                      </a:r>
                      <a:endParaRPr lang="fi-FI" sz="900">
                        <a:effectLst/>
                        <a:latin typeface="+mn-lt"/>
                        <a:ea typeface="Calibri Light" panose="020F0302020204030204" pitchFamily="34" charset="0"/>
                        <a:cs typeface="Readex Pro Lite" pitchFamily="2" charset="-78"/>
                      </a:endParaRPr>
                    </a:p>
                  </a:txBody>
                  <a:tcPr marL="36195" marR="36195" marT="10795" marB="10795" anchor="ctr">
                    <a:lnB w="12700" cap="flat" cmpd="sng" algn="ctr">
                      <a:solidFill>
                        <a:schemeClr val="accent2"/>
                      </a:solidFill>
                      <a:prstDash val="solid"/>
                      <a:round/>
                      <a:headEnd type="none" w="med" len="med"/>
                      <a:tailEnd type="none" w="med" len="med"/>
                    </a:lnB>
                  </a:tcPr>
                </a:tc>
                <a:tc>
                  <a:txBody>
                    <a:bodyPr/>
                    <a:lstStyle/>
                    <a:p>
                      <a:pPr algn="ctr">
                        <a:lnSpc>
                          <a:spcPct val="125000"/>
                        </a:lnSpc>
                        <a:spcAft>
                          <a:spcPts val="1000"/>
                        </a:spcAft>
                        <a:buNone/>
                      </a:pPr>
                      <a:r>
                        <a:rPr lang="fi-FI" sz="900" b="1">
                          <a:solidFill>
                            <a:srgbClr val="000000"/>
                          </a:solidFill>
                          <a:effectLst/>
                          <a:latin typeface="+mn-lt"/>
                          <a:ea typeface="Calibri Light" panose="020F0302020204030204" pitchFamily="34" charset="0"/>
                          <a:cs typeface="Readex Pro Lite" pitchFamily="2" charset="-78"/>
                        </a:rPr>
                        <a:t>69 %</a:t>
                      </a:r>
                      <a:endParaRPr lang="fi-FI" sz="900" b="1">
                        <a:effectLst/>
                        <a:latin typeface="+mn-lt"/>
                        <a:ea typeface="Calibri Light" panose="020F0302020204030204" pitchFamily="34" charset="0"/>
                        <a:cs typeface="Readex Pro Lite" pitchFamily="2" charset="-78"/>
                      </a:endParaRPr>
                    </a:p>
                  </a:txBody>
                  <a:tcPr marL="36195" marR="36195" marT="10795" marB="10795" anchor="ctr">
                    <a:lnB w="12700" cap="flat" cmpd="sng" algn="ctr">
                      <a:solidFill>
                        <a:schemeClr val="accent2"/>
                      </a:solidFill>
                      <a:prstDash val="solid"/>
                      <a:round/>
                      <a:headEnd type="none" w="med" len="med"/>
                      <a:tailEnd type="none" w="med" len="med"/>
                    </a:lnB>
                  </a:tcPr>
                </a:tc>
                <a:tc>
                  <a:txBody>
                    <a:bodyPr/>
                    <a:lstStyle/>
                    <a:p>
                      <a:pPr algn="ctr">
                        <a:lnSpc>
                          <a:spcPct val="125000"/>
                        </a:lnSpc>
                        <a:spcAft>
                          <a:spcPts val="1000"/>
                        </a:spcAft>
                        <a:buNone/>
                      </a:pPr>
                      <a:r>
                        <a:rPr lang="fi-FI" sz="900" b="1">
                          <a:solidFill>
                            <a:srgbClr val="000000"/>
                          </a:solidFill>
                          <a:effectLst/>
                          <a:latin typeface="+mn-lt"/>
                          <a:ea typeface="Calibri Light" panose="020F0302020204030204" pitchFamily="34" charset="0"/>
                          <a:cs typeface="Readex Pro Lite" pitchFamily="2" charset="-78"/>
                        </a:rPr>
                        <a:t>35 %</a:t>
                      </a:r>
                      <a:endParaRPr lang="fi-FI" sz="900" b="1">
                        <a:effectLst/>
                        <a:latin typeface="+mn-lt"/>
                        <a:ea typeface="Calibri Light" panose="020F0302020204030204" pitchFamily="34" charset="0"/>
                        <a:cs typeface="Readex Pro Lite" pitchFamily="2" charset="-78"/>
                      </a:endParaRPr>
                    </a:p>
                  </a:txBody>
                  <a:tcPr marL="36195" marR="36195" marT="10795" marB="10795" anchor="ctr">
                    <a:lnB w="12700" cap="flat" cmpd="sng" algn="ctr">
                      <a:solidFill>
                        <a:schemeClr val="accent2"/>
                      </a:solidFill>
                      <a:prstDash val="solid"/>
                      <a:round/>
                      <a:headEnd type="none" w="med" len="med"/>
                      <a:tailEnd type="none" w="med" len="med"/>
                    </a:lnB>
                  </a:tcPr>
                </a:tc>
                <a:tc>
                  <a:txBody>
                    <a:bodyPr/>
                    <a:lstStyle/>
                    <a:p>
                      <a:pPr algn="ctr">
                        <a:lnSpc>
                          <a:spcPct val="125000"/>
                        </a:lnSpc>
                        <a:spcAft>
                          <a:spcPts val="1000"/>
                        </a:spcAft>
                        <a:buNone/>
                      </a:pPr>
                      <a:r>
                        <a:rPr lang="fi-FI" sz="900" b="1">
                          <a:solidFill>
                            <a:srgbClr val="000000"/>
                          </a:solidFill>
                          <a:effectLst/>
                          <a:latin typeface="+mn-lt"/>
                          <a:ea typeface="Calibri Light" panose="020F0302020204030204" pitchFamily="34" charset="0"/>
                          <a:cs typeface="Readex Pro Lite" pitchFamily="2" charset="-78"/>
                        </a:rPr>
                        <a:t>50 %</a:t>
                      </a:r>
                      <a:endParaRPr lang="fi-FI" sz="900" b="1">
                        <a:effectLst/>
                        <a:latin typeface="+mn-lt"/>
                        <a:ea typeface="Calibri Light" panose="020F0302020204030204" pitchFamily="34" charset="0"/>
                        <a:cs typeface="Readex Pro Lite" pitchFamily="2" charset="-78"/>
                      </a:endParaRPr>
                    </a:p>
                  </a:txBody>
                  <a:tcPr marL="36195" marR="36195" marT="10795" marB="10795" anchor="ctr">
                    <a:lnB w="12700" cap="flat" cmpd="sng" algn="ctr">
                      <a:solidFill>
                        <a:schemeClr val="accent2"/>
                      </a:solidFill>
                      <a:prstDash val="solid"/>
                      <a:round/>
                      <a:headEnd type="none" w="med" len="med"/>
                      <a:tailEnd type="none" w="med" len="med"/>
                    </a:lnB>
                  </a:tcPr>
                </a:tc>
                <a:tc>
                  <a:txBody>
                    <a:bodyPr/>
                    <a:lstStyle/>
                    <a:p>
                      <a:pPr algn="ctr">
                        <a:lnSpc>
                          <a:spcPct val="125000"/>
                        </a:lnSpc>
                        <a:spcAft>
                          <a:spcPts val="1000"/>
                        </a:spcAft>
                        <a:buNone/>
                      </a:pPr>
                      <a:r>
                        <a:rPr lang="fi-FI" sz="900" b="1">
                          <a:solidFill>
                            <a:srgbClr val="000000"/>
                          </a:solidFill>
                          <a:effectLst/>
                          <a:latin typeface="+mn-lt"/>
                          <a:ea typeface="Calibri Light" panose="020F0302020204030204" pitchFamily="34" charset="0"/>
                          <a:cs typeface="Readex Pro Lite" pitchFamily="2" charset="-78"/>
                        </a:rPr>
                        <a:t>41 %</a:t>
                      </a:r>
                      <a:endParaRPr lang="fi-FI" sz="900" b="1">
                        <a:effectLst/>
                        <a:latin typeface="+mn-lt"/>
                        <a:ea typeface="Calibri Light" panose="020F0302020204030204" pitchFamily="34" charset="0"/>
                        <a:cs typeface="Readex Pro Lite" pitchFamily="2" charset="-78"/>
                      </a:endParaRPr>
                    </a:p>
                  </a:txBody>
                  <a:tcPr marL="36195" marR="36195" marT="10795" marB="10795" anchor="ctr">
                    <a:lnB w="12700" cap="flat" cmpd="sng" algn="ctr">
                      <a:solidFill>
                        <a:schemeClr val="accent2"/>
                      </a:solidFill>
                      <a:prstDash val="solid"/>
                      <a:round/>
                      <a:headEnd type="none" w="med" len="med"/>
                      <a:tailEnd type="none" w="med" len="med"/>
                    </a:lnB>
                  </a:tcPr>
                </a:tc>
                <a:tc>
                  <a:txBody>
                    <a:bodyPr/>
                    <a:lstStyle/>
                    <a:p>
                      <a:pPr algn="ctr">
                        <a:lnSpc>
                          <a:spcPct val="125000"/>
                        </a:lnSpc>
                        <a:spcAft>
                          <a:spcPts val="1000"/>
                        </a:spcAft>
                        <a:buNone/>
                      </a:pPr>
                      <a:r>
                        <a:rPr lang="fi-FI" sz="900" b="1">
                          <a:solidFill>
                            <a:srgbClr val="000000"/>
                          </a:solidFill>
                          <a:effectLst/>
                          <a:latin typeface="+mn-lt"/>
                          <a:ea typeface="Calibri Light" panose="020F0302020204030204" pitchFamily="34" charset="0"/>
                          <a:cs typeface="Readex Pro Lite" pitchFamily="2" charset="-78"/>
                        </a:rPr>
                        <a:t>55 %</a:t>
                      </a:r>
                      <a:endParaRPr lang="fi-FI" sz="900" b="1">
                        <a:effectLst/>
                        <a:latin typeface="+mn-lt"/>
                        <a:ea typeface="Calibri Light" panose="020F0302020204030204" pitchFamily="34" charset="0"/>
                        <a:cs typeface="Readex Pro Lite" pitchFamily="2" charset="-78"/>
                      </a:endParaRPr>
                    </a:p>
                  </a:txBody>
                  <a:tcPr marL="36195" marR="36195" marT="10795" marB="10795" anchor="ctr">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636095614"/>
                  </a:ext>
                </a:extLst>
              </a:tr>
              <a:tr h="114292">
                <a:tc>
                  <a:txBody>
                    <a:bodyPr/>
                    <a:lstStyle/>
                    <a:p>
                      <a:r>
                        <a:rPr lang="fi-FI" sz="900"/>
                        <a:t>    Kokoaikaisesti (yli 80 %)</a:t>
                      </a:r>
                    </a:p>
                  </a:txBody>
                  <a:tcPr marL="36000" marR="36000" marT="10800" marB="10800">
                    <a:lnL w="12700" cap="flat" cmpd="sng" algn="ctr">
                      <a:solidFill>
                        <a:schemeClr val="accent2"/>
                      </a:solidFill>
                      <a:prstDash val="solid"/>
                      <a:round/>
                      <a:headEnd type="none" w="med" len="med"/>
                      <a:tailEnd type="none" w="med" len="med"/>
                    </a:lnL>
                    <a:lnR w="12700" cmpd="sng">
                      <a:noFill/>
                    </a:lnR>
                    <a:lnT w="12700" cap="flat" cmpd="sng" algn="ctr">
                      <a:solidFill>
                        <a:schemeClr val="accent2"/>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lnSpc>
                          <a:spcPct val="125000"/>
                        </a:lnSpc>
                        <a:spcAft>
                          <a:spcPts val="1000"/>
                        </a:spcAft>
                        <a:buNone/>
                      </a:pPr>
                      <a:r>
                        <a:rPr lang="fi-FI" sz="900" b="0">
                          <a:solidFill>
                            <a:srgbClr val="000000"/>
                          </a:solidFill>
                          <a:effectLst/>
                          <a:latin typeface="+mn-lt"/>
                          <a:ea typeface="Calibri Light" panose="020F0302020204030204" pitchFamily="34" charset="0"/>
                          <a:cs typeface="Readex Pro Lite" pitchFamily="2" charset="-78"/>
                        </a:rPr>
                        <a:t>57</a:t>
                      </a:r>
                      <a:endParaRPr lang="fi-FI" sz="900" b="0">
                        <a:effectLst/>
                        <a:latin typeface="+mn-lt"/>
                        <a:ea typeface="Calibri Light" panose="020F0302020204030204" pitchFamily="34" charset="0"/>
                        <a:cs typeface="Readex Pro Lite" pitchFamily="2" charset="-78"/>
                      </a:endParaRPr>
                    </a:p>
                  </a:txBody>
                  <a:tcPr marL="36195" marR="36195" marT="10795" marB="10795" anchor="ctr">
                    <a:lnL w="12700" cmpd="sng">
                      <a:noFill/>
                    </a:lnL>
                    <a:lnR w="12700" cmpd="sng">
                      <a:noFill/>
                    </a:lnR>
                    <a:lnT w="12700" cap="flat" cmpd="sng" algn="ctr">
                      <a:solidFill>
                        <a:schemeClr val="accent2"/>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53</a:t>
                      </a:r>
                      <a:endParaRPr lang="fi-FI" sz="900">
                        <a:effectLst/>
                        <a:latin typeface="+mn-lt"/>
                        <a:ea typeface="Calibri Light" panose="020F0302020204030204" pitchFamily="34" charset="0"/>
                        <a:cs typeface="Readex Pro Lite" pitchFamily="2" charset="-78"/>
                      </a:endParaRPr>
                    </a:p>
                  </a:txBody>
                  <a:tcPr marL="36195" marR="36195" marT="10795" marB="10795" anchor="ctr">
                    <a:lnL w="12700" cmpd="sng">
                      <a:noFill/>
                    </a:lnL>
                    <a:lnR w="12700" cmpd="sng">
                      <a:noFill/>
                    </a:lnR>
                    <a:lnT w="12700" cap="flat" cmpd="sng" algn="ctr">
                      <a:solidFill>
                        <a:schemeClr val="accent2"/>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74</a:t>
                      </a:r>
                      <a:endParaRPr lang="fi-FI" sz="900">
                        <a:effectLst/>
                        <a:latin typeface="+mn-lt"/>
                        <a:ea typeface="Calibri Light" panose="020F0302020204030204" pitchFamily="34" charset="0"/>
                        <a:cs typeface="Readex Pro Lite" pitchFamily="2" charset="-78"/>
                      </a:endParaRPr>
                    </a:p>
                  </a:txBody>
                  <a:tcPr marL="36195" marR="36195" marT="10795" marB="10795" anchor="ctr">
                    <a:lnL w="12700" cmpd="sng">
                      <a:noFill/>
                    </a:lnL>
                    <a:lnR w="12700" cmpd="sng">
                      <a:noFill/>
                    </a:lnR>
                    <a:lnT w="12700" cap="flat" cmpd="sng" algn="ctr">
                      <a:solidFill>
                        <a:schemeClr val="accent2"/>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80</a:t>
                      </a:r>
                      <a:endParaRPr lang="fi-FI" sz="900">
                        <a:effectLst/>
                        <a:latin typeface="+mn-lt"/>
                        <a:ea typeface="Calibri Light" panose="020F0302020204030204" pitchFamily="34" charset="0"/>
                        <a:cs typeface="Readex Pro Lite" pitchFamily="2" charset="-78"/>
                      </a:endParaRPr>
                    </a:p>
                  </a:txBody>
                  <a:tcPr marL="36195" marR="36195" marT="10795" marB="10795" anchor="ctr">
                    <a:lnL w="12700" cmpd="sng">
                      <a:noFill/>
                    </a:lnL>
                    <a:lnR w="12700" cmpd="sng">
                      <a:noFill/>
                    </a:lnR>
                    <a:lnT w="12700" cap="flat" cmpd="sng" algn="ctr">
                      <a:solidFill>
                        <a:schemeClr val="accent2"/>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38</a:t>
                      </a:r>
                      <a:endParaRPr lang="fi-FI" sz="900">
                        <a:effectLst/>
                        <a:latin typeface="+mn-lt"/>
                        <a:ea typeface="Calibri Light" panose="020F0302020204030204" pitchFamily="34" charset="0"/>
                        <a:cs typeface="Readex Pro Lite" pitchFamily="2" charset="-78"/>
                      </a:endParaRPr>
                    </a:p>
                  </a:txBody>
                  <a:tcPr marL="36195" marR="36195" marT="10795" marB="10795" anchor="ctr">
                    <a:lnL w="12700" cmpd="sng">
                      <a:noFill/>
                    </a:lnL>
                    <a:lnR w="12700" cmpd="sng">
                      <a:noFill/>
                    </a:lnR>
                    <a:lnT w="12700" cap="flat" cmpd="sng" algn="ctr">
                      <a:solidFill>
                        <a:schemeClr val="accent2"/>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65</a:t>
                      </a:r>
                      <a:endParaRPr lang="fi-FI" sz="900">
                        <a:effectLst/>
                        <a:latin typeface="+mn-lt"/>
                        <a:ea typeface="Calibri Light" panose="020F0302020204030204" pitchFamily="34" charset="0"/>
                        <a:cs typeface="Readex Pro Lite" pitchFamily="2" charset="-78"/>
                      </a:endParaRPr>
                    </a:p>
                  </a:txBody>
                  <a:tcPr marL="36195" marR="36195" marT="10795" marB="10795" anchor="ctr">
                    <a:lnL w="12700" cmpd="sng">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37137974"/>
                  </a:ext>
                </a:extLst>
              </a:tr>
              <a:tr h="137701">
                <a:tc>
                  <a:txBody>
                    <a:bodyPr/>
                    <a:lstStyle/>
                    <a:p>
                      <a:r>
                        <a:rPr lang="fi-FI" sz="900"/>
                        <a:t>    Osa-aikaisesti, yli 50 % työaika</a:t>
                      </a:r>
                    </a:p>
                  </a:txBody>
                  <a:tcPr marL="36000" marR="36000" marT="10800" marB="10800">
                    <a:lnL w="12700" cap="flat" cmpd="sng" algn="ctr">
                      <a:solidFill>
                        <a:schemeClr val="accent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25000"/>
                        </a:lnSpc>
                        <a:spcAft>
                          <a:spcPts val="1000"/>
                        </a:spcAft>
                        <a:buNone/>
                      </a:pPr>
                      <a:r>
                        <a:rPr lang="fi-FI" sz="900" b="0">
                          <a:solidFill>
                            <a:srgbClr val="000000"/>
                          </a:solidFill>
                          <a:effectLst/>
                          <a:latin typeface="+mn-lt"/>
                          <a:ea typeface="Calibri Light" panose="020F0302020204030204" pitchFamily="34" charset="0"/>
                          <a:cs typeface="Readex Pro Lite" pitchFamily="2" charset="-78"/>
                        </a:rPr>
                        <a:t>27</a:t>
                      </a:r>
                      <a:endParaRPr lang="fi-FI" sz="900" b="0">
                        <a:effectLst/>
                        <a:latin typeface="+mn-lt"/>
                        <a:ea typeface="Calibri Light" panose="020F0302020204030204" pitchFamily="34" charset="0"/>
                        <a:cs typeface="Readex Pro Lite" pitchFamily="2" charset="-78"/>
                      </a:endParaRPr>
                    </a:p>
                  </a:txBody>
                  <a:tcPr marL="36195" marR="36195" marT="10795" marB="107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38</a:t>
                      </a:r>
                      <a:endParaRPr lang="fi-FI" sz="900">
                        <a:effectLst/>
                        <a:latin typeface="+mn-lt"/>
                        <a:ea typeface="Calibri Light" panose="020F0302020204030204" pitchFamily="34" charset="0"/>
                        <a:cs typeface="Readex Pro Lite" pitchFamily="2" charset="-78"/>
                      </a:endParaRPr>
                    </a:p>
                  </a:txBody>
                  <a:tcPr marL="36195" marR="36195" marT="10795" marB="107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21</a:t>
                      </a:r>
                      <a:endParaRPr lang="fi-FI" sz="900">
                        <a:effectLst/>
                        <a:latin typeface="+mn-lt"/>
                        <a:ea typeface="Calibri Light" panose="020F0302020204030204" pitchFamily="34" charset="0"/>
                        <a:cs typeface="Readex Pro Lite" pitchFamily="2" charset="-78"/>
                      </a:endParaRPr>
                    </a:p>
                  </a:txBody>
                  <a:tcPr marL="36195" marR="36195" marT="10795" marB="107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a:t>
                      </a:r>
                      <a:endParaRPr lang="fi-FI" sz="900">
                        <a:effectLst/>
                        <a:latin typeface="+mn-lt"/>
                        <a:ea typeface="Calibri Light" panose="020F0302020204030204" pitchFamily="34" charset="0"/>
                        <a:cs typeface="Readex Pro Lite" pitchFamily="2" charset="-78"/>
                      </a:endParaRPr>
                    </a:p>
                  </a:txBody>
                  <a:tcPr marL="36195" marR="36195" marT="10795" marB="107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6</a:t>
                      </a:r>
                      <a:endParaRPr lang="fi-FI" sz="900">
                        <a:effectLst/>
                        <a:latin typeface="+mn-lt"/>
                        <a:ea typeface="Calibri Light" panose="020F0302020204030204" pitchFamily="34" charset="0"/>
                        <a:cs typeface="Readex Pro Lite" pitchFamily="2" charset="-78"/>
                      </a:endParaRPr>
                    </a:p>
                  </a:txBody>
                  <a:tcPr marL="36195" marR="36195" marT="10795" marB="107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24</a:t>
                      </a:r>
                      <a:endParaRPr lang="fi-FI" sz="900">
                        <a:effectLst/>
                        <a:latin typeface="+mn-lt"/>
                        <a:ea typeface="Calibri Light" panose="020F0302020204030204" pitchFamily="34" charset="0"/>
                        <a:cs typeface="Readex Pro Lite" pitchFamily="2" charset="-78"/>
                      </a:endParaRPr>
                    </a:p>
                  </a:txBody>
                  <a:tcPr marL="36195" marR="36195" marT="10795" marB="10795" anchor="ctr">
                    <a:lnL w="12700" cmpd="sng">
                      <a:noFill/>
                    </a:lnL>
                    <a:lnR w="12700" cap="flat" cmpd="sng" algn="ctr">
                      <a:solidFill>
                        <a:schemeClr val="accent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88504985"/>
                  </a:ext>
                </a:extLst>
              </a:tr>
              <a:tr h="137701">
                <a:tc>
                  <a:txBody>
                    <a:bodyPr/>
                    <a:lstStyle/>
                    <a:p>
                      <a:r>
                        <a:rPr lang="fi-FI" sz="900"/>
                        <a:t>    Osa-aikaisesti, 50 % tai alle työaika</a:t>
                      </a:r>
                    </a:p>
                  </a:txBody>
                  <a:tcPr marL="36000" marR="36000" marT="10800" marB="10800">
                    <a:lnL w="12700" cap="flat" cmpd="sng" algn="ctr">
                      <a:solidFill>
                        <a:schemeClr val="accent2"/>
                      </a:solidFill>
                      <a:prstDash val="solid"/>
                      <a:round/>
                      <a:headEnd type="none" w="med" len="med"/>
                      <a:tailEnd type="none" w="med" len="med"/>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25000"/>
                        </a:lnSpc>
                        <a:spcAft>
                          <a:spcPts val="1000"/>
                        </a:spcAft>
                        <a:buNone/>
                      </a:pPr>
                      <a:r>
                        <a:rPr lang="fi-FI" sz="900" b="0">
                          <a:solidFill>
                            <a:srgbClr val="000000"/>
                          </a:solidFill>
                          <a:effectLst/>
                          <a:latin typeface="+mn-lt"/>
                          <a:ea typeface="Calibri Light" panose="020F0302020204030204" pitchFamily="34" charset="0"/>
                          <a:cs typeface="Readex Pro Lite" pitchFamily="2" charset="-78"/>
                        </a:rPr>
                        <a:t>7</a:t>
                      </a:r>
                      <a:endParaRPr lang="fi-FI" sz="900" b="0">
                        <a:effectLst/>
                        <a:latin typeface="+mn-lt"/>
                        <a:ea typeface="Calibri Light" panose="020F0302020204030204" pitchFamily="34" charset="0"/>
                        <a:cs typeface="Readex Pro Lite" pitchFamily="2" charset="-78"/>
                      </a:endParaRPr>
                    </a:p>
                  </a:txBody>
                  <a:tcPr marL="36195" marR="36195" marT="10795" marB="10795"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5</a:t>
                      </a:r>
                      <a:endParaRPr lang="fi-FI" sz="900">
                        <a:effectLst/>
                        <a:latin typeface="+mn-lt"/>
                        <a:ea typeface="Calibri Light" panose="020F0302020204030204" pitchFamily="34" charset="0"/>
                        <a:cs typeface="Readex Pro Lite" pitchFamily="2" charset="-78"/>
                      </a:endParaRPr>
                    </a:p>
                  </a:txBody>
                  <a:tcPr marL="36195" marR="36195" marT="10795" marB="10795"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a:t>
                      </a:r>
                      <a:endParaRPr lang="fi-FI" sz="900">
                        <a:effectLst/>
                        <a:latin typeface="+mn-lt"/>
                        <a:ea typeface="Calibri Light" panose="020F0302020204030204" pitchFamily="34" charset="0"/>
                        <a:cs typeface="Readex Pro Lite" pitchFamily="2" charset="-78"/>
                      </a:endParaRPr>
                    </a:p>
                  </a:txBody>
                  <a:tcPr marL="36195" marR="36195" marT="10795" marB="10795"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20</a:t>
                      </a:r>
                      <a:endParaRPr lang="fi-FI" sz="900">
                        <a:effectLst/>
                        <a:latin typeface="+mn-lt"/>
                        <a:ea typeface="Calibri Light" panose="020F0302020204030204" pitchFamily="34" charset="0"/>
                        <a:cs typeface="Readex Pro Lite" pitchFamily="2" charset="-78"/>
                      </a:endParaRPr>
                    </a:p>
                  </a:txBody>
                  <a:tcPr marL="36195" marR="36195" marT="10795" marB="10795"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13</a:t>
                      </a:r>
                      <a:endParaRPr lang="fi-FI" sz="900">
                        <a:effectLst/>
                        <a:latin typeface="+mn-lt"/>
                        <a:ea typeface="Calibri Light" panose="020F0302020204030204" pitchFamily="34" charset="0"/>
                        <a:cs typeface="Readex Pro Lite" pitchFamily="2" charset="-78"/>
                      </a:endParaRPr>
                    </a:p>
                  </a:txBody>
                  <a:tcPr marL="36195" marR="36195" marT="10795" marB="10795" anchor="ctr">
                    <a:lnL w="12700" cmpd="sng">
                      <a:noFill/>
                    </a:lnL>
                    <a:lnR w="12700" cmpd="sng">
                      <a:noFill/>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12</a:t>
                      </a:r>
                      <a:endParaRPr lang="fi-FI" sz="900">
                        <a:effectLst/>
                        <a:latin typeface="+mn-lt"/>
                        <a:ea typeface="Calibri Light" panose="020F0302020204030204" pitchFamily="34" charset="0"/>
                        <a:cs typeface="Readex Pro Lite" pitchFamily="2" charset="-78"/>
                      </a:endParaRPr>
                    </a:p>
                  </a:txBody>
                  <a:tcPr marL="36195" marR="36195" marT="10795" marB="10795" anchor="ctr">
                    <a:lnL w="12700" cmpd="sng">
                      <a:noFill/>
                    </a:lnL>
                    <a:lnR w="12700" cap="flat" cmpd="sng" algn="ctr">
                      <a:solidFill>
                        <a:schemeClr val="accent2"/>
                      </a:solidFill>
                      <a:prstDash val="solid"/>
                      <a:round/>
                      <a:headEnd type="none" w="med" len="med"/>
                      <a:tailEnd type="none" w="med" len="med"/>
                    </a:lnR>
                    <a:lnT w="12700" cmpd="sng">
                      <a:noFill/>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59348108"/>
                  </a:ext>
                </a:extLst>
              </a:tr>
              <a:tr h="137701">
                <a:tc>
                  <a:txBody>
                    <a:bodyPr/>
                    <a:lstStyle/>
                    <a:p>
                      <a:r>
                        <a:rPr lang="fi-FI" sz="900"/>
                        <a:t>    Vakituisesti</a:t>
                      </a:r>
                    </a:p>
                  </a:txBody>
                  <a:tcPr marL="36000" marR="36000" marT="10800" marB="10800">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tcPr>
                </a:tc>
                <a:tc>
                  <a:txBody>
                    <a:bodyPr/>
                    <a:lstStyle/>
                    <a:p>
                      <a:pPr algn="ctr">
                        <a:lnSpc>
                          <a:spcPct val="125000"/>
                        </a:lnSpc>
                        <a:spcAft>
                          <a:spcPts val="1000"/>
                        </a:spcAft>
                        <a:buNone/>
                      </a:pPr>
                      <a:r>
                        <a:rPr lang="fi-FI" sz="900" b="0">
                          <a:solidFill>
                            <a:srgbClr val="000000"/>
                          </a:solidFill>
                          <a:effectLst/>
                          <a:latin typeface="+mn-lt"/>
                          <a:ea typeface="Calibri Light" panose="020F0302020204030204" pitchFamily="34" charset="0"/>
                          <a:cs typeface="Readex Pro Lite" pitchFamily="2" charset="-78"/>
                        </a:rPr>
                        <a:t>40</a:t>
                      </a:r>
                      <a:endParaRPr lang="fi-FI" sz="900" b="0">
                        <a:effectLst/>
                        <a:latin typeface="+mn-lt"/>
                        <a:ea typeface="Calibri Light" panose="020F0302020204030204" pitchFamily="34" charset="0"/>
                        <a:cs typeface="Readex Pro Lite" pitchFamily="2" charset="-78"/>
                      </a:endParaRPr>
                    </a:p>
                  </a:txBody>
                  <a:tcPr marL="36195" marR="36195" marT="10795" marB="10795" anchor="ctr">
                    <a:lnT w="12700" cap="flat" cmpd="sng" algn="ctr">
                      <a:solidFill>
                        <a:schemeClr val="accent2"/>
                      </a:solidFill>
                      <a:prstDash val="solid"/>
                      <a:round/>
                      <a:headEnd type="none" w="med" len="med"/>
                      <a:tailEnd type="none" w="med" len="med"/>
                    </a:lnT>
                  </a:tcP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61</a:t>
                      </a:r>
                      <a:endParaRPr lang="fi-FI" sz="900">
                        <a:effectLst/>
                        <a:latin typeface="+mn-lt"/>
                        <a:ea typeface="Calibri Light" panose="020F0302020204030204" pitchFamily="34" charset="0"/>
                        <a:cs typeface="Readex Pro Lite" pitchFamily="2" charset="-78"/>
                      </a:endParaRPr>
                    </a:p>
                  </a:txBody>
                  <a:tcPr marL="36195" marR="36195" marT="10795" marB="10795" anchor="ctr">
                    <a:lnT w="12700" cap="flat" cmpd="sng" algn="ctr">
                      <a:solidFill>
                        <a:schemeClr val="accent2"/>
                      </a:solidFill>
                      <a:prstDash val="solid"/>
                      <a:round/>
                      <a:headEnd type="none" w="med" len="med"/>
                      <a:tailEnd type="none" w="med" len="med"/>
                    </a:lnT>
                  </a:tcP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11</a:t>
                      </a:r>
                      <a:endParaRPr lang="fi-FI" sz="900">
                        <a:effectLst/>
                        <a:latin typeface="+mn-lt"/>
                        <a:ea typeface="Calibri Light" panose="020F0302020204030204" pitchFamily="34" charset="0"/>
                        <a:cs typeface="Readex Pro Lite" pitchFamily="2" charset="-78"/>
                      </a:endParaRPr>
                    </a:p>
                  </a:txBody>
                  <a:tcPr marL="36195" marR="36195" marT="10795" marB="10795" anchor="ctr">
                    <a:lnT w="12700" cap="flat" cmpd="sng" algn="ctr">
                      <a:solidFill>
                        <a:schemeClr val="accent2"/>
                      </a:solidFill>
                      <a:prstDash val="solid"/>
                      <a:round/>
                      <a:headEnd type="none" w="med" len="med"/>
                      <a:tailEnd type="none" w="med" len="med"/>
                    </a:lnT>
                  </a:tcP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a:t>
                      </a:r>
                      <a:endParaRPr lang="fi-FI" sz="900">
                        <a:effectLst/>
                        <a:latin typeface="+mn-lt"/>
                        <a:ea typeface="Calibri Light" panose="020F0302020204030204" pitchFamily="34" charset="0"/>
                        <a:cs typeface="Readex Pro Lite" pitchFamily="2" charset="-78"/>
                      </a:endParaRPr>
                    </a:p>
                  </a:txBody>
                  <a:tcPr marL="36195" marR="36195" marT="10795" marB="10795" anchor="ctr">
                    <a:lnT w="12700" cap="flat" cmpd="sng" algn="ctr">
                      <a:solidFill>
                        <a:schemeClr val="accent2"/>
                      </a:solidFill>
                      <a:prstDash val="solid"/>
                      <a:round/>
                      <a:headEnd type="none" w="med" len="med"/>
                      <a:tailEnd type="none" w="med" len="med"/>
                    </a:lnT>
                  </a:tcP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a:t>
                      </a:r>
                      <a:endParaRPr lang="fi-FI" sz="900">
                        <a:effectLst/>
                        <a:latin typeface="+mn-lt"/>
                        <a:ea typeface="Calibri Light" panose="020F0302020204030204" pitchFamily="34" charset="0"/>
                        <a:cs typeface="Readex Pro Lite" pitchFamily="2" charset="-78"/>
                      </a:endParaRPr>
                    </a:p>
                  </a:txBody>
                  <a:tcPr marL="36195" marR="36195" marT="10795" marB="10795" anchor="ctr">
                    <a:lnT w="12700" cap="flat" cmpd="sng" algn="ctr">
                      <a:solidFill>
                        <a:schemeClr val="accent2"/>
                      </a:solidFill>
                      <a:prstDash val="solid"/>
                      <a:round/>
                      <a:headEnd type="none" w="med" len="med"/>
                      <a:tailEnd type="none" w="med" len="med"/>
                    </a:lnT>
                  </a:tcP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47</a:t>
                      </a:r>
                      <a:endParaRPr lang="fi-FI" sz="900">
                        <a:effectLst/>
                        <a:latin typeface="+mn-lt"/>
                        <a:ea typeface="Calibri Light" panose="020F0302020204030204" pitchFamily="34" charset="0"/>
                        <a:cs typeface="Readex Pro Lite" pitchFamily="2" charset="-78"/>
                      </a:endParaRPr>
                    </a:p>
                  </a:txBody>
                  <a:tcPr marL="36195" marR="36195" marT="10795" marB="10795" anchor="ctr">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844458053"/>
                  </a:ext>
                </a:extLst>
              </a:tr>
              <a:tr h="137701">
                <a:tc>
                  <a:txBody>
                    <a:bodyPr/>
                    <a:lstStyle/>
                    <a:p>
                      <a:r>
                        <a:rPr lang="fi-FI" sz="900"/>
                        <a:t>    Määräaikaisesti</a:t>
                      </a:r>
                    </a:p>
                  </a:txBody>
                  <a:tcPr marL="36000" marR="36000" marT="10800" marB="10800">
                    <a:lnL w="12700" cap="flat" cmpd="sng" algn="ctr">
                      <a:solidFill>
                        <a:schemeClr val="accent2"/>
                      </a:solidFill>
                      <a:prstDash val="solid"/>
                      <a:round/>
                      <a:headEnd type="none" w="med" len="med"/>
                      <a:tailEnd type="none" w="med" len="med"/>
                    </a:lnL>
                  </a:tcPr>
                </a:tc>
                <a:tc>
                  <a:txBody>
                    <a:bodyPr/>
                    <a:lstStyle/>
                    <a:p>
                      <a:pPr algn="ctr">
                        <a:lnSpc>
                          <a:spcPct val="125000"/>
                        </a:lnSpc>
                        <a:spcAft>
                          <a:spcPts val="1000"/>
                        </a:spcAft>
                        <a:buNone/>
                      </a:pPr>
                      <a:r>
                        <a:rPr lang="fi-FI" sz="900" b="0">
                          <a:solidFill>
                            <a:srgbClr val="000000"/>
                          </a:solidFill>
                          <a:effectLst/>
                          <a:latin typeface="+mn-lt"/>
                          <a:ea typeface="Calibri Light" panose="020F0302020204030204" pitchFamily="34" charset="0"/>
                          <a:cs typeface="Readex Pro Lite" pitchFamily="2" charset="-78"/>
                        </a:rPr>
                        <a:t>43</a:t>
                      </a:r>
                      <a:endParaRPr lang="fi-FI" sz="900" b="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36</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74</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100</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6</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53</a:t>
                      </a:r>
                      <a:endParaRPr lang="fi-FI" sz="900">
                        <a:effectLst/>
                        <a:latin typeface="+mn-lt"/>
                        <a:ea typeface="Calibri Light" panose="020F0302020204030204" pitchFamily="34" charset="0"/>
                        <a:cs typeface="Readex Pro Lite" pitchFamily="2" charset="-78"/>
                      </a:endParaRPr>
                    </a:p>
                  </a:txBody>
                  <a:tcPr marL="36195" marR="36195" marT="10795" marB="10795" anchor="ctr">
                    <a:lnR w="12700" cap="flat" cmpd="sng" algn="ctr">
                      <a:solidFill>
                        <a:schemeClr val="accent2"/>
                      </a:solidFill>
                      <a:prstDash val="solid"/>
                      <a:round/>
                      <a:headEnd type="none" w="med" len="med"/>
                      <a:tailEnd type="none" w="med" len="med"/>
                    </a:lnR>
                  </a:tcPr>
                </a:tc>
                <a:extLst>
                  <a:ext uri="{0D108BD9-81ED-4DB2-BD59-A6C34878D82A}">
                    <a16:rowId xmlns:a16="http://schemas.microsoft.com/office/drawing/2014/main" val="2438582436"/>
                  </a:ext>
                </a:extLst>
              </a:tr>
              <a:tr h="137701">
                <a:tc>
                  <a:txBody>
                    <a:bodyPr/>
                    <a:lstStyle/>
                    <a:p>
                      <a:r>
                        <a:rPr lang="fi-FI" sz="900"/>
                        <a:t>    </a:t>
                      </a:r>
                      <a:r>
                        <a:rPr lang="fi-FI" sz="900" err="1"/>
                        <a:t>Nollasopparilla</a:t>
                      </a:r>
                      <a:r>
                        <a:rPr lang="fi-FI" sz="900"/>
                        <a:t>/keikkatyössä</a:t>
                      </a:r>
                    </a:p>
                  </a:txBody>
                  <a:tcPr marL="36000" marR="36000" marT="10800" marB="10800">
                    <a:lnL w="12700" cap="flat" cmpd="sng" algn="ctr">
                      <a:solidFill>
                        <a:schemeClr val="accent2"/>
                      </a:solidFill>
                      <a:prstDash val="solid"/>
                      <a:round/>
                      <a:headEnd type="none" w="med" len="med"/>
                      <a:tailEnd type="none" w="med" len="med"/>
                    </a:lnL>
                    <a:lnB w="12700" cap="flat" cmpd="sng" algn="ctr">
                      <a:solidFill>
                        <a:schemeClr val="accent2"/>
                      </a:solidFill>
                      <a:prstDash val="solid"/>
                      <a:round/>
                      <a:headEnd type="none" w="med" len="med"/>
                      <a:tailEnd type="none" w="med" len="med"/>
                    </a:lnB>
                  </a:tcPr>
                </a:tc>
                <a:tc>
                  <a:txBody>
                    <a:bodyPr/>
                    <a:lstStyle/>
                    <a:p>
                      <a:pPr algn="ctr">
                        <a:lnSpc>
                          <a:spcPct val="125000"/>
                        </a:lnSpc>
                        <a:spcAft>
                          <a:spcPts val="1000"/>
                        </a:spcAft>
                        <a:buNone/>
                      </a:pPr>
                      <a:r>
                        <a:rPr lang="fi-FI" sz="900" b="0">
                          <a:solidFill>
                            <a:srgbClr val="000000"/>
                          </a:solidFill>
                          <a:effectLst/>
                          <a:latin typeface="+mn-lt"/>
                          <a:ea typeface="Calibri Light" panose="020F0302020204030204" pitchFamily="34" charset="0"/>
                          <a:cs typeface="Readex Pro Lite" pitchFamily="2" charset="-78"/>
                        </a:rPr>
                        <a:t>4</a:t>
                      </a:r>
                      <a:endParaRPr lang="fi-FI" sz="900" b="0">
                        <a:effectLst/>
                        <a:latin typeface="+mn-lt"/>
                        <a:ea typeface="Calibri Light" panose="020F0302020204030204" pitchFamily="34" charset="0"/>
                        <a:cs typeface="Readex Pro Lite" pitchFamily="2" charset="-78"/>
                      </a:endParaRPr>
                    </a:p>
                  </a:txBody>
                  <a:tcPr marL="36195" marR="36195" marT="10795" marB="10795" anchor="ctr">
                    <a:lnB w="12700" cap="flat" cmpd="sng" algn="ctr">
                      <a:solidFill>
                        <a:schemeClr val="accent2"/>
                      </a:solidFill>
                      <a:prstDash val="solid"/>
                      <a:round/>
                      <a:headEnd type="none" w="med" len="med"/>
                      <a:tailEnd type="none" w="med" len="med"/>
                    </a:lnB>
                  </a:tcP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6</a:t>
                      </a:r>
                      <a:endParaRPr lang="fi-FI" sz="900">
                        <a:effectLst/>
                        <a:latin typeface="+mn-lt"/>
                        <a:ea typeface="Calibri Light" panose="020F0302020204030204" pitchFamily="34" charset="0"/>
                        <a:cs typeface="Readex Pro Lite" pitchFamily="2" charset="-78"/>
                      </a:endParaRPr>
                    </a:p>
                  </a:txBody>
                  <a:tcPr marL="36195" marR="36195" marT="10795" marB="10795" anchor="ctr">
                    <a:lnB w="12700" cap="flat" cmpd="sng" algn="ctr">
                      <a:solidFill>
                        <a:schemeClr val="accent2"/>
                      </a:solidFill>
                      <a:prstDash val="solid"/>
                      <a:round/>
                      <a:headEnd type="none" w="med" len="med"/>
                      <a:tailEnd type="none" w="med" len="med"/>
                    </a:lnB>
                  </a:tcP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5</a:t>
                      </a:r>
                      <a:endParaRPr lang="fi-FI" sz="900">
                        <a:effectLst/>
                        <a:latin typeface="+mn-lt"/>
                        <a:ea typeface="Calibri Light" panose="020F0302020204030204" pitchFamily="34" charset="0"/>
                        <a:cs typeface="Readex Pro Lite" pitchFamily="2" charset="-78"/>
                      </a:endParaRPr>
                    </a:p>
                  </a:txBody>
                  <a:tcPr marL="36195" marR="36195" marT="10795" marB="10795" anchor="ctr">
                    <a:lnB w="12700" cap="flat" cmpd="sng" algn="ctr">
                      <a:solidFill>
                        <a:schemeClr val="accent2"/>
                      </a:solidFill>
                      <a:prstDash val="solid"/>
                      <a:round/>
                      <a:headEnd type="none" w="med" len="med"/>
                      <a:tailEnd type="none" w="med" len="med"/>
                    </a:lnB>
                  </a:tcP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a:t>
                      </a:r>
                      <a:endParaRPr lang="fi-FI" sz="900">
                        <a:effectLst/>
                        <a:latin typeface="+mn-lt"/>
                        <a:ea typeface="Calibri Light" panose="020F0302020204030204" pitchFamily="34" charset="0"/>
                        <a:cs typeface="Readex Pro Lite" pitchFamily="2" charset="-78"/>
                      </a:endParaRPr>
                    </a:p>
                  </a:txBody>
                  <a:tcPr marL="36195" marR="36195" marT="10795" marB="10795" anchor="ctr">
                    <a:lnB w="12700" cap="flat" cmpd="sng" algn="ctr">
                      <a:solidFill>
                        <a:schemeClr val="accent2"/>
                      </a:solidFill>
                      <a:prstDash val="solid"/>
                      <a:round/>
                      <a:headEnd type="none" w="med" len="med"/>
                      <a:tailEnd type="none" w="med" len="med"/>
                    </a:lnB>
                  </a:tcP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a:t>
                      </a:r>
                      <a:endParaRPr lang="fi-FI" sz="900">
                        <a:effectLst/>
                        <a:latin typeface="+mn-lt"/>
                        <a:ea typeface="Calibri Light" panose="020F0302020204030204" pitchFamily="34" charset="0"/>
                        <a:cs typeface="Readex Pro Lite" pitchFamily="2" charset="-78"/>
                      </a:endParaRPr>
                    </a:p>
                  </a:txBody>
                  <a:tcPr marL="36195" marR="36195" marT="10795" marB="10795" anchor="ctr">
                    <a:lnB w="12700" cap="flat" cmpd="sng" algn="ctr">
                      <a:solidFill>
                        <a:schemeClr val="accent2"/>
                      </a:solidFill>
                      <a:prstDash val="solid"/>
                      <a:round/>
                      <a:headEnd type="none" w="med" len="med"/>
                      <a:tailEnd type="none" w="med" len="med"/>
                    </a:lnB>
                  </a:tcP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a:t>
                      </a:r>
                      <a:endParaRPr lang="fi-FI" sz="900">
                        <a:effectLst/>
                        <a:latin typeface="+mn-lt"/>
                        <a:ea typeface="Calibri Light" panose="020F0302020204030204" pitchFamily="34" charset="0"/>
                        <a:cs typeface="Readex Pro Lite" pitchFamily="2" charset="-78"/>
                      </a:endParaRPr>
                    </a:p>
                  </a:txBody>
                  <a:tcPr marL="36195" marR="36195" marT="10795" marB="10795" anchor="ctr">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028933099"/>
                  </a:ext>
                </a:extLst>
              </a:tr>
              <a:tr h="137701">
                <a:tc>
                  <a:txBody>
                    <a:bodyPr/>
                    <a:lstStyle/>
                    <a:p>
                      <a:r>
                        <a:rPr lang="fi-FI" sz="900"/>
                        <a:t>    Palkkatuella</a:t>
                      </a:r>
                    </a:p>
                  </a:txBody>
                  <a:tcPr marL="36000" marR="36000" marT="10800" marB="10800">
                    <a:lnT w="12700" cap="flat" cmpd="sng" algn="ctr">
                      <a:solidFill>
                        <a:schemeClr val="accent2"/>
                      </a:solidFill>
                      <a:prstDash val="solid"/>
                      <a:round/>
                      <a:headEnd type="none" w="med" len="med"/>
                      <a:tailEnd type="none" w="med" len="med"/>
                    </a:lnT>
                  </a:tcPr>
                </a:tc>
                <a:tc>
                  <a:txBody>
                    <a:bodyPr/>
                    <a:lstStyle/>
                    <a:p>
                      <a:pPr algn="ctr">
                        <a:lnSpc>
                          <a:spcPct val="125000"/>
                        </a:lnSpc>
                        <a:spcAft>
                          <a:spcPts val="1000"/>
                        </a:spcAft>
                        <a:buNone/>
                      </a:pPr>
                      <a:r>
                        <a:rPr lang="fi-FI" sz="900" b="0">
                          <a:solidFill>
                            <a:srgbClr val="000000"/>
                          </a:solidFill>
                          <a:effectLst/>
                          <a:latin typeface="+mn-lt"/>
                          <a:ea typeface="Calibri Light" panose="020F0302020204030204" pitchFamily="34" charset="0"/>
                          <a:cs typeface="Readex Pro Lite" pitchFamily="2" charset="-78"/>
                        </a:rPr>
                        <a:t>7</a:t>
                      </a:r>
                      <a:endParaRPr lang="fi-FI" sz="900" b="0">
                        <a:effectLst/>
                        <a:latin typeface="+mn-lt"/>
                        <a:ea typeface="Calibri Light" panose="020F0302020204030204" pitchFamily="34" charset="0"/>
                        <a:cs typeface="Readex Pro Lite" pitchFamily="2" charset="-78"/>
                      </a:endParaRPr>
                    </a:p>
                  </a:txBody>
                  <a:tcPr marL="36195" marR="36195" marT="10795" marB="10795" anchor="ctr">
                    <a:lnT w="12700" cap="flat" cmpd="sng" algn="ctr">
                      <a:solidFill>
                        <a:schemeClr val="accent2"/>
                      </a:solidFill>
                      <a:prstDash val="solid"/>
                      <a:round/>
                      <a:headEnd type="none" w="med" len="med"/>
                      <a:tailEnd type="none" w="med" len="med"/>
                    </a:lnT>
                  </a:tcP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a:t>
                      </a:r>
                      <a:endParaRPr lang="fi-FI" sz="900">
                        <a:effectLst/>
                        <a:latin typeface="+mn-lt"/>
                        <a:ea typeface="Calibri Light" panose="020F0302020204030204" pitchFamily="34" charset="0"/>
                        <a:cs typeface="Readex Pro Lite" pitchFamily="2" charset="-78"/>
                      </a:endParaRPr>
                    </a:p>
                  </a:txBody>
                  <a:tcPr marL="36195" marR="36195" marT="10795" marB="10795" anchor="ctr">
                    <a:lnT w="12700" cap="flat" cmpd="sng" algn="ctr">
                      <a:solidFill>
                        <a:schemeClr val="accent2"/>
                      </a:solidFill>
                      <a:prstDash val="solid"/>
                      <a:round/>
                      <a:headEnd type="none" w="med" len="med"/>
                      <a:tailEnd type="none" w="med" len="med"/>
                    </a:lnT>
                  </a:tcP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37</a:t>
                      </a:r>
                      <a:endParaRPr lang="fi-FI" sz="900">
                        <a:effectLst/>
                        <a:latin typeface="+mn-lt"/>
                        <a:ea typeface="Calibri Light" panose="020F0302020204030204" pitchFamily="34" charset="0"/>
                        <a:cs typeface="Readex Pro Lite" pitchFamily="2" charset="-78"/>
                      </a:endParaRPr>
                    </a:p>
                  </a:txBody>
                  <a:tcPr marL="36195" marR="36195" marT="10795" marB="10795" anchor="ctr">
                    <a:lnT w="12700" cap="flat" cmpd="sng" algn="ctr">
                      <a:solidFill>
                        <a:schemeClr val="accent2"/>
                      </a:solidFill>
                      <a:prstDash val="solid"/>
                      <a:round/>
                      <a:headEnd type="none" w="med" len="med"/>
                      <a:tailEnd type="none" w="med" len="med"/>
                    </a:lnT>
                  </a:tcP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a:t>
                      </a:r>
                      <a:endParaRPr lang="fi-FI" sz="900">
                        <a:effectLst/>
                        <a:latin typeface="+mn-lt"/>
                        <a:ea typeface="Calibri Light" panose="020F0302020204030204" pitchFamily="34" charset="0"/>
                        <a:cs typeface="Readex Pro Lite" pitchFamily="2" charset="-78"/>
                      </a:endParaRPr>
                    </a:p>
                  </a:txBody>
                  <a:tcPr marL="36195" marR="36195" marT="10795" marB="10795" anchor="ctr">
                    <a:lnT w="12700" cap="flat" cmpd="sng" algn="ctr">
                      <a:solidFill>
                        <a:schemeClr val="accent2"/>
                      </a:solidFill>
                      <a:prstDash val="solid"/>
                      <a:round/>
                      <a:headEnd type="none" w="med" len="med"/>
                      <a:tailEnd type="none" w="med" len="med"/>
                    </a:lnT>
                  </a:tcP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13</a:t>
                      </a:r>
                      <a:endParaRPr lang="fi-FI" sz="900">
                        <a:effectLst/>
                        <a:latin typeface="+mn-lt"/>
                        <a:ea typeface="Calibri Light" panose="020F0302020204030204" pitchFamily="34" charset="0"/>
                        <a:cs typeface="Readex Pro Lite" pitchFamily="2" charset="-78"/>
                      </a:endParaRPr>
                    </a:p>
                  </a:txBody>
                  <a:tcPr marL="36195" marR="36195" marT="10795" marB="10795" anchor="ctr">
                    <a:lnT w="12700" cap="flat" cmpd="sng" algn="ctr">
                      <a:solidFill>
                        <a:schemeClr val="accent2"/>
                      </a:solidFill>
                      <a:prstDash val="solid"/>
                      <a:round/>
                      <a:headEnd type="none" w="med" len="med"/>
                      <a:tailEnd type="none" w="med" len="med"/>
                    </a:lnT>
                  </a:tcP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a:t>
                      </a:r>
                      <a:endParaRPr lang="fi-FI" sz="900">
                        <a:effectLst/>
                        <a:latin typeface="+mn-lt"/>
                        <a:ea typeface="Calibri Light" panose="020F0302020204030204" pitchFamily="34" charset="0"/>
                        <a:cs typeface="Readex Pro Lite" pitchFamily="2" charset="-78"/>
                      </a:endParaRPr>
                    </a:p>
                  </a:txBody>
                  <a:tcPr marL="36195" marR="36195" marT="10795" marB="10795" anchor="ctr">
                    <a:lnT w="1270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3219452571"/>
                  </a:ext>
                </a:extLst>
              </a:tr>
              <a:tr h="137701">
                <a:tc>
                  <a:txBody>
                    <a:bodyPr/>
                    <a:lstStyle/>
                    <a:p>
                      <a:r>
                        <a:rPr lang="fi-FI" sz="900"/>
                        <a:t>    Oppisopimuksella</a:t>
                      </a:r>
                    </a:p>
                  </a:txBody>
                  <a:tcPr marL="36000" marR="36000" marT="10800" marB="10800"/>
                </a:tc>
                <a:tc>
                  <a:txBody>
                    <a:bodyPr/>
                    <a:lstStyle/>
                    <a:p>
                      <a:pPr algn="ctr">
                        <a:lnSpc>
                          <a:spcPct val="125000"/>
                        </a:lnSpc>
                        <a:spcAft>
                          <a:spcPts val="1000"/>
                        </a:spcAft>
                        <a:buNone/>
                      </a:pPr>
                      <a:r>
                        <a:rPr lang="fi-FI" sz="900" b="0">
                          <a:solidFill>
                            <a:srgbClr val="000000"/>
                          </a:solidFill>
                          <a:effectLst/>
                          <a:latin typeface="+mn-lt"/>
                          <a:ea typeface="Calibri Light" panose="020F0302020204030204" pitchFamily="34" charset="0"/>
                          <a:cs typeface="Readex Pro Lite" pitchFamily="2" charset="-78"/>
                        </a:rPr>
                        <a:t>5</a:t>
                      </a:r>
                      <a:endParaRPr lang="fi-FI" sz="900" b="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3</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11</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6</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6</a:t>
                      </a:r>
                      <a:endParaRPr lang="fi-FI" sz="900">
                        <a:effectLst/>
                        <a:latin typeface="+mn-lt"/>
                        <a:ea typeface="Calibri Light" panose="020F0302020204030204" pitchFamily="34" charset="0"/>
                        <a:cs typeface="Readex Pro Lite" pitchFamily="2" charset="-78"/>
                      </a:endParaRPr>
                    </a:p>
                  </a:txBody>
                  <a:tcPr marL="36195" marR="36195" marT="10795" marB="10795" anchor="ctr"/>
                </a:tc>
                <a:extLst>
                  <a:ext uri="{0D108BD9-81ED-4DB2-BD59-A6C34878D82A}">
                    <a16:rowId xmlns:a16="http://schemas.microsoft.com/office/drawing/2014/main" val="375970706"/>
                  </a:ext>
                </a:extLst>
              </a:tr>
              <a:tr h="137701">
                <a:tc>
                  <a:txBody>
                    <a:bodyPr/>
                    <a:lstStyle/>
                    <a:p>
                      <a:r>
                        <a:rPr lang="fi-FI" sz="900"/>
                        <a:t>    Työllistämisavustus / Kuntalisällä</a:t>
                      </a:r>
                    </a:p>
                  </a:txBody>
                  <a:tcPr marL="36000" marR="36000" marT="10800" marB="10800"/>
                </a:tc>
                <a:tc>
                  <a:txBody>
                    <a:bodyPr/>
                    <a:lstStyle/>
                    <a:p>
                      <a:pPr algn="ctr">
                        <a:lnSpc>
                          <a:spcPct val="125000"/>
                        </a:lnSpc>
                        <a:spcAft>
                          <a:spcPts val="1000"/>
                        </a:spcAft>
                        <a:buNone/>
                      </a:pPr>
                      <a:r>
                        <a:rPr lang="fi-FI" sz="900" b="0">
                          <a:solidFill>
                            <a:srgbClr val="000000"/>
                          </a:solidFill>
                          <a:effectLst/>
                          <a:latin typeface="+mn-lt"/>
                          <a:ea typeface="Calibri Light" panose="020F0302020204030204" pitchFamily="34" charset="0"/>
                          <a:cs typeface="Readex Pro Lite" pitchFamily="2" charset="-78"/>
                        </a:rPr>
                        <a:t>8</a:t>
                      </a:r>
                      <a:endParaRPr lang="fi-FI" sz="900" b="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6</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20</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29</a:t>
                      </a:r>
                      <a:endParaRPr lang="fi-FI" sz="900">
                        <a:effectLst/>
                        <a:latin typeface="+mn-lt"/>
                        <a:ea typeface="Calibri Light" panose="020F0302020204030204" pitchFamily="34" charset="0"/>
                        <a:cs typeface="Readex Pro Lite" pitchFamily="2" charset="-78"/>
                      </a:endParaRPr>
                    </a:p>
                  </a:txBody>
                  <a:tcPr marL="36195" marR="36195" marT="10795" marB="10795" anchor="ctr"/>
                </a:tc>
                <a:extLst>
                  <a:ext uri="{0D108BD9-81ED-4DB2-BD59-A6C34878D82A}">
                    <a16:rowId xmlns:a16="http://schemas.microsoft.com/office/drawing/2014/main" val="2475221315"/>
                  </a:ext>
                </a:extLst>
              </a:tr>
              <a:tr h="137701">
                <a:tc>
                  <a:txBody>
                    <a:bodyPr/>
                    <a:lstStyle/>
                    <a:p>
                      <a:r>
                        <a:rPr lang="fi-FI" sz="900"/>
                        <a:t>    Yrittäjä, ammatinharjoittaja</a:t>
                      </a:r>
                    </a:p>
                  </a:txBody>
                  <a:tcPr marL="36000" marR="36000" marT="10800" marB="10800"/>
                </a:tc>
                <a:tc>
                  <a:txBody>
                    <a:bodyPr/>
                    <a:lstStyle/>
                    <a:p>
                      <a:pPr algn="ctr">
                        <a:lnSpc>
                          <a:spcPct val="125000"/>
                        </a:lnSpc>
                        <a:spcAft>
                          <a:spcPts val="1000"/>
                        </a:spcAft>
                        <a:buNone/>
                      </a:pPr>
                      <a:r>
                        <a:rPr lang="fi-FI" sz="900" b="0">
                          <a:solidFill>
                            <a:srgbClr val="000000"/>
                          </a:solidFill>
                          <a:effectLst/>
                          <a:latin typeface="+mn-lt"/>
                          <a:ea typeface="Calibri Light" panose="020F0302020204030204" pitchFamily="34" charset="0"/>
                          <a:cs typeface="Readex Pro Lite" pitchFamily="2" charset="-78"/>
                        </a:rPr>
                        <a:t>3</a:t>
                      </a:r>
                      <a:endParaRPr lang="fi-FI" sz="900" b="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3</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13</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a:t>
                      </a:r>
                      <a:endParaRPr lang="fi-FI" sz="900">
                        <a:effectLst/>
                        <a:latin typeface="+mn-lt"/>
                        <a:ea typeface="Calibri Light" panose="020F0302020204030204" pitchFamily="34" charset="0"/>
                        <a:cs typeface="Readex Pro Lite" pitchFamily="2" charset="-78"/>
                      </a:endParaRPr>
                    </a:p>
                  </a:txBody>
                  <a:tcPr marL="36195" marR="36195" marT="10795" marB="10795" anchor="ctr"/>
                </a:tc>
                <a:extLst>
                  <a:ext uri="{0D108BD9-81ED-4DB2-BD59-A6C34878D82A}">
                    <a16:rowId xmlns:a16="http://schemas.microsoft.com/office/drawing/2014/main" val="1037153431"/>
                  </a:ext>
                </a:extLst>
              </a:tr>
              <a:tr h="137701">
                <a:tc>
                  <a:txBody>
                    <a:bodyPr/>
                    <a:lstStyle/>
                    <a:p>
                      <a:r>
                        <a:rPr lang="fi-FI" sz="900"/>
                        <a:t>    Yrittäjä, ammatinharjoittaja starttirahalla</a:t>
                      </a:r>
                    </a:p>
                  </a:txBody>
                  <a:tcPr marL="36000" marR="36000" marT="10800" marB="10800"/>
                </a:tc>
                <a:tc>
                  <a:txBody>
                    <a:bodyPr/>
                    <a:lstStyle/>
                    <a:p>
                      <a:pPr algn="ctr">
                        <a:lnSpc>
                          <a:spcPct val="125000"/>
                        </a:lnSpc>
                        <a:spcAft>
                          <a:spcPts val="1000"/>
                        </a:spcAft>
                        <a:buNone/>
                      </a:pPr>
                      <a:r>
                        <a:rPr lang="fi-FI" sz="900" b="0">
                          <a:solidFill>
                            <a:srgbClr val="000000"/>
                          </a:solidFill>
                          <a:effectLst/>
                          <a:latin typeface="+mn-lt"/>
                          <a:ea typeface="Calibri Light" panose="020F0302020204030204" pitchFamily="34" charset="0"/>
                          <a:cs typeface="Readex Pro Lite" pitchFamily="2" charset="-78"/>
                        </a:rPr>
                        <a:t>1</a:t>
                      </a:r>
                      <a:endParaRPr lang="fi-FI" sz="900" b="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6</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a:t>
                      </a:r>
                      <a:endParaRPr lang="fi-FI" sz="900">
                        <a:effectLst/>
                        <a:latin typeface="+mn-lt"/>
                        <a:ea typeface="Calibri Light" panose="020F0302020204030204" pitchFamily="34" charset="0"/>
                        <a:cs typeface="Readex Pro Lite" pitchFamily="2" charset="-78"/>
                      </a:endParaRPr>
                    </a:p>
                  </a:txBody>
                  <a:tcPr marL="36195" marR="36195" marT="10795" marB="10795" anchor="ctr"/>
                </a:tc>
                <a:extLst>
                  <a:ext uri="{0D108BD9-81ED-4DB2-BD59-A6C34878D82A}">
                    <a16:rowId xmlns:a16="http://schemas.microsoft.com/office/drawing/2014/main" val="3826748276"/>
                  </a:ext>
                </a:extLst>
              </a:tr>
              <a:tr h="137701">
                <a:tc>
                  <a:txBody>
                    <a:bodyPr/>
                    <a:lstStyle/>
                    <a:p>
                      <a:r>
                        <a:rPr lang="fi-FI" sz="900"/>
                        <a:t>    Ei tietoa työllistymislaadusta</a:t>
                      </a:r>
                    </a:p>
                  </a:txBody>
                  <a:tcPr marL="36000" marR="36000" marT="10800" marB="10800"/>
                </a:tc>
                <a:tc>
                  <a:txBody>
                    <a:bodyPr/>
                    <a:lstStyle/>
                    <a:p>
                      <a:pPr algn="ctr">
                        <a:lnSpc>
                          <a:spcPct val="125000"/>
                        </a:lnSpc>
                        <a:spcAft>
                          <a:spcPts val="1000"/>
                        </a:spcAft>
                        <a:buNone/>
                      </a:pPr>
                      <a:r>
                        <a:rPr lang="fi-FI" sz="900" b="0">
                          <a:solidFill>
                            <a:srgbClr val="000000"/>
                          </a:solidFill>
                          <a:effectLst/>
                          <a:latin typeface="+mn-lt"/>
                          <a:ea typeface="Calibri Light" panose="020F0302020204030204" pitchFamily="34" charset="0"/>
                          <a:cs typeface="Readex Pro Lite" pitchFamily="2" charset="-78"/>
                        </a:rPr>
                        <a:t>4</a:t>
                      </a:r>
                      <a:endParaRPr lang="fi-FI" sz="900" b="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11</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19</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a:t>
                      </a:r>
                      <a:endParaRPr lang="fi-FI" sz="900">
                        <a:effectLst/>
                        <a:latin typeface="+mn-lt"/>
                        <a:ea typeface="Calibri Light" panose="020F0302020204030204" pitchFamily="34" charset="0"/>
                        <a:cs typeface="Readex Pro Lite" pitchFamily="2" charset="-78"/>
                      </a:endParaRPr>
                    </a:p>
                  </a:txBody>
                  <a:tcPr marL="36195" marR="36195" marT="10795" marB="10795" anchor="ctr"/>
                </a:tc>
                <a:extLst>
                  <a:ext uri="{0D108BD9-81ED-4DB2-BD59-A6C34878D82A}">
                    <a16:rowId xmlns:a16="http://schemas.microsoft.com/office/drawing/2014/main" val="2042755859"/>
                  </a:ext>
                </a:extLst>
              </a:tr>
              <a:tr h="137701">
                <a:tc>
                  <a:txBody>
                    <a:bodyPr/>
                    <a:lstStyle/>
                    <a:p>
                      <a:r>
                        <a:rPr lang="fi-FI" sz="900" b="1"/>
                        <a:t>Työllistymistä edistävässä palvelussa</a:t>
                      </a:r>
                    </a:p>
                  </a:txBody>
                  <a:tcPr marL="36000" marR="36000" marT="10800" marB="10800"/>
                </a:tc>
                <a:tc>
                  <a:txBody>
                    <a:bodyPr/>
                    <a:lstStyle/>
                    <a:p>
                      <a:pPr algn="ctr">
                        <a:lnSpc>
                          <a:spcPct val="125000"/>
                        </a:lnSpc>
                        <a:spcAft>
                          <a:spcPts val="1000"/>
                        </a:spcAft>
                        <a:buNone/>
                      </a:pPr>
                      <a:r>
                        <a:rPr lang="fi-FI" sz="900" b="1">
                          <a:solidFill>
                            <a:srgbClr val="000000"/>
                          </a:solidFill>
                          <a:effectLst/>
                          <a:latin typeface="+mn-lt"/>
                          <a:ea typeface="Calibri Light" panose="020F0302020204030204" pitchFamily="34" charset="0"/>
                          <a:cs typeface="Readex Pro Lite" pitchFamily="2" charset="-78"/>
                        </a:rPr>
                        <a:t>9 %</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b="1">
                          <a:solidFill>
                            <a:srgbClr val="000000"/>
                          </a:solidFill>
                          <a:effectLst/>
                          <a:latin typeface="+mn-lt"/>
                          <a:ea typeface="Calibri Light" panose="020F0302020204030204" pitchFamily="34" charset="0"/>
                          <a:cs typeface="Readex Pro Lite" pitchFamily="2" charset="-78"/>
                        </a:rPr>
                        <a:t>9 %</a:t>
                      </a:r>
                      <a:endParaRPr lang="fi-FI" sz="900" b="1">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b="1">
                          <a:solidFill>
                            <a:srgbClr val="000000"/>
                          </a:solidFill>
                          <a:effectLst/>
                          <a:latin typeface="+mn-lt"/>
                          <a:ea typeface="Calibri Light" panose="020F0302020204030204" pitchFamily="34" charset="0"/>
                          <a:cs typeface="Readex Pro Lite" pitchFamily="2" charset="-78"/>
                        </a:rPr>
                        <a:t>15 %</a:t>
                      </a:r>
                      <a:endParaRPr lang="fi-FI" sz="900" b="1">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b="1">
                          <a:solidFill>
                            <a:srgbClr val="000000"/>
                          </a:solidFill>
                          <a:effectLst/>
                          <a:latin typeface="+mn-lt"/>
                          <a:ea typeface="Calibri Light" panose="020F0302020204030204" pitchFamily="34" charset="0"/>
                          <a:cs typeface="Readex Pro Lite" pitchFamily="2" charset="-78"/>
                        </a:rPr>
                        <a:t>0 %</a:t>
                      </a:r>
                      <a:endParaRPr lang="fi-FI" sz="900" b="1">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b="1">
                          <a:solidFill>
                            <a:srgbClr val="000000"/>
                          </a:solidFill>
                          <a:effectLst/>
                          <a:latin typeface="+mn-lt"/>
                          <a:ea typeface="Calibri Light" panose="020F0302020204030204" pitchFamily="34" charset="0"/>
                          <a:cs typeface="Readex Pro Lite" pitchFamily="2" charset="-78"/>
                        </a:rPr>
                        <a:t>8 %</a:t>
                      </a:r>
                      <a:endParaRPr lang="fi-FI" sz="900" b="1">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b="1">
                          <a:solidFill>
                            <a:srgbClr val="000000"/>
                          </a:solidFill>
                          <a:effectLst/>
                          <a:latin typeface="+mn-lt"/>
                          <a:ea typeface="Calibri Light" panose="020F0302020204030204" pitchFamily="34" charset="0"/>
                          <a:cs typeface="Readex Pro Lite" pitchFamily="2" charset="-78"/>
                        </a:rPr>
                        <a:t>6 %</a:t>
                      </a:r>
                      <a:endParaRPr lang="fi-FI" sz="900" b="1">
                        <a:effectLst/>
                        <a:latin typeface="+mn-lt"/>
                        <a:ea typeface="Calibri Light" panose="020F0302020204030204" pitchFamily="34" charset="0"/>
                        <a:cs typeface="Readex Pro Lite" pitchFamily="2" charset="-78"/>
                      </a:endParaRPr>
                    </a:p>
                  </a:txBody>
                  <a:tcPr marL="36195" marR="36195" marT="10795" marB="10795" anchor="ctr"/>
                </a:tc>
                <a:extLst>
                  <a:ext uri="{0D108BD9-81ED-4DB2-BD59-A6C34878D82A}">
                    <a16:rowId xmlns:a16="http://schemas.microsoft.com/office/drawing/2014/main" val="4249242141"/>
                  </a:ext>
                </a:extLst>
              </a:tr>
              <a:tr h="137701">
                <a:tc>
                  <a:txBody>
                    <a:bodyPr/>
                    <a:lstStyle/>
                    <a:p>
                      <a:r>
                        <a:rPr lang="fi-FI" sz="900"/>
                        <a:t>    Työvoimakoulutus</a:t>
                      </a:r>
                    </a:p>
                  </a:txBody>
                  <a:tcPr marL="36000" marR="36000" marT="10800" marB="10800"/>
                </a:tc>
                <a:tc>
                  <a:txBody>
                    <a:bodyPr/>
                    <a:lstStyle/>
                    <a:p>
                      <a:pPr algn="ctr">
                        <a:lnSpc>
                          <a:spcPct val="125000"/>
                        </a:lnSpc>
                        <a:spcAft>
                          <a:spcPts val="1000"/>
                        </a:spcAft>
                        <a:buNone/>
                      </a:pPr>
                      <a:r>
                        <a:rPr lang="fi-FI" sz="900" b="0">
                          <a:solidFill>
                            <a:srgbClr val="000000"/>
                          </a:solidFill>
                          <a:effectLst/>
                          <a:latin typeface="+mn-lt"/>
                          <a:ea typeface="Calibri Light" panose="020F0302020204030204" pitchFamily="34" charset="0"/>
                          <a:cs typeface="Readex Pro Lite" pitchFamily="2" charset="-78"/>
                        </a:rPr>
                        <a:t>5</a:t>
                      </a:r>
                      <a:endParaRPr lang="fi-FI" sz="900" b="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13</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a:t>
                      </a:r>
                      <a:endParaRPr lang="fi-FI" sz="900">
                        <a:effectLst/>
                        <a:latin typeface="+mn-lt"/>
                        <a:ea typeface="Calibri Light" panose="020F0302020204030204" pitchFamily="34" charset="0"/>
                        <a:cs typeface="Readex Pro Lite" pitchFamily="2" charset="-78"/>
                      </a:endParaRPr>
                    </a:p>
                  </a:txBody>
                  <a:tcPr marL="36195" marR="36195" marT="10795" marB="10795" anchor="ctr"/>
                </a:tc>
                <a:extLst>
                  <a:ext uri="{0D108BD9-81ED-4DB2-BD59-A6C34878D82A}">
                    <a16:rowId xmlns:a16="http://schemas.microsoft.com/office/drawing/2014/main" val="1519178577"/>
                  </a:ext>
                </a:extLst>
              </a:tr>
              <a:tr h="137701">
                <a:tc>
                  <a:txBody>
                    <a:bodyPr/>
                    <a:lstStyle/>
                    <a:p>
                      <a:r>
                        <a:rPr lang="fi-FI" sz="900"/>
                        <a:t>    Kotoutumiskoulutus</a:t>
                      </a:r>
                    </a:p>
                  </a:txBody>
                  <a:tcPr marL="36000" marR="36000" marT="10800" marB="10800"/>
                </a:tc>
                <a:tc>
                  <a:txBody>
                    <a:bodyPr/>
                    <a:lstStyle/>
                    <a:p>
                      <a:pPr algn="ctr">
                        <a:lnSpc>
                          <a:spcPct val="125000"/>
                        </a:lnSpc>
                        <a:spcAft>
                          <a:spcPts val="1000"/>
                        </a:spcAft>
                        <a:buNone/>
                      </a:pPr>
                      <a:r>
                        <a:rPr lang="fi-FI" sz="900" b="0">
                          <a:solidFill>
                            <a:srgbClr val="000000"/>
                          </a:solidFill>
                          <a:effectLst/>
                          <a:latin typeface="+mn-lt"/>
                          <a:ea typeface="Calibri Light" panose="020F0302020204030204" pitchFamily="34" charset="0"/>
                          <a:cs typeface="Readex Pro Lite" pitchFamily="2" charset="-78"/>
                        </a:rPr>
                        <a:t>62</a:t>
                      </a:r>
                      <a:endParaRPr lang="fi-FI" sz="900" b="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88</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63</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33</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a:t>
                      </a:r>
                      <a:endParaRPr lang="fi-FI" sz="900">
                        <a:effectLst/>
                        <a:latin typeface="+mn-lt"/>
                        <a:ea typeface="Calibri Light" panose="020F0302020204030204" pitchFamily="34" charset="0"/>
                        <a:cs typeface="Readex Pro Lite" pitchFamily="2" charset="-78"/>
                      </a:endParaRPr>
                    </a:p>
                  </a:txBody>
                  <a:tcPr marL="36195" marR="36195" marT="10795" marB="10795" anchor="ctr"/>
                </a:tc>
                <a:extLst>
                  <a:ext uri="{0D108BD9-81ED-4DB2-BD59-A6C34878D82A}">
                    <a16:rowId xmlns:a16="http://schemas.microsoft.com/office/drawing/2014/main" val="1481539342"/>
                  </a:ext>
                </a:extLst>
              </a:tr>
              <a:tr h="137701">
                <a:tc>
                  <a:txBody>
                    <a:bodyPr/>
                    <a:lstStyle/>
                    <a:p>
                      <a:r>
                        <a:rPr lang="fi-FI" sz="900"/>
                        <a:t>    Muu koulutus</a:t>
                      </a:r>
                    </a:p>
                  </a:txBody>
                  <a:tcPr marL="36000" marR="36000" marT="10800" marB="10800"/>
                </a:tc>
                <a:tc>
                  <a:txBody>
                    <a:bodyPr/>
                    <a:lstStyle/>
                    <a:p>
                      <a:pPr algn="ctr">
                        <a:lnSpc>
                          <a:spcPct val="125000"/>
                        </a:lnSpc>
                        <a:spcAft>
                          <a:spcPts val="1000"/>
                        </a:spcAft>
                        <a:buNone/>
                      </a:pPr>
                      <a:r>
                        <a:rPr lang="fi-FI" sz="900" b="0">
                          <a:solidFill>
                            <a:srgbClr val="000000"/>
                          </a:solidFill>
                          <a:effectLst/>
                          <a:latin typeface="+mn-lt"/>
                          <a:ea typeface="Calibri Light" panose="020F0302020204030204" pitchFamily="34" charset="0"/>
                          <a:cs typeface="Readex Pro Lite" pitchFamily="2" charset="-78"/>
                        </a:rPr>
                        <a:t>19</a:t>
                      </a:r>
                      <a:endParaRPr lang="fi-FI" sz="900" b="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13</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25</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50</a:t>
                      </a:r>
                      <a:endParaRPr lang="fi-FI" sz="900">
                        <a:effectLst/>
                        <a:latin typeface="+mn-lt"/>
                        <a:ea typeface="Calibri Light" panose="020F0302020204030204" pitchFamily="34" charset="0"/>
                        <a:cs typeface="Readex Pro Lite" pitchFamily="2" charset="-78"/>
                      </a:endParaRPr>
                    </a:p>
                  </a:txBody>
                  <a:tcPr marL="36195" marR="36195" marT="10795" marB="10795" anchor="ctr"/>
                </a:tc>
                <a:extLst>
                  <a:ext uri="{0D108BD9-81ED-4DB2-BD59-A6C34878D82A}">
                    <a16:rowId xmlns:a16="http://schemas.microsoft.com/office/drawing/2014/main" val="2541225913"/>
                  </a:ext>
                </a:extLst>
              </a:tr>
              <a:tr h="137701">
                <a:tc>
                  <a:txBody>
                    <a:bodyPr/>
                    <a:lstStyle/>
                    <a:p>
                      <a:r>
                        <a:rPr lang="fi-FI" sz="900"/>
                        <a:t>    Työ- tai koulutuskokeilu</a:t>
                      </a:r>
                    </a:p>
                  </a:txBody>
                  <a:tcPr marL="36000" marR="36000" marT="10800" marB="10800"/>
                </a:tc>
                <a:tc>
                  <a:txBody>
                    <a:bodyPr/>
                    <a:lstStyle/>
                    <a:p>
                      <a:pPr algn="ctr">
                        <a:lnSpc>
                          <a:spcPct val="125000"/>
                        </a:lnSpc>
                        <a:spcAft>
                          <a:spcPts val="1000"/>
                        </a:spcAft>
                        <a:buNone/>
                      </a:pPr>
                      <a:r>
                        <a:rPr lang="fi-FI" sz="900" b="0">
                          <a:solidFill>
                            <a:srgbClr val="000000"/>
                          </a:solidFill>
                          <a:effectLst/>
                          <a:latin typeface="+mn-lt"/>
                          <a:ea typeface="Calibri Light" panose="020F0302020204030204" pitchFamily="34" charset="0"/>
                          <a:cs typeface="Readex Pro Lite" pitchFamily="2" charset="-78"/>
                        </a:rPr>
                        <a:t>0</a:t>
                      </a:r>
                      <a:endParaRPr lang="fi-FI" sz="900" b="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a:t>
                      </a:r>
                      <a:endParaRPr lang="fi-FI" sz="900">
                        <a:effectLst/>
                        <a:latin typeface="+mn-lt"/>
                        <a:ea typeface="Calibri Light" panose="020F0302020204030204" pitchFamily="34" charset="0"/>
                        <a:cs typeface="Readex Pro Lite" pitchFamily="2" charset="-78"/>
                      </a:endParaRPr>
                    </a:p>
                  </a:txBody>
                  <a:tcPr marL="36195" marR="36195" marT="10795" marB="10795" anchor="ctr"/>
                </a:tc>
                <a:extLst>
                  <a:ext uri="{0D108BD9-81ED-4DB2-BD59-A6C34878D82A}">
                    <a16:rowId xmlns:a16="http://schemas.microsoft.com/office/drawing/2014/main" val="2988164465"/>
                  </a:ext>
                </a:extLst>
              </a:tr>
              <a:tr h="65204">
                <a:tc>
                  <a:txBody>
                    <a:bodyPr/>
                    <a:lstStyle/>
                    <a:p>
                      <a:r>
                        <a:rPr lang="fi-FI" sz="900"/>
                        <a:t>    Kuntouttava työtoiminta</a:t>
                      </a:r>
                    </a:p>
                  </a:txBody>
                  <a:tcPr marL="36000" marR="36000" marT="10800" marB="10800"/>
                </a:tc>
                <a:tc>
                  <a:txBody>
                    <a:bodyPr/>
                    <a:lstStyle/>
                    <a:p>
                      <a:pPr algn="ctr">
                        <a:lnSpc>
                          <a:spcPct val="125000"/>
                        </a:lnSpc>
                        <a:spcAft>
                          <a:spcPts val="1000"/>
                        </a:spcAft>
                        <a:buNone/>
                      </a:pPr>
                      <a:r>
                        <a:rPr lang="fi-FI" sz="900" b="0">
                          <a:solidFill>
                            <a:srgbClr val="000000"/>
                          </a:solidFill>
                          <a:effectLst/>
                          <a:latin typeface="+mn-lt"/>
                          <a:ea typeface="Calibri Light" panose="020F0302020204030204" pitchFamily="34" charset="0"/>
                          <a:cs typeface="Readex Pro Lite" pitchFamily="2" charset="-78"/>
                        </a:rPr>
                        <a:t>14</a:t>
                      </a:r>
                      <a:endParaRPr lang="fi-FI" sz="900" b="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b="0">
                          <a:solidFill>
                            <a:srgbClr val="000000"/>
                          </a:solidFill>
                          <a:effectLst/>
                          <a:latin typeface="+mn-lt"/>
                          <a:ea typeface="Calibri Light" panose="020F0302020204030204" pitchFamily="34" charset="0"/>
                          <a:cs typeface="Readex Pro Lite" pitchFamily="2" charset="-78"/>
                        </a:rPr>
                        <a:t>0</a:t>
                      </a:r>
                      <a:endParaRPr lang="fi-FI" sz="900" b="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b="0">
                          <a:solidFill>
                            <a:srgbClr val="000000"/>
                          </a:solidFill>
                          <a:effectLst/>
                          <a:latin typeface="+mn-lt"/>
                          <a:ea typeface="Calibri Light" panose="020F0302020204030204" pitchFamily="34" charset="0"/>
                          <a:cs typeface="Readex Pro Lite" pitchFamily="2" charset="-78"/>
                        </a:rPr>
                        <a:t>0</a:t>
                      </a:r>
                      <a:endParaRPr lang="fi-FI" sz="900" b="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b="0">
                          <a:solidFill>
                            <a:srgbClr val="000000"/>
                          </a:solidFill>
                          <a:effectLst/>
                          <a:latin typeface="+mn-lt"/>
                          <a:ea typeface="Calibri Light" panose="020F0302020204030204" pitchFamily="34" charset="0"/>
                          <a:cs typeface="Readex Pro Lite" pitchFamily="2" charset="-78"/>
                        </a:rPr>
                        <a:t>0</a:t>
                      </a:r>
                      <a:endParaRPr lang="fi-FI" sz="900" b="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b="0">
                          <a:solidFill>
                            <a:srgbClr val="000000"/>
                          </a:solidFill>
                          <a:effectLst/>
                          <a:latin typeface="+mn-lt"/>
                          <a:ea typeface="Calibri Light" panose="020F0302020204030204" pitchFamily="34" charset="0"/>
                          <a:cs typeface="Readex Pro Lite" pitchFamily="2" charset="-78"/>
                        </a:rPr>
                        <a:t>67</a:t>
                      </a:r>
                      <a:endParaRPr lang="fi-FI" sz="900" b="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b="0">
                          <a:solidFill>
                            <a:srgbClr val="000000"/>
                          </a:solidFill>
                          <a:effectLst/>
                          <a:latin typeface="+mn-lt"/>
                          <a:ea typeface="Calibri Light" panose="020F0302020204030204" pitchFamily="34" charset="0"/>
                          <a:cs typeface="Readex Pro Lite" pitchFamily="2" charset="-78"/>
                        </a:rPr>
                        <a:t>50</a:t>
                      </a:r>
                      <a:endParaRPr lang="fi-FI" sz="900" b="0">
                        <a:effectLst/>
                        <a:latin typeface="+mn-lt"/>
                        <a:ea typeface="Calibri Light" panose="020F0302020204030204" pitchFamily="34" charset="0"/>
                        <a:cs typeface="Readex Pro Lite" pitchFamily="2" charset="-78"/>
                      </a:endParaRPr>
                    </a:p>
                  </a:txBody>
                  <a:tcPr marL="36195" marR="36195" marT="10795" marB="10795" anchor="ctr"/>
                </a:tc>
                <a:extLst>
                  <a:ext uri="{0D108BD9-81ED-4DB2-BD59-A6C34878D82A}">
                    <a16:rowId xmlns:a16="http://schemas.microsoft.com/office/drawing/2014/main" val="2198007073"/>
                  </a:ext>
                </a:extLst>
              </a:tr>
              <a:tr h="137701">
                <a:tc>
                  <a:txBody>
                    <a:bodyPr/>
                    <a:lstStyle/>
                    <a:p>
                      <a:r>
                        <a:rPr lang="fi-FI" sz="900" b="1"/>
                        <a:t>Opiskelemassa</a:t>
                      </a:r>
                    </a:p>
                  </a:txBody>
                  <a:tcPr marL="36000" marR="36000" marT="10800" marB="10800"/>
                </a:tc>
                <a:tc>
                  <a:txBody>
                    <a:bodyPr/>
                    <a:lstStyle/>
                    <a:p>
                      <a:pPr algn="ctr">
                        <a:lnSpc>
                          <a:spcPct val="125000"/>
                        </a:lnSpc>
                        <a:spcAft>
                          <a:spcPts val="1000"/>
                        </a:spcAft>
                        <a:buNone/>
                      </a:pPr>
                      <a:r>
                        <a:rPr lang="fi-FI" sz="900" b="1">
                          <a:solidFill>
                            <a:srgbClr val="000000"/>
                          </a:solidFill>
                          <a:effectLst/>
                          <a:latin typeface="+mn-lt"/>
                          <a:ea typeface="Calibri Light" panose="020F0302020204030204" pitchFamily="34" charset="0"/>
                          <a:cs typeface="Readex Pro Lite" pitchFamily="2" charset="-78"/>
                        </a:rPr>
                        <a:t>7 %</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b="1">
                          <a:solidFill>
                            <a:srgbClr val="000000"/>
                          </a:solidFill>
                          <a:effectLst/>
                          <a:latin typeface="+mn-lt"/>
                          <a:ea typeface="Calibri Light" panose="020F0302020204030204" pitchFamily="34" charset="0"/>
                          <a:cs typeface="Readex Pro Lite" pitchFamily="2" charset="-78"/>
                        </a:rPr>
                        <a:t>11 %</a:t>
                      </a:r>
                      <a:endParaRPr lang="fi-FI" sz="900" b="1">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b="1">
                          <a:solidFill>
                            <a:srgbClr val="000000"/>
                          </a:solidFill>
                          <a:effectLst/>
                          <a:latin typeface="+mn-lt"/>
                          <a:ea typeface="Calibri Light" panose="020F0302020204030204" pitchFamily="34" charset="0"/>
                          <a:cs typeface="Readex Pro Lite" pitchFamily="2" charset="-78"/>
                        </a:rPr>
                        <a:t>2 %</a:t>
                      </a:r>
                      <a:endParaRPr lang="fi-FI" sz="900" b="1">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b="1">
                          <a:solidFill>
                            <a:srgbClr val="000000"/>
                          </a:solidFill>
                          <a:effectLst/>
                          <a:latin typeface="+mn-lt"/>
                          <a:ea typeface="Calibri Light" panose="020F0302020204030204" pitchFamily="34" charset="0"/>
                          <a:cs typeface="Readex Pro Lite" pitchFamily="2" charset="-78"/>
                        </a:rPr>
                        <a:t>10 %</a:t>
                      </a:r>
                      <a:endParaRPr lang="fi-FI" sz="900" b="1">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b="1">
                          <a:solidFill>
                            <a:srgbClr val="000000"/>
                          </a:solidFill>
                          <a:effectLst/>
                          <a:latin typeface="+mn-lt"/>
                          <a:ea typeface="Calibri Light" panose="020F0302020204030204" pitchFamily="34" charset="0"/>
                          <a:cs typeface="Readex Pro Lite" pitchFamily="2" charset="-78"/>
                        </a:rPr>
                        <a:t>13 %</a:t>
                      </a:r>
                      <a:endParaRPr lang="fi-FI" sz="900" b="1">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b="1">
                          <a:solidFill>
                            <a:srgbClr val="000000"/>
                          </a:solidFill>
                          <a:effectLst/>
                          <a:latin typeface="+mn-lt"/>
                          <a:ea typeface="Calibri Light" panose="020F0302020204030204" pitchFamily="34" charset="0"/>
                          <a:cs typeface="Readex Pro Lite" pitchFamily="2" charset="-78"/>
                        </a:rPr>
                        <a:t>0 %</a:t>
                      </a:r>
                      <a:endParaRPr lang="fi-FI" sz="900" b="1">
                        <a:effectLst/>
                        <a:latin typeface="+mn-lt"/>
                        <a:ea typeface="Calibri Light" panose="020F0302020204030204" pitchFamily="34" charset="0"/>
                        <a:cs typeface="Readex Pro Lite" pitchFamily="2" charset="-78"/>
                      </a:endParaRPr>
                    </a:p>
                  </a:txBody>
                  <a:tcPr marL="36195" marR="36195" marT="10795" marB="10795" anchor="ctr"/>
                </a:tc>
                <a:extLst>
                  <a:ext uri="{0D108BD9-81ED-4DB2-BD59-A6C34878D82A}">
                    <a16:rowId xmlns:a16="http://schemas.microsoft.com/office/drawing/2014/main" val="1443146218"/>
                  </a:ext>
                </a:extLst>
              </a:tr>
              <a:tr h="137701">
                <a:tc>
                  <a:txBody>
                    <a:bodyPr/>
                    <a:lstStyle/>
                    <a:p>
                      <a:r>
                        <a:rPr lang="fi-FI" sz="900"/>
                        <a:t>    Tutkintoon tähtäävä opiskelu</a:t>
                      </a:r>
                    </a:p>
                  </a:txBody>
                  <a:tcPr marL="36000" marR="36000" marT="10800" marB="10800"/>
                </a:tc>
                <a:tc>
                  <a:txBody>
                    <a:bodyPr/>
                    <a:lstStyle/>
                    <a:p>
                      <a:pPr algn="ctr">
                        <a:lnSpc>
                          <a:spcPct val="125000"/>
                        </a:lnSpc>
                        <a:spcAft>
                          <a:spcPts val="1000"/>
                        </a:spcAft>
                        <a:buNone/>
                      </a:pPr>
                      <a:r>
                        <a:rPr lang="fi-FI" sz="900" b="0">
                          <a:solidFill>
                            <a:srgbClr val="000000"/>
                          </a:solidFill>
                          <a:effectLst/>
                          <a:latin typeface="+mn-lt"/>
                          <a:ea typeface="Calibri Light" panose="020F0302020204030204" pitchFamily="34" charset="0"/>
                          <a:cs typeface="Readex Pro Lite" pitchFamily="2" charset="-78"/>
                        </a:rPr>
                        <a:t>88</a:t>
                      </a:r>
                      <a:endParaRPr lang="fi-FI" sz="900" b="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100</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100</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100</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60</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a:t>
                      </a:r>
                      <a:endParaRPr lang="fi-FI" sz="900">
                        <a:effectLst/>
                        <a:latin typeface="+mn-lt"/>
                        <a:ea typeface="Calibri Light" panose="020F0302020204030204" pitchFamily="34" charset="0"/>
                        <a:cs typeface="Readex Pro Lite" pitchFamily="2" charset="-78"/>
                      </a:endParaRPr>
                    </a:p>
                  </a:txBody>
                  <a:tcPr marL="36195" marR="36195" marT="10795" marB="10795" anchor="ctr"/>
                </a:tc>
                <a:extLst>
                  <a:ext uri="{0D108BD9-81ED-4DB2-BD59-A6C34878D82A}">
                    <a16:rowId xmlns:a16="http://schemas.microsoft.com/office/drawing/2014/main" val="2650634299"/>
                  </a:ext>
                </a:extLst>
              </a:tr>
              <a:tr h="137701">
                <a:tc>
                  <a:txBody>
                    <a:bodyPr/>
                    <a:lstStyle/>
                    <a:p>
                      <a:r>
                        <a:rPr lang="fi-FI" sz="900" b="1"/>
                        <a:t>Työvoiman ulkopuolella</a:t>
                      </a:r>
                    </a:p>
                  </a:txBody>
                  <a:tcPr marL="36000" marR="36000" marT="10800" marB="10800"/>
                </a:tc>
                <a:tc>
                  <a:txBody>
                    <a:bodyPr/>
                    <a:lstStyle/>
                    <a:p>
                      <a:pPr algn="ctr">
                        <a:lnSpc>
                          <a:spcPct val="125000"/>
                        </a:lnSpc>
                        <a:spcAft>
                          <a:spcPts val="1000"/>
                        </a:spcAft>
                        <a:buNone/>
                      </a:pPr>
                      <a:r>
                        <a:rPr lang="fi-FI" sz="900" b="1">
                          <a:solidFill>
                            <a:srgbClr val="000000"/>
                          </a:solidFill>
                          <a:effectLst/>
                          <a:latin typeface="+mn-lt"/>
                          <a:ea typeface="Calibri Light" panose="020F0302020204030204" pitchFamily="34" charset="0"/>
                          <a:cs typeface="Readex Pro Lite" pitchFamily="2" charset="-78"/>
                        </a:rPr>
                        <a:t>9 %</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b="1">
                          <a:solidFill>
                            <a:srgbClr val="000000"/>
                          </a:solidFill>
                          <a:effectLst/>
                          <a:latin typeface="+mn-lt"/>
                          <a:ea typeface="Calibri Light" panose="020F0302020204030204" pitchFamily="34" charset="0"/>
                          <a:cs typeface="Readex Pro Lite" pitchFamily="2" charset="-78"/>
                        </a:rPr>
                        <a:t>5 %</a:t>
                      </a:r>
                      <a:endParaRPr lang="fi-FI" sz="900" b="1">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b="1">
                          <a:solidFill>
                            <a:srgbClr val="000000"/>
                          </a:solidFill>
                          <a:effectLst/>
                          <a:latin typeface="+mn-lt"/>
                          <a:ea typeface="Calibri Light" panose="020F0302020204030204" pitchFamily="34" charset="0"/>
                          <a:cs typeface="Readex Pro Lite" pitchFamily="2" charset="-78"/>
                        </a:rPr>
                        <a:t>6 %</a:t>
                      </a:r>
                      <a:endParaRPr lang="fi-FI" sz="900" b="1">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b="1">
                          <a:solidFill>
                            <a:srgbClr val="000000"/>
                          </a:solidFill>
                          <a:effectLst/>
                          <a:latin typeface="+mn-lt"/>
                          <a:ea typeface="Calibri Light" panose="020F0302020204030204" pitchFamily="34" charset="0"/>
                          <a:cs typeface="Readex Pro Lite" pitchFamily="2" charset="-78"/>
                        </a:rPr>
                        <a:t>10 %</a:t>
                      </a:r>
                      <a:endParaRPr lang="fi-FI" sz="900" b="1">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b="1">
                          <a:solidFill>
                            <a:srgbClr val="000000"/>
                          </a:solidFill>
                          <a:effectLst/>
                          <a:latin typeface="+mn-lt"/>
                          <a:ea typeface="Calibri Light" panose="020F0302020204030204" pitchFamily="34" charset="0"/>
                          <a:cs typeface="Readex Pro Lite" pitchFamily="2" charset="-78"/>
                        </a:rPr>
                        <a:t>3 %</a:t>
                      </a:r>
                      <a:endParaRPr lang="fi-FI" sz="900" b="1">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b="1">
                          <a:solidFill>
                            <a:srgbClr val="000000"/>
                          </a:solidFill>
                          <a:effectLst/>
                          <a:latin typeface="+mn-lt"/>
                          <a:ea typeface="Calibri Light" panose="020F0302020204030204" pitchFamily="34" charset="0"/>
                          <a:cs typeface="Readex Pro Lite" pitchFamily="2" charset="-78"/>
                        </a:rPr>
                        <a:t>32 %</a:t>
                      </a:r>
                      <a:endParaRPr lang="fi-FI" sz="900" b="1">
                        <a:effectLst/>
                        <a:latin typeface="+mn-lt"/>
                        <a:ea typeface="Calibri Light" panose="020F0302020204030204" pitchFamily="34" charset="0"/>
                        <a:cs typeface="Readex Pro Lite" pitchFamily="2" charset="-78"/>
                      </a:endParaRPr>
                    </a:p>
                  </a:txBody>
                  <a:tcPr marL="36195" marR="36195" marT="10795" marB="10795" anchor="ctr"/>
                </a:tc>
                <a:extLst>
                  <a:ext uri="{0D108BD9-81ED-4DB2-BD59-A6C34878D82A}">
                    <a16:rowId xmlns:a16="http://schemas.microsoft.com/office/drawing/2014/main" val="4062918944"/>
                  </a:ext>
                </a:extLst>
              </a:tr>
              <a:tr h="137701">
                <a:tc>
                  <a:txBody>
                    <a:bodyPr/>
                    <a:lstStyle/>
                    <a:p>
                      <a:r>
                        <a:rPr lang="fi-FI" sz="900"/>
                        <a:t>    Ammatillisessa kuntoutuksessa</a:t>
                      </a:r>
                    </a:p>
                  </a:txBody>
                  <a:tcPr marL="36000" marR="36000" marT="10800" marB="10800"/>
                </a:tc>
                <a:tc>
                  <a:txBody>
                    <a:bodyPr/>
                    <a:lstStyle/>
                    <a:p>
                      <a:pPr algn="ctr">
                        <a:lnSpc>
                          <a:spcPct val="125000"/>
                        </a:lnSpc>
                        <a:spcAft>
                          <a:spcPts val="1000"/>
                        </a:spcAft>
                        <a:buNone/>
                      </a:pPr>
                      <a:r>
                        <a:rPr lang="fi-FI" sz="900" b="0">
                          <a:solidFill>
                            <a:srgbClr val="000000"/>
                          </a:solidFill>
                          <a:effectLst/>
                          <a:latin typeface="+mn-lt"/>
                          <a:ea typeface="Calibri Light" panose="020F0302020204030204" pitchFamily="34" charset="0"/>
                          <a:cs typeface="Readex Pro Lite" pitchFamily="2" charset="-78"/>
                        </a:rPr>
                        <a:t>10</a:t>
                      </a:r>
                      <a:endParaRPr lang="fi-FI" sz="900" b="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100</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10</a:t>
                      </a:r>
                      <a:endParaRPr lang="fi-FI" sz="900">
                        <a:effectLst/>
                        <a:latin typeface="+mn-lt"/>
                        <a:ea typeface="Calibri Light" panose="020F0302020204030204" pitchFamily="34" charset="0"/>
                        <a:cs typeface="Readex Pro Lite" pitchFamily="2" charset="-78"/>
                      </a:endParaRPr>
                    </a:p>
                  </a:txBody>
                  <a:tcPr marL="36195" marR="36195" marT="10795" marB="10795" anchor="ctr"/>
                </a:tc>
                <a:extLst>
                  <a:ext uri="{0D108BD9-81ED-4DB2-BD59-A6C34878D82A}">
                    <a16:rowId xmlns:a16="http://schemas.microsoft.com/office/drawing/2014/main" val="3151825471"/>
                  </a:ext>
                </a:extLst>
              </a:tr>
              <a:tr h="137701">
                <a:tc>
                  <a:txBody>
                    <a:bodyPr/>
                    <a:lstStyle/>
                    <a:p>
                      <a:r>
                        <a:rPr lang="fi-FI" sz="900"/>
                        <a:t>    Eläke</a:t>
                      </a:r>
                    </a:p>
                  </a:txBody>
                  <a:tcPr marL="36000" marR="36000" marT="10800" marB="10800"/>
                </a:tc>
                <a:tc>
                  <a:txBody>
                    <a:bodyPr/>
                    <a:lstStyle/>
                    <a:p>
                      <a:pPr algn="ctr">
                        <a:lnSpc>
                          <a:spcPct val="125000"/>
                        </a:lnSpc>
                        <a:spcAft>
                          <a:spcPts val="1000"/>
                        </a:spcAft>
                        <a:buNone/>
                      </a:pPr>
                      <a:r>
                        <a:rPr lang="fi-FI" sz="900" b="0">
                          <a:solidFill>
                            <a:srgbClr val="000000"/>
                          </a:solidFill>
                          <a:effectLst/>
                          <a:latin typeface="+mn-lt"/>
                          <a:ea typeface="Calibri Light" panose="020F0302020204030204" pitchFamily="34" charset="0"/>
                          <a:cs typeface="Readex Pro Lite" pitchFamily="2" charset="-78"/>
                        </a:rPr>
                        <a:t>20</a:t>
                      </a:r>
                      <a:endParaRPr lang="fi-FI" sz="900" b="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40</a:t>
                      </a:r>
                      <a:endParaRPr lang="fi-FI" sz="900">
                        <a:effectLst/>
                        <a:latin typeface="+mn-lt"/>
                        <a:ea typeface="Calibri Light" panose="020F0302020204030204" pitchFamily="34" charset="0"/>
                        <a:cs typeface="Readex Pro Lite" pitchFamily="2" charset="-78"/>
                      </a:endParaRPr>
                    </a:p>
                  </a:txBody>
                  <a:tcPr marL="36195" marR="36195" marT="10795" marB="10795" anchor="ctr"/>
                </a:tc>
                <a:extLst>
                  <a:ext uri="{0D108BD9-81ED-4DB2-BD59-A6C34878D82A}">
                    <a16:rowId xmlns:a16="http://schemas.microsoft.com/office/drawing/2014/main" val="3119742637"/>
                  </a:ext>
                </a:extLst>
              </a:tr>
              <a:tr h="137701">
                <a:tc>
                  <a:txBody>
                    <a:bodyPr/>
                    <a:lstStyle/>
                    <a:p>
                      <a:r>
                        <a:rPr lang="fi-FI" sz="900"/>
                        <a:t>    Muu työvoiman ulkopuolella</a:t>
                      </a:r>
                    </a:p>
                  </a:txBody>
                  <a:tcPr marL="36000" marR="36000" marT="10800" marB="10800"/>
                </a:tc>
                <a:tc>
                  <a:txBody>
                    <a:bodyPr/>
                    <a:lstStyle/>
                    <a:p>
                      <a:pPr algn="ctr">
                        <a:lnSpc>
                          <a:spcPct val="125000"/>
                        </a:lnSpc>
                        <a:spcAft>
                          <a:spcPts val="1000"/>
                        </a:spcAft>
                        <a:buNone/>
                      </a:pPr>
                      <a:r>
                        <a:rPr lang="fi-FI" sz="900" b="0">
                          <a:solidFill>
                            <a:srgbClr val="000000"/>
                          </a:solidFill>
                          <a:effectLst/>
                          <a:latin typeface="+mn-lt"/>
                          <a:ea typeface="Calibri Light" panose="020F0302020204030204" pitchFamily="34" charset="0"/>
                          <a:cs typeface="Readex Pro Lite" pitchFamily="2" charset="-78"/>
                        </a:rPr>
                        <a:t>70</a:t>
                      </a:r>
                      <a:endParaRPr lang="fi-FI" sz="900" b="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100</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100</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100</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0</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a:solidFill>
                            <a:srgbClr val="000000"/>
                          </a:solidFill>
                          <a:effectLst/>
                          <a:latin typeface="+mn-lt"/>
                          <a:ea typeface="Calibri Light" panose="020F0302020204030204" pitchFamily="34" charset="0"/>
                          <a:cs typeface="Readex Pro Lite" pitchFamily="2" charset="-78"/>
                        </a:rPr>
                        <a:t>50</a:t>
                      </a:r>
                      <a:endParaRPr lang="fi-FI" sz="900">
                        <a:effectLst/>
                        <a:latin typeface="+mn-lt"/>
                        <a:ea typeface="Calibri Light" panose="020F0302020204030204" pitchFamily="34" charset="0"/>
                        <a:cs typeface="Readex Pro Lite" pitchFamily="2" charset="-78"/>
                      </a:endParaRPr>
                    </a:p>
                  </a:txBody>
                  <a:tcPr marL="36195" marR="36195" marT="10795" marB="10795" anchor="ctr"/>
                </a:tc>
                <a:extLst>
                  <a:ext uri="{0D108BD9-81ED-4DB2-BD59-A6C34878D82A}">
                    <a16:rowId xmlns:a16="http://schemas.microsoft.com/office/drawing/2014/main" val="187650553"/>
                  </a:ext>
                </a:extLst>
              </a:tr>
              <a:tr h="137701">
                <a:tc>
                  <a:txBody>
                    <a:bodyPr/>
                    <a:lstStyle/>
                    <a:p>
                      <a:r>
                        <a:rPr lang="fi-FI" sz="900" b="1"/>
                        <a:t>Työtön</a:t>
                      </a:r>
                    </a:p>
                  </a:txBody>
                  <a:tcPr marL="36000" marR="36000" marT="10800" marB="10800"/>
                </a:tc>
                <a:tc>
                  <a:txBody>
                    <a:bodyPr/>
                    <a:lstStyle/>
                    <a:p>
                      <a:pPr algn="ctr">
                        <a:lnSpc>
                          <a:spcPct val="125000"/>
                        </a:lnSpc>
                        <a:spcAft>
                          <a:spcPts val="1000"/>
                        </a:spcAft>
                        <a:buNone/>
                      </a:pPr>
                      <a:r>
                        <a:rPr lang="fi-FI" sz="900" b="1">
                          <a:solidFill>
                            <a:srgbClr val="000000"/>
                          </a:solidFill>
                          <a:effectLst/>
                          <a:latin typeface="+mn-lt"/>
                          <a:ea typeface="Calibri Light" panose="020F0302020204030204" pitchFamily="34" charset="0"/>
                          <a:cs typeface="Readex Pro Lite" pitchFamily="2" charset="-78"/>
                        </a:rPr>
                        <a:t>11 %</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b="1">
                          <a:solidFill>
                            <a:srgbClr val="000000"/>
                          </a:solidFill>
                          <a:effectLst/>
                          <a:latin typeface="+mn-lt"/>
                          <a:ea typeface="Calibri Light" panose="020F0302020204030204" pitchFamily="34" charset="0"/>
                          <a:cs typeface="Readex Pro Lite" pitchFamily="2" charset="-78"/>
                        </a:rPr>
                        <a:t>6 %</a:t>
                      </a:r>
                      <a:endParaRPr lang="fi-FI" sz="900" b="1">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b="1">
                          <a:solidFill>
                            <a:srgbClr val="000000"/>
                          </a:solidFill>
                          <a:effectLst/>
                          <a:latin typeface="+mn-lt"/>
                          <a:ea typeface="Calibri Light" panose="020F0302020204030204" pitchFamily="34" charset="0"/>
                          <a:cs typeface="Readex Pro Lite" pitchFamily="2" charset="-78"/>
                        </a:rPr>
                        <a:t>6 %</a:t>
                      </a:r>
                      <a:endParaRPr lang="fi-FI" sz="900" b="1">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b="1">
                          <a:solidFill>
                            <a:srgbClr val="000000"/>
                          </a:solidFill>
                          <a:effectLst/>
                          <a:latin typeface="+mn-lt"/>
                          <a:ea typeface="Calibri Light" panose="020F0302020204030204" pitchFamily="34" charset="0"/>
                          <a:cs typeface="Readex Pro Lite" pitchFamily="2" charset="-78"/>
                        </a:rPr>
                        <a:t>10 %</a:t>
                      </a:r>
                      <a:endParaRPr lang="fi-FI" sz="900" b="1">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b="1">
                          <a:solidFill>
                            <a:srgbClr val="000000"/>
                          </a:solidFill>
                          <a:effectLst/>
                          <a:latin typeface="+mn-lt"/>
                          <a:ea typeface="Calibri Light" panose="020F0302020204030204" pitchFamily="34" charset="0"/>
                          <a:cs typeface="Readex Pro Lite" pitchFamily="2" charset="-78"/>
                        </a:rPr>
                        <a:t>36 %</a:t>
                      </a:r>
                      <a:endParaRPr lang="fi-FI" sz="900" b="1">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b="1">
                          <a:solidFill>
                            <a:srgbClr val="000000"/>
                          </a:solidFill>
                          <a:effectLst/>
                          <a:latin typeface="+mn-lt"/>
                          <a:ea typeface="Calibri Light" panose="020F0302020204030204" pitchFamily="34" charset="0"/>
                          <a:cs typeface="Readex Pro Lite" pitchFamily="2" charset="-78"/>
                        </a:rPr>
                        <a:t>3 %</a:t>
                      </a:r>
                      <a:endParaRPr lang="fi-FI" sz="900" b="1">
                        <a:effectLst/>
                        <a:latin typeface="+mn-lt"/>
                        <a:ea typeface="Calibri Light" panose="020F0302020204030204" pitchFamily="34" charset="0"/>
                        <a:cs typeface="Readex Pro Lite" pitchFamily="2" charset="-78"/>
                      </a:endParaRPr>
                    </a:p>
                  </a:txBody>
                  <a:tcPr marL="36195" marR="36195" marT="10795" marB="10795" anchor="ctr"/>
                </a:tc>
                <a:extLst>
                  <a:ext uri="{0D108BD9-81ED-4DB2-BD59-A6C34878D82A}">
                    <a16:rowId xmlns:a16="http://schemas.microsoft.com/office/drawing/2014/main" val="8714330"/>
                  </a:ext>
                </a:extLst>
              </a:tr>
              <a:tr h="137701">
                <a:tc>
                  <a:txBody>
                    <a:bodyPr/>
                    <a:lstStyle/>
                    <a:p>
                      <a:r>
                        <a:rPr lang="fi-FI" sz="900" b="1"/>
                        <a:t>Muuttanut eri paikkakunnalle</a:t>
                      </a:r>
                    </a:p>
                  </a:txBody>
                  <a:tcPr marL="36000" marR="36000" marT="10800" marB="10800"/>
                </a:tc>
                <a:tc>
                  <a:txBody>
                    <a:bodyPr/>
                    <a:lstStyle/>
                    <a:p>
                      <a:pPr algn="ctr">
                        <a:lnSpc>
                          <a:spcPct val="125000"/>
                        </a:lnSpc>
                        <a:spcAft>
                          <a:spcPts val="1000"/>
                        </a:spcAft>
                        <a:buNone/>
                      </a:pPr>
                      <a:r>
                        <a:rPr lang="fi-FI" sz="900" b="1">
                          <a:solidFill>
                            <a:srgbClr val="000000"/>
                          </a:solidFill>
                          <a:effectLst/>
                          <a:latin typeface="+mn-lt"/>
                          <a:ea typeface="Calibri Light" panose="020F0302020204030204" pitchFamily="34" charset="0"/>
                          <a:cs typeface="Readex Pro Lite" pitchFamily="2" charset="-78"/>
                        </a:rPr>
                        <a:t>11 %</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b="1">
                          <a:solidFill>
                            <a:srgbClr val="000000"/>
                          </a:solidFill>
                          <a:effectLst/>
                          <a:latin typeface="+mn-lt"/>
                          <a:ea typeface="Calibri Light" panose="020F0302020204030204" pitchFamily="34" charset="0"/>
                          <a:cs typeface="Readex Pro Lite" pitchFamily="2" charset="-78"/>
                        </a:rPr>
                        <a:t>4 %</a:t>
                      </a:r>
                      <a:endParaRPr lang="fi-FI" sz="900" b="1">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b="1">
                          <a:solidFill>
                            <a:srgbClr val="000000"/>
                          </a:solidFill>
                          <a:effectLst/>
                          <a:latin typeface="+mn-lt"/>
                          <a:ea typeface="Calibri Light" panose="020F0302020204030204" pitchFamily="34" charset="0"/>
                          <a:cs typeface="Readex Pro Lite" pitchFamily="2" charset="-78"/>
                        </a:rPr>
                        <a:t>30 %</a:t>
                      </a:r>
                      <a:endParaRPr lang="fi-FI" sz="900" b="1">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b="1">
                          <a:solidFill>
                            <a:srgbClr val="000000"/>
                          </a:solidFill>
                          <a:effectLst/>
                          <a:latin typeface="+mn-lt"/>
                          <a:ea typeface="Calibri Light" panose="020F0302020204030204" pitchFamily="34" charset="0"/>
                          <a:cs typeface="Readex Pro Lite" pitchFamily="2" charset="-78"/>
                        </a:rPr>
                        <a:t>10 %</a:t>
                      </a:r>
                      <a:endParaRPr lang="fi-FI" sz="900" b="1">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b="1">
                          <a:solidFill>
                            <a:srgbClr val="000000"/>
                          </a:solidFill>
                          <a:effectLst/>
                          <a:latin typeface="+mn-lt"/>
                          <a:ea typeface="Calibri Light" panose="020F0302020204030204" pitchFamily="34" charset="0"/>
                          <a:cs typeface="Readex Pro Lite" pitchFamily="2" charset="-78"/>
                        </a:rPr>
                        <a:t>13 %</a:t>
                      </a:r>
                      <a:endParaRPr lang="fi-FI" sz="900" b="1">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b="1">
                          <a:solidFill>
                            <a:srgbClr val="000000"/>
                          </a:solidFill>
                          <a:effectLst/>
                          <a:latin typeface="+mn-lt"/>
                          <a:ea typeface="Calibri Light" panose="020F0302020204030204" pitchFamily="34" charset="0"/>
                          <a:cs typeface="Readex Pro Lite" pitchFamily="2" charset="-78"/>
                        </a:rPr>
                        <a:t>0 %</a:t>
                      </a:r>
                      <a:endParaRPr lang="fi-FI" sz="900" b="1">
                        <a:effectLst/>
                        <a:latin typeface="+mn-lt"/>
                        <a:ea typeface="Calibri Light" panose="020F0302020204030204" pitchFamily="34" charset="0"/>
                        <a:cs typeface="Readex Pro Lite" pitchFamily="2" charset="-78"/>
                      </a:endParaRPr>
                    </a:p>
                  </a:txBody>
                  <a:tcPr marL="36195" marR="36195" marT="10795" marB="10795" anchor="ctr"/>
                </a:tc>
                <a:extLst>
                  <a:ext uri="{0D108BD9-81ED-4DB2-BD59-A6C34878D82A}">
                    <a16:rowId xmlns:a16="http://schemas.microsoft.com/office/drawing/2014/main" val="4173720017"/>
                  </a:ext>
                </a:extLst>
              </a:tr>
              <a:tr h="137701">
                <a:tc>
                  <a:txBody>
                    <a:bodyPr/>
                    <a:lstStyle/>
                    <a:p>
                      <a:r>
                        <a:rPr lang="fi-FI" sz="900" b="1"/>
                        <a:t>Muu / ei tietoa</a:t>
                      </a:r>
                    </a:p>
                  </a:txBody>
                  <a:tcPr marL="36000" marR="36000" marT="10800" marB="10800"/>
                </a:tc>
                <a:tc>
                  <a:txBody>
                    <a:bodyPr/>
                    <a:lstStyle/>
                    <a:p>
                      <a:pPr algn="ctr">
                        <a:lnSpc>
                          <a:spcPct val="125000"/>
                        </a:lnSpc>
                        <a:spcAft>
                          <a:spcPts val="1000"/>
                        </a:spcAft>
                        <a:buNone/>
                      </a:pPr>
                      <a:r>
                        <a:rPr lang="fi-FI" sz="900" b="1">
                          <a:solidFill>
                            <a:srgbClr val="000000"/>
                          </a:solidFill>
                          <a:effectLst/>
                          <a:latin typeface="+mn-lt"/>
                          <a:ea typeface="Calibri Light" panose="020F0302020204030204" pitchFamily="34" charset="0"/>
                          <a:cs typeface="Readex Pro Lite" pitchFamily="2" charset="-78"/>
                        </a:rPr>
                        <a:t>4 %</a:t>
                      </a:r>
                      <a:endParaRPr lang="fi-FI" sz="9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b="1">
                          <a:solidFill>
                            <a:srgbClr val="000000"/>
                          </a:solidFill>
                          <a:effectLst/>
                          <a:latin typeface="+mn-lt"/>
                          <a:ea typeface="Calibri Light" panose="020F0302020204030204" pitchFamily="34" charset="0"/>
                          <a:cs typeface="Readex Pro Lite" pitchFamily="2" charset="-78"/>
                        </a:rPr>
                        <a:t>2 %</a:t>
                      </a:r>
                      <a:endParaRPr lang="fi-FI" sz="900" b="1">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b="1">
                          <a:solidFill>
                            <a:srgbClr val="000000"/>
                          </a:solidFill>
                          <a:effectLst/>
                          <a:latin typeface="+mn-lt"/>
                          <a:ea typeface="Calibri Light" panose="020F0302020204030204" pitchFamily="34" charset="0"/>
                          <a:cs typeface="Readex Pro Lite" pitchFamily="2" charset="-78"/>
                        </a:rPr>
                        <a:t>9 %</a:t>
                      </a:r>
                      <a:endParaRPr lang="fi-FI" sz="900" b="1">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b="1">
                          <a:solidFill>
                            <a:srgbClr val="000000"/>
                          </a:solidFill>
                          <a:effectLst/>
                          <a:latin typeface="+mn-lt"/>
                          <a:ea typeface="Calibri Light" panose="020F0302020204030204" pitchFamily="34" charset="0"/>
                          <a:cs typeface="Readex Pro Lite" pitchFamily="2" charset="-78"/>
                        </a:rPr>
                        <a:t>10 %</a:t>
                      </a:r>
                      <a:endParaRPr lang="fi-FI" sz="900" b="1">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b="1">
                          <a:solidFill>
                            <a:srgbClr val="000000"/>
                          </a:solidFill>
                          <a:effectLst/>
                          <a:latin typeface="+mn-lt"/>
                          <a:ea typeface="Calibri Light" panose="020F0302020204030204" pitchFamily="34" charset="0"/>
                          <a:cs typeface="Readex Pro Lite" pitchFamily="2" charset="-78"/>
                        </a:rPr>
                        <a:t>0 %</a:t>
                      </a:r>
                      <a:endParaRPr lang="fi-FI" sz="900" b="1">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900" b="1">
                          <a:solidFill>
                            <a:srgbClr val="000000"/>
                          </a:solidFill>
                          <a:effectLst/>
                          <a:latin typeface="+mn-lt"/>
                          <a:ea typeface="Calibri Light" panose="020F0302020204030204" pitchFamily="34" charset="0"/>
                          <a:cs typeface="Readex Pro Lite" pitchFamily="2" charset="-78"/>
                        </a:rPr>
                        <a:t>3 %</a:t>
                      </a:r>
                      <a:endParaRPr lang="fi-FI" sz="900" b="1">
                        <a:effectLst/>
                        <a:latin typeface="+mn-lt"/>
                        <a:ea typeface="Calibri Light" panose="020F0302020204030204" pitchFamily="34" charset="0"/>
                        <a:cs typeface="Readex Pro Lite" pitchFamily="2" charset="-78"/>
                      </a:endParaRPr>
                    </a:p>
                  </a:txBody>
                  <a:tcPr marL="36195" marR="36195" marT="10795" marB="10795" anchor="ctr"/>
                </a:tc>
                <a:extLst>
                  <a:ext uri="{0D108BD9-81ED-4DB2-BD59-A6C34878D82A}">
                    <a16:rowId xmlns:a16="http://schemas.microsoft.com/office/drawing/2014/main" val="582261034"/>
                  </a:ext>
                </a:extLst>
              </a:tr>
            </a:tbl>
          </a:graphicData>
        </a:graphic>
      </p:graphicFrame>
    </p:spTree>
    <p:extLst>
      <p:ext uri="{BB962C8B-B14F-4D97-AF65-F5344CB8AC3E}">
        <p14:creationId xmlns:p14="http://schemas.microsoft.com/office/powerpoint/2010/main" val="25044514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C3F8BD60-7CA7-BA00-C02A-92C509DD5707}"/>
              </a:ext>
            </a:extLst>
          </p:cNvPr>
          <p:cNvSpPr>
            <a:spLocks noGrp="1"/>
          </p:cNvSpPr>
          <p:nvPr>
            <p:ph type="title"/>
          </p:nvPr>
        </p:nvSpPr>
        <p:spPr/>
        <p:txBody>
          <a:bodyPr/>
          <a:lstStyle/>
          <a:p>
            <a:r>
              <a:rPr lang="fi-FI"/>
              <a:t>3. Vaikutusarvio</a:t>
            </a:r>
          </a:p>
        </p:txBody>
      </p:sp>
      <p:sp>
        <p:nvSpPr>
          <p:cNvPr id="4" name="Dian numeron paikkamerkki 3">
            <a:extLst>
              <a:ext uri="{FF2B5EF4-FFF2-40B4-BE49-F238E27FC236}">
                <a16:creationId xmlns:a16="http://schemas.microsoft.com/office/drawing/2014/main" id="{A4FF144B-3668-19B0-D1F4-BEC95891821D}"/>
              </a:ext>
            </a:extLst>
          </p:cNvPr>
          <p:cNvSpPr>
            <a:spLocks noGrp="1"/>
          </p:cNvSpPr>
          <p:nvPr>
            <p:ph type="sldNum" sz="quarter" idx="12"/>
          </p:nvPr>
        </p:nvSpPr>
        <p:spPr/>
        <p:txBody>
          <a:bodyPr/>
          <a:lstStyle/>
          <a:p>
            <a:fld id="{D106FC8A-82DD-A442-9B6A-8A71E88F6711}" type="slidenum">
              <a:rPr lang="en-FI" smtClean="0"/>
              <a:pPr/>
              <a:t>17</a:t>
            </a:fld>
            <a:endParaRPr lang="en-FI"/>
          </a:p>
        </p:txBody>
      </p:sp>
      <p:sp>
        <p:nvSpPr>
          <p:cNvPr id="3" name="Tekstin paikkamerkki 2">
            <a:extLst>
              <a:ext uri="{FF2B5EF4-FFF2-40B4-BE49-F238E27FC236}">
                <a16:creationId xmlns:a16="http://schemas.microsoft.com/office/drawing/2014/main" id="{D69EEC17-9552-58A3-0DC1-5EEFB3FFDD66}"/>
              </a:ext>
            </a:extLst>
          </p:cNvPr>
          <p:cNvSpPr>
            <a:spLocks noGrp="1"/>
          </p:cNvSpPr>
          <p:nvPr>
            <p:ph type="body" idx="1"/>
          </p:nvPr>
        </p:nvSpPr>
        <p:spPr>
          <a:xfrm>
            <a:off x="4167739" y="3675761"/>
            <a:ext cx="6232184" cy="2129727"/>
          </a:xfrm>
        </p:spPr>
        <p:txBody>
          <a:bodyPr>
            <a:normAutofit/>
          </a:bodyPr>
          <a:lstStyle/>
          <a:p>
            <a:pPr marL="800100" lvl="1" indent="-342900">
              <a:buFont typeface="Arial" panose="020B0604020202020204" pitchFamily="34" charset="0"/>
              <a:buChar char="•"/>
            </a:pPr>
            <a:r>
              <a:rPr lang="fi-FI"/>
              <a:t>Työllistyminen </a:t>
            </a:r>
          </a:p>
          <a:p>
            <a:pPr marL="800100" lvl="1" indent="-342900">
              <a:buFont typeface="Arial" panose="020B0604020202020204" pitchFamily="34" charset="0"/>
              <a:buChar char="•"/>
            </a:pPr>
            <a:r>
              <a:rPr lang="fi-FI"/>
              <a:t>Taloudellisuus</a:t>
            </a:r>
          </a:p>
          <a:p>
            <a:pPr marL="800100" lvl="1" indent="-342900">
              <a:buFont typeface="Arial" panose="020B0604020202020204" pitchFamily="34" charset="0"/>
              <a:buChar char="•"/>
            </a:pPr>
            <a:r>
              <a:rPr lang="fi-FI"/>
              <a:t>Toiminnan kehittäminen </a:t>
            </a:r>
            <a:br>
              <a:rPr lang="fi-FI"/>
            </a:br>
            <a:r>
              <a:rPr lang="fi-FI"/>
              <a:t>ja jatkuvuus</a:t>
            </a:r>
          </a:p>
          <a:p>
            <a:pPr algn="l"/>
            <a:endParaRPr lang="fi-FI"/>
          </a:p>
        </p:txBody>
      </p:sp>
    </p:spTree>
    <p:extLst>
      <p:ext uri="{BB962C8B-B14F-4D97-AF65-F5344CB8AC3E}">
        <p14:creationId xmlns:p14="http://schemas.microsoft.com/office/powerpoint/2010/main" val="27053251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B2F728-D9E7-1574-F43E-8A47E3008595}"/>
              </a:ext>
            </a:extLst>
          </p:cNvPr>
          <p:cNvSpPr>
            <a:spLocks noGrp="1"/>
          </p:cNvSpPr>
          <p:nvPr>
            <p:ph type="title"/>
          </p:nvPr>
        </p:nvSpPr>
        <p:spPr>
          <a:xfrm>
            <a:off x="550863" y="365126"/>
            <a:ext cx="11090275" cy="745920"/>
          </a:xfrm>
        </p:spPr>
        <p:txBody>
          <a:bodyPr>
            <a:normAutofit/>
          </a:bodyPr>
          <a:lstStyle/>
          <a:p>
            <a:r>
              <a:rPr lang="fi-FI" sz="2400"/>
              <a:t>Työllistyminen – kontrolloinnin laatu ja seurannan toimeenpano</a:t>
            </a:r>
          </a:p>
        </p:txBody>
      </p:sp>
      <p:sp>
        <p:nvSpPr>
          <p:cNvPr id="3" name="Sisällön paikkamerkki 2">
            <a:extLst>
              <a:ext uri="{FF2B5EF4-FFF2-40B4-BE49-F238E27FC236}">
                <a16:creationId xmlns:a16="http://schemas.microsoft.com/office/drawing/2014/main" id="{C50FCE83-F5F0-4D8E-BB07-6B67AE42D419}"/>
              </a:ext>
            </a:extLst>
          </p:cNvPr>
          <p:cNvSpPr>
            <a:spLocks noGrp="1"/>
          </p:cNvSpPr>
          <p:nvPr>
            <p:ph idx="1"/>
          </p:nvPr>
        </p:nvSpPr>
        <p:spPr>
          <a:xfrm>
            <a:off x="550864" y="1203318"/>
            <a:ext cx="11051202" cy="4894246"/>
          </a:xfrm>
        </p:spPr>
        <p:txBody>
          <a:bodyPr>
            <a:normAutofit fontScale="55000" lnSpcReduction="20000"/>
          </a:bodyPr>
          <a:lstStyle/>
          <a:p>
            <a:pPr>
              <a:lnSpc>
                <a:spcPct val="120000"/>
              </a:lnSpc>
            </a:pPr>
            <a:r>
              <a:rPr lang="fi-FI"/>
              <a:t>Arvioinnin 1. vaiheessa jatkokehitettiin hankkeen työllistymisen jälkikontrollointia ja laadunseurantaa. Seurannasta ja kirjauskäytännöistä tehtiin yksityiskohtaisempia. Seurantaa jatketaan siten, että tietoa kerättiin hankkeen päättyessä sekä 3 kk ja 6 kk palvelun (asiakkuuden) päättymisen jälkeen. 3 kk:n seuranta on ajallisesti yhdenmukainen mm. työvälityksen tilastointiin. </a:t>
            </a:r>
          </a:p>
          <a:p>
            <a:pPr>
              <a:lnSpc>
                <a:spcPct val="120000"/>
              </a:lnSpc>
            </a:pPr>
            <a:r>
              <a:rPr lang="fi-FI"/>
              <a:t>Uusi seurantamenetelmä kehittyi osaksi hankkeen asiakastyötä ja toteutettiin hanketyöntekijöiden toimesta asiakasyhteydenottoina. </a:t>
            </a:r>
          </a:p>
          <a:p>
            <a:pPr>
              <a:lnSpc>
                <a:spcPct val="120000"/>
              </a:lnSpc>
            </a:pPr>
            <a:r>
              <a:rPr lang="fi-FI"/>
              <a:t>Jälkiseurannassa keskeistä oli:</a:t>
            </a:r>
          </a:p>
          <a:p>
            <a:pPr lvl="1">
              <a:lnSpc>
                <a:spcPct val="120000"/>
              </a:lnSpc>
            </a:pPr>
            <a:r>
              <a:rPr lang="fi-FI"/>
              <a:t>Onko työllistyminen koko- tai osa-aikaista </a:t>
            </a:r>
          </a:p>
          <a:p>
            <a:pPr lvl="1">
              <a:lnSpc>
                <a:spcPct val="120000"/>
              </a:lnSpc>
            </a:pPr>
            <a:r>
              <a:rPr lang="fi-FI"/>
              <a:t>Onko työllistyminen määräaikainen vai toistaiseksi voimassa oleva </a:t>
            </a:r>
          </a:p>
          <a:p>
            <a:pPr lvl="1">
              <a:lnSpc>
                <a:spcPct val="120000"/>
              </a:lnSpc>
            </a:pPr>
            <a:r>
              <a:rPr lang="fi-FI"/>
              <a:t>Käytetäänkö työllistymiseen tukia (esim. palkkatukea, kuntalisää tms.)  </a:t>
            </a:r>
          </a:p>
          <a:p>
            <a:pPr lvl="1">
              <a:lnSpc>
                <a:spcPct val="120000"/>
              </a:lnSpc>
            </a:pPr>
            <a:r>
              <a:rPr lang="fi-FI"/>
              <a:t>Tai vaihtoehtoisesti onko asiakas perustanut yrityksen (ja saako tähän starttirahaa)</a:t>
            </a:r>
          </a:p>
          <a:p>
            <a:pPr lvl="1">
              <a:lnSpc>
                <a:spcPct val="120000"/>
              </a:lnSpc>
            </a:pPr>
            <a:r>
              <a:rPr lang="fi-FI"/>
              <a:t>Myös muut kuin työllistymiseen johtaneet jatkopolut saatiin kontrollissa hyvin selville </a:t>
            </a:r>
          </a:p>
          <a:p>
            <a:pPr>
              <a:lnSpc>
                <a:spcPct val="120000"/>
              </a:lnSpc>
              <a:buFont typeface="Wingdings" panose="05000000000000000000" pitchFamily="2" charset="2"/>
              <a:buChar char="Ø"/>
            </a:pPr>
            <a:r>
              <a:rPr lang="fi-FI"/>
              <a:t>Arvioinnissa tarkastellaan 3 kk tuloksia, koska tästä vaiheesta saatavat tiedot ovat arviointihetkellä kattavampia. Seurannan perusteella henkilön työllistymisprosentti hieman laskee 3 kk:n kohdalla ja edelleen 6 kk:n kohdalla verrattuna tilanteeseen hankkeen päättyessä, mutta työllistymisen laatu ajan myötä hieman kasvaa.</a:t>
            </a:r>
            <a:endParaRPr lang="fi-FI" i="1"/>
          </a:p>
          <a:p>
            <a:pPr>
              <a:lnSpc>
                <a:spcPct val="120000"/>
              </a:lnSpc>
              <a:buFont typeface="Wingdings" panose="05000000000000000000" pitchFamily="2" charset="2"/>
              <a:buChar char="Ø"/>
            </a:pPr>
            <a:r>
              <a:rPr lang="fi-FI" i="1"/>
              <a:t>Seurantakäytännöllä ja tilastoinnilla voi itsessään olla vaikutusta siihen, että asiakkaiden työllistymisen tukeminen on entistä tavoitteellisempaa ja siinä painotetaan riittävän kestävään ja laadukkaaseen työllistämiseen. Asiakasyhteydenotot hankkeen päättymisen jälkeen (3 ja 6 kk) voivat myös parantaa asiakaskokemusta.</a:t>
            </a:r>
          </a:p>
          <a:p>
            <a:pPr>
              <a:lnSpc>
                <a:spcPct val="120000"/>
              </a:lnSpc>
              <a:buFont typeface="Wingdings" panose="05000000000000000000" pitchFamily="2" charset="2"/>
              <a:buChar char="Ø"/>
            </a:pPr>
            <a:r>
              <a:rPr lang="fi-FI" i="1"/>
              <a:t>Työnvälityksen tilastointi ei tällä hetkellä yllä vastaavaan tarkkuustasoon kuin hankkeessa tehty seuranta. Tulevaisuudessa mahdollinen tulorekisteritiedon saaminen työvoimaviranomaisille parantaa työllistymislaadun seurantaa ja vastaa siten paremmin kuntien ja työllisyysalueiden tarpeisiin arvioida palveluiden työllisyys- ja talousvaikutuksia. Toistaiseksi hankkeessa kehitetty yksityiskohtaisempi seurantatapa on melko joustava käytäntö seurata työllistymistä. </a:t>
            </a:r>
          </a:p>
        </p:txBody>
      </p:sp>
      <p:sp>
        <p:nvSpPr>
          <p:cNvPr id="4" name="Dian numeron paikkamerkki 3">
            <a:extLst>
              <a:ext uri="{FF2B5EF4-FFF2-40B4-BE49-F238E27FC236}">
                <a16:creationId xmlns:a16="http://schemas.microsoft.com/office/drawing/2014/main" id="{04D269B2-2D9D-04A8-BCB3-37612E1C0BD1}"/>
              </a:ext>
            </a:extLst>
          </p:cNvPr>
          <p:cNvSpPr>
            <a:spLocks noGrp="1"/>
          </p:cNvSpPr>
          <p:nvPr>
            <p:ph type="sldNum" sz="quarter" idx="12"/>
          </p:nvPr>
        </p:nvSpPr>
        <p:spPr/>
        <p:txBody>
          <a:bodyPr/>
          <a:lstStyle/>
          <a:p>
            <a:fld id="{D106FC8A-82DD-A442-9B6A-8A71E88F6711}" type="slidenum">
              <a:rPr lang="en-FI" smtClean="0"/>
              <a:pPr/>
              <a:t>18</a:t>
            </a:fld>
            <a:endParaRPr lang="en-FI"/>
          </a:p>
        </p:txBody>
      </p:sp>
    </p:spTree>
    <p:extLst>
      <p:ext uri="{BB962C8B-B14F-4D97-AF65-F5344CB8AC3E}">
        <p14:creationId xmlns:p14="http://schemas.microsoft.com/office/powerpoint/2010/main" val="20268844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89F4AB-2991-E157-A1C0-3F40D524DD2D}"/>
            </a:ext>
          </a:extLst>
        </p:cNvPr>
        <p:cNvGrpSpPr/>
        <p:nvPr/>
      </p:nvGrpSpPr>
      <p:grpSpPr>
        <a:xfrm>
          <a:off x="0" y="0"/>
          <a:ext cx="0" cy="0"/>
          <a:chOff x="0" y="0"/>
          <a:chExt cx="0" cy="0"/>
        </a:xfrm>
      </p:grpSpPr>
      <p:graphicFrame>
        <p:nvGraphicFramePr>
          <p:cNvPr id="2" name="Taulukko 1">
            <a:extLst>
              <a:ext uri="{FF2B5EF4-FFF2-40B4-BE49-F238E27FC236}">
                <a16:creationId xmlns:a16="http://schemas.microsoft.com/office/drawing/2014/main" id="{026DD24D-4DA4-6B40-6032-32BEDF27B461}"/>
              </a:ext>
            </a:extLst>
          </p:cNvPr>
          <p:cNvGraphicFramePr>
            <a:graphicFrameLocks noGrp="1"/>
          </p:cNvGraphicFramePr>
          <p:nvPr>
            <p:extLst>
              <p:ext uri="{D42A27DB-BD31-4B8C-83A1-F6EECF244321}">
                <p14:modId xmlns:p14="http://schemas.microsoft.com/office/powerpoint/2010/main" val="2415942754"/>
              </p:ext>
            </p:extLst>
          </p:nvPr>
        </p:nvGraphicFramePr>
        <p:xfrm>
          <a:off x="442451" y="2166914"/>
          <a:ext cx="10757957" cy="1459816"/>
        </p:xfrm>
        <a:graphic>
          <a:graphicData uri="http://schemas.openxmlformats.org/drawingml/2006/table">
            <a:tbl>
              <a:tblPr firstRow="1" bandRow="1">
                <a:tableStyleId>{5C22544A-7EE6-4342-B048-85BDC9FD1C3A}</a:tableStyleId>
              </a:tblPr>
              <a:tblGrid>
                <a:gridCol w="4453295">
                  <a:extLst>
                    <a:ext uri="{9D8B030D-6E8A-4147-A177-3AD203B41FA5}">
                      <a16:colId xmlns:a16="http://schemas.microsoft.com/office/drawing/2014/main" val="3857385170"/>
                    </a:ext>
                  </a:extLst>
                </a:gridCol>
                <a:gridCol w="1050777">
                  <a:extLst>
                    <a:ext uri="{9D8B030D-6E8A-4147-A177-3AD203B41FA5}">
                      <a16:colId xmlns:a16="http://schemas.microsoft.com/office/drawing/2014/main" val="3261418778"/>
                    </a:ext>
                  </a:extLst>
                </a:gridCol>
                <a:gridCol w="1050777">
                  <a:extLst>
                    <a:ext uri="{9D8B030D-6E8A-4147-A177-3AD203B41FA5}">
                      <a16:colId xmlns:a16="http://schemas.microsoft.com/office/drawing/2014/main" val="2369028546"/>
                    </a:ext>
                  </a:extLst>
                </a:gridCol>
                <a:gridCol w="1050777">
                  <a:extLst>
                    <a:ext uri="{9D8B030D-6E8A-4147-A177-3AD203B41FA5}">
                      <a16:colId xmlns:a16="http://schemas.microsoft.com/office/drawing/2014/main" val="1257476176"/>
                    </a:ext>
                  </a:extLst>
                </a:gridCol>
                <a:gridCol w="1050777">
                  <a:extLst>
                    <a:ext uri="{9D8B030D-6E8A-4147-A177-3AD203B41FA5}">
                      <a16:colId xmlns:a16="http://schemas.microsoft.com/office/drawing/2014/main" val="3052515210"/>
                    </a:ext>
                  </a:extLst>
                </a:gridCol>
                <a:gridCol w="1050777">
                  <a:extLst>
                    <a:ext uri="{9D8B030D-6E8A-4147-A177-3AD203B41FA5}">
                      <a16:colId xmlns:a16="http://schemas.microsoft.com/office/drawing/2014/main" val="2623851942"/>
                    </a:ext>
                  </a:extLst>
                </a:gridCol>
                <a:gridCol w="1050777">
                  <a:extLst>
                    <a:ext uri="{9D8B030D-6E8A-4147-A177-3AD203B41FA5}">
                      <a16:colId xmlns:a16="http://schemas.microsoft.com/office/drawing/2014/main" val="694464056"/>
                    </a:ext>
                  </a:extLst>
                </a:gridCol>
              </a:tblGrid>
              <a:tr h="570881">
                <a:tc>
                  <a:txBody>
                    <a:bodyPr/>
                    <a:lstStyle/>
                    <a:p>
                      <a:r>
                        <a:rPr lang="fi-FI" sz="1400" u="none"/>
                        <a:t>Vastaava tulos, </a:t>
                      </a:r>
                      <a:r>
                        <a:rPr lang="fi-FI" sz="1400"/>
                        <a:t>kun tarkastelusta on poistettu henkilöt, joiden työllistymistilanteessa ei ole tapahtunut myönteistä muutosta (työssä ennen hanketta –&gt; työssä hankkeen jälkeen) * </a:t>
                      </a:r>
                      <a:endParaRPr lang="fi-FI" sz="1400" u="sng"/>
                    </a:p>
                  </a:txBody>
                  <a:tcPr marL="36000" marR="36000" marT="10800" marB="10800" anchor="ctr">
                    <a:solidFill>
                      <a:srgbClr val="00B050"/>
                    </a:solidFill>
                  </a:tcPr>
                </a:tc>
                <a:tc>
                  <a:txBody>
                    <a:bodyPr/>
                    <a:lstStyle/>
                    <a:p>
                      <a:pPr algn="ctr"/>
                      <a:r>
                        <a:rPr lang="fi-FI" sz="1400"/>
                        <a:t>Yhteensä</a:t>
                      </a:r>
                    </a:p>
                  </a:txBody>
                  <a:tcPr marL="18000" marR="18000" marT="10800" marB="10800" anchor="ctr">
                    <a:solidFill>
                      <a:srgbClr val="00B050"/>
                    </a:solidFill>
                  </a:tcPr>
                </a:tc>
                <a:tc>
                  <a:txBody>
                    <a:bodyPr/>
                    <a:lstStyle/>
                    <a:p>
                      <a:pPr algn="ctr"/>
                      <a:r>
                        <a:rPr lang="fi-FI" sz="1400"/>
                        <a:t>Kuusamo</a:t>
                      </a:r>
                    </a:p>
                  </a:txBody>
                  <a:tcPr marL="18000" marR="18000" marT="10800" marB="10800" anchor="ctr">
                    <a:solidFill>
                      <a:srgbClr val="00B050"/>
                    </a:solidFill>
                  </a:tcPr>
                </a:tc>
                <a:tc>
                  <a:txBody>
                    <a:bodyPr/>
                    <a:lstStyle/>
                    <a:p>
                      <a:pPr algn="ctr"/>
                      <a:r>
                        <a:rPr lang="fi-FI" sz="1400"/>
                        <a:t>Pudasjärvi</a:t>
                      </a:r>
                    </a:p>
                  </a:txBody>
                  <a:tcPr marL="18000" marR="18000" marT="10800" marB="10800" anchor="ctr">
                    <a:solidFill>
                      <a:srgbClr val="00B050"/>
                    </a:solidFill>
                  </a:tcPr>
                </a:tc>
                <a:tc>
                  <a:txBody>
                    <a:bodyPr/>
                    <a:lstStyle/>
                    <a:p>
                      <a:pPr algn="ctr"/>
                      <a:r>
                        <a:rPr lang="fi-FI" sz="1400"/>
                        <a:t>Taivalkoski</a:t>
                      </a:r>
                    </a:p>
                  </a:txBody>
                  <a:tcPr marL="18000" marR="18000" marT="10800" marB="10800" anchor="ctr">
                    <a:solidFill>
                      <a:srgbClr val="00B050"/>
                    </a:solidFill>
                  </a:tcPr>
                </a:tc>
                <a:tc>
                  <a:txBody>
                    <a:bodyPr/>
                    <a:lstStyle/>
                    <a:p>
                      <a:pPr algn="ctr"/>
                      <a:r>
                        <a:rPr lang="fi-FI" sz="1400"/>
                        <a:t>Puolanka</a:t>
                      </a:r>
                    </a:p>
                  </a:txBody>
                  <a:tcPr marL="18000" marR="18000" marT="10800" marB="10800" anchor="ctr">
                    <a:solidFill>
                      <a:srgbClr val="00B050"/>
                    </a:solidFill>
                  </a:tcPr>
                </a:tc>
                <a:tc>
                  <a:txBody>
                    <a:bodyPr/>
                    <a:lstStyle/>
                    <a:p>
                      <a:pPr algn="ctr"/>
                      <a:r>
                        <a:rPr lang="fi-FI" sz="1400" err="1"/>
                        <a:t>Ksakki</a:t>
                      </a:r>
                      <a:endParaRPr lang="fi-FI" sz="1400"/>
                    </a:p>
                  </a:txBody>
                  <a:tcPr marL="18000" marR="18000" marT="10800" marB="10800" anchor="ctr">
                    <a:solidFill>
                      <a:srgbClr val="00B050"/>
                    </a:solidFill>
                  </a:tcPr>
                </a:tc>
                <a:extLst>
                  <a:ext uri="{0D108BD9-81ED-4DB2-BD59-A6C34878D82A}">
                    <a16:rowId xmlns:a16="http://schemas.microsoft.com/office/drawing/2014/main" val="3879643782"/>
                  </a:ext>
                </a:extLst>
              </a:tr>
              <a:tr h="292388">
                <a:tc>
                  <a:txBody>
                    <a:bodyPr/>
                    <a:lstStyle/>
                    <a:p>
                      <a:r>
                        <a:rPr lang="fi-FI" sz="1400" b="1"/>
                        <a:t>Henkilöä</a:t>
                      </a:r>
                    </a:p>
                  </a:txBody>
                  <a:tcPr marL="36000" marR="36000" marT="10800" marB="10800" anchor="ctr">
                    <a:solidFill>
                      <a:srgbClr val="BEF8C1"/>
                    </a:solidFill>
                  </a:tcPr>
                </a:tc>
                <a:tc>
                  <a:txBody>
                    <a:bodyPr/>
                    <a:lstStyle/>
                    <a:p>
                      <a:pPr algn="ctr">
                        <a:lnSpc>
                          <a:spcPct val="125000"/>
                        </a:lnSpc>
                        <a:spcAft>
                          <a:spcPts val="1000"/>
                        </a:spcAft>
                        <a:buNone/>
                      </a:pPr>
                      <a:r>
                        <a:rPr lang="fi-FI" sz="1400" b="1">
                          <a:solidFill>
                            <a:srgbClr val="000000"/>
                          </a:solidFill>
                          <a:effectLst/>
                        </a:rPr>
                        <a:t>183 hlö</a:t>
                      </a:r>
                      <a:endParaRPr lang="fi-FI" sz="1400">
                        <a:effectLst/>
                        <a:latin typeface="+mn-lt"/>
                        <a:ea typeface="Calibri Light" panose="020F0302020204030204" pitchFamily="34" charset="0"/>
                        <a:cs typeface="Readex Pro Lite" pitchFamily="2" charset="-78"/>
                      </a:endParaRPr>
                    </a:p>
                  </a:txBody>
                  <a:tcPr marL="36195" marR="36195" marT="10795" marB="10795" anchor="ctr">
                    <a:solidFill>
                      <a:srgbClr val="BEF8C1"/>
                    </a:solidFill>
                  </a:tcPr>
                </a:tc>
                <a:tc>
                  <a:txBody>
                    <a:bodyPr/>
                    <a:lstStyle/>
                    <a:p>
                      <a:pPr algn="ctr">
                        <a:lnSpc>
                          <a:spcPct val="125000"/>
                        </a:lnSpc>
                        <a:spcAft>
                          <a:spcPts val="1000"/>
                        </a:spcAft>
                        <a:buNone/>
                      </a:pPr>
                      <a:r>
                        <a:rPr lang="fi-FI" sz="1400" b="1">
                          <a:solidFill>
                            <a:srgbClr val="000000"/>
                          </a:solidFill>
                          <a:effectLst/>
                        </a:rPr>
                        <a:t>59 hlö</a:t>
                      </a:r>
                      <a:endParaRPr lang="fi-FI" sz="1400" b="1">
                        <a:effectLst/>
                        <a:latin typeface="+mn-lt"/>
                        <a:ea typeface="Calibri Light" panose="020F0302020204030204" pitchFamily="34" charset="0"/>
                        <a:cs typeface="Readex Pro Lite" pitchFamily="2" charset="-78"/>
                      </a:endParaRPr>
                    </a:p>
                  </a:txBody>
                  <a:tcPr marL="36195" marR="36195" marT="10795" marB="10795" anchor="ctr">
                    <a:solidFill>
                      <a:srgbClr val="BEF8C1"/>
                    </a:solidFill>
                  </a:tcPr>
                </a:tc>
                <a:tc>
                  <a:txBody>
                    <a:bodyPr/>
                    <a:lstStyle/>
                    <a:p>
                      <a:pPr algn="ctr">
                        <a:lnSpc>
                          <a:spcPct val="125000"/>
                        </a:lnSpc>
                        <a:spcAft>
                          <a:spcPts val="1000"/>
                        </a:spcAft>
                        <a:buNone/>
                      </a:pPr>
                      <a:r>
                        <a:rPr lang="fi-FI" sz="1400" b="1">
                          <a:solidFill>
                            <a:srgbClr val="000000"/>
                          </a:solidFill>
                          <a:effectLst/>
                        </a:rPr>
                        <a:t>52 hlö</a:t>
                      </a:r>
                      <a:endParaRPr lang="fi-FI" sz="1400" b="1">
                        <a:effectLst/>
                        <a:latin typeface="+mn-lt"/>
                        <a:ea typeface="Calibri Light" panose="020F0302020204030204" pitchFamily="34" charset="0"/>
                        <a:cs typeface="Readex Pro Lite" pitchFamily="2" charset="-78"/>
                      </a:endParaRPr>
                    </a:p>
                  </a:txBody>
                  <a:tcPr marL="36195" marR="36195" marT="10795" marB="10795" anchor="ctr">
                    <a:solidFill>
                      <a:srgbClr val="BEF8C1"/>
                    </a:solidFill>
                  </a:tcPr>
                </a:tc>
                <a:tc>
                  <a:txBody>
                    <a:bodyPr/>
                    <a:lstStyle/>
                    <a:p>
                      <a:pPr algn="ctr">
                        <a:lnSpc>
                          <a:spcPct val="125000"/>
                        </a:lnSpc>
                        <a:spcAft>
                          <a:spcPts val="1000"/>
                        </a:spcAft>
                        <a:buNone/>
                      </a:pPr>
                      <a:r>
                        <a:rPr lang="fi-FI" sz="1400" b="1">
                          <a:solidFill>
                            <a:srgbClr val="000000"/>
                          </a:solidFill>
                          <a:effectLst/>
                        </a:rPr>
                        <a:t>10 hlö</a:t>
                      </a:r>
                      <a:endParaRPr lang="fi-FI" sz="1400" b="1">
                        <a:effectLst/>
                        <a:latin typeface="+mn-lt"/>
                        <a:ea typeface="Calibri Light" panose="020F0302020204030204" pitchFamily="34" charset="0"/>
                        <a:cs typeface="Readex Pro Lite" pitchFamily="2" charset="-78"/>
                      </a:endParaRPr>
                    </a:p>
                  </a:txBody>
                  <a:tcPr marL="36195" marR="36195" marT="10795" marB="10795" anchor="ctr">
                    <a:solidFill>
                      <a:srgbClr val="BEF8C1"/>
                    </a:solidFill>
                  </a:tcPr>
                </a:tc>
                <a:tc>
                  <a:txBody>
                    <a:bodyPr/>
                    <a:lstStyle/>
                    <a:p>
                      <a:pPr algn="ctr">
                        <a:lnSpc>
                          <a:spcPct val="125000"/>
                        </a:lnSpc>
                        <a:spcAft>
                          <a:spcPts val="1000"/>
                        </a:spcAft>
                        <a:buNone/>
                      </a:pPr>
                      <a:r>
                        <a:rPr lang="fi-FI" sz="1400" b="1">
                          <a:solidFill>
                            <a:srgbClr val="000000"/>
                          </a:solidFill>
                          <a:effectLst/>
                        </a:rPr>
                        <a:t>33 hlö</a:t>
                      </a:r>
                      <a:endParaRPr lang="fi-FI" sz="1400" b="1">
                        <a:effectLst/>
                        <a:latin typeface="+mn-lt"/>
                        <a:ea typeface="Calibri Light" panose="020F0302020204030204" pitchFamily="34" charset="0"/>
                        <a:cs typeface="Readex Pro Lite" pitchFamily="2" charset="-78"/>
                      </a:endParaRPr>
                    </a:p>
                  </a:txBody>
                  <a:tcPr marL="36195" marR="36195" marT="10795" marB="10795" anchor="ctr">
                    <a:solidFill>
                      <a:srgbClr val="BEF8C1"/>
                    </a:solidFill>
                  </a:tcPr>
                </a:tc>
                <a:tc>
                  <a:txBody>
                    <a:bodyPr/>
                    <a:lstStyle/>
                    <a:p>
                      <a:pPr algn="ctr">
                        <a:lnSpc>
                          <a:spcPct val="125000"/>
                        </a:lnSpc>
                        <a:spcAft>
                          <a:spcPts val="1000"/>
                        </a:spcAft>
                        <a:buNone/>
                      </a:pPr>
                      <a:r>
                        <a:rPr lang="fi-FI" sz="1400" b="1">
                          <a:solidFill>
                            <a:srgbClr val="000000"/>
                          </a:solidFill>
                          <a:effectLst/>
                        </a:rPr>
                        <a:t>29 hlö</a:t>
                      </a:r>
                      <a:endParaRPr lang="fi-FI" sz="1400" b="1">
                        <a:effectLst/>
                        <a:latin typeface="+mn-lt"/>
                        <a:ea typeface="Calibri Light" panose="020F0302020204030204" pitchFamily="34" charset="0"/>
                        <a:cs typeface="Readex Pro Lite" pitchFamily="2" charset="-78"/>
                      </a:endParaRPr>
                    </a:p>
                  </a:txBody>
                  <a:tcPr marL="36195" marR="36195" marT="10795" marB="10795" anchor="ctr">
                    <a:solidFill>
                      <a:srgbClr val="BEF8C1"/>
                    </a:solidFill>
                  </a:tcPr>
                </a:tc>
                <a:extLst>
                  <a:ext uri="{0D108BD9-81ED-4DB2-BD59-A6C34878D82A}">
                    <a16:rowId xmlns:a16="http://schemas.microsoft.com/office/drawing/2014/main" val="3382301880"/>
                  </a:ext>
                </a:extLst>
              </a:tr>
              <a:tr h="292388">
                <a:tc>
                  <a:txBody>
                    <a:bodyPr/>
                    <a:lstStyle/>
                    <a:p>
                      <a:r>
                        <a:rPr lang="fi-FI" sz="1400" b="1"/>
                        <a:t>Työssä</a:t>
                      </a:r>
                    </a:p>
                  </a:txBody>
                  <a:tcPr marL="36000" marR="36000" marT="10800" marB="10800" anchor="ctr">
                    <a:solidFill>
                      <a:srgbClr val="BEF8C1"/>
                    </a:solidFill>
                  </a:tcPr>
                </a:tc>
                <a:tc>
                  <a:txBody>
                    <a:bodyPr/>
                    <a:lstStyle/>
                    <a:p>
                      <a:pPr algn="ctr">
                        <a:lnSpc>
                          <a:spcPct val="125000"/>
                        </a:lnSpc>
                        <a:spcAft>
                          <a:spcPts val="1000"/>
                        </a:spcAft>
                        <a:buNone/>
                      </a:pPr>
                      <a:r>
                        <a:rPr lang="fi-FI" sz="1400" b="1">
                          <a:solidFill>
                            <a:srgbClr val="000000"/>
                          </a:solidFill>
                          <a:effectLst/>
                        </a:rPr>
                        <a:t>42 %</a:t>
                      </a:r>
                      <a:endParaRPr lang="fi-FI" sz="1400">
                        <a:effectLst/>
                        <a:latin typeface="+mn-lt"/>
                        <a:ea typeface="Calibri Light" panose="020F0302020204030204" pitchFamily="34" charset="0"/>
                        <a:cs typeface="Readex Pro Lite" pitchFamily="2" charset="-78"/>
                      </a:endParaRPr>
                    </a:p>
                  </a:txBody>
                  <a:tcPr marL="36195" marR="36195" marT="10795" marB="10795" anchor="ctr">
                    <a:solidFill>
                      <a:srgbClr val="BEF8C1"/>
                    </a:solidFill>
                  </a:tcPr>
                </a:tc>
                <a:tc>
                  <a:txBody>
                    <a:bodyPr/>
                    <a:lstStyle/>
                    <a:p>
                      <a:pPr algn="ctr">
                        <a:lnSpc>
                          <a:spcPct val="125000"/>
                        </a:lnSpc>
                        <a:spcAft>
                          <a:spcPts val="1000"/>
                        </a:spcAft>
                        <a:buNone/>
                      </a:pPr>
                      <a:r>
                        <a:rPr lang="fi-FI" sz="1400" b="1">
                          <a:solidFill>
                            <a:srgbClr val="000000"/>
                          </a:solidFill>
                          <a:effectLst/>
                        </a:rPr>
                        <a:t>51 %</a:t>
                      </a:r>
                      <a:endParaRPr lang="fi-FI" sz="1400" b="1">
                        <a:effectLst/>
                        <a:latin typeface="+mn-lt"/>
                        <a:ea typeface="Calibri Light" panose="020F0302020204030204" pitchFamily="34" charset="0"/>
                        <a:cs typeface="Readex Pro Lite" pitchFamily="2" charset="-78"/>
                      </a:endParaRPr>
                    </a:p>
                  </a:txBody>
                  <a:tcPr marL="36195" marR="36195" marT="10795" marB="10795" anchor="ctr">
                    <a:solidFill>
                      <a:srgbClr val="BEF8C1"/>
                    </a:solidFill>
                  </a:tcPr>
                </a:tc>
                <a:tc>
                  <a:txBody>
                    <a:bodyPr/>
                    <a:lstStyle/>
                    <a:p>
                      <a:pPr algn="ctr">
                        <a:lnSpc>
                          <a:spcPct val="125000"/>
                        </a:lnSpc>
                        <a:spcAft>
                          <a:spcPts val="1000"/>
                        </a:spcAft>
                        <a:buNone/>
                      </a:pPr>
                      <a:r>
                        <a:rPr lang="fi-FI" sz="1400" b="1">
                          <a:solidFill>
                            <a:srgbClr val="000000"/>
                          </a:solidFill>
                          <a:effectLst/>
                        </a:rPr>
                        <a:t>33 %</a:t>
                      </a:r>
                      <a:endParaRPr lang="fi-FI" sz="1400" b="1">
                        <a:effectLst/>
                        <a:latin typeface="+mn-lt"/>
                        <a:ea typeface="Calibri Light" panose="020F0302020204030204" pitchFamily="34" charset="0"/>
                        <a:cs typeface="Readex Pro Lite" pitchFamily="2" charset="-78"/>
                      </a:endParaRPr>
                    </a:p>
                  </a:txBody>
                  <a:tcPr marL="36195" marR="36195" marT="10795" marB="10795" anchor="ctr">
                    <a:solidFill>
                      <a:srgbClr val="BEF8C1"/>
                    </a:solidFill>
                  </a:tcPr>
                </a:tc>
                <a:tc>
                  <a:txBody>
                    <a:bodyPr/>
                    <a:lstStyle/>
                    <a:p>
                      <a:pPr algn="ctr">
                        <a:lnSpc>
                          <a:spcPct val="125000"/>
                        </a:lnSpc>
                        <a:spcAft>
                          <a:spcPts val="1000"/>
                        </a:spcAft>
                        <a:buNone/>
                      </a:pPr>
                      <a:r>
                        <a:rPr lang="fi-FI" sz="1400" b="1">
                          <a:solidFill>
                            <a:srgbClr val="000000"/>
                          </a:solidFill>
                          <a:effectLst/>
                        </a:rPr>
                        <a:t>50 %</a:t>
                      </a:r>
                      <a:endParaRPr lang="fi-FI" sz="1400" b="1">
                        <a:effectLst/>
                        <a:latin typeface="+mn-lt"/>
                        <a:ea typeface="Calibri Light" panose="020F0302020204030204" pitchFamily="34" charset="0"/>
                        <a:cs typeface="Readex Pro Lite" pitchFamily="2" charset="-78"/>
                      </a:endParaRPr>
                    </a:p>
                  </a:txBody>
                  <a:tcPr marL="36195" marR="36195" marT="10795" marB="10795" anchor="ctr">
                    <a:solidFill>
                      <a:srgbClr val="BEF8C1"/>
                    </a:solidFill>
                  </a:tcPr>
                </a:tc>
                <a:tc>
                  <a:txBody>
                    <a:bodyPr/>
                    <a:lstStyle/>
                    <a:p>
                      <a:pPr algn="ctr">
                        <a:lnSpc>
                          <a:spcPct val="125000"/>
                        </a:lnSpc>
                        <a:spcAft>
                          <a:spcPts val="1000"/>
                        </a:spcAft>
                        <a:buNone/>
                      </a:pPr>
                      <a:r>
                        <a:rPr lang="fi-FI" sz="1400" b="1">
                          <a:solidFill>
                            <a:srgbClr val="000000"/>
                          </a:solidFill>
                          <a:effectLst/>
                        </a:rPr>
                        <a:t>30 %</a:t>
                      </a:r>
                      <a:endParaRPr lang="fi-FI" sz="1400" b="1">
                        <a:effectLst/>
                        <a:latin typeface="+mn-lt"/>
                        <a:ea typeface="Calibri Light" panose="020F0302020204030204" pitchFamily="34" charset="0"/>
                        <a:cs typeface="Readex Pro Lite" pitchFamily="2" charset="-78"/>
                      </a:endParaRPr>
                    </a:p>
                  </a:txBody>
                  <a:tcPr marL="36195" marR="36195" marT="10795" marB="10795" anchor="ctr">
                    <a:solidFill>
                      <a:srgbClr val="BEF8C1"/>
                    </a:solidFill>
                  </a:tcPr>
                </a:tc>
                <a:tc>
                  <a:txBody>
                    <a:bodyPr/>
                    <a:lstStyle/>
                    <a:p>
                      <a:pPr algn="ctr">
                        <a:lnSpc>
                          <a:spcPct val="125000"/>
                        </a:lnSpc>
                        <a:spcAft>
                          <a:spcPts val="1000"/>
                        </a:spcAft>
                        <a:buNone/>
                      </a:pPr>
                      <a:r>
                        <a:rPr lang="fi-FI" sz="1400" b="1">
                          <a:solidFill>
                            <a:srgbClr val="000000"/>
                          </a:solidFill>
                          <a:effectLst/>
                        </a:rPr>
                        <a:t>52 %</a:t>
                      </a:r>
                      <a:endParaRPr lang="fi-FI" sz="1400" b="1">
                        <a:effectLst/>
                        <a:latin typeface="+mn-lt"/>
                        <a:ea typeface="Calibri Light" panose="020F0302020204030204" pitchFamily="34" charset="0"/>
                        <a:cs typeface="Readex Pro Lite" pitchFamily="2" charset="-78"/>
                      </a:endParaRPr>
                    </a:p>
                  </a:txBody>
                  <a:tcPr marL="36195" marR="36195" marT="10795" marB="10795" anchor="ctr">
                    <a:solidFill>
                      <a:srgbClr val="BEF8C1"/>
                    </a:solidFill>
                  </a:tcPr>
                </a:tc>
                <a:extLst>
                  <a:ext uri="{0D108BD9-81ED-4DB2-BD59-A6C34878D82A}">
                    <a16:rowId xmlns:a16="http://schemas.microsoft.com/office/drawing/2014/main" val="1636095614"/>
                  </a:ext>
                </a:extLst>
              </a:tr>
            </a:tbl>
          </a:graphicData>
        </a:graphic>
      </p:graphicFrame>
      <p:sp>
        <p:nvSpPr>
          <p:cNvPr id="5" name="Otsikko 4">
            <a:extLst>
              <a:ext uri="{FF2B5EF4-FFF2-40B4-BE49-F238E27FC236}">
                <a16:creationId xmlns:a16="http://schemas.microsoft.com/office/drawing/2014/main" id="{3FBB2E62-0F47-3D98-E398-31DE7392170A}"/>
              </a:ext>
            </a:extLst>
          </p:cNvPr>
          <p:cNvSpPr>
            <a:spLocks noGrp="1"/>
          </p:cNvSpPr>
          <p:nvPr>
            <p:ph type="title"/>
          </p:nvPr>
        </p:nvSpPr>
        <p:spPr>
          <a:xfrm>
            <a:off x="364050" y="211019"/>
            <a:ext cx="11400058" cy="616425"/>
          </a:xfrm>
        </p:spPr>
        <p:txBody>
          <a:bodyPr anchor="t">
            <a:noAutofit/>
          </a:bodyPr>
          <a:lstStyle/>
          <a:p>
            <a:r>
              <a:rPr lang="fi-FI" sz="3200"/>
              <a:t>Työllistyminen</a:t>
            </a:r>
          </a:p>
        </p:txBody>
      </p:sp>
      <p:sp>
        <p:nvSpPr>
          <p:cNvPr id="4" name="Dian numeron paikkamerkki 3">
            <a:extLst>
              <a:ext uri="{FF2B5EF4-FFF2-40B4-BE49-F238E27FC236}">
                <a16:creationId xmlns:a16="http://schemas.microsoft.com/office/drawing/2014/main" id="{CD250E98-1528-8935-40CC-A84216CFAEF0}"/>
              </a:ext>
            </a:extLst>
          </p:cNvPr>
          <p:cNvSpPr>
            <a:spLocks noGrp="1"/>
          </p:cNvSpPr>
          <p:nvPr>
            <p:ph type="sldNum" sz="quarter" idx="4294967295"/>
          </p:nvPr>
        </p:nvSpPr>
        <p:spPr>
          <a:xfrm>
            <a:off x="11639550" y="6378575"/>
            <a:ext cx="552450" cy="365125"/>
          </a:xfrm>
        </p:spPr>
        <p:txBody>
          <a:bodyPr/>
          <a:lstStyle/>
          <a:p>
            <a:fld id="{D106FC8A-82DD-A442-9B6A-8A71E88F6711}" type="slidenum">
              <a:rPr lang="en-FI" smtClean="0"/>
              <a:pPr/>
              <a:t>19</a:t>
            </a:fld>
            <a:endParaRPr lang="en-FI"/>
          </a:p>
        </p:txBody>
      </p:sp>
      <p:sp>
        <p:nvSpPr>
          <p:cNvPr id="6" name="Tekstiruutu 5">
            <a:extLst>
              <a:ext uri="{FF2B5EF4-FFF2-40B4-BE49-F238E27FC236}">
                <a16:creationId xmlns:a16="http://schemas.microsoft.com/office/drawing/2014/main" id="{5870DF59-D240-AC5A-1D86-4DEEA0884AAA}"/>
              </a:ext>
            </a:extLst>
          </p:cNvPr>
          <p:cNvSpPr txBox="1"/>
          <p:nvPr/>
        </p:nvSpPr>
        <p:spPr>
          <a:xfrm>
            <a:off x="462118" y="3736727"/>
            <a:ext cx="10825314" cy="3046988"/>
          </a:xfrm>
          <a:prstGeom prst="rect">
            <a:avLst/>
          </a:prstGeom>
          <a:noFill/>
        </p:spPr>
        <p:txBody>
          <a:bodyPr wrap="square" rtlCol="0">
            <a:spAutoFit/>
          </a:bodyPr>
          <a:lstStyle/>
          <a:p>
            <a:r>
              <a:rPr lang="fi-FI" sz="1200" b="1"/>
              <a:t>Mitkä taustatekijät selittävät työllistymisiä: </a:t>
            </a:r>
          </a:p>
          <a:p>
            <a:endParaRPr lang="fi-FI" sz="1200"/>
          </a:p>
          <a:p>
            <a:pPr marL="285750" indent="-285750">
              <a:buFontTx/>
              <a:buChar char="-"/>
            </a:pPr>
            <a:r>
              <a:rPr lang="fi-FI" sz="1200"/>
              <a:t>Työllistyneissä on selvästi enemmän heitä, jotka ovat ohjautuneet suoraan hankkeeseen. Tämä voi olla yhteydessä omatoimisuuteen. </a:t>
            </a:r>
          </a:p>
          <a:p>
            <a:pPr marL="285750" indent="-285750">
              <a:buFontTx/>
              <a:buChar char="-"/>
            </a:pPr>
            <a:r>
              <a:rPr lang="fi-FI" sz="1200"/>
              <a:t>Työttömyyshistoria on lyhyempi</a:t>
            </a:r>
          </a:p>
          <a:p>
            <a:pPr marL="285750" indent="-285750">
              <a:buFontTx/>
              <a:buChar char="-"/>
            </a:pPr>
            <a:r>
              <a:rPr lang="fi-FI" sz="1200"/>
              <a:t>Alkuvaiheessa tehty työllistymispotentiaalin arvio on keskimäärästä parempi</a:t>
            </a:r>
          </a:p>
          <a:p>
            <a:pPr marL="285750" indent="-285750">
              <a:buFontTx/>
              <a:buChar char="-"/>
            </a:pPr>
            <a:r>
              <a:rPr lang="fi-FI" sz="1200"/>
              <a:t>Työllistyneet ovat saaneet </a:t>
            </a:r>
            <a:r>
              <a:rPr lang="fi-FI" sz="1200" b="1"/>
              <a:t>vähemmän sekä edeltäneitä että hankkeen aikaisia muita palveluita </a:t>
            </a:r>
            <a:r>
              <a:rPr lang="fi-FI" sz="1200"/>
              <a:t>(muiden vastuuviranomaisten palveluita) </a:t>
            </a:r>
          </a:p>
          <a:p>
            <a:pPr marL="285750" indent="-285750">
              <a:buFontTx/>
              <a:buChar char="-"/>
            </a:pPr>
            <a:r>
              <a:rPr lang="fi-FI" sz="1200"/>
              <a:t>Ovat saaneet selvästi enemmän hankkeen toimenpiteitä yhteensä. Palvelueroa selittää erityisesti </a:t>
            </a:r>
            <a:r>
              <a:rPr lang="fi-FI" sz="1200" b="1"/>
              <a:t>uraohjauksen selvästi suurempi tarjonta </a:t>
            </a:r>
            <a:r>
              <a:rPr lang="fi-FI" sz="1200"/>
              <a:t>sekä </a:t>
            </a:r>
            <a:r>
              <a:rPr lang="fi-FI" sz="1200" b="1"/>
              <a:t>jalkautuminen yrityksiin</a:t>
            </a:r>
            <a:r>
              <a:rPr lang="fi-FI" sz="1200"/>
              <a:t>. </a:t>
            </a:r>
          </a:p>
          <a:p>
            <a:pPr marL="285750" indent="-285750">
              <a:buFontTx/>
              <a:buChar char="-"/>
            </a:pPr>
            <a:r>
              <a:rPr lang="fi-FI" sz="1200"/>
              <a:t>Työllistyneet ovat keskimäärin olleet hankkeen asiakkuudessa </a:t>
            </a:r>
            <a:r>
              <a:rPr lang="fi-FI" sz="1200" b="1"/>
              <a:t>1,5 kk pidempään kuin muut</a:t>
            </a:r>
          </a:p>
          <a:p>
            <a:pPr marL="285750" indent="-285750">
              <a:buFontTx/>
              <a:buChar char="-"/>
            </a:pPr>
            <a:r>
              <a:rPr lang="fi-FI" sz="1200"/>
              <a:t>Työllistyneiden koulutusaste on muita korkeampi</a:t>
            </a:r>
          </a:p>
          <a:p>
            <a:pPr marL="285750" indent="-285750">
              <a:buFontTx/>
              <a:buChar char="-"/>
            </a:pPr>
            <a:r>
              <a:rPr lang="fi-FI" sz="1200"/>
              <a:t>Työllistyneet ovat keskimäärin muita yli 6 vuotta vanhempia, useammin miehiä sekä kantasuomalaisia. </a:t>
            </a:r>
          </a:p>
          <a:p>
            <a:endParaRPr lang="fi-FI" sz="1200"/>
          </a:p>
          <a:p>
            <a:r>
              <a:rPr lang="fi-FI" sz="1200"/>
              <a:t>Erot selviävät kirjallisesta aineistoraportista. </a:t>
            </a:r>
          </a:p>
          <a:p>
            <a:endParaRPr lang="fi-FI" sz="900"/>
          </a:p>
          <a:p>
            <a:r>
              <a:rPr lang="fi-FI" sz="1200" i="1"/>
              <a:t>* Henkilöt jotka ovat olleet työssä hankkeeseen liittyessään, mutta työttömänä hankkeen päättymisen jälkeen 3 kk kuluttua, ovat tarkastelussa mukana. Nämä siis pienentävät tuloksia.</a:t>
            </a:r>
          </a:p>
        </p:txBody>
      </p:sp>
      <p:graphicFrame>
        <p:nvGraphicFramePr>
          <p:cNvPr id="8" name="Taulukko 7">
            <a:extLst>
              <a:ext uri="{FF2B5EF4-FFF2-40B4-BE49-F238E27FC236}">
                <a16:creationId xmlns:a16="http://schemas.microsoft.com/office/drawing/2014/main" id="{675BAB08-684E-131A-11FB-32FA679A3B8C}"/>
              </a:ext>
            </a:extLst>
          </p:cNvPr>
          <p:cNvGraphicFramePr>
            <a:graphicFrameLocks noGrp="1"/>
          </p:cNvGraphicFramePr>
          <p:nvPr>
            <p:extLst>
              <p:ext uri="{D42A27DB-BD31-4B8C-83A1-F6EECF244321}">
                <p14:modId xmlns:p14="http://schemas.microsoft.com/office/powerpoint/2010/main" val="4209733998"/>
              </p:ext>
            </p:extLst>
          </p:nvPr>
        </p:nvGraphicFramePr>
        <p:xfrm>
          <a:off x="442452" y="1006410"/>
          <a:ext cx="10757957" cy="1001502"/>
        </p:xfrm>
        <a:graphic>
          <a:graphicData uri="http://schemas.openxmlformats.org/drawingml/2006/table">
            <a:tbl>
              <a:tblPr firstRow="1" bandRow="1">
                <a:tableStyleId>{5C22544A-7EE6-4342-B048-85BDC9FD1C3A}</a:tableStyleId>
              </a:tblPr>
              <a:tblGrid>
                <a:gridCol w="4453295">
                  <a:extLst>
                    <a:ext uri="{9D8B030D-6E8A-4147-A177-3AD203B41FA5}">
                      <a16:colId xmlns:a16="http://schemas.microsoft.com/office/drawing/2014/main" val="3857385170"/>
                    </a:ext>
                  </a:extLst>
                </a:gridCol>
                <a:gridCol w="1050777">
                  <a:extLst>
                    <a:ext uri="{9D8B030D-6E8A-4147-A177-3AD203B41FA5}">
                      <a16:colId xmlns:a16="http://schemas.microsoft.com/office/drawing/2014/main" val="3261418778"/>
                    </a:ext>
                  </a:extLst>
                </a:gridCol>
                <a:gridCol w="1050777">
                  <a:extLst>
                    <a:ext uri="{9D8B030D-6E8A-4147-A177-3AD203B41FA5}">
                      <a16:colId xmlns:a16="http://schemas.microsoft.com/office/drawing/2014/main" val="2369028546"/>
                    </a:ext>
                  </a:extLst>
                </a:gridCol>
                <a:gridCol w="1050777">
                  <a:extLst>
                    <a:ext uri="{9D8B030D-6E8A-4147-A177-3AD203B41FA5}">
                      <a16:colId xmlns:a16="http://schemas.microsoft.com/office/drawing/2014/main" val="1257476176"/>
                    </a:ext>
                  </a:extLst>
                </a:gridCol>
                <a:gridCol w="1050777">
                  <a:extLst>
                    <a:ext uri="{9D8B030D-6E8A-4147-A177-3AD203B41FA5}">
                      <a16:colId xmlns:a16="http://schemas.microsoft.com/office/drawing/2014/main" val="3052515210"/>
                    </a:ext>
                  </a:extLst>
                </a:gridCol>
                <a:gridCol w="1050777">
                  <a:extLst>
                    <a:ext uri="{9D8B030D-6E8A-4147-A177-3AD203B41FA5}">
                      <a16:colId xmlns:a16="http://schemas.microsoft.com/office/drawing/2014/main" val="2623851942"/>
                    </a:ext>
                  </a:extLst>
                </a:gridCol>
                <a:gridCol w="1050777">
                  <a:extLst>
                    <a:ext uri="{9D8B030D-6E8A-4147-A177-3AD203B41FA5}">
                      <a16:colId xmlns:a16="http://schemas.microsoft.com/office/drawing/2014/main" val="694464056"/>
                    </a:ext>
                  </a:extLst>
                </a:gridCol>
              </a:tblGrid>
              <a:tr h="472928">
                <a:tc>
                  <a:txBody>
                    <a:bodyPr/>
                    <a:lstStyle/>
                    <a:p>
                      <a:r>
                        <a:rPr lang="fi-FI" sz="1400" u="sng"/>
                        <a:t>Tilanne 3 kk:n jälkeen</a:t>
                      </a:r>
                      <a:r>
                        <a:rPr lang="fi-FI" sz="1400"/>
                        <a:t>,</a:t>
                      </a:r>
                    </a:p>
                    <a:p>
                      <a:r>
                        <a:rPr lang="fi-FI" sz="1400"/>
                        <a:t>% todennetuista päättäneistä asiakkaista</a:t>
                      </a:r>
                    </a:p>
                  </a:txBody>
                  <a:tcPr marL="36000" marR="36000" marT="10800" marB="10800" anchor="ctr"/>
                </a:tc>
                <a:tc>
                  <a:txBody>
                    <a:bodyPr/>
                    <a:lstStyle/>
                    <a:p>
                      <a:pPr algn="ctr"/>
                      <a:r>
                        <a:rPr lang="fi-FI" sz="1400"/>
                        <a:t>Yhteensä</a:t>
                      </a:r>
                    </a:p>
                  </a:txBody>
                  <a:tcPr marL="18000" marR="18000" marT="10800" marB="10800" anchor="ctr"/>
                </a:tc>
                <a:tc>
                  <a:txBody>
                    <a:bodyPr/>
                    <a:lstStyle/>
                    <a:p>
                      <a:pPr algn="ctr"/>
                      <a:r>
                        <a:rPr lang="fi-FI" sz="1400"/>
                        <a:t>Kuusamo</a:t>
                      </a:r>
                    </a:p>
                  </a:txBody>
                  <a:tcPr marL="18000" marR="18000" marT="10800" marB="10800" anchor="ctr"/>
                </a:tc>
                <a:tc>
                  <a:txBody>
                    <a:bodyPr/>
                    <a:lstStyle/>
                    <a:p>
                      <a:pPr algn="ctr"/>
                      <a:r>
                        <a:rPr lang="fi-FI" sz="1400"/>
                        <a:t>Pudasjärvi</a:t>
                      </a:r>
                    </a:p>
                  </a:txBody>
                  <a:tcPr marL="18000" marR="18000" marT="10800" marB="10800" anchor="ctr"/>
                </a:tc>
                <a:tc>
                  <a:txBody>
                    <a:bodyPr/>
                    <a:lstStyle/>
                    <a:p>
                      <a:pPr algn="ctr"/>
                      <a:r>
                        <a:rPr lang="fi-FI" sz="1400"/>
                        <a:t>Taivalkoski</a:t>
                      </a:r>
                    </a:p>
                  </a:txBody>
                  <a:tcPr marL="18000" marR="18000" marT="10800" marB="10800" anchor="ctr"/>
                </a:tc>
                <a:tc>
                  <a:txBody>
                    <a:bodyPr/>
                    <a:lstStyle/>
                    <a:p>
                      <a:pPr algn="ctr"/>
                      <a:r>
                        <a:rPr lang="fi-FI" sz="1400"/>
                        <a:t>Puolanka</a:t>
                      </a:r>
                    </a:p>
                  </a:txBody>
                  <a:tcPr marL="18000" marR="18000" marT="10800" marB="10800" anchor="ctr"/>
                </a:tc>
                <a:tc>
                  <a:txBody>
                    <a:bodyPr/>
                    <a:lstStyle/>
                    <a:p>
                      <a:pPr algn="ctr"/>
                      <a:r>
                        <a:rPr lang="fi-FI" sz="1400" err="1"/>
                        <a:t>Ksakki</a:t>
                      </a:r>
                      <a:endParaRPr lang="fi-FI" sz="1400"/>
                    </a:p>
                  </a:txBody>
                  <a:tcPr marL="18000" marR="18000" marT="10800" marB="10800" anchor="ctr"/>
                </a:tc>
                <a:extLst>
                  <a:ext uri="{0D108BD9-81ED-4DB2-BD59-A6C34878D82A}">
                    <a16:rowId xmlns:a16="http://schemas.microsoft.com/office/drawing/2014/main" val="3879643782"/>
                  </a:ext>
                </a:extLst>
              </a:tr>
              <a:tr h="245234">
                <a:tc>
                  <a:txBody>
                    <a:bodyPr/>
                    <a:lstStyle/>
                    <a:p>
                      <a:r>
                        <a:rPr lang="fi-FI" sz="1400" b="1"/>
                        <a:t>Henkilöä</a:t>
                      </a:r>
                    </a:p>
                  </a:txBody>
                  <a:tcPr marL="36000" marR="36000" marT="10800" marB="10800" anchor="ctr"/>
                </a:tc>
                <a:tc>
                  <a:txBody>
                    <a:bodyPr/>
                    <a:lstStyle/>
                    <a:p>
                      <a:pPr algn="ctr">
                        <a:lnSpc>
                          <a:spcPct val="125000"/>
                        </a:lnSpc>
                        <a:spcAft>
                          <a:spcPts val="1000"/>
                        </a:spcAft>
                        <a:buNone/>
                      </a:pPr>
                      <a:r>
                        <a:rPr lang="fi-FI" sz="1400" b="1">
                          <a:solidFill>
                            <a:srgbClr val="000000"/>
                          </a:solidFill>
                          <a:effectLst/>
                        </a:rPr>
                        <a:t>227 hlö</a:t>
                      </a:r>
                      <a:endParaRPr lang="fi-FI" sz="14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400" b="1">
                          <a:solidFill>
                            <a:srgbClr val="000000"/>
                          </a:solidFill>
                          <a:effectLst/>
                        </a:rPr>
                        <a:t>93 hlö</a:t>
                      </a:r>
                      <a:endParaRPr lang="fi-FI" sz="1400" b="1">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400" b="1">
                          <a:solidFill>
                            <a:srgbClr val="000000"/>
                          </a:solidFill>
                          <a:effectLst/>
                        </a:rPr>
                        <a:t>54 hlö</a:t>
                      </a:r>
                      <a:endParaRPr lang="fi-FI" sz="1400" b="1">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400" b="1">
                          <a:solidFill>
                            <a:srgbClr val="000000"/>
                          </a:solidFill>
                          <a:effectLst/>
                        </a:rPr>
                        <a:t>10 hlö</a:t>
                      </a:r>
                      <a:endParaRPr lang="fi-FI" sz="1400" b="1">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400" b="1">
                          <a:solidFill>
                            <a:srgbClr val="000000"/>
                          </a:solidFill>
                          <a:effectLst/>
                        </a:rPr>
                        <a:t>39 hlö</a:t>
                      </a:r>
                      <a:endParaRPr lang="fi-FI" sz="1400" b="1">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400" b="1">
                          <a:solidFill>
                            <a:srgbClr val="000000"/>
                          </a:solidFill>
                          <a:effectLst/>
                        </a:rPr>
                        <a:t>31 hlö</a:t>
                      </a:r>
                      <a:endParaRPr lang="fi-FI" sz="1400" b="1">
                        <a:effectLst/>
                        <a:latin typeface="+mn-lt"/>
                        <a:ea typeface="Calibri Light" panose="020F0302020204030204" pitchFamily="34" charset="0"/>
                        <a:cs typeface="Readex Pro Lite" pitchFamily="2" charset="-78"/>
                      </a:endParaRPr>
                    </a:p>
                  </a:txBody>
                  <a:tcPr marL="36195" marR="36195" marT="10795" marB="10795" anchor="ctr"/>
                </a:tc>
                <a:extLst>
                  <a:ext uri="{0D108BD9-81ED-4DB2-BD59-A6C34878D82A}">
                    <a16:rowId xmlns:a16="http://schemas.microsoft.com/office/drawing/2014/main" val="3382301880"/>
                  </a:ext>
                </a:extLst>
              </a:tr>
              <a:tr h="245234">
                <a:tc>
                  <a:txBody>
                    <a:bodyPr/>
                    <a:lstStyle/>
                    <a:p>
                      <a:r>
                        <a:rPr lang="fi-FI" sz="1400" b="1"/>
                        <a:t>Työssä</a:t>
                      </a:r>
                    </a:p>
                  </a:txBody>
                  <a:tcPr marL="36000" marR="36000" marT="10800" marB="10800" anchor="ctr"/>
                </a:tc>
                <a:tc>
                  <a:txBody>
                    <a:bodyPr/>
                    <a:lstStyle/>
                    <a:p>
                      <a:pPr algn="ctr">
                        <a:lnSpc>
                          <a:spcPct val="125000"/>
                        </a:lnSpc>
                        <a:spcAft>
                          <a:spcPts val="1000"/>
                        </a:spcAft>
                        <a:buNone/>
                      </a:pPr>
                      <a:r>
                        <a:rPr lang="fi-FI" sz="1400" b="1">
                          <a:solidFill>
                            <a:srgbClr val="000000"/>
                          </a:solidFill>
                          <a:effectLst/>
                        </a:rPr>
                        <a:t>53 %</a:t>
                      </a:r>
                      <a:endParaRPr lang="fi-FI" sz="14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400" b="1">
                          <a:solidFill>
                            <a:srgbClr val="000000"/>
                          </a:solidFill>
                          <a:effectLst/>
                        </a:rPr>
                        <a:t>69 %</a:t>
                      </a:r>
                      <a:endParaRPr lang="fi-FI" sz="1400" b="1">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400" b="1">
                          <a:solidFill>
                            <a:srgbClr val="000000"/>
                          </a:solidFill>
                          <a:effectLst/>
                        </a:rPr>
                        <a:t>35 %</a:t>
                      </a:r>
                      <a:endParaRPr lang="fi-FI" sz="1400" b="1">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400" b="1">
                          <a:solidFill>
                            <a:srgbClr val="000000"/>
                          </a:solidFill>
                          <a:effectLst/>
                        </a:rPr>
                        <a:t>50 %</a:t>
                      </a:r>
                      <a:endParaRPr lang="fi-FI" sz="1400" b="1">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400" b="1">
                          <a:solidFill>
                            <a:srgbClr val="000000"/>
                          </a:solidFill>
                          <a:effectLst/>
                        </a:rPr>
                        <a:t>41 %</a:t>
                      </a:r>
                      <a:endParaRPr lang="fi-FI" sz="1400" b="1">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400" b="1">
                          <a:solidFill>
                            <a:srgbClr val="000000"/>
                          </a:solidFill>
                          <a:effectLst/>
                        </a:rPr>
                        <a:t>55 %</a:t>
                      </a:r>
                      <a:endParaRPr lang="fi-FI" sz="1400" b="1">
                        <a:effectLst/>
                        <a:latin typeface="+mn-lt"/>
                        <a:ea typeface="Calibri Light" panose="020F0302020204030204" pitchFamily="34" charset="0"/>
                        <a:cs typeface="Readex Pro Lite" pitchFamily="2" charset="-78"/>
                      </a:endParaRPr>
                    </a:p>
                  </a:txBody>
                  <a:tcPr marL="36195" marR="36195" marT="10795" marB="10795" anchor="ctr"/>
                </a:tc>
                <a:extLst>
                  <a:ext uri="{0D108BD9-81ED-4DB2-BD59-A6C34878D82A}">
                    <a16:rowId xmlns:a16="http://schemas.microsoft.com/office/drawing/2014/main" val="1636095614"/>
                  </a:ext>
                </a:extLst>
              </a:tr>
            </a:tbl>
          </a:graphicData>
        </a:graphic>
      </p:graphicFrame>
    </p:spTree>
    <p:extLst>
      <p:ext uri="{BB962C8B-B14F-4D97-AF65-F5344CB8AC3E}">
        <p14:creationId xmlns:p14="http://schemas.microsoft.com/office/powerpoint/2010/main" val="3416289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75DE149-B7BE-FF98-675B-CDB86F29659D}"/>
              </a:ext>
            </a:extLst>
          </p:cNvPr>
          <p:cNvSpPr>
            <a:spLocks noGrp="1"/>
          </p:cNvSpPr>
          <p:nvPr>
            <p:ph type="title"/>
          </p:nvPr>
        </p:nvSpPr>
        <p:spPr/>
        <p:txBody>
          <a:bodyPr/>
          <a:lstStyle/>
          <a:p>
            <a:r>
              <a:rPr lang="fi-FI"/>
              <a:t>Sisällys</a:t>
            </a:r>
          </a:p>
        </p:txBody>
      </p:sp>
      <p:sp>
        <p:nvSpPr>
          <p:cNvPr id="3" name="Sisällön paikkamerkki 2">
            <a:extLst>
              <a:ext uri="{FF2B5EF4-FFF2-40B4-BE49-F238E27FC236}">
                <a16:creationId xmlns:a16="http://schemas.microsoft.com/office/drawing/2014/main" id="{5AE29998-BCE8-81D4-4A60-8950DC393385}"/>
              </a:ext>
            </a:extLst>
          </p:cNvPr>
          <p:cNvSpPr>
            <a:spLocks noGrp="1"/>
          </p:cNvSpPr>
          <p:nvPr>
            <p:ph idx="1"/>
          </p:nvPr>
        </p:nvSpPr>
        <p:spPr/>
        <p:txBody>
          <a:bodyPr/>
          <a:lstStyle/>
          <a:p>
            <a:pPr marL="457200" indent="-457200">
              <a:buFont typeface="+mj-lt"/>
              <a:buAutoNum type="arabicPeriod"/>
            </a:pPr>
            <a:r>
              <a:rPr lang="fi-FI" b="1"/>
              <a:t>Toteutus</a:t>
            </a:r>
          </a:p>
          <a:p>
            <a:pPr marL="457200" indent="-457200">
              <a:buFont typeface="+mj-lt"/>
              <a:buAutoNum type="arabicPeriod"/>
            </a:pPr>
            <a:r>
              <a:rPr lang="fi-FI" b="1"/>
              <a:t>Tuloksia </a:t>
            </a:r>
          </a:p>
          <a:p>
            <a:pPr marL="457200" indent="-457200">
              <a:buFont typeface="+mj-lt"/>
              <a:buAutoNum type="arabicPeriod"/>
            </a:pPr>
            <a:r>
              <a:rPr lang="fi-FI" b="1"/>
              <a:t>Vaikutusarvio </a:t>
            </a:r>
          </a:p>
          <a:p>
            <a:pPr marL="914400" lvl="1" indent="-457200">
              <a:buFont typeface="+mj-lt"/>
              <a:buAutoNum type="arabicPeriod"/>
            </a:pPr>
            <a:r>
              <a:rPr lang="fi-FI"/>
              <a:t>Työllistyminen </a:t>
            </a:r>
          </a:p>
          <a:p>
            <a:pPr marL="914400" lvl="1" indent="-457200">
              <a:buFont typeface="+mj-lt"/>
              <a:buAutoNum type="arabicPeriod"/>
            </a:pPr>
            <a:r>
              <a:rPr lang="fi-FI"/>
              <a:t>Taloudellisuus</a:t>
            </a:r>
          </a:p>
          <a:p>
            <a:pPr marL="914400" lvl="1" indent="-457200">
              <a:buFont typeface="+mj-lt"/>
              <a:buAutoNum type="arabicPeriod"/>
            </a:pPr>
            <a:r>
              <a:rPr lang="fi-FI"/>
              <a:t>Toiminnan kehittäminen ja jatkuvuus</a:t>
            </a:r>
          </a:p>
          <a:p>
            <a:pPr marL="457200" indent="-457200">
              <a:buFont typeface="+mj-lt"/>
              <a:buAutoNum type="arabicPeriod"/>
            </a:pPr>
            <a:r>
              <a:rPr lang="fi-FI" b="1"/>
              <a:t>Vaikuttavuusmalli</a:t>
            </a:r>
            <a:endParaRPr lang="fi-FI" sz="1600"/>
          </a:p>
        </p:txBody>
      </p:sp>
      <p:sp>
        <p:nvSpPr>
          <p:cNvPr id="4" name="Dian numeron paikkamerkki 3">
            <a:extLst>
              <a:ext uri="{FF2B5EF4-FFF2-40B4-BE49-F238E27FC236}">
                <a16:creationId xmlns:a16="http://schemas.microsoft.com/office/drawing/2014/main" id="{BBA38C9B-8773-C41A-FEAF-F0E81D3DB033}"/>
              </a:ext>
            </a:extLst>
          </p:cNvPr>
          <p:cNvSpPr>
            <a:spLocks noGrp="1"/>
          </p:cNvSpPr>
          <p:nvPr>
            <p:ph type="sldNum" sz="quarter" idx="12"/>
          </p:nvPr>
        </p:nvSpPr>
        <p:spPr/>
        <p:txBody>
          <a:bodyPr/>
          <a:lstStyle/>
          <a:p>
            <a:fld id="{D106FC8A-82DD-A442-9B6A-8A71E88F6711}" type="slidenum">
              <a:rPr lang="en-FI" smtClean="0"/>
              <a:pPr/>
              <a:t>2</a:t>
            </a:fld>
            <a:endParaRPr lang="en-FI"/>
          </a:p>
        </p:txBody>
      </p:sp>
    </p:spTree>
    <p:extLst>
      <p:ext uri="{BB962C8B-B14F-4D97-AF65-F5344CB8AC3E}">
        <p14:creationId xmlns:p14="http://schemas.microsoft.com/office/powerpoint/2010/main" val="39110888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C071F2-9BFF-FD17-FA17-F330CC8ED593}"/>
            </a:ext>
          </a:extLst>
        </p:cNvPr>
        <p:cNvGrpSpPr/>
        <p:nvPr/>
      </p:nvGrpSpPr>
      <p:grpSpPr>
        <a:xfrm>
          <a:off x="0" y="0"/>
          <a:ext cx="0" cy="0"/>
          <a:chOff x="0" y="0"/>
          <a:chExt cx="0" cy="0"/>
        </a:xfrm>
      </p:grpSpPr>
      <p:sp>
        <p:nvSpPr>
          <p:cNvPr id="12" name="Suorakulmio 11">
            <a:extLst>
              <a:ext uri="{FF2B5EF4-FFF2-40B4-BE49-F238E27FC236}">
                <a16:creationId xmlns:a16="http://schemas.microsoft.com/office/drawing/2014/main" id="{8B14BAF1-83E0-56C4-8FBB-5E1E673C8353}"/>
              </a:ext>
            </a:extLst>
          </p:cNvPr>
          <p:cNvSpPr/>
          <p:nvPr/>
        </p:nvSpPr>
        <p:spPr>
          <a:xfrm>
            <a:off x="874815" y="2469786"/>
            <a:ext cx="10579510" cy="3293510"/>
          </a:xfrm>
          <a:prstGeom prst="rect">
            <a:avLst/>
          </a:prstGeom>
          <a:solidFill>
            <a:srgbClr val="FFFFD5"/>
          </a:solid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Otsikko 4">
            <a:extLst>
              <a:ext uri="{FF2B5EF4-FFF2-40B4-BE49-F238E27FC236}">
                <a16:creationId xmlns:a16="http://schemas.microsoft.com/office/drawing/2014/main" id="{D231FC64-0547-3D53-2665-9429E911CD32}"/>
              </a:ext>
            </a:extLst>
          </p:cNvPr>
          <p:cNvSpPr>
            <a:spLocks noGrp="1"/>
          </p:cNvSpPr>
          <p:nvPr>
            <p:ph type="title"/>
          </p:nvPr>
        </p:nvSpPr>
        <p:spPr>
          <a:xfrm>
            <a:off x="364050" y="99948"/>
            <a:ext cx="11090275" cy="733931"/>
          </a:xfrm>
        </p:spPr>
        <p:txBody>
          <a:bodyPr anchor="ctr">
            <a:noAutofit/>
          </a:bodyPr>
          <a:lstStyle/>
          <a:p>
            <a:r>
              <a:rPr lang="fi-FI" sz="2800"/>
              <a:t>Työllistyminen – poikkileikkaustilanteen huomioiminen</a:t>
            </a:r>
          </a:p>
        </p:txBody>
      </p:sp>
      <p:sp>
        <p:nvSpPr>
          <p:cNvPr id="4" name="Dian numeron paikkamerkki 3">
            <a:extLst>
              <a:ext uri="{FF2B5EF4-FFF2-40B4-BE49-F238E27FC236}">
                <a16:creationId xmlns:a16="http://schemas.microsoft.com/office/drawing/2014/main" id="{C0B7683D-7509-A3AA-22D3-B968896D060C}"/>
              </a:ext>
            </a:extLst>
          </p:cNvPr>
          <p:cNvSpPr>
            <a:spLocks noGrp="1"/>
          </p:cNvSpPr>
          <p:nvPr>
            <p:ph type="sldNum" sz="quarter" idx="4294967295"/>
          </p:nvPr>
        </p:nvSpPr>
        <p:spPr>
          <a:xfrm>
            <a:off x="11639550" y="6378575"/>
            <a:ext cx="552450" cy="365125"/>
          </a:xfrm>
        </p:spPr>
        <p:txBody>
          <a:bodyPr/>
          <a:lstStyle/>
          <a:p>
            <a:fld id="{D106FC8A-82DD-A442-9B6A-8A71E88F6711}" type="slidenum">
              <a:rPr lang="en-FI" smtClean="0"/>
              <a:pPr/>
              <a:t>20</a:t>
            </a:fld>
            <a:endParaRPr lang="en-FI"/>
          </a:p>
        </p:txBody>
      </p:sp>
      <p:graphicFrame>
        <p:nvGraphicFramePr>
          <p:cNvPr id="9" name="Taulukko 8">
            <a:extLst>
              <a:ext uri="{FF2B5EF4-FFF2-40B4-BE49-F238E27FC236}">
                <a16:creationId xmlns:a16="http://schemas.microsoft.com/office/drawing/2014/main" id="{6B4C8E2E-20B8-2D4D-C83F-F2873C300798}"/>
              </a:ext>
            </a:extLst>
          </p:cNvPr>
          <p:cNvGraphicFramePr>
            <a:graphicFrameLocks noGrp="1"/>
          </p:cNvGraphicFramePr>
          <p:nvPr>
            <p:extLst>
              <p:ext uri="{D42A27DB-BD31-4B8C-83A1-F6EECF244321}">
                <p14:modId xmlns:p14="http://schemas.microsoft.com/office/powerpoint/2010/main" val="838876936"/>
              </p:ext>
            </p:extLst>
          </p:nvPr>
        </p:nvGraphicFramePr>
        <p:xfrm>
          <a:off x="958675" y="2811476"/>
          <a:ext cx="10404000" cy="1235048"/>
        </p:xfrm>
        <a:graphic>
          <a:graphicData uri="http://schemas.openxmlformats.org/drawingml/2006/table">
            <a:tbl>
              <a:tblPr firstRow="1" bandRow="1">
                <a:tableStyleId>{21E4AEA4-8DFA-4A89-87EB-49C32662AFE0}</a:tableStyleId>
              </a:tblPr>
              <a:tblGrid>
                <a:gridCol w="5004000">
                  <a:extLst>
                    <a:ext uri="{9D8B030D-6E8A-4147-A177-3AD203B41FA5}">
                      <a16:colId xmlns:a16="http://schemas.microsoft.com/office/drawing/2014/main" val="1947084327"/>
                    </a:ext>
                  </a:extLst>
                </a:gridCol>
                <a:gridCol w="900000">
                  <a:extLst>
                    <a:ext uri="{9D8B030D-6E8A-4147-A177-3AD203B41FA5}">
                      <a16:colId xmlns:a16="http://schemas.microsoft.com/office/drawing/2014/main" val="2598585977"/>
                    </a:ext>
                  </a:extLst>
                </a:gridCol>
                <a:gridCol w="900000">
                  <a:extLst>
                    <a:ext uri="{9D8B030D-6E8A-4147-A177-3AD203B41FA5}">
                      <a16:colId xmlns:a16="http://schemas.microsoft.com/office/drawing/2014/main" val="3783730659"/>
                    </a:ext>
                  </a:extLst>
                </a:gridCol>
                <a:gridCol w="900000">
                  <a:extLst>
                    <a:ext uri="{9D8B030D-6E8A-4147-A177-3AD203B41FA5}">
                      <a16:colId xmlns:a16="http://schemas.microsoft.com/office/drawing/2014/main" val="2039496806"/>
                    </a:ext>
                  </a:extLst>
                </a:gridCol>
                <a:gridCol w="900000">
                  <a:extLst>
                    <a:ext uri="{9D8B030D-6E8A-4147-A177-3AD203B41FA5}">
                      <a16:colId xmlns:a16="http://schemas.microsoft.com/office/drawing/2014/main" val="2884048752"/>
                    </a:ext>
                  </a:extLst>
                </a:gridCol>
                <a:gridCol w="900000">
                  <a:extLst>
                    <a:ext uri="{9D8B030D-6E8A-4147-A177-3AD203B41FA5}">
                      <a16:colId xmlns:a16="http://schemas.microsoft.com/office/drawing/2014/main" val="487546418"/>
                    </a:ext>
                  </a:extLst>
                </a:gridCol>
                <a:gridCol w="900000">
                  <a:extLst>
                    <a:ext uri="{9D8B030D-6E8A-4147-A177-3AD203B41FA5}">
                      <a16:colId xmlns:a16="http://schemas.microsoft.com/office/drawing/2014/main" val="1745331216"/>
                    </a:ext>
                  </a:extLst>
                </a:gridCol>
              </a:tblGrid>
              <a:tr h="401164">
                <a:tc>
                  <a:txBody>
                    <a:bodyPr/>
                    <a:lstStyle/>
                    <a:p>
                      <a:pPr>
                        <a:lnSpc>
                          <a:spcPct val="125000"/>
                        </a:lnSpc>
                        <a:spcAft>
                          <a:spcPts val="0"/>
                        </a:spcAft>
                        <a:buNone/>
                      </a:pPr>
                      <a:r>
                        <a:rPr lang="fi-FI" sz="1200" u="none">
                          <a:effectLst/>
                        </a:rPr>
                        <a:t>Tilanne 3 kk:n jälkeen, % </a:t>
                      </a:r>
                      <a:r>
                        <a:rPr lang="fi-FI" sz="1200" b="1" u="none">
                          <a:effectLst/>
                        </a:rPr>
                        <a:t>kaikista asiakkaista </a:t>
                      </a:r>
                      <a:r>
                        <a:rPr lang="fi-FI" sz="1200" u="none"/>
                        <a:t>pl. henkilöt, jotka ovat olleet työssä tai yrittäjänä liittyessään hankkeeseen sekä 3 kk päättymisen </a:t>
                      </a:r>
                      <a:r>
                        <a:rPr lang="fi-FI" sz="1200" u="sng"/>
                        <a:t>jälkeen</a:t>
                      </a:r>
                      <a:endParaRPr lang="fi-FI" sz="1200">
                        <a:effectLst/>
                        <a:latin typeface="Readex Pro Lite" pitchFamily="2" charset="-78"/>
                        <a:ea typeface="Calibri Light" panose="020F0302020204030204" pitchFamily="34" charset="0"/>
                        <a:cs typeface="Readex Pro Lite" pitchFamily="2" charset="-78"/>
                      </a:endParaRPr>
                    </a:p>
                  </a:txBody>
                  <a:tcPr marL="36195" marR="36195" marT="10795" marB="10795"/>
                </a:tc>
                <a:tc>
                  <a:txBody>
                    <a:bodyPr/>
                    <a:lstStyle/>
                    <a:p>
                      <a:pPr algn="ctr">
                        <a:lnSpc>
                          <a:spcPct val="125000"/>
                        </a:lnSpc>
                        <a:spcAft>
                          <a:spcPts val="1000"/>
                        </a:spcAft>
                        <a:buNone/>
                      </a:pPr>
                      <a:r>
                        <a:rPr lang="fi-FI" sz="1200">
                          <a:effectLst/>
                        </a:rPr>
                        <a:t>Yhteensä</a:t>
                      </a:r>
                      <a:endParaRPr lang="fi-FI" sz="1200">
                        <a:effectLst/>
                        <a:latin typeface="Readex Pro Lite" pitchFamily="2" charset="-78"/>
                        <a:ea typeface="Calibri Light" panose="020F0302020204030204" pitchFamily="34" charset="0"/>
                        <a:cs typeface="Readex Pro Lite" pitchFamily="2" charset="-78"/>
                      </a:endParaRPr>
                    </a:p>
                  </a:txBody>
                  <a:tcPr marL="17780" marR="17780" marT="10795" marB="10795" anchor="ctr"/>
                </a:tc>
                <a:tc>
                  <a:txBody>
                    <a:bodyPr/>
                    <a:lstStyle/>
                    <a:p>
                      <a:pPr algn="ctr">
                        <a:lnSpc>
                          <a:spcPct val="125000"/>
                        </a:lnSpc>
                        <a:spcAft>
                          <a:spcPts val="1000"/>
                        </a:spcAft>
                        <a:buNone/>
                      </a:pPr>
                      <a:r>
                        <a:rPr lang="fi-FI" sz="1200">
                          <a:effectLst/>
                        </a:rPr>
                        <a:t>Kuusamo</a:t>
                      </a:r>
                      <a:endParaRPr lang="fi-FI" sz="1200">
                        <a:effectLst/>
                        <a:latin typeface="Readex Pro Lite" pitchFamily="2" charset="-78"/>
                        <a:ea typeface="Calibri Light" panose="020F0302020204030204" pitchFamily="34" charset="0"/>
                        <a:cs typeface="Readex Pro Lite" pitchFamily="2" charset="-78"/>
                      </a:endParaRPr>
                    </a:p>
                  </a:txBody>
                  <a:tcPr marL="17780" marR="17780" marT="10795" marB="10795" anchor="ctr"/>
                </a:tc>
                <a:tc>
                  <a:txBody>
                    <a:bodyPr/>
                    <a:lstStyle/>
                    <a:p>
                      <a:pPr algn="ctr">
                        <a:lnSpc>
                          <a:spcPct val="125000"/>
                        </a:lnSpc>
                        <a:spcAft>
                          <a:spcPts val="1000"/>
                        </a:spcAft>
                        <a:buNone/>
                      </a:pPr>
                      <a:r>
                        <a:rPr lang="fi-FI" sz="1200">
                          <a:effectLst/>
                        </a:rPr>
                        <a:t>Pudasjärvi</a:t>
                      </a:r>
                      <a:endParaRPr lang="fi-FI" sz="1200">
                        <a:effectLst/>
                        <a:latin typeface="Readex Pro Lite" pitchFamily="2" charset="-78"/>
                        <a:ea typeface="Calibri Light" panose="020F0302020204030204" pitchFamily="34" charset="0"/>
                        <a:cs typeface="Readex Pro Lite" pitchFamily="2" charset="-78"/>
                      </a:endParaRPr>
                    </a:p>
                  </a:txBody>
                  <a:tcPr marL="17780" marR="17780" marT="10795" marB="10795" anchor="ctr"/>
                </a:tc>
                <a:tc>
                  <a:txBody>
                    <a:bodyPr/>
                    <a:lstStyle/>
                    <a:p>
                      <a:pPr algn="ctr">
                        <a:lnSpc>
                          <a:spcPct val="125000"/>
                        </a:lnSpc>
                        <a:spcAft>
                          <a:spcPts val="1000"/>
                        </a:spcAft>
                        <a:buNone/>
                      </a:pPr>
                      <a:r>
                        <a:rPr lang="fi-FI" sz="1200">
                          <a:effectLst/>
                        </a:rPr>
                        <a:t>Taivalkoski</a:t>
                      </a:r>
                      <a:endParaRPr lang="fi-FI" sz="1200">
                        <a:effectLst/>
                        <a:latin typeface="Readex Pro Lite" pitchFamily="2" charset="-78"/>
                        <a:ea typeface="Calibri Light" panose="020F0302020204030204" pitchFamily="34" charset="0"/>
                        <a:cs typeface="Readex Pro Lite" pitchFamily="2" charset="-78"/>
                      </a:endParaRPr>
                    </a:p>
                  </a:txBody>
                  <a:tcPr marL="17780" marR="17780" marT="10795" marB="10795" anchor="ctr"/>
                </a:tc>
                <a:tc>
                  <a:txBody>
                    <a:bodyPr/>
                    <a:lstStyle/>
                    <a:p>
                      <a:pPr algn="ctr">
                        <a:lnSpc>
                          <a:spcPct val="125000"/>
                        </a:lnSpc>
                        <a:spcAft>
                          <a:spcPts val="1000"/>
                        </a:spcAft>
                        <a:buNone/>
                      </a:pPr>
                      <a:r>
                        <a:rPr lang="fi-FI" sz="1200">
                          <a:effectLst/>
                        </a:rPr>
                        <a:t>Puolanka</a:t>
                      </a:r>
                      <a:endParaRPr lang="fi-FI" sz="1200">
                        <a:effectLst/>
                        <a:latin typeface="Readex Pro Lite" pitchFamily="2" charset="-78"/>
                        <a:ea typeface="Calibri Light" panose="020F0302020204030204" pitchFamily="34" charset="0"/>
                        <a:cs typeface="Readex Pro Lite" pitchFamily="2" charset="-78"/>
                      </a:endParaRPr>
                    </a:p>
                  </a:txBody>
                  <a:tcPr marL="17780" marR="17780" marT="10795" marB="10795" anchor="ctr"/>
                </a:tc>
                <a:tc>
                  <a:txBody>
                    <a:bodyPr/>
                    <a:lstStyle/>
                    <a:p>
                      <a:pPr algn="ctr">
                        <a:lnSpc>
                          <a:spcPct val="125000"/>
                        </a:lnSpc>
                        <a:spcAft>
                          <a:spcPts val="1000"/>
                        </a:spcAft>
                        <a:buNone/>
                      </a:pPr>
                      <a:r>
                        <a:rPr lang="fi-FI" sz="1200" err="1">
                          <a:effectLst/>
                        </a:rPr>
                        <a:t>Ksakki</a:t>
                      </a:r>
                      <a:endParaRPr lang="fi-FI" sz="1200">
                        <a:effectLst/>
                        <a:latin typeface="Readex Pro Lite" pitchFamily="2" charset="-78"/>
                        <a:ea typeface="Calibri Light" panose="020F0302020204030204" pitchFamily="34" charset="0"/>
                        <a:cs typeface="Readex Pro Lite" pitchFamily="2" charset="-78"/>
                      </a:endParaRPr>
                    </a:p>
                  </a:txBody>
                  <a:tcPr marL="17780" marR="17780" marT="10795" marB="10795" anchor="ctr"/>
                </a:tc>
                <a:extLst>
                  <a:ext uri="{0D108BD9-81ED-4DB2-BD59-A6C34878D82A}">
                    <a16:rowId xmlns:a16="http://schemas.microsoft.com/office/drawing/2014/main" val="3213574532"/>
                  </a:ext>
                </a:extLst>
              </a:tr>
              <a:tr h="274116">
                <a:tc>
                  <a:txBody>
                    <a:bodyPr/>
                    <a:lstStyle/>
                    <a:p>
                      <a:pPr>
                        <a:lnSpc>
                          <a:spcPct val="125000"/>
                        </a:lnSpc>
                        <a:spcAft>
                          <a:spcPts val="1000"/>
                        </a:spcAft>
                        <a:buNone/>
                      </a:pPr>
                      <a:r>
                        <a:rPr lang="fi-FI" sz="1400" b="1">
                          <a:effectLst/>
                        </a:rPr>
                        <a:t>Henkilöä</a:t>
                      </a:r>
                      <a:endParaRPr lang="fi-FI" sz="1400" b="1">
                        <a:effectLst/>
                        <a:latin typeface="Readex Pro Lite" pitchFamily="2" charset="-78"/>
                        <a:ea typeface="Calibri Light" panose="020F0302020204030204" pitchFamily="34" charset="0"/>
                        <a:cs typeface="Readex Pro Lite" pitchFamily="2" charset="-78"/>
                      </a:endParaRPr>
                    </a:p>
                  </a:txBody>
                  <a:tcPr marL="36195" marR="36195" marT="10795" marB="10795"/>
                </a:tc>
                <a:tc>
                  <a:txBody>
                    <a:bodyPr/>
                    <a:lstStyle/>
                    <a:p>
                      <a:pPr algn="ctr">
                        <a:lnSpc>
                          <a:spcPct val="125000"/>
                        </a:lnSpc>
                        <a:spcAft>
                          <a:spcPts val="1000"/>
                        </a:spcAft>
                        <a:buNone/>
                      </a:pPr>
                      <a:r>
                        <a:rPr lang="fi-FI" sz="1400" b="1">
                          <a:effectLst/>
                        </a:rPr>
                        <a:t>403 hlö</a:t>
                      </a:r>
                      <a:endParaRPr lang="fi-FI" sz="1400" b="1">
                        <a:effectLst/>
                        <a:latin typeface="Readex Pro Lite" pitchFamily="2" charset="-78"/>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400" b="1">
                          <a:effectLst/>
                        </a:rPr>
                        <a:t>144 hlö</a:t>
                      </a:r>
                      <a:endParaRPr lang="fi-FI" sz="1400" b="1">
                        <a:effectLst/>
                        <a:latin typeface="Readex Pro Lite" pitchFamily="2" charset="-78"/>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400" b="1">
                          <a:effectLst/>
                        </a:rPr>
                        <a:t>82 hlö</a:t>
                      </a:r>
                      <a:endParaRPr lang="fi-FI" sz="1400" b="1">
                        <a:effectLst/>
                        <a:latin typeface="Readex Pro Lite" pitchFamily="2" charset="-78"/>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400" b="1">
                          <a:effectLst/>
                        </a:rPr>
                        <a:t>36 hlö</a:t>
                      </a:r>
                      <a:endParaRPr lang="fi-FI" sz="1400" b="1">
                        <a:effectLst/>
                        <a:latin typeface="Readex Pro Lite" pitchFamily="2" charset="-78"/>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400" b="1">
                          <a:effectLst/>
                        </a:rPr>
                        <a:t>47 hlö</a:t>
                      </a:r>
                      <a:endParaRPr lang="fi-FI" sz="1400" b="1">
                        <a:effectLst/>
                        <a:latin typeface="Readex Pro Lite" pitchFamily="2" charset="-78"/>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400" b="1">
                          <a:effectLst/>
                        </a:rPr>
                        <a:t>94 hlö</a:t>
                      </a:r>
                      <a:endParaRPr lang="fi-FI" sz="1400" b="1">
                        <a:effectLst/>
                        <a:latin typeface="Readex Pro Lite" pitchFamily="2" charset="-78"/>
                        <a:ea typeface="Calibri Light" panose="020F0302020204030204" pitchFamily="34" charset="0"/>
                        <a:cs typeface="Readex Pro Lite" pitchFamily="2" charset="-78"/>
                      </a:endParaRPr>
                    </a:p>
                  </a:txBody>
                  <a:tcPr marL="36195" marR="36195" marT="10795" marB="10795" anchor="ctr"/>
                </a:tc>
                <a:extLst>
                  <a:ext uri="{0D108BD9-81ED-4DB2-BD59-A6C34878D82A}">
                    <a16:rowId xmlns:a16="http://schemas.microsoft.com/office/drawing/2014/main" val="3823576371"/>
                  </a:ext>
                </a:extLst>
              </a:tr>
              <a:tr h="274116">
                <a:tc>
                  <a:txBody>
                    <a:bodyPr/>
                    <a:lstStyle/>
                    <a:p>
                      <a:pPr>
                        <a:lnSpc>
                          <a:spcPct val="125000"/>
                        </a:lnSpc>
                        <a:spcAft>
                          <a:spcPts val="1000"/>
                        </a:spcAft>
                        <a:buNone/>
                      </a:pPr>
                      <a:r>
                        <a:rPr lang="fi-FI" sz="1400" b="1">
                          <a:effectLst/>
                        </a:rPr>
                        <a:t>Työssä</a:t>
                      </a:r>
                      <a:endParaRPr lang="fi-FI" sz="1400" b="1">
                        <a:effectLst/>
                        <a:latin typeface="Readex Pro Lite" pitchFamily="2" charset="-78"/>
                        <a:ea typeface="Calibri Light" panose="020F0302020204030204" pitchFamily="34" charset="0"/>
                        <a:cs typeface="Readex Pro Lite" pitchFamily="2" charset="-78"/>
                      </a:endParaRPr>
                    </a:p>
                  </a:txBody>
                  <a:tcPr marL="36195" marR="36195" marT="10795" marB="10795"/>
                </a:tc>
                <a:tc>
                  <a:txBody>
                    <a:bodyPr/>
                    <a:lstStyle/>
                    <a:p>
                      <a:pPr algn="ctr">
                        <a:lnSpc>
                          <a:spcPct val="125000"/>
                        </a:lnSpc>
                        <a:spcAft>
                          <a:spcPts val="1000"/>
                        </a:spcAft>
                        <a:buNone/>
                      </a:pPr>
                      <a:r>
                        <a:rPr lang="fi-FI" sz="1400" b="1">
                          <a:effectLst/>
                        </a:rPr>
                        <a:t>19 %</a:t>
                      </a:r>
                      <a:endParaRPr lang="fi-FI" sz="1400" b="1">
                        <a:effectLst/>
                        <a:latin typeface="Readex Pro Lite" pitchFamily="2" charset="-78"/>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400" b="1">
                          <a:effectLst/>
                        </a:rPr>
                        <a:t>21 %</a:t>
                      </a:r>
                      <a:endParaRPr lang="fi-FI" sz="1400" b="1">
                        <a:effectLst/>
                        <a:latin typeface="Readex Pro Lite" pitchFamily="2" charset="-78"/>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400" b="1">
                          <a:effectLst/>
                        </a:rPr>
                        <a:t>21 %</a:t>
                      </a:r>
                      <a:endParaRPr lang="fi-FI" sz="1400" b="1">
                        <a:effectLst/>
                        <a:latin typeface="Readex Pro Lite" pitchFamily="2" charset="-78"/>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400" b="1">
                          <a:effectLst/>
                        </a:rPr>
                        <a:t>14 %</a:t>
                      </a:r>
                      <a:endParaRPr lang="fi-FI" sz="1400" b="1">
                        <a:effectLst/>
                        <a:latin typeface="Readex Pro Lite" pitchFamily="2" charset="-78"/>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400" b="1">
                          <a:effectLst/>
                        </a:rPr>
                        <a:t>21 %</a:t>
                      </a:r>
                      <a:endParaRPr lang="fi-FI" sz="1400" b="1">
                        <a:effectLst/>
                        <a:latin typeface="Readex Pro Lite" pitchFamily="2" charset="-78"/>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400" b="1">
                          <a:effectLst/>
                        </a:rPr>
                        <a:t>16 %</a:t>
                      </a:r>
                      <a:endParaRPr lang="fi-FI" sz="1400" b="1">
                        <a:effectLst/>
                        <a:latin typeface="Readex Pro Lite" pitchFamily="2" charset="-78"/>
                        <a:ea typeface="Calibri Light" panose="020F0302020204030204" pitchFamily="34" charset="0"/>
                        <a:cs typeface="Readex Pro Lite" pitchFamily="2" charset="-78"/>
                      </a:endParaRPr>
                    </a:p>
                  </a:txBody>
                  <a:tcPr marL="36195" marR="36195" marT="10795" marB="10795" anchor="ctr"/>
                </a:tc>
                <a:extLst>
                  <a:ext uri="{0D108BD9-81ED-4DB2-BD59-A6C34878D82A}">
                    <a16:rowId xmlns:a16="http://schemas.microsoft.com/office/drawing/2014/main" val="1555914545"/>
                  </a:ext>
                </a:extLst>
              </a:tr>
            </a:tbl>
          </a:graphicData>
        </a:graphic>
      </p:graphicFrame>
      <p:sp>
        <p:nvSpPr>
          <p:cNvPr id="11" name="Tekstiruutu 10">
            <a:extLst>
              <a:ext uri="{FF2B5EF4-FFF2-40B4-BE49-F238E27FC236}">
                <a16:creationId xmlns:a16="http://schemas.microsoft.com/office/drawing/2014/main" id="{5B4F2615-453E-E6F0-0EF7-2690615FB9F5}"/>
              </a:ext>
            </a:extLst>
          </p:cNvPr>
          <p:cNvSpPr txBox="1"/>
          <p:nvPr/>
        </p:nvSpPr>
        <p:spPr>
          <a:xfrm>
            <a:off x="915607" y="2474703"/>
            <a:ext cx="6199240" cy="261610"/>
          </a:xfrm>
          <a:prstGeom prst="rect">
            <a:avLst/>
          </a:prstGeom>
          <a:noFill/>
        </p:spPr>
        <p:txBody>
          <a:bodyPr wrap="square" rtlCol="0">
            <a:spAutoFit/>
          </a:bodyPr>
          <a:lstStyle/>
          <a:p>
            <a:r>
              <a:rPr lang="fi-FI" sz="1100"/>
              <a:t>Hankkeen tulosten vertailu eri tilastoinnin rajausperusteilla: </a:t>
            </a:r>
          </a:p>
        </p:txBody>
      </p:sp>
      <p:sp>
        <p:nvSpPr>
          <p:cNvPr id="13" name="Nuoli: Taipunut ylös 12">
            <a:extLst>
              <a:ext uri="{FF2B5EF4-FFF2-40B4-BE49-F238E27FC236}">
                <a16:creationId xmlns:a16="http://schemas.microsoft.com/office/drawing/2014/main" id="{2E67E1D2-7279-AA92-AFA9-AC46395DB779}"/>
              </a:ext>
            </a:extLst>
          </p:cNvPr>
          <p:cNvSpPr/>
          <p:nvPr/>
        </p:nvSpPr>
        <p:spPr>
          <a:xfrm rot="5400000">
            <a:off x="109124" y="2737574"/>
            <a:ext cx="1219202" cy="226143"/>
          </a:xfrm>
          <a:prstGeom prst="bentUp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graphicFrame>
        <p:nvGraphicFramePr>
          <p:cNvPr id="6" name="Taulukko 5">
            <a:extLst>
              <a:ext uri="{FF2B5EF4-FFF2-40B4-BE49-F238E27FC236}">
                <a16:creationId xmlns:a16="http://schemas.microsoft.com/office/drawing/2014/main" id="{73AF80D1-D758-F858-688F-314ACA433420}"/>
              </a:ext>
            </a:extLst>
          </p:cNvPr>
          <p:cNvGraphicFramePr>
            <a:graphicFrameLocks noGrp="1"/>
          </p:cNvGraphicFramePr>
          <p:nvPr>
            <p:extLst>
              <p:ext uri="{D42A27DB-BD31-4B8C-83A1-F6EECF244321}">
                <p14:modId xmlns:p14="http://schemas.microsoft.com/office/powerpoint/2010/main" val="1053464392"/>
              </p:ext>
            </p:extLst>
          </p:nvPr>
        </p:nvGraphicFramePr>
        <p:xfrm>
          <a:off x="958675" y="4165290"/>
          <a:ext cx="10404000" cy="1312164"/>
        </p:xfrm>
        <a:graphic>
          <a:graphicData uri="http://schemas.openxmlformats.org/drawingml/2006/table">
            <a:tbl>
              <a:tblPr firstRow="1" bandRow="1">
                <a:tableStyleId>{5C22544A-7EE6-4342-B048-85BDC9FD1C3A}</a:tableStyleId>
              </a:tblPr>
              <a:tblGrid>
                <a:gridCol w="5004000">
                  <a:extLst>
                    <a:ext uri="{9D8B030D-6E8A-4147-A177-3AD203B41FA5}">
                      <a16:colId xmlns:a16="http://schemas.microsoft.com/office/drawing/2014/main" val="1947084327"/>
                    </a:ext>
                  </a:extLst>
                </a:gridCol>
                <a:gridCol w="900000">
                  <a:extLst>
                    <a:ext uri="{9D8B030D-6E8A-4147-A177-3AD203B41FA5}">
                      <a16:colId xmlns:a16="http://schemas.microsoft.com/office/drawing/2014/main" val="2598585977"/>
                    </a:ext>
                  </a:extLst>
                </a:gridCol>
                <a:gridCol w="900000">
                  <a:extLst>
                    <a:ext uri="{9D8B030D-6E8A-4147-A177-3AD203B41FA5}">
                      <a16:colId xmlns:a16="http://schemas.microsoft.com/office/drawing/2014/main" val="3783730659"/>
                    </a:ext>
                  </a:extLst>
                </a:gridCol>
                <a:gridCol w="900000">
                  <a:extLst>
                    <a:ext uri="{9D8B030D-6E8A-4147-A177-3AD203B41FA5}">
                      <a16:colId xmlns:a16="http://schemas.microsoft.com/office/drawing/2014/main" val="2039496806"/>
                    </a:ext>
                  </a:extLst>
                </a:gridCol>
                <a:gridCol w="900000">
                  <a:extLst>
                    <a:ext uri="{9D8B030D-6E8A-4147-A177-3AD203B41FA5}">
                      <a16:colId xmlns:a16="http://schemas.microsoft.com/office/drawing/2014/main" val="2884048752"/>
                    </a:ext>
                  </a:extLst>
                </a:gridCol>
                <a:gridCol w="900000">
                  <a:extLst>
                    <a:ext uri="{9D8B030D-6E8A-4147-A177-3AD203B41FA5}">
                      <a16:colId xmlns:a16="http://schemas.microsoft.com/office/drawing/2014/main" val="487546418"/>
                    </a:ext>
                  </a:extLst>
                </a:gridCol>
                <a:gridCol w="900000">
                  <a:extLst>
                    <a:ext uri="{9D8B030D-6E8A-4147-A177-3AD203B41FA5}">
                      <a16:colId xmlns:a16="http://schemas.microsoft.com/office/drawing/2014/main" val="1745331216"/>
                    </a:ext>
                  </a:extLst>
                </a:gridCol>
              </a:tblGrid>
              <a:tr h="381993">
                <a:tc>
                  <a:txBody>
                    <a:bodyPr/>
                    <a:lstStyle/>
                    <a:p>
                      <a:pPr>
                        <a:lnSpc>
                          <a:spcPct val="100000"/>
                        </a:lnSpc>
                        <a:spcAft>
                          <a:spcPts val="0"/>
                        </a:spcAft>
                        <a:buNone/>
                      </a:pPr>
                      <a:r>
                        <a:rPr lang="fi-FI" sz="1400" u="none">
                          <a:effectLst/>
                        </a:rPr>
                        <a:t>Tilanne 3 kk:n jälkeen, </a:t>
                      </a:r>
                      <a:r>
                        <a:rPr lang="fi-FI" sz="1200" u="none">
                          <a:effectLst/>
                        </a:rPr>
                        <a:t>% kaikista asiakkaista, jotka ovat aloittaneet hankkeessa viimeistään 6 kk ennen syyskuun 2025 loppua </a:t>
                      </a:r>
                      <a:r>
                        <a:rPr lang="fi-FI" sz="1200" u="none"/>
                        <a:t>pl. henkilöt, jotka ovat olleet työssä tai yrittäjänä liittyessään hankkeeseen sekä 3 kk päättymisen jälkeen</a:t>
                      </a:r>
                      <a:endParaRPr lang="fi-FI" sz="1200" u="none">
                        <a:effectLst/>
                        <a:latin typeface="Readex Pro Lite" pitchFamily="2" charset="-78"/>
                        <a:ea typeface="Calibri Light" panose="020F0302020204030204" pitchFamily="34" charset="0"/>
                        <a:cs typeface="Readex Pro Lite" pitchFamily="2" charset="-78"/>
                      </a:endParaRPr>
                    </a:p>
                  </a:txBody>
                  <a:tcPr marL="36195" marR="36195" marT="10795" marB="10795"/>
                </a:tc>
                <a:tc>
                  <a:txBody>
                    <a:bodyPr/>
                    <a:lstStyle/>
                    <a:p>
                      <a:pPr algn="ctr">
                        <a:lnSpc>
                          <a:spcPct val="125000"/>
                        </a:lnSpc>
                        <a:spcAft>
                          <a:spcPts val="1000"/>
                        </a:spcAft>
                        <a:buNone/>
                      </a:pPr>
                      <a:r>
                        <a:rPr lang="fi-FI" sz="1200">
                          <a:effectLst/>
                        </a:rPr>
                        <a:t>Yhteensä</a:t>
                      </a:r>
                      <a:endParaRPr lang="fi-FI" sz="1200">
                        <a:effectLst/>
                        <a:latin typeface="Readex Pro Lite" pitchFamily="2" charset="-78"/>
                        <a:ea typeface="Calibri Light" panose="020F0302020204030204" pitchFamily="34" charset="0"/>
                        <a:cs typeface="Readex Pro Lite" pitchFamily="2" charset="-78"/>
                      </a:endParaRPr>
                    </a:p>
                  </a:txBody>
                  <a:tcPr marL="17780" marR="17780" marT="10795" marB="10795" anchor="ctr"/>
                </a:tc>
                <a:tc>
                  <a:txBody>
                    <a:bodyPr/>
                    <a:lstStyle/>
                    <a:p>
                      <a:pPr algn="ctr">
                        <a:lnSpc>
                          <a:spcPct val="125000"/>
                        </a:lnSpc>
                        <a:spcAft>
                          <a:spcPts val="1000"/>
                        </a:spcAft>
                        <a:buNone/>
                      </a:pPr>
                      <a:r>
                        <a:rPr lang="fi-FI" sz="1200">
                          <a:effectLst/>
                        </a:rPr>
                        <a:t>Kuusamo</a:t>
                      </a:r>
                      <a:endParaRPr lang="fi-FI" sz="1200">
                        <a:effectLst/>
                        <a:latin typeface="Readex Pro Lite" pitchFamily="2" charset="-78"/>
                        <a:ea typeface="Calibri Light" panose="020F0302020204030204" pitchFamily="34" charset="0"/>
                        <a:cs typeface="Readex Pro Lite" pitchFamily="2" charset="-78"/>
                      </a:endParaRPr>
                    </a:p>
                  </a:txBody>
                  <a:tcPr marL="17780" marR="17780" marT="10795" marB="10795" anchor="ctr"/>
                </a:tc>
                <a:tc>
                  <a:txBody>
                    <a:bodyPr/>
                    <a:lstStyle/>
                    <a:p>
                      <a:pPr algn="ctr">
                        <a:lnSpc>
                          <a:spcPct val="125000"/>
                        </a:lnSpc>
                        <a:spcAft>
                          <a:spcPts val="1000"/>
                        </a:spcAft>
                        <a:buNone/>
                      </a:pPr>
                      <a:r>
                        <a:rPr lang="fi-FI" sz="1200">
                          <a:effectLst/>
                        </a:rPr>
                        <a:t>Pudasjärvi</a:t>
                      </a:r>
                      <a:endParaRPr lang="fi-FI" sz="1200">
                        <a:effectLst/>
                        <a:latin typeface="Readex Pro Lite" pitchFamily="2" charset="-78"/>
                        <a:ea typeface="Calibri Light" panose="020F0302020204030204" pitchFamily="34" charset="0"/>
                        <a:cs typeface="Readex Pro Lite" pitchFamily="2" charset="-78"/>
                      </a:endParaRPr>
                    </a:p>
                  </a:txBody>
                  <a:tcPr marL="17780" marR="17780" marT="10795" marB="10795" anchor="ctr"/>
                </a:tc>
                <a:tc>
                  <a:txBody>
                    <a:bodyPr/>
                    <a:lstStyle/>
                    <a:p>
                      <a:pPr algn="ctr">
                        <a:lnSpc>
                          <a:spcPct val="125000"/>
                        </a:lnSpc>
                        <a:spcAft>
                          <a:spcPts val="1000"/>
                        </a:spcAft>
                        <a:buNone/>
                      </a:pPr>
                      <a:r>
                        <a:rPr lang="fi-FI" sz="1200">
                          <a:effectLst/>
                        </a:rPr>
                        <a:t>Taivalkoski</a:t>
                      </a:r>
                      <a:endParaRPr lang="fi-FI" sz="1200">
                        <a:effectLst/>
                        <a:latin typeface="Readex Pro Lite" pitchFamily="2" charset="-78"/>
                        <a:ea typeface="Calibri Light" panose="020F0302020204030204" pitchFamily="34" charset="0"/>
                        <a:cs typeface="Readex Pro Lite" pitchFamily="2" charset="-78"/>
                      </a:endParaRPr>
                    </a:p>
                  </a:txBody>
                  <a:tcPr marL="17780" marR="17780" marT="10795" marB="10795" anchor="ctr"/>
                </a:tc>
                <a:tc>
                  <a:txBody>
                    <a:bodyPr/>
                    <a:lstStyle/>
                    <a:p>
                      <a:pPr algn="ctr">
                        <a:lnSpc>
                          <a:spcPct val="125000"/>
                        </a:lnSpc>
                        <a:spcAft>
                          <a:spcPts val="1000"/>
                        </a:spcAft>
                        <a:buNone/>
                      </a:pPr>
                      <a:r>
                        <a:rPr lang="fi-FI" sz="1200">
                          <a:effectLst/>
                        </a:rPr>
                        <a:t>Puolanka</a:t>
                      </a:r>
                      <a:endParaRPr lang="fi-FI" sz="1200">
                        <a:effectLst/>
                        <a:latin typeface="Readex Pro Lite" pitchFamily="2" charset="-78"/>
                        <a:ea typeface="Calibri Light" panose="020F0302020204030204" pitchFamily="34" charset="0"/>
                        <a:cs typeface="Readex Pro Lite" pitchFamily="2" charset="-78"/>
                      </a:endParaRPr>
                    </a:p>
                  </a:txBody>
                  <a:tcPr marL="17780" marR="17780" marT="10795" marB="10795" anchor="ctr"/>
                </a:tc>
                <a:tc>
                  <a:txBody>
                    <a:bodyPr/>
                    <a:lstStyle/>
                    <a:p>
                      <a:pPr algn="ctr">
                        <a:lnSpc>
                          <a:spcPct val="125000"/>
                        </a:lnSpc>
                        <a:spcAft>
                          <a:spcPts val="1000"/>
                        </a:spcAft>
                        <a:buNone/>
                      </a:pPr>
                      <a:r>
                        <a:rPr lang="fi-FI" sz="1200" err="1">
                          <a:effectLst/>
                        </a:rPr>
                        <a:t>Ksakki</a:t>
                      </a:r>
                      <a:endParaRPr lang="fi-FI" sz="1200">
                        <a:effectLst/>
                        <a:latin typeface="Readex Pro Lite" pitchFamily="2" charset="-78"/>
                        <a:ea typeface="Calibri Light" panose="020F0302020204030204" pitchFamily="34" charset="0"/>
                        <a:cs typeface="Readex Pro Lite" pitchFamily="2" charset="-78"/>
                      </a:endParaRPr>
                    </a:p>
                  </a:txBody>
                  <a:tcPr marL="17780" marR="17780" marT="10795" marB="10795" anchor="ctr"/>
                </a:tc>
                <a:extLst>
                  <a:ext uri="{0D108BD9-81ED-4DB2-BD59-A6C34878D82A}">
                    <a16:rowId xmlns:a16="http://schemas.microsoft.com/office/drawing/2014/main" val="3213574532"/>
                  </a:ext>
                </a:extLst>
              </a:tr>
              <a:tr h="247848">
                <a:tc>
                  <a:txBody>
                    <a:bodyPr/>
                    <a:lstStyle/>
                    <a:p>
                      <a:pPr>
                        <a:lnSpc>
                          <a:spcPct val="125000"/>
                        </a:lnSpc>
                        <a:spcAft>
                          <a:spcPts val="1000"/>
                        </a:spcAft>
                        <a:buNone/>
                      </a:pPr>
                      <a:r>
                        <a:rPr lang="fi-FI" sz="1400" b="1">
                          <a:effectLst/>
                        </a:rPr>
                        <a:t>Henkilöä</a:t>
                      </a:r>
                      <a:endParaRPr lang="fi-FI" sz="1400" b="1">
                        <a:effectLst/>
                        <a:latin typeface="Readex Pro Lite" pitchFamily="2" charset="-78"/>
                        <a:ea typeface="Calibri Light" panose="020F0302020204030204" pitchFamily="34" charset="0"/>
                        <a:cs typeface="Readex Pro Lite" pitchFamily="2" charset="-78"/>
                      </a:endParaRPr>
                    </a:p>
                  </a:txBody>
                  <a:tcPr marL="36195" marR="36195" marT="10795" marB="10795"/>
                </a:tc>
                <a:tc>
                  <a:txBody>
                    <a:bodyPr/>
                    <a:lstStyle/>
                    <a:p>
                      <a:pPr algn="ctr">
                        <a:lnSpc>
                          <a:spcPct val="125000"/>
                        </a:lnSpc>
                        <a:spcAft>
                          <a:spcPts val="1000"/>
                        </a:spcAft>
                        <a:buNone/>
                      </a:pPr>
                      <a:r>
                        <a:rPr lang="fi-FI" sz="1400" b="1">
                          <a:effectLst/>
                        </a:rPr>
                        <a:t>293 hlö</a:t>
                      </a:r>
                      <a:endParaRPr lang="fi-FI" sz="1400" b="1">
                        <a:effectLst/>
                        <a:latin typeface="Readex Pro Lite" pitchFamily="2" charset="-78"/>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400" b="1">
                          <a:effectLst/>
                        </a:rPr>
                        <a:t>92 hlö</a:t>
                      </a:r>
                      <a:endParaRPr lang="fi-FI" sz="1400" b="1">
                        <a:effectLst/>
                        <a:latin typeface="Readex Pro Lite" pitchFamily="2" charset="-78"/>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400" b="1">
                          <a:effectLst/>
                        </a:rPr>
                        <a:t>69 hlö</a:t>
                      </a:r>
                      <a:endParaRPr lang="fi-FI" sz="1400" b="1">
                        <a:effectLst/>
                        <a:latin typeface="Readex Pro Lite" pitchFamily="2" charset="-78"/>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400" b="1">
                          <a:effectLst/>
                        </a:rPr>
                        <a:t>18 hlö</a:t>
                      </a:r>
                      <a:endParaRPr lang="fi-FI" sz="1400" b="1">
                        <a:effectLst/>
                        <a:latin typeface="Readex Pro Lite" pitchFamily="2" charset="-78"/>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400" b="1">
                          <a:effectLst/>
                        </a:rPr>
                        <a:t>42 hlö</a:t>
                      </a:r>
                      <a:endParaRPr lang="fi-FI" sz="1400" b="1">
                        <a:effectLst/>
                        <a:latin typeface="Readex Pro Lite" pitchFamily="2" charset="-78"/>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400" b="1">
                          <a:effectLst/>
                        </a:rPr>
                        <a:t>72 hlö</a:t>
                      </a:r>
                      <a:endParaRPr lang="fi-FI" sz="1400" b="1">
                        <a:effectLst/>
                        <a:latin typeface="Readex Pro Lite" pitchFamily="2" charset="-78"/>
                        <a:ea typeface="Calibri Light" panose="020F0302020204030204" pitchFamily="34" charset="0"/>
                        <a:cs typeface="Readex Pro Lite" pitchFamily="2" charset="-78"/>
                      </a:endParaRPr>
                    </a:p>
                  </a:txBody>
                  <a:tcPr marL="36195" marR="36195" marT="10795" marB="10795" anchor="ctr"/>
                </a:tc>
                <a:extLst>
                  <a:ext uri="{0D108BD9-81ED-4DB2-BD59-A6C34878D82A}">
                    <a16:rowId xmlns:a16="http://schemas.microsoft.com/office/drawing/2014/main" val="3823576371"/>
                  </a:ext>
                </a:extLst>
              </a:tr>
              <a:tr h="247848">
                <a:tc>
                  <a:txBody>
                    <a:bodyPr/>
                    <a:lstStyle/>
                    <a:p>
                      <a:pPr>
                        <a:lnSpc>
                          <a:spcPct val="125000"/>
                        </a:lnSpc>
                        <a:spcAft>
                          <a:spcPts val="1000"/>
                        </a:spcAft>
                        <a:buNone/>
                      </a:pPr>
                      <a:r>
                        <a:rPr lang="fi-FI" sz="1400" b="1">
                          <a:effectLst/>
                        </a:rPr>
                        <a:t>Työssä</a:t>
                      </a:r>
                      <a:endParaRPr lang="fi-FI" sz="1400" b="1">
                        <a:effectLst/>
                        <a:latin typeface="Readex Pro Lite" pitchFamily="2" charset="-78"/>
                        <a:ea typeface="Calibri Light" panose="020F0302020204030204" pitchFamily="34" charset="0"/>
                        <a:cs typeface="Readex Pro Lite" pitchFamily="2" charset="-78"/>
                      </a:endParaRPr>
                    </a:p>
                  </a:txBody>
                  <a:tcPr marL="36195" marR="36195" marT="10795" marB="10795"/>
                </a:tc>
                <a:tc>
                  <a:txBody>
                    <a:bodyPr/>
                    <a:lstStyle/>
                    <a:p>
                      <a:pPr algn="ctr">
                        <a:lnSpc>
                          <a:spcPct val="125000"/>
                        </a:lnSpc>
                        <a:spcAft>
                          <a:spcPts val="1000"/>
                        </a:spcAft>
                        <a:buNone/>
                      </a:pPr>
                      <a:r>
                        <a:rPr lang="fi-FI" sz="1400" b="1">
                          <a:effectLst/>
                        </a:rPr>
                        <a:t>25 %</a:t>
                      </a:r>
                      <a:endParaRPr lang="fi-FI" sz="1400" b="1">
                        <a:effectLst/>
                        <a:latin typeface="Readex Pro Lite" pitchFamily="2" charset="-78"/>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400" b="1">
                          <a:effectLst/>
                        </a:rPr>
                        <a:t>30 %</a:t>
                      </a:r>
                      <a:endParaRPr lang="fi-FI" sz="1400" b="1">
                        <a:effectLst/>
                        <a:latin typeface="Readex Pro Lite" pitchFamily="2" charset="-78"/>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400" b="1">
                          <a:effectLst/>
                        </a:rPr>
                        <a:t>25 %</a:t>
                      </a:r>
                      <a:endParaRPr lang="fi-FI" sz="1400" b="1">
                        <a:effectLst/>
                        <a:latin typeface="Readex Pro Lite" pitchFamily="2" charset="-78"/>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400" b="1">
                          <a:effectLst/>
                        </a:rPr>
                        <a:t>22 %</a:t>
                      </a:r>
                      <a:endParaRPr lang="fi-FI" sz="1400" b="1">
                        <a:effectLst/>
                        <a:latin typeface="Readex Pro Lite" pitchFamily="2" charset="-78"/>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400" b="1">
                          <a:effectLst/>
                        </a:rPr>
                        <a:t>24 %</a:t>
                      </a:r>
                      <a:endParaRPr lang="fi-FI" sz="1400" b="1">
                        <a:effectLst/>
                        <a:latin typeface="Readex Pro Lite" pitchFamily="2" charset="-78"/>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400" b="1">
                          <a:effectLst/>
                        </a:rPr>
                        <a:t>21 %</a:t>
                      </a:r>
                      <a:endParaRPr lang="fi-FI" sz="1400" b="1">
                        <a:effectLst/>
                        <a:latin typeface="Readex Pro Lite" pitchFamily="2" charset="-78"/>
                        <a:ea typeface="Calibri Light" panose="020F0302020204030204" pitchFamily="34" charset="0"/>
                        <a:cs typeface="Readex Pro Lite" pitchFamily="2" charset="-78"/>
                      </a:endParaRPr>
                    </a:p>
                  </a:txBody>
                  <a:tcPr marL="36195" marR="36195" marT="10795" marB="10795" anchor="ctr"/>
                </a:tc>
                <a:extLst>
                  <a:ext uri="{0D108BD9-81ED-4DB2-BD59-A6C34878D82A}">
                    <a16:rowId xmlns:a16="http://schemas.microsoft.com/office/drawing/2014/main" val="1555914545"/>
                  </a:ext>
                </a:extLst>
              </a:tr>
            </a:tbl>
          </a:graphicData>
        </a:graphic>
      </p:graphicFrame>
      <p:graphicFrame>
        <p:nvGraphicFramePr>
          <p:cNvPr id="17" name="Taulukko 16">
            <a:extLst>
              <a:ext uri="{FF2B5EF4-FFF2-40B4-BE49-F238E27FC236}">
                <a16:creationId xmlns:a16="http://schemas.microsoft.com/office/drawing/2014/main" id="{CB39CF8C-8141-C059-EB26-4CB0D6E75F38}"/>
              </a:ext>
            </a:extLst>
          </p:cNvPr>
          <p:cNvGraphicFramePr>
            <a:graphicFrameLocks noGrp="1"/>
          </p:cNvGraphicFramePr>
          <p:nvPr>
            <p:extLst>
              <p:ext uri="{D42A27DB-BD31-4B8C-83A1-F6EECF244321}">
                <p14:modId xmlns:p14="http://schemas.microsoft.com/office/powerpoint/2010/main" val="2712655275"/>
              </p:ext>
            </p:extLst>
          </p:nvPr>
        </p:nvGraphicFramePr>
        <p:xfrm>
          <a:off x="533729" y="936672"/>
          <a:ext cx="10980000" cy="1155657"/>
        </p:xfrm>
        <a:graphic>
          <a:graphicData uri="http://schemas.openxmlformats.org/drawingml/2006/table">
            <a:tbl>
              <a:tblPr firstRow="1" bandRow="1">
                <a:tableStyleId>{5C22544A-7EE6-4342-B048-85BDC9FD1C3A}</a:tableStyleId>
              </a:tblPr>
              <a:tblGrid>
                <a:gridCol w="5580000">
                  <a:extLst>
                    <a:ext uri="{9D8B030D-6E8A-4147-A177-3AD203B41FA5}">
                      <a16:colId xmlns:a16="http://schemas.microsoft.com/office/drawing/2014/main" val="3857385170"/>
                    </a:ext>
                  </a:extLst>
                </a:gridCol>
                <a:gridCol w="900000">
                  <a:extLst>
                    <a:ext uri="{9D8B030D-6E8A-4147-A177-3AD203B41FA5}">
                      <a16:colId xmlns:a16="http://schemas.microsoft.com/office/drawing/2014/main" val="3261418778"/>
                    </a:ext>
                  </a:extLst>
                </a:gridCol>
                <a:gridCol w="900000">
                  <a:extLst>
                    <a:ext uri="{9D8B030D-6E8A-4147-A177-3AD203B41FA5}">
                      <a16:colId xmlns:a16="http://schemas.microsoft.com/office/drawing/2014/main" val="2369028546"/>
                    </a:ext>
                  </a:extLst>
                </a:gridCol>
                <a:gridCol w="900000">
                  <a:extLst>
                    <a:ext uri="{9D8B030D-6E8A-4147-A177-3AD203B41FA5}">
                      <a16:colId xmlns:a16="http://schemas.microsoft.com/office/drawing/2014/main" val="1257476176"/>
                    </a:ext>
                  </a:extLst>
                </a:gridCol>
                <a:gridCol w="900000">
                  <a:extLst>
                    <a:ext uri="{9D8B030D-6E8A-4147-A177-3AD203B41FA5}">
                      <a16:colId xmlns:a16="http://schemas.microsoft.com/office/drawing/2014/main" val="3052515210"/>
                    </a:ext>
                  </a:extLst>
                </a:gridCol>
                <a:gridCol w="900000">
                  <a:extLst>
                    <a:ext uri="{9D8B030D-6E8A-4147-A177-3AD203B41FA5}">
                      <a16:colId xmlns:a16="http://schemas.microsoft.com/office/drawing/2014/main" val="2623851942"/>
                    </a:ext>
                  </a:extLst>
                </a:gridCol>
                <a:gridCol w="900000">
                  <a:extLst>
                    <a:ext uri="{9D8B030D-6E8A-4147-A177-3AD203B41FA5}">
                      <a16:colId xmlns:a16="http://schemas.microsoft.com/office/drawing/2014/main" val="694464056"/>
                    </a:ext>
                  </a:extLst>
                </a:gridCol>
              </a:tblGrid>
              <a:tr h="570881">
                <a:tc>
                  <a:txBody>
                    <a:bodyPr/>
                    <a:lstStyle/>
                    <a:p>
                      <a:r>
                        <a:rPr lang="fi-FI" sz="1400" u="sng"/>
                        <a:t>Tilanne 3 kk:n jälkeen</a:t>
                      </a:r>
                      <a:r>
                        <a:rPr lang="fi-FI" sz="1400"/>
                        <a:t>, </a:t>
                      </a:r>
                      <a:r>
                        <a:rPr lang="fi-FI" sz="1100"/>
                        <a:t>% todennetuista päättäneistä asiakkaista pl. henkilöt, jotka ovat olleet </a:t>
                      </a:r>
                      <a:r>
                        <a:rPr lang="fi-FI" sz="1100" u="sng"/>
                        <a:t>työssä tai yrittäjänä liittyessään hankkeeseen sekä 3 kk päättymisen jälkeen</a:t>
                      </a:r>
                    </a:p>
                  </a:txBody>
                  <a:tcPr marL="36000" marR="36000" marT="10800" marB="10800" anchor="ctr">
                    <a:solidFill>
                      <a:srgbClr val="00B050"/>
                    </a:solidFill>
                  </a:tcPr>
                </a:tc>
                <a:tc>
                  <a:txBody>
                    <a:bodyPr/>
                    <a:lstStyle/>
                    <a:p>
                      <a:pPr algn="ctr"/>
                      <a:r>
                        <a:rPr lang="fi-FI" sz="1200"/>
                        <a:t>Yhteensä</a:t>
                      </a:r>
                    </a:p>
                  </a:txBody>
                  <a:tcPr marL="18000" marR="18000" marT="10800" marB="10800" anchor="ctr">
                    <a:solidFill>
                      <a:srgbClr val="00B050"/>
                    </a:solidFill>
                  </a:tcPr>
                </a:tc>
                <a:tc>
                  <a:txBody>
                    <a:bodyPr/>
                    <a:lstStyle/>
                    <a:p>
                      <a:pPr algn="ctr"/>
                      <a:r>
                        <a:rPr lang="fi-FI" sz="1200"/>
                        <a:t>Kuusamo</a:t>
                      </a:r>
                    </a:p>
                  </a:txBody>
                  <a:tcPr marL="18000" marR="18000" marT="10800" marB="10800" anchor="ctr">
                    <a:solidFill>
                      <a:srgbClr val="00B050"/>
                    </a:solidFill>
                  </a:tcPr>
                </a:tc>
                <a:tc>
                  <a:txBody>
                    <a:bodyPr/>
                    <a:lstStyle/>
                    <a:p>
                      <a:pPr algn="ctr"/>
                      <a:r>
                        <a:rPr lang="fi-FI" sz="1200"/>
                        <a:t>Pudasjärvi</a:t>
                      </a:r>
                    </a:p>
                  </a:txBody>
                  <a:tcPr marL="18000" marR="18000" marT="10800" marB="10800" anchor="ctr">
                    <a:solidFill>
                      <a:srgbClr val="00B050"/>
                    </a:solidFill>
                  </a:tcPr>
                </a:tc>
                <a:tc>
                  <a:txBody>
                    <a:bodyPr/>
                    <a:lstStyle/>
                    <a:p>
                      <a:pPr algn="ctr"/>
                      <a:r>
                        <a:rPr lang="fi-FI" sz="1200"/>
                        <a:t>Taivalkoski</a:t>
                      </a:r>
                    </a:p>
                  </a:txBody>
                  <a:tcPr marL="18000" marR="18000" marT="10800" marB="10800" anchor="ctr">
                    <a:solidFill>
                      <a:srgbClr val="00B050"/>
                    </a:solidFill>
                  </a:tcPr>
                </a:tc>
                <a:tc>
                  <a:txBody>
                    <a:bodyPr/>
                    <a:lstStyle/>
                    <a:p>
                      <a:pPr algn="ctr"/>
                      <a:r>
                        <a:rPr lang="fi-FI" sz="1200"/>
                        <a:t>Puolanka</a:t>
                      </a:r>
                    </a:p>
                  </a:txBody>
                  <a:tcPr marL="18000" marR="18000" marT="10800" marB="10800" anchor="ctr">
                    <a:solidFill>
                      <a:srgbClr val="00B050"/>
                    </a:solidFill>
                  </a:tcPr>
                </a:tc>
                <a:tc>
                  <a:txBody>
                    <a:bodyPr/>
                    <a:lstStyle/>
                    <a:p>
                      <a:pPr algn="ctr"/>
                      <a:r>
                        <a:rPr lang="fi-FI" sz="1200" err="1"/>
                        <a:t>Ksakki</a:t>
                      </a:r>
                      <a:endParaRPr lang="fi-FI" sz="1200"/>
                    </a:p>
                  </a:txBody>
                  <a:tcPr marL="18000" marR="18000" marT="10800" marB="10800" anchor="ctr">
                    <a:solidFill>
                      <a:srgbClr val="00B050"/>
                    </a:solidFill>
                  </a:tcPr>
                </a:tc>
                <a:extLst>
                  <a:ext uri="{0D108BD9-81ED-4DB2-BD59-A6C34878D82A}">
                    <a16:rowId xmlns:a16="http://schemas.microsoft.com/office/drawing/2014/main" val="3879643782"/>
                  </a:ext>
                </a:extLst>
              </a:tr>
              <a:tr h="292388">
                <a:tc>
                  <a:txBody>
                    <a:bodyPr/>
                    <a:lstStyle/>
                    <a:p>
                      <a:r>
                        <a:rPr lang="fi-FI" sz="1400" b="1"/>
                        <a:t>Henkilöä</a:t>
                      </a:r>
                    </a:p>
                  </a:txBody>
                  <a:tcPr marL="36000" marR="36000" marT="10800" marB="10800" anchor="ctr">
                    <a:solidFill>
                      <a:srgbClr val="D2FAD4"/>
                    </a:solidFill>
                  </a:tcPr>
                </a:tc>
                <a:tc>
                  <a:txBody>
                    <a:bodyPr/>
                    <a:lstStyle/>
                    <a:p>
                      <a:pPr algn="ctr">
                        <a:lnSpc>
                          <a:spcPct val="125000"/>
                        </a:lnSpc>
                        <a:spcAft>
                          <a:spcPts val="1000"/>
                        </a:spcAft>
                        <a:buNone/>
                      </a:pPr>
                      <a:r>
                        <a:rPr lang="fi-FI" sz="1400" b="1">
                          <a:solidFill>
                            <a:srgbClr val="000000"/>
                          </a:solidFill>
                          <a:effectLst/>
                        </a:rPr>
                        <a:t>183 hlö</a:t>
                      </a:r>
                      <a:endParaRPr lang="fi-FI" sz="1400">
                        <a:effectLst/>
                        <a:latin typeface="+mn-lt"/>
                        <a:ea typeface="Calibri Light" panose="020F0302020204030204" pitchFamily="34" charset="0"/>
                        <a:cs typeface="Readex Pro Lite" pitchFamily="2" charset="-78"/>
                      </a:endParaRPr>
                    </a:p>
                  </a:txBody>
                  <a:tcPr marL="36195" marR="36195" marT="10795" marB="10795" anchor="ctr">
                    <a:solidFill>
                      <a:srgbClr val="D2FAD4"/>
                    </a:solidFill>
                  </a:tcPr>
                </a:tc>
                <a:tc>
                  <a:txBody>
                    <a:bodyPr/>
                    <a:lstStyle/>
                    <a:p>
                      <a:pPr algn="ctr">
                        <a:lnSpc>
                          <a:spcPct val="125000"/>
                        </a:lnSpc>
                        <a:spcAft>
                          <a:spcPts val="1000"/>
                        </a:spcAft>
                        <a:buNone/>
                      </a:pPr>
                      <a:r>
                        <a:rPr lang="fi-FI" sz="1400" b="1">
                          <a:solidFill>
                            <a:srgbClr val="000000"/>
                          </a:solidFill>
                          <a:effectLst/>
                        </a:rPr>
                        <a:t>59 hlö</a:t>
                      </a:r>
                      <a:endParaRPr lang="fi-FI" sz="1400" b="1">
                        <a:effectLst/>
                        <a:latin typeface="+mn-lt"/>
                        <a:ea typeface="Calibri Light" panose="020F0302020204030204" pitchFamily="34" charset="0"/>
                        <a:cs typeface="Readex Pro Lite" pitchFamily="2" charset="-78"/>
                      </a:endParaRPr>
                    </a:p>
                  </a:txBody>
                  <a:tcPr marL="36195" marR="36195" marT="10795" marB="10795" anchor="ctr">
                    <a:solidFill>
                      <a:srgbClr val="D2FAD4"/>
                    </a:solidFill>
                  </a:tcPr>
                </a:tc>
                <a:tc>
                  <a:txBody>
                    <a:bodyPr/>
                    <a:lstStyle/>
                    <a:p>
                      <a:pPr algn="ctr">
                        <a:lnSpc>
                          <a:spcPct val="125000"/>
                        </a:lnSpc>
                        <a:spcAft>
                          <a:spcPts val="1000"/>
                        </a:spcAft>
                        <a:buNone/>
                      </a:pPr>
                      <a:r>
                        <a:rPr lang="fi-FI" sz="1400" b="1">
                          <a:solidFill>
                            <a:srgbClr val="000000"/>
                          </a:solidFill>
                          <a:effectLst/>
                        </a:rPr>
                        <a:t>52 hlö</a:t>
                      </a:r>
                      <a:endParaRPr lang="fi-FI" sz="1400" b="1">
                        <a:effectLst/>
                        <a:latin typeface="+mn-lt"/>
                        <a:ea typeface="Calibri Light" panose="020F0302020204030204" pitchFamily="34" charset="0"/>
                        <a:cs typeface="Readex Pro Lite" pitchFamily="2" charset="-78"/>
                      </a:endParaRPr>
                    </a:p>
                  </a:txBody>
                  <a:tcPr marL="36195" marR="36195" marT="10795" marB="10795" anchor="ctr">
                    <a:solidFill>
                      <a:srgbClr val="D2FAD4"/>
                    </a:solidFill>
                  </a:tcPr>
                </a:tc>
                <a:tc>
                  <a:txBody>
                    <a:bodyPr/>
                    <a:lstStyle/>
                    <a:p>
                      <a:pPr algn="ctr">
                        <a:lnSpc>
                          <a:spcPct val="125000"/>
                        </a:lnSpc>
                        <a:spcAft>
                          <a:spcPts val="1000"/>
                        </a:spcAft>
                        <a:buNone/>
                      </a:pPr>
                      <a:r>
                        <a:rPr lang="fi-FI" sz="1400" b="1">
                          <a:solidFill>
                            <a:srgbClr val="000000"/>
                          </a:solidFill>
                          <a:effectLst/>
                        </a:rPr>
                        <a:t>10 hlö</a:t>
                      </a:r>
                      <a:endParaRPr lang="fi-FI" sz="1400" b="1">
                        <a:effectLst/>
                        <a:latin typeface="+mn-lt"/>
                        <a:ea typeface="Calibri Light" panose="020F0302020204030204" pitchFamily="34" charset="0"/>
                        <a:cs typeface="Readex Pro Lite" pitchFamily="2" charset="-78"/>
                      </a:endParaRPr>
                    </a:p>
                  </a:txBody>
                  <a:tcPr marL="36195" marR="36195" marT="10795" marB="10795" anchor="ctr">
                    <a:solidFill>
                      <a:srgbClr val="D2FAD4"/>
                    </a:solidFill>
                  </a:tcPr>
                </a:tc>
                <a:tc>
                  <a:txBody>
                    <a:bodyPr/>
                    <a:lstStyle/>
                    <a:p>
                      <a:pPr algn="ctr">
                        <a:lnSpc>
                          <a:spcPct val="125000"/>
                        </a:lnSpc>
                        <a:spcAft>
                          <a:spcPts val="1000"/>
                        </a:spcAft>
                        <a:buNone/>
                      </a:pPr>
                      <a:r>
                        <a:rPr lang="fi-FI" sz="1400" b="1">
                          <a:solidFill>
                            <a:srgbClr val="000000"/>
                          </a:solidFill>
                          <a:effectLst/>
                        </a:rPr>
                        <a:t>33 hlö</a:t>
                      </a:r>
                      <a:endParaRPr lang="fi-FI" sz="1400" b="1">
                        <a:effectLst/>
                        <a:latin typeface="+mn-lt"/>
                        <a:ea typeface="Calibri Light" panose="020F0302020204030204" pitchFamily="34" charset="0"/>
                        <a:cs typeface="Readex Pro Lite" pitchFamily="2" charset="-78"/>
                      </a:endParaRPr>
                    </a:p>
                  </a:txBody>
                  <a:tcPr marL="36195" marR="36195" marT="10795" marB="10795" anchor="ctr">
                    <a:solidFill>
                      <a:srgbClr val="D2FAD4"/>
                    </a:solidFill>
                  </a:tcPr>
                </a:tc>
                <a:tc>
                  <a:txBody>
                    <a:bodyPr/>
                    <a:lstStyle/>
                    <a:p>
                      <a:pPr algn="ctr">
                        <a:lnSpc>
                          <a:spcPct val="125000"/>
                        </a:lnSpc>
                        <a:spcAft>
                          <a:spcPts val="1000"/>
                        </a:spcAft>
                        <a:buNone/>
                      </a:pPr>
                      <a:r>
                        <a:rPr lang="fi-FI" sz="1400" b="1">
                          <a:solidFill>
                            <a:srgbClr val="000000"/>
                          </a:solidFill>
                          <a:effectLst/>
                        </a:rPr>
                        <a:t>29 hlö</a:t>
                      </a:r>
                      <a:endParaRPr lang="fi-FI" sz="1400" b="1">
                        <a:effectLst/>
                        <a:latin typeface="+mn-lt"/>
                        <a:ea typeface="Calibri Light" panose="020F0302020204030204" pitchFamily="34" charset="0"/>
                        <a:cs typeface="Readex Pro Lite" pitchFamily="2" charset="-78"/>
                      </a:endParaRPr>
                    </a:p>
                  </a:txBody>
                  <a:tcPr marL="36195" marR="36195" marT="10795" marB="10795" anchor="ctr">
                    <a:solidFill>
                      <a:srgbClr val="D2FAD4"/>
                    </a:solidFill>
                  </a:tcPr>
                </a:tc>
                <a:extLst>
                  <a:ext uri="{0D108BD9-81ED-4DB2-BD59-A6C34878D82A}">
                    <a16:rowId xmlns:a16="http://schemas.microsoft.com/office/drawing/2014/main" val="3382301880"/>
                  </a:ext>
                </a:extLst>
              </a:tr>
              <a:tr h="292388">
                <a:tc>
                  <a:txBody>
                    <a:bodyPr/>
                    <a:lstStyle/>
                    <a:p>
                      <a:r>
                        <a:rPr lang="fi-FI" sz="1400" b="1"/>
                        <a:t>Työssä</a:t>
                      </a:r>
                    </a:p>
                  </a:txBody>
                  <a:tcPr marL="36000" marR="36000" marT="10800" marB="10800" anchor="ctr">
                    <a:solidFill>
                      <a:srgbClr val="D2FAD4"/>
                    </a:solidFill>
                  </a:tcPr>
                </a:tc>
                <a:tc>
                  <a:txBody>
                    <a:bodyPr/>
                    <a:lstStyle/>
                    <a:p>
                      <a:pPr algn="ctr">
                        <a:lnSpc>
                          <a:spcPct val="125000"/>
                        </a:lnSpc>
                        <a:spcAft>
                          <a:spcPts val="1000"/>
                        </a:spcAft>
                        <a:buNone/>
                      </a:pPr>
                      <a:r>
                        <a:rPr lang="fi-FI" sz="1400" b="1">
                          <a:solidFill>
                            <a:srgbClr val="000000"/>
                          </a:solidFill>
                          <a:effectLst/>
                        </a:rPr>
                        <a:t>42 %</a:t>
                      </a:r>
                      <a:endParaRPr lang="fi-FI" sz="1400">
                        <a:effectLst/>
                        <a:latin typeface="+mn-lt"/>
                        <a:ea typeface="Calibri Light" panose="020F0302020204030204" pitchFamily="34" charset="0"/>
                        <a:cs typeface="Readex Pro Lite" pitchFamily="2" charset="-78"/>
                      </a:endParaRPr>
                    </a:p>
                  </a:txBody>
                  <a:tcPr marL="36195" marR="36195" marT="10795" marB="10795" anchor="ctr">
                    <a:solidFill>
                      <a:srgbClr val="D2FAD4"/>
                    </a:solidFill>
                  </a:tcPr>
                </a:tc>
                <a:tc>
                  <a:txBody>
                    <a:bodyPr/>
                    <a:lstStyle/>
                    <a:p>
                      <a:pPr algn="ctr">
                        <a:lnSpc>
                          <a:spcPct val="125000"/>
                        </a:lnSpc>
                        <a:spcAft>
                          <a:spcPts val="1000"/>
                        </a:spcAft>
                        <a:buNone/>
                      </a:pPr>
                      <a:r>
                        <a:rPr lang="fi-FI" sz="1400" b="1">
                          <a:solidFill>
                            <a:srgbClr val="000000"/>
                          </a:solidFill>
                          <a:effectLst/>
                        </a:rPr>
                        <a:t>51 %</a:t>
                      </a:r>
                      <a:endParaRPr lang="fi-FI" sz="1400" b="1">
                        <a:effectLst/>
                        <a:latin typeface="+mn-lt"/>
                        <a:ea typeface="Calibri Light" panose="020F0302020204030204" pitchFamily="34" charset="0"/>
                        <a:cs typeface="Readex Pro Lite" pitchFamily="2" charset="-78"/>
                      </a:endParaRPr>
                    </a:p>
                  </a:txBody>
                  <a:tcPr marL="36195" marR="36195" marT="10795" marB="10795" anchor="ctr">
                    <a:solidFill>
                      <a:srgbClr val="D2FAD4"/>
                    </a:solidFill>
                  </a:tcPr>
                </a:tc>
                <a:tc>
                  <a:txBody>
                    <a:bodyPr/>
                    <a:lstStyle/>
                    <a:p>
                      <a:pPr algn="ctr">
                        <a:lnSpc>
                          <a:spcPct val="125000"/>
                        </a:lnSpc>
                        <a:spcAft>
                          <a:spcPts val="1000"/>
                        </a:spcAft>
                        <a:buNone/>
                      </a:pPr>
                      <a:r>
                        <a:rPr lang="fi-FI" sz="1400" b="1">
                          <a:solidFill>
                            <a:srgbClr val="000000"/>
                          </a:solidFill>
                          <a:effectLst/>
                        </a:rPr>
                        <a:t>33 %</a:t>
                      </a:r>
                      <a:endParaRPr lang="fi-FI" sz="1400" b="1">
                        <a:effectLst/>
                        <a:latin typeface="+mn-lt"/>
                        <a:ea typeface="Calibri Light" panose="020F0302020204030204" pitchFamily="34" charset="0"/>
                        <a:cs typeface="Readex Pro Lite" pitchFamily="2" charset="-78"/>
                      </a:endParaRPr>
                    </a:p>
                  </a:txBody>
                  <a:tcPr marL="36195" marR="36195" marT="10795" marB="10795" anchor="ctr">
                    <a:solidFill>
                      <a:srgbClr val="D2FAD4"/>
                    </a:solidFill>
                  </a:tcPr>
                </a:tc>
                <a:tc>
                  <a:txBody>
                    <a:bodyPr/>
                    <a:lstStyle/>
                    <a:p>
                      <a:pPr algn="ctr">
                        <a:lnSpc>
                          <a:spcPct val="125000"/>
                        </a:lnSpc>
                        <a:spcAft>
                          <a:spcPts val="1000"/>
                        </a:spcAft>
                        <a:buNone/>
                      </a:pPr>
                      <a:r>
                        <a:rPr lang="fi-FI" sz="1400" b="1">
                          <a:solidFill>
                            <a:srgbClr val="000000"/>
                          </a:solidFill>
                          <a:effectLst/>
                        </a:rPr>
                        <a:t>50 %</a:t>
                      </a:r>
                      <a:endParaRPr lang="fi-FI" sz="1400" b="1">
                        <a:effectLst/>
                        <a:latin typeface="+mn-lt"/>
                        <a:ea typeface="Calibri Light" panose="020F0302020204030204" pitchFamily="34" charset="0"/>
                        <a:cs typeface="Readex Pro Lite" pitchFamily="2" charset="-78"/>
                      </a:endParaRPr>
                    </a:p>
                  </a:txBody>
                  <a:tcPr marL="36195" marR="36195" marT="10795" marB="10795" anchor="ctr">
                    <a:solidFill>
                      <a:srgbClr val="D2FAD4"/>
                    </a:solidFill>
                  </a:tcPr>
                </a:tc>
                <a:tc>
                  <a:txBody>
                    <a:bodyPr/>
                    <a:lstStyle/>
                    <a:p>
                      <a:pPr algn="ctr">
                        <a:lnSpc>
                          <a:spcPct val="125000"/>
                        </a:lnSpc>
                        <a:spcAft>
                          <a:spcPts val="1000"/>
                        </a:spcAft>
                        <a:buNone/>
                      </a:pPr>
                      <a:r>
                        <a:rPr lang="fi-FI" sz="1400" b="1">
                          <a:solidFill>
                            <a:srgbClr val="000000"/>
                          </a:solidFill>
                          <a:effectLst/>
                        </a:rPr>
                        <a:t>30 %</a:t>
                      </a:r>
                      <a:endParaRPr lang="fi-FI" sz="1400" b="1">
                        <a:effectLst/>
                        <a:latin typeface="+mn-lt"/>
                        <a:ea typeface="Calibri Light" panose="020F0302020204030204" pitchFamily="34" charset="0"/>
                        <a:cs typeface="Readex Pro Lite" pitchFamily="2" charset="-78"/>
                      </a:endParaRPr>
                    </a:p>
                  </a:txBody>
                  <a:tcPr marL="36195" marR="36195" marT="10795" marB="10795" anchor="ctr">
                    <a:solidFill>
                      <a:srgbClr val="D2FAD4"/>
                    </a:solidFill>
                  </a:tcPr>
                </a:tc>
                <a:tc>
                  <a:txBody>
                    <a:bodyPr/>
                    <a:lstStyle/>
                    <a:p>
                      <a:pPr algn="ctr">
                        <a:lnSpc>
                          <a:spcPct val="125000"/>
                        </a:lnSpc>
                        <a:spcAft>
                          <a:spcPts val="1000"/>
                        </a:spcAft>
                        <a:buNone/>
                      </a:pPr>
                      <a:r>
                        <a:rPr lang="fi-FI" sz="1400" b="1">
                          <a:solidFill>
                            <a:srgbClr val="000000"/>
                          </a:solidFill>
                          <a:effectLst/>
                        </a:rPr>
                        <a:t>52 %</a:t>
                      </a:r>
                      <a:endParaRPr lang="fi-FI" sz="1400" b="1">
                        <a:effectLst/>
                        <a:latin typeface="+mn-lt"/>
                        <a:ea typeface="Calibri Light" panose="020F0302020204030204" pitchFamily="34" charset="0"/>
                        <a:cs typeface="Readex Pro Lite" pitchFamily="2" charset="-78"/>
                      </a:endParaRPr>
                    </a:p>
                  </a:txBody>
                  <a:tcPr marL="36195" marR="36195" marT="10795" marB="10795" anchor="ctr">
                    <a:solidFill>
                      <a:srgbClr val="D2FAD4"/>
                    </a:solidFill>
                  </a:tcPr>
                </a:tc>
                <a:extLst>
                  <a:ext uri="{0D108BD9-81ED-4DB2-BD59-A6C34878D82A}">
                    <a16:rowId xmlns:a16="http://schemas.microsoft.com/office/drawing/2014/main" val="1636095614"/>
                  </a:ext>
                </a:extLst>
              </a:tr>
            </a:tbl>
          </a:graphicData>
        </a:graphic>
      </p:graphicFrame>
      <p:sp>
        <p:nvSpPr>
          <p:cNvPr id="20" name="Nuoli: Taipunut ylös 19">
            <a:extLst>
              <a:ext uri="{FF2B5EF4-FFF2-40B4-BE49-F238E27FC236}">
                <a16:creationId xmlns:a16="http://schemas.microsoft.com/office/drawing/2014/main" id="{74C45812-AB4B-AD2A-413C-88E4647CBEFD}"/>
              </a:ext>
            </a:extLst>
          </p:cNvPr>
          <p:cNvSpPr/>
          <p:nvPr/>
        </p:nvSpPr>
        <p:spPr>
          <a:xfrm rot="5400000">
            <a:off x="-634085" y="3469462"/>
            <a:ext cx="2682976" cy="226144"/>
          </a:xfrm>
          <a:prstGeom prst="bentUp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1200776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69515-4F0B-A3E7-278C-8F8350070714}"/>
            </a:ext>
          </a:extLst>
        </p:cNvPr>
        <p:cNvGrpSpPr/>
        <p:nvPr/>
      </p:nvGrpSpPr>
      <p:grpSpPr>
        <a:xfrm>
          <a:off x="0" y="0"/>
          <a:ext cx="0" cy="0"/>
          <a:chOff x="0" y="0"/>
          <a:chExt cx="0" cy="0"/>
        </a:xfrm>
      </p:grpSpPr>
      <p:sp>
        <p:nvSpPr>
          <p:cNvPr id="5" name="Otsikko 4">
            <a:extLst>
              <a:ext uri="{FF2B5EF4-FFF2-40B4-BE49-F238E27FC236}">
                <a16:creationId xmlns:a16="http://schemas.microsoft.com/office/drawing/2014/main" id="{D58126DD-5736-EC44-539D-BE8E39922CB7}"/>
              </a:ext>
            </a:extLst>
          </p:cNvPr>
          <p:cNvSpPr>
            <a:spLocks noGrp="1"/>
          </p:cNvSpPr>
          <p:nvPr>
            <p:ph type="title"/>
          </p:nvPr>
        </p:nvSpPr>
        <p:spPr>
          <a:xfrm>
            <a:off x="364050" y="207809"/>
            <a:ext cx="11090275" cy="733931"/>
          </a:xfrm>
        </p:spPr>
        <p:txBody>
          <a:bodyPr anchor="t">
            <a:normAutofit/>
          </a:bodyPr>
          <a:lstStyle/>
          <a:p>
            <a:r>
              <a:rPr lang="fi-FI" sz="2800"/>
              <a:t>Työllistyminen – työsuhteen laatutekijöiden huomioiminen</a:t>
            </a:r>
          </a:p>
        </p:txBody>
      </p:sp>
      <p:sp>
        <p:nvSpPr>
          <p:cNvPr id="4" name="Dian numeron paikkamerkki 3">
            <a:extLst>
              <a:ext uri="{FF2B5EF4-FFF2-40B4-BE49-F238E27FC236}">
                <a16:creationId xmlns:a16="http://schemas.microsoft.com/office/drawing/2014/main" id="{ABF53C10-E8ED-97B7-844F-FF4B3438610D}"/>
              </a:ext>
            </a:extLst>
          </p:cNvPr>
          <p:cNvSpPr>
            <a:spLocks noGrp="1"/>
          </p:cNvSpPr>
          <p:nvPr>
            <p:ph type="sldNum" sz="quarter" idx="4294967295"/>
          </p:nvPr>
        </p:nvSpPr>
        <p:spPr>
          <a:xfrm>
            <a:off x="11639550" y="6378575"/>
            <a:ext cx="552450" cy="365125"/>
          </a:xfrm>
        </p:spPr>
        <p:txBody>
          <a:bodyPr/>
          <a:lstStyle/>
          <a:p>
            <a:fld id="{D106FC8A-82DD-A442-9B6A-8A71E88F6711}" type="slidenum">
              <a:rPr lang="en-FI" smtClean="0"/>
              <a:pPr/>
              <a:t>21</a:t>
            </a:fld>
            <a:endParaRPr lang="en-FI"/>
          </a:p>
        </p:txBody>
      </p:sp>
      <p:sp>
        <p:nvSpPr>
          <p:cNvPr id="10" name="Tekstiruutu 9">
            <a:extLst>
              <a:ext uri="{FF2B5EF4-FFF2-40B4-BE49-F238E27FC236}">
                <a16:creationId xmlns:a16="http://schemas.microsoft.com/office/drawing/2014/main" id="{159BD955-DFB9-75BC-79FE-125018BA44BE}"/>
              </a:ext>
            </a:extLst>
          </p:cNvPr>
          <p:cNvSpPr txBox="1"/>
          <p:nvPr/>
        </p:nvSpPr>
        <p:spPr>
          <a:xfrm>
            <a:off x="459874" y="5595795"/>
            <a:ext cx="10451690" cy="276999"/>
          </a:xfrm>
          <a:prstGeom prst="rect">
            <a:avLst/>
          </a:prstGeom>
          <a:noFill/>
        </p:spPr>
        <p:txBody>
          <a:bodyPr wrap="square" rtlCol="0">
            <a:spAutoFit/>
          </a:bodyPr>
          <a:lstStyle/>
          <a:p>
            <a:r>
              <a:rPr lang="fi-FI" sz="1200" b="1" i="1"/>
              <a:t>Huom. nämä tilastot eivät ole vertailukelpoisia työnvälityksen tilastoihin. Työnvälitystilasto ei tilastoi työllistymisen laatutekijöitä. </a:t>
            </a:r>
          </a:p>
        </p:txBody>
      </p:sp>
      <p:pic>
        <p:nvPicPr>
          <p:cNvPr id="2" name="Kuva 1">
            <a:extLst>
              <a:ext uri="{FF2B5EF4-FFF2-40B4-BE49-F238E27FC236}">
                <a16:creationId xmlns:a16="http://schemas.microsoft.com/office/drawing/2014/main" id="{F744BA87-2FFB-1ECD-23A6-BD2EC6954E97}"/>
              </a:ext>
            </a:extLst>
          </p:cNvPr>
          <p:cNvPicPr>
            <a:picLocks noChangeAspect="1"/>
          </p:cNvPicPr>
          <p:nvPr/>
        </p:nvPicPr>
        <p:blipFill>
          <a:blip r:embed="rId2"/>
          <a:stretch>
            <a:fillRect/>
          </a:stretch>
        </p:blipFill>
        <p:spPr>
          <a:xfrm>
            <a:off x="459874" y="1123705"/>
            <a:ext cx="10985659" cy="4134095"/>
          </a:xfrm>
          <a:prstGeom prst="rect">
            <a:avLst/>
          </a:prstGeom>
        </p:spPr>
      </p:pic>
    </p:spTree>
    <p:extLst>
      <p:ext uri="{BB962C8B-B14F-4D97-AF65-F5344CB8AC3E}">
        <p14:creationId xmlns:p14="http://schemas.microsoft.com/office/powerpoint/2010/main" val="24378319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7E0A57-846C-D5F9-87F1-8FD2360619A2}"/>
            </a:ext>
          </a:extLst>
        </p:cNvPr>
        <p:cNvGrpSpPr/>
        <p:nvPr/>
      </p:nvGrpSpPr>
      <p:grpSpPr>
        <a:xfrm>
          <a:off x="0" y="0"/>
          <a:ext cx="0" cy="0"/>
          <a:chOff x="0" y="0"/>
          <a:chExt cx="0" cy="0"/>
        </a:xfrm>
      </p:grpSpPr>
      <p:pic>
        <p:nvPicPr>
          <p:cNvPr id="2" name="Kuva 1">
            <a:extLst>
              <a:ext uri="{FF2B5EF4-FFF2-40B4-BE49-F238E27FC236}">
                <a16:creationId xmlns:a16="http://schemas.microsoft.com/office/drawing/2014/main" id="{1E43BD8E-A169-84E1-53DB-35FEA79105EF}"/>
              </a:ext>
            </a:extLst>
          </p:cNvPr>
          <p:cNvPicPr>
            <a:picLocks noChangeAspect="1"/>
          </p:cNvPicPr>
          <p:nvPr/>
        </p:nvPicPr>
        <p:blipFill>
          <a:blip r:embed="rId2"/>
          <a:stretch>
            <a:fillRect/>
          </a:stretch>
        </p:blipFill>
        <p:spPr>
          <a:xfrm>
            <a:off x="364049" y="1153391"/>
            <a:ext cx="11548982" cy="1768505"/>
          </a:xfrm>
          <a:prstGeom prst="rect">
            <a:avLst/>
          </a:prstGeom>
        </p:spPr>
      </p:pic>
      <p:sp>
        <p:nvSpPr>
          <p:cNvPr id="5" name="Otsikko 4">
            <a:extLst>
              <a:ext uri="{FF2B5EF4-FFF2-40B4-BE49-F238E27FC236}">
                <a16:creationId xmlns:a16="http://schemas.microsoft.com/office/drawing/2014/main" id="{A515A177-E518-368D-62AB-79381FBB762D}"/>
              </a:ext>
            </a:extLst>
          </p:cNvPr>
          <p:cNvSpPr>
            <a:spLocks noGrp="1"/>
          </p:cNvSpPr>
          <p:nvPr>
            <p:ph type="title"/>
          </p:nvPr>
        </p:nvSpPr>
        <p:spPr>
          <a:xfrm>
            <a:off x="364050" y="328411"/>
            <a:ext cx="11090275" cy="613329"/>
          </a:xfrm>
        </p:spPr>
        <p:txBody>
          <a:bodyPr anchor="t">
            <a:noAutofit/>
          </a:bodyPr>
          <a:lstStyle/>
          <a:p>
            <a:r>
              <a:rPr lang="fi-FI" sz="2000"/>
              <a:t>Työllistyminen – sosiaalinen oikeudenmukaisuus (kaikkein vaikeimmin työllistettävät)</a:t>
            </a:r>
          </a:p>
        </p:txBody>
      </p:sp>
      <p:sp>
        <p:nvSpPr>
          <p:cNvPr id="4" name="Dian numeron paikkamerkki 3">
            <a:extLst>
              <a:ext uri="{FF2B5EF4-FFF2-40B4-BE49-F238E27FC236}">
                <a16:creationId xmlns:a16="http://schemas.microsoft.com/office/drawing/2014/main" id="{78C4B7B0-6FF7-959D-2AE5-D851968BC63B}"/>
              </a:ext>
            </a:extLst>
          </p:cNvPr>
          <p:cNvSpPr>
            <a:spLocks noGrp="1"/>
          </p:cNvSpPr>
          <p:nvPr>
            <p:ph type="sldNum" sz="quarter" idx="4294967295"/>
          </p:nvPr>
        </p:nvSpPr>
        <p:spPr>
          <a:xfrm>
            <a:off x="11639550" y="6378575"/>
            <a:ext cx="552450" cy="365125"/>
          </a:xfrm>
        </p:spPr>
        <p:txBody>
          <a:bodyPr/>
          <a:lstStyle/>
          <a:p>
            <a:fld id="{D106FC8A-82DD-A442-9B6A-8A71E88F6711}" type="slidenum">
              <a:rPr lang="en-FI" smtClean="0"/>
              <a:pPr/>
              <a:t>22</a:t>
            </a:fld>
            <a:endParaRPr lang="en-FI"/>
          </a:p>
        </p:txBody>
      </p:sp>
      <p:sp>
        <p:nvSpPr>
          <p:cNvPr id="7" name="Tekstiruutu 6">
            <a:extLst>
              <a:ext uri="{FF2B5EF4-FFF2-40B4-BE49-F238E27FC236}">
                <a16:creationId xmlns:a16="http://schemas.microsoft.com/office/drawing/2014/main" id="{9B657C10-7CB7-6A86-219C-4BBA52578833}"/>
              </a:ext>
            </a:extLst>
          </p:cNvPr>
          <p:cNvSpPr txBox="1"/>
          <p:nvPr/>
        </p:nvSpPr>
        <p:spPr>
          <a:xfrm>
            <a:off x="332098" y="5833981"/>
            <a:ext cx="4506888" cy="400110"/>
          </a:xfrm>
          <a:prstGeom prst="rect">
            <a:avLst/>
          </a:prstGeom>
          <a:noFill/>
        </p:spPr>
        <p:txBody>
          <a:bodyPr wrap="square" rtlCol="0">
            <a:spAutoFit/>
          </a:bodyPr>
          <a:lstStyle/>
          <a:p>
            <a:r>
              <a:rPr lang="fi-FI" sz="1000"/>
              <a:t>Huom. Näitä henkilömääriä ei yksilöidä kunnittain tietosuojasyistä </a:t>
            </a:r>
          </a:p>
          <a:p>
            <a:endParaRPr lang="fi-FI" sz="1000"/>
          </a:p>
        </p:txBody>
      </p:sp>
      <p:sp>
        <p:nvSpPr>
          <p:cNvPr id="14" name="Tekstiruutu 13">
            <a:extLst>
              <a:ext uri="{FF2B5EF4-FFF2-40B4-BE49-F238E27FC236}">
                <a16:creationId xmlns:a16="http://schemas.microsoft.com/office/drawing/2014/main" id="{6BEC19E4-CEEF-BC13-D3C4-F0CC7D8A0518}"/>
              </a:ext>
            </a:extLst>
          </p:cNvPr>
          <p:cNvSpPr txBox="1"/>
          <p:nvPr/>
        </p:nvSpPr>
        <p:spPr>
          <a:xfrm>
            <a:off x="5022816" y="3429000"/>
            <a:ext cx="6805135" cy="2308324"/>
          </a:xfrm>
          <a:prstGeom prst="rect">
            <a:avLst/>
          </a:prstGeom>
          <a:noFill/>
        </p:spPr>
        <p:txBody>
          <a:bodyPr wrap="square" rtlCol="0">
            <a:spAutoFit/>
          </a:bodyPr>
          <a:lstStyle/>
          <a:p>
            <a:pPr marL="171450" indent="-171450">
              <a:buFont typeface="Arial" panose="020B0604020202020204" pitchFamily="34" charset="0"/>
              <a:buChar char="•"/>
            </a:pPr>
            <a:r>
              <a:rPr lang="fi-FI" sz="1600" dirty="0"/>
              <a:t>Työttömyyshistoriaa tyypillisesti yli vuosi, usealla yli kolme vuotta</a:t>
            </a:r>
          </a:p>
          <a:p>
            <a:pPr marL="171450" indent="-171450">
              <a:buFont typeface="Arial" panose="020B0604020202020204" pitchFamily="34" charset="0"/>
              <a:buChar char="•"/>
            </a:pPr>
            <a:r>
              <a:rPr lang="fi-FI" sz="1600" dirty="0"/>
              <a:t>Paljon maahan muuttaneita, joilla on puutteellista kielitaitoa</a:t>
            </a:r>
          </a:p>
          <a:p>
            <a:pPr marL="171450" indent="-171450">
              <a:buFont typeface="Arial" panose="020B0604020202020204" pitchFamily="34" charset="0"/>
              <a:buChar char="•"/>
            </a:pPr>
            <a:r>
              <a:rPr lang="fi-FI" sz="1600" dirty="0"/>
              <a:t>On saanut paljon toimenpiteitä – uraohjausta, jalkautumista työpaikoille ja korttikoulutuksia</a:t>
            </a:r>
          </a:p>
          <a:p>
            <a:pPr marL="171450" indent="-171450">
              <a:buFont typeface="Arial" panose="020B0604020202020204" pitchFamily="34" charset="0"/>
              <a:buChar char="•"/>
            </a:pPr>
            <a:r>
              <a:rPr lang="fi-FI" sz="1600" dirty="0"/>
              <a:t>On saanut myös muita palveluita</a:t>
            </a:r>
          </a:p>
          <a:p>
            <a:pPr marL="171450" indent="-171450">
              <a:buFont typeface="Arial" panose="020B0604020202020204" pitchFamily="34" charset="0"/>
              <a:buChar char="•"/>
            </a:pPr>
            <a:endParaRPr lang="fi-FI" sz="1600" dirty="0"/>
          </a:p>
          <a:p>
            <a:r>
              <a:rPr lang="fi-FI" sz="1600" i="1" dirty="0"/>
              <a:t>Työllistyneiden joukossa vain harvalle oli merkitty työkyvyn haasteita. Työkyvyn haaste on siten ollut selkeä työllistymisen este muille asiakkaille.</a:t>
            </a:r>
          </a:p>
        </p:txBody>
      </p:sp>
      <p:graphicFrame>
        <p:nvGraphicFramePr>
          <p:cNvPr id="15" name="Taulukko 14">
            <a:extLst>
              <a:ext uri="{FF2B5EF4-FFF2-40B4-BE49-F238E27FC236}">
                <a16:creationId xmlns:a16="http://schemas.microsoft.com/office/drawing/2014/main" id="{9E4FFE39-5A70-2199-BFFB-16B7AC56FE73}"/>
              </a:ext>
            </a:extLst>
          </p:cNvPr>
          <p:cNvGraphicFramePr>
            <a:graphicFrameLocks noGrp="1"/>
          </p:cNvGraphicFramePr>
          <p:nvPr>
            <p:extLst>
              <p:ext uri="{D42A27DB-BD31-4B8C-83A1-F6EECF244321}">
                <p14:modId xmlns:p14="http://schemas.microsoft.com/office/powerpoint/2010/main" val="2969964689"/>
              </p:ext>
            </p:extLst>
          </p:nvPr>
        </p:nvGraphicFramePr>
        <p:xfrm>
          <a:off x="364049" y="3052059"/>
          <a:ext cx="4176000" cy="2651760"/>
        </p:xfrm>
        <a:graphic>
          <a:graphicData uri="http://schemas.openxmlformats.org/drawingml/2006/table">
            <a:tbl>
              <a:tblPr firstRow="1" bandRow="1">
                <a:tableStyleId>{21E4AEA4-8DFA-4A89-87EB-49C32662AFE0}</a:tableStyleId>
              </a:tblPr>
              <a:tblGrid>
                <a:gridCol w="2376000">
                  <a:extLst>
                    <a:ext uri="{9D8B030D-6E8A-4147-A177-3AD203B41FA5}">
                      <a16:colId xmlns:a16="http://schemas.microsoft.com/office/drawing/2014/main" val="666704370"/>
                    </a:ext>
                  </a:extLst>
                </a:gridCol>
                <a:gridCol w="1800000">
                  <a:extLst>
                    <a:ext uri="{9D8B030D-6E8A-4147-A177-3AD203B41FA5}">
                      <a16:colId xmlns:a16="http://schemas.microsoft.com/office/drawing/2014/main" val="1889855649"/>
                    </a:ext>
                  </a:extLst>
                </a:gridCol>
              </a:tblGrid>
              <a:tr h="240315">
                <a:tc>
                  <a:txBody>
                    <a:bodyPr/>
                    <a:lstStyle/>
                    <a:p>
                      <a:r>
                        <a:rPr lang="fi-FI" sz="1200"/>
                        <a:t>Henkilöitä yhteensä</a:t>
                      </a:r>
                    </a:p>
                  </a:txBody>
                  <a:tcPr marL="45720" marR="45720" anchor="ctr"/>
                </a:tc>
                <a:tc>
                  <a:txBody>
                    <a:bodyPr/>
                    <a:lstStyle/>
                    <a:p>
                      <a:r>
                        <a:rPr lang="fi-FI" sz="1200"/>
                        <a:t>Alkuvaiheessa heikoksi arvioitu työllistymispotentiaali tai työllistyminen ei tavoitteena</a:t>
                      </a:r>
                    </a:p>
                  </a:txBody>
                  <a:tcPr marL="45720" marR="45720" anchor="ctr"/>
                </a:tc>
                <a:extLst>
                  <a:ext uri="{0D108BD9-81ED-4DB2-BD59-A6C34878D82A}">
                    <a16:rowId xmlns:a16="http://schemas.microsoft.com/office/drawing/2014/main" val="3205867721"/>
                  </a:ext>
                </a:extLst>
              </a:tr>
              <a:tr h="0">
                <a:tc>
                  <a:txBody>
                    <a:bodyPr/>
                    <a:lstStyle/>
                    <a:p>
                      <a:r>
                        <a:rPr lang="fi-FI" sz="1200" b="1"/>
                        <a:t>Työssä yhteensä</a:t>
                      </a:r>
                    </a:p>
                  </a:txBody>
                  <a:tcPr marL="45720" marR="45720" anchor="ctr">
                    <a:solidFill>
                      <a:srgbClr val="92D050"/>
                    </a:solidFill>
                  </a:tcPr>
                </a:tc>
                <a:tc>
                  <a:txBody>
                    <a:bodyPr/>
                    <a:lstStyle/>
                    <a:p>
                      <a:pPr algn="ctr"/>
                      <a:r>
                        <a:rPr lang="fi-FI" sz="1200" b="1"/>
                        <a:t>13 hlö</a:t>
                      </a:r>
                    </a:p>
                  </a:txBody>
                  <a:tcPr marL="45720" marR="45720" anchor="ctr">
                    <a:solidFill>
                      <a:srgbClr val="92D050"/>
                    </a:solidFill>
                  </a:tcPr>
                </a:tc>
                <a:extLst>
                  <a:ext uri="{0D108BD9-81ED-4DB2-BD59-A6C34878D82A}">
                    <a16:rowId xmlns:a16="http://schemas.microsoft.com/office/drawing/2014/main" val="778313899"/>
                  </a:ext>
                </a:extLst>
              </a:tr>
              <a:tr h="0">
                <a:tc>
                  <a:txBody>
                    <a:bodyPr/>
                    <a:lstStyle/>
                    <a:p>
                      <a:r>
                        <a:rPr lang="fi-FI" sz="1200"/>
                        <a:t>Kokoaikaisesti (yli 80 %)</a:t>
                      </a:r>
                    </a:p>
                  </a:txBody>
                  <a:tcPr marL="45720" marR="45720" anchor="ctr">
                    <a:solidFill>
                      <a:schemeClr val="bg1">
                        <a:lumMod val="75000"/>
                      </a:schemeClr>
                    </a:solidFill>
                  </a:tcPr>
                </a:tc>
                <a:tc>
                  <a:txBody>
                    <a:bodyPr/>
                    <a:lstStyle/>
                    <a:p>
                      <a:pPr algn="ctr"/>
                      <a:r>
                        <a:rPr lang="fi-FI" sz="1200"/>
                        <a:t>4 hlö</a:t>
                      </a:r>
                    </a:p>
                  </a:txBody>
                  <a:tcPr marL="45720" marR="45720" anchor="ctr">
                    <a:solidFill>
                      <a:schemeClr val="bg1">
                        <a:lumMod val="75000"/>
                      </a:schemeClr>
                    </a:solidFill>
                  </a:tcPr>
                </a:tc>
                <a:extLst>
                  <a:ext uri="{0D108BD9-81ED-4DB2-BD59-A6C34878D82A}">
                    <a16:rowId xmlns:a16="http://schemas.microsoft.com/office/drawing/2014/main" val="2356524846"/>
                  </a:ext>
                </a:extLst>
              </a:tr>
              <a:tr h="0">
                <a:tc>
                  <a:txBody>
                    <a:bodyPr/>
                    <a:lstStyle/>
                    <a:p>
                      <a:r>
                        <a:rPr lang="fi-FI" sz="1200"/>
                        <a:t>Osa-aikaisesti</a:t>
                      </a:r>
                    </a:p>
                  </a:txBody>
                  <a:tcPr marL="45720" marR="45720" anchor="ctr">
                    <a:solidFill>
                      <a:schemeClr val="bg1">
                        <a:lumMod val="75000"/>
                      </a:schemeClr>
                    </a:solidFill>
                  </a:tcPr>
                </a:tc>
                <a:tc>
                  <a:txBody>
                    <a:bodyPr/>
                    <a:lstStyle/>
                    <a:p>
                      <a:pPr algn="ctr"/>
                      <a:r>
                        <a:rPr lang="fi-FI" sz="1200"/>
                        <a:t>9 hlö</a:t>
                      </a:r>
                    </a:p>
                  </a:txBody>
                  <a:tcPr marL="45720" marR="45720" anchor="ctr">
                    <a:solidFill>
                      <a:schemeClr val="bg1">
                        <a:lumMod val="75000"/>
                      </a:schemeClr>
                    </a:solidFill>
                  </a:tcPr>
                </a:tc>
                <a:extLst>
                  <a:ext uri="{0D108BD9-81ED-4DB2-BD59-A6C34878D82A}">
                    <a16:rowId xmlns:a16="http://schemas.microsoft.com/office/drawing/2014/main" val="4119191147"/>
                  </a:ext>
                </a:extLst>
              </a:tr>
              <a:tr h="0">
                <a:tc>
                  <a:txBody>
                    <a:bodyPr/>
                    <a:lstStyle/>
                    <a:p>
                      <a:r>
                        <a:rPr lang="fi-FI" sz="1200"/>
                        <a:t>Vakituisesti</a:t>
                      </a:r>
                    </a:p>
                  </a:txBody>
                  <a:tcPr marL="45720" marR="45720" anchor="ctr">
                    <a:solidFill>
                      <a:schemeClr val="bg1">
                        <a:lumMod val="85000"/>
                      </a:schemeClr>
                    </a:solidFill>
                  </a:tcPr>
                </a:tc>
                <a:tc>
                  <a:txBody>
                    <a:bodyPr/>
                    <a:lstStyle/>
                    <a:p>
                      <a:pPr algn="ctr"/>
                      <a:r>
                        <a:rPr lang="fi-FI" sz="1200"/>
                        <a:t>5 hlö</a:t>
                      </a:r>
                    </a:p>
                  </a:txBody>
                  <a:tcPr marL="45720" marR="45720" anchor="ctr">
                    <a:solidFill>
                      <a:schemeClr val="bg1">
                        <a:lumMod val="85000"/>
                      </a:schemeClr>
                    </a:solidFill>
                  </a:tcPr>
                </a:tc>
                <a:extLst>
                  <a:ext uri="{0D108BD9-81ED-4DB2-BD59-A6C34878D82A}">
                    <a16:rowId xmlns:a16="http://schemas.microsoft.com/office/drawing/2014/main" val="2202503905"/>
                  </a:ext>
                </a:extLst>
              </a:tr>
              <a:tr h="0">
                <a:tc>
                  <a:txBody>
                    <a:bodyPr/>
                    <a:lstStyle/>
                    <a:p>
                      <a:r>
                        <a:rPr lang="fi-FI" sz="1200"/>
                        <a:t>Määräaikaisesti</a:t>
                      </a:r>
                    </a:p>
                  </a:txBody>
                  <a:tcPr marL="45720" marR="45720" anchor="ctr">
                    <a:solidFill>
                      <a:schemeClr val="bg1">
                        <a:lumMod val="85000"/>
                      </a:schemeClr>
                    </a:solidFill>
                  </a:tcPr>
                </a:tc>
                <a:tc>
                  <a:txBody>
                    <a:bodyPr/>
                    <a:lstStyle/>
                    <a:p>
                      <a:pPr algn="ctr"/>
                      <a:r>
                        <a:rPr lang="fi-FI" sz="1200"/>
                        <a:t>7 hlö</a:t>
                      </a:r>
                    </a:p>
                  </a:txBody>
                  <a:tcPr marL="45720" marR="45720" anchor="ctr">
                    <a:solidFill>
                      <a:schemeClr val="bg1">
                        <a:lumMod val="85000"/>
                      </a:schemeClr>
                    </a:solidFill>
                  </a:tcPr>
                </a:tc>
                <a:extLst>
                  <a:ext uri="{0D108BD9-81ED-4DB2-BD59-A6C34878D82A}">
                    <a16:rowId xmlns:a16="http://schemas.microsoft.com/office/drawing/2014/main" val="442673498"/>
                  </a:ext>
                </a:extLst>
              </a:tr>
              <a:tr h="0">
                <a:tc>
                  <a:txBody>
                    <a:bodyPr/>
                    <a:lstStyle/>
                    <a:p>
                      <a:r>
                        <a:rPr lang="fi-FI" sz="1200"/>
                        <a:t>Nollasopparilla/keikkatyössä</a:t>
                      </a:r>
                    </a:p>
                  </a:txBody>
                  <a:tcPr marL="45720" marR="45720" anchor="ctr">
                    <a:solidFill>
                      <a:schemeClr val="bg1">
                        <a:lumMod val="85000"/>
                      </a:schemeClr>
                    </a:solidFill>
                  </a:tcPr>
                </a:tc>
                <a:tc>
                  <a:txBody>
                    <a:bodyPr/>
                    <a:lstStyle/>
                    <a:p>
                      <a:pPr algn="ctr"/>
                      <a:r>
                        <a:rPr lang="fi-FI" sz="1200"/>
                        <a:t>0 hlö</a:t>
                      </a:r>
                    </a:p>
                  </a:txBody>
                  <a:tcPr marL="45720" marR="45720" anchor="ctr">
                    <a:solidFill>
                      <a:schemeClr val="bg1">
                        <a:lumMod val="85000"/>
                      </a:schemeClr>
                    </a:solidFill>
                  </a:tcPr>
                </a:tc>
                <a:extLst>
                  <a:ext uri="{0D108BD9-81ED-4DB2-BD59-A6C34878D82A}">
                    <a16:rowId xmlns:a16="http://schemas.microsoft.com/office/drawing/2014/main" val="1114619963"/>
                  </a:ext>
                </a:extLst>
              </a:tr>
            </a:tbl>
          </a:graphicData>
        </a:graphic>
      </p:graphicFrame>
    </p:spTree>
    <p:extLst>
      <p:ext uri="{BB962C8B-B14F-4D97-AF65-F5344CB8AC3E}">
        <p14:creationId xmlns:p14="http://schemas.microsoft.com/office/powerpoint/2010/main" val="7724127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0821D-6EDB-F98E-0F92-DAA410F7836C}"/>
            </a:ext>
          </a:extLst>
        </p:cNvPr>
        <p:cNvGrpSpPr/>
        <p:nvPr/>
      </p:nvGrpSpPr>
      <p:grpSpPr>
        <a:xfrm>
          <a:off x="0" y="0"/>
          <a:ext cx="0" cy="0"/>
          <a:chOff x="0" y="0"/>
          <a:chExt cx="0" cy="0"/>
        </a:xfrm>
      </p:grpSpPr>
      <p:sp>
        <p:nvSpPr>
          <p:cNvPr id="5" name="Otsikko 4">
            <a:extLst>
              <a:ext uri="{FF2B5EF4-FFF2-40B4-BE49-F238E27FC236}">
                <a16:creationId xmlns:a16="http://schemas.microsoft.com/office/drawing/2014/main" id="{602B249E-2752-4054-A6F6-ACEE0F7C2C96}"/>
              </a:ext>
            </a:extLst>
          </p:cNvPr>
          <p:cNvSpPr>
            <a:spLocks noGrp="1"/>
          </p:cNvSpPr>
          <p:nvPr>
            <p:ph type="title"/>
          </p:nvPr>
        </p:nvSpPr>
        <p:spPr>
          <a:xfrm>
            <a:off x="364050" y="190225"/>
            <a:ext cx="11090275" cy="733931"/>
          </a:xfrm>
        </p:spPr>
        <p:txBody>
          <a:bodyPr anchor="t">
            <a:noAutofit/>
          </a:bodyPr>
          <a:lstStyle/>
          <a:p>
            <a:r>
              <a:rPr lang="fi-FI" sz="3200"/>
              <a:t>Työssä jo olleet asiakkaat</a:t>
            </a:r>
          </a:p>
        </p:txBody>
      </p:sp>
      <p:sp>
        <p:nvSpPr>
          <p:cNvPr id="4" name="Dian numeron paikkamerkki 3">
            <a:extLst>
              <a:ext uri="{FF2B5EF4-FFF2-40B4-BE49-F238E27FC236}">
                <a16:creationId xmlns:a16="http://schemas.microsoft.com/office/drawing/2014/main" id="{B9D51029-B0F3-3D1D-86C2-9695A9DA21ED}"/>
              </a:ext>
            </a:extLst>
          </p:cNvPr>
          <p:cNvSpPr>
            <a:spLocks noGrp="1"/>
          </p:cNvSpPr>
          <p:nvPr>
            <p:ph type="sldNum" sz="quarter" idx="4294967295"/>
          </p:nvPr>
        </p:nvSpPr>
        <p:spPr>
          <a:xfrm>
            <a:off x="11639550" y="6378575"/>
            <a:ext cx="552450" cy="365125"/>
          </a:xfrm>
        </p:spPr>
        <p:txBody>
          <a:bodyPr/>
          <a:lstStyle/>
          <a:p>
            <a:fld id="{D106FC8A-82DD-A442-9B6A-8A71E88F6711}" type="slidenum">
              <a:rPr lang="en-FI" smtClean="0"/>
              <a:pPr/>
              <a:t>23</a:t>
            </a:fld>
            <a:endParaRPr lang="en-FI"/>
          </a:p>
        </p:txBody>
      </p:sp>
      <p:graphicFrame>
        <p:nvGraphicFramePr>
          <p:cNvPr id="3" name="Taulukko 2">
            <a:extLst>
              <a:ext uri="{FF2B5EF4-FFF2-40B4-BE49-F238E27FC236}">
                <a16:creationId xmlns:a16="http://schemas.microsoft.com/office/drawing/2014/main" id="{057828BE-C9EC-8186-B4E5-26BC1F4855A4}"/>
              </a:ext>
            </a:extLst>
          </p:cNvPr>
          <p:cNvGraphicFramePr>
            <a:graphicFrameLocks noGrp="1"/>
          </p:cNvGraphicFramePr>
          <p:nvPr>
            <p:extLst>
              <p:ext uri="{D42A27DB-BD31-4B8C-83A1-F6EECF244321}">
                <p14:modId xmlns:p14="http://schemas.microsoft.com/office/powerpoint/2010/main" val="510204475"/>
              </p:ext>
            </p:extLst>
          </p:nvPr>
        </p:nvGraphicFramePr>
        <p:xfrm>
          <a:off x="434388" y="2927837"/>
          <a:ext cx="4511100" cy="871436"/>
        </p:xfrm>
        <a:graphic>
          <a:graphicData uri="http://schemas.openxmlformats.org/drawingml/2006/table">
            <a:tbl>
              <a:tblPr firstRow="1" bandRow="1">
                <a:tableStyleId>{5C22544A-7EE6-4342-B048-85BDC9FD1C3A}</a:tableStyleId>
              </a:tblPr>
              <a:tblGrid>
                <a:gridCol w="3650669">
                  <a:extLst>
                    <a:ext uri="{9D8B030D-6E8A-4147-A177-3AD203B41FA5}">
                      <a16:colId xmlns:a16="http://schemas.microsoft.com/office/drawing/2014/main" val="3857385170"/>
                    </a:ext>
                  </a:extLst>
                </a:gridCol>
                <a:gridCol w="860431">
                  <a:extLst>
                    <a:ext uri="{9D8B030D-6E8A-4147-A177-3AD203B41FA5}">
                      <a16:colId xmlns:a16="http://schemas.microsoft.com/office/drawing/2014/main" val="3261418778"/>
                    </a:ext>
                  </a:extLst>
                </a:gridCol>
              </a:tblGrid>
              <a:tr h="283274">
                <a:tc>
                  <a:txBody>
                    <a:bodyPr/>
                    <a:lstStyle/>
                    <a:p>
                      <a:r>
                        <a:rPr lang="fi-FI" sz="1200"/>
                        <a:t>Status hankkeeseen liittyessä</a:t>
                      </a:r>
                    </a:p>
                  </a:txBody>
                  <a:tcPr marL="36000" marR="36000" marT="10800" marB="10800" anchor="ctr"/>
                </a:tc>
                <a:tc>
                  <a:txBody>
                    <a:bodyPr/>
                    <a:lstStyle/>
                    <a:p>
                      <a:pPr algn="ctr"/>
                      <a:r>
                        <a:rPr lang="fi-FI" sz="1000"/>
                        <a:t>Yhteensä</a:t>
                      </a:r>
                    </a:p>
                  </a:txBody>
                  <a:tcPr marL="18000" marR="18000" marT="10800" marB="10800" anchor="ctr"/>
                </a:tc>
                <a:extLst>
                  <a:ext uri="{0D108BD9-81ED-4DB2-BD59-A6C34878D82A}">
                    <a16:rowId xmlns:a16="http://schemas.microsoft.com/office/drawing/2014/main" val="3879643782"/>
                  </a:ext>
                </a:extLst>
              </a:tr>
              <a:tr h="294081">
                <a:tc>
                  <a:txBody>
                    <a:bodyPr/>
                    <a:lstStyle/>
                    <a:p>
                      <a:r>
                        <a:rPr lang="fi-FI" sz="1100"/>
                        <a:t>Työssä, sis. oppisopimus, palkkatuki, kuntalisä</a:t>
                      </a:r>
                    </a:p>
                  </a:txBody>
                  <a:tcPr marL="36000" marR="36000" marT="10800" marB="10800" anchor="ctr"/>
                </a:tc>
                <a:tc>
                  <a:txBody>
                    <a:bodyPr/>
                    <a:lstStyle/>
                    <a:p>
                      <a:pPr algn="ctr">
                        <a:lnSpc>
                          <a:spcPct val="125000"/>
                        </a:lnSpc>
                        <a:spcAft>
                          <a:spcPts val="1000"/>
                        </a:spcAft>
                        <a:buNone/>
                      </a:pPr>
                      <a:r>
                        <a:rPr lang="fi-FI" sz="1100" b="1">
                          <a:solidFill>
                            <a:srgbClr val="000000"/>
                          </a:solidFill>
                          <a:effectLst/>
                        </a:rPr>
                        <a:t>46 hlö</a:t>
                      </a:r>
                      <a:endParaRPr lang="fi-FI" sz="1100">
                        <a:effectLst/>
                        <a:latin typeface="+mn-lt"/>
                        <a:ea typeface="Calibri Light" panose="020F0302020204030204" pitchFamily="34" charset="0"/>
                        <a:cs typeface="Readex Pro Lite" pitchFamily="2" charset="-78"/>
                      </a:endParaRPr>
                    </a:p>
                  </a:txBody>
                  <a:tcPr marL="36195" marR="36195" marT="10795" marB="10795" anchor="ctr"/>
                </a:tc>
                <a:extLst>
                  <a:ext uri="{0D108BD9-81ED-4DB2-BD59-A6C34878D82A}">
                    <a16:rowId xmlns:a16="http://schemas.microsoft.com/office/drawing/2014/main" val="2759348108"/>
                  </a:ext>
                </a:extLst>
              </a:tr>
              <a:tr h="294081">
                <a:tc>
                  <a:txBody>
                    <a:bodyPr/>
                    <a:lstStyle/>
                    <a:p>
                      <a:r>
                        <a:rPr lang="fi-FI" sz="1100"/>
                        <a:t>     , joista osa-aikatyössä (80% tai alle)</a:t>
                      </a:r>
                    </a:p>
                  </a:txBody>
                  <a:tcPr marL="36000" marR="36000" marT="10800" marB="10800" anchor="ctr"/>
                </a:tc>
                <a:tc>
                  <a:txBody>
                    <a:bodyPr/>
                    <a:lstStyle/>
                    <a:p>
                      <a:pPr algn="ctr">
                        <a:lnSpc>
                          <a:spcPct val="125000"/>
                        </a:lnSpc>
                        <a:spcAft>
                          <a:spcPts val="1000"/>
                        </a:spcAft>
                        <a:buNone/>
                      </a:pPr>
                      <a:r>
                        <a:rPr lang="fi-FI" sz="1100" b="1">
                          <a:solidFill>
                            <a:srgbClr val="000000"/>
                          </a:solidFill>
                          <a:effectLst/>
                        </a:rPr>
                        <a:t>50 %</a:t>
                      </a:r>
                      <a:endParaRPr lang="fi-FI" sz="1100">
                        <a:effectLst/>
                        <a:latin typeface="+mn-lt"/>
                        <a:ea typeface="Calibri Light" panose="020F0302020204030204" pitchFamily="34" charset="0"/>
                        <a:cs typeface="Readex Pro Lite" pitchFamily="2" charset="-78"/>
                      </a:endParaRPr>
                    </a:p>
                  </a:txBody>
                  <a:tcPr marL="36195" marR="36195" marT="10795" marB="10795" anchor="ctr"/>
                </a:tc>
                <a:extLst>
                  <a:ext uri="{0D108BD9-81ED-4DB2-BD59-A6C34878D82A}">
                    <a16:rowId xmlns:a16="http://schemas.microsoft.com/office/drawing/2014/main" val="896233337"/>
                  </a:ext>
                </a:extLst>
              </a:tr>
            </a:tbl>
          </a:graphicData>
        </a:graphic>
      </p:graphicFrame>
      <p:sp>
        <p:nvSpPr>
          <p:cNvPr id="6" name="Nuoli: Oikea 5">
            <a:extLst>
              <a:ext uri="{FF2B5EF4-FFF2-40B4-BE49-F238E27FC236}">
                <a16:creationId xmlns:a16="http://schemas.microsoft.com/office/drawing/2014/main" id="{18304659-8548-E772-878F-7493D24FA9E6}"/>
              </a:ext>
            </a:extLst>
          </p:cNvPr>
          <p:cNvSpPr/>
          <p:nvPr/>
        </p:nvSpPr>
        <p:spPr>
          <a:xfrm>
            <a:off x="5242516" y="3200896"/>
            <a:ext cx="548188" cy="32531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ekstiruutu 6">
            <a:extLst>
              <a:ext uri="{FF2B5EF4-FFF2-40B4-BE49-F238E27FC236}">
                <a16:creationId xmlns:a16="http://schemas.microsoft.com/office/drawing/2014/main" id="{C3C16033-C54B-99E9-5038-0BE8A01C1994}"/>
              </a:ext>
            </a:extLst>
          </p:cNvPr>
          <p:cNvSpPr txBox="1"/>
          <p:nvPr/>
        </p:nvSpPr>
        <p:spPr>
          <a:xfrm>
            <a:off x="364050" y="4097217"/>
            <a:ext cx="4700320" cy="1384995"/>
          </a:xfrm>
          <a:prstGeom prst="rect">
            <a:avLst/>
          </a:prstGeom>
          <a:noFill/>
        </p:spPr>
        <p:txBody>
          <a:bodyPr wrap="square" rtlCol="0">
            <a:spAutoFit/>
          </a:bodyPr>
          <a:lstStyle/>
          <a:p>
            <a:pPr marL="285750" indent="-285750">
              <a:buFont typeface="Arial" panose="020B0604020202020204" pitchFamily="34" charset="0"/>
              <a:buChar char="•"/>
            </a:pPr>
            <a:r>
              <a:rPr lang="fi-FI" sz="1400"/>
              <a:t>Kyseiset asiakkaat painottuvat yli 80 prosenttisesti ulkomaan kansalaisiin</a:t>
            </a:r>
          </a:p>
          <a:p>
            <a:pPr marL="285750" indent="-285750">
              <a:buFont typeface="Arial" panose="020B0604020202020204" pitchFamily="34" charset="0"/>
              <a:buChar char="•"/>
            </a:pPr>
            <a:r>
              <a:rPr lang="fi-FI" sz="1400"/>
              <a:t>Suurin osa on saanut hankkeessa pääasiassa korttikoulutuksia ja uraohjausta</a:t>
            </a:r>
          </a:p>
          <a:p>
            <a:pPr marL="285750" indent="-285750">
              <a:buFont typeface="Arial" panose="020B0604020202020204" pitchFamily="34" charset="0"/>
              <a:buChar char="•"/>
            </a:pPr>
            <a:r>
              <a:rPr lang="fi-FI" sz="1400"/>
              <a:t>Isolla osalla hankeaika on ollut lyhyt</a:t>
            </a:r>
          </a:p>
          <a:p>
            <a:pPr marL="285750" indent="-285750">
              <a:buFont typeface="Arial" panose="020B0604020202020204" pitchFamily="34" charset="0"/>
              <a:buChar char="•"/>
            </a:pPr>
            <a:r>
              <a:rPr lang="fi-FI" sz="1400"/>
              <a:t>Vajaa 80 % on Kuusamossa</a:t>
            </a:r>
          </a:p>
        </p:txBody>
      </p:sp>
      <p:sp>
        <p:nvSpPr>
          <p:cNvPr id="8" name="Otsikko 4">
            <a:extLst>
              <a:ext uri="{FF2B5EF4-FFF2-40B4-BE49-F238E27FC236}">
                <a16:creationId xmlns:a16="http://schemas.microsoft.com/office/drawing/2014/main" id="{4821EC67-867B-2AA4-D057-CE5B2AB47A5B}"/>
              </a:ext>
            </a:extLst>
          </p:cNvPr>
          <p:cNvSpPr txBox="1">
            <a:spLocks/>
          </p:cNvSpPr>
          <p:nvPr/>
        </p:nvSpPr>
        <p:spPr>
          <a:xfrm>
            <a:off x="373222" y="924156"/>
            <a:ext cx="5272199" cy="1317884"/>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3600" b="1" kern="1200">
                <a:solidFill>
                  <a:schemeClr val="tx1"/>
                </a:solidFill>
                <a:latin typeface="+mj-lt"/>
                <a:ea typeface="+mj-ea"/>
                <a:cs typeface="+mj-cs"/>
              </a:defRPr>
            </a:lvl1pPr>
          </a:lstStyle>
          <a:p>
            <a:r>
              <a:rPr lang="fi-FI" sz="1400" b="0" i="1"/>
              <a:t>Kaikista hankkeen asiakkaista </a:t>
            </a:r>
            <a:r>
              <a:rPr lang="fi-FI" sz="1400" i="1"/>
              <a:t>16 % on ollut työpaikka jo hankkeeseen liittyessään. </a:t>
            </a:r>
            <a:r>
              <a:rPr lang="fi-FI" sz="1400" b="0" i="1"/>
              <a:t>Tähän työssä jo olleiden jatkopolkujen tarkasteluun on otettu asiakkaat, jotka ovat olleet työssä hankkeeseen liittyessään ja joista on päättymisen jälkeinen 3 kk:n seurantatieto.</a:t>
            </a:r>
            <a:endParaRPr lang="fi-FI" sz="1400" b="0" i="1">
              <a:highlight>
                <a:srgbClr val="FFFF00"/>
              </a:highlight>
            </a:endParaRPr>
          </a:p>
        </p:txBody>
      </p:sp>
      <p:sp>
        <p:nvSpPr>
          <p:cNvPr id="13" name="Tekstiruutu 12">
            <a:extLst>
              <a:ext uri="{FF2B5EF4-FFF2-40B4-BE49-F238E27FC236}">
                <a16:creationId xmlns:a16="http://schemas.microsoft.com/office/drawing/2014/main" id="{782A7A75-3B69-CA74-806F-54E043AAE684}"/>
              </a:ext>
            </a:extLst>
          </p:cNvPr>
          <p:cNvSpPr txBox="1"/>
          <p:nvPr/>
        </p:nvSpPr>
        <p:spPr>
          <a:xfrm>
            <a:off x="5899195" y="2746211"/>
            <a:ext cx="6016580" cy="3108543"/>
          </a:xfrm>
          <a:prstGeom prst="rect">
            <a:avLst/>
          </a:prstGeom>
          <a:noFill/>
        </p:spPr>
        <p:txBody>
          <a:bodyPr wrap="square" rtlCol="0">
            <a:spAutoFit/>
          </a:bodyPr>
          <a:lstStyle/>
          <a:p>
            <a:pPr marL="285750" indent="-285750">
              <a:buFont typeface="Arial" panose="020B0604020202020204" pitchFamily="34" charset="0"/>
              <a:buChar char="•"/>
            </a:pPr>
            <a:r>
              <a:rPr lang="fi-FI" sz="1400" b="1"/>
              <a:t>40 henkilöä (87 %) on ollut edelleen työssä 3 kk:n seurannassa</a:t>
            </a:r>
          </a:p>
          <a:p>
            <a:pPr marL="742950" lvl="1" indent="-285750">
              <a:buFont typeface="Courier New" panose="02070309020205020404" pitchFamily="49" charset="0"/>
              <a:buChar char="o"/>
            </a:pPr>
            <a:r>
              <a:rPr lang="fi-FI" sz="1400"/>
              <a:t>Neljän henkilön työmäärä on kasvanut</a:t>
            </a:r>
          </a:p>
          <a:p>
            <a:pPr marL="742950" lvl="1" indent="-285750">
              <a:buFont typeface="Courier New" panose="02070309020205020404" pitchFamily="49" charset="0"/>
              <a:buChar char="o"/>
            </a:pPr>
            <a:r>
              <a:rPr lang="fi-FI" sz="1400"/>
              <a:t>Kolmen henkilön työmäärä on laskenut</a:t>
            </a:r>
          </a:p>
          <a:p>
            <a:pPr marL="742950" lvl="1" indent="-285750">
              <a:buFont typeface="Courier New" panose="02070309020205020404" pitchFamily="49" charset="0"/>
              <a:buChar char="o"/>
            </a:pPr>
            <a:r>
              <a:rPr lang="fi-FI" sz="1400"/>
              <a:t>33 henkilön työmäärässä ei näy muutosta tai siitä ei ole tietoa</a:t>
            </a:r>
          </a:p>
          <a:p>
            <a:pPr marL="285750" indent="-285750">
              <a:buFont typeface="Arial" panose="020B0604020202020204" pitchFamily="34" charset="0"/>
              <a:buChar char="•"/>
            </a:pPr>
            <a:r>
              <a:rPr lang="fi-FI" sz="1400" b="1"/>
              <a:t>Työttömänä oli kaksi henkilöä</a:t>
            </a:r>
          </a:p>
          <a:p>
            <a:pPr marL="285750" indent="-285750">
              <a:buFont typeface="Arial" panose="020B0604020202020204" pitchFamily="34" charset="0"/>
              <a:buChar char="•"/>
            </a:pPr>
            <a:r>
              <a:rPr lang="fi-FI" sz="1400"/>
              <a:t>Muita siirtymiä opiskelemaan (osa samaan aikaan myös työssä), työelämän ulkopuolelle ja paikkakunnalta poismuutto</a:t>
            </a:r>
          </a:p>
          <a:p>
            <a:pPr marL="285750" indent="-285750">
              <a:buFont typeface="Arial" panose="020B0604020202020204" pitchFamily="34" charset="0"/>
              <a:buChar char="•"/>
            </a:pPr>
            <a:endParaRPr lang="fi-FI" sz="1400"/>
          </a:p>
          <a:p>
            <a:r>
              <a:rPr lang="fi-FI" sz="1400" i="1"/>
              <a:t>Työllistymisen laadullista muutosta ei ollut mahdollista selvittää tarkemmin. Myös kirjauksien puute kasvattaa hieman epävarmuutta lukuihin. Tarkastelusta jää piiloon esim. mahdolliset työsuhteen vakinaistumiset, palkkatukitöiden jatkuminen ilman palkkatukea ja hankkeen myötävaikutus työsuhteiden jatkumiseen.</a:t>
            </a:r>
          </a:p>
        </p:txBody>
      </p:sp>
    </p:spTree>
    <p:extLst>
      <p:ext uri="{BB962C8B-B14F-4D97-AF65-F5344CB8AC3E}">
        <p14:creationId xmlns:p14="http://schemas.microsoft.com/office/powerpoint/2010/main" val="19074604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0A9C3-2B33-6AB7-212C-ED9B96DB44C5}"/>
            </a:ext>
          </a:extLst>
        </p:cNvPr>
        <p:cNvGrpSpPr/>
        <p:nvPr/>
      </p:nvGrpSpPr>
      <p:grpSpPr>
        <a:xfrm>
          <a:off x="0" y="0"/>
          <a:ext cx="0" cy="0"/>
          <a:chOff x="0" y="0"/>
          <a:chExt cx="0" cy="0"/>
        </a:xfrm>
      </p:grpSpPr>
      <p:sp>
        <p:nvSpPr>
          <p:cNvPr id="14" name="Suorakulmio 13">
            <a:extLst>
              <a:ext uri="{FF2B5EF4-FFF2-40B4-BE49-F238E27FC236}">
                <a16:creationId xmlns:a16="http://schemas.microsoft.com/office/drawing/2014/main" id="{6B5A479F-8ACA-A9F6-7105-B8E600AAC962}"/>
              </a:ext>
            </a:extLst>
          </p:cNvPr>
          <p:cNvSpPr/>
          <p:nvPr/>
        </p:nvSpPr>
        <p:spPr>
          <a:xfrm>
            <a:off x="923192" y="2536254"/>
            <a:ext cx="10593905" cy="3098253"/>
          </a:xfrm>
          <a:prstGeom prst="rect">
            <a:avLst/>
          </a:prstGeom>
          <a:solidFill>
            <a:srgbClr val="FFFFD5"/>
          </a:solid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sz="2000"/>
          </a:p>
        </p:txBody>
      </p:sp>
      <p:sp>
        <p:nvSpPr>
          <p:cNvPr id="4" name="Dian numeron paikkamerkki 3">
            <a:extLst>
              <a:ext uri="{FF2B5EF4-FFF2-40B4-BE49-F238E27FC236}">
                <a16:creationId xmlns:a16="http://schemas.microsoft.com/office/drawing/2014/main" id="{81C9C09F-E97B-0B5E-1466-F9F80352697F}"/>
              </a:ext>
            </a:extLst>
          </p:cNvPr>
          <p:cNvSpPr>
            <a:spLocks noGrp="1"/>
          </p:cNvSpPr>
          <p:nvPr>
            <p:ph type="sldNum" sz="quarter" idx="4294967295"/>
          </p:nvPr>
        </p:nvSpPr>
        <p:spPr>
          <a:xfrm>
            <a:off x="11639550" y="6378575"/>
            <a:ext cx="552450" cy="365125"/>
          </a:xfrm>
        </p:spPr>
        <p:txBody>
          <a:bodyPr/>
          <a:lstStyle/>
          <a:p>
            <a:fld id="{D106FC8A-82DD-A442-9B6A-8A71E88F6711}" type="slidenum">
              <a:rPr lang="en-FI" smtClean="0"/>
              <a:pPr/>
              <a:t>24</a:t>
            </a:fld>
            <a:endParaRPr lang="en-FI"/>
          </a:p>
        </p:txBody>
      </p:sp>
      <p:graphicFrame>
        <p:nvGraphicFramePr>
          <p:cNvPr id="8" name="Taulukko 7">
            <a:extLst>
              <a:ext uri="{FF2B5EF4-FFF2-40B4-BE49-F238E27FC236}">
                <a16:creationId xmlns:a16="http://schemas.microsoft.com/office/drawing/2014/main" id="{8BA890EC-0407-8B53-1F17-D1049AB1BBF2}"/>
              </a:ext>
            </a:extLst>
          </p:cNvPr>
          <p:cNvGraphicFramePr>
            <a:graphicFrameLocks noGrp="1"/>
          </p:cNvGraphicFramePr>
          <p:nvPr>
            <p:extLst>
              <p:ext uri="{D42A27DB-BD31-4B8C-83A1-F6EECF244321}">
                <p14:modId xmlns:p14="http://schemas.microsoft.com/office/powerpoint/2010/main" val="224957718"/>
              </p:ext>
            </p:extLst>
          </p:nvPr>
        </p:nvGraphicFramePr>
        <p:xfrm>
          <a:off x="5214803" y="2813253"/>
          <a:ext cx="6232941" cy="2163705"/>
        </p:xfrm>
        <a:graphic>
          <a:graphicData uri="http://schemas.openxmlformats.org/drawingml/2006/table">
            <a:tbl>
              <a:tblPr firstRow="1" bandRow="1">
                <a:tableStyleId>{F5AB1C69-6EDB-4FF4-983F-18BD219EF322}</a:tableStyleId>
              </a:tblPr>
              <a:tblGrid>
                <a:gridCol w="1732941">
                  <a:extLst>
                    <a:ext uri="{9D8B030D-6E8A-4147-A177-3AD203B41FA5}">
                      <a16:colId xmlns:a16="http://schemas.microsoft.com/office/drawing/2014/main" val="515940448"/>
                    </a:ext>
                  </a:extLst>
                </a:gridCol>
                <a:gridCol w="900000">
                  <a:extLst>
                    <a:ext uri="{9D8B030D-6E8A-4147-A177-3AD203B41FA5}">
                      <a16:colId xmlns:a16="http://schemas.microsoft.com/office/drawing/2014/main" val="3299941244"/>
                    </a:ext>
                  </a:extLst>
                </a:gridCol>
                <a:gridCol w="900000">
                  <a:extLst>
                    <a:ext uri="{9D8B030D-6E8A-4147-A177-3AD203B41FA5}">
                      <a16:colId xmlns:a16="http://schemas.microsoft.com/office/drawing/2014/main" val="13016016"/>
                    </a:ext>
                  </a:extLst>
                </a:gridCol>
                <a:gridCol w="900000">
                  <a:extLst>
                    <a:ext uri="{9D8B030D-6E8A-4147-A177-3AD203B41FA5}">
                      <a16:colId xmlns:a16="http://schemas.microsoft.com/office/drawing/2014/main" val="726935248"/>
                    </a:ext>
                  </a:extLst>
                </a:gridCol>
                <a:gridCol w="900000">
                  <a:extLst>
                    <a:ext uri="{9D8B030D-6E8A-4147-A177-3AD203B41FA5}">
                      <a16:colId xmlns:a16="http://schemas.microsoft.com/office/drawing/2014/main" val="2544130524"/>
                    </a:ext>
                  </a:extLst>
                </a:gridCol>
                <a:gridCol w="900000">
                  <a:extLst>
                    <a:ext uri="{9D8B030D-6E8A-4147-A177-3AD203B41FA5}">
                      <a16:colId xmlns:a16="http://schemas.microsoft.com/office/drawing/2014/main" val="2106175270"/>
                    </a:ext>
                  </a:extLst>
                </a:gridCol>
              </a:tblGrid>
              <a:tr h="466089">
                <a:tc>
                  <a:txBody>
                    <a:bodyPr/>
                    <a:lstStyle/>
                    <a:p>
                      <a:pPr algn="l" fontAlgn="b"/>
                      <a:r>
                        <a:rPr lang="fi-FI" sz="1000" b="1" u="none" strike="noStrike">
                          <a:solidFill>
                            <a:sysClr val="windowText" lastClr="000000"/>
                          </a:solidFill>
                          <a:effectLst/>
                        </a:rPr>
                        <a:t>(VVK1) Työllistyneet eri </a:t>
                      </a:r>
                    </a:p>
                    <a:p>
                      <a:pPr algn="l" fontAlgn="b"/>
                      <a:r>
                        <a:rPr lang="fi-FI" sz="1000" b="1" u="none" strike="noStrike">
                          <a:solidFill>
                            <a:sysClr val="windowText" lastClr="000000"/>
                          </a:solidFill>
                          <a:effectLst/>
                        </a:rPr>
                        <a:t>työttömyyden vaiheissa</a:t>
                      </a:r>
                      <a:endParaRPr lang="fi-FI" sz="1000" b="1" i="0" u="none" strike="noStrike">
                        <a:solidFill>
                          <a:sysClr val="windowText" lastClr="000000"/>
                        </a:solidFill>
                        <a:effectLst/>
                        <a:latin typeface="+mn-lt"/>
                      </a:endParaRPr>
                    </a:p>
                  </a:txBody>
                  <a:tcPr marL="45720" marR="45720" anchor="ctr"/>
                </a:tc>
                <a:tc>
                  <a:txBody>
                    <a:bodyPr/>
                    <a:lstStyle/>
                    <a:p>
                      <a:pPr algn="ctr" fontAlgn="b"/>
                      <a:r>
                        <a:rPr lang="fi-FI" sz="900" u="none" strike="noStrike">
                          <a:solidFill>
                            <a:sysClr val="windowText" lastClr="000000"/>
                          </a:solidFill>
                          <a:effectLst/>
                        </a:rPr>
                        <a:t>Alle 3kk työttömyyden vaiheessa</a:t>
                      </a:r>
                      <a:endParaRPr lang="fi-FI" sz="900" b="0" i="0" u="none" strike="noStrike">
                        <a:solidFill>
                          <a:sysClr val="windowText" lastClr="000000"/>
                        </a:solidFill>
                        <a:effectLst/>
                        <a:latin typeface="+mn-lt"/>
                      </a:endParaRPr>
                    </a:p>
                  </a:txBody>
                  <a:tcPr marL="0" marR="0" marT="0" marB="0" anchor="ctr"/>
                </a:tc>
                <a:tc>
                  <a:txBody>
                    <a:bodyPr/>
                    <a:lstStyle/>
                    <a:p>
                      <a:pPr algn="ctr" fontAlgn="b"/>
                      <a:r>
                        <a:rPr lang="fi-FI" sz="900" u="none" strike="noStrike">
                          <a:solidFill>
                            <a:sysClr val="windowText" lastClr="000000"/>
                          </a:solidFill>
                          <a:effectLst/>
                        </a:rPr>
                        <a:t>3-6kk työttömyyden vaiheessa</a:t>
                      </a:r>
                      <a:endParaRPr lang="fi-FI" sz="900" b="0" i="0" u="none" strike="noStrike">
                        <a:solidFill>
                          <a:sysClr val="windowText" lastClr="000000"/>
                        </a:solidFill>
                        <a:effectLst/>
                        <a:latin typeface="+mn-lt"/>
                      </a:endParaRPr>
                    </a:p>
                  </a:txBody>
                  <a:tcPr marL="0" marR="0" marT="0" marB="0" anchor="ctr"/>
                </a:tc>
                <a:tc>
                  <a:txBody>
                    <a:bodyPr/>
                    <a:lstStyle/>
                    <a:p>
                      <a:pPr algn="ctr" fontAlgn="b"/>
                      <a:r>
                        <a:rPr lang="fi-FI" sz="900" u="none" strike="noStrike">
                          <a:solidFill>
                            <a:sysClr val="windowText" lastClr="000000"/>
                          </a:solidFill>
                          <a:effectLst/>
                        </a:rPr>
                        <a:t>6-12kk työttömyyden vaiheessa</a:t>
                      </a:r>
                      <a:endParaRPr lang="fi-FI" sz="900" b="0" i="0" u="none" strike="noStrike">
                        <a:solidFill>
                          <a:sysClr val="windowText" lastClr="000000"/>
                        </a:solidFill>
                        <a:effectLst/>
                        <a:latin typeface="+mn-lt"/>
                      </a:endParaRPr>
                    </a:p>
                  </a:txBody>
                  <a:tcPr marL="0" marR="0" marT="0" marB="0" anchor="ctr"/>
                </a:tc>
                <a:tc>
                  <a:txBody>
                    <a:bodyPr/>
                    <a:lstStyle/>
                    <a:p>
                      <a:pPr algn="ctr" fontAlgn="b"/>
                      <a:r>
                        <a:rPr lang="fi-FI" sz="900" u="none" strike="noStrike">
                          <a:solidFill>
                            <a:sysClr val="windowText" lastClr="000000"/>
                          </a:solidFill>
                          <a:effectLst/>
                        </a:rPr>
                        <a:t>12-24kk työttömyyden vaiheessa</a:t>
                      </a:r>
                      <a:endParaRPr lang="fi-FI" sz="900" b="0" i="0" u="none" strike="noStrike">
                        <a:solidFill>
                          <a:sysClr val="windowText" lastClr="000000"/>
                        </a:solidFill>
                        <a:effectLst/>
                        <a:latin typeface="+mn-lt"/>
                      </a:endParaRPr>
                    </a:p>
                  </a:txBody>
                  <a:tcPr marL="0" marR="0" marT="0" marB="0" anchor="ctr"/>
                </a:tc>
                <a:tc>
                  <a:txBody>
                    <a:bodyPr/>
                    <a:lstStyle/>
                    <a:p>
                      <a:pPr algn="ctr" fontAlgn="b"/>
                      <a:r>
                        <a:rPr lang="fi-FI" sz="900" u="none" strike="noStrike">
                          <a:solidFill>
                            <a:sysClr val="windowText" lastClr="000000"/>
                          </a:solidFill>
                          <a:effectLst/>
                        </a:rPr>
                        <a:t>Yli 24kk työttömyyden vaiheessa</a:t>
                      </a:r>
                      <a:endParaRPr lang="fi-FI" sz="900" b="0" i="0" u="none" strike="noStrike">
                        <a:solidFill>
                          <a:sysClr val="windowText" lastClr="000000"/>
                        </a:solidFill>
                        <a:effectLst/>
                        <a:latin typeface="+mn-lt"/>
                      </a:endParaRPr>
                    </a:p>
                  </a:txBody>
                  <a:tcPr marL="0" marR="0" marT="0" marB="0" anchor="ctr"/>
                </a:tc>
                <a:extLst>
                  <a:ext uri="{0D108BD9-81ED-4DB2-BD59-A6C34878D82A}">
                    <a16:rowId xmlns:a16="http://schemas.microsoft.com/office/drawing/2014/main" val="3135585056"/>
                  </a:ext>
                </a:extLst>
              </a:tr>
              <a:tr h="295856">
                <a:tc>
                  <a:txBody>
                    <a:bodyPr/>
                    <a:lstStyle/>
                    <a:p>
                      <a:pPr algn="l" fontAlgn="b"/>
                      <a:endParaRPr lang="fi-FI" sz="1600" b="1" i="0" u="none" strike="noStrike">
                        <a:solidFill>
                          <a:srgbClr val="000000"/>
                        </a:solidFill>
                        <a:effectLst/>
                        <a:latin typeface="+mn-lt"/>
                      </a:endParaRPr>
                    </a:p>
                  </a:txBody>
                  <a:tcPr marL="45720" marR="45720" anchor="ctr"/>
                </a:tc>
                <a:tc>
                  <a:txBody>
                    <a:bodyPr/>
                    <a:lstStyle/>
                    <a:p>
                      <a:pPr algn="ctr" fontAlgn="b"/>
                      <a:r>
                        <a:rPr lang="fi-FI" sz="1100" b="1" u="none" strike="noStrike">
                          <a:solidFill>
                            <a:srgbClr val="000000"/>
                          </a:solidFill>
                          <a:effectLst/>
                        </a:rPr>
                        <a:t>2023-24 ka.</a:t>
                      </a:r>
                      <a:endParaRPr lang="fi-FI" sz="1100" b="1" i="0" u="none" strike="noStrike">
                        <a:solidFill>
                          <a:srgbClr val="000000"/>
                        </a:solidFill>
                        <a:effectLst/>
                        <a:latin typeface="+mn-lt"/>
                      </a:endParaRPr>
                    </a:p>
                  </a:txBody>
                  <a:tcPr marL="45720" marR="4572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i-FI" sz="1100" b="1" u="none" strike="noStrike">
                          <a:solidFill>
                            <a:srgbClr val="000000"/>
                          </a:solidFill>
                          <a:effectLst/>
                        </a:rPr>
                        <a:t>2023-24 ka.</a:t>
                      </a:r>
                      <a:endParaRPr lang="fi-FI" sz="1100" b="1" i="0" u="none" strike="noStrike">
                        <a:solidFill>
                          <a:srgbClr val="000000"/>
                        </a:solidFill>
                        <a:effectLst/>
                        <a:latin typeface="+mn-lt"/>
                      </a:endParaRPr>
                    </a:p>
                  </a:txBody>
                  <a:tcPr marL="45720" marR="4572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i-FI" sz="1100" b="1" u="none" strike="noStrike">
                          <a:solidFill>
                            <a:srgbClr val="000000"/>
                          </a:solidFill>
                          <a:effectLst/>
                        </a:rPr>
                        <a:t>2023-24 ka.</a:t>
                      </a:r>
                      <a:endParaRPr lang="fi-FI" sz="1100" b="1" i="0" u="none" strike="noStrike">
                        <a:solidFill>
                          <a:srgbClr val="000000"/>
                        </a:solidFill>
                        <a:effectLst/>
                        <a:latin typeface="+mn-lt"/>
                      </a:endParaRPr>
                    </a:p>
                  </a:txBody>
                  <a:tcPr marL="45720" marR="4572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i-FI" sz="1100" b="1" u="none" strike="noStrike">
                          <a:solidFill>
                            <a:srgbClr val="000000"/>
                          </a:solidFill>
                          <a:effectLst/>
                        </a:rPr>
                        <a:t>2023-24 ka.</a:t>
                      </a:r>
                      <a:endParaRPr lang="fi-FI" sz="1100" b="1" i="0" u="none" strike="noStrike">
                        <a:solidFill>
                          <a:srgbClr val="000000"/>
                        </a:solidFill>
                        <a:effectLst/>
                        <a:latin typeface="+mn-lt"/>
                      </a:endParaRPr>
                    </a:p>
                  </a:txBody>
                  <a:tcPr marL="45720" marR="4572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i-FI" sz="1100" b="1" u="none" strike="noStrike">
                          <a:solidFill>
                            <a:srgbClr val="000000"/>
                          </a:solidFill>
                          <a:effectLst/>
                        </a:rPr>
                        <a:t>2023-24 ka.</a:t>
                      </a:r>
                      <a:endParaRPr lang="fi-FI" sz="1100" b="1" i="0" u="none" strike="noStrike">
                        <a:solidFill>
                          <a:srgbClr val="000000"/>
                        </a:solidFill>
                        <a:effectLst/>
                        <a:latin typeface="+mn-lt"/>
                      </a:endParaRPr>
                    </a:p>
                  </a:txBody>
                  <a:tcPr marL="45720" marR="45720" anchor="ctr"/>
                </a:tc>
                <a:extLst>
                  <a:ext uri="{0D108BD9-81ED-4DB2-BD59-A6C34878D82A}">
                    <a16:rowId xmlns:a16="http://schemas.microsoft.com/office/drawing/2014/main" val="1656098419"/>
                  </a:ext>
                </a:extLst>
              </a:tr>
              <a:tr h="417680">
                <a:tc>
                  <a:txBody>
                    <a:bodyPr/>
                    <a:lstStyle/>
                    <a:p>
                      <a:pPr algn="l" fontAlgn="b"/>
                      <a:r>
                        <a:rPr lang="fi-FI" sz="1100" b="1" u="none" strike="noStrike">
                          <a:solidFill>
                            <a:srgbClr val="000000"/>
                          </a:solidFill>
                          <a:effectLst/>
                        </a:rPr>
                        <a:t>Kuusamo, Pudasjärvi, Taivalkoski, Puolanka yht.</a:t>
                      </a:r>
                      <a:endParaRPr lang="fi-FI" sz="1100" b="0" i="0" u="none" strike="noStrike">
                        <a:solidFill>
                          <a:srgbClr val="000000"/>
                        </a:solidFill>
                        <a:effectLst/>
                        <a:latin typeface="+mn-lt"/>
                      </a:endParaRPr>
                    </a:p>
                  </a:txBody>
                  <a:tcPr marL="45720" marR="45720" anchor="ctr"/>
                </a:tc>
                <a:tc>
                  <a:txBody>
                    <a:bodyPr/>
                    <a:lstStyle/>
                    <a:p>
                      <a:pPr algn="ctr" fontAlgn="b"/>
                      <a:r>
                        <a:rPr lang="fi-FI" sz="1600" b="0" u="none" strike="noStrike">
                          <a:solidFill>
                            <a:srgbClr val="000000"/>
                          </a:solidFill>
                          <a:effectLst/>
                        </a:rPr>
                        <a:t>37 %</a:t>
                      </a:r>
                      <a:endParaRPr lang="fi-FI" sz="1600" b="0" i="0" u="none" strike="noStrike">
                        <a:solidFill>
                          <a:srgbClr val="000000"/>
                        </a:solidFill>
                        <a:effectLst/>
                        <a:latin typeface="+mn-lt"/>
                      </a:endParaRPr>
                    </a:p>
                  </a:txBody>
                  <a:tcPr marL="45720" marR="45720" anchor="ctr"/>
                </a:tc>
                <a:tc>
                  <a:txBody>
                    <a:bodyPr/>
                    <a:lstStyle/>
                    <a:p>
                      <a:pPr algn="ctr" fontAlgn="b"/>
                      <a:r>
                        <a:rPr lang="fi-FI" sz="1600" b="0" u="none" strike="noStrike">
                          <a:solidFill>
                            <a:srgbClr val="000000"/>
                          </a:solidFill>
                          <a:effectLst/>
                        </a:rPr>
                        <a:t>28 %</a:t>
                      </a:r>
                      <a:endParaRPr lang="fi-FI" sz="1600" b="0" i="0" u="none" strike="noStrike">
                        <a:solidFill>
                          <a:srgbClr val="000000"/>
                        </a:solidFill>
                        <a:effectLst/>
                        <a:latin typeface="+mn-lt"/>
                      </a:endParaRPr>
                    </a:p>
                  </a:txBody>
                  <a:tcPr marL="45720" marR="45720" anchor="ctr"/>
                </a:tc>
                <a:tc>
                  <a:txBody>
                    <a:bodyPr/>
                    <a:lstStyle/>
                    <a:p>
                      <a:pPr algn="ctr" fontAlgn="b"/>
                      <a:r>
                        <a:rPr lang="fi-FI" sz="1600" b="0" u="none" strike="noStrike">
                          <a:solidFill>
                            <a:srgbClr val="000000"/>
                          </a:solidFill>
                          <a:effectLst/>
                        </a:rPr>
                        <a:t>30 %</a:t>
                      </a:r>
                      <a:endParaRPr lang="fi-FI" sz="1600" b="0" i="0" u="none" strike="noStrike">
                        <a:solidFill>
                          <a:srgbClr val="000000"/>
                        </a:solidFill>
                        <a:effectLst/>
                        <a:latin typeface="+mn-lt"/>
                      </a:endParaRPr>
                    </a:p>
                  </a:txBody>
                  <a:tcPr marL="45720" marR="45720" anchor="ctr"/>
                </a:tc>
                <a:tc>
                  <a:txBody>
                    <a:bodyPr/>
                    <a:lstStyle/>
                    <a:p>
                      <a:pPr algn="ctr" fontAlgn="b"/>
                      <a:r>
                        <a:rPr lang="fi-FI" sz="1600" b="0" u="none" strike="noStrike">
                          <a:solidFill>
                            <a:srgbClr val="000000"/>
                          </a:solidFill>
                          <a:effectLst/>
                        </a:rPr>
                        <a:t>13 %</a:t>
                      </a:r>
                      <a:endParaRPr lang="fi-FI" sz="1600" b="0" i="0" u="none" strike="noStrike">
                        <a:solidFill>
                          <a:srgbClr val="000000"/>
                        </a:solidFill>
                        <a:effectLst/>
                        <a:latin typeface="+mn-lt"/>
                      </a:endParaRPr>
                    </a:p>
                  </a:txBody>
                  <a:tcPr marL="45720" marR="45720" anchor="ctr"/>
                </a:tc>
                <a:tc>
                  <a:txBody>
                    <a:bodyPr/>
                    <a:lstStyle/>
                    <a:p>
                      <a:pPr algn="ctr" fontAlgn="b"/>
                      <a:r>
                        <a:rPr lang="fi-FI" sz="1600" b="0" u="none" strike="noStrike">
                          <a:solidFill>
                            <a:srgbClr val="000000"/>
                          </a:solidFill>
                          <a:effectLst/>
                        </a:rPr>
                        <a:t>17 %</a:t>
                      </a:r>
                      <a:endParaRPr lang="fi-FI" sz="1600" b="0" i="0" u="none" strike="noStrike">
                        <a:solidFill>
                          <a:srgbClr val="000000"/>
                        </a:solidFill>
                        <a:effectLst/>
                        <a:latin typeface="+mn-lt"/>
                      </a:endParaRPr>
                    </a:p>
                  </a:txBody>
                  <a:tcPr marL="45720" marR="45720" anchor="ctr"/>
                </a:tc>
                <a:extLst>
                  <a:ext uri="{0D108BD9-81ED-4DB2-BD59-A6C34878D82A}">
                    <a16:rowId xmlns:a16="http://schemas.microsoft.com/office/drawing/2014/main" val="2306687151"/>
                  </a:ext>
                </a:extLst>
              </a:tr>
              <a:tr h="383988">
                <a:tc>
                  <a:txBody>
                    <a:bodyPr/>
                    <a:lstStyle/>
                    <a:p>
                      <a:pPr algn="l" fontAlgn="b"/>
                      <a:r>
                        <a:rPr lang="fi-FI" sz="1100" b="1" u="none" strike="noStrike">
                          <a:effectLst/>
                        </a:rPr>
                        <a:t>Kainuu-Koillismaa TA</a:t>
                      </a:r>
                      <a:endParaRPr lang="fi-FI" sz="1100" b="0" i="0" u="none" strike="noStrike">
                        <a:solidFill>
                          <a:srgbClr val="000000"/>
                        </a:solidFill>
                        <a:effectLst/>
                        <a:latin typeface="+mn-lt"/>
                      </a:endParaRPr>
                    </a:p>
                  </a:txBody>
                  <a:tcPr marL="45720" marR="45720" anchor="ctr"/>
                </a:tc>
                <a:tc>
                  <a:txBody>
                    <a:bodyPr/>
                    <a:lstStyle/>
                    <a:p>
                      <a:pPr algn="ctr" fontAlgn="b"/>
                      <a:r>
                        <a:rPr lang="fi-FI" sz="1600" b="0" u="none" strike="noStrike">
                          <a:solidFill>
                            <a:srgbClr val="000000"/>
                          </a:solidFill>
                          <a:effectLst/>
                        </a:rPr>
                        <a:t>33 %</a:t>
                      </a:r>
                      <a:endParaRPr lang="fi-FI" sz="1600" b="0" i="0" u="none" strike="noStrike">
                        <a:solidFill>
                          <a:srgbClr val="000000"/>
                        </a:solidFill>
                        <a:effectLst/>
                        <a:latin typeface="+mn-lt"/>
                      </a:endParaRPr>
                    </a:p>
                  </a:txBody>
                  <a:tcPr marL="45720" marR="45720" anchor="ctr"/>
                </a:tc>
                <a:tc>
                  <a:txBody>
                    <a:bodyPr/>
                    <a:lstStyle/>
                    <a:p>
                      <a:pPr algn="ctr" fontAlgn="b"/>
                      <a:r>
                        <a:rPr lang="fi-FI" sz="1600" b="0" u="none" strike="noStrike">
                          <a:solidFill>
                            <a:srgbClr val="000000"/>
                          </a:solidFill>
                          <a:effectLst/>
                        </a:rPr>
                        <a:t>25 %</a:t>
                      </a:r>
                      <a:endParaRPr lang="fi-FI" sz="1600" b="0" i="0" u="none" strike="noStrike">
                        <a:solidFill>
                          <a:srgbClr val="000000"/>
                        </a:solidFill>
                        <a:effectLst/>
                        <a:latin typeface="+mn-lt"/>
                      </a:endParaRPr>
                    </a:p>
                  </a:txBody>
                  <a:tcPr marL="45720" marR="45720" anchor="ctr"/>
                </a:tc>
                <a:tc>
                  <a:txBody>
                    <a:bodyPr/>
                    <a:lstStyle/>
                    <a:p>
                      <a:pPr algn="ctr" fontAlgn="b"/>
                      <a:r>
                        <a:rPr lang="fi-FI" sz="1600" b="0" u="none" strike="noStrike">
                          <a:solidFill>
                            <a:srgbClr val="000000"/>
                          </a:solidFill>
                          <a:effectLst/>
                        </a:rPr>
                        <a:t>25 %</a:t>
                      </a:r>
                      <a:endParaRPr lang="fi-FI" sz="1600" b="0" i="0" u="none" strike="noStrike">
                        <a:solidFill>
                          <a:srgbClr val="000000"/>
                        </a:solidFill>
                        <a:effectLst/>
                        <a:latin typeface="+mn-lt"/>
                      </a:endParaRPr>
                    </a:p>
                  </a:txBody>
                  <a:tcPr marL="45720" marR="45720" anchor="ctr"/>
                </a:tc>
                <a:tc>
                  <a:txBody>
                    <a:bodyPr/>
                    <a:lstStyle/>
                    <a:p>
                      <a:pPr algn="ctr" fontAlgn="b"/>
                      <a:r>
                        <a:rPr lang="fi-FI" sz="1600" b="0" u="none" strike="noStrike">
                          <a:solidFill>
                            <a:srgbClr val="000000"/>
                          </a:solidFill>
                          <a:effectLst/>
                        </a:rPr>
                        <a:t>14 %</a:t>
                      </a:r>
                      <a:endParaRPr lang="fi-FI" sz="1600" b="0" i="0" u="none" strike="noStrike">
                        <a:solidFill>
                          <a:srgbClr val="000000"/>
                        </a:solidFill>
                        <a:effectLst/>
                        <a:latin typeface="+mn-lt"/>
                      </a:endParaRPr>
                    </a:p>
                  </a:txBody>
                  <a:tcPr marL="45720" marR="45720" anchor="ctr"/>
                </a:tc>
                <a:tc>
                  <a:txBody>
                    <a:bodyPr/>
                    <a:lstStyle/>
                    <a:p>
                      <a:pPr algn="ctr" fontAlgn="b"/>
                      <a:r>
                        <a:rPr lang="fi-FI" sz="1600" b="0" u="none" strike="noStrike">
                          <a:solidFill>
                            <a:srgbClr val="000000"/>
                          </a:solidFill>
                          <a:effectLst/>
                        </a:rPr>
                        <a:t>13 %</a:t>
                      </a:r>
                      <a:endParaRPr lang="fi-FI" sz="1600" b="0" i="0" u="none" strike="noStrike">
                        <a:solidFill>
                          <a:srgbClr val="000000"/>
                        </a:solidFill>
                        <a:effectLst/>
                        <a:latin typeface="+mn-lt"/>
                      </a:endParaRPr>
                    </a:p>
                  </a:txBody>
                  <a:tcPr marL="45720" marR="45720" anchor="ctr"/>
                </a:tc>
                <a:extLst>
                  <a:ext uri="{0D108BD9-81ED-4DB2-BD59-A6C34878D82A}">
                    <a16:rowId xmlns:a16="http://schemas.microsoft.com/office/drawing/2014/main" val="453072696"/>
                  </a:ext>
                </a:extLst>
              </a:tr>
              <a:tr h="38398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i-FI" sz="1100" b="1" u="none" strike="noStrike">
                          <a:effectLst/>
                        </a:rPr>
                        <a:t>Pohjois-Pohjanmaa</a:t>
                      </a:r>
                      <a:endParaRPr lang="fi-FI" sz="1100" b="1" i="0" u="none" strike="noStrike">
                        <a:solidFill>
                          <a:srgbClr val="000000"/>
                        </a:solidFill>
                        <a:effectLst/>
                        <a:latin typeface="+mn-lt"/>
                      </a:endParaRPr>
                    </a:p>
                  </a:txBody>
                  <a:tcPr marL="45720" marR="4572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i-FI" sz="1600" b="0" u="none" strike="noStrike">
                          <a:solidFill>
                            <a:srgbClr val="000000"/>
                          </a:solidFill>
                          <a:effectLst/>
                        </a:rPr>
                        <a:t>37 %</a:t>
                      </a:r>
                      <a:endParaRPr lang="fi-FI" sz="1600" b="0" i="0" u="none" strike="noStrike">
                        <a:solidFill>
                          <a:srgbClr val="000000"/>
                        </a:solidFill>
                        <a:effectLst/>
                        <a:latin typeface="+mn-lt"/>
                      </a:endParaRPr>
                    </a:p>
                  </a:txBody>
                  <a:tcPr marL="45720" marR="4572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i-FI" sz="1600" b="0" u="none" strike="noStrike">
                          <a:solidFill>
                            <a:srgbClr val="000000"/>
                          </a:solidFill>
                          <a:effectLst/>
                        </a:rPr>
                        <a:t>25 %</a:t>
                      </a:r>
                      <a:endParaRPr lang="fi-FI" sz="1600" b="0" i="0" u="none" strike="noStrike">
                        <a:solidFill>
                          <a:srgbClr val="000000"/>
                        </a:solidFill>
                        <a:effectLst/>
                        <a:latin typeface="+mn-lt"/>
                      </a:endParaRPr>
                    </a:p>
                  </a:txBody>
                  <a:tcPr marL="45720" marR="4572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i-FI" sz="1600" b="0" u="none" strike="noStrike">
                          <a:solidFill>
                            <a:srgbClr val="000000"/>
                          </a:solidFill>
                          <a:effectLst/>
                        </a:rPr>
                        <a:t>23 %</a:t>
                      </a:r>
                      <a:endParaRPr lang="fi-FI" sz="1600" b="0" i="0" u="none" strike="noStrike">
                        <a:solidFill>
                          <a:srgbClr val="000000"/>
                        </a:solidFill>
                        <a:effectLst/>
                        <a:latin typeface="+mn-lt"/>
                      </a:endParaRPr>
                    </a:p>
                  </a:txBody>
                  <a:tcPr marL="45720" marR="4572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i-FI" sz="1600" b="0" u="none" strike="noStrike">
                          <a:solidFill>
                            <a:srgbClr val="000000"/>
                          </a:solidFill>
                          <a:effectLst/>
                        </a:rPr>
                        <a:t>16 %</a:t>
                      </a:r>
                      <a:endParaRPr lang="fi-FI" sz="1600" b="0" i="0" u="none" strike="noStrike">
                        <a:solidFill>
                          <a:srgbClr val="000000"/>
                        </a:solidFill>
                        <a:effectLst/>
                        <a:latin typeface="+mn-lt"/>
                      </a:endParaRPr>
                    </a:p>
                  </a:txBody>
                  <a:tcPr marL="45720" marR="4572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i-FI" sz="1600" b="0" u="none" strike="noStrike">
                          <a:solidFill>
                            <a:srgbClr val="000000"/>
                          </a:solidFill>
                          <a:effectLst/>
                        </a:rPr>
                        <a:t>18 %</a:t>
                      </a:r>
                      <a:endParaRPr lang="fi-FI" sz="1600" b="0" i="0" u="none" strike="noStrike">
                        <a:solidFill>
                          <a:srgbClr val="000000"/>
                        </a:solidFill>
                        <a:effectLst/>
                        <a:latin typeface="+mn-lt"/>
                      </a:endParaRPr>
                    </a:p>
                  </a:txBody>
                  <a:tcPr marL="45720" marR="45720" anchor="ctr"/>
                </a:tc>
                <a:extLst>
                  <a:ext uri="{0D108BD9-81ED-4DB2-BD59-A6C34878D82A}">
                    <a16:rowId xmlns:a16="http://schemas.microsoft.com/office/drawing/2014/main" val="591553563"/>
                  </a:ext>
                </a:extLst>
              </a:tr>
            </a:tbl>
          </a:graphicData>
        </a:graphic>
      </p:graphicFrame>
      <p:graphicFrame>
        <p:nvGraphicFramePr>
          <p:cNvPr id="10" name="Taulukko 9">
            <a:extLst>
              <a:ext uri="{FF2B5EF4-FFF2-40B4-BE49-F238E27FC236}">
                <a16:creationId xmlns:a16="http://schemas.microsoft.com/office/drawing/2014/main" id="{1AB6E67D-6B98-883F-A6D2-7A54ADD27006}"/>
              </a:ext>
            </a:extLst>
          </p:cNvPr>
          <p:cNvGraphicFramePr>
            <a:graphicFrameLocks noGrp="1"/>
          </p:cNvGraphicFramePr>
          <p:nvPr>
            <p:extLst>
              <p:ext uri="{D42A27DB-BD31-4B8C-83A1-F6EECF244321}">
                <p14:modId xmlns:p14="http://schemas.microsoft.com/office/powerpoint/2010/main" val="2319926691"/>
              </p:ext>
            </p:extLst>
          </p:nvPr>
        </p:nvGraphicFramePr>
        <p:xfrm>
          <a:off x="1015097" y="2799869"/>
          <a:ext cx="4104000" cy="2709600"/>
        </p:xfrm>
        <a:graphic>
          <a:graphicData uri="http://schemas.openxmlformats.org/drawingml/2006/table">
            <a:tbl>
              <a:tblPr firstRow="1" bandRow="1">
                <a:tableStyleId>{F5AB1C69-6EDB-4FF4-983F-18BD219EF322}</a:tableStyleId>
              </a:tblPr>
              <a:tblGrid>
                <a:gridCol w="2160000">
                  <a:extLst>
                    <a:ext uri="{9D8B030D-6E8A-4147-A177-3AD203B41FA5}">
                      <a16:colId xmlns:a16="http://schemas.microsoft.com/office/drawing/2014/main" val="3425951529"/>
                    </a:ext>
                  </a:extLst>
                </a:gridCol>
                <a:gridCol w="972000">
                  <a:extLst>
                    <a:ext uri="{9D8B030D-6E8A-4147-A177-3AD203B41FA5}">
                      <a16:colId xmlns:a16="http://schemas.microsoft.com/office/drawing/2014/main" val="1910938681"/>
                    </a:ext>
                  </a:extLst>
                </a:gridCol>
                <a:gridCol w="972000">
                  <a:extLst>
                    <a:ext uri="{9D8B030D-6E8A-4147-A177-3AD203B41FA5}">
                      <a16:colId xmlns:a16="http://schemas.microsoft.com/office/drawing/2014/main" val="3826984251"/>
                    </a:ext>
                  </a:extLst>
                </a:gridCol>
              </a:tblGrid>
              <a:tr h="333805">
                <a:tc>
                  <a:txBody>
                    <a:bodyPr/>
                    <a:lstStyle/>
                    <a:p>
                      <a:pPr algn="l" fontAlgn="b">
                        <a:buNone/>
                      </a:pPr>
                      <a:r>
                        <a:rPr lang="fi-FI" sz="1400" b="1" u="none" strike="noStrike">
                          <a:solidFill>
                            <a:sysClr val="windowText" lastClr="000000"/>
                          </a:solidFill>
                          <a:effectLst/>
                        </a:rPr>
                        <a:t>Eri palveluista työllistyneet %</a:t>
                      </a:r>
                    </a:p>
                    <a:p>
                      <a:pPr algn="l" fontAlgn="b">
                        <a:buNone/>
                      </a:pPr>
                      <a:r>
                        <a:rPr lang="fi-FI" sz="1400" b="1" u="none" strike="noStrike">
                          <a:solidFill>
                            <a:sysClr val="windowText" lastClr="000000"/>
                          </a:solidFill>
                          <a:effectLst/>
                        </a:rPr>
                        <a:t>2023-2024 ka.</a:t>
                      </a:r>
                      <a:endParaRPr lang="fi-FI" sz="1400" b="1" i="0" u="none" strike="noStrike">
                        <a:solidFill>
                          <a:sysClr val="windowText" lastClr="000000"/>
                        </a:solidFill>
                        <a:effectLst/>
                        <a:latin typeface="+mn-lt"/>
                      </a:endParaRPr>
                    </a:p>
                  </a:txBody>
                  <a:tcPr marL="45720" marR="45720" marT="36000" marB="36000" anchor="ctr"/>
                </a:tc>
                <a:tc>
                  <a:txBody>
                    <a:bodyPr/>
                    <a:lstStyle/>
                    <a:p>
                      <a:pPr algn="ctr" fontAlgn="b">
                        <a:buNone/>
                      </a:pPr>
                      <a:r>
                        <a:rPr lang="fi-FI" sz="1200" b="1" u="none" strike="noStrike">
                          <a:solidFill>
                            <a:sysClr val="windowText" lastClr="000000"/>
                          </a:solidFill>
                          <a:effectLst/>
                        </a:rPr>
                        <a:t>Kainuu-Koillismaa TA</a:t>
                      </a:r>
                      <a:endParaRPr lang="fi-FI" sz="1200" b="1" i="0" u="none" strike="noStrike">
                        <a:solidFill>
                          <a:sysClr val="windowText" lastClr="000000"/>
                        </a:solidFill>
                        <a:effectLst/>
                        <a:latin typeface="+mn-lt"/>
                      </a:endParaRPr>
                    </a:p>
                  </a:txBody>
                  <a:tcPr marL="45720" marR="45720" marT="36000" marB="36000" anchor="ctr"/>
                </a:tc>
                <a:tc>
                  <a:txBody>
                    <a:bodyPr/>
                    <a:lstStyle/>
                    <a:p>
                      <a:pPr algn="ctr" fontAlgn="b">
                        <a:buNone/>
                      </a:pPr>
                      <a:r>
                        <a:rPr lang="fi-FI" sz="1200" b="1" u="none" strike="noStrike">
                          <a:solidFill>
                            <a:sysClr val="windowText" lastClr="000000"/>
                          </a:solidFill>
                          <a:effectLst/>
                        </a:rPr>
                        <a:t>Pohjois-Pohjanmaa</a:t>
                      </a:r>
                      <a:endParaRPr lang="fi-FI" sz="1200" b="1" i="0" u="none" strike="noStrike">
                        <a:solidFill>
                          <a:sysClr val="windowText" lastClr="000000"/>
                        </a:solidFill>
                        <a:effectLst/>
                        <a:latin typeface="+mn-lt"/>
                      </a:endParaRPr>
                    </a:p>
                  </a:txBody>
                  <a:tcPr marL="45720" marR="45720" marT="36000" marB="36000" anchor="ctr"/>
                </a:tc>
                <a:extLst>
                  <a:ext uri="{0D108BD9-81ED-4DB2-BD59-A6C34878D82A}">
                    <a16:rowId xmlns:a16="http://schemas.microsoft.com/office/drawing/2014/main" val="2449854159"/>
                  </a:ext>
                </a:extLst>
              </a:tr>
              <a:tr h="198795">
                <a:tc>
                  <a:txBody>
                    <a:bodyPr/>
                    <a:lstStyle/>
                    <a:p>
                      <a:pPr algn="l" fontAlgn="b">
                        <a:buNone/>
                      </a:pPr>
                      <a:r>
                        <a:rPr lang="fi-FI" sz="1400" b="0" u="none" strike="noStrike">
                          <a:solidFill>
                            <a:srgbClr val="000000"/>
                          </a:solidFill>
                          <a:effectLst/>
                        </a:rPr>
                        <a:t>Palkkatuki kunnalle</a:t>
                      </a:r>
                      <a:endParaRPr lang="fi-FI" sz="1400" b="0" i="0" u="none" strike="noStrike">
                        <a:solidFill>
                          <a:srgbClr val="000000"/>
                        </a:solidFill>
                        <a:effectLst/>
                        <a:latin typeface="Calibri" panose="020F0502020204030204" pitchFamily="34" charset="0"/>
                      </a:endParaRPr>
                    </a:p>
                  </a:txBody>
                  <a:tcPr marL="45720" marR="45720" marT="36000" marB="36000" anchor="b"/>
                </a:tc>
                <a:tc>
                  <a:txBody>
                    <a:bodyPr/>
                    <a:lstStyle/>
                    <a:p>
                      <a:pPr algn="ctr" fontAlgn="b">
                        <a:buNone/>
                      </a:pPr>
                      <a:r>
                        <a:rPr lang="fi-FI" sz="1400" b="0" u="none" strike="noStrike">
                          <a:solidFill>
                            <a:srgbClr val="000000"/>
                          </a:solidFill>
                          <a:effectLst/>
                        </a:rPr>
                        <a:t>21 %</a:t>
                      </a:r>
                      <a:endParaRPr lang="fi-FI" sz="1400" b="0" i="0" u="none" strike="noStrike">
                        <a:solidFill>
                          <a:srgbClr val="000000"/>
                        </a:solidFill>
                        <a:effectLst/>
                        <a:latin typeface="Calibri" panose="020F0502020204030204" pitchFamily="34" charset="0"/>
                      </a:endParaRPr>
                    </a:p>
                  </a:txBody>
                  <a:tcPr marL="45720" marR="45720" marT="36000" marB="36000" anchor="b"/>
                </a:tc>
                <a:tc>
                  <a:txBody>
                    <a:bodyPr/>
                    <a:lstStyle/>
                    <a:p>
                      <a:pPr algn="ctr" fontAlgn="b">
                        <a:buNone/>
                      </a:pPr>
                      <a:r>
                        <a:rPr lang="fi-FI" sz="1400" b="0" u="none" strike="noStrike">
                          <a:solidFill>
                            <a:srgbClr val="000000"/>
                          </a:solidFill>
                          <a:effectLst/>
                        </a:rPr>
                        <a:t>20 %</a:t>
                      </a:r>
                      <a:endParaRPr lang="fi-FI" sz="1400" b="0" i="0" u="none" strike="noStrike">
                        <a:solidFill>
                          <a:srgbClr val="000000"/>
                        </a:solidFill>
                        <a:effectLst/>
                        <a:latin typeface="Calibri" panose="020F0502020204030204" pitchFamily="34" charset="0"/>
                      </a:endParaRPr>
                    </a:p>
                  </a:txBody>
                  <a:tcPr marL="45720" marR="45720" marT="36000" marB="36000" anchor="b"/>
                </a:tc>
                <a:extLst>
                  <a:ext uri="{0D108BD9-81ED-4DB2-BD59-A6C34878D82A}">
                    <a16:rowId xmlns:a16="http://schemas.microsoft.com/office/drawing/2014/main" val="653899148"/>
                  </a:ext>
                </a:extLst>
              </a:tr>
              <a:tr h="198795">
                <a:tc>
                  <a:txBody>
                    <a:bodyPr/>
                    <a:lstStyle/>
                    <a:p>
                      <a:pPr algn="l" fontAlgn="b">
                        <a:buNone/>
                      </a:pPr>
                      <a:r>
                        <a:rPr lang="fi-FI" sz="1400" b="0" u="none" strike="noStrike">
                          <a:solidFill>
                            <a:srgbClr val="000000"/>
                          </a:solidFill>
                          <a:effectLst/>
                        </a:rPr>
                        <a:t>Palkkatuki järjestöön</a:t>
                      </a:r>
                      <a:endParaRPr lang="fi-FI" sz="1400" b="0" i="0" u="none" strike="noStrike">
                        <a:solidFill>
                          <a:srgbClr val="000000"/>
                        </a:solidFill>
                        <a:effectLst/>
                        <a:latin typeface="Calibri" panose="020F0502020204030204" pitchFamily="34" charset="0"/>
                      </a:endParaRPr>
                    </a:p>
                  </a:txBody>
                  <a:tcPr marL="45720" marR="45720" marT="36000" marB="36000" anchor="b"/>
                </a:tc>
                <a:tc>
                  <a:txBody>
                    <a:bodyPr/>
                    <a:lstStyle/>
                    <a:p>
                      <a:pPr algn="ctr" fontAlgn="b">
                        <a:buNone/>
                      </a:pPr>
                      <a:r>
                        <a:rPr lang="fi-FI" sz="1400" b="0" u="none" strike="noStrike">
                          <a:solidFill>
                            <a:srgbClr val="000000"/>
                          </a:solidFill>
                          <a:effectLst/>
                        </a:rPr>
                        <a:t>14 %</a:t>
                      </a:r>
                      <a:endParaRPr lang="fi-FI" sz="1400" b="0" i="0" u="none" strike="noStrike">
                        <a:solidFill>
                          <a:srgbClr val="000000"/>
                        </a:solidFill>
                        <a:effectLst/>
                        <a:latin typeface="Calibri" panose="020F0502020204030204" pitchFamily="34" charset="0"/>
                      </a:endParaRPr>
                    </a:p>
                  </a:txBody>
                  <a:tcPr marL="45720" marR="45720" marT="36000" marB="36000" anchor="b"/>
                </a:tc>
                <a:tc>
                  <a:txBody>
                    <a:bodyPr/>
                    <a:lstStyle/>
                    <a:p>
                      <a:pPr algn="ctr" fontAlgn="b">
                        <a:buNone/>
                      </a:pPr>
                      <a:r>
                        <a:rPr lang="fi-FI" sz="1400" b="0" u="none" strike="noStrike">
                          <a:solidFill>
                            <a:srgbClr val="000000"/>
                          </a:solidFill>
                          <a:effectLst/>
                        </a:rPr>
                        <a:t>15 %</a:t>
                      </a:r>
                      <a:endParaRPr lang="fi-FI" sz="1400" b="0" i="0" u="none" strike="noStrike">
                        <a:solidFill>
                          <a:srgbClr val="000000"/>
                        </a:solidFill>
                        <a:effectLst/>
                        <a:latin typeface="Calibri" panose="020F0502020204030204" pitchFamily="34" charset="0"/>
                      </a:endParaRPr>
                    </a:p>
                  </a:txBody>
                  <a:tcPr marL="45720" marR="45720" marT="36000" marB="36000" anchor="b"/>
                </a:tc>
                <a:extLst>
                  <a:ext uri="{0D108BD9-81ED-4DB2-BD59-A6C34878D82A}">
                    <a16:rowId xmlns:a16="http://schemas.microsoft.com/office/drawing/2014/main" val="1920471255"/>
                  </a:ext>
                </a:extLst>
              </a:tr>
              <a:tr h="198795">
                <a:tc>
                  <a:txBody>
                    <a:bodyPr/>
                    <a:lstStyle/>
                    <a:p>
                      <a:pPr algn="l" fontAlgn="b">
                        <a:buNone/>
                      </a:pPr>
                      <a:r>
                        <a:rPr lang="fi-FI" sz="1400" b="0" u="none" strike="noStrike">
                          <a:solidFill>
                            <a:srgbClr val="000000"/>
                          </a:solidFill>
                          <a:effectLst/>
                        </a:rPr>
                        <a:t>Palkkatuki yritykseen</a:t>
                      </a:r>
                      <a:endParaRPr lang="fi-FI" sz="1400" b="0" i="0" u="none" strike="noStrike">
                        <a:solidFill>
                          <a:srgbClr val="000000"/>
                        </a:solidFill>
                        <a:effectLst/>
                        <a:latin typeface="Calibri" panose="020F0502020204030204" pitchFamily="34" charset="0"/>
                      </a:endParaRPr>
                    </a:p>
                  </a:txBody>
                  <a:tcPr marL="45720" marR="45720" marT="36000" marB="36000" anchor="b"/>
                </a:tc>
                <a:tc>
                  <a:txBody>
                    <a:bodyPr/>
                    <a:lstStyle/>
                    <a:p>
                      <a:pPr algn="ctr" fontAlgn="b">
                        <a:buNone/>
                      </a:pPr>
                      <a:r>
                        <a:rPr lang="fi-FI" sz="1400" b="0" u="none" strike="noStrike">
                          <a:solidFill>
                            <a:srgbClr val="000000"/>
                          </a:solidFill>
                          <a:effectLst/>
                        </a:rPr>
                        <a:t>44 %</a:t>
                      </a:r>
                      <a:endParaRPr lang="fi-FI" sz="1400" b="0" i="0" u="none" strike="noStrike">
                        <a:solidFill>
                          <a:srgbClr val="000000"/>
                        </a:solidFill>
                        <a:effectLst/>
                        <a:latin typeface="Calibri" panose="020F0502020204030204" pitchFamily="34" charset="0"/>
                      </a:endParaRPr>
                    </a:p>
                  </a:txBody>
                  <a:tcPr marL="45720" marR="45720" marT="36000" marB="36000" anchor="b"/>
                </a:tc>
                <a:tc>
                  <a:txBody>
                    <a:bodyPr/>
                    <a:lstStyle/>
                    <a:p>
                      <a:pPr algn="ctr" fontAlgn="b">
                        <a:buNone/>
                      </a:pPr>
                      <a:r>
                        <a:rPr lang="fi-FI" sz="1400" b="0" u="none" strike="noStrike">
                          <a:solidFill>
                            <a:srgbClr val="000000"/>
                          </a:solidFill>
                          <a:effectLst/>
                        </a:rPr>
                        <a:t>46 %</a:t>
                      </a:r>
                      <a:endParaRPr lang="fi-FI" sz="1400" b="0" i="0" u="none" strike="noStrike">
                        <a:solidFill>
                          <a:srgbClr val="000000"/>
                        </a:solidFill>
                        <a:effectLst/>
                        <a:latin typeface="Calibri" panose="020F0502020204030204" pitchFamily="34" charset="0"/>
                      </a:endParaRPr>
                    </a:p>
                  </a:txBody>
                  <a:tcPr marL="45720" marR="45720" marT="36000" marB="36000" anchor="b"/>
                </a:tc>
                <a:extLst>
                  <a:ext uri="{0D108BD9-81ED-4DB2-BD59-A6C34878D82A}">
                    <a16:rowId xmlns:a16="http://schemas.microsoft.com/office/drawing/2014/main" val="378972564"/>
                  </a:ext>
                </a:extLst>
              </a:tr>
              <a:tr h="198795">
                <a:tc>
                  <a:txBody>
                    <a:bodyPr/>
                    <a:lstStyle/>
                    <a:p>
                      <a:pPr algn="l" fontAlgn="b">
                        <a:buNone/>
                      </a:pPr>
                      <a:r>
                        <a:rPr lang="fi-FI" sz="1400" b="0" u="none" strike="noStrike">
                          <a:solidFill>
                            <a:srgbClr val="000000"/>
                          </a:solidFill>
                          <a:effectLst/>
                        </a:rPr>
                        <a:t>Työkokeilu</a:t>
                      </a:r>
                      <a:endParaRPr lang="fi-FI" sz="1400" b="0" i="0" u="none" strike="noStrike">
                        <a:solidFill>
                          <a:srgbClr val="000000"/>
                        </a:solidFill>
                        <a:effectLst/>
                        <a:latin typeface="Calibri" panose="020F0502020204030204" pitchFamily="34" charset="0"/>
                      </a:endParaRPr>
                    </a:p>
                  </a:txBody>
                  <a:tcPr marL="45720" marR="45720" marT="36000" marB="36000" anchor="b"/>
                </a:tc>
                <a:tc>
                  <a:txBody>
                    <a:bodyPr/>
                    <a:lstStyle/>
                    <a:p>
                      <a:pPr algn="ctr" fontAlgn="b">
                        <a:buNone/>
                      </a:pPr>
                      <a:r>
                        <a:rPr lang="fi-FI" sz="1400" b="0" u="none" strike="noStrike">
                          <a:solidFill>
                            <a:srgbClr val="000000"/>
                          </a:solidFill>
                          <a:effectLst/>
                        </a:rPr>
                        <a:t>12 %</a:t>
                      </a:r>
                      <a:endParaRPr lang="fi-FI" sz="1400" b="0" i="0" u="none" strike="noStrike">
                        <a:solidFill>
                          <a:srgbClr val="000000"/>
                        </a:solidFill>
                        <a:effectLst/>
                        <a:latin typeface="Calibri" panose="020F0502020204030204" pitchFamily="34" charset="0"/>
                      </a:endParaRPr>
                    </a:p>
                  </a:txBody>
                  <a:tcPr marL="45720" marR="45720" marT="36000" marB="36000" anchor="b"/>
                </a:tc>
                <a:tc>
                  <a:txBody>
                    <a:bodyPr/>
                    <a:lstStyle/>
                    <a:p>
                      <a:pPr algn="ctr" fontAlgn="b">
                        <a:buNone/>
                      </a:pPr>
                      <a:r>
                        <a:rPr lang="fi-FI" sz="1400" b="0" u="none" strike="noStrike">
                          <a:solidFill>
                            <a:srgbClr val="000000"/>
                          </a:solidFill>
                          <a:effectLst/>
                        </a:rPr>
                        <a:t>9 %</a:t>
                      </a:r>
                      <a:endParaRPr lang="fi-FI" sz="1400" b="0" i="0" u="none" strike="noStrike">
                        <a:solidFill>
                          <a:srgbClr val="000000"/>
                        </a:solidFill>
                        <a:effectLst/>
                        <a:latin typeface="Calibri" panose="020F0502020204030204" pitchFamily="34" charset="0"/>
                      </a:endParaRPr>
                    </a:p>
                  </a:txBody>
                  <a:tcPr marL="45720" marR="45720" marT="36000" marB="36000" anchor="b"/>
                </a:tc>
                <a:extLst>
                  <a:ext uri="{0D108BD9-81ED-4DB2-BD59-A6C34878D82A}">
                    <a16:rowId xmlns:a16="http://schemas.microsoft.com/office/drawing/2014/main" val="3312052277"/>
                  </a:ext>
                </a:extLst>
              </a:tr>
              <a:tr h="198795">
                <a:tc>
                  <a:txBody>
                    <a:bodyPr/>
                    <a:lstStyle/>
                    <a:p>
                      <a:pPr algn="l" fontAlgn="b">
                        <a:buNone/>
                      </a:pPr>
                      <a:r>
                        <a:rPr lang="fi-FI" sz="1400" b="0" u="none" strike="noStrike">
                          <a:solidFill>
                            <a:srgbClr val="000000"/>
                          </a:solidFill>
                          <a:effectLst/>
                        </a:rPr>
                        <a:t>Valmennus</a:t>
                      </a:r>
                      <a:endParaRPr lang="fi-FI" sz="1400" b="0" i="0" u="none" strike="noStrike">
                        <a:solidFill>
                          <a:srgbClr val="000000"/>
                        </a:solidFill>
                        <a:effectLst/>
                        <a:latin typeface="Calibri" panose="020F0502020204030204" pitchFamily="34" charset="0"/>
                      </a:endParaRPr>
                    </a:p>
                  </a:txBody>
                  <a:tcPr marL="45720" marR="45720" marT="36000" marB="36000" anchor="b"/>
                </a:tc>
                <a:tc>
                  <a:txBody>
                    <a:bodyPr/>
                    <a:lstStyle/>
                    <a:p>
                      <a:pPr algn="ctr" fontAlgn="b">
                        <a:buNone/>
                      </a:pPr>
                      <a:r>
                        <a:rPr lang="fi-FI" sz="1400" b="0" u="none" strike="noStrike">
                          <a:solidFill>
                            <a:srgbClr val="000000"/>
                          </a:solidFill>
                          <a:effectLst/>
                        </a:rPr>
                        <a:t>23 %</a:t>
                      </a:r>
                      <a:endParaRPr lang="fi-FI" sz="1400" b="0" i="0" u="none" strike="noStrike">
                        <a:solidFill>
                          <a:srgbClr val="000000"/>
                        </a:solidFill>
                        <a:effectLst/>
                        <a:latin typeface="Calibri" panose="020F0502020204030204" pitchFamily="34" charset="0"/>
                      </a:endParaRPr>
                    </a:p>
                  </a:txBody>
                  <a:tcPr marL="45720" marR="45720" marT="36000" marB="36000" anchor="b"/>
                </a:tc>
                <a:tc>
                  <a:txBody>
                    <a:bodyPr/>
                    <a:lstStyle/>
                    <a:p>
                      <a:pPr algn="ctr" fontAlgn="b">
                        <a:buNone/>
                      </a:pPr>
                      <a:r>
                        <a:rPr lang="fi-FI" sz="1400" b="0" u="none" strike="noStrike">
                          <a:solidFill>
                            <a:srgbClr val="000000"/>
                          </a:solidFill>
                          <a:effectLst/>
                        </a:rPr>
                        <a:t>25 %</a:t>
                      </a:r>
                      <a:endParaRPr lang="fi-FI" sz="1400" b="0" i="0" u="none" strike="noStrike">
                        <a:solidFill>
                          <a:srgbClr val="000000"/>
                        </a:solidFill>
                        <a:effectLst/>
                        <a:latin typeface="Calibri" panose="020F0502020204030204" pitchFamily="34" charset="0"/>
                      </a:endParaRPr>
                    </a:p>
                  </a:txBody>
                  <a:tcPr marL="45720" marR="45720" marT="36000" marB="36000" anchor="b"/>
                </a:tc>
                <a:extLst>
                  <a:ext uri="{0D108BD9-81ED-4DB2-BD59-A6C34878D82A}">
                    <a16:rowId xmlns:a16="http://schemas.microsoft.com/office/drawing/2014/main" val="2814803408"/>
                  </a:ext>
                </a:extLst>
              </a:tr>
              <a:tr h="198795">
                <a:tc>
                  <a:txBody>
                    <a:bodyPr/>
                    <a:lstStyle/>
                    <a:p>
                      <a:pPr algn="l" fontAlgn="b">
                        <a:buNone/>
                      </a:pPr>
                      <a:r>
                        <a:rPr lang="fi-FI" sz="1400" b="0" u="none" strike="noStrike">
                          <a:solidFill>
                            <a:srgbClr val="000000"/>
                          </a:solidFill>
                          <a:effectLst/>
                        </a:rPr>
                        <a:t>Työvoimakoulutus</a:t>
                      </a:r>
                      <a:endParaRPr lang="fi-FI" sz="1400" b="0" i="0" u="none" strike="noStrike">
                        <a:solidFill>
                          <a:srgbClr val="000000"/>
                        </a:solidFill>
                        <a:effectLst/>
                        <a:latin typeface="Calibri" panose="020F0502020204030204" pitchFamily="34" charset="0"/>
                      </a:endParaRPr>
                    </a:p>
                  </a:txBody>
                  <a:tcPr marL="45720" marR="45720" marT="36000" marB="36000" anchor="b"/>
                </a:tc>
                <a:tc>
                  <a:txBody>
                    <a:bodyPr/>
                    <a:lstStyle/>
                    <a:p>
                      <a:pPr algn="ctr" fontAlgn="b">
                        <a:buNone/>
                      </a:pPr>
                      <a:r>
                        <a:rPr lang="fi-FI" sz="1400" b="0" u="none" strike="noStrike">
                          <a:solidFill>
                            <a:srgbClr val="000000"/>
                          </a:solidFill>
                          <a:effectLst/>
                        </a:rPr>
                        <a:t>23 %</a:t>
                      </a:r>
                      <a:endParaRPr lang="fi-FI" sz="1400" b="0" i="0" u="none" strike="noStrike">
                        <a:solidFill>
                          <a:srgbClr val="000000"/>
                        </a:solidFill>
                        <a:effectLst/>
                        <a:latin typeface="Calibri" panose="020F0502020204030204" pitchFamily="34" charset="0"/>
                      </a:endParaRPr>
                    </a:p>
                  </a:txBody>
                  <a:tcPr marL="45720" marR="45720" marT="36000" marB="36000" anchor="b"/>
                </a:tc>
                <a:tc>
                  <a:txBody>
                    <a:bodyPr/>
                    <a:lstStyle/>
                    <a:p>
                      <a:pPr algn="ctr" fontAlgn="b">
                        <a:buNone/>
                      </a:pPr>
                      <a:r>
                        <a:rPr lang="fi-FI" sz="1400" b="0" u="none" strike="noStrike">
                          <a:solidFill>
                            <a:srgbClr val="000000"/>
                          </a:solidFill>
                          <a:effectLst/>
                        </a:rPr>
                        <a:t>31 %</a:t>
                      </a:r>
                      <a:endParaRPr lang="fi-FI" sz="1400" b="0" i="0" u="none" strike="noStrike">
                        <a:solidFill>
                          <a:srgbClr val="000000"/>
                        </a:solidFill>
                        <a:effectLst/>
                        <a:latin typeface="Calibri" panose="020F0502020204030204" pitchFamily="34" charset="0"/>
                      </a:endParaRPr>
                    </a:p>
                  </a:txBody>
                  <a:tcPr marL="45720" marR="45720" marT="36000" marB="36000" anchor="b"/>
                </a:tc>
                <a:extLst>
                  <a:ext uri="{0D108BD9-81ED-4DB2-BD59-A6C34878D82A}">
                    <a16:rowId xmlns:a16="http://schemas.microsoft.com/office/drawing/2014/main" val="1098966888"/>
                  </a:ext>
                </a:extLst>
              </a:tr>
              <a:tr h="198795">
                <a:tc>
                  <a:txBody>
                    <a:bodyPr/>
                    <a:lstStyle/>
                    <a:p>
                      <a:pPr algn="l" fontAlgn="b">
                        <a:buNone/>
                      </a:pPr>
                      <a:r>
                        <a:rPr lang="fi-FI" sz="1400" b="0" u="none" strike="noStrike">
                          <a:solidFill>
                            <a:srgbClr val="000000"/>
                          </a:solidFill>
                          <a:effectLst/>
                        </a:rPr>
                        <a:t>Omaehtoinen opiskelu</a:t>
                      </a:r>
                      <a:endParaRPr lang="fi-FI" sz="1400" b="0" i="0" u="none" strike="noStrike">
                        <a:solidFill>
                          <a:srgbClr val="000000"/>
                        </a:solidFill>
                        <a:effectLst/>
                        <a:latin typeface="Calibri" panose="020F0502020204030204" pitchFamily="34" charset="0"/>
                      </a:endParaRPr>
                    </a:p>
                  </a:txBody>
                  <a:tcPr marL="45720" marR="45720" marT="36000" marB="36000" anchor="b"/>
                </a:tc>
                <a:tc>
                  <a:txBody>
                    <a:bodyPr/>
                    <a:lstStyle/>
                    <a:p>
                      <a:pPr algn="ctr" fontAlgn="b">
                        <a:buNone/>
                      </a:pPr>
                      <a:r>
                        <a:rPr lang="fi-FI" sz="1400" b="0" u="none" strike="noStrike">
                          <a:solidFill>
                            <a:srgbClr val="000000"/>
                          </a:solidFill>
                          <a:effectLst/>
                        </a:rPr>
                        <a:t>28 %</a:t>
                      </a:r>
                      <a:endParaRPr lang="fi-FI" sz="1400" b="0" i="0" u="none" strike="noStrike">
                        <a:solidFill>
                          <a:srgbClr val="000000"/>
                        </a:solidFill>
                        <a:effectLst/>
                        <a:latin typeface="Calibri" panose="020F0502020204030204" pitchFamily="34" charset="0"/>
                      </a:endParaRPr>
                    </a:p>
                  </a:txBody>
                  <a:tcPr marL="45720" marR="45720" marT="36000" marB="36000" anchor="b"/>
                </a:tc>
                <a:tc>
                  <a:txBody>
                    <a:bodyPr/>
                    <a:lstStyle/>
                    <a:p>
                      <a:pPr algn="ctr" fontAlgn="b">
                        <a:buNone/>
                      </a:pPr>
                      <a:r>
                        <a:rPr lang="fi-FI" sz="1400" b="0" u="none" strike="noStrike">
                          <a:solidFill>
                            <a:srgbClr val="000000"/>
                          </a:solidFill>
                          <a:effectLst/>
                        </a:rPr>
                        <a:t>33 %</a:t>
                      </a:r>
                      <a:endParaRPr lang="fi-FI" sz="1400" b="0" i="0" u="none" strike="noStrike">
                        <a:solidFill>
                          <a:srgbClr val="000000"/>
                        </a:solidFill>
                        <a:effectLst/>
                        <a:latin typeface="Calibri" panose="020F0502020204030204" pitchFamily="34" charset="0"/>
                      </a:endParaRPr>
                    </a:p>
                  </a:txBody>
                  <a:tcPr marL="45720" marR="45720" marT="36000" marB="36000" anchor="b"/>
                </a:tc>
                <a:extLst>
                  <a:ext uri="{0D108BD9-81ED-4DB2-BD59-A6C34878D82A}">
                    <a16:rowId xmlns:a16="http://schemas.microsoft.com/office/drawing/2014/main" val="2403639591"/>
                  </a:ext>
                </a:extLst>
              </a:tr>
            </a:tbl>
          </a:graphicData>
        </a:graphic>
      </p:graphicFrame>
      <p:sp>
        <p:nvSpPr>
          <p:cNvPr id="3" name="Tekstiruutu 2">
            <a:extLst>
              <a:ext uri="{FF2B5EF4-FFF2-40B4-BE49-F238E27FC236}">
                <a16:creationId xmlns:a16="http://schemas.microsoft.com/office/drawing/2014/main" id="{6DD268AB-D35E-54D9-8A70-5FF96A90839C}"/>
              </a:ext>
            </a:extLst>
          </p:cNvPr>
          <p:cNvSpPr txBox="1"/>
          <p:nvPr/>
        </p:nvSpPr>
        <p:spPr>
          <a:xfrm>
            <a:off x="988133" y="2536254"/>
            <a:ext cx="3923071" cy="276999"/>
          </a:xfrm>
          <a:prstGeom prst="rect">
            <a:avLst/>
          </a:prstGeom>
          <a:noFill/>
        </p:spPr>
        <p:txBody>
          <a:bodyPr wrap="square" rtlCol="0">
            <a:spAutoFit/>
          </a:bodyPr>
          <a:lstStyle/>
          <a:p>
            <a:r>
              <a:rPr lang="fi-FI" sz="1200"/>
              <a:t>Vertailu yleisiin työnvälitystilastojen tunnuslukuihin:</a:t>
            </a:r>
          </a:p>
        </p:txBody>
      </p:sp>
      <p:graphicFrame>
        <p:nvGraphicFramePr>
          <p:cNvPr id="17" name="Taulukko 16">
            <a:extLst>
              <a:ext uri="{FF2B5EF4-FFF2-40B4-BE49-F238E27FC236}">
                <a16:creationId xmlns:a16="http://schemas.microsoft.com/office/drawing/2014/main" id="{1F90B524-BC03-30B8-CEF6-3BCCD27ADB3D}"/>
              </a:ext>
            </a:extLst>
          </p:cNvPr>
          <p:cNvGraphicFramePr>
            <a:graphicFrameLocks noGrp="1"/>
          </p:cNvGraphicFramePr>
          <p:nvPr>
            <p:extLst>
              <p:ext uri="{D42A27DB-BD31-4B8C-83A1-F6EECF244321}">
                <p14:modId xmlns:p14="http://schemas.microsoft.com/office/powerpoint/2010/main" val="1841708005"/>
              </p:ext>
            </p:extLst>
          </p:nvPr>
        </p:nvGraphicFramePr>
        <p:xfrm>
          <a:off x="533729" y="1014065"/>
          <a:ext cx="10983368" cy="1326439"/>
        </p:xfrm>
        <a:graphic>
          <a:graphicData uri="http://schemas.openxmlformats.org/drawingml/2006/table">
            <a:tbl>
              <a:tblPr firstRow="1" bandRow="1">
                <a:tableStyleId>{5C22544A-7EE6-4342-B048-85BDC9FD1C3A}</a:tableStyleId>
              </a:tblPr>
              <a:tblGrid>
                <a:gridCol w="5581712">
                  <a:extLst>
                    <a:ext uri="{9D8B030D-6E8A-4147-A177-3AD203B41FA5}">
                      <a16:colId xmlns:a16="http://schemas.microsoft.com/office/drawing/2014/main" val="3857385170"/>
                    </a:ext>
                  </a:extLst>
                </a:gridCol>
                <a:gridCol w="900276">
                  <a:extLst>
                    <a:ext uri="{9D8B030D-6E8A-4147-A177-3AD203B41FA5}">
                      <a16:colId xmlns:a16="http://schemas.microsoft.com/office/drawing/2014/main" val="3261418778"/>
                    </a:ext>
                  </a:extLst>
                </a:gridCol>
                <a:gridCol w="900276">
                  <a:extLst>
                    <a:ext uri="{9D8B030D-6E8A-4147-A177-3AD203B41FA5}">
                      <a16:colId xmlns:a16="http://schemas.microsoft.com/office/drawing/2014/main" val="2369028546"/>
                    </a:ext>
                  </a:extLst>
                </a:gridCol>
                <a:gridCol w="900276">
                  <a:extLst>
                    <a:ext uri="{9D8B030D-6E8A-4147-A177-3AD203B41FA5}">
                      <a16:colId xmlns:a16="http://schemas.microsoft.com/office/drawing/2014/main" val="1257476176"/>
                    </a:ext>
                  </a:extLst>
                </a:gridCol>
                <a:gridCol w="900276">
                  <a:extLst>
                    <a:ext uri="{9D8B030D-6E8A-4147-A177-3AD203B41FA5}">
                      <a16:colId xmlns:a16="http://schemas.microsoft.com/office/drawing/2014/main" val="3052515210"/>
                    </a:ext>
                  </a:extLst>
                </a:gridCol>
                <a:gridCol w="900276">
                  <a:extLst>
                    <a:ext uri="{9D8B030D-6E8A-4147-A177-3AD203B41FA5}">
                      <a16:colId xmlns:a16="http://schemas.microsoft.com/office/drawing/2014/main" val="2623851942"/>
                    </a:ext>
                  </a:extLst>
                </a:gridCol>
                <a:gridCol w="900276">
                  <a:extLst>
                    <a:ext uri="{9D8B030D-6E8A-4147-A177-3AD203B41FA5}">
                      <a16:colId xmlns:a16="http://schemas.microsoft.com/office/drawing/2014/main" val="694464056"/>
                    </a:ext>
                  </a:extLst>
                </a:gridCol>
              </a:tblGrid>
              <a:tr h="655245">
                <a:tc>
                  <a:txBody>
                    <a:bodyPr/>
                    <a:lstStyle/>
                    <a:p>
                      <a:r>
                        <a:rPr lang="fi-FI" sz="1400" u="sng"/>
                        <a:t>Tilanne 3 kk:n jälkeen</a:t>
                      </a:r>
                      <a:r>
                        <a:rPr lang="fi-FI" sz="1400"/>
                        <a:t>, </a:t>
                      </a:r>
                      <a:r>
                        <a:rPr lang="fi-FI" sz="1100"/>
                        <a:t>% todennetuista päättäneistä asiakkaista pl. henkilöt, jotka ovat olleet </a:t>
                      </a:r>
                      <a:r>
                        <a:rPr lang="fi-FI" sz="1100" u="sng"/>
                        <a:t>työssä tai yrittäjänä liittyessään hankkeeseen sekä 3 kk päättymisen jälkeen</a:t>
                      </a:r>
                    </a:p>
                  </a:txBody>
                  <a:tcPr marL="36000" marR="36000" marT="10800" marB="10800" anchor="ctr">
                    <a:solidFill>
                      <a:srgbClr val="00B050"/>
                    </a:solidFill>
                  </a:tcPr>
                </a:tc>
                <a:tc>
                  <a:txBody>
                    <a:bodyPr/>
                    <a:lstStyle/>
                    <a:p>
                      <a:pPr algn="ctr"/>
                      <a:r>
                        <a:rPr lang="fi-FI" sz="1200"/>
                        <a:t>Yhteensä</a:t>
                      </a:r>
                    </a:p>
                  </a:txBody>
                  <a:tcPr marL="18000" marR="18000" marT="10800" marB="10800" anchor="ctr">
                    <a:solidFill>
                      <a:srgbClr val="00B050"/>
                    </a:solidFill>
                  </a:tcPr>
                </a:tc>
                <a:tc>
                  <a:txBody>
                    <a:bodyPr/>
                    <a:lstStyle/>
                    <a:p>
                      <a:pPr algn="ctr"/>
                      <a:r>
                        <a:rPr lang="fi-FI" sz="1200"/>
                        <a:t>Kuusamo</a:t>
                      </a:r>
                    </a:p>
                  </a:txBody>
                  <a:tcPr marL="18000" marR="18000" marT="10800" marB="10800" anchor="ctr">
                    <a:solidFill>
                      <a:srgbClr val="00B050"/>
                    </a:solidFill>
                  </a:tcPr>
                </a:tc>
                <a:tc>
                  <a:txBody>
                    <a:bodyPr/>
                    <a:lstStyle/>
                    <a:p>
                      <a:pPr algn="ctr"/>
                      <a:r>
                        <a:rPr lang="fi-FI" sz="1200"/>
                        <a:t>Pudasjärvi</a:t>
                      </a:r>
                    </a:p>
                  </a:txBody>
                  <a:tcPr marL="18000" marR="18000" marT="10800" marB="10800" anchor="ctr">
                    <a:solidFill>
                      <a:srgbClr val="00B050"/>
                    </a:solidFill>
                  </a:tcPr>
                </a:tc>
                <a:tc>
                  <a:txBody>
                    <a:bodyPr/>
                    <a:lstStyle/>
                    <a:p>
                      <a:pPr algn="ctr"/>
                      <a:r>
                        <a:rPr lang="fi-FI" sz="1200"/>
                        <a:t>Taivalkoski</a:t>
                      </a:r>
                    </a:p>
                  </a:txBody>
                  <a:tcPr marL="18000" marR="18000" marT="10800" marB="10800" anchor="ctr">
                    <a:solidFill>
                      <a:srgbClr val="00B050"/>
                    </a:solidFill>
                  </a:tcPr>
                </a:tc>
                <a:tc>
                  <a:txBody>
                    <a:bodyPr/>
                    <a:lstStyle/>
                    <a:p>
                      <a:pPr algn="ctr"/>
                      <a:r>
                        <a:rPr lang="fi-FI" sz="1200"/>
                        <a:t>Puolanka</a:t>
                      </a:r>
                    </a:p>
                  </a:txBody>
                  <a:tcPr marL="18000" marR="18000" marT="10800" marB="10800" anchor="ctr">
                    <a:solidFill>
                      <a:srgbClr val="00B050"/>
                    </a:solidFill>
                  </a:tcPr>
                </a:tc>
                <a:tc>
                  <a:txBody>
                    <a:bodyPr/>
                    <a:lstStyle/>
                    <a:p>
                      <a:pPr algn="ctr"/>
                      <a:r>
                        <a:rPr lang="fi-FI" sz="1200" err="1"/>
                        <a:t>Ksakki</a:t>
                      </a:r>
                      <a:endParaRPr lang="fi-FI" sz="1200"/>
                    </a:p>
                  </a:txBody>
                  <a:tcPr marL="18000" marR="18000" marT="10800" marB="10800" anchor="ctr">
                    <a:solidFill>
                      <a:srgbClr val="00B050"/>
                    </a:solidFill>
                  </a:tcPr>
                </a:tc>
                <a:extLst>
                  <a:ext uri="{0D108BD9-81ED-4DB2-BD59-A6C34878D82A}">
                    <a16:rowId xmlns:a16="http://schemas.microsoft.com/office/drawing/2014/main" val="3879643782"/>
                  </a:ext>
                </a:extLst>
              </a:tr>
              <a:tr h="335597">
                <a:tc>
                  <a:txBody>
                    <a:bodyPr/>
                    <a:lstStyle/>
                    <a:p>
                      <a:r>
                        <a:rPr lang="fi-FI" sz="1400" b="1"/>
                        <a:t>Henkilöä</a:t>
                      </a:r>
                    </a:p>
                  </a:txBody>
                  <a:tcPr marL="36000" marR="36000" marT="10800" marB="10800" anchor="ctr">
                    <a:solidFill>
                      <a:srgbClr val="D2FAD4"/>
                    </a:solidFill>
                  </a:tcPr>
                </a:tc>
                <a:tc>
                  <a:txBody>
                    <a:bodyPr/>
                    <a:lstStyle/>
                    <a:p>
                      <a:pPr algn="ctr">
                        <a:lnSpc>
                          <a:spcPct val="125000"/>
                        </a:lnSpc>
                        <a:spcAft>
                          <a:spcPts val="1000"/>
                        </a:spcAft>
                        <a:buNone/>
                      </a:pPr>
                      <a:r>
                        <a:rPr lang="fi-FI" sz="1400" b="1">
                          <a:solidFill>
                            <a:srgbClr val="000000"/>
                          </a:solidFill>
                          <a:effectLst/>
                        </a:rPr>
                        <a:t>183 hlö</a:t>
                      </a:r>
                      <a:endParaRPr lang="fi-FI" sz="1400">
                        <a:effectLst/>
                        <a:latin typeface="+mn-lt"/>
                        <a:ea typeface="Calibri Light" panose="020F0302020204030204" pitchFamily="34" charset="0"/>
                        <a:cs typeface="Readex Pro Lite" pitchFamily="2" charset="-78"/>
                      </a:endParaRPr>
                    </a:p>
                  </a:txBody>
                  <a:tcPr marL="36195" marR="36195" marT="10795" marB="10795" anchor="ctr">
                    <a:solidFill>
                      <a:srgbClr val="D2FAD4"/>
                    </a:solidFill>
                  </a:tcPr>
                </a:tc>
                <a:tc>
                  <a:txBody>
                    <a:bodyPr/>
                    <a:lstStyle/>
                    <a:p>
                      <a:pPr algn="ctr">
                        <a:lnSpc>
                          <a:spcPct val="125000"/>
                        </a:lnSpc>
                        <a:spcAft>
                          <a:spcPts val="1000"/>
                        </a:spcAft>
                        <a:buNone/>
                      </a:pPr>
                      <a:r>
                        <a:rPr lang="fi-FI" sz="1400" b="1">
                          <a:solidFill>
                            <a:srgbClr val="000000"/>
                          </a:solidFill>
                          <a:effectLst/>
                        </a:rPr>
                        <a:t>59 hlö</a:t>
                      </a:r>
                      <a:endParaRPr lang="fi-FI" sz="1400" b="1">
                        <a:effectLst/>
                        <a:latin typeface="+mn-lt"/>
                        <a:ea typeface="Calibri Light" panose="020F0302020204030204" pitchFamily="34" charset="0"/>
                        <a:cs typeface="Readex Pro Lite" pitchFamily="2" charset="-78"/>
                      </a:endParaRPr>
                    </a:p>
                  </a:txBody>
                  <a:tcPr marL="36195" marR="36195" marT="10795" marB="10795" anchor="ctr">
                    <a:solidFill>
                      <a:srgbClr val="D2FAD4"/>
                    </a:solidFill>
                  </a:tcPr>
                </a:tc>
                <a:tc>
                  <a:txBody>
                    <a:bodyPr/>
                    <a:lstStyle/>
                    <a:p>
                      <a:pPr algn="ctr">
                        <a:lnSpc>
                          <a:spcPct val="125000"/>
                        </a:lnSpc>
                        <a:spcAft>
                          <a:spcPts val="1000"/>
                        </a:spcAft>
                        <a:buNone/>
                      </a:pPr>
                      <a:r>
                        <a:rPr lang="fi-FI" sz="1400" b="1">
                          <a:solidFill>
                            <a:srgbClr val="000000"/>
                          </a:solidFill>
                          <a:effectLst/>
                        </a:rPr>
                        <a:t>52 hlö</a:t>
                      </a:r>
                      <a:endParaRPr lang="fi-FI" sz="1400" b="1">
                        <a:effectLst/>
                        <a:latin typeface="+mn-lt"/>
                        <a:ea typeface="Calibri Light" panose="020F0302020204030204" pitchFamily="34" charset="0"/>
                        <a:cs typeface="Readex Pro Lite" pitchFamily="2" charset="-78"/>
                      </a:endParaRPr>
                    </a:p>
                  </a:txBody>
                  <a:tcPr marL="36195" marR="36195" marT="10795" marB="10795" anchor="ctr">
                    <a:solidFill>
                      <a:srgbClr val="D2FAD4"/>
                    </a:solidFill>
                  </a:tcPr>
                </a:tc>
                <a:tc>
                  <a:txBody>
                    <a:bodyPr/>
                    <a:lstStyle/>
                    <a:p>
                      <a:pPr algn="ctr">
                        <a:lnSpc>
                          <a:spcPct val="125000"/>
                        </a:lnSpc>
                        <a:spcAft>
                          <a:spcPts val="1000"/>
                        </a:spcAft>
                        <a:buNone/>
                      </a:pPr>
                      <a:r>
                        <a:rPr lang="fi-FI" sz="1400" b="1">
                          <a:solidFill>
                            <a:srgbClr val="000000"/>
                          </a:solidFill>
                          <a:effectLst/>
                        </a:rPr>
                        <a:t>10 hlö</a:t>
                      </a:r>
                      <a:endParaRPr lang="fi-FI" sz="1400" b="1">
                        <a:effectLst/>
                        <a:latin typeface="+mn-lt"/>
                        <a:ea typeface="Calibri Light" panose="020F0302020204030204" pitchFamily="34" charset="0"/>
                        <a:cs typeface="Readex Pro Lite" pitchFamily="2" charset="-78"/>
                      </a:endParaRPr>
                    </a:p>
                  </a:txBody>
                  <a:tcPr marL="36195" marR="36195" marT="10795" marB="10795" anchor="ctr">
                    <a:solidFill>
                      <a:srgbClr val="D2FAD4"/>
                    </a:solidFill>
                  </a:tcPr>
                </a:tc>
                <a:tc>
                  <a:txBody>
                    <a:bodyPr/>
                    <a:lstStyle/>
                    <a:p>
                      <a:pPr algn="ctr">
                        <a:lnSpc>
                          <a:spcPct val="125000"/>
                        </a:lnSpc>
                        <a:spcAft>
                          <a:spcPts val="1000"/>
                        </a:spcAft>
                        <a:buNone/>
                      </a:pPr>
                      <a:r>
                        <a:rPr lang="fi-FI" sz="1400" b="1">
                          <a:solidFill>
                            <a:srgbClr val="000000"/>
                          </a:solidFill>
                          <a:effectLst/>
                        </a:rPr>
                        <a:t>33 hlö</a:t>
                      </a:r>
                      <a:endParaRPr lang="fi-FI" sz="1400" b="1">
                        <a:effectLst/>
                        <a:latin typeface="+mn-lt"/>
                        <a:ea typeface="Calibri Light" panose="020F0302020204030204" pitchFamily="34" charset="0"/>
                        <a:cs typeface="Readex Pro Lite" pitchFamily="2" charset="-78"/>
                      </a:endParaRPr>
                    </a:p>
                  </a:txBody>
                  <a:tcPr marL="36195" marR="36195" marT="10795" marB="10795" anchor="ctr">
                    <a:solidFill>
                      <a:srgbClr val="D2FAD4"/>
                    </a:solidFill>
                  </a:tcPr>
                </a:tc>
                <a:tc>
                  <a:txBody>
                    <a:bodyPr/>
                    <a:lstStyle/>
                    <a:p>
                      <a:pPr algn="ctr">
                        <a:lnSpc>
                          <a:spcPct val="125000"/>
                        </a:lnSpc>
                        <a:spcAft>
                          <a:spcPts val="1000"/>
                        </a:spcAft>
                        <a:buNone/>
                      </a:pPr>
                      <a:r>
                        <a:rPr lang="fi-FI" sz="1400" b="1">
                          <a:solidFill>
                            <a:srgbClr val="000000"/>
                          </a:solidFill>
                          <a:effectLst/>
                        </a:rPr>
                        <a:t>29 hlö</a:t>
                      </a:r>
                      <a:endParaRPr lang="fi-FI" sz="1400" b="1">
                        <a:effectLst/>
                        <a:latin typeface="+mn-lt"/>
                        <a:ea typeface="Calibri Light" panose="020F0302020204030204" pitchFamily="34" charset="0"/>
                        <a:cs typeface="Readex Pro Lite" pitchFamily="2" charset="-78"/>
                      </a:endParaRPr>
                    </a:p>
                  </a:txBody>
                  <a:tcPr marL="36195" marR="36195" marT="10795" marB="10795" anchor="ctr">
                    <a:solidFill>
                      <a:srgbClr val="D2FAD4"/>
                    </a:solidFill>
                  </a:tcPr>
                </a:tc>
                <a:extLst>
                  <a:ext uri="{0D108BD9-81ED-4DB2-BD59-A6C34878D82A}">
                    <a16:rowId xmlns:a16="http://schemas.microsoft.com/office/drawing/2014/main" val="3382301880"/>
                  </a:ext>
                </a:extLst>
              </a:tr>
              <a:tr h="335597">
                <a:tc>
                  <a:txBody>
                    <a:bodyPr/>
                    <a:lstStyle/>
                    <a:p>
                      <a:r>
                        <a:rPr lang="fi-FI" sz="1400" b="1"/>
                        <a:t>Työssä</a:t>
                      </a:r>
                    </a:p>
                  </a:txBody>
                  <a:tcPr marL="36000" marR="36000" marT="10800" marB="10800" anchor="ctr">
                    <a:solidFill>
                      <a:srgbClr val="D2FAD4"/>
                    </a:solidFill>
                  </a:tcPr>
                </a:tc>
                <a:tc>
                  <a:txBody>
                    <a:bodyPr/>
                    <a:lstStyle/>
                    <a:p>
                      <a:pPr algn="ctr">
                        <a:lnSpc>
                          <a:spcPct val="125000"/>
                        </a:lnSpc>
                        <a:spcAft>
                          <a:spcPts val="1000"/>
                        </a:spcAft>
                        <a:buNone/>
                      </a:pPr>
                      <a:r>
                        <a:rPr lang="fi-FI" sz="1400" b="1">
                          <a:solidFill>
                            <a:srgbClr val="000000"/>
                          </a:solidFill>
                          <a:effectLst/>
                        </a:rPr>
                        <a:t>42 %</a:t>
                      </a:r>
                      <a:endParaRPr lang="fi-FI" sz="1400">
                        <a:effectLst/>
                        <a:latin typeface="+mn-lt"/>
                        <a:ea typeface="Calibri Light" panose="020F0302020204030204" pitchFamily="34" charset="0"/>
                        <a:cs typeface="Readex Pro Lite" pitchFamily="2" charset="-78"/>
                      </a:endParaRPr>
                    </a:p>
                  </a:txBody>
                  <a:tcPr marL="36195" marR="36195" marT="10795" marB="10795" anchor="ctr">
                    <a:solidFill>
                      <a:srgbClr val="D2FAD4"/>
                    </a:solidFill>
                  </a:tcPr>
                </a:tc>
                <a:tc>
                  <a:txBody>
                    <a:bodyPr/>
                    <a:lstStyle/>
                    <a:p>
                      <a:pPr algn="ctr">
                        <a:lnSpc>
                          <a:spcPct val="125000"/>
                        </a:lnSpc>
                        <a:spcAft>
                          <a:spcPts val="1000"/>
                        </a:spcAft>
                        <a:buNone/>
                      </a:pPr>
                      <a:r>
                        <a:rPr lang="fi-FI" sz="1400" b="1">
                          <a:solidFill>
                            <a:srgbClr val="000000"/>
                          </a:solidFill>
                          <a:effectLst/>
                        </a:rPr>
                        <a:t>51 %</a:t>
                      </a:r>
                      <a:endParaRPr lang="fi-FI" sz="1400" b="1">
                        <a:effectLst/>
                        <a:latin typeface="+mn-lt"/>
                        <a:ea typeface="Calibri Light" panose="020F0302020204030204" pitchFamily="34" charset="0"/>
                        <a:cs typeface="Readex Pro Lite" pitchFamily="2" charset="-78"/>
                      </a:endParaRPr>
                    </a:p>
                  </a:txBody>
                  <a:tcPr marL="36195" marR="36195" marT="10795" marB="10795" anchor="ctr">
                    <a:solidFill>
                      <a:srgbClr val="D2FAD4"/>
                    </a:solidFill>
                  </a:tcPr>
                </a:tc>
                <a:tc>
                  <a:txBody>
                    <a:bodyPr/>
                    <a:lstStyle/>
                    <a:p>
                      <a:pPr algn="ctr">
                        <a:lnSpc>
                          <a:spcPct val="125000"/>
                        </a:lnSpc>
                        <a:spcAft>
                          <a:spcPts val="1000"/>
                        </a:spcAft>
                        <a:buNone/>
                      </a:pPr>
                      <a:r>
                        <a:rPr lang="fi-FI" sz="1400" b="1">
                          <a:solidFill>
                            <a:srgbClr val="000000"/>
                          </a:solidFill>
                          <a:effectLst/>
                        </a:rPr>
                        <a:t>33 %</a:t>
                      </a:r>
                      <a:endParaRPr lang="fi-FI" sz="1400" b="1">
                        <a:effectLst/>
                        <a:latin typeface="+mn-lt"/>
                        <a:ea typeface="Calibri Light" panose="020F0302020204030204" pitchFamily="34" charset="0"/>
                        <a:cs typeface="Readex Pro Lite" pitchFamily="2" charset="-78"/>
                      </a:endParaRPr>
                    </a:p>
                  </a:txBody>
                  <a:tcPr marL="36195" marR="36195" marT="10795" marB="10795" anchor="ctr">
                    <a:solidFill>
                      <a:srgbClr val="D2FAD4"/>
                    </a:solidFill>
                  </a:tcPr>
                </a:tc>
                <a:tc>
                  <a:txBody>
                    <a:bodyPr/>
                    <a:lstStyle/>
                    <a:p>
                      <a:pPr algn="ctr">
                        <a:lnSpc>
                          <a:spcPct val="125000"/>
                        </a:lnSpc>
                        <a:spcAft>
                          <a:spcPts val="1000"/>
                        </a:spcAft>
                        <a:buNone/>
                      </a:pPr>
                      <a:r>
                        <a:rPr lang="fi-FI" sz="1400" b="1">
                          <a:solidFill>
                            <a:srgbClr val="000000"/>
                          </a:solidFill>
                          <a:effectLst/>
                        </a:rPr>
                        <a:t>50 %</a:t>
                      </a:r>
                      <a:endParaRPr lang="fi-FI" sz="1400" b="1">
                        <a:effectLst/>
                        <a:latin typeface="+mn-lt"/>
                        <a:ea typeface="Calibri Light" panose="020F0302020204030204" pitchFamily="34" charset="0"/>
                        <a:cs typeface="Readex Pro Lite" pitchFamily="2" charset="-78"/>
                      </a:endParaRPr>
                    </a:p>
                  </a:txBody>
                  <a:tcPr marL="36195" marR="36195" marT="10795" marB="10795" anchor="ctr">
                    <a:solidFill>
                      <a:srgbClr val="D2FAD4"/>
                    </a:solidFill>
                  </a:tcPr>
                </a:tc>
                <a:tc>
                  <a:txBody>
                    <a:bodyPr/>
                    <a:lstStyle/>
                    <a:p>
                      <a:pPr algn="ctr">
                        <a:lnSpc>
                          <a:spcPct val="125000"/>
                        </a:lnSpc>
                        <a:spcAft>
                          <a:spcPts val="1000"/>
                        </a:spcAft>
                        <a:buNone/>
                      </a:pPr>
                      <a:r>
                        <a:rPr lang="fi-FI" sz="1400" b="1">
                          <a:solidFill>
                            <a:srgbClr val="000000"/>
                          </a:solidFill>
                          <a:effectLst/>
                        </a:rPr>
                        <a:t>30 %</a:t>
                      </a:r>
                      <a:endParaRPr lang="fi-FI" sz="1400" b="1">
                        <a:effectLst/>
                        <a:latin typeface="+mn-lt"/>
                        <a:ea typeface="Calibri Light" panose="020F0302020204030204" pitchFamily="34" charset="0"/>
                        <a:cs typeface="Readex Pro Lite" pitchFamily="2" charset="-78"/>
                      </a:endParaRPr>
                    </a:p>
                  </a:txBody>
                  <a:tcPr marL="36195" marR="36195" marT="10795" marB="10795" anchor="ctr">
                    <a:solidFill>
                      <a:srgbClr val="D2FAD4"/>
                    </a:solidFill>
                  </a:tcPr>
                </a:tc>
                <a:tc>
                  <a:txBody>
                    <a:bodyPr/>
                    <a:lstStyle/>
                    <a:p>
                      <a:pPr algn="ctr">
                        <a:lnSpc>
                          <a:spcPct val="125000"/>
                        </a:lnSpc>
                        <a:spcAft>
                          <a:spcPts val="1000"/>
                        </a:spcAft>
                        <a:buNone/>
                      </a:pPr>
                      <a:r>
                        <a:rPr lang="fi-FI" sz="1400" b="1">
                          <a:solidFill>
                            <a:srgbClr val="000000"/>
                          </a:solidFill>
                          <a:effectLst/>
                        </a:rPr>
                        <a:t>52 %</a:t>
                      </a:r>
                      <a:endParaRPr lang="fi-FI" sz="1400" b="1">
                        <a:effectLst/>
                        <a:latin typeface="+mn-lt"/>
                        <a:ea typeface="Calibri Light" panose="020F0302020204030204" pitchFamily="34" charset="0"/>
                        <a:cs typeface="Readex Pro Lite" pitchFamily="2" charset="-78"/>
                      </a:endParaRPr>
                    </a:p>
                  </a:txBody>
                  <a:tcPr marL="36195" marR="36195" marT="10795" marB="10795" anchor="ctr">
                    <a:solidFill>
                      <a:srgbClr val="D2FAD4"/>
                    </a:solidFill>
                  </a:tcPr>
                </a:tc>
                <a:extLst>
                  <a:ext uri="{0D108BD9-81ED-4DB2-BD59-A6C34878D82A}">
                    <a16:rowId xmlns:a16="http://schemas.microsoft.com/office/drawing/2014/main" val="1636095614"/>
                  </a:ext>
                </a:extLst>
              </a:tr>
            </a:tbl>
          </a:graphicData>
        </a:graphic>
      </p:graphicFrame>
      <p:sp>
        <p:nvSpPr>
          <p:cNvPr id="7" name="Otsikko 4">
            <a:extLst>
              <a:ext uri="{FF2B5EF4-FFF2-40B4-BE49-F238E27FC236}">
                <a16:creationId xmlns:a16="http://schemas.microsoft.com/office/drawing/2014/main" id="{4F8BB2FA-1BEE-9437-E61F-5C34CA8D4D9E}"/>
              </a:ext>
            </a:extLst>
          </p:cNvPr>
          <p:cNvSpPr txBox="1">
            <a:spLocks/>
          </p:cNvSpPr>
          <p:nvPr/>
        </p:nvSpPr>
        <p:spPr>
          <a:xfrm>
            <a:off x="364050" y="99948"/>
            <a:ext cx="11090275" cy="733931"/>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3600" b="1" kern="1200">
                <a:solidFill>
                  <a:schemeClr val="tx1"/>
                </a:solidFill>
                <a:latin typeface="+mj-lt"/>
                <a:ea typeface="+mj-ea"/>
                <a:cs typeface="+mj-cs"/>
              </a:defRPr>
            </a:lvl1pPr>
          </a:lstStyle>
          <a:p>
            <a:r>
              <a:rPr lang="fi-FI" sz="2800"/>
              <a:t>Työllistyminen – vertailu</a:t>
            </a:r>
          </a:p>
        </p:txBody>
      </p:sp>
    </p:spTree>
    <p:extLst>
      <p:ext uri="{BB962C8B-B14F-4D97-AF65-F5344CB8AC3E}">
        <p14:creationId xmlns:p14="http://schemas.microsoft.com/office/powerpoint/2010/main" val="6819940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72073-3511-BF24-6154-CEA6D58BB99F}"/>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66554124-C142-A10D-2230-21ABE0D1EA5F}"/>
              </a:ext>
            </a:extLst>
          </p:cNvPr>
          <p:cNvSpPr>
            <a:spLocks noGrp="1"/>
          </p:cNvSpPr>
          <p:nvPr>
            <p:ph type="title"/>
          </p:nvPr>
        </p:nvSpPr>
        <p:spPr>
          <a:xfrm>
            <a:off x="550863" y="365126"/>
            <a:ext cx="11090275" cy="745920"/>
          </a:xfrm>
        </p:spPr>
        <p:txBody>
          <a:bodyPr>
            <a:normAutofit/>
          </a:bodyPr>
          <a:lstStyle/>
          <a:p>
            <a:r>
              <a:rPr lang="fi-FI" sz="3200"/>
              <a:t>Työllistyminen – yhteenvetoa</a:t>
            </a:r>
          </a:p>
        </p:txBody>
      </p:sp>
      <p:sp>
        <p:nvSpPr>
          <p:cNvPr id="3" name="Sisällön paikkamerkki 2">
            <a:extLst>
              <a:ext uri="{FF2B5EF4-FFF2-40B4-BE49-F238E27FC236}">
                <a16:creationId xmlns:a16="http://schemas.microsoft.com/office/drawing/2014/main" id="{800F2A95-6924-884A-308D-06C887A4EF25}"/>
              </a:ext>
            </a:extLst>
          </p:cNvPr>
          <p:cNvSpPr>
            <a:spLocks noGrp="1"/>
          </p:cNvSpPr>
          <p:nvPr>
            <p:ph idx="1"/>
          </p:nvPr>
        </p:nvSpPr>
        <p:spPr>
          <a:xfrm>
            <a:off x="550864" y="1300033"/>
            <a:ext cx="11051202" cy="5192841"/>
          </a:xfrm>
        </p:spPr>
        <p:txBody>
          <a:bodyPr>
            <a:normAutofit fontScale="40000" lnSpcReduction="20000"/>
          </a:bodyPr>
          <a:lstStyle/>
          <a:p>
            <a:pPr marL="0" indent="0">
              <a:lnSpc>
                <a:spcPct val="120000"/>
              </a:lnSpc>
              <a:buNone/>
            </a:pPr>
            <a:r>
              <a:rPr lang="fi-FI" dirty="0"/>
              <a:t>Työllistymisen tarkastelu hankemaisessa työssä ei ole yksiselitteistä, siihen vaikuttavat monet asiat. </a:t>
            </a:r>
          </a:p>
          <a:p>
            <a:pPr>
              <a:lnSpc>
                <a:spcPct val="120000"/>
              </a:lnSpc>
            </a:pPr>
            <a:r>
              <a:rPr lang="fi-FI" b="1" dirty="0"/>
              <a:t>Mikä on palvelun kesto: </a:t>
            </a:r>
            <a:r>
              <a:rPr lang="fi-FI" dirty="0"/>
              <a:t>Rajataanko aikaa jonka kuluessa työllistymisessä tapahtuvia muutoksia tarkastellaan. Työelämätulkkipalvelussa on ollut tässä suhteessa melko suurta vaihtelua. </a:t>
            </a:r>
          </a:p>
          <a:p>
            <a:pPr>
              <a:lnSpc>
                <a:spcPct val="120000"/>
              </a:lnSpc>
            </a:pPr>
            <a:r>
              <a:rPr lang="fi-FI" dirty="0"/>
              <a:t>Toimeenpanon alkuvaiheessa voi olla </a:t>
            </a:r>
            <a:r>
              <a:rPr lang="fi-FI" b="1" dirty="0"/>
              <a:t>käynnistymishaasteita ja poikkileikkaustilanne loppuvaiheessa ei välttämä tavoita kaikkia työllistymisiä </a:t>
            </a:r>
            <a:r>
              <a:rPr lang="fi-FI" dirty="0"/>
              <a:t>– tarkastelukohdalla on siis vaikutusta tuloksiin. </a:t>
            </a:r>
          </a:p>
          <a:p>
            <a:pPr>
              <a:lnSpc>
                <a:spcPct val="120000"/>
              </a:lnSpc>
            </a:pPr>
            <a:r>
              <a:rPr lang="fi-FI" dirty="0"/>
              <a:t>Mikä on asiakkaassa tapahtunut </a:t>
            </a:r>
            <a:r>
              <a:rPr lang="fi-FI" b="1" dirty="0"/>
              <a:t>muutos, huomioiden lähtötilanne ja lopputulema</a:t>
            </a:r>
            <a:r>
              <a:rPr lang="fi-FI" dirty="0"/>
              <a:t>. </a:t>
            </a:r>
          </a:p>
          <a:p>
            <a:pPr>
              <a:lnSpc>
                <a:spcPct val="120000"/>
              </a:lnSpc>
            </a:pPr>
            <a:r>
              <a:rPr lang="fi-FI" b="1" dirty="0"/>
              <a:t>Mihin tuloksia suhteuttaa? </a:t>
            </a:r>
            <a:r>
              <a:rPr lang="fi-FI" dirty="0"/>
              <a:t>Tuloksille ei ole yksiselitteisiä verrokkeja eikä muita toimenpiteitä seurata tällä hetkellä sillä tarkkuudella, kuin Työelämätulkkipalvelussa on tehty. </a:t>
            </a:r>
          </a:p>
          <a:p>
            <a:pPr marL="0" indent="0">
              <a:lnSpc>
                <a:spcPct val="120000"/>
              </a:lnSpc>
              <a:buNone/>
            </a:pPr>
            <a:r>
              <a:rPr lang="fi-FI" dirty="0"/>
              <a:t>Työllistymistuloksia on tarkastelu useasta eri näkökulmasta. </a:t>
            </a:r>
            <a:r>
              <a:rPr lang="fi-FI" sz="2500" dirty="0"/>
              <a:t>Vertailuun on otettu tilasto ”Tilanne 3 kk:n jälkeen, % todennetuista päättäneistä asiakkaista pl. henkilöt, jotka ovat olleet työssä tai yrittäjänä liittyessään hankkeeseen sekä 3 kk päättymisen jälkeen”. Vertailua tehdään sekä vastaavan kaltaisten työvoimapalveluiden työllistymistuloksiin että asiakkaiden työnhaun eri vaiheissa tapahtuneisiin työllistymisiin. </a:t>
            </a:r>
          </a:p>
          <a:p>
            <a:pPr marL="0" indent="0">
              <a:lnSpc>
                <a:spcPct val="120000"/>
              </a:lnSpc>
              <a:buNone/>
            </a:pPr>
            <a:endParaRPr lang="fi-FI" sz="4000" b="1" dirty="0"/>
          </a:p>
          <a:p>
            <a:pPr marL="0" indent="0">
              <a:lnSpc>
                <a:spcPct val="120000"/>
              </a:lnSpc>
              <a:buNone/>
            </a:pPr>
            <a:r>
              <a:rPr lang="fi-FI" sz="4000" b="1" dirty="0"/>
              <a:t>Työelämätulkkipalvelusta työllistyminen on jopa noin 10-30 %-yksikköä parempi </a:t>
            </a:r>
            <a:r>
              <a:rPr lang="fi-FI" sz="4000" dirty="0"/>
              <a:t>vertailuaineistoihin nähden. Tulos sisältää kuitenkin edelleen epävarmuuksia. </a:t>
            </a:r>
          </a:p>
          <a:p>
            <a:pPr>
              <a:lnSpc>
                <a:spcPct val="120000"/>
              </a:lnSpc>
            </a:pPr>
            <a:r>
              <a:rPr lang="fi-FI" sz="4000" dirty="0"/>
              <a:t>Erinomaisiin tuloksiin on ylletty erityisesti Kuusamossa. Hyviin tuloksiin voi olla monta selittävää osatekijää, kuten yleisesti hyvä työmarkkinatilanne ja työvoiman kysyntä alueella sekä maahanmuuttaja-asiakkaiden parissa tehdyt onnistuneet työllistämiset. Myös tarjottavilla palveluilla, jalkautuvalla työllä (yritysyhteistyöllä) sekä hanketyötekijöiden työotteella, osaamisella ja muilla henkilökohtaisilla ominaisuuksilla on voinut olla vaikutusta tuloksiin.  </a:t>
            </a:r>
          </a:p>
          <a:p>
            <a:pPr>
              <a:lnSpc>
                <a:spcPct val="120000"/>
              </a:lnSpc>
            </a:pPr>
            <a:r>
              <a:rPr lang="fi-FI" sz="4000" dirty="0"/>
              <a:t>Tuloksissa on toimijakohtaisia eroja, mutta eroja selittänee osin eri tyyppinen asiakasaines. Osasyynä voi olla myös alueiden työmarkkinatilanteet ja työmahdollisuuksien erot. Myös kaikkien muiden toimijoiden ja paikkakuntien tulokset ylittävät vertailuaineistot ja niitä voidaan pitää hyvinä. </a:t>
            </a:r>
          </a:p>
          <a:p>
            <a:pPr marL="0" indent="0">
              <a:lnSpc>
                <a:spcPct val="120000"/>
              </a:lnSpc>
              <a:buNone/>
            </a:pPr>
            <a:endParaRPr lang="fi-FI" dirty="0"/>
          </a:p>
          <a:p>
            <a:pPr marL="0" indent="0">
              <a:lnSpc>
                <a:spcPct val="120000"/>
              </a:lnSpc>
              <a:buNone/>
            </a:pPr>
            <a:endParaRPr lang="fi-FI" dirty="0"/>
          </a:p>
        </p:txBody>
      </p:sp>
      <p:sp>
        <p:nvSpPr>
          <p:cNvPr id="4" name="Dian numeron paikkamerkki 3">
            <a:extLst>
              <a:ext uri="{FF2B5EF4-FFF2-40B4-BE49-F238E27FC236}">
                <a16:creationId xmlns:a16="http://schemas.microsoft.com/office/drawing/2014/main" id="{AD50646F-C5E2-6647-01E3-A16820ABEFBA}"/>
              </a:ext>
            </a:extLst>
          </p:cNvPr>
          <p:cNvSpPr>
            <a:spLocks noGrp="1"/>
          </p:cNvSpPr>
          <p:nvPr>
            <p:ph type="sldNum" sz="quarter" idx="12"/>
          </p:nvPr>
        </p:nvSpPr>
        <p:spPr/>
        <p:txBody>
          <a:bodyPr/>
          <a:lstStyle/>
          <a:p>
            <a:fld id="{D106FC8A-82DD-A442-9B6A-8A71E88F6711}" type="slidenum">
              <a:rPr lang="en-FI" smtClean="0"/>
              <a:pPr/>
              <a:t>25</a:t>
            </a:fld>
            <a:endParaRPr lang="en-FI"/>
          </a:p>
        </p:txBody>
      </p:sp>
    </p:spTree>
    <p:extLst>
      <p:ext uri="{BB962C8B-B14F-4D97-AF65-F5344CB8AC3E}">
        <p14:creationId xmlns:p14="http://schemas.microsoft.com/office/powerpoint/2010/main" val="30861689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3E0E31-A508-2C7E-144B-F7383BEE46AA}"/>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28FCC150-6FA4-D504-3670-6A4A8CD599DE}"/>
              </a:ext>
            </a:extLst>
          </p:cNvPr>
          <p:cNvSpPr>
            <a:spLocks noGrp="1"/>
          </p:cNvSpPr>
          <p:nvPr>
            <p:ph type="title"/>
          </p:nvPr>
        </p:nvSpPr>
        <p:spPr>
          <a:xfrm>
            <a:off x="550863" y="365126"/>
            <a:ext cx="11090275" cy="745920"/>
          </a:xfrm>
        </p:spPr>
        <p:txBody>
          <a:bodyPr>
            <a:normAutofit/>
          </a:bodyPr>
          <a:lstStyle/>
          <a:p>
            <a:r>
              <a:rPr lang="fi-FI" sz="3200"/>
              <a:t>Työllistyminen – yhteenvetoa</a:t>
            </a:r>
          </a:p>
        </p:txBody>
      </p:sp>
      <p:sp>
        <p:nvSpPr>
          <p:cNvPr id="3" name="Sisällön paikkamerkki 2">
            <a:extLst>
              <a:ext uri="{FF2B5EF4-FFF2-40B4-BE49-F238E27FC236}">
                <a16:creationId xmlns:a16="http://schemas.microsoft.com/office/drawing/2014/main" id="{1CD69FE0-00FA-2EA7-7D02-E3098CD8721B}"/>
              </a:ext>
            </a:extLst>
          </p:cNvPr>
          <p:cNvSpPr>
            <a:spLocks noGrp="1"/>
          </p:cNvSpPr>
          <p:nvPr>
            <p:ph idx="1"/>
          </p:nvPr>
        </p:nvSpPr>
        <p:spPr>
          <a:xfrm>
            <a:off x="550864" y="1238487"/>
            <a:ext cx="11051202" cy="4726348"/>
          </a:xfrm>
        </p:spPr>
        <p:txBody>
          <a:bodyPr>
            <a:normAutofit fontScale="70000" lnSpcReduction="20000"/>
          </a:bodyPr>
          <a:lstStyle/>
          <a:p>
            <a:pPr marL="0" indent="0">
              <a:lnSpc>
                <a:spcPct val="120000"/>
              </a:lnSpc>
              <a:buNone/>
            </a:pPr>
            <a:r>
              <a:rPr lang="fi-FI"/>
              <a:t>Määrällisten työllistymistulosten ohella on huomiota kiinnitettävä </a:t>
            </a:r>
            <a:r>
              <a:rPr lang="fi-FI" b="1"/>
              <a:t>työllistymisen sosiaaliseen vaikuttavuuteen</a:t>
            </a:r>
            <a:r>
              <a:rPr lang="fi-FI"/>
              <a:t>. Työelämätulkkipalvelussa on tarjottu apua melko laajalle skaalalle asiakkaista ja pääasiassa heille, joilla on työttömyyshistoriaa jo yli vuoden, osalla merkittävästi tätäkin pidempi. Myös heille, jotka jo hankkeeseen tullessaan ovat olleet työssä – on palvelulla voitu osaltaan vaikuttaa työssä pysymiseen. </a:t>
            </a:r>
          </a:p>
          <a:p>
            <a:pPr marL="0" indent="0">
              <a:lnSpc>
                <a:spcPct val="120000"/>
              </a:lnSpc>
              <a:buNone/>
            </a:pPr>
            <a:endParaRPr lang="fi-FI"/>
          </a:p>
          <a:p>
            <a:pPr marL="0" indent="0">
              <a:lnSpc>
                <a:spcPct val="120000"/>
              </a:lnSpc>
              <a:buNone/>
            </a:pPr>
            <a:r>
              <a:rPr lang="fi-FI"/>
              <a:t>Yksi tärkeä näkökulma on se, onko palveluun perusteltua ohjata myös kaikkein haastavimmassa asemassa olevia henkilöitä. Tilastollisesti heidän työllistämisensä on varsin epätodennäköistä. Työelämätulkkipalvelussa kuitenkin myös joillekin kaikkein heikoimmassa asemassa oleville henkilöille löydettiin töitä ja osa näistä olivat kokoaikaisia. </a:t>
            </a:r>
            <a:r>
              <a:rPr lang="fi-FI" b="1"/>
              <a:t>Tällaisten asiakkaiden osalta suhteellisesti pienemmätkin tulokset ovat kuitenkin sekä inhimillisesti että taloudellisesti huomattavan vaikuttavia. </a:t>
            </a:r>
          </a:p>
          <a:p>
            <a:pPr marL="0" indent="0">
              <a:lnSpc>
                <a:spcPct val="120000"/>
              </a:lnSpc>
              <a:buNone/>
            </a:pPr>
            <a:endParaRPr lang="fi-FI" b="1"/>
          </a:p>
          <a:p>
            <a:pPr marL="0" indent="0">
              <a:lnSpc>
                <a:spcPct val="120000"/>
              </a:lnSpc>
              <a:buNone/>
            </a:pPr>
            <a:r>
              <a:rPr lang="fi-FI"/>
              <a:t>Palvelun kestoa ja sisältöä tulisi kuitenkin jonkin verran kyetä rajaamaan, eriyttämään ja kohdentamaan erityisesti tulosten ja vaikutusten arvioinnin näkökulmasta. Työelämätulkkipalvelussa asiakkaiden laaja kirjo sekä palveluiden määrä ja kesto tekevät tulosten vertailun haastavaksi. </a:t>
            </a:r>
          </a:p>
          <a:p>
            <a:pPr marL="0" indent="0">
              <a:lnSpc>
                <a:spcPct val="120000"/>
              </a:lnSpc>
              <a:buNone/>
            </a:pPr>
            <a:endParaRPr lang="fi-FI" b="1"/>
          </a:p>
        </p:txBody>
      </p:sp>
      <p:sp>
        <p:nvSpPr>
          <p:cNvPr id="4" name="Dian numeron paikkamerkki 3">
            <a:extLst>
              <a:ext uri="{FF2B5EF4-FFF2-40B4-BE49-F238E27FC236}">
                <a16:creationId xmlns:a16="http://schemas.microsoft.com/office/drawing/2014/main" id="{F6711DA0-30CB-07EC-A3CE-597D60ACB46A}"/>
              </a:ext>
            </a:extLst>
          </p:cNvPr>
          <p:cNvSpPr>
            <a:spLocks noGrp="1"/>
          </p:cNvSpPr>
          <p:nvPr>
            <p:ph type="sldNum" sz="quarter" idx="12"/>
          </p:nvPr>
        </p:nvSpPr>
        <p:spPr/>
        <p:txBody>
          <a:bodyPr/>
          <a:lstStyle/>
          <a:p>
            <a:fld id="{D106FC8A-82DD-A442-9B6A-8A71E88F6711}" type="slidenum">
              <a:rPr lang="en-FI" smtClean="0"/>
              <a:pPr/>
              <a:t>26</a:t>
            </a:fld>
            <a:endParaRPr lang="en-FI"/>
          </a:p>
        </p:txBody>
      </p:sp>
    </p:spTree>
    <p:extLst>
      <p:ext uri="{BB962C8B-B14F-4D97-AF65-F5344CB8AC3E}">
        <p14:creationId xmlns:p14="http://schemas.microsoft.com/office/powerpoint/2010/main" val="29682642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A923A27-0AD4-56DE-3ECA-60340DB4E28A}"/>
              </a:ext>
            </a:extLst>
          </p:cNvPr>
          <p:cNvSpPr>
            <a:spLocks noGrp="1"/>
          </p:cNvSpPr>
          <p:nvPr>
            <p:ph type="title"/>
          </p:nvPr>
        </p:nvSpPr>
        <p:spPr>
          <a:xfrm>
            <a:off x="550863" y="365125"/>
            <a:ext cx="11090275" cy="879475"/>
          </a:xfrm>
        </p:spPr>
        <p:txBody>
          <a:bodyPr>
            <a:normAutofit/>
          </a:bodyPr>
          <a:lstStyle/>
          <a:p>
            <a:r>
              <a:rPr lang="fi-FI" sz="3200"/>
              <a:t>Taloudellisuus</a:t>
            </a:r>
          </a:p>
        </p:txBody>
      </p:sp>
      <p:sp>
        <p:nvSpPr>
          <p:cNvPr id="4" name="Dian numeron paikkamerkki 3">
            <a:extLst>
              <a:ext uri="{FF2B5EF4-FFF2-40B4-BE49-F238E27FC236}">
                <a16:creationId xmlns:a16="http://schemas.microsoft.com/office/drawing/2014/main" id="{4724A6E7-7DC9-A77B-E94B-4F5B08C9A09F}"/>
              </a:ext>
            </a:extLst>
          </p:cNvPr>
          <p:cNvSpPr>
            <a:spLocks noGrp="1"/>
          </p:cNvSpPr>
          <p:nvPr>
            <p:ph type="sldNum" sz="quarter" idx="12"/>
          </p:nvPr>
        </p:nvSpPr>
        <p:spPr/>
        <p:txBody>
          <a:bodyPr/>
          <a:lstStyle/>
          <a:p>
            <a:fld id="{D106FC8A-82DD-A442-9B6A-8A71E88F6711}" type="slidenum">
              <a:rPr lang="en-FI" smtClean="0"/>
              <a:t>27</a:t>
            </a:fld>
            <a:endParaRPr lang="en-FI"/>
          </a:p>
        </p:txBody>
      </p:sp>
      <p:sp>
        <p:nvSpPr>
          <p:cNvPr id="12" name="Sisällön paikkamerkki 2">
            <a:extLst>
              <a:ext uri="{FF2B5EF4-FFF2-40B4-BE49-F238E27FC236}">
                <a16:creationId xmlns:a16="http://schemas.microsoft.com/office/drawing/2014/main" id="{64E8A2ED-991F-7125-1B82-CBB0245AEDD4}"/>
              </a:ext>
            </a:extLst>
          </p:cNvPr>
          <p:cNvSpPr>
            <a:spLocks noGrp="1"/>
          </p:cNvSpPr>
          <p:nvPr>
            <p:ph idx="1"/>
          </p:nvPr>
        </p:nvSpPr>
        <p:spPr>
          <a:xfrm>
            <a:off x="550864" y="3238500"/>
            <a:ext cx="11051202" cy="2864588"/>
          </a:xfrm>
        </p:spPr>
        <p:txBody>
          <a:bodyPr>
            <a:normAutofit fontScale="55000" lnSpcReduction="20000"/>
          </a:bodyPr>
          <a:lstStyle/>
          <a:p>
            <a:pPr marL="0" indent="0">
              <a:lnSpc>
                <a:spcPct val="120000"/>
              </a:lnSpc>
              <a:buNone/>
            </a:pPr>
            <a:r>
              <a:rPr lang="fi-FI"/>
              <a:t>Kuntien työllisyysbudjetit sekä lakisääteisten että yleisten palveluiden osalta koottiin yhteen yhteistyössä hanketoimijoiden kanssa. Kuntien työllisyysbudjetteihin ei sisällytetty </a:t>
            </a:r>
            <a:r>
              <a:rPr lang="fi-FI" err="1"/>
              <a:t>Work</a:t>
            </a:r>
            <a:r>
              <a:rPr lang="fi-FI"/>
              <a:t> &amp; </a:t>
            </a:r>
            <a:r>
              <a:rPr lang="fi-FI" err="1"/>
              <a:t>Stay</a:t>
            </a:r>
            <a:r>
              <a:rPr lang="fi-FI"/>
              <a:t> –hankkeen omarahoitusosuutta, jotta tiedoista saataisiin vertailukelpoiset. Budjettitietoja on suhteutettu laajan työttömyyden määrään (kuukausikeskiarvo 1-8/2025), jotta saatiin yleinen vertailuarvo mihin työelämätulkin taloudellisia tunnuslukuja verrataan. Hankkeen budjetista puolestaan rajattiin Työelämätulkkipalveluun liittyvän asiakastyön kustannukset. Tästä saatiin johdettua vertailuhinta sekä asiakaskohtaisista bruttokustannuksista että kuntien nettokustannuksista. Asiakasmääränä tarkasteltiin vain vuodelle 2025 kohdentuneita asiakkaista. Lisäksi johdettiin asiakkaille hankkeen toimesta tuotettujen palveluiden keskimääräinen toimenpidekohtainen kustannus. Vertailussa käytetään asiakaskohtaista bruttokustannusta. </a:t>
            </a:r>
          </a:p>
          <a:p>
            <a:pPr marL="0" indent="0">
              <a:lnSpc>
                <a:spcPct val="120000"/>
              </a:lnSpc>
              <a:buNone/>
            </a:pPr>
            <a:r>
              <a:rPr lang="fi-FI"/>
              <a:t>Työelämätulkin kustannushaitariksi muodostui </a:t>
            </a:r>
            <a:r>
              <a:rPr lang="fi-FI" b="1"/>
              <a:t>736 – 1581 </a:t>
            </a:r>
            <a:r>
              <a:rPr lang="fi-FI"/>
              <a:t>€ per asiakas ja koko hankkeen tasolla </a:t>
            </a:r>
            <a:r>
              <a:rPr lang="fi-FI" b="1"/>
              <a:t>1168 €</a:t>
            </a:r>
            <a:r>
              <a:rPr lang="fi-FI"/>
              <a:t>. Kustannuseroissa on suurta vaihtelevuutta ja on riippuvainen asiakasmääristä. </a:t>
            </a:r>
            <a:r>
              <a:rPr lang="fi-FI" err="1"/>
              <a:t>Ksakki</a:t>
            </a:r>
            <a:r>
              <a:rPr lang="fi-FI"/>
              <a:t> ry:ssä puolestaan on tehty selkeästi muita toteuttajatahoja enemmän eri toimenpiteitä asiakkaille, jolloin sen toimenpidekohtaiset kustannukset ovat matalat. Taivalkoskella puolestaan esimerkiksi toimenpidekohtaiset kustannukset ovat huomattavan korkeita, mutta johtuvat muita toteuttajia myöhemmin käyntiin päässeestä hanketyöstä. </a:t>
            </a:r>
          </a:p>
          <a:p>
            <a:pPr marL="0" indent="0">
              <a:lnSpc>
                <a:spcPct val="120000"/>
              </a:lnSpc>
              <a:buNone/>
            </a:pPr>
            <a:endParaRPr lang="fi-FI"/>
          </a:p>
        </p:txBody>
      </p:sp>
      <p:pic>
        <p:nvPicPr>
          <p:cNvPr id="5" name="Kuva 4">
            <a:extLst>
              <a:ext uri="{FF2B5EF4-FFF2-40B4-BE49-F238E27FC236}">
                <a16:creationId xmlns:a16="http://schemas.microsoft.com/office/drawing/2014/main" id="{6D54742B-7E1D-5CAB-5139-7BDFE10E29DA}"/>
              </a:ext>
            </a:extLst>
          </p:cNvPr>
          <p:cNvPicPr>
            <a:picLocks noChangeAspect="1"/>
          </p:cNvPicPr>
          <p:nvPr/>
        </p:nvPicPr>
        <p:blipFill>
          <a:blip r:embed="rId2"/>
          <a:stretch>
            <a:fillRect/>
          </a:stretch>
        </p:blipFill>
        <p:spPr>
          <a:xfrm>
            <a:off x="339725" y="1338092"/>
            <a:ext cx="11512550" cy="1625600"/>
          </a:xfrm>
          <a:prstGeom prst="rect">
            <a:avLst/>
          </a:prstGeom>
        </p:spPr>
      </p:pic>
    </p:spTree>
    <p:extLst>
      <p:ext uri="{BB962C8B-B14F-4D97-AF65-F5344CB8AC3E}">
        <p14:creationId xmlns:p14="http://schemas.microsoft.com/office/powerpoint/2010/main" val="5766555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2E36A8-8BC4-C948-D370-AB13A6DB2979}"/>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3D77BF8D-E934-62BD-C9DD-8BF64A2B2B91}"/>
              </a:ext>
            </a:extLst>
          </p:cNvPr>
          <p:cNvSpPr>
            <a:spLocks noGrp="1"/>
          </p:cNvSpPr>
          <p:nvPr>
            <p:ph type="title"/>
          </p:nvPr>
        </p:nvSpPr>
        <p:spPr>
          <a:xfrm>
            <a:off x="550863" y="365125"/>
            <a:ext cx="11090275" cy="879475"/>
          </a:xfrm>
        </p:spPr>
        <p:txBody>
          <a:bodyPr>
            <a:normAutofit/>
          </a:bodyPr>
          <a:lstStyle/>
          <a:p>
            <a:r>
              <a:rPr lang="fi-FI" sz="3200"/>
              <a:t>Taloudellisuus – vertailu</a:t>
            </a:r>
          </a:p>
        </p:txBody>
      </p:sp>
      <p:sp>
        <p:nvSpPr>
          <p:cNvPr id="4" name="Dian numeron paikkamerkki 3">
            <a:extLst>
              <a:ext uri="{FF2B5EF4-FFF2-40B4-BE49-F238E27FC236}">
                <a16:creationId xmlns:a16="http://schemas.microsoft.com/office/drawing/2014/main" id="{BB19B097-3E2C-17FA-5061-3A94F0816F7E}"/>
              </a:ext>
            </a:extLst>
          </p:cNvPr>
          <p:cNvSpPr>
            <a:spLocks noGrp="1"/>
          </p:cNvSpPr>
          <p:nvPr>
            <p:ph type="sldNum" sz="quarter" idx="12"/>
          </p:nvPr>
        </p:nvSpPr>
        <p:spPr/>
        <p:txBody>
          <a:bodyPr/>
          <a:lstStyle/>
          <a:p>
            <a:fld id="{D106FC8A-82DD-A442-9B6A-8A71E88F6711}" type="slidenum">
              <a:rPr lang="en-FI" smtClean="0"/>
              <a:t>28</a:t>
            </a:fld>
            <a:endParaRPr lang="en-FI"/>
          </a:p>
        </p:txBody>
      </p:sp>
      <p:pic>
        <p:nvPicPr>
          <p:cNvPr id="7" name="Kuva 6">
            <a:extLst>
              <a:ext uri="{FF2B5EF4-FFF2-40B4-BE49-F238E27FC236}">
                <a16:creationId xmlns:a16="http://schemas.microsoft.com/office/drawing/2014/main" id="{83EFAB7B-A410-2C06-D859-7B44A1B1F5F1}"/>
              </a:ext>
            </a:extLst>
          </p:cNvPr>
          <p:cNvPicPr>
            <a:picLocks noChangeAspect="1"/>
          </p:cNvPicPr>
          <p:nvPr/>
        </p:nvPicPr>
        <p:blipFill>
          <a:blip r:embed="rId2"/>
          <a:srcRect l="7464"/>
          <a:stretch>
            <a:fillRect/>
          </a:stretch>
        </p:blipFill>
        <p:spPr>
          <a:xfrm>
            <a:off x="450654" y="2950861"/>
            <a:ext cx="6288348" cy="2541942"/>
          </a:xfrm>
          <a:prstGeom prst="rect">
            <a:avLst/>
          </a:prstGeom>
        </p:spPr>
      </p:pic>
      <p:sp>
        <p:nvSpPr>
          <p:cNvPr id="8" name="Sisällön paikkamerkki 2">
            <a:extLst>
              <a:ext uri="{FF2B5EF4-FFF2-40B4-BE49-F238E27FC236}">
                <a16:creationId xmlns:a16="http://schemas.microsoft.com/office/drawing/2014/main" id="{60131F42-9D36-C1DF-9055-BAAE80B1FA96}"/>
              </a:ext>
            </a:extLst>
          </p:cNvPr>
          <p:cNvSpPr>
            <a:spLocks noGrp="1"/>
          </p:cNvSpPr>
          <p:nvPr>
            <p:ph idx="1"/>
          </p:nvPr>
        </p:nvSpPr>
        <p:spPr>
          <a:xfrm>
            <a:off x="419039" y="5783648"/>
            <a:ext cx="11353922" cy="365126"/>
          </a:xfrm>
        </p:spPr>
        <p:txBody>
          <a:bodyPr>
            <a:noAutofit/>
          </a:bodyPr>
          <a:lstStyle/>
          <a:p>
            <a:pPr marL="0" indent="0">
              <a:lnSpc>
                <a:spcPct val="120000"/>
              </a:lnSpc>
              <a:buNone/>
            </a:pPr>
            <a:r>
              <a:rPr lang="fi-FI" sz="1000"/>
              <a:t>Lähteet: Aktiivisen työvoimapolitiikan palveluiden kustannusvaikuttavuus. Eduskunnan tarkastusvaliokunta 2/2022; sekä TEM - TE24-valmistelun tietopaketti ja laskelmat kunnille 2023-2024</a:t>
            </a:r>
          </a:p>
          <a:p>
            <a:pPr marL="0" indent="0">
              <a:lnSpc>
                <a:spcPct val="120000"/>
              </a:lnSpc>
              <a:buNone/>
            </a:pPr>
            <a:endParaRPr lang="fi-FI" sz="1400"/>
          </a:p>
        </p:txBody>
      </p:sp>
      <p:pic>
        <p:nvPicPr>
          <p:cNvPr id="10" name="Kuva 9">
            <a:extLst>
              <a:ext uri="{FF2B5EF4-FFF2-40B4-BE49-F238E27FC236}">
                <a16:creationId xmlns:a16="http://schemas.microsoft.com/office/drawing/2014/main" id="{111BB355-9C9C-C3E8-E191-05AAF908A367}"/>
              </a:ext>
            </a:extLst>
          </p:cNvPr>
          <p:cNvPicPr>
            <a:picLocks noChangeAspect="1"/>
          </p:cNvPicPr>
          <p:nvPr/>
        </p:nvPicPr>
        <p:blipFill>
          <a:blip r:embed="rId3"/>
          <a:stretch>
            <a:fillRect/>
          </a:stretch>
        </p:blipFill>
        <p:spPr>
          <a:xfrm>
            <a:off x="6973888" y="3101623"/>
            <a:ext cx="4667250" cy="2451100"/>
          </a:xfrm>
          <a:prstGeom prst="rect">
            <a:avLst/>
          </a:prstGeom>
        </p:spPr>
      </p:pic>
      <p:sp>
        <p:nvSpPr>
          <p:cNvPr id="11" name="Sisällön paikkamerkki 2">
            <a:extLst>
              <a:ext uri="{FF2B5EF4-FFF2-40B4-BE49-F238E27FC236}">
                <a16:creationId xmlns:a16="http://schemas.microsoft.com/office/drawing/2014/main" id="{830DFF8C-EF0F-9403-E4FF-0EF99F31E9BD}"/>
              </a:ext>
            </a:extLst>
          </p:cNvPr>
          <p:cNvSpPr txBox="1">
            <a:spLocks/>
          </p:cNvSpPr>
          <p:nvPr/>
        </p:nvSpPr>
        <p:spPr>
          <a:xfrm>
            <a:off x="450654" y="1383430"/>
            <a:ext cx="11051202" cy="2864588"/>
          </a:xfrm>
          <a:prstGeom prst="rect">
            <a:avLst/>
          </a:prstGeom>
        </p:spPr>
        <p:txBody>
          <a:bodyPr vert="horz" lIns="91440" tIns="45720" rIns="91440" bIns="45720" rtlCol="0">
            <a:normAutofit/>
          </a:bodyPr>
          <a:lstStyle>
            <a:lvl1pPr marL="342900" indent="-342900" algn="l" defTabSz="914400" rtl="0" eaLnBrk="1" latinLnBrk="0" hangingPunct="1">
              <a:lnSpc>
                <a:spcPct val="100000"/>
              </a:lnSpc>
              <a:spcBef>
                <a:spcPts val="0"/>
              </a:spcBef>
              <a:spcAft>
                <a:spcPts val="600"/>
              </a:spcAft>
              <a:buFont typeface="Arial" panose="020B0604020202020204" pitchFamily="34" charset="0"/>
              <a:buChar char="•"/>
              <a:defRPr sz="2400" kern="1200">
                <a:solidFill>
                  <a:schemeClr val="tx1"/>
                </a:solidFill>
                <a:latin typeface="+mn-lt"/>
                <a:ea typeface="+mn-ea"/>
                <a:cs typeface="+mn-cs"/>
              </a:defRPr>
            </a:lvl1pPr>
            <a:lvl2pPr marL="800100" indent="-3429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2pPr>
            <a:lvl3pPr marL="1200150" indent="-28575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3pPr>
            <a:lvl4pPr marL="1657350" indent="-28575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2114550" indent="-28575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fi-FI" sz="1800"/>
              <a:t>Työelämätulkin asiakaskohtainen kustannusta 736 – 1581 € sekä keskikustannus 1168 € voidaan verrata myös valmennuspalveluiden keskikustannuksiin. Lähimpänä työelämätulkkia on erityisesti Uravalmennuspalvelu, joka on viisi vuotta sitten kustantanut keskimäärin noin 55 % työelämätulkkia enemmän. </a:t>
            </a:r>
          </a:p>
        </p:txBody>
      </p:sp>
    </p:spTree>
    <p:extLst>
      <p:ext uri="{BB962C8B-B14F-4D97-AF65-F5344CB8AC3E}">
        <p14:creationId xmlns:p14="http://schemas.microsoft.com/office/powerpoint/2010/main" val="32808828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82F6C7-DD5F-3C16-E1BE-D82998956F7E}"/>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3087BA2B-B64E-3215-65B8-F9B290449F4E}"/>
              </a:ext>
            </a:extLst>
          </p:cNvPr>
          <p:cNvSpPr>
            <a:spLocks noGrp="1"/>
          </p:cNvSpPr>
          <p:nvPr>
            <p:ph type="title"/>
          </p:nvPr>
        </p:nvSpPr>
        <p:spPr>
          <a:xfrm>
            <a:off x="550863" y="435462"/>
            <a:ext cx="11090275" cy="745920"/>
          </a:xfrm>
        </p:spPr>
        <p:txBody>
          <a:bodyPr>
            <a:normAutofit/>
          </a:bodyPr>
          <a:lstStyle/>
          <a:p>
            <a:r>
              <a:rPr lang="fi-FI" sz="3200"/>
              <a:t>Taloudellisuus – yhteenvetoa</a:t>
            </a:r>
          </a:p>
        </p:txBody>
      </p:sp>
      <p:sp>
        <p:nvSpPr>
          <p:cNvPr id="3" name="Sisällön paikkamerkki 2">
            <a:extLst>
              <a:ext uri="{FF2B5EF4-FFF2-40B4-BE49-F238E27FC236}">
                <a16:creationId xmlns:a16="http://schemas.microsoft.com/office/drawing/2014/main" id="{CB9496D4-5671-7A1B-C48C-B74CE94C2F3F}"/>
              </a:ext>
            </a:extLst>
          </p:cNvPr>
          <p:cNvSpPr>
            <a:spLocks noGrp="1"/>
          </p:cNvSpPr>
          <p:nvPr>
            <p:ph idx="1"/>
          </p:nvPr>
        </p:nvSpPr>
        <p:spPr>
          <a:xfrm>
            <a:off x="550864" y="1484671"/>
            <a:ext cx="11051202" cy="4344629"/>
          </a:xfrm>
        </p:spPr>
        <p:txBody>
          <a:bodyPr>
            <a:normAutofit fontScale="70000" lnSpcReduction="20000"/>
          </a:bodyPr>
          <a:lstStyle/>
          <a:p>
            <a:pPr>
              <a:lnSpc>
                <a:spcPct val="120000"/>
              </a:lnSpc>
              <a:spcAft>
                <a:spcPts val="1200"/>
              </a:spcAft>
            </a:pPr>
            <a:r>
              <a:rPr lang="fi-FI"/>
              <a:t>Työelämätulkkipalvelun asiakaskohtaiset bruttokustannukset edustavat karkeasti noin 50 % toteuttajakuntien työllisyyspalveluiden vuosittain laskennallisesti käyttämistä satsauksista per asiakas.  Tätä </a:t>
            </a:r>
            <a:r>
              <a:rPr lang="fi-FI" b="1"/>
              <a:t>voidaan pitää kohtuullisena satsauksena</a:t>
            </a:r>
            <a:r>
              <a:rPr lang="fi-FI"/>
              <a:t>, etenkin jos palvelu kohdentuu oikein ja riittävän usealle  ihmisille. </a:t>
            </a:r>
          </a:p>
          <a:p>
            <a:pPr>
              <a:lnSpc>
                <a:spcPct val="120000"/>
              </a:lnSpc>
              <a:spcAft>
                <a:spcPts val="1200"/>
              </a:spcAft>
            </a:pPr>
            <a:r>
              <a:rPr lang="fi-FI"/>
              <a:t>Palvelu on toteutunut laskennallisesti </a:t>
            </a:r>
            <a:r>
              <a:rPr lang="fi-FI" b="1"/>
              <a:t>keskimäärin 55 % edullisempana kuin vastaava palvelu keskimääriin.</a:t>
            </a:r>
            <a:r>
              <a:rPr lang="fi-FI"/>
              <a:t> Todennäköisesti sisällöllisesti työelämätulkkipalvelu on toteutunut myös monipuolisempana ja laajempana kuin vertailukohtana olevat ostopalvelut. </a:t>
            </a:r>
          </a:p>
          <a:p>
            <a:pPr>
              <a:lnSpc>
                <a:spcPct val="120000"/>
              </a:lnSpc>
              <a:spcAft>
                <a:spcPts val="1200"/>
              </a:spcAft>
            </a:pPr>
            <a:r>
              <a:rPr lang="fi-FI"/>
              <a:t>Jatkuvuuden kannalta oleellista on suhteuttaa palvelua myös siihen</a:t>
            </a:r>
            <a:r>
              <a:rPr lang="fi-FI" b="1"/>
              <a:t>, kuinka sen avulla voidaan tehostaa muita palveluita, </a:t>
            </a:r>
            <a:r>
              <a:rPr lang="fi-FI"/>
              <a:t>kuten viranomaistyötä tai ehkäistä muiden palveluiden tarvetta. </a:t>
            </a:r>
          </a:p>
          <a:p>
            <a:pPr>
              <a:lnSpc>
                <a:spcPct val="120000"/>
              </a:lnSpc>
              <a:spcAft>
                <a:spcPts val="1200"/>
              </a:spcAft>
            </a:pPr>
            <a:r>
              <a:rPr lang="fi-FI"/>
              <a:t>Taloudellisuutta ja tehokkuutta saavutetaan, kun palvelussa on </a:t>
            </a:r>
            <a:r>
              <a:rPr lang="fi-FI" b="1"/>
              <a:t>riittävästi asiakkaita suhteessa henkilöstöön / kustannuksiin. Palvelun vakiinnuttaminen voisi poistaa epäjatkuvuuksia, jotka ovat hanketyössä ominaisia. </a:t>
            </a:r>
            <a:r>
              <a:rPr lang="fi-FI"/>
              <a:t>Silti erityisesti pienemmissä kunnissa voi riskinä olla työntekijöiden vaihtuvuudesta johtuvat epäjatkuvuudet ja asiakastyön tehokkuuden kärsiminen.  </a:t>
            </a:r>
          </a:p>
        </p:txBody>
      </p:sp>
      <p:sp>
        <p:nvSpPr>
          <p:cNvPr id="4" name="Dian numeron paikkamerkki 3">
            <a:extLst>
              <a:ext uri="{FF2B5EF4-FFF2-40B4-BE49-F238E27FC236}">
                <a16:creationId xmlns:a16="http://schemas.microsoft.com/office/drawing/2014/main" id="{9A0BFD1F-C72B-0BB7-FEC1-C464B5BBE4C5}"/>
              </a:ext>
            </a:extLst>
          </p:cNvPr>
          <p:cNvSpPr>
            <a:spLocks noGrp="1"/>
          </p:cNvSpPr>
          <p:nvPr>
            <p:ph type="sldNum" sz="quarter" idx="12"/>
          </p:nvPr>
        </p:nvSpPr>
        <p:spPr/>
        <p:txBody>
          <a:bodyPr/>
          <a:lstStyle/>
          <a:p>
            <a:fld id="{D106FC8A-82DD-A442-9B6A-8A71E88F6711}" type="slidenum">
              <a:rPr lang="en-FI" smtClean="0"/>
              <a:pPr/>
              <a:t>29</a:t>
            </a:fld>
            <a:endParaRPr lang="en-FI"/>
          </a:p>
        </p:txBody>
      </p:sp>
    </p:spTree>
    <p:extLst>
      <p:ext uri="{BB962C8B-B14F-4D97-AF65-F5344CB8AC3E}">
        <p14:creationId xmlns:p14="http://schemas.microsoft.com/office/powerpoint/2010/main" val="1029911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E17AA051-AE1F-8DF5-8A15-322B24763FBE}"/>
              </a:ext>
            </a:extLst>
          </p:cNvPr>
          <p:cNvSpPr>
            <a:spLocks noGrp="1"/>
          </p:cNvSpPr>
          <p:nvPr>
            <p:ph type="title"/>
          </p:nvPr>
        </p:nvSpPr>
        <p:spPr/>
        <p:txBody>
          <a:bodyPr>
            <a:normAutofit/>
          </a:bodyPr>
          <a:lstStyle/>
          <a:p>
            <a:r>
              <a:rPr lang="fi-FI"/>
              <a:t>1. Toteutus</a:t>
            </a:r>
          </a:p>
        </p:txBody>
      </p:sp>
      <p:sp>
        <p:nvSpPr>
          <p:cNvPr id="4" name="Dian numeron paikkamerkki 3">
            <a:extLst>
              <a:ext uri="{FF2B5EF4-FFF2-40B4-BE49-F238E27FC236}">
                <a16:creationId xmlns:a16="http://schemas.microsoft.com/office/drawing/2014/main" id="{9EB93638-278F-7891-A3E9-7E346846D6B5}"/>
              </a:ext>
            </a:extLst>
          </p:cNvPr>
          <p:cNvSpPr>
            <a:spLocks noGrp="1"/>
          </p:cNvSpPr>
          <p:nvPr>
            <p:ph type="sldNum" sz="quarter" idx="12"/>
          </p:nvPr>
        </p:nvSpPr>
        <p:spPr/>
        <p:txBody>
          <a:bodyPr/>
          <a:lstStyle/>
          <a:p>
            <a:fld id="{D106FC8A-82DD-A442-9B6A-8A71E88F6711}" type="slidenum">
              <a:rPr lang="en-FI" smtClean="0"/>
              <a:pPr/>
              <a:t>3</a:t>
            </a:fld>
            <a:endParaRPr lang="en-FI"/>
          </a:p>
        </p:txBody>
      </p:sp>
    </p:spTree>
    <p:extLst>
      <p:ext uri="{BB962C8B-B14F-4D97-AF65-F5344CB8AC3E}">
        <p14:creationId xmlns:p14="http://schemas.microsoft.com/office/powerpoint/2010/main" val="7029869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56C3993-CD15-2684-E03E-60A956D5D199}"/>
              </a:ext>
            </a:extLst>
          </p:cNvPr>
          <p:cNvSpPr>
            <a:spLocks noGrp="1"/>
          </p:cNvSpPr>
          <p:nvPr>
            <p:ph type="title"/>
          </p:nvPr>
        </p:nvSpPr>
        <p:spPr/>
        <p:txBody>
          <a:bodyPr/>
          <a:lstStyle/>
          <a:p>
            <a:r>
              <a:rPr lang="fi-FI"/>
              <a:t>Talousvaikutuksista suuntaa antavasti</a:t>
            </a:r>
          </a:p>
        </p:txBody>
      </p:sp>
      <p:sp>
        <p:nvSpPr>
          <p:cNvPr id="3" name="Tekstin paikkamerkki 2">
            <a:extLst>
              <a:ext uri="{FF2B5EF4-FFF2-40B4-BE49-F238E27FC236}">
                <a16:creationId xmlns:a16="http://schemas.microsoft.com/office/drawing/2014/main" id="{F413DA7F-EC38-E698-12A3-AAEEF8C84C4E}"/>
              </a:ext>
            </a:extLst>
          </p:cNvPr>
          <p:cNvSpPr>
            <a:spLocks noGrp="1"/>
          </p:cNvSpPr>
          <p:nvPr>
            <p:ph type="body" idx="1"/>
          </p:nvPr>
        </p:nvSpPr>
        <p:spPr/>
        <p:txBody>
          <a:bodyPr>
            <a:normAutofit fontScale="85000" lnSpcReduction="10000"/>
          </a:bodyPr>
          <a:lstStyle/>
          <a:p>
            <a:r>
              <a:rPr lang="fi-FI"/>
              <a:t>Tuloksellisuus ja tehokkuus </a:t>
            </a:r>
          </a:p>
        </p:txBody>
      </p:sp>
      <p:sp>
        <p:nvSpPr>
          <p:cNvPr id="4" name="Sisällön paikkamerkki 3">
            <a:extLst>
              <a:ext uri="{FF2B5EF4-FFF2-40B4-BE49-F238E27FC236}">
                <a16:creationId xmlns:a16="http://schemas.microsoft.com/office/drawing/2014/main" id="{34C0C72B-D369-4B93-746E-1D1C091A4CFD}"/>
              </a:ext>
            </a:extLst>
          </p:cNvPr>
          <p:cNvSpPr>
            <a:spLocks noGrp="1"/>
          </p:cNvSpPr>
          <p:nvPr>
            <p:ph sz="half" idx="2"/>
          </p:nvPr>
        </p:nvSpPr>
        <p:spPr>
          <a:xfrm>
            <a:off x="550863" y="2505075"/>
            <a:ext cx="4935537" cy="3300413"/>
          </a:xfrm>
        </p:spPr>
        <p:txBody>
          <a:bodyPr>
            <a:normAutofit/>
          </a:bodyPr>
          <a:lstStyle/>
          <a:p>
            <a:r>
              <a:rPr lang="fi-FI" sz="2000"/>
              <a:t>Kustannuksiltaan alittaa verrokkipalvelut </a:t>
            </a:r>
          </a:p>
          <a:p>
            <a:r>
              <a:rPr lang="fi-FI" sz="2000"/>
              <a:t>On vaikutuksiltaan 10-30 % parempi</a:t>
            </a:r>
          </a:p>
          <a:p>
            <a:endParaRPr lang="fi-FI"/>
          </a:p>
          <a:p>
            <a:endParaRPr lang="fi-FI"/>
          </a:p>
        </p:txBody>
      </p:sp>
      <p:sp>
        <p:nvSpPr>
          <p:cNvPr id="5" name="Tekstin paikkamerkki 4">
            <a:extLst>
              <a:ext uri="{FF2B5EF4-FFF2-40B4-BE49-F238E27FC236}">
                <a16:creationId xmlns:a16="http://schemas.microsoft.com/office/drawing/2014/main" id="{700826E2-4C8A-83A7-D1AF-34F2F837F1C6}"/>
              </a:ext>
            </a:extLst>
          </p:cNvPr>
          <p:cNvSpPr>
            <a:spLocks noGrp="1"/>
          </p:cNvSpPr>
          <p:nvPr>
            <p:ph type="body" sz="quarter" idx="3"/>
          </p:nvPr>
        </p:nvSpPr>
        <p:spPr/>
        <p:txBody>
          <a:bodyPr>
            <a:normAutofit fontScale="85000" lnSpcReduction="10000"/>
          </a:bodyPr>
          <a:lstStyle/>
          <a:p>
            <a:r>
              <a:rPr lang="fi-FI"/>
              <a:t>Kuntatalouden vaikutukset; työttömyydestä työhön karkealla tasolla:</a:t>
            </a:r>
          </a:p>
        </p:txBody>
      </p:sp>
      <p:sp>
        <p:nvSpPr>
          <p:cNvPr id="6" name="Sisällön paikkamerkki 5">
            <a:extLst>
              <a:ext uri="{FF2B5EF4-FFF2-40B4-BE49-F238E27FC236}">
                <a16:creationId xmlns:a16="http://schemas.microsoft.com/office/drawing/2014/main" id="{E7E233BE-FB22-AE2C-2F79-6EC00EEFF5E9}"/>
              </a:ext>
            </a:extLst>
          </p:cNvPr>
          <p:cNvSpPr>
            <a:spLocks noGrp="1"/>
          </p:cNvSpPr>
          <p:nvPr>
            <p:ph sz="quarter" idx="4"/>
          </p:nvPr>
        </p:nvSpPr>
        <p:spPr>
          <a:xfrm>
            <a:off x="6311900" y="2505076"/>
            <a:ext cx="5329238" cy="2671762"/>
          </a:xfrm>
        </p:spPr>
        <p:txBody>
          <a:bodyPr>
            <a:normAutofit/>
          </a:bodyPr>
          <a:lstStyle/>
          <a:p>
            <a:r>
              <a:rPr lang="fi-FI" sz="2000"/>
              <a:t>Enimmillään n. 7 000 euroa / vuodessa</a:t>
            </a:r>
          </a:p>
          <a:p>
            <a:r>
              <a:rPr lang="fi-FI" sz="2000"/>
              <a:t>Keskimäärin (hankkeen asiakasaines) n. 3 700 euroa / vuodessa</a:t>
            </a:r>
          </a:p>
          <a:p>
            <a:r>
              <a:rPr lang="fi-FI" sz="2000"/>
              <a:t>Paras neljännes n. 1 500 euroa / vuodessa </a:t>
            </a:r>
          </a:p>
          <a:p>
            <a:pPr marL="0" indent="0">
              <a:buNone/>
            </a:pPr>
            <a:r>
              <a:rPr lang="fi-FI" sz="1600"/>
              <a:t>(Sis. työttömyysturvakustannukset, toimeentulotuki, verovaikutukset, säästö palvelukustannuksista)</a:t>
            </a:r>
          </a:p>
          <a:p>
            <a:endParaRPr lang="fi-FI"/>
          </a:p>
        </p:txBody>
      </p:sp>
      <p:sp>
        <p:nvSpPr>
          <p:cNvPr id="7" name="Dian numeron paikkamerkki 6">
            <a:extLst>
              <a:ext uri="{FF2B5EF4-FFF2-40B4-BE49-F238E27FC236}">
                <a16:creationId xmlns:a16="http://schemas.microsoft.com/office/drawing/2014/main" id="{28BDD7E5-3880-8260-4E73-6B0E25135C5F}"/>
              </a:ext>
            </a:extLst>
          </p:cNvPr>
          <p:cNvSpPr>
            <a:spLocks noGrp="1"/>
          </p:cNvSpPr>
          <p:nvPr>
            <p:ph type="sldNum" sz="quarter" idx="12"/>
          </p:nvPr>
        </p:nvSpPr>
        <p:spPr/>
        <p:txBody>
          <a:bodyPr/>
          <a:lstStyle/>
          <a:p>
            <a:fld id="{D106FC8A-82DD-A442-9B6A-8A71E88F6711}" type="slidenum">
              <a:rPr lang="en-FI" smtClean="0"/>
              <a:t>30</a:t>
            </a:fld>
            <a:endParaRPr lang="en-FI"/>
          </a:p>
        </p:txBody>
      </p:sp>
      <p:sp>
        <p:nvSpPr>
          <p:cNvPr id="9" name="Tekstiruutu 8">
            <a:extLst>
              <a:ext uri="{FF2B5EF4-FFF2-40B4-BE49-F238E27FC236}">
                <a16:creationId xmlns:a16="http://schemas.microsoft.com/office/drawing/2014/main" id="{6BE1DB71-A817-C9BC-C679-B02F4880BB12}"/>
              </a:ext>
            </a:extLst>
          </p:cNvPr>
          <p:cNvSpPr txBox="1"/>
          <p:nvPr/>
        </p:nvSpPr>
        <p:spPr>
          <a:xfrm>
            <a:off x="724369" y="5188553"/>
            <a:ext cx="10510534" cy="954107"/>
          </a:xfrm>
          <a:prstGeom prst="rect">
            <a:avLst/>
          </a:prstGeom>
          <a:noFill/>
        </p:spPr>
        <p:txBody>
          <a:bodyPr wrap="square">
            <a:spAutoFit/>
          </a:bodyPr>
          <a:lstStyle/>
          <a:p>
            <a:pPr marL="0" indent="0">
              <a:buNone/>
            </a:pPr>
            <a:r>
              <a:rPr lang="fi-FI" sz="2800" b="1" i="1">
                <a:solidFill>
                  <a:schemeClr val="accent1"/>
                </a:solidFill>
              </a:rPr>
              <a:t>Välittömät kuntatalousvaikutukset yltävän noin 75 % palvelun bruttokustannuksista. </a:t>
            </a:r>
          </a:p>
        </p:txBody>
      </p:sp>
    </p:spTree>
    <p:extLst>
      <p:ext uri="{BB962C8B-B14F-4D97-AF65-F5344CB8AC3E}">
        <p14:creationId xmlns:p14="http://schemas.microsoft.com/office/powerpoint/2010/main" val="8182103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C2E919-FC83-8616-0CBB-45DFA12B8BE2}"/>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2AD7D769-C83B-99B7-83A9-222D973A39ED}"/>
              </a:ext>
            </a:extLst>
          </p:cNvPr>
          <p:cNvSpPr>
            <a:spLocks noGrp="1"/>
          </p:cNvSpPr>
          <p:nvPr>
            <p:ph type="title"/>
          </p:nvPr>
        </p:nvSpPr>
        <p:spPr>
          <a:xfrm>
            <a:off x="550863" y="659422"/>
            <a:ext cx="11090275" cy="451623"/>
          </a:xfrm>
        </p:spPr>
        <p:txBody>
          <a:bodyPr>
            <a:normAutofit fontScale="90000"/>
          </a:bodyPr>
          <a:lstStyle/>
          <a:p>
            <a:r>
              <a:rPr lang="fi-FI" sz="3200"/>
              <a:t>Toiminnan kehittäminen ja jatkuvuus – yleisesti</a:t>
            </a:r>
            <a:br>
              <a:rPr lang="fi-FI" sz="3200"/>
            </a:br>
            <a:endParaRPr lang="fi-FI" sz="3200">
              <a:highlight>
                <a:srgbClr val="00FF00"/>
              </a:highlight>
            </a:endParaRPr>
          </a:p>
        </p:txBody>
      </p:sp>
      <p:sp>
        <p:nvSpPr>
          <p:cNvPr id="3" name="Sisällön paikkamerkki 2">
            <a:extLst>
              <a:ext uri="{FF2B5EF4-FFF2-40B4-BE49-F238E27FC236}">
                <a16:creationId xmlns:a16="http://schemas.microsoft.com/office/drawing/2014/main" id="{FDE4DD8D-525B-464E-C227-76F8507EE26D}"/>
              </a:ext>
            </a:extLst>
          </p:cNvPr>
          <p:cNvSpPr>
            <a:spLocks noGrp="1"/>
          </p:cNvSpPr>
          <p:nvPr>
            <p:ph idx="1"/>
          </p:nvPr>
        </p:nvSpPr>
        <p:spPr>
          <a:xfrm>
            <a:off x="550864" y="1282450"/>
            <a:ext cx="11051202" cy="4532671"/>
          </a:xfrm>
        </p:spPr>
        <p:txBody>
          <a:bodyPr>
            <a:normAutofit fontScale="77500" lnSpcReduction="20000"/>
          </a:bodyPr>
          <a:lstStyle/>
          <a:p>
            <a:pPr>
              <a:lnSpc>
                <a:spcPct val="120000"/>
              </a:lnSpc>
            </a:pPr>
            <a:r>
              <a:rPr lang="fi-FI" dirty="0"/>
              <a:t>Tulosten ja vaikutusten perusteella jatkuvuudelle on vahvat perusteet kaikissa toteuttajakunnissa.</a:t>
            </a:r>
          </a:p>
          <a:p>
            <a:pPr>
              <a:lnSpc>
                <a:spcPct val="120000"/>
              </a:lnSpc>
            </a:pPr>
            <a:r>
              <a:rPr lang="fi-FI" dirty="0"/>
              <a:t>Palvelu toimisi todennäköisesti paremmin viranomaistyön rinnalla toimivana valmennuksena, jossa olisi mahdollisuus joustavampiin ja kokonaisvaltaisempiin ratkaisuihin, asiakkaan tukeen ja työnetsintään. </a:t>
            </a:r>
          </a:p>
          <a:p>
            <a:pPr>
              <a:lnSpc>
                <a:spcPct val="120000"/>
              </a:lnSpc>
            </a:pPr>
            <a:r>
              <a:rPr lang="fi-FI" dirty="0"/>
              <a:t>Hanke on toiminut tulosvastuullisena yksikkönä ja sen toimintaa on seurattu läpinäkyvästi. Todennäköisesti tuloksia jatkossakin osaltaan selittää se miten läpinäkyvästi niitä kyetään seuraamaan, vertaamaan ja minkälaisia tavoitteita toiminnalle asetetaan. </a:t>
            </a:r>
          </a:p>
          <a:p>
            <a:pPr>
              <a:lnSpc>
                <a:spcPct val="120000"/>
              </a:lnSpc>
            </a:pPr>
            <a:r>
              <a:rPr lang="fi-FI" dirty="0"/>
              <a:t>Tärkeää kaikissa kunnissa olisi panostaa palvelun </a:t>
            </a:r>
            <a:r>
              <a:rPr lang="fi-FI" u="sng" dirty="0"/>
              <a:t>jatkuvuuteen</a:t>
            </a:r>
            <a:r>
              <a:rPr lang="fi-FI" dirty="0"/>
              <a:t> ja </a:t>
            </a:r>
            <a:r>
              <a:rPr lang="fi-FI" u="sng" dirty="0"/>
              <a:t>skaalautuvuuteen</a:t>
            </a:r>
            <a:r>
              <a:rPr lang="fi-FI" dirty="0"/>
              <a:t>. Palvelun arviointiasetelma hanketyyppisessä toiminnassa osaltaan osoitti, kuinka vaikeaa on todentaa vaikutuksia, kun toiminnalla ei ole selkeää jatkuvuutta.  </a:t>
            </a:r>
          </a:p>
          <a:p>
            <a:pPr>
              <a:lnSpc>
                <a:spcPct val="120000"/>
              </a:lnSpc>
            </a:pPr>
            <a:r>
              <a:rPr lang="fi-FI" dirty="0"/>
              <a:t>Palveluiden ja palvelumallien rinnalla oleellista on henkilöstö ja osaamisesta huolehtiminen toteuttajakunnissa. Työelämätulkkipalveluun on löytynyt hyvät työntekijät, joilla on todennäköisesti ollut suurin merkitys palvelun tuloksellisuuteen. </a:t>
            </a:r>
          </a:p>
        </p:txBody>
      </p:sp>
      <p:sp>
        <p:nvSpPr>
          <p:cNvPr id="4" name="Dian numeron paikkamerkki 3">
            <a:extLst>
              <a:ext uri="{FF2B5EF4-FFF2-40B4-BE49-F238E27FC236}">
                <a16:creationId xmlns:a16="http://schemas.microsoft.com/office/drawing/2014/main" id="{D8275389-C892-E8E6-EE5C-A035FB64741A}"/>
              </a:ext>
            </a:extLst>
          </p:cNvPr>
          <p:cNvSpPr>
            <a:spLocks noGrp="1"/>
          </p:cNvSpPr>
          <p:nvPr>
            <p:ph type="sldNum" sz="quarter" idx="12"/>
          </p:nvPr>
        </p:nvSpPr>
        <p:spPr/>
        <p:txBody>
          <a:bodyPr/>
          <a:lstStyle/>
          <a:p>
            <a:fld id="{D106FC8A-82DD-A442-9B6A-8A71E88F6711}" type="slidenum">
              <a:rPr lang="en-FI" smtClean="0"/>
              <a:pPr/>
              <a:t>31</a:t>
            </a:fld>
            <a:endParaRPr lang="en-FI"/>
          </a:p>
        </p:txBody>
      </p:sp>
    </p:spTree>
    <p:extLst>
      <p:ext uri="{BB962C8B-B14F-4D97-AF65-F5344CB8AC3E}">
        <p14:creationId xmlns:p14="http://schemas.microsoft.com/office/powerpoint/2010/main" val="28285795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7BF445-4266-8F40-D7FE-16B715A364CF}"/>
            </a:ext>
          </a:extLst>
        </p:cNvPr>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5969C1AB-93AD-5849-FEB4-C260F1C48A22}"/>
              </a:ext>
            </a:extLst>
          </p:cNvPr>
          <p:cNvSpPr>
            <a:spLocks noGrp="1"/>
          </p:cNvSpPr>
          <p:nvPr>
            <p:ph idx="1"/>
          </p:nvPr>
        </p:nvSpPr>
        <p:spPr>
          <a:xfrm>
            <a:off x="550864" y="1073796"/>
            <a:ext cx="11051202" cy="5414928"/>
          </a:xfrm>
        </p:spPr>
        <p:txBody>
          <a:bodyPr>
            <a:normAutofit fontScale="92500"/>
          </a:bodyPr>
          <a:lstStyle/>
          <a:p>
            <a:pPr marL="0" indent="0">
              <a:lnSpc>
                <a:spcPct val="120000"/>
              </a:lnSpc>
              <a:buNone/>
            </a:pPr>
            <a:r>
              <a:rPr lang="fi-FI" sz="1400" b="1" dirty="0"/>
              <a:t>Kuntien suunnitelmia ja näkökulmia jatkosta arvioinnin perusteella:</a:t>
            </a:r>
          </a:p>
          <a:p>
            <a:pPr>
              <a:lnSpc>
                <a:spcPct val="120000"/>
              </a:lnSpc>
            </a:pPr>
            <a:r>
              <a:rPr lang="fi-FI" sz="1400" b="1" dirty="0"/>
              <a:t>Kuusamossa</a:t>
            </a:r>
            <a:r>
              <a:rPr lang="fi-FI" sz="1400" dirty="0"/>
              <a:t> palvelu on jo ollut osana Työllisyyspalvelupiste Kieppiä ja toiminnalle haetaan jatkuvuutta palkkaamalla henkilö maahan muuttaneiden palveluihin. Arviointi ja tulokset antavat vahvan tuen tälle ratkaisulle. </a:t>
            </a:r>
          </a:p>
          <a:p>
            <a:pPr>
              <a:lnSpc>
                <a:spcPct val="120000"/>
              </a:lnSpc>
            </a:pPr>
            <a:r>
              <a:rPr lang="fi-FI" sz="1400" b="1" dirty="0"/>
              <a:t>Puolangalla</a:t>
            </a:r>
            <a:r>
              <a:rPr lang="fi-FI" sz="1400" dirty="0"/>
              <a:t> jalkautuva työote otetaan pysyväksi toimintamalliksi hankkeen jälkeen – henkilöasiakkaille ja tarvittaessa työnantajille. Puolangalla on ollut jonkin verran vaihtuvuutta henkilöstössä, joka on ainakin projektiryhmän kokouksissa tunnistettu haasteeksi. Puolangalla tärkeää olisi vakiinnuttaa toimintaa osaksi sellaisten henkilöiden toimenkuvia, jotka jo työskentelevät kunnassa.  </a:t>
            </a:r>
          </a:p>
          <a:p>
            <a:pPr>
              <a:lnSpc>
                <a:spcPct val="120000"/>
              </a:lnSpc>
            </a:pPr>
            <a:r>
              <a:rPr lang="fi-FI" sz="1400" b="1" dirty="0"/>
              <a:t>Pudasjärvellä</a:t>
            </a:r>
            <a:r>
              <a:rPr lang="fi-FI" sz="1400" dirty="0"/>
              <a:t> on tavoitteena integroida Työelämätulkkipalvelua omavalmentajan työnkuvaan. Kunnassa selvitetään miten nykyinen omavalmentajan prosessi vastaa työelämätulkkimalliin, mitä lisätään ja miten minimoidaan lisätyön määrä. Arvioinnin perusteella integrointi viranomaisen toimenkuvaan on yleisesti haastavaa. Viranomaiset kokivat, että lainsäädännön velvoitteista johtuen heidän aikansa ei riitä työelämätulkkipalvelun kaltaiseen laajempaan henkilökohtaiseen tukeen ja työpaikkoja ja työnhakijoita </a:t>
            </a:r>
            <a:r>
              <a:rPr lang="fi-FI" sz="1400" dirty="0" err="1"/>
              <a:t>kohtauttavaan</a:t>
            </a:r>
            <a:r>
              <a:rPr lang="fi-FI" sz="1400" dirty="0"/>
              <a:t> työhön. Mikäli työelämätulkkipalvelua integroidaan osaksi viranomaistyötä, edellyttäisi se viranomaistyön uudelleen organisointia, esimerkiksi asiakassalkkujen tarkempaa ryhmittelyä, viranomaistyön keskittämistä sekä yritysyhteistyön ja työnvälityksen lisäämistä osaksi perustyötä. </a:t>
            </a:r>
          </a:p>
          <a:p>
            <a:pPr>
              <a:lnSpc>
                <a:spcPct val="120000"/>
              </a:lnSpc>
            </a:pPr>
            <a:r>
              <a:rPr lang="fi-FI" sz="1400" b="1" dirty="0"/>
              <a:t>Taivalkoskella</a:t>
            </a:r>
            <a:r>
              <a:rPr lang="fi-FI" sz="1400" dirty="0"/>
              <a:t> työllisyysohjaajat tekevät lakisääteisen työn lisäksi paljon ohjauksellista työtä, joka edistää asiakkaan työllistymistä. Työelämätulkkimallissa jalkautuva työ ja työntekijän palveluohjauksellinen työote ovat asioita, joita työllisyysohjaajat eivät omassa työssään samassa määrin pysty toteuttamaan ja tältä osin Taivalkoskella tarvittaisiin erillinen resurssi. Kohderyhmien osalta työelämätulkkimalli on palvellut parhaiten asiakkaita, joilla on haasteita työ- ja toimintakyvyssä. Siihen liittyvää tietoa/näyttöä ei kuitenkaan ole riittävästi, jotta asiakkaat ohjautuisivat oikeanlaisten palveluiden piiriin. Kyseinen kohderyhmä voi hyötyä työelämätulkkimallista monella eri tavalla: työ- ja toimintakykyyn liittyvän tarkemman selvittelyn myötä he osaavat paremmin hakea itselleen soveltuvaa työtä. Asiakkaat voivat prosessin edetessä ohjautua myös muualle kuin työmarkkinoille (eläke, tms.).</a:t>
            </a:r>
          </a:p>
        </p:txBody>
      </p:sp>
      <p:sp>
        <p:nvSpPr>
          <p:cNvPr id="4" name="Dian numeron paikkamerkki 3">
            <a:extLst>
              <a:ext uri="{FF2B5EF4-FFF2-40B4-BE49-F238E27FC236}">
                <a16:creationId xmlns:a16="http://schemas.microsoft.com/office/drawing/2014/main" id="{8330C83B-52B0-C599-D508-4E99F3E896D7}"/>
              </a:ext>
            </a:extLst>
          </p:cNvPr>
          <p:cNvSpPr>
            <a:spLocks noGrp="1"/>
          </p:cNvSpPr>
          <p:nvPr>
            <p:ph type="sldNum" sz="quarter" idx="12"/>
          </p:nvPr>
        </p:nvSpPr>
        <p:spPr/>
        <p:txBody>
          <a:bodyPr/>
          <a:lstStyle/>
          <a:p>
            <a:fld id="{D106FC8A-82DD-A442-9B6A-8A71E88F6711}" type="slidenum">
              <a:rPr lang="en-FI" smtClean="0"/>
              <a:pPr/>
              <a:t>32</a:t>
            </a:fld>
            <a:endParaRPr lang="en-FI"/>
          </a:p>
        </p:txBody>
      </p:sp>
      <p:sp>
        <p:nvSpPr>
          <p:cNvPr id="7" name="Otsikko 1">
            <a:extLst>
              <a:ext uri="{FF2B5EF4-FFF2-40B4-BE49-F238E27FC236}">
                <a16:creationId xmlns:a16="http://schemas.microsoft.com/office/drawing/2014/main" id="{95202554-2202-322D-3836-31E50F0230F0}"/>
              </a:ext>
            </a:extLst>
          </p:cNvPr>
          <p:cNvSpPr>
            <a:spLocks noGrp="1"/>
          </p:cNvSpPr>
          <p:nvPr>
            <p:ph type="title"/>
          </p:nvPr>
        </p:nvSpPr>
        <p:spPr>
          <a:xfrm>
            <a:off x="550863" y="644012"/>
            <a:ext cx="11090275" cy="467033"/>
          </a:xfrm>
        </p:spPr>
        <p:txBody>
          <a:bodyPr>
            <a:normAutofit fontScale="90000"/>
          </a:bodyPr>
          <a:lstStyle/>
          <a:p>
            <a:r>
              <a:rPr lang="fi-FI" sz="3200"/>
              <a:t>Toiminnan kehittäminen ja jatkuvuus – kuntakohtaisesti</a:t>
            </a:r>
            <a:br>
              <a:rPr lang="fi-FI" sz="3200"/>
            </a:br>
            <a:endParaRPr lang="fi-FI" sz="3200">
              <a:highlight>
                <a:srgbClr val="00FF00"/>
              </a:highlight>
            </a:endParaRPr>
          </a:p>
        </p:txBody>
      </p:sp>
    </p:spTree>
    <p:extLst>
      <p:ext uri="{BB962C8B-B14F-4D97-AF65-F5344CB8AC3E}">
        <p14:creationId xmlns:p14="http://schemas.microsoft.com/office/powerpoint/2010/main" val="21161248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ADA2B-40DA-704C-D0BE-F81461FA03F0}"/>
            </a:ext>
          </a:extLst>
        </p:cNvPr>
        <p:cNvGrpSpPr/>
        <p:nvPr/>
      </p:nvGrpSpPr>
      <p:grpSpPr>
        <a:xfrm>
          <a:off x="0" y="0"/>
          <a:ext cx="0" cy="0"/>
          <a:chOff x="0" y="0"/>
          <a:chExt cx="0" cy="0"/>
        </a:xfrm>
      </p:grpSpPr>
      <p:sp>
        <p:nvSpPr>
          <p:cNvPr id="5" name="Otsikko 4">
            <a:extLst>
              <a:ext uri="{FF2B5EF4-FFF2-40B4-BE49-F238E27FC236}">
                <a16:creationId xmlns:a16="http://schemas.microsoft.com/office/drawing/2014/main" id="{80C84A7E-4418-5714-9DCF-C3E0A6665E43}"/>
              </a:ext>
            </a:extLst>
          </p:cNvPr>
          <p:cNvSpPr>
            <a:spLocks noGrp="1"/>
          </p:cNvSpPr>
          <p:nvPr>
            <p:ph type="title"/>
          </p:nvPr>
        </p:nvSpPr>
        <p:spPr/>
        <p:txBody>
          <a:bodyPr/>
          <a:lstStyle/>
          <a:p>
            <a:r>
              <a:rPr lang="fi-FI"/>
              <a:t>4. Vaikuttavuusmalli </a:t>
            </a:r>
          </a:p>
        </p:txBody>
      </p:sp>
      <p:sp>
        <p:nvSpPr>
          <p:cNvPr id="4" name="Dian numeron paikkamerkki 3">
            <a:extLst>
              <a:ext uri="{FF2B5EF4-FFF2-40B4-BE49-F238E27FC236}">
                <a16:creationId xmlns:a16="http://schemas.microsoft.com/office/drawing/2014/main" id="{7D29F90B-4166-63AC-D8C5-D7DEF46590C3}"/>
              </a:ext>
            </a:extLst>
          </p:cNvPr>
          <p:cNvSpPr>
            <a:spLocks noGrp="1"/>
          </p:cNvSpPr>
          <p:nvPr>
            <p:ph type="sldNum" sz="quarter" idx="12"/>
          </p:nvPr>
        </p:nvSpPr>
        <p:spPr/>
        <p:txBody>
          <a:bodyPr/>
          <a:lstStyle/>
          <a:p>
            <a:fld id="{D106FC8A-82DD-A442-9B6A-8A71E88F6711}" type="slidenum">
              <a:rPr lang="en-FI" smtClean="0"/>
              <a:pPr/>
              <a:t>33</a:t>
            </a:fld>
            <a:endParaRPr lang="en-FI"/>
          </a:p>
        </p:txBody>
      </p:sp>
      <p:sp>
        <p:nvSpPr>
          <p:cNvPr id="6" name="Tekstin paikkamerkki 5">
            <a:extLst>
              <a:ext uri="{FF2B5EF4-FFF2-40B4-BE49-F238E27FC236}">
                <a16:creationId xmlns:a16="http://schemas.microsoft.com/office/drawing/2014/main" id="{F4CE1542-F38E-C405-67FD-51C6964D8688}"/>
              </a:ext>
            </a:extLst>
          </p:cNvPr>
          <p:cNvSpPr>
            <a:spLocks noGrp="1"/>
          </p:cNvSpPr>
          <p:nvPr>
            <p:ph type="body" idx="1"/>
          </p:nvPr>
        </p:nvSpPr>
        <p:spPr/>
        <p:txBody>
          <a:bodyPr/>
          <a:lstStyle/>
          <a:p>
            <a:endParaRPr lang="fi-FI"/>
          </a:p>
        </p:txBody>
      </p:sp>
    </p:spTree>
    <p:extLst>
      <p:ext uri="{BB962C8B-B14F-4D97-AF65-F5344CB8AC3E}">
        <p14:creationId xmlns:p14="http://schemas.microsoft.com/office/powerpoint/2010/main" val="27449606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5D4409-A5BC-C294-0BA3-C686061AACFD}"/>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4AB95B02-A29E-25B8-5967-E9696D1A7428}"/>
              </a:ext>
            </a:extLst>
          </p:cNvPr>
          <p:cNvSpPr>
            <a:spLocks noGrp="1"/>
          </p:cNvSpPr>
          <p:nvPr>
            <p:ph type="title"/>
          </p:nvPr>
        </p:nvSpPr>
        <p:spPr/>
        <p:txBody>
          <a:bodyPr/>
          <a:lstStyle/>
          <a:p>
            <a:r>
              <a:rPr lang="fi-FI"/>
              <a:t>Vaikuttavuusmallin määrittämisen lähtökohdat</a:t>
            </a:r>
          </a:p>
        </p:txBody>
      </p:sp>
      <p:sp>
        <p:nvSpPr>
          <p:cNvPr id="3" name="Sisällön paikkamerkki 2">
            <a:extLst>
              <a:ext uri="{FF2B5EF4-FFF2-40B4-BE49-F238E27FC236}">
                <a16:creationId xmlns:a16="http://schemas.microsoft.com/office/drawing/2014/main" id="{19ABDF70-3080-05F3-ADAC-4FDD29C1886C}"/>
              </a:ext>
            </a:extLst>
          </p:cNvPr>
          <p:cNvSpPr>
            <a:spLocks noGrp="1"/>
          </p:cNvSpPr>
          <p:nvPr>
            <p:ph idx="1"/>
          </p:nvPr>
        </p:nvSpPr>
        <p:spPr>
          <a:xfrm>
            <a:off x="652932" y="1863448"/>
            <a:ext cx="11090275" cy="4130952"/>
          </a:xfrm>
        </p:spPr>
        <p:txBody>
          <a:bodyPr>
            <a:normAutofit fontScale="85000" lnSpcReduction="10000"/>
          </a:bodyPr>
          <a:lstStyle/>
          <a:p>
            <a:pPr>
              <a:lnSpc>
                <a:spcPct val="120000"/>
              </a:lnSpc>
            </a:pPr>
            <a:r>
              <a:rPr lang="fi-FI"/>
              <a:t>Asiantuntuntijapalvelun toisena päätehtävänä oli </a:t>
            </a:r>
            <a:r>
              <a:rPr lang="fi-FI" b="1"/>
              <a:t>kuvata ja määritellä arvioinnin työn tuloksena jatkossa hyödynnettävissä oleva vaikuttavuuden toimintamalli työllisyyspalveluihin toteutettavaan vaikuttavuuden arviointiin</a:t>
            </a:r>
            <a:r>
              <a:rPr lang="fi-FI"/>
              <a:t>.</a:t>
            </a:r>
          </a:p>
          <a:p>
            <a:pPr>
              <a:lnSpc>
                <a:spcPct val="120000"/>
              </a:lnSpc>
            </a:pPr>
            <a:r>
              <a:rPr lang="fi-FI"/>
              <a:t>Mallinnus tehtiin kahdessa päävaiheessa: ensin alkuvaiheessa palvelemaan itse arviointia sekä lopullisesti tarkennettuna mallinnuksena hyödyntäen arvioinnin lopputuloksia sekä arviointiprosessissa kertyneitä kokemuksia. Mallinnus perustuu arvioinnin kokonaisjohtopäätöksiin ja suosituksiin: Se tuo esiin suosituksenomaisesti asioista, joita nähtiin arvioinnin perusteella jatkokehitystarpeiksi. </a:t>
            </a:r>
          </a:p>
          <a:p>
            <a:pPr>
              <a:lnSpc>
                <a:spcPct val="120000"/>
              </a:lnSpc>
            </a:pPr>
            <a:r>
              <a:rPr lang="fi-FI"/>
              <a:t>Mallinnuksessa otetaan huomioon myös kansallista työllisyyspolitiikan vaikuttavuutta käsittelevän tutkimuskirjallisuuden sekä kuntien uuden työllisyyden rahoitus- ja kannustinmallin tavoitteet ja painotukset. </a:t>
            </a:r>
          </a:p>
          <a:p>
            <a:pPr>
              <a:lnSpc>
                <a:spcPct val="120000"/>
              </a:lnSpc>
            </a:pPr>
            <a:endParaRPr lang="fi-FI"/>
          </a:p>
          <a:p>
            <a:endParaRPr lang="fi-FI">
              <a:highlight>
                <a:srgbClr val="FFFF00"/>
              </a:highlight>
            </a:endParaRPr>
          </a:p>
          <a:p>
            <a:endParaRPr lang="fi-FI">
              <a:highlight>
                <a:srgbClr val="FFFF00"/>
              </a:highlight>
            </a:endParaRPr>
          </a:p>
          <a:p>
            <a:endParaRPr lang="fi-FI">
              <a:highlight>
                <a:srgbClr val="FFFF00"/>
              </a:highlight>
            </a:endParaRPr>
          </a:p>
        </p:txBody>
      </p:sp>
      <p:sp>
        <p:nvSpPr>
          <p:cNvPr id="4" name="Dian numeron paikkamerkki 3">
            <a:extLst>
              <a:ext uri="{FF2B5EF4-FFF2-40B4-BE49-F238E27FC236}">
                <a16:creationId xmlns:a16="http://schemas.microsoft.com/office/drawing/2014/main" id="{F9414517-C810-0B4C-D5EC-1B1C74C97C24}"/>
              </a:ext>
            </a:extLst>
          </p:cNvPr>
          <p:cNvSpPr>
            <a:spLocks noGrp="1"/>
          </p:cNvSpPr>
          <p:nvPr>
            <p:ph type="sldNum" sz="quarter" idx="12"/>
          </p:nvPr>
        </p:nvSpPr>
        <p:spPr/>
        <p:txBody>
          <a:bodyPr/>
          <a:lstStyle/>
          <a:p>
            <a:fld id="{D106FC8A-82DD-A442-9B6A-8A71E88F6711}" type="slidenum">
              <a:rPr lang="en-FI" smtClean="0"/>
              <a:t>34</a:t>
            </a:fld>
            <a:endParaRPr lang="en-FI"/>
          </a:p>
        </p:txBody>
      </p:sp>
    </p:spTree>
    <p:extLst>
      <p:ext uri="{BB962C8B-B14F-4D97-AF65-F5344CB8AC3E}">
        <p14:creationId xmlns:p14="http://schemas.microsoft.com/office/powerpoint/2010/main" val="21432340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16DE57A-E682-04CA-CCFE-A0F88091BE0D}"/>
              </a:ext>
            </a:extLst>
          </p:cNvPr>
          <p:cNvSpPr>
            <a:spLocks noGrp="1"/>
          </p:cNvSpPr>
          <p:nvPr>
            <p:ph type="title"/>
          </p:nvPr>
        </p:nvSpPr>
        <p:spPr>
          <a:xfrm>
            <a:off x="550864" y="457200"/>
            <a:ext cx="4221162" cy="1037771"/>
          </a:xfrm>
        </p:spPr>
        <p:txBody>
          <a:bodyPr/>
          <a:lstStyle/>
          <a:p>
            <a:r>
              <a:rPr lang="fi-FI"/>
              <a:t>Vaikuttavuusmalli</a:t>
            </a:r>
          </a:p>
        </p:txBody>
      </p:sp>
      <p:graphicFrame>
        <p:nvGraphicFramePr>
          <p:cNvPr id="6" name="Sisällön paikkamerkki 5">
            <a:extLst>
              <a:ext uri="{FF2B5EF4-FFF2-40B4-BE49-F238E27FC236}">
                <a16:creationId xmlns:a16="http://schemas.microsoft.com/office/drawing/2014/main" id="{AACB4E67-587B-A3DB-C1AC-E8AAF5AB79D0}"/>
              </a:ext>
            </a:extLst>
          </p:cNvPr>
          <p:cNvGraphicFramePr>
            <a:graphicFrameLocks noGrp="1"/>
          </p:cNvGraphicFramePr>
          <p:nvPr>
            <p:ph idx="1"/>
            <p:extLst>
              <p:ext uri="{D42A27DB-BD31-4B8C-83A1-F6EECF244321}">
                <p14:modId xmlns:p14="http://schemas.microsoft.com/office/powerpoint/2010/main" val="3502292833"/>
              </p:ext>
            </p:extLst>
          </p:nvPr>
        </p:nvGraphicFramePr>
        <p:xfrm>
          <a:off x="5189538" y="987425"/>
          <a:ext cx="6451600" cy="48180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kstin paikkamerkki 3">
            <a:extLst>
              <a:ext uri="{FF2B5EF4-FFF2-40B4-BE49-F238E27FC236}">
                <a16:creationId xmlns:a16="http://schemas.microsoft.com/office/drawing/2014/main" id="{03671064-9456-9499-C660-D4C7CAD6B06D}"/>
              </a:ext>
            </a:extLst>
          </p:cNvPr>
          <p:cNvSpPr>
            <a:spLocks noGrp="1"/>
          </p:cNvSpPr>
          <p:nvPr>
            <p:ph type="body" sz="half" idx="2"/>
          </p:nvPr>
        </p:nvSpPr>
        <p:spPr>
          <a:xfrm>
            <a:off x="550864" y="1611085"/>
            <a:ext cx="4717822" cy="4528457"/>
          </a:xfrm>
        </p:spPr>
        <p:txBody>
          <a:bodyPr>
            <a:normAutofit fontScale="92500"/>
          </a:bodyPr>
          <a:lstStyle/>
          <a:p>
            <a:r>
              <a:rPr lang="fi-FI"/>
              <a:t>Kehitetty työllisyyspalveluiden vaikuttavuusmalli koostuu 5 osakokonaisuudesta. Mallinnuksen lähtökohtana oli </a:t>
            </a:r>
            <a:r>
              <a:rPr lang="fi-FI" err="1"/>
              <a:t>Work&amp;Stay</a:t>
            </a:r>
            <a:r>
              <a:rPr lang="fi-FI"/>
              <a:t> –projektin työelämätulkkipalvelun ja sen arviointikokemukset. Palvelun tarve, sisältö ja kohdentaminen oli siten määritelty sekä yleisellä tasolla että kuntakohtaisilla painotuksilla etukäteen. Hankkeessa tuotettu valmennuspalvelu ei sisältänyt viranomaiselle kuuluvaa toimivaltaa. Palveluun osallistumisesta ja velvoittavuudesta oli kuitenkin työttömien työnhakijoiden kanssa sovittu asiakassuunnitelmassa. </a:t>
            </a:r>
          </a:p>
          <a:p>
            <a:endParaRPr lang="fi-FI"/>
          </a:p>
          <a:p>
            <a:r>
              <a:rPr lang="fi-FI"/>
              <a:t>Työelämätulkkia ja kertyneitä arviointikokemuksia on käytetty lähtökohtana mallinnuksessa. </a:t>
            </a:r>
          </a:p>
          <a:p>
            <a:r>
              <a:rPr lang="fi-FI"/>
              <a:t>Mallinnuksen soveltuvuutta täysin toisentyyppisiin työllisyyspalveluihin, kuten tukityöllistämiseen tai tutkintokoulutukseen voi pitää suuntaa antavana.</a:t>
            </a:r>
            <a:r>
              <a:rPr lang="fi-FI">
                <a:highlight>
                  <a:srgbClr val="FF0000"/>
                </a:highlight>
              </a:rPr>
              <a:t> </a:t>
            </a:r>
          </a:p>
        </p:txBody>
      </p:sp>
      <p:sp>
        <p:nvSpPr>
          <p:cNvPr id="5" name="Dian numeron paikkamerkki 4">
            <a:extLst>
              <a:ext uri="{FF2B5EF4-FFF2-40B4-BE49-F238E27FC236}">
                <a16:creationId xmlns:a16="http://schemas.microsoft.com/office/drawing/2014/main" id="{69252521-A7D1-DACD-E07F-8DF76274E887}"/>
              </a:ext>
            </a:extLst>
          </p:cNvPr>
          <p:cNvSpPr>
            <a:spLocks noGrp="1"/>
          </p:cNvSpPr>
          <p:nvPr>
            <p:ph type="sldNum" sz="quarter" idx="12"/>
          </p:nvPr>
        </p:nvSpPr>
        <p:spPr/>
        <p:txBody>
          <a:bodyPr/>
          <a:lstStyle/>
          <a:p>
            <a:fld id="{D106FC8A-82DD-A442-9B6A-8A71E88F6711}" type="slidenum">
              <a:rPr lang="en-FI" smtClean="0"/>
              <a:t>35</a:t>
            </a:fld>
            <a:endParaRPr lang="en-FI"/>
          </a:p>
        </p:txBody>
      </p:sp>
    </p:spTree>
    <p:extLst>
      <p:ext uri="{BB962C8B-B14F-4D97-AF65-F5344CB8AC3E}">
        <p14:creationId xmlns:p14="http://schemas.microsoft.com/office/powerpoint/2010/main" val="6555905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F09FF3-A0DE-211C-12D4-9C3CCEA06085}"/>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9635F80E-91B8-C109-B885-E1C63EBCE35E}"/>
              </a:ext>
            </a:extLst>
          </p:cNvPr>
          <p:cNvSpPr>
            <a:spLocks noGrp="1"/>
          </p:cNvSpPr>
          <p:nvPr>
            <p:ph type="title"/>
          </p:nvPr>
        </p:nvSpPr>
        <p:spPr>
          <a:xfrm>
            <a:off x="550863" y="448574"/>
            <a:ext cx="8854393" cy="1037771"/>
          </a:xfrm>
        </p:spPr>
        <p:txBody>
          <a:bodyPr anchor="t">
            <a:normAutofit/>
          </a:bodyPr>
          <a:lstStyle/>
          <a:p>
            <a:r>
              <a:rPr lang="fi-FI" sz="2900"/>
              <a:t>Palvelun tarve ja kohdentaminen </a:t>
            </a:r>
          </a:p>
        </p:txBody>
      </p:sp>
      <p:graphicFrame>
        <p:nvGraphicFramePr>
          <p:cNvPr id="6" name="Sisällön paikkamerkki 5">
            <a:extLst>
              <a:ext uri="{FF2B5EF4-FFF2-40B4-BE49-F238E27FC236}">
                <a16:creationId xmlns:a16="http://schemas.microsoft.com/office/drawing/2014/main" id="{7319B027-53EC-AAFA-D1EB-1ACE7895A04A}"/>
              </a:ext>
            </a:extLst>
          </p:cNvPr>
          <p:cNvGraphicFramePr>
            <a:graphicFrameLocks noGrp="1"/>
          </p:cNvGraphicFramePr>
          <p:nvPr>
            <p:ph idx="1"/>
            <p:extLst>
              <p:ext uri="{D42A27DB-BD31-4B8C-83A1-F6EECF244321}">
                <p14:modId xmlns:p14="http://schemas.microsoft.com/office/powerpoint/2010/main" val="717445871"/>
              </p:ext>
            </p:extLst>
          </p:nvPr>
        </p:nvGraphicFramePr>
        <p:xfrm>
          <a:off x="8374742" y="1466397"/>
          <a:ext cx="3571195" cy="38313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kstin paikkamerkki 3">
            <a:extLst>
              <a:ext uri="{FF2B5EF4-FFF2-40B4-BE49-F238E27FC236}">
                <a16:creationId xmlns:a16="http://schemas.microsoft.com/office/drawing/2014/main" id="{2986F488-AB94-ACF4-F378-A561D59CC24F}"/>
              </a:ext>
            </a:extLst>
          </p:cNvPr>
          <p:cNvSpPr>
            <a:spLocks noGrp="1"/>
          </p:cNvSpPr>
          <p:nvPr>
            <p:ph type="body" sz="half" idx="2"/>
          </p:nvPr>
        </p:nvSpPr>
        <p:spPr>
          <a:xfrm>
            <a:off x="560388" y="1190445"/>
            <a:ext cx="7507287" cy="5188471"/>
          </a:xfrm>
        </p:spPr>
        <p:txBody>
          <a:bodyPr>
            <a:normAutofit fontScale="70000" lnSpcReduction="20000"/>
          </a:bodyPr>
          <a:lstStyle/>
          <a:p>
            <a:r>
              <a:rPr lang="fi-FI"/>
              <a:t>&gt; Palvelu </a:t>
            </a:r>
            <a:r>
              <a:rPr lang="fi-FI" b="1"/>
              <a:t>kohdentuu</a:t>
            </a:r>
            <a:r>
              <a:rPr lang="fi-FI"/>
              <a:t> </a:t>
            </a:r>
            <a:r>
              <a:rPr lang="fi-FI" b="1"/>
              <a:t>siitä aidosti hyötyville: </a:t>
            </a:r>
            <a:r>
              <a:rPr lang="fi-FI"/>
              <a:t>Palvelun tarvitsijoita on tyypillisesti enemmän kuin palvelusta hyötyviä. </a:t>
            </a:r>
          </a:p>
          <a:p>
            <a:pPr marL="285750" indent="-285750">
              <a:buFont typeface="Arial" panose="020B0604020202020204" pitchFamily="34" charset="0"/>
              <a:buChar char="•"/>
            </a:pPr>
            <a:r>
              <a:rPr lang="fi-FI" i="1">
                <a:solidFill>
                  <a:srgbClr val="00B050"/>
                </a:solidFill>
              </a:rPr>
              <a:t>Työelämätulkkipalvelussa otettiin käyttöön asiakkaan </a:t>
            </a:r>
            <a:r>
              <a:rPr lang="fi-FI" b="1" i="1">
                <a:solidFill>
                  <a:srgbClr val="00B050"/>
                </a:solidFill>
              </a:rPr>
              <a:t>työllistymispotentiaalin </a:t>
            </a:r>
            <a:r>
              <a:rPr lang="fi-FI" i="1">
                <a:solidFill>
                  <a:srgbClr val="00B050"/>
                </a:solidFill>
              </a:rPr>
              <a:t>määrittäminen palvelun alkuvaiheessa. Tätä voitaisiin käyttää hyvänä lähtökohtana palvelun kohdentamiselle. Perusteltua olisi huolehtia, että palveluun ei ohjaudu kuitenkaan ”liian hyviä” tai toisaalta ”liian vaativia” asiakkaita. </a:t>
            </a:r>
          </a:p>
          <a:p>
            <a:endParaRPr lang="fi-FI"/>
          </a:p>
          <a:p>
            <a:r>
              <a:rPr lang="fi-FI"/>
              <a:t>&gt; Palvelu on </a:t>
            </a:r>
            <a:r>
              <a:rPr lang="fi-FI" b="1"/>
              <a:t>selkeä ja ymmärrettävä </a:t>
            </a:r>
          </a:p>
          <a:p>
            <a:pPr marL="342900" indent="-342900">
              <a:buFont typeface="Arial" panose="020B0604020202020204" pitchFamily="34" charset="0"/>
              <a:buChar char="•"/>
            </a:pPr>
            <a:r>
              <a:rPr lang="fi-FI" b="1"/>
              <a:t>Asiakasohjauksesta vastaaville viranomaisille</a:t>
            </a:r>
            <a:r>
              <a:rPr lang="fi-FI"/>
              <a:t>, jotta palvelu voidaan kohdentaa oikein. </a:t>
            </a:r>
            <a:r>
              <a:rPr lang="fi-FI" i="1">
                <a:solidFill>
                  <a:srgbClr val="00B050"/>
                </a:solidFill>
              </a:rPr>
              <a:t>Virkailijat kokivat hankkeen toiminnan selkeytyneen erityisesti siinä vaiheessa, kun TE-uudistus toi viranomaistyön kuntiin. Työllistymispotentiaalin arviointitapaa kannattaisi jalostaa myös viranomaistyöhön ennen palveluihin ohjautumista. Ohjautuminen hankkeelle tapahtui montaa reittiä. Jatkossa kannattaisi selkeyttää asiakaskriteereitä (esim. työttömyyden kesto, työllistymispotentiaali, aiempi palveluhistoria) ja sitä, että ohjaus työllisyyspalveluun tapahtuu työvoimaviranomaisen toimesta. Palvelu kannattaa aina linkittää tiivisti viranomaistyöhön. </a:t>
            </a:r>
          </a:p>
          <a:p>
            <a:pPr marL="342900" indent="-342900">
              <a:buFont typeface="Arial" panose="020B0604020202020204" pitchFamily="34" charset="0"/>
              <a:buChar char="•"/>
            </a:pPr>
            <a:r>
              <a:rPr lang="fi-FI" b="1"/>
              <a:t>Asiakkaalle itselleen</a:t>
            </a:r>
            <a:r>
              <a:rPr lang="fi-FI"/>
              <a:t>, jotta hän tietää mitä odottaa ja miten voi itse vaikuttaa tavoiteltavaan muutokseen; asiakkaan käyttämisvaikutusten ja omatoimijuuteen ohjaamisella on usein kaikkein ratkaisevin vaikutus lopputulemiin. </a:t>
            </a:r>
            <a:r>
              <a:rPr lang="fi-FI" i="1">
                <a:solidFill>
                  <a:srgbClr val="00B050"/>
                </a:solidFill>
              </a:rPr>
              <a:t>Asiakkaiden kokema hyöty Työelämätulkkipalveluista oli keskimäärin hyvä.  </a:t>
            </a:r>
          </a:p>
          <a:p>
            <a:pPr marL="342900" indent="-342900">
              <a:buFont typeface="Arial" panose="020B0604020202020204" pitchFamily="34" charset="0"/>
              <a:buChar char="•"/>
            </a:pPr>
            <a:endParaRPr lang="fi-FI" i="1">
              <a:solidFill>
                <a:srgbClr val="00B050"/>
              </a:solidFill>
            </a:endParaRPr>
          </a:p>
          <a:p>
            <a:r>
              <a:rPr lang="fi-FI"/>
              <a:t>&gt; Onko palveluilla </a:t>
            </a:r>
            <a:r>
              <a:rPr lang="fi-FI" b="1"/>
              <a:t>kysyntää työmarkkinoilla</a:t>
            </a:r>
            <a:r>
              <a:rPr lang="fi-FI"/>
              <a:t>?</a:t>
            </a:r>
          </a:p>
          <a:p>
            <a:pPr marL="342900" indent="-342900">
              <a:buFont typeface="Arial" panose="020B0604020202020204" pitchFamily="34" charset="0"/>
              <a:buChar char="•"/>
            </a:pPr>
            <a:r>
              <a:rPr lang="fi-FI"/>
              <a:t>Työllisyyspalvelun vaikuttavuutta edesauttaa, että tarjottavilla ratkaisuilla ja palveluun ohjattavilla asiakkailla on mahdollisuuksia </a:t>
            </a:r>
            <a:r>
              <a:rPr lang="fi-FI" err="1"/>
              <a:t>poluttua</a:t>
            </a:r>
            <a:r>
              <a:rPr lang="fi-FI"/>
              <a:t> työmarkkinoille ja palveluilla on aitoa kysyntää työmarkkinoilla. Palvelun ei tulisi korvata eikä syrjäyttää työtä itsessään (esim. jo valmiiksi ilmoitettuihin työpaikkoihin ohjaaminen), joskin tälläkin voi olla sosiaalisen yhdenvertaisuuden näkökulmasta vaikuttavaa: olemassa olevaan työpaikkaan pääsee sellainen henkilö, joka siihen ei muuten pääsisi. Itse palvelumallissa kannattaa edistää uusia työnpaikkojen syntymistä (helpotetaanko työnantajien työllistämiskynnystä, tunnistetaanko piilotyöpaikkoja tai piileviä työvoimatarpeita). </a:t>
            </a:r>
            <a:r>
              <a:rPr lang="fi-FI" i="1">
                <a:solidFill>
                  <a:srgbClr val="00B050"/>
                </a:solidFill>
              </a:rPr>
              <a:t>Työelämätulkki-palvelussa yrityksiin suunnattua yhteistyötä on tehty menestyksekkäästi ja kroonisesta työvoimapuolasta kärsivällä vielä kohtuullisen matalan työttömyysasteen toiminta-alueella palvelulla on edesautettu työvoimareservien tehokkaampaa käyttöä ja heikommassa asemassa olevien työmahdollisuuksien syntymistä. </a:t>
            </a:r>
          </a:p>
        </p:txBody>
      </p:sp>
      <p:sp>
        <p:nvSpPr>
          <p:cNvPr id="5" name="Dian numeron paikkamerkki 4">
            <a:extLst>
              <a:ext uri="{FF2B5EF4-FFF2-40B4-BE49-F238E27FC236}">
                <a16:creationId xmlns:a16="http://schemas.microsoft.com/office/drawing/2014/main" id="{3B2C5CFA-5CCB-BBBC-2B07-BFF6F8B6F71D}"/>
              </a:ext>
            </a:extLst>
          </p:cNvPr>
          <p:cNvSpPr>
            <a:spLocks noGrp="1"/>
          </p:cNvSpPr>
          <p:nvPr>
            <p:ph type="sldNum" sz="quarter" idx="12"/>
          </p:nvPr>
        </p:nvSpPr>
        <p:spPr/>
        <p:txBody>
          <a:bodyPr/>
          <a:lstStyle/>
          <a:p>
            <a:fld id="{D106FC8A-82DD-A442-9B6A-8A71E88F6711}" type="slidenum">
              <a:rPr lang="en-FI" smtClean="0"/>
              <a:t>36</a:t>
            </a:fld>
            <a:endParaRPr lang="en-FI"/>
          </a:p>
        </p:txBody>
      </p:sp>
    </p:spTree>
    <p:extLst>
      <p:ext uri="{BB962C8B-B14F-4D97-AF65-F5344CB8AC3E}">
        <p14:creationId xmlns:p14="http://schemas.microsoft.com/office/powerpoint/2010/main" val="39328219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3834B9-5514-CAD4-B705-FC93D58F646D}"/>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63308C3A-FC6A-FF0C-31CA-A1A6D4CFCA0C}"/>
              </a:ext>
            </a:extLst>
          </p:cNvPr>
          <p:cNvSpPr>
            <a:spLocks noGrp="1"/>
          </p:cNvSpPr>
          <p:nvPr>
            <p:ph type="title"/>
          </p:nvPr>
        </p:nvSpPr>
        <p:spPr>
          <a:xfrm>
            <a:off x="550863" y="457201"/>
            <a:ext cx="8854393" cy="508000"/>
          </a:xfrm>
        </p:spPr>
        <p:txBody>
          <a:bodyPr>
            <a:normAutofit fontScale="90000"/>
          </a:bodyPr>
          <a:lstStyle/>
          <a:p>
            <a:r>
              <a:rPr lang="fi-FI"/>
              <a:t>Palvelun sisältö ja palveluprosessi</a:t>
            </a:r>
          </a:p>
        </p:txBody>
      </p:sp>
      <p:sp>
        <p:nvSpPr>
          <p:cNvPr id="4" name="Tekstin paikkamerkki 3">
            <a:extLst>
              <a:ext uri="{FF2B5EF4-FFF2-40B4-BE49-F238E27FC236}">
                <a16:creationId xmlns:a16="http://schemas.microsoft.com/office/drawing/2014/main" id="{5E0166A2-38F1-CF76-E6B1-EAE5EF9929B3}"/>
              </a:ext>
            </a:extLst>
          </p:cNvPr>
          <p:cNvSpPr>
            <a:spLocks noGrp="1"/>
          </p:cNvSpPr>
          <p:nvPr>
            <p:ph type="body" sz="half" idx="2"/>
          </p:nvPr>
        </p:nvSpPr>
        <p:spPr>
          <a:xfrm>
            <a:off x="579438" y="1092200"/>
            <a:ext cx="7735887" cy="5110192"/>
          </a:xfrm>
        </p:spPr>
        <p:txBody>
          <a:bodyPr>
            <a:normAutofit fontScale="62500" lnSpcReduction="20000"/>
          </a:bodyPr>
          <a:lstStyle/>
          <a:p>
            <a:r>
              <a:rPr lang="fi-FI"/>
              <a:t>&gt; Miten palvelu </a:t>
            </a:r>
            <a:r>
              <a:rPr lang="fi-FI" b="1"/>
              <a:t>asemoituu </a:t>
            </a:r>
            <a:r>
              <a:rPr lang="fi-FI"/>
              <a:t>muihin työvoimapalveluihin? Onko palvelu luonteeltaan tiettyyn hetkeen tarkoitettu erillispalvelu vai pitkittäisempi ja prosessimaisempi tukipalvelu suhteessa asiakkaan palveluprosessiin, työnhakuun liittyviin yleisiin velvoitteisiin sekä viranomaistyöhön.  </a:t>
            </a:r>
          </a:p>
          <a:p>
            <a:pPr marL="342900" indent="-342900">
              <a:buFont typeface="Arial" panose="020B0604020202020204" pitchFamily="34" charset="0"/>
              <a:buChar char="•"/>
            </a:pPr>
            <a:r>
              <a:rPr lang="fi-FI"/>
              <a:t>Palvelun luonteen perusteella tulisi määrittää palvelun </a:t>
            </a:r>
            <a:r>
              <a:rPr lang="fi-FI" b="1"/>
              <a:t>kesto. </a:t>
            </a:r>
            <a:r>
              <a:rPr lang="fi-FI"/>
              <a:t>Tällä on vaikutus työllistymisen sekä palvelun laskennallisiin työllisyysvaikutuksiin. Mikäli kyseessä on erillispalvelu, kesto on syytä pitää rajattuna ja suhteuttaa, missä ajassa tavoiteltaviin muutoksiin on palvelun avulla päästävissä. Mikäli haluttu tulos ei synny tietyssä etukäteen määritellyssä ajassa, palvelu tulisi selkeästi päättää.</a:t>
            </a:r>
          </a:p>
          <a:p>
            <a:pPr marL="800100" lvl="1" indent="-342900">
              <a:buFont typeface="Arial" panose="020B0604020202020204" pitchFamily="34" charset="0"/>
              <a:buChar char="•"/>
            </a:pPr>
            <a:r>
              <a:rPr lang="fi-FI"/>
              <a:t>Kuntien työttömyysturvan kannustinmallin näkökulmasta palveluita ja palveluprosessia pitäisi yleisesti pyrkiä lyhentämään. Pidempi kesto voi tietyillä kohderyhmillä lisätä työllistymisen yleistä todennäköisyyttä – riippumatta mitä apua palvelu tarjoaa. Toisilla taas työllistymisen pitkittyminen voi etäännyttää työmarkkinoilta ja vaikeuttaa tilannetta. </a:t>
            </a:r>
          </a:p>
          <a:p>
            <a:pPr marL="800100" lvl="1" indent="-342900">
              <a:buFont typeface="Arial" panose="020B0604020202020204" pitchFamily="34" charset="0"/>
              <a:buChar char="•"/>
            </a:pPr>
            <a:r>
              <a:rPr lang="fi-FI"/>
              <a:t>Mikäli kyseessä on nk. pitkittäisempi ja prosessimaisempi palvelu, tulisi palvelun perustua lyhentämään työllistymiseen tarvittavaa aikaa ja arvioida vaikutuksia tämän tehostumisen myötä. </a:t>
            </a:r>
          </a:p>
          <a:p>
            <a:pPr marL="342900" indent="-342900">
              <a:buFont typeface="Arial" panose="020B0604020202020204" pitchFamily="34" charset="0"/>
              <a:buChar char="•"/>
            </a:pPr>
            <a:r>
              <a:rPr lang="fi-FI"/>
              <a:t>Miten palvelu suhtautuu </a:t>
            </a:r>
            <a:r>
              <a:rPr lang="fi-FI" b="1"/>
              <a:t>muihin vastaaviin palveluihin</a:t>
            </a:r>
            <a:r>
              <a:rPr lang="fi-FI"/>
              <a:t>. Missä määrin palvelussa on omaa apua missä määrin hyödynnetään olemassa olevia muita – tuottaako palvelu lisäarvoa olemassa oleviin palveluihin. </a:t>
            </a:r>
          </a:p>
          <a:p>
            <a:pPr marL="800100" lvl="1" indent="-342900">
              <a:buFont typeface="Arial" panose="020B0604020202020204" pitchFamily="34" charset="0"/>
              <a:buChar char="•"/>
            </a:pPr>
            <a:r>
              <a:rPr lang="fi-FI" i="1">
                <a:solidFill>
                  <a:srgbClr val="00B050"/>
                </a:solidFill>
              </a:rPr>
              <a:t>Työelämätulkkipalvelun rinnalla on ollut toteuttamisalueellaan vain vähän vastaavia tai vastaavalle kohderyhmälle suunnattuja palveluita tarjolla. Virkailijoiden palautteen perusteella palvelulla on ollut selkeä paikka. Palvelu ei ole syrjäyttänyt muita palveluita ja on voinut myös vähentää tarvetta tarjota muita työvoimapalveluita. </a:t>
            </a:r>
          </a:p>
          <a:p>
            <a:pPr marL="800100" lvl="1" indent="-342900">
              <a:buFont typeface="Arial" panose="020B0604020202020204" pitchFamily="34" charset="0"/>
              <a:buChar char="•"/>
            </a:pPr>
            <a:r>
              <a:rPr lang="fi-FI" i="1">
                <a:solidFill>
                  <a:srgbClr val="00B050"/>
                </a:solidFill>
              </a:rPr>
              <a:t>Työelämätulkkipalvelussa tarjottava apu erosi määrällisesti varsin runsaasti eri toteuttajatahojen välillä. Tämä voi johtua myös asiakasaineksesta, palvelun kestosta sekä kirjauskäytännöistä. Palvelun tehokkuuden arvioinnin kannalta on tärkeää kehittää ja yhdenmukaistaa kirjauskäytäntöjä. </a:t>
            </a:r>
            <a:r>
              <a:rPr lang="fi-FI" b="1" i="1">
                <a:solidFill>
                  <a:srgbClr val="00B050"/>
                </a:solidFill>
              </a:rPr>
              <a:t>Kovin suurta merkitystä kuitenkaan ei välttämättä ole toimenpiteiden määrällä tai sisällöllä vaan ajallisella kestolla ja lopputulemilla. </a:t>
            </a:r>
            <a:r>
              <a:rPr lang="fi-FI" i="1">
                <a:solidFill>
                  <a:srgbClr val="00B050"/>
                </a:solidFill>
              </a:rPr>
              <a:t>Työelämätulkkipalvelun yksi vahvuus on ollut liikkumavara ja vapausaste tuottaa sellaista apua, jota kukin asiakas yksilöllisesti tarvitsee sekä mikä on toteuttaja-alueella toimivinta. </a:t>
            </a:r>
          </a:p>
          <a:p>
            <a:pPr marL="800100" lvl="1" indent="-342900">
              <a:buFont typeface="Arial" panose="020B0604020202020204" pitchFamily="34" charset="0"/>
              <a:buChar char="•"/>
            </a:pPr>
            <a:r>
              <a:rPr lang="fi-FI"/>
              <a:t>Muiden palveluiden käyttöä tulisi arvioida tarkkaan. Palvelu ei automaattisesti saisi perustua muiden palveluiden käyttöön tai kysynnän kasvattamiseen. Päinvastaisessa tilanteessa palvelun vaikutus lisääntyy, jos sen avulla onnistutaan vähentämään muiden palveluiden kysyntää ja tarvetta. Tämä tulkinta ei kuitenkaan päde kaikkiin asiakkaisiin. Esimerkiksi työelämätulkkipalvelussa on perusteltua, että erityisesti kaikkein haastavimmassa tilanteessa olevien asiakkaiden työllistymisen tueksi rakentuu palvelukokonaisuuksia, joiden avulla oikea-aikaisesti ja kokonaisvaltaisesti edistetään työllistymistä. Tiettyjä palveluita olisi perusteltua jatkaa myös työllistymisen jälkeen varmistaen työllistymisen laatua ja työelämään kiinnittymisen pysyvyyttä. </a:t>
            </a:r>
          </a:p>
          <a:p>
            <a:r>
              <a:rPr lang="fi-FI" i="1">
                <a:solidFill>
                  <a:srgbClr val="00B050"/>
                </a:solidFill>
              </a:rPr>
              <a:t>Työelämätulkkipalvelu vaikuttaisi parhaiten toimivan prosessimaisena palveluna viranomaispalvelun rinnalla. Projektin jatkuvuuden osalta pohdinnassa on ollut, olisiko se kuitenkaan vaikuttavasti yhdistettävissä viranomaistyöhön. Vaikuttaa, että työelämätulkki-palvelussa tarjottu apu on huomattavasti laajempi mitä viranomaistyöhön yleisesti voi katsoa kuuluvaksi. Parhaiten palvelu toimisi viranomaistyön rinnakkaispalveluna tiiviissä yhteystyössä työvoimaviranomaisen kanssa. Viranomaisen tulisi säilyttää oma selkeä ja objektiivinen roolinsa myös palveluiden aloittamiseen ja päättämiseen liittyen, keston ja muiden palveluiden käytön määrittelyyn sekä työnhaun velvoittavuuteen ja tähän liittyviin vallankäytön keinoihin. </a:t>
            </a:r>
          </a:p>
        </p:txBody>
      </p:sp>
      <p:sp>
        <p:nvSpPr>
          <p:cNvPr id="5" name="Dian numeron paikkamerkki 4">
            <a:extLst>
              <a:ext uri="{FF2B5EF4-FFF2-40B4-BE49-F238E27FC236}">
                <a16:creationId xmlns:a16="http://schemas.microsoft.com/office/drawing/2014/main" id="{81D42B23-D5EE-70D5-24D9-084F0C9A5F4A}"/>
              </a:ext>
            </a:extLst>
          </p:cNvPr>
          <p:cNvSpPr>
            <a:spLocks noGrp="1"/>
          </p:cNvSpPr>
          <p:nvPr>
            <p:ph type="sldNum" sz="quarter" idx="12"/>
          </p:nvPr>
        </p:nvSpPr>
        <p:spPr/>
        <p:txBody>
          <a:bodyPr/>
          <a:lstStyle/>
          <a:p>
            <a:fld id="{D106FC8A-82DD-A442-9B6A-8A71E88F6711}" type="slidenum">
              <a:rPr lang="en-FI" smtClean="0"/>
              <a:t>37</a:t>
            </a:fld>
            <a:endParaRPr lang="en-FI"/>
          </a:p>
        </p:txBody>
      </p:sp>
      <p:graphicFrame>
        <p:nvGraphicFramePr>
          <p:cNvPr id="8" name="Sisällön paikkamerkki 5">
            <a:extLst>
              <a:ext uri="{FF2B5EF4-FFF2-40B4-BE49-F238E27FC236}">
                <a16:creationId xmlns:a16="http://schemas.microsoft.com/office/drawing/2014/main" id="{996BF7DD-39B6-5AED-66B9-18B52EACED8D}"/>
              </a:ext>
            </a:extLst>
          </p:cNvPr>
          <p:cNvGraphicFramePr>
            <a:graphicFrameLocks/>
          </p:cNvGraphicFramePr>
          <p:nvPr>
            <p:extLst>
              <p:ext uri="{D42A27DB-BD31-4B8C-83A1-F6EECF244321}">
                <p14:modId xmlns:p14="http://schemas.microsoft.com/office/powerpoint/2010/main" val="3585152434"/>
              </p:ext>
            </p:extLst>
          </p:nvPr>
        </p:nvGraphicFramePr>
        <p:xfrm>
          <a:off x="8374742" y="1466397"/>
          <a:ext cx="3571195" cy="38313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47420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75A8CA-D3C1-ED41-D357-85467064B779}"/>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BA517ECB-912F-0862-2C95-954C975C60E1}"/>
              </a:ext>
            </a:extLst>
          </p:cNvPr>
          <p:cNvSpPr>
            <a:spLocks noGrp="1"/>
          </p:cNvSpPr>
          <p:nvPr>
            <p:ph type="title"/>
          </p:nvPr>
        </p:nvSpPr>
        <p:spPr>
          <a:xfrm>
            <a:off x="550863" y="457201"/>
            <a:ext cx="8854393" cy="508000"/>
          </a:xfrm>
        </p:spPr>
        <p:txBody>
          <a:bodyPr>
            <a:normAutofit fontScale="90000"/>
          </a:bodyPr>
          <a:lstStyle/>
          <a:p>
            <a:r>
              <a:rPr lang="fi-FI"/>
              <a:t>Tietolähteet ja seurantaprosessi</a:t>
            </a:r>
          </a:p>
        </p:txBody>
      </p:sp>
      <p:sp>
        <p:nvSpPr>
          <p:cNvPr id="4" name="Tekstin paikkamerkki 3">
            <a:extLst>
              <a:ext uri="{FF2B5EF4-FFF2-40B4-BE49-F238E27FC236}">
                <a16:creationId xmlns:a16="http://schemas.microsoft.com/office/drawing/2014/main" id="{F6F101A7-D0BE-ED98-72B2-AC69B0414BD3}"/>
              </a:ext>
            </a:extLst>
          </p:cNvPr>
          <p:cNvSpPr>
            <a:spLocks noGrp="1"/>
          </p:cNvSpPr>
          <p:nvPr>
            <p:ph type="body" sz="half" idx="2"/>
          </p:nvPr>
        </p:nvSpPr>
        <p:spPr>
          <a:xfrm>
            <a:off x="579438" y="1092200"/>
            <a:ext cx="7682060" cy="5042786"/>
          </a:xfrm>
        </p:spPr>
        <p:txBody>
          <a:bodyPr>
            <a:normAutofit fontScale="92500" lnSpcReduction="20000"/>
          </a:bodyPr>
          <a:lstStyle/>
          <a:p>
            <a:pPr marL="285750" indent="-285750">
              <a:buFont typeface="Arial" panose="020B0604020202020204" pitchFamily="34" charset="0"/>
              <a:buChar char="•"/>
            </a:pPr>
            <a:r>
              <a:rPr lang="fi-FI"/>
              <a:t>Palveluiden seurantaa varten voidaan hyödyntää viranomaisen asiakastietojärjestelmää (A-TMT). Siinä on kuitenkin erityisesti työllistymisvaikuttavuuteen liittyviä tietopuutteita, jotka liittyvät mm. työllistymisvaikutusten todentamiseen. Tietopuutteita tulisi täydentää erillisellä seurantatiedolla. Täydentävät tietotarpeet voi karkeasti jakaa kolmeen osaan ja vaiheeseen: </a:t>
            </a:r>
          </a:p>
          <a:p>
            <a:pPr marL="742950" lvl="1" indent="-285750">
              <a:buFont typeface="Arial" panose="020B0604020202020204" pitchFamily="34" charset="0"/>
              <a:buChar char="•"/>
            </a:pPr>
            <a:r>
              <a:rPr lang="fi-FI"/>
              <a:t>Lähtötilanne: Työttömyyshistoria (ml. asiakkaan status kuntien maksuvastuun näkökulmasta), aiemmin saadut palvelut sekä työllistymispotentiaali</a:t>
            </a:r>
          </a:p>
          <a:p>
            <a:pPr marL="742950" lvl="1" indent="-285750">
              <a:buFont typeface="Arial" panose="020B0604020202020204" pitchFamily="34" charset="0"/>
              <a:buChar char="•"/>
            </a:pPr>
            <a:r>
              <a:rPr lang="fi-FI"/>
              <a:t>Palveluaika: palvelun kesto, tarjotut palvelut ja toimenpiteet. </a:t>
            </a:r>
          </a:p>
          <a:p>
            <a:pPr marL="742950" lvl="1" indent="-285750">
              <a:buFont typeface="Arial" panose="020B0604020202020204" pitchFamily="34" charset="0"/>
              <a:buChar char="•"/>
            </a:pPr>
            <a:r>
              <a:rPr lang="fi-FI"/>
              <a:t>Palvelun jälkitilanne: Heti, 3 kk jälkeen ja mahdollisesti myös 6 kk jälkeen. Työllistymisen laadun todentaminen. </a:t>
            </a:r>
          </a:p>
          <a:p>
            <a:pPr marL="285750" indent="-285750">
              <a:buFont typeface="Arial" panose="020B0604020202020204" pitchFamily="34" charset="0"/>
              <a:buChar char="•"/>
            </a:pPr>
            <a:r>
              <a:rPr lang="fi-FI"/>
              <a:t>Seurantaa kannattaa ensisijaisesti tehdä henkilöstön toimesta, koska sillä voidaan parantaa entisestään asiakaskokemusta ja varmistaa, että asiakkaan työllistyminen on pysyvää ja mahdolliset muut jatkopolut on hoidossa. </a:t>
            </a:r>
          </a:p>
          <a:p>
            <a:pPr marL="285750" indent="-285750">
              <a:buFont typeface="Arial" panose="020B0604020202020204" pitchFamily="34" charset="0"/>
              <a:buChar char="•"/>
            </a:pPr>
            <a:r>
              <a:rPr lang="fi-FI"/>
              <a:t>Täydentäviä muita suositeltavia tietolähteitä ovat ainakin asiakastyytyväisyysmittaukset, joita voidaan myös vertailla työvoimapalveluiden yleisiin tyytyväisyysmittauksiin.</a:t>
            </a:r>
            <a:r>
              <a:rPr lang="fi-FI">
                <a:highlight>
                  <a:srgbClr val="FFFF00"/>
                </a:highlight>
              </a:rPr>
              <a:t> </a:t>
            </a:r>
          </a:p>
          <a:p>
            <a:pPr marL="285750" indent="-285750">
              <a:buFont typeface="Arial" panose="020B0604020202020204" pitchFamily="34" charset="0"/>
              <a:buChar char="•"/>
            </a:pPr>
            <a:r>
              <a:rPr lang="fi-FI" i="1">
                <a:solidFill>
                  <a:srgbClr val="00B050"/>
                </a:solidFill>
              </a:rPr>
              <a:t>Työelämätulkki-palvelussa ja arvioinnissa on kehitetty seurantamallia ja sitä suositellaan vahvasti jatkettavaksi ja käytettäväksi soveltuvin osin myös muissa palveluissa. </a:t>
            </a:r>
          </a:p>
          <a:p>
            <a:pPr marL="285750" indent="-285750">
              <a:buFont typeface="Arial" panose="020B0604020202020204" pitchFamily="34" charset="0"/>
              <a:buChar char="•"/>
            </a:pPr>
            <a:r>
              <a:rPr lang="fi-FI"/>
              <a:t>Tulevaisuudessa työvoimaviranomaisen käyttöön mahdollisesti saatavat tulorekisteritiedot parantanevat myös työllisyysvaikutusten arvioita ja voivat tätä kautta automatisoida seurantaprosessia.</a:t>
            </a:r>
            <a:r>
              <a:rPr lang="fi-FI">
                <a:solidFill>
                  <a:srgbClr val="00B050"/>
                </a:solidFill>
              </a:rPr>
              <a:t> </a:t>
            </a:r>
          </a:p>
          <a:p>
            <a:endParaRPr lang="fi-FI">
              <a:highlight>
                <a:srgbClr val="FFFF00"/>
              </a:highlight>
            </a:endParaRPr>
          </a:p>
        </p:txBody>
      </p:sp>
      <p:sp>
        <p:nvSpPr>
          <p:cNvPr id="5" name="Dian numeron paikkamerkki 4">
            <a:extLst>
              <a:ext uri="{FF2B5EF4-FFF2-40B4-BE49-F238E27FC236}">
                <a16:creationId xmlns:a16="http://schemas.microsoft.com/office/drawing/2014/main" id="{6618C351-3EAB-BD12-ADBE-104261C89A2D}"/>
              </a:ext>
            </a:extLst>
          </p:cNvPr>
          <p:cNvSpPr>
            <a:spLocks noGrp="1"/>
          </p:cNvSpPr>
          <p:nvPr>
            <p:ph type="sldNum" sz="quarter" idx="12"/>
          </p:nvPr>
        </p:nvSpPr>
        <p:spPr/>
        <p:txBody>
          <a:bodyPr/>
          <a:lstStyle/>
          <a:p>
            <a:fld id="{D106FC8A-82DD-A442-9B6A-8A71E88F6711}" type="slidenum">
              <a:rPr lang="en-FI" smtClean="0"/>
              <a:t>38</a:t>
            </a:fld>
            <a:endParaRPr lang="en-FI"/>
          </a:p>
        </p:txBody>
      </p:sp>
      <p:graphicFrame>
        <p:nvGraphicFramePr>
          <p:cNvPr id="8" name="Sisällön paikkamerkki 5">
            <a:extLst>
              <a:ext uri="{FF2B5EF4-FFF2-40B4-BE49-F238E27FC236}">
                <a16:creationId xmlns:a16="http://schemas.microsoft.com/office/drawing/2014/main" id="{D07DF459-EEAF-0492-0906-62C117C879A8}"/>
              </a:ext>
            </a:extLst>
          </p:cNvPr>
          <p:cNvGraphicFramePr>
            <a:graphicFrameLocks/>
          </p:cNvGraphicFramePr>
          <p:nvPr/>
        </p:nvGraphicFramePr>
        <p:xfrm>
          <a:off x="8374742" y="1466397"/>
          <a:ext cx="3571195" cy="38313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68897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4ADE47-17E2-1FA7-7C10-A6B4E6E78256}"/>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8ABF5735-2790-C564-476A-4911E6A24F86}"/>
              </a:ext>
            </a:extLst>
          </p:cNvPr>
          <p:cNvSpPr>
            <a:spLocks noGrp="1"/>
          </p:cNvSpPr>
          <p:nvPr>
            <p:ph type="title"/>
          </p:nvPr>
        </p:nvSpPr>
        <p:spPr>
          <a:xfrm>
            <a:off x="550863" y="457201"/>
            <a:ext cx="8854393" cy="508000"/>
          </a:xfrm>
        </p:spPr>
        <p:txBody>
          <a:bodyPr>
            <a:normAutofit fontScale="90000"/>
          </a:bodyPr>
          <a:lstStyle/>
          <a:p>
            <a:r>
              <a:rPr lang="fi-FI"/>
              <a:t>Vaikutusanalyysi</a:t>
            </a:r>
          </a:p>
        </p:txBody>
      </p:sp>
      <p:sp>
        <p:nvSpPr>
          <p:cNvPr id="4" name="Tekstin paikkamerkki 3">
            <a:extLst>
              <a:ext uri="{FF2B5EF4-FFF2-40B4-BE49-F238E27FC236}">
                <a16:creationId xmlns:a16="http://schemas.microsoft.com/office/drawing/2014/main" id="{7BAF02F9-0028-459E-CB1A-F67ABA4F081E}"/>
              </a:ext>
            </a:extLst>
          </p:cNvPr>
          <p:cNvSpPr>
            <a:spLocks noGrp="1"/>
          </p:cNvSpPr>
          <p:nvPr>
            <p:ph type="body" sz="half" idx="2"/>
          </p:nvPr>
        </p:nvSpPr>
        <p:spPr>
          <a:xfrm>
            <a:off x="579438" y="1092200"/>
            <a:ext cx="7735887" cy="5765800"/>
          </a:xfrm>
        </p:spPr>
        <p:txBody>
          <a:bodyPr>
            <a:normAutofit lnSpcReduction="10000"/>
          </a:bodyPr>
          <a:lstStyle/>
          <a:p>
            <a:r>
              <a:rPr lang="fi-FI"/>
              <a:t>Vaikutusanalyysin lähtökohtana on riittävän laaja ja laadukas seurantatieto palvelun kohteena olevista asiakkaista ja heidän tilanteestaan työllistymisen näkökulmasta. Tällä varmistetaan riittävän pätevät ja luotettavat johtopäätökset vaikutuksista. Vaikutusanalyysissä tulisi keskittyä ainakin kolmeen toisiinsa sidoksissa olevaan näkökulmaan: </a:t>
            </a:r>
          </a:p>
          <a:p>
            <a:pPr marL="285750" indent="-285750">
              <a:buFont typeface="Arial" panose="020B0604020202020204" pitchFamily="34" charset="0"/>
              <a:buChar char="•"/>
            </a:pPr>
            <a:r>
              <a:rPr lang="fi-FI" b="1"/>
              <a:t>Työllistymiseen</a:t>
            </a:r>
            <a:r>
              <a:rPr lang="fi-FI"/>
              <a:t>; Suhteutettuna työllistymiseen vastaavista muista palveluista tai tyypilliseen työllistymiseen eri työttömyysvaiheissa. </a:t>
            </a:r>
          </a:p>
          <a:p>
            <a:pPr marL="742950" lvl="1" indent="-285750">
              <a:buFont typeface="Arial" panose="020B0604020202020204" pitchFamily="34" charset="0"/>
              <a:buChar char="•"/>
            </a:pPr>
            <a:r>
              <a:rPr lang="fi-FI"/>
              <a:t>Onko palvelulla ylletty suhteellisesti parempiin tuloksiin</a:t>
            </a:r>
          </a:p>
          <a:p>
            <a:pPr marL="742950" lvl="1" indent="-285750">
              <a:buFont typeface="Arial" panose="020B0604020202020204" pitchFamily="34" charset="0"/>
              <a:buChar char="•"/>
            </a:pPr>
            <a:r>
              <a:rPr lang="fi-FI"/>
              <a:t>Onko palvelulla nopeutettu tai tehostettu työllistymisvirtoja</a:t>
            </a:r>
          </a:p>
          <a:p>
            <a:pPr marL="742950" lvl="1" indent="-285750">
              <a:buFont typeface="Arial" panose="020B0604020202020204" pitchFamily="34" charset="0"/>
              <a:buChar char="•"/>
            </a:pPr>
            <a:r>
              <a:rPr lang="fi-FI"/>
              <a:t>Onko palvelun avulla kyetty työllistämään niitä asiakkaita, joiden valmiudet ovat ennakolta arvioituna heikoimmat</a:t>
            </a:r>
          </a:p>
          <a:p>
            <a:pPr marL="285750" indent="-285750">
              <a:buFont typeface="Arial" panose="020B0604020202020204" pitchFamily="34" charset="0"/>
              <a:buChar char="•"/>
            </a:pPr>
            <a:r>
              <a:rPr lang="fi-FI" b="1"/>
              <a:t>Taloudellisuus</a:t>
            </a:r>
            <a:r>
              <a:rPr lang="fi-FI"/>
              <a:t>; Palvelun kustannuksia tulisi suhteuttaa asiakasmääriin ja vertailla muihin vastaaviin palveluihin sekä työvoimapalveluiden laskennallisiin asiakaskohtaisiin kustannuksiin </a:t>
            </a:r>
          </a:p>
          <a:p>
            <a:pPr marL="285750" indent="-285750">
              <a:buFont typeface="Arial" panose="020B0604020202020204" pitchFamily="34" charset="0"/>
              <a:buChar char="•"/>
            </a:pPr>
            <a:r>
              <a:rPr lang="fi-FI" b="1"/>
              <a:t>Kuntatalousvaikutukset</a:t>
            </a:r>
            <a:r>
              <a:rPr lang="fi-FI"/>
              <a:t>; Talousvaikutusten laskentatapoja on erilaisia, mutta niiden tulisi perustua </a:t>
            </a:r>
          </a:p>
          <a:p>
            <a:pPr marL="742950" lvl="1" indent="-285750">
              <a:buFont typeface="Arial" panose="020B0604020202020204" pitchFamily="34" charset="0"/>
              <a:buChar char="•"/>
            </a:pPr>
            <a:r>
              <a:rPr lang="fi-FI" b="1"/>
              <a:t>työllisyysvaikutuksiin </a:t>
            </a:r>
            <a:r>
              <a:rPr lang="fi-FI"/>
              <a:t>=</a:t>
            </a:r>
            <a:r>
              <a:rPr lang="fi-FI" b="1"/>
              <a:t> </a:t>
            </a:r>
            <a:r>
              <a:rPr lang="fi-FI"/>
              <a:t>mahdollisimman suuren </a:t>
            </a:r>
            <a:r>
              <a:rPr lang="fi-FI" err="1"/>
              <a:t>sosiotaloudellisen</a:t>
            </a:r>
            <a:r>
              <a:rPr lang="fi-FI"/>
              <a:t> arvon tuottaminen</a:t>
            </a:r>
          </a:p>
          <a:p>
            <a:pPr marL="742950" lvl="1" indent="-285750">
              <a:buFont typeface="Arial" panose="020B0604020202020204" pitchFamily="34" charset="0"/>
              <a:buChar char="•"/>
            </a:pPr>
            <a:r>
              <a:rPr lang="fi-FI" b="1"/>
              <a:t>palvelun taloudellisuuteen </a:t>
            </a:r>
            <a:r>
              <a:rPr lang="fi-FI"/>
              <a:t>=</a:t>
            </a:r>
            <a:r>
              <a:rPr lang="fi-FI" b="1"/>
              <a:t> </a:t>
            </a:r>
            <a:r>
              <a:rPr lang="fi-FI"/>
              <a:t>julkisten varojen mahdollisimman tehokas käyttö</a:t>
            </a:r>
          </a:p>
          <a:p>
            <a:pPr lvl="1"/>
            <a:r>
              <a:rPr lang="fi-FI"/>
              <a:t>tai näiden yhdistelmiin. </a:t>
            </a:r>
          </a:p>
          <a:p>
            <a:endParaRPr lang="fi-FI"/>
          </a:p>
          <a:p>
            <a:pPr lvl="1"/>
            <a:r>
              <a:rPr lang="fi-FI">
                <a:highlight>
                  <a:srgbClr val="FFFF00"/>
                </a:highlight>
              </a:rPr>
              <a:t>  </a:t>
            </a:r>
          </a:p>
          <a:p>
            <a:pPr marL="285750" indent="-285750">
              <a:buFont typeface="Arial" panose="020B0604020202020204" pitchFamily="34" charset="0"/>
              <a:buChar char="•"/>
            </a:pPr>
            <a:endParaRPr lang="fi-FI">
              <a:highlight>
                <a:srgbClr val="FFFF00"/>
              </a:highlight>
            </a:endParaRPr>
          </a:p>
        </p:txBody>
      </p:sp>
      <p:sp>
        <p:nvSpPr>
          <p:cNvPr id="5" name="Dian numeron paikkamerkki 4">
            <a:extLst>
              <a:ext uri="{FF2B5EF4-FFF2-40B4-BE49-F238E27FC236}">
                <a16:creationId xmlns:a16="http://schemas.microsoft.com/office/drawing/2014/main" id="{B40D64E8-C45A-6ABC-C788-B73CB6564679}"/>
              </a:ext>
            </a:extLst>
          </p:cNvPr>
          <p:cNvSpPr>
            <a:spLocks noGrp="1"/>
          </p:cNvSpPr>
          <p:nvPr>
            <p:ph type="sldNum" sz="quarter" idx="12"/>
          </p:nvPr>
        </p:nvSpPr>
        <p:spPr/>
        <p:txBody>
          <a:bodyPr/>
          <a:lstStyle/>
          <a:p>
            <a:fld id="{D106FC8A-82DD-A442-9B6A-8A71E88F6711}" type="slidenum">
              <a:rPr lang="en-FI" smtClean="0"/>
              <a:t>39</a:t>
            </a:fld>
            <a:endParaRPr lang="en-FI"/>
          </a:p>
        </p:txBody>
      </p:sp>
      <p:graphicFrame>
        <p:nvGraphicFramePr>
          <p:cNvPr id="8" name="Sisällön paikkamerkki 5">
            <a:extLst>
              <a:ext uri="{FF2B5EF4-FFF2-40B4-BE49-F238E27FC236}">
                <a16:creationId xmlns:a16="http://schemas.microsoft.com/office/drawing/2014/main" id="{77D88BF8-A22A-3FBD-3A2A-70DC29CB37F3}"/>
              </a:ext>
            </a:extLst>
          </p:cNvPr>
          <p:cNvGraphicFramePr>
            <a:graphicFrameLocks/>
          </p:cNvGraphicFramePr>
          <p:nvPr/>
        </p:nvGraphicFramePr>
        <p:xfrm>
          <a:off x="8374742" y="1466397"/>
          <a:ext cx="3571195" cy="38313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8222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50D69C-1FAE-C950-1508-9C0A30D9E8B3}"/>
              </a:ext>
            </a:extLst>
          </p:cNvPr>
          <p:cNvSpPr>
            <a:spLocks noGrp="1"/>
          </p:cNvSpPr>
          <p:nvPr>
            <p:ph type="title"/>
          </p:nvPr>
        </p:nvSpPr>
        <p:spPr/>
        <p:txBody>
          <a:bodyPr anchor="t"/>
          <a:lstStyle/>
          <a:p>
            <a:r>
              <a:rPr lang="fi-FI"/>
              <a:t>Toimeksianto</a:t>
            </a:r>
          </a:p>
        </p:txBody>
      </p:sp>
      <p:sp>
        <p:nvSpPr>
          <p:cNvPr id="3" name="Sisällön paikkamerkki 2">
            <a:extLst>
              <a:ext uri="{FF2B5EF4-FFF2-40B4-BE49-F238E27FC236}">
                <a16:creationId xmlns:a16="http://schemas.microsoft.com/office/drawing/2014/main" id="{D9D924C5-3D00-20E7-B696-E70638A1E946}"/>
              </a:ext>
            </a:extLst>
          </p:cNvPr>
          <p:cNvSpPr>
            <a:spLocks noGrp="1"/>
          </p:cNvSpPr>
          <p:nvPr>
            <p:ph idx="1"/>
          </p:nvPr>
        </p:nvSpPr>
        <p:spPr>
          <a:xfrm>
            <a:off x="550864" y="1345223"/>
            <a:ext cx="11090274" cy="4484077"/>
          </a:xfrm>
        </p:spPr>
        <p:txBody>
          <a:bodyPr>
            <a:normAutofit/>
          </a:bodyPr>
          <a:lstStyle/>
          <a:p>
            <a:pPr marL="0" indent="0">
              <a:lnSpc>
                <a:spcPct val="110000"/>
              </a:lnSpc>
              <a:spcBef>
                <a:spcPts val="1200"/>
              </a:spcBef>
              <a:spcAft>
                <a:spcPts val="0"/>
              </a:spcAft>
              <a:buNone/>
            </a:pPr>
            <a:r>
              <a:rPr lang="fi-FI" sz="2000" err="1"/>
              <a:t>Work</a:t>
            </a:r>
            <a:r>
              <a:rPr lang="fi-FI" sz="2000"/>
              <a:t> &amp; </a:t>
            </a:r>
            <a:r>
              <a:rPr lang="fi-FI" sz="2000" err="1"/>
              <a:t>Stay</a:t>
            </a:r>
            <a:r>
              <a:rPr lang="fi-FI" sz="2000"/>
              <a:t> -hanke tilasi asiantuntijapalvelun, jonka päätavoitteena </a:t>
            </a:r>
            <a:r>
              <a:rPr lang="fi-FI" sz="2000" b="1"/>
              <a:t>oli edistää työllisyyspalveluiden toimenpiteiden vaikuttavuuden arviointia ja tiedolla johtamista</a:t>
            </a:r>
            <a:r>
              <a:rPr lang="fi-FI" sz="2000"/>
              <a:t> </a:t>
            </a:r>
            <a:r>
              <a:rPr lang="fi-FI" sz="2000" err="1"/>
              <a:t>Work</a:t>
            </a:r>
            <a:r>
              <a:rPr lang="fi-FI" sz="2000"/>
              <a:t> &amp; </a:t>
            </a:r>
            <a:r>
              <a:rPr lang="fi-FI" sz="2000" err="1"/>
              <a:t>Stay</a:t>
            </a:r>
            <a:r>
              <a:rPr lang="fi-FI" sz="2000"/>
              <a:t> – Kokonainen elämä Koillismaalla -hankkeen toteuttajaorganisaatioissa. </a:t>
            </a:r>
          </a:p>
          <a:p>
            <a:pPr marL="0" indent="0">
              <a:lnSpc>
                <a:spcPct val="110000"/>
              </a:lnSpc>
              <a:spcBef>
                <a:spcPts val="1200"/>
              </a:spcBef>
              <a:spcAft>
                <a:spcPts val="0"/>
              </a:spcAft>
              <a:buNone/>
            </a:pPr>
            <a:r>
              <a:rPr lang="fi-FI" sz="2000"/>
              <a:t>Toimeksiannolla oli kaksi päätehtävää:  </a:t>
            </a:r>
          </a:p>
          <a:p>
            <a:pPr>
              <a:lnSpc>
                <a:spcPct val="110000"/>
              </a:lnSpc>
              <a:spcBef>
                <a:spcPts val="1200"/>
              </a:spcBef>
              <a:spcAft>
                <a:spcPts val="0"/>
              </a:spcAft>
            </a:pPr>
            <a:r>
              <a:rPr lang="fi-FI" sz="2000"/>
              <a:t>toteuttaa hankkeen toimenpiteiden vaikuttavuuden arviointi </a:t>
            </a:r>
          </a:p>
          <a:p>
            <a:pPr>
              <a:lnSpc>
                <a:spcPct val="110000"/>
              </a:lnSpc>
              <a:spcBef>
                <a:spcPts val="1200"/>
              </a:spcBef>
              <a:spcAft>
                <a:spcPts val="0"/>
              </a:spcAft>
            </a:pPr>
            <a:r>
              <a:rPr lang="fi-FI" sz="2000"/>
              <a:t>mallintaa jatkossa hyödynnettävissä oleva toimintamalli työllisyyspalveluissa toteutettavaan vaikuttavuuden arviointiin.</a:t>
            </a:r>
          </a:p>
          <a:p>
            <a:pPr marL="0" indent="0">
              <a:lnSpc>
                <a:spcPct val="110000"/>
              </a:lnSpc>
              <a:spcBef>
                <a:spcPts val="1200"/>
              </a:spcBef>
              <a:spcAft>
                <a:spcPts val="0"/>
              </a:spcAft>
              <a:buNone/>
            </a:pPr>
            <a:r>
              <a:rPr lang="fi-FI" sz="2000"/>
              <a:t>Arviointi tehtiin Mikko Kesä Oy:n toimesta maaliskuun ja lokakuun 2025 välisenä aikana ja sen toteuttivat Mikko Kesä ja Pekka Ylikojola</a:t>
            </a:r>
          </a:p>
        </p:txBody>
      </p:sp>
      <p:sp>
        <p:nvSpPr>
          <p:cNvPr id="4" name="Dian numeron paikkamerkki 3">
            <a:extLst>
              <a:ext uri="{FF2B5EF4-FFF2-40B4-BE49-F238E27FC236}">
                <a16:creationId xmlns:a16="http://schemas.microsoft.com/office/drawing/2014/main" id="{B6F21607-7D64-DB09-9B18-D098DC115107}"/>
              </a:ext>
            </a:extLst>
          </p:cNvPr>
          <p:cNvSpPr>
            <a:spLocks noGrp="1"/>
          </p:cNvSpPr>
          <p:nvPr>
            <p:ph type="sldNum" sz="quarter" idx="12"/>
          </p:nvPr>
        </p:nvSpPr>
        <p:spPr/>
        <p:txBody>
          <a:bodyPr/>
          <a:lstStyle/>
          <a:p>
            <a:fld id="{D106FC8A-82DD-A442-9B6A-8A71E88F6711}" type="slidenum">
              <a:rPr lang="en-FI" smtClean="0"/>
              <a:pPr/>
              <a:t>4</a:t>
            </a:fld>
            <a:endParaRPr lang="en-FI"/>
          </a:p>
        </p:txBody>
      </p:sp>
    </p:spTree>
    <p:extLst>
      <p:ext uri="{BB962C8B-B14F-4D97-AF65-F5344CB8AC3E}">
        <p14:creationId xmlns:p14="http://schemas.microsoft.com/office/powerpoint/2010/main" val="3487010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678958-4775-3A8E-4109-DFDA5964C739}"/>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1F81EE8F-938A-FD78-9AC2-3635CE36C218}"/>
              </a:ext>
            </a:extLst>
          </p:cNvPr>
          <p:cNvSpPr>
            <a:spLocks noGrp="1"/>
          </p:cNvSpPr>
          <p:nvPr>
            <p:ph type="title"/>
          </p:nvPr>
        </p:nvSpPr>
        <p:spPr>
          <a:xfrm>
            <a:off x="550863" y="457201"/>
            <a:ext cx="8854393" cy="508000"/>
          </a:xfrm>
        </p:spPr>
        <p:txBody>
          <a:bodyPr>
            <a:normAutofit fontScale="90000"/>
          </a:bodyPr>
          <a:lstStyle/>
          <a:p>
            <a:r>
              <a:rPr lang="fi-FI"/>
              <a:t>Kehittäminen</a:t>
            </a:r>
          </a:p>
        </p:txBody>
      </p:sp>
      <p:sp>
        <p:nvSpPr>
          <p:cNvPr id="4" name="Tekstin paikkamerkki 3">
            <a:extLst>
              <a:ext uri="{FF2B5EF4-FFF2-40B4-BE49-F238E27FC236}">
                <a16:creationId xmlns:a16="http://schemas.microsoft.com/office/drawing/2014/main" id="{4B41BFE6-AA98-5457-72D0-9AD2C449398F}"/>
              </a:ext>
            </a:extLst>
          </p:cNvPr>
          <p:cNvSpPr>
            <a:spLocks noGrp="1"/>
          </p:cNvSpPr>
          <p:nvPr>
            <p:ph type="body" sz="half" idx="2"/>
          </p:nvPr>
        </p:nvSpPr>
        <p:spPr>
          <a:xfrm>
            <a:off x="579439" y="1966586"/>
            <a:ext cx="7462272" cy="4891414"/>
          </a:xfrm>
        </p:spPr>
        <p:txBody>
          <a:bodyPr>
            <a:normAutofit/>
          </a:bodyPr>
          <a:lstStyle/>
          <a:p>
            <a:r>
              <a:rPr lang="fi-FI" sz="2400"/>
              <a:t>Vaikuttavuuden mittaamisen tulisi palvella jatkuvan kehittämisen periaatetta. Jatkuvalla kehittämistyöllä tulisi erityisesti jalostaa syntyneitä ja vaikuttavaksi todennettuja käytänteitä ja toimintatapojen uusille asiakasryhmille tai uusien palveluiden käyttöön. Tärkeä näkökulma on arvioida jatkuvasti myös sitä, onko palvelua laajennettavissa. Näihin tarpeisiin myös erilaisilla kehittämishankkeilla on tärkeä sijansa. </a:t>
            </a:r>
          </a:p>
          <a:p>
            <a:pPr marL="285750" indent="-285750">
              <a:buFont typeface="Arial" panose="020B0604020202020204" pitchFamily="34" charset="0"/>
              <a:buChar char="•"/>
            </a:pPr>
            <a:endParaRPr lang="fi-FI">
              <a:highlight>
                <a:srgbClr val="FFFF00"/>
              </a:highlight>
            </a:endParaRPr>
          </a:p>
        </p:txBody>
      </p:sp>
      <p:sp>
        <p:nvSpPr>
          <p:cNvPr id="5" name="Dian numeron paikkamerkki 4">
            <a:extLst>
              <a:ext uri="{FF2B5EF4-FFF2-40B4-BE49-F238E27FC236}">
                <a16:creationId xmlns:a16="http://schemas.microsoft.com/office/drawing/2014/main" id="{077A8356-E1AE-55E9-DD78-EC71C611DC74}"/>
              </a:ext>
            </a:extLst>
          </p:cNvPr>
          <p:cNvSpPr>
            <a:spLocks noGrp="1"/>
          </p:cNvSpPr>
          <p:nvPr>
            <p:ph type="sldNum" sz="quarter" idx="12"/>
          </p:nvPr>
        </p:nvSpPr>
        <p:spPr/>
        <p:txBody>
          <a:bodyPr/>
          <a:lstStyle/>
          <a:p>
            <a:fld id="{D106FC8A-82DD-A442-9B6A-8A71E88F6711}" type="slidenum">
              <a:rPr lang="en-FI" smtClean="0"/>
              <a:t>40</a:t>
            </a:fld>
            <a:endParaRPr lang="en-FI"/>
          </a:p>
        </p:txBody>
      </p:sp>
      <p:graphicFrame>
        <p:nvGraphicFramePr>
          <p:cNvPr id="8" name="Sisällön paikkamerkki 5">
            <a:extLst>
              <a:ext uri="{FF2B5EF4-FFF2-40B4-BE49-F238E27FC236}">
                <a16:creationId xmlns:a16="http://schemas.microsoft.com/office/drawing/2014/main" id="{EB99F177-A647-EB73-CFCC-72DC0522B5E4}"/>
              </a:ext>
            </a:extLst>
          </p:cNvPr>
          <p:cNvGraphicFramePr>
            <a:graphicFrameLocks/>
          </p:cNvGraphicFramePr>
          <p:nvPr/>
        </p:nvGraphicFramePr>
        <p:xfrm>
          <a:off x="8374742" y="1466397"/>
          <a:ext cx="3571195" cy="38313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123083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B42CCA7-8984-3F41-8380-A0C652CAC9D3}"/>
              </a:ext>
            </a:extLst>
          </p:cNvPr>
          <p:cNvSpPr>
            <a:spLocks noGrp="1"/>
          </p:cNvSpPr>
          <p:nvPr>
            <p:ph type="sldNum" sz="quarter" idx="12"/>
          </p:nvPr>
        </p:nvSpPr>
        <p:spPr/>
        <p:txBody>
          <a:bodyPr/>
          <a:lstStyle/>
          <a:p>
            <a:fld id="{D106FC8A-82DD-A442-9B6A-8A71E88F6711}" type="slidenum">
              <a:rPr lang="en-FI" smtClean="0"/>
              <a:t>41</a:t>
            </a:fld>
            <a:endParaRPr lang="en-FI"/>
          </a:p>
        </p:txBody>
      </p:sp>
      <p:sp>
        <p:nvSpPr>
          <p:cNvPr id="8" name="Google Shape;329;p34">
            <a:extLst>
              <a:ext uri="{FF2B5EF4-FFF2-40B4-BE49-F238E27FC236}">
                <a16:creationId xmlns:a16="http://schemas.microsoft.com/office/drawing/2014/main" id="{1EBDD556-9B6A-472E-88F2-4E23BCFADF59}"/>
              </a:ext>
            </a:extLst>
          </p:cNvPr>
          <p:cNvSpPr/>
          <p:nvPr/>
        </p:nvSpPr>
        <p:spPr>
          <a:xfrm>
            <a:off x="3975391" y="1336780"/>
            <a:ext cx="1068077" cy="971530"/>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9" name="Google Shape;327;p34">
            <a:extLst>
              <a:ext uri="{FF2B5EF4-FFF2-40B4-BE49-F238E27FC236}">
                <a16:creationId xmlns:a16="http://schemas.microsoft.com/office/drawing/2014/main" id="{1F8CE23A-EB7D-4101-BA0D-C5C6DAC23C16}"/>
              </a:ext>
            </a:extLst>
          </p:cNvPr>
          <p:cNvSpPr txBox="1">
            <a:spLocks/>
          </p:cNvSpPr>
          <p:nvPr/>
        </p:nvSpPr>
        <p:spPr>
          <a:xfrm>
            <a:off x="1034300" y="1511375"/>
            <a:ext cx="6593700" cy="1159800"/>
          </a:xfrm>
          <a:prstGeom prst="rect">
            <a:avLst/>
          </a:prstGeom>
        </p:spPr>
        <p:txBody>
          <a:bodyPr spcFirstLastPara="1" vert="horz" wrap="square" lIns="0" tIns="0" rIns="0" bIns="0" rtlCol="0" anchor="b" anchorCtr="0">
            <a:no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Bef>
                <a:spcPts val="0"/>
              </a:spcBef>
            </a:pPr>
            <a:r>
              <a:rPr lang="fi-FI" sz="6000">
                <a:solidFill>
                  <a:schemeClr val="accent2"/>
                </a:solidFill>
                <a:latin typeface="+mn-lt"/>
              </a:rPr>
              <a:t>Kiitos!</a:t>
            </a:r>
          </a:p>
        </p:txBody>
      </p:sp>
      <p:sp>
        <p:nvSpPr>
          <p:cNvPr id="12" name="Google Shape;328;p34">
            <a:extLst>
              <a:ext uri="{FF2B5EF4-FFF2-40B4-BE49-F238E27FC236}">
                <a16:creationId xmlns:a16="http://schemas.microsoft.com/office/drawing/2014/main" id="{5D7F7E1F-F94D-4D7F-B609-820ED26EDFD0}"/>
              </a:ext>
            </a:extLst>
          </p:cNvPr>
          <p:cNvSpPr txBox="1">
            <a:spLocks/>
          </p:cNvSpPr>
          <p:nvPr/>
        </p:nvSpPr>
        <p:spPr>
          <a:xfrm>
            <a:off x="1034300" y="2834820"/>
            <a:ext cx="6593700" cy="1883100"/>
          </a:xfrm>
          <a:prstGeom prst="rect">
            <a:avLst/>
          </a:prstGeom>
        </p:spPr>
        <p:txBody>
          <a:bodyPr spcFirstLastPara="1" vert="horz" wrap="square" lIns="0" tIns="0" rIns="0" bIns="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Font typeface="Arial" panose="020B0604020202020204" pitchFamily="34" charset="0"/>
              <a:buNone/>
            </a:pPr>
            <a:r>
              <a:rPr lang="fi-FI" sz="3600" b="1">
                <a:ea typeface="Lato"/>
                <a:cs typeface="Lato"/>
                <a:sym typeface="Lato"/>
              </a:rPr>
              <a:t>Lisätietoa</a:t>
            </a:r>
          </a:p>
          <a:p>
            <a:pPr marL="76200" indent="0">
              <a:spcBef>
                <a:spcPts val="600"/>
              </a:spcBef>
              <a:buSzPts val="2400"/>
              <a:buFont typeface="Arial" panose="020B0604020202020204" pitchFamily="34" charset="0"/>
              <a:buNone/>
            </a:pPr>
            <a:r>
              <a:rPr lang="fi-FI"/>
              <a:t>Mikko Kesä, </a:t>
            </a:r>
          </a:p>
          <a:p>
            <a:pPr marL="76200" indent="0">
              <a:spcBef>
                <a:spcPts val="600"/>
              </a:spcBef>
              <a:buSzPts val="2400"/>
              <a:buFont typeface="Arial" panose="020B0604020202020204" pitchFamily="34" charset="0"/>
              <a:buNone/>
            </a:pPr>
            <a:r>
              <a:rPr lang="fi-FI">
                <a:hlinkClick r:id="rId2"/>
              </a:rPr>
              <a:t>mikko@mikkokesa.fi</a:t>
            </a:r>
            <a:r>
              <a:rPr lang="fi-FI"/>
              <a:t> </a:t>
            </a:r>
            <a:br>
              <a:rPr lang="fi-FI"/>
            </a:br>
            <a:r>
              <a:rPr lang="fi-FI"/>
              <a:t>+358 400 203494 </a:t>
            </a:r>
            <a:br>
              <a:rPr lang="fi-FI"/>
            </a:br>
            <a:br>
              <a:rPr lang="fi-FI"/>
            </a:br>
            <a:r>
              <a:rPr lang="fi-FI">
                <a:hlinkClick r:id="rId3"/>
              </a:rPr>
              <a:t>www.mikkokesa.fi</a:t>
            </a:r>
            <a:r>
              <a:rPr lang="fi-FI"/>
              <a:t> </a:t>
            </a:r>
          </a:p>
        </p:txBody>
      </p:sp>
    </p:spTree>
    <p:extLst>
      <p:ext uri="{BB962C8B-B14F-4D97-AF65-F5344CB8AC3E}">
        <p14:creationId xmlns:p14="http://schemas.microsoft.com/office/powerpoint/2010/main" val="2827871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889766-A41D-F2D0-CC84-89F89381B9CF}"/>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E79458F7-FD15-C7A9-D273-64FB7C78D9EE}"/>
              </a:ext>
            </a:extLst>
          </p:cNvPr>
          <p:cNvSpPr>
            <a:spLocks noGrp="1"/>
          </p:cNvSpPr>
          <p:nvPr>
            <p:ph type="title"/>
          </p:nvPr>
        </p:nvSpPr>
        <p:spPr>
          <a:xfrm>
            <a:off x="550863" y="365126"/>
            <a:ext cx="11090275" cy="689952"/>
          </a:xfrm>
        </p:spPr>
        <p:txBody>
          <a:bodyPr anchor="t"/>
          <a:lstStyle/>
          <a:p>
            <a:r>
              <a:rPr lang="fi-FI"/>
              <a:t>Arvioinnin toteuttaminen</a:t>
            </a:r>
          </a:p>
        </p:txBody>
      </p:sp>
      <p:sp>
        <p:nvSpPr>
          <p:cNvPr id="3" name="Sisällön paikkamerkki 2">
            <a:extLst>
              <a:ext uri="{FF2B5EF4-FFF2-40B4-BE49-F238E27FC236}">
                <a16:creationId xmlns:a16="http://schemas.microsoft.com/office/drawing/2014/main" id="{4B7B8842-FB6B-CEDD-1ECE-BDD22566A3F0}"/>
              </a:ext>
            </a:extLst>
          </p:cNvPr>
          <p:cNvSpPr>
            <a:spLocks noGrp="1"/>
          </p:cNvSpPr>
          <p:nvPr>
            <p:ph idx="1"/>
          </p:nvPr>
        </p:nvSpPr>
        <p:spPr>
          <a:xfrm>
            <a:off x="541032" y="1186963"/>
            <a:ext cx="11090274" cy="4809770"/>
          </a:xfrm>
        </p:spPr>
        <p:txBody>
          <a:bodyPr>
            <a:normAutofit fontScale="85000" lnSpcReduction="10000"/>
          </a:bodyPr>
          <a:lstStyle/>
          <a:p>
            <a:pPr marL="0" indent="0">
              <a:lnSpc>
                <a:spcPct val="120000"/>
              </a:lnSpc>
              <a:buNone/>
            </a:pPr>
            <a:r>
              <a:rPr lang="fi-FI" sz="1400" dirty="0"/>
              <a:t>Työ toteutettiin neljässä päävaiheessa: </a:t>
            </a:r>
          </a:p>
          <a:p>
            <a:pPr>
              <a:lnSpc>
                <a:spcPct val="120000"/>
              </a:lnSpc>
            </a:pPr>
            <a:r>
              <a:rPr lang="fi-FI" sz="1400" dirty="0"/>
              <a:t>Työn aluksi laadittiin arviointimalli (arviointiviitekehys), jonka avulla projektin toimenpiteiden vaikutuksia arvioitiin. Viitekehyksen avulla tehtiin tarkempi tiedonkeruun suunnitelma ja parannusehdotukset projektin tiedontuotantoon. </a:t>
            </a:r>
          </a:p>
          <a:p>
            <a:pPr>
              <a:lnSpc>
                <a:spcPct val="120000"/>
              </a:lnSpc>
            </a:pPr>
            <a:r>
              <a:rPr lang="fi-FI" sz="1400" dirty="0"/>
              <a:t>Toisessa vaiheessa koottiin ja analysointiin kertynyttä tietoa. Tähän vaiheeseen kuului myös väliarviointiyhteenveto 8/2025 loppuun kertyneen aineiston perusteella. </a:t>
            </a:r>
          </a:p>
          <a:p>
            <a:pPr>
              <a:lnSpc>
                <a:spcPct val="120000"/>
              </a:lnSpc>
            </a:pPr>
            <a:r>
              <a:rPr lang="fi-FI" sz="1400" dirty="0"/>
              <a:t>Kolmannessa ja neljännessä vaiheissa tehtiin arvioinnin kokonaisjohtopäätökset ja loppuraportti 9/2025 loppuun kertyneen aineiston perusteella sekä arvioinnin tuloksiin pohjautuva vaikutusarviointimalli, jota hyödyntämällä työn tilaajat voivat seurata työllisyyspalveluiden vaikutuksia jatkossa. Arvioinnin tulosten ja vaikutusten yhteenvetoa ja arviointimallia esiteltiin tilaajille 16.10. ja loppuraportti viimeisteltiin 5.11.2025 mennessä.</a:t>
            </a:r>
          </a:p>
          <a:p>
            <a:pPr marL="0" indent="0">
              <a:lnSpc>
                <a:spcPct val="120000"/>
              </a:lnSpc>
              <a:buNone/>
            </a:pPr>
            <a:endParaRPr lang="fi-FI" sz="1400" dirty="0"/>
          </a:p>
          <a:p>
            <a:pPr marL="0" indent="0">
              <a:lnSpc>
                <a:spcPct val="120000"/>
              </a:lnSpc>
              <a:buNone/>
            </a:pPr>
            <a:r>
              <a:rPr lang="fi-FI" sz="1400" dirty="0"/>
              <a:t>Arviointiaineisto koostui </a:t>
            </a:r>
          </a:p>
          <a:p>
            <a:pPr>
              <a:lnSpc>
                <a:spcPct val="120000"/>
              </a:lnSpc>
            </a:pPr>
            <a:r>
              <a:rPr lang="fi-FI" sz="1400" dirty="0"/>
              <a:t>Hankkeen työntekijöiden kokoamasta toimenpide- ja asiakasseuranta-aineistosta</a:t>
            </a:r>
          </a:p>
          <a:p>
            <a:pPr>
              <a:lnSpc>
                <a:spcPct val="120000"/>
              </a:lnSpc>
            </a:pPr>
            <a:r>
              <a:rPr lang="fi-FI" sz="1400" dirty="0"/>
              <a:t>Hankkeen toteuttamasta asiakastyytyväisyysmittauksen tuloksista (henkilöasiakkaat n=99 ja työnantaja-asiakkaat n=19)</a:t>
            </a:r>
          </a:p>
          <a:p>
            <a:pPr>
              <a:lnSpc>
                <a:spcPct val="120000"/>
              </a:lnSpc>
            </a:pPr>
            <a:r>
              <a:rPr lang="fi-FI" sz="1400" dirty="0"/>
              <a:t>Arvioitsijoiden tekemistä tarkentavista henkilöasiakashaastatteluista puhelimitse kesä-elokuussa n=22</a:t>
            </a:r>
          </a:p>
          <a:p>
            <a:pPr>
              <a:lnSpc>
                <a:spcPct val="120000"/>
              </a:lnSpc>
            </a:pPr>
            <a:r>
              <a:rPr lang="fi-FI" sz="1400" dirty="0"/>
              <a:t>Työllisyysohjaajien ryhmähaastattelusta (24.9.) n=8</a:t>
            </a:r>
          </a:p>
          <a:p>
            <a:pPr>
              <a:lnSpc>
                <a:spcPct val="120000"/>
              </a:lnSpc>
            </a:pPr>
            <a:r>
              <a:rPr lang="fi-FI" sz="1400" dirty="0"/>
              <a:t>Tilasto-, budjetointi-, laskenta- ja kirjallisuusaineistosta – erityisesti vaikutusanalyysin tuottamiseksi </a:t>
            </a:r>
          </a:p>
          <a:p>
            <a:pPr marL="0" indent="0">
              <a:lnSpc>
                <a:spcPct val="120000"/>
              </a:lnSpc>
              <a:buNone/>
            </a:pPr>
            <a:endParaRPr lang="fi-FI" sz="1400" dirty="0"/>
          </a:p>
          <a:p>
            <a:pPr marL="0" indent="0">
              <a:lnSpc>
                <a:spcPct val="120000"/>
              </a:lnSpc>
              <a:buNone/>
            </a:pPr>
            <a:r>
              <a:rPr lang="fi-FI" sz="1400" dirty="0"/>
              <a:t>Arviointiin on kuulunut myös säännölliset arvioitsijoiden sekä kaikkien hankkeen toteuttajakuntien ja </a:t>
            </a:r>
            <a:r>
              <a:rPr lang="fi-FI" sz="1400" dirty="0" err="1"/>
              <a:t>Ksakki</a:t>
            </a:r>
            <a:r>
              <a:rPr lang="fi-FI" sz="1400" dirty="0"/>
              <a:t> ry:n edustajista koostunut projektiryhmätyöskentely. Kokouksia järjestettiin yhteensä 6 kpl.</a:t>
            </a:r>
          </a:p>
          <a:p>
            <a:pPr lvl="1">
              <a:lnSpc>
                <a:spcPct val="120000"/>
              </a:lnSpc>
            </a:pPr>
            <a:endParaRPr lang="fi-FI" sz="1000" dirty="0"/>
          </a:p>
        </p:txBody>
      </p:sp>
      <p:sp>
        <p:nvSpPr>
          <p:cNvPr id="4" name="Dian numeron paikkamerkki 3">
            <a:extLst>
              <a:ext uri="{FF2B5EF4-FFF2-40B4-BE49-F238E27FC236}">
                <a16:creationId xmlns:a16="http://schemas.microsoft.com/office/drawing/2014/main" id="{8E874BE2-28A4-47AD-99CE-822EA43D2E5F}"/>
              </a:ext>
            </a:extLst>
          </p:cNvPr>
          <p:cNvSpPr>
            <a:spLocks noGrp="1"/>
          </p:cNvSpPr>
          <p:nvPr>
            <p:ph type="sldNum" sz="quarter" idx="12"/>
          </p:nvPr>
        </p:nvSpPr>
        <p:spPr/>
        <p:txBody>
          <a:bodyPr/>
          <a:lstStyle/>
          <a:p>
            <a:fld id="{D106FC8A-82DD-A442-9B6A-8A71E88F6711}" type="slidenum">
              <a:rPr lang="en-FI" smtClean="0"/>
              <a:pPr/>
              <a:t>5</a:t>
            </a:fld>
            <a:endParaRPr lang="en-FI"/>
          </a:p>
        </p:txBody>
      </p:sp>
    </p:spTree>
    <p:extLst>
      <p:ext uri="{BB962C8B-B14F-4D97-AF65-F5344CB8AC3E}">
        <p14:creationId xmlns:p14="http://schemas.microsoft.com/office/powerpoint/2010/main" val="3846449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09C8B3-63E5-CE14-9442-0800EA4E7E4F}"/>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0F859127-F896-7880-0D8B-B4B0E3C7BA28}"/>
              </a:ext>
            </a:extLst>
          </p:cNvPr>
          <p:cNvSpPr>
            <a:spLocks noGrp="1"/>
          </p:cNvSpPr>
          <p:nvPr>
            <p:ph type="title"/>
          </p:nvPr>
        </p:nvSpPr>
        <p:spPr>
          <a:xfrm>
            <a:off x="550863" y="365125"/>
            <a:ext cx="11090275" cy="490281"/>
          </a:xfrm>
        </p:spPr>
        <p:txBody>
          <a:bodyPr>
            <a:noAutofit/>
          </a:bodyPr>
          <a:lstStyle/>
          <a:p>
            <a:r>
              <a:rPr lang="fi-FI" sz="3200"/>
              <a:t>Työvaiheet</a:t>
            </a:r>
          </a:p>
        </p:txBody>
      </p:sp>
      <p:sp>
        <p:nvSpPr>
          <p:cNvPr id="4" name="Dian numeron paikkamerkki 3">
            <a:extLst>
              <a:ext uri="{FF2B5EF4-FFF2-40B4-BE49-F238E27FC236}">
                <a16:creationId xmlns:a16="http://schemas.microsoft.com/office/drawing/2014/main" id="{49DA2B46-BD8A-EA71-29CE-FD4EDBEE6F09}"/>
              </a:ext>
            </a:extLst>
          </p:cNvPr>
          <p:cNvSpPr>
            <a:spLocks noGrp="1"/>
          </p:cNvSpPr>
          <p:nvPr>
            <p:ph type="sldNum" sz="quarter" idx="12"/>
          </p:nvPr>
        </p:nvSpPr>
        <p:spPr/>
        <p:txBody>
          <a:bodyPr/>
          <a:lstStyle/>
          <a:p>
            <a:fld id="{D106FC8A-82DD-A442-9B6A-8A71E88F6711}" type="slidenum">
              <a:rPr lang="en-FI" smtClean="0"/>
              <a:t>6</a:t>
            </a:fld>
            <a:endParaRPr lang="en-FI"/>
          </a:p>
        </p:txBody>
      </p:sp>
      <p:graphicFrame>
        <p:nvGraphicFramePr>
          <p:cNvPr id="6" name="Kaaviokuva 5">
            <a:extLst>
              <a:ext uri="{FF2B5EF4-FFF2-40B4-BE49-F238E27FC236}">
                <a16:creationId xmlns:a16="http://schemas.microsoft.com/office/drawing/2014/main" id="{5FC838D8-CC17-013D-30BB-AD3434CC369E}"/>
              </a:ext>
            </a:extLst>
          </p:cNvPr>
          <p:cNvGraphicFramePr/>
          <p:nvPr>
            <p:extLst>
              <p:ext uri="{D42A27DB-BD31-4B8C-83A1-F6EECF244321}">
                <p14:modId xmlns:p14="http://schemas.microsoft.com/office/powerpoint/2010/main" val="2768052305"/>
              </p:ext>
            </p:extLst>
          </p:nvPr>
        </p:nvGraphicFramePr>
        <p:xfrm>
          <a:off x="766916" y="719667"/>
          <a:ext cx="10962968" cy="5012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2443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A98393A-C077-5ABE-15C9-56E3BA1A4137}"/>
              </a:ext>
            </a:extLst>
          </p:cNvPr>
          <p:cNvSpPr>
            <a:spLocks noGrp="1"/>
          </p:cNvSpPr>
          <p:nvPr>
            <p:ph type="title"/>
          </p:nvPr>
        </p:nvSpPr>
        <p:spPr>
          <a:xfrm>
            <a:off x="550863" y="365125"/>
            <a:ext cx="11090275" cy="490281"/>
          </a:xfrm>
        </p:spPr>
        <p:txBody>
          <a:bodyPr>
            <a:noAutofit/>
          </a:bodyPr>
          <a:lstStyle/>
          <a:p>
            <a:r>
              <a:rPr lang="fi-FI" sz="3200"/>
              <a:t>Arvioinnin viitekehys</a:t>
            </a:r>
            <a:endParaRPr lang="fi-FI" sz="3200">
              <a:highlight>
                <a:srgbClr val="FFFF00"/>
              </a:highlight>
            </a:endParaRPr>
          </a:p>
        </p:txBody>
      </p:sp>
      <p:sp>
        <p:nvSpPr>
          <p:cNvPr id="4" name="Dian numeron paikkamerkki 3">
            <a:extLst>
              <a:ext uri="{FF2B5EF4-FFF2-40B4-BE49-F238E27FC236}">
                <a16:creationId xmlns:a16="http://schemas.microsoft.com/office/drawing/2014/main" id="{F0B1330D-0D48-A93A-59A8-151DA41A10A4}"/>
              </a:ext>
            </a:extLst>
          </p:cNvPr>
          <p:cNvSpPr>
            <a:spLocks noGrp="1"/>
          </p:cNvSpPr>
          <p:nvPr>
            <p:ph type="sldNum" sz="quarter" idx="12"/>
          </p:nvPr>
        </p:nvSpPr>
        <p:spPr/>
        <p:txBody>
          <a:bodyPr/>
          <a:lstStyle/>
          <a:p>
            <a:fld id="{D106FC8A-82DD-A442-9B6A-8A71E88F6711}" type="slidenum">
              <a:rPr lang="en-FI" smtClean="0"/>
              <a:t>7</a:t>
            </a:fld>
            <a:endParaRPr lang="en-FI"/>
          </a:p>
        </p:txBody>
      </p:sp>
      <p:graphicFrame>
        <p:nvGraphicFramePr>
          <p:cNvPr id="9" name="Taulukko 8">
            <a:extLst>
              <a:ext uri="{FF2B5EF4-FFF2-40B4-BE49-F238E27FC236}">
                <a16:creationId xmlns:a16="http://schemas.microsoft.com/office/drawing/2014/main" id="{7386B491-D4AB-5827-65C2-CB629DAB33DC}"/>
              </a:ext>
            </a:extLst>
          </p:cNvPr>
          <p:cNvGraphicFramePr>
            <a:graphicFrameLocks noGrp="1"/>
          </p:cNvGraphicFramePr>
          <p:nvPr>
            <p:extLst>
              <p:ext uri="{D42A27DB-BD31-4B8C-83A1-F6EECF244321}">
                <p14:modId xmlns:p14="http://schemas.microsoft.com/office/powerpoint/2010/main" val="3061085200"/>
              </p:ext>
            </p:extLst>
          </p:nvPr>
        </p:nvGraphicFramePr>
        <p:xfrm>
          <a:off x="689066" y="1203744"/>
          <a:ext cx="2604739" cy="4485855"/>
        </p:xfrm>
        <a:graphic>
          <a:graphicData uri="http://schemas.openxmlformats.org/drawingml/2006/table">
            <a:tbl>
              <a:tblPr firstRow="1" bandRow="1">
                <a:tableStyleId>{F5AB1C69-6EDB-4FF4-983F-18BD219EF322}</a:tableStyleId>
              </a:tblPr>
              <a:tblGrid>
                <a:gridCol w="2604739">
                  <a:extLst>
                    <a:ext uri="{9D8B030D-6E8A-4147-A177-3AD203B41FA5}">
                      <a16:colId xmlns:a16="http://schemas.microsoft.com/office/drawing/2014/main" val="4009855527"/>
                    </a:ext>
                  </a:extLst>
                </a:gridCol>
              </a:tblGrid>
              <a:tr h="833087">
                <a:tc>
                  <a:txBody>
                    <a:bodyPr/>
                    <a:lstStyle/>
                    <a:p>
                      <a:r>
                        <a:rPr lang="fi-FI" sz="1200" b="1">
                          <a:solidFill>
                            <a:schemeClr val="tx1"/>
                          </a:solidFill>
                        </a:rPr>
                        <a:t>Vaikuttavuutta yleisesti selittävät tekijät (tutkimuskirjallisuus ja kuntakannusteet)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410302"/>
                  </a:ext>
                </a:extLst>
              </a:tr>
              <a:tr h="3652768">
                <a:tc>
                  <a:txBody>
                    <a:bodyPr/>
                    <a:lstStyle/>
                    <a:p>
                      <a:pPr marL="0" indent="0">
                        <a:buFont typeface="Arial" panose="020B0604020202020204" pitchFamily="34" charset="0"/>
                        <a:buNone/>
                      </a:pPr>
                      <a:r>
                        <a:rPr lang="fi-FI" sz="1050"/>
                        <a:t>Palvelu </a:t>
                      </a:r>
                      <a:r>
                        <a:rPr lang="fi-FI" sz="1050" b="1"/>
                        <a:t>kohdentuu</a:t>
                      </a:r>
                      <a:r>
                        <a:rPr lang="fi-FI" sz="1050"/>
                        <a:t> siitä aidosti hyötyvälle ja tuo </a:t>
                      </a:r>
                      <a:r>
                        <a:rPr lang="fi-FI" sz="1050" b="1"/>
                        <a:t>lisäarvoa asiakkaille alueen työmarkkinoilla</a:t>
                      </a:r>
                      <a:r>
                        <a:rPr lang="fi-FI" sz="1050"/>
                        <a:t>: se parantaa asiakkaiden yhdenvertaisuutta tai lisää työvoima kysyntää. Palvelu tuo </a:t>
                      </a:r>
                      <a:r>
                        <a:rPr lang="fi-FI" sz="1050" b="1"/>
                        <a:t>lisäarvoa suhteessa muihin palveluihin </a:t>
                      </a:r>
                      <a:r>
                        <a:rPr lang="fi-FI" sz="1050"/>
                        <a:t>eikä vähennä muiden palveluiden vaikuttavuutta tai sen avulla voidaan vähentää muiden palveluiden tarvetta.  Palvelu on </a:t>
                      </a:r>
                      <a:r>
                        <a:rPr lang="fi-FI" sz="1050" b="1"/>
                        <a:t>riittävän napakka ja eteenpäin vievä </a:t>
                      </a:r>
                      <a:r>
                        <a:rPr lang="fi-FI" sz="1050"/>
                        <a:t>–</a:t>
                      </a:r>
                      <a:r>
                        <a:rPr lang="fi-FI" sz="1050" b="1"/>
                        <a:t> </a:t>
                      </a:r>
                      <a:r>
                        <a:rPr lang="fi-FI" sz="1050"/>
                        <a:t>palvelun avulla ei esimerkiksi viivytellä asiakkaan etenemistä kohti työmarkkinoita. Asiakas kokee palvelun </a:t>
                      </a:r>
                      <a:r>
                        <a:rPr lang="fi-FI" sz="1050" b="1"/>
                        <a:t>selkeäksi ja lisäarvoa tuovaksi. Hänen voimavaransa ja omatoimisuus lisääntyvät. </a:t>
                      </a:r>
                      <a:r>
                        <a:rPr lang="fi-FI" sz="1050"/>
                        <a:t>Palvelu </a:t>
                      </a:r>
                      <a:r>
                        <a:rPr lang="fi-FI" sz="1050" b="1"/>
                        <a:t>johtaa työllistymiseen ja pysyvään kiinnittymiseen avoimille työmarkkinoille. </a:t>
                      </a:r>
                      <a:endParaRPr lang="fi-FI" sz="10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73953305"/>
                  </a:ext>
                </a:extLst>
              </a:tr>
            </a:tbl>
          </a:graphicData>
        </a:graphic>
      </p:graphicFrame>
      <p:graphicFrame>
        <p:nvGraphicFramePr>
          <p:cNvPr id="6" name="Taulukko 5">
            <a:extLst>
              <a:ext uri="{FF2B5EF4-FFF2-40B4-BE49-F238E27FC236}">
                <a16:creationId xmlns:a16="http://schemas.microsoft.com/office/drawing/2014/main" id="{A28D0509-DD02-1C72-8217-1DEC800A1780}"/>
              </a:ext>
            </a:extLst>
          </p:cNvPr>
          <p:cNvGraphicFramePr>
            <a:graphicFrameLocks noGrp="1"/>
          </p:cNvGraphicFramePr>
          <p:nvPr>
            <p:extLst>
              <p:ext uri="{D42A27DB-BD31-4B8C-83A1-F6EECF244321}">
                <p14:modId xmlns:p14="http://schemas.microsoft.com/office/powerpoint/2010/main" val="2314865157"/>
              </p:ext>
            </p:extLst>
          </p:nvPr>
        </p:nvGraphicFramePr>
        <p:xfrm>
          <a:off x="3647768" y="1231008"/>
          <a:ext cx="5397910" cy="4481534"/>
        </p:xfrm>
        <a:graphic>
          <a:graphicData uri="http://schemas.openxmlformats.org/drawingml/2006/table">
            <a:tbl>
              <a:tblPr firstRow="1" bandRow="1">
                <a:tableStyleId>{F5AB1C69-6EDB-4FF4-983F-18BD219EF322}</a:tableStyleId>
              </a:tblPr>
              <a:tblGrid>
                <a:gridCol w="5397910">
                  <a:extLst>
                    <a:ext uri="{9D8B030D-6E8A-4147-A177-3AD203B41FA5}">
                      <a16:colId xmlns:a16="http://schemas.microsoft.com/office/drawing/2014/main" val="1763005871"/>
                    </a:ext>
                  </a:extLst>
                </a:gridCol>
              </a:tblGrid>
              <a:tr h="744586">
                <a:tc>
                  <a:txBody>
                    <a:bodyPr/>
                    <a:lstStyle/>
                    <a:p>
                      <a:r>
                        <a:rPr lang="fi-FI" sz="1200" b="1" err="1">
                          <a:solidFill>
                            <a:schemeClr val="tx1"/>
                          </a:solidFill>
                        </a:rPr>
                        <a:t>Work</a:t>
                      </a:r>
                      <a:r>
                        <a:rPr lang="fi-FI" sz="1200" b="1">
                          <a:solidFill>
                            <a:schemeClr val="tx1"/>
                          </a:solidFill>
                        </a:rPr>
                        <a:t> &amp; </a:t>
                      </a:r>
                      <a:r>
                        <a:rPr lang="fi-FI" sz="1200" b="1" err="1">
                          <a:solidFill>
                            <a:schemeClr val="tx1"/>
                          </a:solidFill>
                        </a:rPr>
                        <a:t>Stay</a:t>
                      </a:r>
                      <a:r>
                        <a:rPr lang="fi-FI" sz="1200" b="1">
                          <a:solidFill>
                            <a:schemeClr val="tx1"/>
                          </a:solidFill>
                        </a:rPr>
                        <a:t> –projektin palveluiden arviointi tarkemmin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88863042"/>
                  </a:ext>
                </a:extLst>
              </a:tr>
              <a:tr h="3736948">
                <a:tc>
                  <a: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i-FI" sz="1200"/>
                        <a:t>Miten palvelut vastaavat suhteessa tavoitteisiin ja asiakkaiden tarpeisiin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i-FI" sz="1200"/>
                        <a:t>Mitä inhimillisiä ja sosiaalisia vaikutuksia palveluista tunnistettavissa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i-FI" sz="1200"/>
                        <a:t>Miten palvelut täydentävät/ yhteensopivat olemassa olevaan palveluvalikoimaan - vuorovaikutteisuus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i-FI" sz="1200"/>
                        <a:t>Miten palveluilla vastataan projektin tavoitteisiin ja mikä on asiakaskokemus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i-FI" sz="1200"/>
                        <a:t>Miten vaikuttavuusohjautuvia palvelut ovat / miten ohjaus toteutuu</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i-FI" sz="1200"/>
                        <a:t>Alueellisten erityispiirteiden huomioon ottaminen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a:t>&gt; Johtopäätökset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1523070"/>
                  </a:ext>
                </a:extLst>
              </a:tr>
            </a:tbl>
          </a:graphicData>
        </a:graphic>
      </p:graphicFrame>
      <p:sp>
        <p:nvSpPr>
          <p:cNvPr id="5" name="Tekstiruutu 4">
            <a:extLst>
              <a:ext uri="{FF2B5EF4-FFF2-40B4-BE49-F238E27FC236}">
                <a16:creationId xmlns:a16="http://schemas.microsoft.com/office/drawing/2014/main" id="{4AD86E01-E7B2-4E43-EDE8-37B0958B5C3B}"/>
              </a:ext>
            </a:extLst>
          </p:cNvPr>
          <p:cNvSpPr txBox="1"/>
          <p:nvPr/>
        </p:nvSpPr>
        <p:spPr>
          <a:xfrm>
            <a:off x="9409470" y="2658114"/>
            <a:ext cx="2281085" cy="1938992"/>
          </a:xfrm>
          <a:prstGeom prst="rect">
            <a:avLst/>
          </a:prstGeom>
          <a:solidFill>
            <a:schemeClr val="accent2"/>
          </a:solidFill>
          <a:ln>
            <a:solidFill>
              <a:schemeClr val="tx1"/>
            </a:solidFill>
          </a:ln>
        </p:spPr>
        <p:txBody>
          <a:bodyPr wrap="square">
            <a:spAutoFit/>
          </a:bodyPr>
          <a:lstStyle/>
          <a:p>
            <a:pPr algn="ctr"/>
            <a:r>
              <a:rPr lang="fi-FI" sz="1200" b="1">
                <a:solidFill>
                  <a:schemeClr val="bg1"/>
                </a:solidFill>
              </a:rPr>
              <a:t>VAIKUTUSTEN TODENTAMINEN</a:t>
            </a:r>
          </a:p>
          <a:p>
            <a:pPr algn="ctr"/>
            <a:endParaRPr lang="fi-FI" sz="1200"/>
          </a:p>
          <a:p>
            <a:pPr marL="171450" indent="-171450">
              <a:buFont typeface="Arial" panose="020B0604020202020204" pitchFamily="34" charset="0"/>
              <a:buChar char="•"/>
            </a:pPr>
            <a:r>
              <a:rPr lang="fi-FI" sz="1200">
                <a:solidFill>
                  <a:schemeClr val="bg1"/>
                </a:solidFill>
              </a:rPr>
              <a:t>Työllistymisvaikutukset ja muut tavoitellut siirtymät </a:t>
            </a:r>
          </a:p>
          <a:p>
            <a:pPr marL="171450" indent="-171450">
              <a:buFont typeface="Arial" panose="020B0604020202020204" pitchFamily="34" charset="0"/>
              <a:buChar char="•"/>
            </a:pPr>
            <a:r>
              <a:rPr lang="fi-FI" sz="1200">
                <a:solidFill>
                  <a:schemeClr val="bg1"/>
                </a:solidFill>
              </a:rPr>
              <a:t>Laadulliset vaikutukset </a:t>
            </a:r>
          </a:p>
          <a:p>
            <a:pPr marL="171450" lvl="0" indent="-171450">
              <a:buFont typeface="Arial" panose="020B0604020202020204" pitchFamily="34" charset="0"/>
              <a:buChar char="•"/>
              <a:defRPr/>
            </a:pPr>
            <a:r>
              <a:rPr lang="fi-FI" sz="1200">
                <a:solidFill>
                  <a:schemeClr val="bg1"/>
                </a:solidFill>
              </a:rPr>
              <a:t>Kustannusvaikutukset</a:t>
            </a:r>
          </a:p>
          <a:p>
            <a:pPr marL="171450" lvl="0" indent="-171450">
              <a:buFont typeface="Arial" panose="020B0604020202020204" pitchFamily="34" charset="0"/>
              <a:buChar char="•"/>
              <a:defRPr/>
            </a:pPr>
            <a:r>
              <a:rPr lang="fi-FI" sz="1200">
                <a:solidFill>
                  <a:schemeClr val="bg1"/>
                </a:solidFill>
              </a:rPr>
              <a:t>Asiakaskokemus</a:t>
            </a:r>
          </a:p>
          <a:p>
            <a:pPr algn="ctr"/>
            <a:endParaRPr lang="fi-FI" sz="1200" b="1">
              <a:solidFill>
                <a:schemeClr val="bg1"/>
              </a:solidFill>
            </a:endParaRPr>
          </a:p>
          <a:p>
            <a:pPr algn="ctr"/>
            <a:endParaRPr lang="fi-FI" sz="1200" b="1">
              <a:solidFill>
                <a:schemeClr val="bg1"/>
              </a:solidFill>
            </a:endParaRPr>
          </a:p>
        </p:txBody>
      </p:sp>
      <p:sp>
        <p:nvSpPr>
          <p:cNvPr id="20" name="Nuoli: Vasen-oikea 19">
            <a:extLst>
              <a:ext uri="{FF2B5EF4-FFF2-40B4-BE49-F238E27FC236}">
                <a16:creationId xmlns:a16="http://schemas.microsoft.com/office/drawing/2014/main" id="{95C8B94B-2994-8FA4-C709-489FC657BC9F}"/>
              </a:ext>
            </a:extLst>
          </p:cNvPr>
          <p:cNvSpPr/>
          <p:nvPr/>
        </p:nvSpPr>
        <p:spPr>
          <a:xfrm>
            <a:off x="3307776" y="3567294"/>
            <a:ext cx="320327" cy="257454"/>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graphicFrame>
        <p:nvGraphicFramePr>
          <p:cNvPr id="12" name="Taulukko 11">
            <a:extLst>
              <a:ext uri="{FF2B5EF4-FFF2-40B4-BE49-F238E27FC236}">
                <a16:creationId xmlns:a16="http://schemas.microsoft.com/office/drawing/2014/main" id="{E5F2B7A4-6369-A712-1D3A-703E8C6F3C87}"/>
              </a:ext>
            </a:extLst>
          </p:cNvPr>
          <p:cNvGraphicFramePr>
            <a:graphicFrameLocks noGrp="1"/>
          </p:cNvGraphicFramePr>
          <p:nvPr>
            <p:extLst>
              <p:ext uri="{D42A27DB-BD31-4B8C-83A1-F6EECF244321}">
                <p14:modId xmlns:p14="http://schemas.microsoft.com/office/powerpoint/2010/main" val="1526575014"/>
              </p:ext>
            </p:extLst>
          </p:nvPr>
        </p:nvGraphicFramePr>
        <p:xfrm>
          <a:off x="6602360" y="4388567"/>
          <a:ext cx="2251589" cy="1645920"/>
        </p:xfrm>
        <a:graphic>
          <a:graphicData uri="http://schemas.openxmlformats.org/drawingml/2006/table">
            <a:tbl>
              <a:tblPr firstRow="1" bandRow="1">
                <a:tableStyleId>{5C22544A-7EE6-4342-B048-85BDC9FD1C3A}</a:tableStyleId>
              </a:tblPr>
              <a:tblGrid>
                <a:gridCol w="2251589">
                  <a:extLst>
                    <a:ext uri="{9D8B030D-6E8A-4147-A177-3AD203B41FA5}">
                      <a16:colId xmlns:a16="http://schemas.microsoft.com/office/drawing/2014/main" val="4009855527"/>
                    </a:ext>
                  </a:extLst>
                </a:gridCol>
              </a:tblGrid>
              <a:tr h="234189">
                <a:tc>
                  <a:txBody>
                    <a:bodyPr/>
                    <a:lstStyle/>
                    <a:p>
                      <a:r>
                        <a:rPr lang="fi-FI" sz="1200" b="1">
                          <a:solidFill>
                            <a:schemeClr val="bg1"/>
                          </a:solidFill>
                        </a:rPr>
                        <a:t>Ulkoisvaikutukset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87410302"/>
                  </a:ext>
                </a:extLst>
              </a:tr>
              <a:tr h="1232579">
                <a:tc>
                  <a: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i-FI" sz="1200"/>
                        <a:t>Demografia</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i-FI" sz="1200"/>
                        <a:t>Työttömyyden rakennetekijät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i-FI" sz="1200"/>
                        <a:t>Työvoiman kysyntä, työmarkkinatilanne ja työmarkkinoiden dynamiikka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73953305"/>
                  </a:ext>
                </a:extLst>
              </a:tr>
            </a:tbl>
          </a:graphicData>
        </a:graphic>
      </p:graphicFrame>
      <p:graphicFrame>
        <p:nvGraphicFramePr>
          <p:cNvPr id="14" name="Taulukko 13">
            <a:extLst>
              <a:ext uri="{FF2B5EF4-FFF2-40B4-BE49-F238E27FC236}">
                <a16:creationId xmlns:a16="http://schemas.microsoft.com/office/drawing/2014/main" id="{6C6E84CB-55EE-4BAF-D98C-D22FB6515C82}"/>
              </a:ext>
            </a:extLst>
          </p:cNvPr>
          <p:cNvGraphicFramePr>
            <a:graphicFrameLocks noGrp="1"/>
          </p:cNvGraphicFramePr>
          <p:nvPr>
            <p:extLst>
              <p:ext uri="{D42A27DB-BD31-4B8C-83A1-F6EECF244321}">
                <p14:modId xmlns:p14="http://schemas.microsoft.com/office/powerpoint/2010/main" val="3566661621"/>
              </p:ext>
            </p:extLst>
          </p:nvPr>
        </p:nvGraphicFramePr>
        <p:xfrm>
          <a:off x="4267200" y="4388567"/>
          <a:ext cx="2143431" cy="1645920"/>
        </p:xfrm>
        <a:graphic>
          <a:graphicData uri="http://schemas.openxmlformats.org/drawingml/2006/table">
            <a:tbl>
              <a:tblPr firstRow="1" bandRow="1">
                <a:tableStyleId>{5C22544A-7EE6-4342-B048-85BDC9FD1C3A}</a:tableStyleId>
              </a:tblPr>
              <a:tblGrid>
                <a:gridCol w="2143431">
                  <a:extLst>
                    <a:ext uri="{9D8B030D-6E8A-4147-A177-3AD203B41FA5}">
                      <a16:colId xmlns:a16="http://schemas.microsoft.com/office/drawing/2014/main" val="4009855527"/>
                    </a:ext>
                  </a:extLst>
                </a:gridCol>
              </a:tblGrid>
              <a:tr h="183848">
                <a:tc>
                  <a:txBody>
                    <a:bodyPr/>
                    <a:lstStyle/>
                    <a:p>
                      <a:r>
                        <a:rPr lang="fi-FI" sz="1200" b="1">
                          <a:solidFill>
                            <a:schemeClr val="bg1"/>
                          </a:solidFill>
                        </a:rPr>
                        <a:t>Toimintaympäristötekijät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87410302"/>
                  </a:ext>
                </a:extLst>
              </a:tr>
              <a:tr h="1041805">
                <a:tc>
                  <a: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i-FI" sz="1200"/>
                        <a:t>Yleiset työllisyystavoitteet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i-FI" sz="1200"/>
                        <a:t>Kokonaisresurssit – ja voimavarat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i-FI" sz="1200"/>
                        <a:t>Työvoimapalveluiden organisointi sekä yleinen tulos- ja vaikutusohjaus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73953305"/>
                  </a:ext>
                </a:extLst>
              </a:tr>
            </a:tbl>
          </a:graphicData>
        </a:graphic>
      </p:graphicFrame>
      <p:sp>
        <p:nvSpPr>
          <p:cNvPr id="7" name="Nuoli: Vasen-oikea 6">
            <a:extLst>
              <a:ext uri="{FF2B5EF4-FFF2-40B4-BE49-F238E27FC236}">
                <a16:creationId xmlns:a16="http://schemas.microsoft.com/office/drawing/2014/main" id="{45A68601-2504-0645-B003-21FC320EEFCF}"/>
              </a:ext>
            </a:extLst>
          </p:cNvPr>
          <p:cNvSpPr/>
          <p:nvPr/>
        </p:nvSpPr>
        <p:spPr>
          <a:xfrm>
            <a:off x="9074396" y="3572210"/>
            <a:ext cx="320327" cy="257454"/>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077761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23F045B0-7D46-1303-FA9E-F2D2C289B3FC}"/>
              </a:ext>
            </a:extLst>
          </p:cNvPr>
          <p:cNvSpPr>
            <a:spLocks noGrp="1"/>
          </p:cNvSpPr>
          <p:nvPr>
            <p:ph type="title"/>
          </p:nvPr>
        </p:nvSpPr>
        <p:spPr/>
        <p:txBody>
          <a:bodyPr>
            <a:normAutofit/>
          </a:bodyPr>
          <a:lstStyle/>
          <a:p>
            <a:r>
              <a:rPr lang="fi-FI" sz="4800"/>
              <a:t>2. Tuloksia</a:t>
            </a:r>
          </a:p>
        </p:txBody>
      </p:sp>
      <p:sp>
        <p:nvSpPr>
          <p:cNvPr id="4" name="Dian numeron paikkamerkki 3">
            <a:extLst>
              <a:ext uri="{FF2B5EF4-FFF2-40B4-BE49-F238E27FC236}">
                <a16:creationId xmlns:a16="http://schemas.microsoft.com/office/drawing/2014/main" id="{3294EDCD-05C3-5D85-2CCA-49BBE36D039F}"/>
              </a:ext>
            </a:extLst>
          </p:cNvPr>
          <p:cNvSpPr>
            <a:spLocks noGrp="1"/>
          </p:cNvSpPr>
          <p:nvPr>
            <p:ph type="sldNum" sz="quarter" idx="12"/>
          </p:nvPr>
        </p:nvSpPr>
        <p:spPr/>
        <p:txBody>
          <a:bodyPr/>
          <a:lstStyle/>
          <a:p>
            <a:fld id="{D106FC8A-82DD-A442-9B6A-8A71E88F6711}" type="slidenum">
              <a:rPr lang="en-FI" smtClean="0"/>
              <a:pPr/>
              <a:t>8</a:t>
            </a:fld>
            <a:endParaRPr lang="en-FI"/>
          </a:p>
        </p:txBody>
      </p:sp>
    </p:spTree>
    <p:extLst>
      <p:ext uri="{BB962C8B-B14F-4D97-AF65-F5344CB8AC3E}">
        <p14:creationId xmlns:p14="http://schemas.microsoft.com/office/powerpoint/2010/main" val="2494830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A3BB92-7188-456E-6EFB-E049E7263170}"/>
            </a:ext>
          </a:extLst>
        </p:cNvPr>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40B42077-8380-A1F2-6E4A-0F8E698EBBC3}"/>
              </a:ext>
            </a:extLst>
          </p:cNvPr>
          <p:cNvSpPr>
            <a:spLocks noGrp="1"/>
          </p:cNvSpPr>
          <p:nvPr>
            <p:ph type="sldNum" sz="quarter" idx="4294967295"/>
          </p:nvPr>
        </p:nvSpPr>
        <p:spPr>
          <a:xfrm>
            <a:off x="11639550" y="6378575"/>
            <a:ext cx="552450" cy="365125"/>
          </a:xfrm>
        </p:spPr>
        <p:txBody>
          <a:bodyPr/>
          <a:lstStyle/>
          <a:p>
            <a:fld id="{D106FC8A-82DD-A442-9B6A-8A71E88F6711}" type="slidenum">
              <a:rPr lang="en-FI" smtClean="0"/>
              <a:pPr/>
              <a:t>9</a:t>
            </a:fld>
            <a:endParaRPr lang="en-FI"/>
          </a:p>
        </p:txBody>
      </p:sp>
      <p:sp>
        <p:nvSpPr>
          <p:cNvPr id="3" name="Sisällön paikkamerkki 5">
            <a:extLst>
              <a:ext uri="{FF2B5EF4-FFF2-40B4-BE49-F238E27FC236}">
                <a16:creationId xmlns:a16="http://schemas.microsoft.com/office/drawing/2014/main" id="{BBC8C48B-0447-E00A-DBA3-9797957F4237}"/>
              </a:ext>
            </a:extLst>
          </p:cNvPr>
          <p:cNvSpPr txBox="1">
            <a:spLocks/>
          </p:cNvSpPr>
          <p:nvPr/>
        </p:nvSpPr>
        <p:spPr>
          <a:xfrm>
            <a:off x="8678009" y="1440611"/>
            <a:ext cx="2961533" cy="4839419"/>
          </a:xfrm>
          <a:prstGeom prst="rect">
            <a:avLst/>
          </a:prstGeom>
        </p:spPr>
        <p:txBody>
          <a:bodyPr vert="horz" lIns="91440" tIns="45720" rIns="91440" bIns="45720" rtlCol="0">
            <a:normAutofit/>
          </a:bodyPr>
          <a:lstStyle>
            <a:lvl1pPr marL="342900" indent="-342900" algn="l" defTabSz="914400" rtl="0" eaLnBrk="1" latinLnBrk="0" hangingPunct="1">
              <a:lnSpc>
                <a:spcPct val="100000"/>
              </a:lnSpc>
              <a:spcBef>
                <a:spcPts val="0"/>
              </a:spcBef>
              <a:spcAft>
                <a:spcPts val="600"/>
              </a:spcAft>
              <a:buFont typeface="Arial" panose="020B0604020202020204" pitchFamily="34" charset="0"/>
              <a:buChar char="•"/>
              <a:defRPr sz="2400" kern="1200">
                <a:solidFill>
                  <a:schemeClr val="tx1"/>
                </a:solidFill>
                <a:latin typeface="+mn-lt"/>
                <a:ea typeface="+mn-ea"/>
                <a:cs typeface="+mn-cs"/>
              </a:defRPr>
            </a:lvl1pPr>
            <a:lvl2pPr marL="800100" indent="-3429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2pPr>
            <a:lvl3pPr marL="1200150" indent="-28575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3pPr>
            <a:lvl4pPr marL="1657350" indent="-28575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2114550" indent="-28575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fi-FI" sz="1600" b="1"/>
              <a:t>Iäkkäimpiä</a:t>
            </a:r>
            <a:r>
              <a:rPr lang="fi-FI" sz="1600"/>
              <a:t> asiakkaita on ollut Pudasjärvellä sekä Kuusamossa, nuorimpia Puolangalla</a:t>
            </a:r>
          </a:p>
          <a:p>
            <a:pPr>
              <a:lnSpc>
                <a:spcPct val="110000"/>
              </a:lnSpc>
            </a:pPr>
            <a:r>
              <a:rPr lang="fi-FI" sz="1600" b="1"/>
              <a:t>Maahanmuuttaja-asiakkaita </a:t>
            </a:r>
            <a:r>
              <a:rPr lang="fi-FI" sz="1600"/>
              <a:t>on ollut eniten Kuusamossa ja Puolangalla, vähiten Taivalkoskella ja </a:t>
            </a:r>
            <a:r>
              <a:rPr lang="fi-FI" sz="1600" err="1"/>
              <a:t>Ksakissa</a:t>
            </a:r>
            <a:endParaRPr lang="fi-FI" sz="1600"/>
          </a:p>
          <a:p>
            <a:pPr>
              <a:lnSpc>
                <a:spcPct val="110000"/>
              </a:lnSpc>
            </a:pPr>
            <a:r>
              <a:rPr lang="fi-FI" sz="1600"/>
              <a:t>Asiakkaiden </a:t>
            </a:r>
            <a:r>
              <a:rPr lang="fi-FI" sz="1600" b="1"/>
              <a:t>koulutustaso</a:t>
            </a:r>
            <a:r>
              <a:rPr lang="fi-FI" sz="1600"/>
              <a:t> on ollut matalinta Pudasjärvellä ja Puolangalla, korkeinta Kuusamossa</a:t>
            </a:r>
          </a:p>
          <a:p>
            <a:pPr>
              <a:lnSpc>
                <a:spcPct val="110000"/>
              </a:lnSpc>
            </a:pPr>
            <a:endParaRPr lang="fi-FI" sz="1600"/>
          </a:p>
        </p:txBody>
      </p:sp>
      <p:cxnSp>
        <p:nvCxnSpPr>
          <p:cNvPr id="16" name="Suora yhdysviiva 15">
            <a:extLst>
              <a:ext uri="{FF2B5EF4-FFF2-40B4-BE49-F238E27FC236}">
                <a16:creationId xmlns:a16="http://schemas.microsoft.com/office/drawing/2014/main" id="{16284423-19C8-2031-1B51-3BB2E3A0EC7C}"/>
              </a:ext>
            </a:extLst>
          </p:cNvPr>
          <p:cNvCxnSpPr>
            <a:cxnSpLocks/>
          </p:cNvCxnSpPr>
          <p:nvPr/>
        </p:nvCxnSpPr>
        <p:spPr>
          <a:xfrm>
            <a:off x="8476155" y="1159101"/>
            <a:ext cx="0" cy="5219474"/>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7" name="Taulukko 16">
            <a:extLst>
              <a:ext uri="{FF2B5EF4-FFF2-40B4-BE49-F238E27FC236}">
                <a16:creationId xmlns:a16="http://schemas.microsoft.com/office/drawing/2014/main" id="{6EEBD120-958A-FCEF-9CE0-3DB93E3CF691}"/>
              </a:ext>
            </a:extLst>
          </p:cNvPr>
          <p:cNvGraphicFramePr>
            <a:graphicFrameLocks noGrp="1"/>
          </p:cNvGraphicFramePr>
          <p:nvPr>
            <p:extLst>
              <p:ext uri="{D42A27DB-BD31-4B8C-83A1-F6EECF244321}">
                <p14:modId xmlns:p14="http://schemas.microsoft.com/office/powerpoint/2010/main" val="4056264694"/>
              </p:ext>
            </p:extLst>
          </p:nvPr>
        </p:nvGraphicFramePr>
        <p:xfrm>
          <a:off x="413953" y="1244846"/>
          <a:ext cx="7772256" cy="1544638"/>
        </p:xfrm>
        <a:graphic>
          <a:graphicData uri="http://schemas.openxmlformats.org/drawingml/2006/table">
            <a:tbl>
              <a:tblPr firstRow="1" bandRow="1">
                <a:tableStyleId>{5C22544A-7EE6-4342-B048-85BDC9FD1C3A}</a:tableStyleId>
              </a:tblPr>
              <a:tblGrid>
                <a:gridCol w="3096000">
                  <a:extLst>
                    <a:ext uri="{9D8B030D-6E8A-4147-A177-3AD203B41FA5}">
                      <a16:colId xmlns:a16="http://schemas.microsoft.com/office/drawing/2014/main" val="3857385170"/>
                    </a:ext>
                  </a:extLst>
                </a:gridCol>
                <a:gridCol w="779376">
                  <a:extLst>
                    <a:ext uri="{9D8B030D-6E8A-4147-A177-3AD203B41FA5}">
                      <a16:colId xmlns:a16="http://schemas.microsoft.com/office/drawing/2014/main" val="3261418778"/>
                    </a:ext>
                  </a:extLst>
                </a:gridCol>
                <a:gridCol w="779376">
                  <a:extLst>
                    <a:ext uri="{9D8B030D-6E8A-4147-A177-3AD203B41FA5}">
                      <a16:colId xmlns:a16="http://schemas.microsoft.com/office/drawing/2014/main" val="2369028546"/>
                    </a:ext>
                  </a:extLst>
                </a:gridCol>
                <a:gridCol w="779376">
                  <a:extLst>
                    <a:ext uri="{9D8B030D-6E8A-4147-A177-3AD203B41FA5}">
                      <a16:colId xmlns:a16="http://schemas.microsoft.com/office/drawing/2014/main" val="1257476176"/>
                    </a:ext>
                  </a:extLst>
                </a:gridCol>
                <a:gridCol w="779376">
                  <a:extLst>
                    <a:ext uri="{9D8B030D-6E8A-4147-A177-3AD203B41FA5}">
                      <a16:colId xmlns:a16="http://schemas.microsoft.com/office/drawing/2014/main" val="3052515210"/>
                    </a:ext>
                  </a:extLst>
                </a:gridCol>
                <a:gridCol w="779376">
                  <a:extLst>
                    <a:ext uri="{9D8B030D-6E8A-4147-A177-3AD203B41FA5}">
                      <a16:colId xmlns:a16="http://schemas.microsoft.com/office/drawing/2014/main" val="2623851942"/>
                    </a:ext>
                  </a:extLst>
                </a:gridCol>
                <a:gridCol w="779376">
                  <a:extLst>
                    <a:ext uri="{9D8B030D-6E8A-4147-A177-3AD203B41FA5}">
                      <a16:colId xmlns:a16="http://schemas.microsoft.com/office/drawing/2014/main" val="694464056"/>
                    </a:ext>
                  </a:extLst>
                </a:gridCol>
              </a:tblGrid>
              <a:tr h="272768">
                <a:tc>
                  <a:txBody>
                    <a:bodyPr/>
                    <a:lstStyle/>
                    <a:p>
                      <a:r>
                        <a:rPr lang="fi-FI" sz="1200"/>
                        <a:t>Asiakasmäärä, hlö</a:t>
                      </a:r>
                    </a:p>
                  </a:txBody>
                  <a:tcPr marL="36000" marR="36000" marT="10800" marB="10800" anchor="ctr"/>
                </a:tc>
                <a:tc>
                  <a:txBody>
                    <a:bodyPr/>
                    <a:lstStyle/>
                    <a:p>
                      <a:pPr algn="ctr"/>
                      <a:r>
                        <a:rPr lang="fi-FI" sz="1000"/>
                        <a:t>Yhteensä</a:t>
                      </a:r>
                    </a:p>
                  </a:txBody>
                  <a:tcPr marL="18000" marR="18000" marT="10800" marB="10800" anchor="ctr"/>
                </a:tc>
                <a:tc>
                  <a:txBody>
                    <a:bodyPr/>
                    <a:lstStyle/>
                    <a:p>
                      <a:pPr algn="ctr"/>
                      <a:r>
                        <a:rPr lang="fi-FI" sz="1000"/>
                        <a:t>Kuusamo</a:t>
                      </a:r>
                    </a:p>
                  </a:txBody>
                  <a:tcPr marL="18000" marR="18000" marT="10800" marB="10800" anchor="ctr"/>
                </a:tc>
                <a:tc>
                  <a:txBody>
                    <a:bodyPr/>
                    <a:lstStyle/>
                    <a:p>
                      <a:pPr algn="ctr"/>
                      <a:r>
                        <a:rPr lang="fi-FI" sz="1000"/>
                        <a:t>Pudasjärvi</a:t>
                      </a:r>
                    </a:p>
                  </a:txBody>
                  <a:tcPr marL="18000" marR="18000" marT="10800" marB="10800" anchor="ctr"/>
                </a:tc>
                <a:tc>
                  <a:txBody>
                    <a:bodyPr/>
                    <a:lstStyle/>
                    <a:p>
                      <a:pPr algn="ctr"/>
                      <a:r>
                        <a:rPr lang="fi-FI" sz="1000"/>
                        <a:t>Taivalkoski</a:t>
                      </a:r>
                    </a:p>
                  </a:txBody>
                  <a:tcPr marL="18000" marR="18000" marT="10800" marB="10800" anchor="ctr"/>
                </a:tc>
                <a:tc>
                  <a:txBody>
                    <a:bodyPr/>
                    <a:lstStyle/>
                    <a:p>
                      <a:pPr algn="ctr"/>
                      <a:r>
                        <a:rPr lang="fi-FI" sz="1000"/>
                        <a:t>Puolanka</a:t>
                      </a:r>
                    </a:p>
                  </a:txBody>
                  <a:tcPr marL="18000" marR="18000" marT="10800" marB="10800" anchor="ctr"/>
                </a:tc>
                <a:tc>
                  <a:txBody>
                    <a:bodyPr/>
                    <a:lstStyle/>
                    <a:p>
                      <a:pPr algn="ctr"/>
                      <a:r>
                        <a:rPr lang="fi-FI" sz="1000" err="1"/>
                        <a:t>Ksakki</a:t>
                      </a:r>
                      <a:endParaRPr lang="fi-FI" sz="1000"/>
                    </a:p>
                  </a:txBody>
                  <a:tcPr marL="18000" marR="18000" marT="10800" marB="10800" anchor="ctr"/>
                </a:tc>
                <a:extLst>
                  <a:ext uri="{0D108BD9-81ED-4DB2-BD59-A6C34878D82A}">
                    <a16:rowId xmlns:a16="http://schemas.microsoft.com/office/drawing/2014/main" val="3879643782"/>
                  </a:ext>
                </a:extLst>
              </a:tr>
              <a:tr h="254374">
                <a:tc>
                  <a:txBody>
                    <a:bodyPr/>
                    <a:lstStyle/>
                    <a:p>
                      <a:r>
                        <a:rPr lang="fi-FI" sz="1100"/>
                        <a:t>Asiakkaita yhteensä</a:t>
                      </a:r>
                    </a:p>
                  </a:txBody>
                  <a:tcPr marL="36000" marR="36000" marT="10800" marB="10800" anchor="ctr"/>
                </a:tc>
                <a:tc>
                  <a:txBody>
                    <a:bodyPr/>
                    <a:lstStyle/>
                    <a:p>
                      <a:pPr algn="ctr">
                        <a:lnSpc>
                          <a:spcPct val="125000"/>
                        </a:lnSpc>
                        <a:spcAft>
                          <a:spcPts val="1000"/>
                        </a:spcAft>
                        <a:buNone/>
                      </a:pPr>
                      <a:r>
                        <a:rPr lang="fi-FI" sz="1100" b="1">
                          <a:solidFill>
                            <a:srgbClr val="000000"/>
                          </a:solidFill>
                          <a:effectLst/>
                          <a:latin typeface="+mn-lt"/>
                          <a:ea typeface="Calibri Light" panose="020F0302020204030204" pitchFamily="34" charset="0"/>
                          <a:cs typeface="Readex Pro Lite" pitchFamily="2" charset="-78"/>
                        </a:rPr>
                        <a:t>447</a:t>
                      </a:r>
                      <a:endParaRPr lang="fi-FI" sz="1100">
                        <a:effectLst/>
                        <a:latin typeface="+mn-lt"/>
                        <a:ea typeface="Calibri Light" panose="020F0302020204030204" pitchFamily="34" charset="0"/>
                        <a:cs typeface="Readex Pro Lite" pitchFamily="2" charset="-78"/>
                      </a:endParaRPr>
                    </a:p>
                  </a:txBody>
                  <a:tcPr marL="0" marR="0" marT="0" marB="0"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178</a:t>
                      </a:r>
                      <a:endParaRPr lang="fi-FI" sz="1100">
                        <a:effectLst/>
                        <a:latin typeface="+mn-lt"/>
                        <a:ea typeface="Calibri Light" panose="020F0302020204030204" pitchFamily="34" charset="0"/>
                        <a:cs typeface="Readex Pro Lite" pitchFamily="2" charset="-78"/>
                      </a:endParaRPr>
                    </a:p>
                  </a:txBody>
                  <a:tcPr marL="0" marR="0" marT="0" marB="0"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84</a:t>
                      </a:r>
                      <a:endParaRPr lang="fi-FI" sz="1100">
                        <a:effectLst/>
                        <a:latin typeface="+mn-lt"/>
                        <a:ea typeface="Calibri Light" panose="020F0302020204030204" pitchFamily="34" charset="0"/>
                        <a:cs typeface="Readex Pro Lite" pitchFamily="2" charset="-78"/>
                      </a:endParaRPr>
                    </a:p>
                  </a:txBody>
                  <a:tcPr marL="0" marR="0" marT="0" marB="0"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36</a:t>
                      </a:r>
                      <a:endParaRPr lang="fi-FI" sz="1100">
                        <a:effectLst/>
                        <a:latin typeface="+mn-lt"/>
                        <a:ea typeface="Calibri Light" panose="020F0302020204030204" pitchFamily="34" charset="0"/>
                        <a:cs typeface="Readex Pro Lite" pitchFamily="2" charset="-78"/>
                      </a:endParaRPr>
                    </a:p>
                  </a:txBody>
                  <a:tcPr marL="0" marR="0" marT="0" marB="0"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53</a:t>
                      </a:r>
                      <a:endParaRPr lang="fi-FI" sz="1100">
                        <a:effectLst/>
                        <a:latin typeface="+mn-lt"/>
                        <a:ea typeface="Calibri Light" panose="020F0302020204030204" pitchFamily="34" charset="0"/>
                        <a:cs typeface="Readex Pro Lite" pitchFamily="2" charset="-78"/>
                      </a:endParaRPr>
                    </a:p>
                  </a:txBody>
                  <a:tcPr marL="0" marR="0" marT="0" marB="0"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96</a:t>
                      </a:r>
                      <a:endParaRPr lang="fi-FI" sz="1100">
                        <a:effectLst/>
                        <a:latin typeface="+mn-lt"/>
                        <a:ea typeface="Calibri Light" panose="020F0302020204030204" pitchFamily="34" charset="0"/>
                        <a:cs typeface="Readex Pro Lite" pitchFamily="2" charset="-78"/>
                      </a:endParaRPr>
                    </a:p>
                  </a:txBody>
                  <a:tcPr marL="0" marR="0" marT="0" marB="0" anchor="ctr"/>
                </a:tc>
                <a:extLst>
                  <a:ext uri="{0D108BD9-81ED-4DB2-BD59-A6C34878D82A}">
                    <a16:rowId xmlns:a16="http://schemas.microsoft.com/office/drawing/2014/main" val="1636095614"/>
                  </a:ext>
                </a:extLst>
              </a:tr>
              <a:tr h="254374">
                <a:tc>
                  <a:txBody>
                    <a:bodyPr/>
                    <a:lstStyle/>
                    <a:p>
                      <a:r>
                        <a:rPr lang="fi-FI" sz="1100"/>
                        <a:t>Päättäneitä asiakkaita, 3 kk jälkeen todennettu</a:t>
                      </a:r>
                    </a:p>
                  </a:txBody>
                  <a:tcPr marL="36000" marR="36000" marT="10800" marB="10800" anchor="ctr"/>
                </a:tc>
                <a:tc>
                  <a:txBody>
                    <a:bodyPr/>
                    <a:lstStyle/>
                    <a:p>
                      <a:pPr algn="ctr">
                        <a:lnSpc>
                          <a:spcPct val="125000"/>
                        </a:lnSpc>
                        <a:spcAft>
                          <a:spcPts val="1000"/>
                        </a:spcAft>
                        <a:buNone/>
                      </a:pPr>
                      <a:r>
                        <a:rPr lang="fi-FI" sz="1100" b="1">
                          <a:solidFill>
                            <a:srgbClr val="000000"/>
                          </a:solidFill>
                          <a:effectLst/>
                          <a:latin typeface="+mn-lt"/>
                          <a:ea typeface="Calibri Light" panose="020F0302020204030204" pitchFamily="34" charset="0"/>
                          <a:cs typeface="Readex Pro Lite" pitchFamily="2" charset="-78"/>
                        </a:rPr>
                        <a:t>227</a:t>
                      </a:r>
                      <a:endParaRPr lang="fi-FI" sz="1100">
                        <a:effectLst/>
                        <a:latin typeface="+mn-lt"/>
                        <a:ea typeface="Calibri Light" panose="020F0302020204030204" pitchFamily="34" charset="0"/>
                        <a:cs typeface="Readex Pro Lite" pitchFamily="2" charset="-78"/>
                      </a:endParaRPr>
                    </a:p>
                  </a:txBody>
                  <a:tcPr marL="0" marR="0" marT="0" marB="0" anchor="ctr"/>
                </a:tc>
                <a:tc>
                  <a:txBody>
                    <a:bodyPr/>
                    <a:lstStyle/>
                    <a:p>
                      <a:pPr algn="ctr">
                        <a:lnSpc>
                          <a:spcPct val="125000"/>
                        </a:lnSpc>
                        <a:spcAft>
                          <a:spcPts val="1000"/>
                        </a:spcAft>
                        <a:buNone/>
                      </a:pPr>
                      <a:r>
                        <a:rPr lang="fi-FI" sz="1100" b="0">
                          <a:solidFill>
                            <a:srgbClr val="000000"/>
                          </a:solidFill>
                          <a:effectLst/>
                          <a:latin typeface="+mn-lt"/>
                          <a:ea typeface="Calibri Light" panose="020F0302020204030204" pitchFamily="34" charset="0"/>
                          <a:cs typeface="Readex Pro Lite" pitchFamily="2" charset="-78"/>
                        </a:rPr>
                        <a:t>93</a:t>
                      </a:r>
                      <a:endParaRPr lang="fi-FI" sz="1100" b="0">
                        <a:effectLst/>
                        <a:latin typeface="+mn-lt"/>
                        <a:ea typeface="Calibri Light" panose="020F0302020204030204" pitchFamily="34" charset="0"/>
                        <a:cs typeface="Readex Pro Lite" pitchFamily="2" charset="-78"/>
                      </a:endParaRPr>
                    </a:p>
                  </a:txBody>
                  <a:tcPr marL="0" marR="0" marT="0" marB="0" anchor="ctr"/>
                </a:tc>
                <a:tc>
                  <a:txBody>
                    <a:bodyPr/>
                    <a:lstStyle/>
                    <a:p>
                      <a:pPr algn="ctr">
                        <a:lnSpc>
                          <a:spcPct val="125000"/>
                        </a:lnSpc>
                        <a:spcAft>
                          <a:spcPts val="1000"/>
                        </a:spcAft>
                        <a:buNone/>
                      </a:pPr>
                      <a:r>
                        <a:rPr lang="fi-FI" sz="1100" b="0">
                          <a:solidFill>
                            <a:srgbClr val="000000"/>
                          </a:solidFill>
                          <a:effectLst/>
                          <a:latin typeface="+mn-lt"/>
                          <a:ea typeface="Calibri Light" panose="020F0302020204030204" pitchFamily="34" charset="0"/>
                          <a:cs typeface="Readex Pro Lite" pitchFamily="2" charset="-78"/>
                        </a:rPr>
                        <a:t>54</a:t>
                      </a:r>
                      <a:endParaRPr lang="fi-FI" sz="1100" b="0">
                        <a:effectLst/>
                        <a:latin typeface="+mn-lt"/>
                        <a:ea typeface="Calibri Light" panose="020F0302020204030204" pitchFamily="34" charset="0"/>
                        <a:cs typeface="Readex Pro Lite" pitchFamily="2" charset="-78"/>
                      </a:endParaRPr>
                    </a:p>
                  </a:txBody>
                  <a:tcPr marL="0" marR="0" marT="0" marB="0" anchor="ctr"/>
                </a:tc>
                <a:tc>
                  <a:txBody>
                    <a:bodyPr/>
                    <a:lstStyle/>
                    <a:p>
                      <a:pPr algn="ctr">
                        <a:lnSpc>
                          <a:spcPct val="125000"/>
                        </a:lnSpc>
                        <a:spcAft>
                          <a:spcPts val="1000"/>
                        </a:spcAft>
                        <a:buNone/>
                      </a:pPr>
                      <a:r>
                        <a:rPr lang="fi-FI" sz="1100" b="0">
                          <a:solidFill>
                            <a:srgbClr val="000000"/>
                          </a:solidFill>
                          <a:effectLst/>
                          <a:latin typeface="+mn-lt"/>
                          <a:ea typeface="Calibri Light" panose="020F0302020204030204" pitchFamily="34" charset="0"/>
                          <a:cs typeface="Readex Pro Lite" pitchFamily="2" charset="-78"/>
                        </a:rPr>
                        <a:t>10</a:t>
                      </a:r>
                      <a:endParaRPr lang="fi-FI" sz="1100" b="0">
                        <a:effectLst/>
                        <a:latin typeface="+mn-lt"/>
                        <a:ea typeface="Calibri Light" panose="020F0302020204030204" pitchFamily="34" charset="0"/>
                        <a:cs typeface="Readex Pro Lite" pitchFamily="2" charset="-78"/>
                      </a:endParaRPr>
                    </a:p>
                  </a:txBody>
                  <a:tcPr marL="0" marR="0" marT="0" marB="0" anchor="ctr"/>
                </a:tc>
                <a:tc>
                  <a:txBody>
                    <a:bodyPr/>
                    <a:lstStyle/>
                    <a:p>
                      <a:pPr algn="ctr">
                        <a:lnSpc>
                          <a:spcPct val="125000"/>
                        </a:lnSpc>
                        <a:spcAft>
                          <a:spcPts val="1000"/>
                        </a:spcAft>
                        <a:buNone/>
                      </a:pPr>
                      <a:r>
                        <a:rPr lang="fi-FI" sz="1100" b="0">
                          <a:solidFill>
                            <a:srgbClr val="000000"/>
                          </a:solidFill>
                          <a:effectLst/>
                          <a:latin typeface="+mn-lt"/>
                          <a:ea typeface="Calibri Light" panose="020F0302020204030204" pitchFamily="34" charset="0"/>
                          <a:cs typeface="Readex Pro Lite" pitchFamily="2" charset="-78"/>
                        </a:rPr>
                        <a:t>39</a:t>
                      </a:r>
                      <a:endParaRPr lang="fi-FI" sz="1100" b="0">
                        <a:effectLst/>
                        <a:latin typeface="+mn-lt"/>
                        <a:ea typeface="Calibri Light" panose="020F0302020204030204" pitchFamily="34" charset="0"/>
                        <a:cs typeface="Readex Pro Lite" pitchFamily="2" charset="-78"/>
                      </a:endParaRPr>
                    </a:p>
                  </a:txBody>
                  <a:tcPr marL="0" marR="0" marT="0" marB="0" anchor="ctr"/>
                </a:tc>
                <a:tc>
                  <a:txBody>
                    <a:bodyPr/>
                    <a:lstStyle/>
                    <a:p>
                      <a:pPr algn="ctr">
                        <a:lnSpc>
                          <a:spcPct val="125000"/>
                        </a:lnSpc>
                        <a:spcAft>
                          <a:spcPts val="1000"/>
                        </a:spcAft>
                        <a:buNone/>
                      </a:pPr>
                      <a:r>
                        <a:rPr lang="fi-FI" sz="1100" b="0">
                          <a:solidFill>
                            <a:srgbClr val="000000"/>
                          </a:solidFill>
                          <a:effectLst/>
                          <a:latin typeface="+mn-lt"/>
                          <a:ea typeface="Calibri Light" panose="020F0302020204030204" pitchFamily="34" charset="0"/>
                          <a:cs typeface="Readex Pro Lite" pitchFamily="2" charset="-78"/>
                        </a:rPr>
                        <a:t>31</a:t>
                      </a:r>
                      <a:endParaRPr lang="fi-FI" sz="1100" b="0">
                        <a:effectLst/>
                        <a:latin typeface="+mn-lt"/>
                        <a:ea typeface="Calibri Light" panose="020F0302020204030204" pitchFamily="34" charset="0"/>
                        <a:cs typeface="Readex Pro Lite" pitchFamily="2" charset="-78"/>
                      </a:endParaRPr>
                    </a:p>
                  </a:txBody>
                  <a:tcPr marL="0" marR="0" marT="0" marB="0" anchor="ctr"/>
                </a:tc>
                <a:extLst>
                  <a:ext uri="{0D108BD9-81ED-4DB2-BD59-A6C34878D82A}">
                    <a16:rowId xmlns:a16="http://schemas.microsoft.com/office/drawing/2014/main" val="956872054"/>
                  </a:ext>
                </a:extLst>
              </a:tr>
              <a:tr h="254374">
                <a:tc>
                  <a:txBody>
                    <a:bodyPr/>
                    <a:lstStyle/>
                    <a:p>
                      <a:r>
                        <a:rPr lang="fi-FI" sz="1100"/>
                        <a:t>Päättäneitä asiakkaita yhteensä</a:t>
                      </a:r>
                    </a:p>
                  </a:txBody>
                  <a:tcPr marL="36000" marR="36000" marT="10800" marB="10800" anchor="ctr"/>
                </a:tc>
                <a:tc>
                  <a:txBody>
                    <a:bodyPr/>
                    <a:lstStyle/>
                    <a:p>
                      <a:pPr algn="ctr">
                        <a:lnSpc>
                          <a:spcPct val="125000"/>
                        </a:lnSpc>
                        <a:spcAft>
                          <a:spcPts val="1000"/>
                        </a:spcAft>
                        <a:buNone/>
                      </a:pPr>
                      <a:r>
                        <a:rPr lang="fi-FI" sz="1100" b="1">
                          <a:solidFill>
                            <a:srgbClr val="000000"/>
                          </a:solidFill>
                          <a:effectLst/>
                          <a:latin typeface="+mn-lt"/>
                          <a:ea typeface="Calibri Light" panose="020F0302020204030204" pitchFamily="34" charset="0"/>
                          <a:cs typeface="Readex Pro Lite" pitchFamily="2" charset="-78"/>
                        </a:rPr>
                        <a:t>316</a:t>
                      </a:r>
                      <a:endParaRPr lang="fi-FI" sz="1100">
                        <a:effectLst/>
                        <a:latin typeface="+mn-lt"/>
                        <a:ea typeface="Calibri Light" panose="020F0302020204030204" pitchFamily="34" charset="0"/>
                        <a:cs typeface="Readex Pro Lite" pitchFamily="2" charset="-78"/>
                      </a:endParaRPr>
                    </a:p>
                  </a:txBody>
                  <a:tcPr marL="0" marR="0" marT="0" marB="0"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132</a:t>
                      </a:r>
                      <a:endParaRPr lang="fi-FI" sz="1100">
                        <a:effectLst/>
                        <a:latin typeface="+mn-lt"/>
                        <a:ea typeface="Calibri Light" panose="020F0302020204030204" pitchFamily="34" charset="0"/>
                        <a:cs typeface="Readex Pro Lite" pitchFamily="2" charset="-78"/>
                      </a:endParaRPr>
                    </a:p>
                  </a:txBody>
                  <a:tcPr marL="0" marR="0" marT="0" marB="0"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66</a:t>
                      </a:r>
                      <a:endParaRPr lang="fi-FI" sz="1100">
                        <a:effectLst/>
                        <a:latin typeface="+mn-lt"/>
                        <a:ea typeface="Calibri Light" panose="020F0302020204030204" pitchFamily="34" charset="0"/>
                        <a:cs typeface="Readex Pro Lite" pitchFamily="2" charset="-78"/>
                      </a:endParaRPr>
                    </a:p>
                  </a:txBody>
                  <a:tcPr marL="0" marR="0" marT="0" marB="0"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17</a:t>
                      </a:r>
                      <a:endParaRPr lang="fi-FI" sz="1100">
                        <a:effectLst/>
                        <a:latin typeface="+mn-lt"/>
                        <a:ea typeface="Calibri Light" panose="020F0302020204030204" pitchFamily="34" charset="0"/>
                        <a:cs typeface="Readex Pro Lite" pitchFamily="2" charset="-78"/>
                      </a:endParaRPr>
                    </a:p>
                  </a:txBody>
                  <a:tcPr marL="0" marR="0" marT="0" marB="0"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44</a:t>
                      </a:r>
                      <a:endParaRPr lang="fi-FI" sz="1100">
                        <a:effectLst/>
                        <a:latin typeface="+mn-lt"/>
                        <a:ea typeface="Calibri Light" panose="020F0302020204030204" pitchFamily="34" charset="0"/>
                        <a:cs typeface="Readex Pro Lite" pitchFamily="2" charset="-78"/>
                      </a:endParaRPr>
                    </a:p>
                  </a:txBody>
                  <a:tcPr marL="0" marR="0" marT="0" marB="0"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57</a:t>
                      </a:r>
                      <a:endParaRPr lang="fi-FI" sz="1100">
                        <a:effectLst/>
                        <a:latin typeface="+mn-lt"/>
                        <a:ea typeface="Calibri Light" panose="020F0302020204030204" pitchFamily="34" charset="0"/>
                        <a:cs typeface="Readex Pro Lite" pitchFamily="2" charset="-78"/>
                      </a:endParaRPr>
                    </a:p>
                  </a:txBody>
                  <a:tcPr marL="0" marR="0" marT="0" marB="0" anchor="ctr"/>
                </a:tc>
                <a:extLst>
                  <a:ext uri="{0D108BD9-81ED-4DB2-BD59-A6C34878D82A}">
                    <a16:rowId xmlns:a16="http://schemas.microsoft.com/office/drawing/2014/main" val="3377488120"/>
                  </a:ext>
                </a:extLst>
              </a:tr>
              <a:tr h="254374">
                <a:tc>
                  <a:txBody>
                    <a:bodyPr/>
                    <a:lstStyle/>
                    <a:p>
                      <a:r>
                        <a:rPr lang="fi-FI" sz="1100"/>
                        <a:t>Päättäneitä asiakkaita yhteensä, %</a:t>
                      </a:r>
                    </a:p>
                  </a:txBody>
                  <a:tcPr marL="36000" marR="36000" marT="10800" marB="10800" anchor="ctr"/>
                </a:tc>
                <a:tc>
                  <a:txBody>
                    <a:bodyPr/>
                    <a:lstStyle/>
                    <a:p>
                      <a:pPr algn="ctr">
                        <a:lnSpc>
                          <a:spcPct val="125000"/>
                        </a:lnSpc>
                        <a:spcAft>
                          <a:spcPts val="1000"/>
                        </a:spcAft>
                        <a:buNone/>
                      </a:pPr>
                      <a:r>
                        <a:rPr lang="fi-FI" sz="1200" b="1">
                          <a:solidFill>
                            <a:srgbClr val="000000"/>
                          </a:solidFill>
                          <a:effectLst/>
                          <a:latin typeface="+mn-lt"/>
                          <a:ea typeface="Calibri Light" panose="020F0302020204030204" pitchFamily="34" charset="0"/>
                          <a:cs typeface="Readex Pro Lite" pitchFamily="2" charset="-78"/>
                        </a:rPr>
                        <a:t>71 %</a:t>
                      </a:r>
                      <a:endParaRPr lang="fi-FI" sz="1200">
                        <a:effectLst/>
                        <a:latin typeface="+mn-lt"/>
                        <a:ea typeface="Calibri Light" panose="020F0302020204030204" pitchFamily="34" charset="0"/>
                        <a:cs typeface="Readex Pro Lite" pitchFamily="2" charset="-78"/>
                      </a:endParaRPr>
                    </a:p>
                  </a:txBody>
                  <a:tcPr marL="0" marR="0" marT="0" marB="0"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74 %</a:t>
                      </a:r>
                      <a:endParaRPr lang="fi-FI" sz="1100">
                        <a:effectLst/>
                        <a:latin typeface="+mn-lt"/>
                        <a:ea typeface="Calibri Light" panose="020F0302020204030204" pitchFamily="34" charset="0"/>
                        <a:cs typeface="Readex Pro Lite" pitchFamily="2" charset="-78"/>
                      </a:endParaRPr>
                    </a:p>
                  </a:txBody>
                  <a:tcPr marL="0" marR="0" marT="0" marB="0"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79 %</a:t>
                      </a:r>
                      <a:endParaRPr lang="fi-FI" sz="1100">
                        <a:effectLst/>
                        <a:latin typeface="+mn-lt"/>
                        <a:ea typeface="Calibri Light" panose="020F0302020204030204" pitchFamily="34" charset="0"/>
                        <a:cs typeface="Readex Pro Lite" pitchFamily="2" charset="-78"/>
                      </a:endParaRPr>
                    </a:p>
                  </a:txBody>
                  <a:tcPr marL="0" marR="0" marT="0" marB="0"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47 %</a:t>
                      </a:r>
                      <a:endParaRPr lang="fi-FI" sz="1100">
                        <a:effectLst/>
                        <a:latin typeface="+mn-lt"/>
                        <a:ea typeface="Calibri Light" panose="020F0302020204030204" pitchFamily="34" charset="0"/>
                        <a:cs typeface="Readex Pro Lite" pitchFamily="2" charset="-78"/>
                      </a:endParaRPr>
                    </a:p>
                  </a:txBody>
                  <a:tcPr marL="0" marR="0" marT="0" marB="0"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83 %</a:t>
                      </a:r>
                      <a:endParaRPr lang="fi-FI" sz="1100">
                        <a:effectLst/>
                        <a:latin typeface="+mn-lt"/>
                        <a:ea typeface="Calibri Light" panose="020F0302020204030204" pitchFamily="34" charset="0"/>
                        <a:cs typeface="Readex Pro Lite" pitchFamily="2" charset="-78"/>
                      </a:endParaRPr>
                    </a:p>
                  </a:txBody>
                  <a:tcPr marL="0" marR="0" marT="0" marB="0"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59 %</a:t>
                      </a:r>
                      <a:endParaRPr lang="fi-FI" sz="1100">
                        <a:effectLst/>
                        <a:latin typeface="+mn-lt"/>
                        <a:ea typeface="Calibri Light" panose="020F0302020204030204" pitchFamily="34" charset="0"/>
                        <a:cs typeface="Readex Pro Lite" pitchFamily="2" charset="-78"/>
                      </a:endParaRPr>
                    </a:p>
                  </a:txBody>
                  <a:tcPr marL="0" marR="0" marT="0" marB="0" anchor="ctr"/>
                </a:tc>
                <a:extLst>
                  <a:ext uri="{0D108BD9-81ED-4DB2-BD59-A6C34878D82A}">
                    <a16:rowId xmlns:a16="http://schemas.microsoft.com/office/drawing/2014/main" val="513042793"/>
                  </a:ext>
                </a:extLst>
              </a:tr>
              <a:tr h="254374">
                <a:tc>
                  <a:txBody>
                    <a:bodyPr/>
                    <a:lstStyle/>
                    <a:p>
                      <a:r>
                        <a:rPr lang="fi-FI" sz="1100"/>
                        <a:t>Päättäneiden km. hankeajan kesto, kk</a:t>
                      </a:r>
                    </a:p>
                  </a:txBody>
                  <a:tcPr marL="36000" marR="36000" marT="10800" marB="10800" anchor="ctr"/>
                </a:tc>
                <a:tc>
                  <a:txBody>
                    <a:bodyPr/>
                    <a:lstStyle/>
                    <a:p>
                      <a:pPr algn="ctr">
                        <a:lnSpc>
                          <a:spcPct val="125000"/>
                        </a:lnSpc>
                        <a:spcAft>
                          <a:spcPts val="1000"/>
                        </a:spcAft>
                        <a:buNone/>
                      </a:pPr>
                      <a:r>
                        <a:rPr lang="fi-FI" sz="1200" b="1">
                          <a:solidFill>
                            <a:srgbClr val="000000"/>
                          </a:solidFill>
                          <a:effectLst/>
                          <a:latin typeface="+mn-lt"/>
                          <a:ea typeface="Calibri Light" panose="020F0302020204030204" pitchFamily="34" charset="0"/>
                          <a:cs typeface="Readex Pro Lite" pitchFamily="2" charset="-78"/>
                        </a:rPr>
                        <a:t>6,0 kk</a:t>
                      </a:r>
                      <a:endParaRPr lang="fi-FI" sz="1200">
                        <a:effectLst/>
                        <a:latin typeface="+mn-lt"/>
                        <a:ea typeface="Calibri Light" panose="020F0302020204030204" pitchFamily="34" charset="0"/>
                        <a:cs typeface="Readex Pro Lite" pitchFamily="2" charset="-78"/>
                      </a:endParaRPr>
                    </a:p>
                  </a:txBody>
                  <a:tcPr marL="0" marR="0" marT="0" marB="0"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5,8 kk</a:t>
                      </a:r>
                      <a:endParaRPr lang="fi-FI" sz="1100">
                        <a:effectLst/>
                        <a:latin typeface="+mn-lt"/>
                        <a:ea typeface="Calibri Light" panose="020F0302020204030204" pitchFamily="34" charset="0"/>
                        <a:cs typeface="Readex Pro Lite" pitchFamily="2" charset="-78"/>
                      </a:endParaRPr>
                    </a:p>
                  </a:txBody>
                  <a:tcPr marL="0" marR="0" marT="0" marB="0"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4,9 kk</a:t>
                      </a:r>
                      <a:endParaRPr lang="fi-FI" sz="1100">
                        <a:effectLst/>
                        <a:latin typeface="+mn-lt"/>
                        <a:ea typeface="Calibri Light" panose="020F0302020204030204" pitchFamily="34" charset="0"/>
                        <a:cs typeface="Readex Pro Lite" pitchFamily="2" charset="-78"/>
                      </a:endParaRPr>
                    </a:p>
                  </a:txBody>
                  <a:tcPr marL="0" marR="0" marT="0" marB="0"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9,9 kk</a:t>
                      </a:r>
                      <a:endParaRPr lang="fi-FI" sz="1100">
                        <a:effectLst/>
                        <a:latin typeface="+mn-lt"/>
                        <a:ea typeface="Calibri Light" panose="020F0302020204030204" pitchFamily="34" charset="0"/>
                        <a:cs typeface="Readex Pro Lite" pitchFamily="2" charset="-78"/>
                      </a:endParaRPr>
                    </a:p>
                  </a:txBody>
                  <a:tcPr marL="0" marR="0" marT="0" marB="0"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3,4 kk</a:t>
                      </a:r>
                      <a:endParaRPr lang="fi-FI" sz="1100">
                        <a:effectLst/>
                        <a:latin typeface="+mn-lt"/>
                        <a:ea typeface="Calibri Light" panose="020F0302020204030204" pitchFamily="34" charset="0"/>
                        <a:cs typeface="Readex Pro Lite" pitchFamily="2" charset="-78"/>
                      </a:endParaRPr>
                    </a:p>
                  </a:txBody>
                  <a:tcPr marL="0" marR="0" marT="0" marB="0"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8,6 kk</a:t>
                      </a:r>
                      <a:endParaRPr lang="fi-FI" sz="1100">
                        <a:effectLst/>
                        <a:latin typeface="+mn-lt"/>
                        <a:ea typeface="Calibri Light" panose="020F0302020204030204" pitchFamily="34" charset="0"/>
                        <a:cs typeface="Readex Pro Lite" pitchFamily="2" charset="-78"/>
                      </a:endParaRPr>
                    </a:p>
                  </a:txBody>
                  <a:tcPr marL="0" marR="0" marT="0" marB="0" anchor="ctr"/>
                </a:tc>
                <a:extLst>
                  <a:ext uri="{0D108BD9-81ED-4DB2-BD59-A6C34878D82A}">
                    <a16:rowId xmlns:a16="http://schemas.microsoft.com/office/drawing/2014/main" val="566066982"/>
                  </a:ext>
                </a:extLst>
              </a:tr>
            </a:tbl>
          </a:graphicData>
        </a:graphic>
      </p:graphicFrame>
      <p:graphicFrame>
        <p:nvGraphicFramePr>
          <p:cNvPr id="7" name="Taulukko 6">
            <a:extLst>
              <a:ext uri="{FF2B5EF4-FFF2-40B4-BE49-F238E27FC236}">
                <a16:creationId xmlns:a16="http://schemas.microsoft.com/office/drawing/2014/main" id="{0E06BEC5-7FEC-8618-3E71-8FE6DAD0A48B}"/>
              </a:ext>
            </a:extLst>
          </p:cNvPr>
          <p:cNvGraphicFramePr>
            <a:graphicFrameLocks noGrp="1"/>
          </p:cNvGraphicFramePr>
          <p:nvPr>
            <p:extLst>
              <p:ext uri="{D42A27DB-BD31-4B8C-83A1-F6EECF244321}">
                <p14:modId xmlns:p14="http://schemas.microsoft.com/office/powerpoint/2010/main" val="3628450967"/>
              </p:ext>
            </p:extLst>
          </p:nvPr>
        </p:nvGraphicFramePr>
        <p:xfrm>
          <a:off x="415549" y="2974284"/>
          <a:ext cx="7771290" cy="1889521"/>
        </p:xfrm>
        <a:graphic>
          <a:graphicData uri="http://schemas.openxmlformats.org/drawingml/2006/table">
            <a:tbl>
              <a:tblPr firstRow="1" bandRow="1">
                <a:tableStyleId>{21E4AEA4-8DFA-4A89-87EB-49C32662AFE0}</a:tableStyleId>
              </a:tblPr>
              <a:tblGrid>
                <a:gridCol w="3096000">
                  <a:extLst>
                    <a:ext uri="{9D8B030D-6E8A-4147-A177-3AD203B41FA5}">
                      <a16:colId xmlns:a16="http://schemas.microsoft.com/office/drawing/2014/main" val="3857385170"/>
                    </a:ext>
                  </a:extLst>
                </a:gridCol>
                <a:gridCol w="779215">
                  <a:extLst>
                    <a:ext uri="{9D8B030D-6E8A-4147-A177-3AD203B41FA5}">
                      <a16:colId xmlns:a16="http://schemas.microsoft.com/office/drawing/2014/main" val="3261418778"/>
                    </a:ext>
                  </a:extLst>
                </a:gridCol>
                <a:gridCol w="779215">
                  <a:extLst>
                    <a:ext uri="{9D8B030D-6E8A-4147-A177-3AD203B41FA5}">
                      <a16:colId xmlns:a16="http://schemas.microsoft.com/office/drawing/2014/main" val="2369028546"/>
                    </a:ext>
                  </a:extLst>
                </a:gridCol>
                <a:gridCol w="779215">
                  <a:extLst>
                    <a:ext uri="{9D8B030D-6E8A-4147-A177-3AD203B41FA5}">
                      <a16:colId xmlns:a16="http://schemas.microsoft.com/office/drawing/2014/main" val="1257476176"/>
                    </a:ext>
                  </a:extLst>
                </a:gridCol>
                <a:gridCol w="779215">
                  <a:extLst>
                    <a:ext uri="{9D8B030D-6E8A-4147-A177-3AD203B41FA5}">
                      <a16:colId xmlns:a16="http://schemas.microsoft.com/office/drawing/2014/main" val="3052515210"/>
                    </a:ext>
                  </a:extLst>
                </a:gridCol>
                <a:gridCol w="779215">
                  <a:extLst>
                    <a:ext uri="{9D8B030D-6E8A-4147-A177-3AD203B41FA5}">
                      <a16:colId xmlns:a16="http://schemas.microsoft.com/office/drawing/2014/main" val="2623851942"/>
                    </a:ext>
                  </a:extLst>
                </a:gridCol>
                <a:gridCol w="779215">
                  <a:extLst>
                    <a:ext uri="{9D8B030D-6E8A-4147-A177-3AD203B41FA5}">
                      <a16:colId xmlns:a16="http://schemas.microsoft.com/office/drawing/2014/main" val="694464056"/>
                    </a:ext>
                  </a:extLst>
                </a:gridCol>
              </a:tblGrid>
              <a:tr h="440641">
                <a:tc>
                  <a:txBody>
                    <a:bodyPr/>
                    <a:lstStyle/>
                    <a:p>
                      <a:r>
                        <a:rPr lang="fi-FI" sz="1200"/>
                        <a:t>Ohjaus hankkeeseen,</a:t>
                      </a:r>
                    </a:p>
                    <a:p>
                      <a:r>
                        <a:rPr lang="fi-FI" sz="1200"/>
                        <a:t>% kaikista asiakkaista</a:t>
                      </a:r>
                    </a:p>
                  </a:txBody>
                  <a:tcPr marL="36000" marR="36000" marT="10800" marB="10800" anchor="ctr"/>
                </a:tc>
                <a:tc>
                  <a:txBody>
                    <a:bodyPr/>
                    <a:lstStyle/>
                    <a:p>
                      <a:pPr algn="ctr"/>
                      <a:r>
                        <a:rPr lang="fi-FI" sz="1000"/>
                        <a:t>Yhteensä</a:t>
                      </a:r>
                    </a:p>
                  </a:txBody>
                  <a:tcPr marL="18000" marR="18000" marT="10800" marB="10800" anchor="ctr"/>
                </a:tc>
                <a:tc>
                  <a:txBody>
                    <a:bodyPr/>
                    <a:lstStyle/>
                    <a:p>
                      <a:pPr algn="ctr"/>
                      <a:r>
                        <a:rPr lang="fi-FI" sz="1000"/>
                        <a:t>Kuusamo</a:t>
                      </a:r>
                    </a:p>
                  </a:txBody>
                  <a:tcPr marL="18000" marR="18000" marT="10800" marB="10800" anchor="ctr"/>
                </a:tc>
                <a:tc>
                  <a:txBody>
                    <a:bodyPr/>
                    <a:lstStyle/>
                    <a:p>
                      <a:pPr algn="ctr"/>
                      <a:r>
                        <a:rPr lang="fi-FI" sz="1000"/>
                        <a:t>Pudasjärvi</a:t>
                      </a:r>
                    </a:p>
                  </a:txBody>
                  <a:tcPr marL="18000" marR="18000" marT="10800" marB="10800" anchor="ctr"/>
                </a:tc>
                <a:tc>
                  <a:txBody>
                    <a:bodyPr/>
                    <a:lstStyle/>
                    <a:p>
                      <a:pPr algn="ctr"/>
                      <a:r>
                        <a:rPr lang="fi-FI" sz="1000"/>
                        <a:t>Taivalkoski</a:t>
                      </a:r>
                    </a:p>
                  </a:txBody>
                  <a:tcPr marL="18000" marR="18000" marT="10800" marB="10800" anchor="ctr"/>
                </a:tc>
                <a:tc>
                  <a:txBody>
                    <a:bodyPr/>
                    <a:lstStyle/>
                    <a:p>
                      <a:pPr algn="ctr"/>
                      <a:r>
                        <a:rPr lang="fi-FI" sz="1000"/>
                        <a:t>Puolanka</a:t>
                      </a:r>
                    </a:p>
                  </a:txBody>
                  <a:tcPr marL="18000" marR="18000" marT="10800" marB="10800" anchor="ctr"/>
                </a:tc>
                <a:tc>
                  <a:txBody>
                    <a:bodyPr/>
                    <a:lstStyle/>
                    <a:p>
                      <a:pPr algn="ctr"/>
                      <a:r>
                        <a:rPr lang="fi-FI" sz="1000" err="1"/>
                        <a:t>Ksakki</a:t>
                      </a:r>
                      <a:endParaRPr lang="fi-FI" sz="1000"/>
                    </a:p>
                  </a:txBody>
                  <a:tcPr marL="18000" marR="18000" marT="10800" marB="10800" anchor="ctr"/>
                </a:tc>
                <a:extLst>
                  <a:ext uri="{0D108BD9-81ED-4DB2-BD59-A6C34878D82A}">
                    <a16:rowId xmlns:a16="http://schemas.microsoft.com/office/drawing/2014/main" val="3879643782"/>
                  </a:ext>
                </a:extLst>
              </a:tr>
              <a:tr h="241480">
                <a:tc>
                  <a:txBody>
                    <a:bodyPr/>
                    <a:lstStyle/>
                    <a:p>
                      <a:r>
                        <a:rPr lang="fi-FI" sz="1100" err="1"/>
                        <a:t>Kv</a:t>
                      </a:r>
                      <a:r>
                        <a:rPr lang="fi-FI" sz="1100"/>
                        <a:t>-palvelut</a:t>
                      </a:r>
                    </a:p>
                  </a:txBody>
                  <a:tcPr marL="36000" marR="36000" marT="10800" marB="10800"/>
                </a:tc>
                <a:tc>
                  <a:txBody>
                    <a:bodyPr/>
                    <a:lstStyle/>
                    <a:p>
                      <a:pPr algn="ctr">
                        <a:lnSpc>
                          <a:spcPct val="125000"/>
                        </a:lnSpc>
                        <a:spcAft>
                          <a:spcPts val="0"/>
                        </a:spcAft>
                        <a:buNone/>
                      </a:pPr>
                      <a:r>
                        <a:rPr lang="fi-FI" sz="1100" b="1">
                          <a:solidFill>
                            <a:srgbClr val="000000"/>
                          </a:solidFill>
                          <a:effectLst/>
                          <a:latin typeface="+mn-lt"/>
                          <a:ea typeface="Calibri Light" panose="020F0302020204030204" pitchFamily="34" charset="0"/>
                          <a:cs typeface="Readex Pro Lite" pitchFamily="2" charset="-78"/>
                        </a:rPr>
                        <a:t>12</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0"/>
                        </a:spcAft>
                        <a:buNone/>
                      </a:pPr>
                      <a:r>
                        <a:rPr lang="fi-FI" sz="1100">
                          <a:solidFill>
                            <a:srgbClr val="000000"/>
                          </a:solidFill>
                          <a:effectLst/>
                          <a:latin typeface="+mn-lt"/>
                          <a:ea typeface="Calibri Light" panose="020F0302020204030204" pitchFamily="34" charset="0"/>
                          <a:cs typeface="Readex Pro Lite" pitchFamily="2" charset="-78"/>
                        </a:rPr>
                        <a:t>16</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0"/>
                        </a:spcAft>
                        <a:buNone/>
                      </a:pPr>
                      <a:r>
                        <a:rPr lang="fi-FI" sz="1100">
                          <a:solidFill>
                            <a:srgbClr val="000000"/>
                          </a:solidFill>
                          <a:effectLst/>
                          <a:latin typeface="+mn-lt"/>
                          <a:ea typeface="Calibri Light" panose="020F0302020204030204" pitchFamily="34" charset="0"/>
                          <a:cs typeface="Readex Pro Lite" pitchFamily="2" charset="-78"/>
                        </a:rPr>
                        <a:t>30</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0"/>
                        </a:spcAft>
                        <a:buNone/>
                      </a:pPr>
                      <a:r>
                        <a:rPr lang="fi-FI" sz="1100">
                          <a:solidFill>
                            <a:srgbClr val="000000"/>
                          </a:solidFill>
                          <a:effectLst/>
                          <a:latin typeface="+mn-lt"/>
                          <a:ea typeface="Calibri Light" panose="020F0302020204030204" pitchFamily="34" charset="0"/>
                          <a:cs typeface="Readex Pro Lite" pitchFamily="2" charset="-78"/>
                        </a:rPr>
                        <a:t>0</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0"/>
                        </a:spcAft>
                        <a:buNone/>
                      </a:pPr>
                      <a:r>
                        <a:rPr lang="fi-FI" sz="1100">
                          <a:solidFill>
                            <a:srgbClr val="000000"/>
                          </a:solidFill>
                          <a:effectLst/>
                          <a:latin typeface="+mn-lt"/>
                          <a:ea typeface="Calibri Light" panose="020F0302020204030204" pitchFamily="34" charset="0"/>
                          <a:cs typeface="Readex Pro Lite" pitchFamily="2" charset="-78"/>
                        </a:rPr>
                        <a:t>0</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0"/>
                        </a:spcAft>
                        <a:buNone/>
                      </a:pPr>
                      <a:r>
                        <a:rPr lang="fi-FI" sz="1100">
                          <a:solidFill>
                            <a:srgbClr val="000000"/>
                          </a:solidFill>
                          <a:effectLst/>
                          <a:latin typeface="+mn-lt"/>
                          <a:ea typeface="Calibri Light" panose="020F0302020204030204" pitchFamily="34" charset="0"/>
                          <a:cs typeface="Readex Pro Lite" pitchFamily="2" charset="-78"/>
                        </a:rPr>
                        <a:t>0</a:t>
                      </a:r>
                      <a:endParaRPr lang="fi-FI" sz="1100">
                        <a:effectLst/>
                        <a:latin typeface="+mn-lt"/>
                        <a:ea typeface="Calibri Light" panose="020F0302020204030204" pitchFamily="34" charset="0"/>
                        <a:cs typeface="Readex Pro Lite" pitchFamily="2" charset="-78"/>
                      </a:endParaRPr>
                    </a:p>
                  </a:txBody>
                  <a:tcPr marL="36195" marR="36195" marT="10795" marB="10795" anchor="ctr"/>
                </a:tc>
                <a:extLst>
                  <a:ext uri="{0D108BD9-81ED-4DB2-BD59-A6C34878D82A}">
                    <a16:rowId xmlns:a16="http://schemas.microsoft.com/office/drawing/2014/main" val="1636095614"/>
                  </a:ext>
                </a:extLst>
              </a:tr>
              <a:tr h="241480">
                <a:tc>
                  <a:txBody>
                    <a:bodyPr/>
                    <a:lstStyle/>
                    <a:p>
                      <a:r>
                        <a:rPr lang="fi-FI" sz="1100"/>
                        <a:t>Suoraan hankkeelle</a:t>
                      </a:r>
                    </a:p>
                  </a:txBody>
                  <a:tcPr marL="36000" marR="36000" marT="10800" marB="10800"/>
                </a:tc>
                <a:tc>
                  <a:txBody>
                    <a:bodyPr/>
                    <a:lstStyle/>
                    <a:p>
                      <a:pPr algn="ctr">
                        <a:lnSpc>
                          <a:spcPct val="125000"/>
                        </a:lnSpc>
                        <a:spcAft>
                          <a:spcPts val="0"/>
                        </a:spcAft>
                        <a:buNone/>
                      </a:pPr>
                      <a:r>
                        <a:rPr lang="fi-FI" sz="1100" b="1">
                          <a:solidFill>
                            <a:srgbClr val="000000"/>
                          </a:solidFill>
                          <a:effectLst/>
                          <a:latin typeface="+mn-lt"/>
                          <a:ea typeface="Calibri Light" panose="020F0302020204030204" pitchFamily="34" charset="0"/>
                          <a:cs typeface="Readex Pro Lite" pitchFamily="2" charset="-78"/>
                        </a:rPr>
                        <a:t>39</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0"/>
                        </a:spcAft>
                        <a:buNone/>
                      </a:pPr>
                      <a:r>
                        <a:rPr lang="fi-FI" sz="1100">
                          <a:solidFill>
                            <a:srgbClr val="000000"/>
                          </a:solidFill>
                          <a:effectLst/>
                          <a:latin typeface="+mn-lt"/>
                          <a:ea typeface="Calibri Light" panose="020F0302020204030204" pitchFamily="34" charset="0"/>
                          <a:cs typeface="Readex Pro Lite" pitchFamily="2" charset="-78"/>
                        </a:rPr>
                        <a:t>34</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0"/>
                        </a:spcAft>
                        <a:buNone/>
                      </a:pPr>
                      <a:r>
                        <a:rPr lang="fi-FI" sz="1100">
                          <a:solidFill>
                            <a:srgbClr val="000000"/>
                          </a:solidFill>
                          <a:effectLst/>
                          <a:latin typeface="+mn-lt"/>
                          <a:ea typeface="Calibri Light" panose="020F0302020204030204" pitchFamily="34" charset="0"/>
                          <a:cs typeface="Readex Pro Lite" pitchFamily="2" charset="-78"/>
                        </a:rPr>
                        <a:t>35</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0"/>
                        </a:spcAft>
                        <a:buNone/>
                      </a:pPr>
                      <a:r>
                        <a:rPr lang="fi-FI" sz="1100">
                          <a:solidFill>
                            <a:srgbClr val="000000"/>
                          </a:solidFill>
                          <a:effectLst/>
                          <a:latin typeface="+mn-lt"/>
                          <a:ea typeface="Calibri Light" panose="020F0302020204030204" pitchFamily="34" charset="0"/>
                          <a:cs typeface="Readex Pro Lite" pitchFamily="2" charset="-78"/>
                        </a:rPr>
                        <a:t>17</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0"/>
                        </a:spcAft>
                        <a:buNone/>
                      </a:pPr>
                      <a:r>
                        <a:rPr lang="fi-FI" sz="1100">
                          <a:solidFill>
                            <a:srgbClr val="000000"/>
                          </a:solidFill>
                          <a:effectLst/>
                          <a:latin typeface="+mn-lt"/>
                          <a:ea typeface="Calibri Light" panose="020F0302020204030204" pitchFamily="34" charset="0"/>
                          <a:cs typeface="Readex Pro Lite" pitchFamily="2" charset="-78"/>
                        </a:rPr>
                        <a:t>62</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0"/>
                        </a:spcAft>
                        <a:buNone/>
                      </a:pPr>
                      <a:r>
                        <a:rPr lang="fi-FI" sz="1100">
                          <a:solidFill>
                            <a:srgbClr val="000000"/>
                          </a:solidFill>
                          <a:effectLst/>
                          <a:latin typeface="+mn-lt"/>
                          <a:ea typeface="Calibri Light" panose="020F0302020204030204" pitchFamily="34" charset="0"/>
                          <a:cs typeface="Readex Pro Lite" pitchFamily="2" charset="-78"/>
                        </a:rPr>
                        <a:t>46</a:t>
                      </a:r>
                      <a:endParaRPr lang="fi-FI" sz="1100">
                        <a:effectLst/>
                        <a:latin typeface="+mn-lt"/>
                        <a:ea typeface="Calibri Light" panose="020F0302020204030204" pitchFamily="34" charset="0"/>
                        <a:cs typeface="Readex Pro Lite" pitchFamily="2" charset="-78"/>
                      </a:endParaRPr>
                    </a:p>
                  </a:txBody>
                  <a:tcPr marL="36195" marR="36195" marT="10795" marB="10795" anchor="ctr"/>
                </a:tc>
                <a:extLst>
                  <a:ext uri="{0D108BD9-81ED-4DB2-BD59-A6C34878D82A}">
                    <a16:rowId xmlns:a16="http://schemas.microsoft.com/office/drawing/2014/main" val="2437137974"/>
                  </a:ext>
                </a:extLst>
              </a:tr>
              <a:tr h="241480">
                <a:tc>
                  <a:txBody>
                    <a:bodyPr/>
                    <a:lstStyle/>
                    <a:p>
                      <a:r>
                        <a:rPr lang="fi-FI" sz="1100"/>
                        <a:t>Työvoimaviranomainen</a:t>
                      </a:r>
                    </a:p>
                  </a:txBody>
                  <a:tcPr marL="36000" marR="36000" marT="10800" marB="10800"/>
                </a:tc>
                <a:tc>
                  <a:txBody>
                    <a:bodyPr/>
                    <a:lstStyle/>
                    <a:p>
                      <a:pPr algn="ctr">
                        <a:lnSpc>
                          <a:spcPct val="125000"/>
                        </a:lnSpc>
                        <a:spcAft>
                          <a:spcPts val="0"/>
                        </a:spcAft>
                        <a:buNone/>
                      </a:pPr>
                      <a:r>
                        <a:rPr lang="fi-FI" sz="1100" b="1">
                          <a:solidFill>
                            <a:srgbClr val="000000"/>
                          </a:solidFill>
                          <a:effectLst/>
                          <a:latin typeface="+mn-lt"/>
                          <a:ea typeface="Calibri Light" panose="020F0302020204030204" pitchFamily="34" charset="0"/>
                          <a:cs typeface="Readex Pro Lite" pitchFamily="2" charset="-78"/>
                        </a:rPr>
                        <a:t>29</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0"/>
                        </a:spcAft>
                        <a:buNone/>
                      </a:pPr>
                      <a:r>
                        <a:rPr lang="fi-FI" sz="1100">
                          <a:solidFill>
                            <a:srgbClr val="000000"/>
                          </a:solidFill>
                          <a:effectLst/>
                          <a:latin typeface="+mn-lt"/>
                          <a:ea typeface="Calibri Light" panose="020F0302020204030204" pitchFamily="34" charset="0"/>
                          <a:cs typeface="Readex Pro Lite" pitchFamily="2" charset="-78"/>
                        </a:rPr>
                        <a:t>36</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0"/>
                        </a:spcAft>
                        <a:buNone/>
                      </a:pPr>
                      <a:r>
                        <a:rPr lang="fi-FI" sz="1100">
                          <a:solidFill>
                            <a:srgbClr val="000000"/>
                          </a:solidFill>
                          <a:effectLst/>
                          <a:latin typeface="+mn-lt"/>
                          <a:ea typeface="Calibri Light" panose="020F0302020204030204" pitchFamily="34" charset="0"/>
                          <a:cs typeface="Readex Pro Lite" pitchFamily="2" charset="-78"/>
                        </a:rPr>
                        <a:t>33</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0"/>
                        </a:spcAft>
                        <a:buNone/>
                      </a:pPr>
                      <a:r>
                        <a:rPr lang="fi-FI" sz="1100">
                          <a:solidFill>
                            <a:srgbClr val="000000"/>
                          </a:solidFill>
                          <a:effectLst/>
                          <a:latin typeface="+mn-lt"/>
                          <a:ea typeface="Calibri Light" panose="020F0302020204030204" pitchFamily="34" charset="0"/>
                          <a:cs typeface="Readex Pro Lite" pitchFamily="2" charset="-78"/>
                        </a:rPr>
                        <a:t>47</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0"/>
                        </a:spcAft>
                        <a:buNone/>
                      </a:pPr>
                      <a:r>
                        <a:rPr lang="fi-FI" sz="1100">
                          <a:solidFill>
                            <a:srgbClr val="000000"/>
                          </a:solidFill>
                          <a:effectLst/>
                          <a:latin typeface="+mn-lt"/>
                          <a:ea typeface="Calibri Light" panose="020F0302020204030204" pitchFamily="34" charset="0"/>
                          <a:cs typeface="Readex Pro Lite" pitchFamily="2" charset="-78"/>
                        </a:rPr>
                        <a:t>17</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0"/>
                        </a:spcAft>
                        <a:buNone/>
                      </a:pPr>
                      <a:r>
                        <a:rPr lang="fi-FI" sz="1100">
                          <a:solidFill>
                            <a:srgbClr val="000000"/>
                          </a:solidFill>
                          <a:effectLst/>
                          <a:latin typeface="+mn-lt"/>
                          <a:ea typeface="Calibri Light" panose="020F0302020204030204" pitchFamily="34" charset="0"/>
                          <a:cs typeface="Readex Pro Lite" pitchFamily="2" charset="-78"/>
                        </a:rPr>
                        <a:t>11</a:t>
                      </a:r>
                      <a:endParaRPr lang="fi-FI" sz="1100">
                        <a:effectLst/>
                        <a:latin typeface="+mn-lt"/>
                        <a:ea typeface="Calibri Light" panose="020F0302020204030204" pitchFamily="34" charset="0"/>
                        <a:cs typeface="Readex Pro Lite" pitchFamily="2" charset="-78"/>
                      </a:endParaRPr>
                    </a:p>
                  </a:txBody>
                  <a:tcPr marL="36195" marR="36195" marT="10795" marB="10795" anchor="ctr"/>
                </a:tc>
                <a:extLst>
                  <a:ext uri="{0D108BD9-81ED-4DB2-BD59-A6C34878D82A}">
                    <a16:rowId xmlns:a16="http://schemas.microsoft.com/office/drawing/2014/main" val="4088504985"/>
                  </a:ext>
                </a:extLst>
              </a:tr>
              <a:tr h="241480">
                <a:tc>
                  <a:txBody>
                    <a:bodyPr/>
                    <a:lstStyle/>
                    <a:p>
                      <a:r>
                        <a:rPr lang="fi-FI" sz="1100"/>
                        <a:t>Hyvinvointialue</a:t>
                      </a:r>
                    </a:p>
                  </a:txBody>
                  <a:tcPr marL="36000" marR="36000" marT="10800" marB="10800"/>
                </a:tc>
                <a:tc>
                  <a:txBody>
                    <a:bodyPr/>
                    <a:lstStyle/>
                    <a:p>
                      <a:pPr algn="ctr">
                        <a:lnSpc>
                          <a:spcPct val="125000"/>
                        </a:lnSpc>
                        <a:spcAft>
                          <a:spcPts val="0"/>
                        </a:spcAft>
                        <a:buNone/>
                      </a:pPr>
                      <a:r>
                        <a:rPr lang="fi-FI" sz="1100" b="1">
                          <a:solidFill>
                            <a:srgbClr val="000000"/>
                          </a:solidFill>
                          <a:effectLst/>
                          <a:latin typeface="+mn-lt"/>
                          <a:ea typeface="Calibri Light" panose="020F0302020204030204" pitchFamily="34" charset="0"/>
                          <a:cs typeface="Readex Pro Lite" pitchFamily="2" charset="-78"/>
                        </a:rPr>
                        <a:t>8</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0"/>
                        </a:spcAft>
                        <a:buNone/>
                      </a:pPr>
                      <a:r>
                        <a:rPr lang="fi-FI" sz="1100">
                          <a:solidFill>
                            <a:srgbClr val="000000"/>
                          </a:solidFill>
                          <a:effectLst/>
                          <a:latin typeface="+mn-lt"/>
                          <a:ea typeface="Calibri Light" panose="020F0302020204030204" pitchFamily="34" charset="0"/>
                          <a:cs typeface="Readex Pro Lite" pitchFamily="2" charset="-78"/>
                        </a:rPr>
                        <a:t>0</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0"/>
                        </a:spcAft>
                        <a:buNone/>
                      </a:pPr>
                      <a:r>
                        <a:rPr lang="fi-FI" sz="1100">
                          <a:solidFill>
                            <a:srgbClr val="000000"/>
                          </a:solidFill>
                          <a:effectLst/>
                          <a:latin typeface="+mn-lt"/>
                          <a:ea typeface="Calibri Light" panose="020F0302020204030204" pitchFamily="34" charset="0"/>
                          <a:cs typeface="Readex Pro Lite" pitchFamily="2" charset="-78"/>
                        </a:rPr>
                        <a:t>2</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0"/>
                        </a:spcAft>
                        <a:buNone/>
                      </a:pPr>
                      <a:r>
                        <a:rPr lang="fi-FI" sz="1100">
                          <a:solidFill>
                            <a:srgbClr val="000000"/>
                          </a:solidFill>
                          <a:effectLst/>
                          <a:latin typeface="+mn-lt"/>
                          <a:ea typeface="Calibri Light" panose="020F0302020204030204" pitchFamily="34" charset="0"/>
                          <a:cs typeface="Readex Pro Lite" pitchFamily="2" charset="-78"/>
                        </a:rPr>
                        <a:t>14</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0"/>
                        </a:spcAft>
                        <a:buNone/>
                      </a:pPr>
                      <a:r>
                        <a:rPr lang="fi-FI" sz="1100">
                          <a:solidFill>
                            <a:srgbClr val="000000"/>
                          </a:solidFill>
                          <a:effectLst/>
                          <a:latin typeface="+mn-lt"/>
                          <a:ea typeface="Calibri Light" panose="020F0302020204030204" pitchFamily="34" charset="0"/>
                          <a:cs typeface="Readex Pro Lite" pitchFamily="2" charset="-78"/>
                        </a:rPr>
                        <a:t>4</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0"/>
                        </a:spcAft>
                        <a:buNone/>
                      </a:pPr>
                      <a:r>
                        <a:rPr lang="fi-FI" sz="1100">
                          <a:solidFill>
                            <a:srgbClr val="000000"/>
                          </a:solidFill>
                          <a:effectLst/>
                          <a:latin typeface="+mn-lt"/>
                          <a:ea typeface="Calibri Light" panose="020F0302020204030204" pitchFamily="34" charset="0"/>
                          <a:cs typeface="Readex Pro Lite" pitchFamily="2" charset="-78"/>
                        </a:rPr>
                        <a:t>27</a:t>
                      </a:r>
                      <a:endParaRPr lang="fi-FI" sz="1100">
                        <a:effectLst/>
                        <a:latin typeface="+mn-lt"/>
                        <a:ea typeface="Calibri Light" panose="020F0302020204030204" pitchFamily="34" charset="0"/>
                        <a:cs typeface="Readex Pro Lite" pitchFamily="2" charset="-78"/>
                      </a:endParaRPr>
                    </a:p>
                  </a:txBody>
                  <a:tcPr marL="36195" marR="36195" marT="10795" marB="10795" anchor="ctr"/>
                </a:tc>
                <a:extLst>
                  <a:ext uri="{0D108BD9-81ED-4DB2-BD59-A6C34878D82A}">
                    <a16:rowId xmlns:a16="http://schemas.microsoft.com/office/drawing/2014/main" val="599761783"/>
                  </a:ext>
                </a:extLst>
              </a:tr>
              <a:tr h="241480">
                <a:tc>
                  <a:txBody>
                    <a:bodyPr/>
                    <a:lstStyle/>
                    <a:p>
                      <a:r>
                        <a:rPr lang="fi-FI" sz="1100"/>
                        <a:t>Muu hanke</a:t>
                      </a:r>
                    </a:p>
                  </a:txBody>
                  <a:tcPr marL="36000" marR="36000" marT="10800" marB="10800"/>
                </a:tc>
                <a:tc>
                  <a:txBody>
                    <a:bodyPr/>
                    <a:lstStyle/>
                    <a:p>
                      <a:pPr algn="ctr">
                        <a:lnSpc>
                          <a:spcPct val="125000"/>
                        </a:lnSpc>
                        <a:spcAft>
                          <a:spcPts val="0"/>
                        </a:spcAft>
                        <a:buNone/>
                      </a:pPr>
                      <a:r>
                        <a:rPr lang="fi-FI" sz="1100" b="1">
                          <a:solidFill>
                            <a:srgbClr val="000000"/>
                          </a:solidFill>
                          <a:effectLst/>
                          <a:latin typeface="+mn-lt"/>
                          <a:ea typeface="Calibri Light" panose="020F0302020204030204" pitchFamily="34" charset="0"/>
                          <a:cs typeface="Readex Pro Lite" pitchFamily="2" charset="-78"/>
                        </a:rPr>
                        <a:t>3</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0"/>
                        </a:spcAft>
                        <a:buNone/>
                      </a:pPr>
                      <a:r>
                        <a:rPr lang="fi-FI" sz="1100">
                          <a:solidFill>
                            <a:srgbClr val="000000"/>
                          </a:solidFill>
                          <a:effectLst/>
                          <a:latin typeface="+mn-lt"/>
                          <a:ea typeface="Calibri Light" panose="020F0302020204030204" pitchFamily="34" charset="0"/>
                          <a:cs typeface="Readex Pro Lite" pitchFamily="2" charset="-78"/>
                        </a:rPr>
                        <a:t>0</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0"/>
                        </a:spcAft>
                        <a:buNone/>
                      </a:pPr>
                      <a:r>
                        <a:rPr lang="fi-FI" sz="1100">
                          <a:solidFill>
                            <a:srgbClr val="000000"/>
                          </a:solidFill>
                          <a:effectLst/>
                          <a:latin typeface="+mn-lt"/>
                          <a:ea typeface="Calibri Light" panose="020F0302020204030204" pitchFamily="34" charset="0"/>
                          <a:cs typeface="Readex Pro Lite" pitchFamily="2" charset="-78"/>
                        </a:rPr>
                        <a:t>0</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0"/>
                        </a:spcAft>
                        <a:buNone/>
                      </a:pPr>
                      <a:r>
                        <a:rPr lang="fi-FI" sz="1100">
                          <a:solidFill>
                            <a:srgbClr val="000000"/>
                          </a:solidFill>
                          <a:effectLst/>
                          <a:latin typeface="+mn-lt"/>
                          <a:ea typeface="Calibri Light" panose="020F0302020204030204" pitchFamily="34" charset="0"/>
                          <a:cs typeface="Readex Pro Lite" pitchFamily="2" charset="-78"/>
                        </a:rPr>
                        <a:t>3</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0"/>
                        </a:spcAft>
                        <a:buNone/>
                      </a:pPr>
                      <a:r>
                        <a:rPr lang="fi-FI" sz="1100">
                          <a:solidFill>
                            <a:srgbClr val="000000"/>
                          </a:solidFill>
                          <a:effectLst/>
                          <a:latin typeface="+mn-lt"/>
                          <a:ea typeface="Calibri Light" panose="020F0302020204030204" pitchFamily="34" charset="0"/>
                          <a:cs typeface="Readex Pro Lite" pitchFamily="2" charset="-78"/>
                        </a:rPr>
                        <a:t>0</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0"/>
                        </a:spcAft>
                        <a:buNone/>
                      </a:pPr>
                      <a:r>
                        <a:rPr lang="fi-FI" sz="1100">
                          <a:solidFill>
                            <a:srgbClr val="000000"/>
                          </a:solidFill>
                          <a:effectLst/>
                          <a:latin typeface="+mn-lt"/>
                          <a:ea typeface="Calibri Light" panose="020F0302020204030204" pitchFamily="34" charset="0"/>
                          <a:cs typeface="Readex Pro Lite" pitchFamily="2" charset="-78"/>
                        </a:rPr>
                        <a:t>14</a:t>
                      </a:r>
                      <a:endParaRPr lang="fi-FI" sz="1100">
                        <a:effectLst/>
                        <a:latin typeface="+mn-lt"/>
                        <a:ea typeface="Calibri Light" panose="020F0302020204030204" pitchFamily="34" charset="0"/>
                        <a:cs typeface="Readex Pro Lite" pitchFamily="2" charset="-78"/>
                      </a:endParaRPr>
                    </a:p>
                  </a:txBody>
                  <a:tcPr marL="36195" marR="36195" marT="10795" marB="10795" anchor="ctr"/>
                </a:tc>
                <a:extLst>
                  <a:ext uri="{0D108BD9-81ED-4DB2-BD59-A6C34878D82A}">
                    <a16:rowId xmlns:a16="http://schemas.microsoft.com/office/drawing/2014/main" val="2476974428"/>
                  </a:ext>
                </a:extLst>
              </a:tr>
              <a:tr h="241480">
                <a:tc>
                  <a:txBody>
                    <a:bodyPr/>
                    <a:lstStyle/>
                    <a:p>
                      <a:r>
                        <a:rPr lang="fi-FI" sz="1100"/>
                        <a:t>Muu taho</a:t>
                      </a:r>
                    </a:p>
                  </a:txBody>
                  <a:tcPr marL="36000" marR="36000" marT="10800" marB="10800"/>
                </a:tc>
                <a:tc>
                  <a:txBody>
                    <a:bodyPr/>
                    <a:lstStyle/>
                    <a:p>
                      <a:pPr algn="ctr">
                        <a:lnSpc>
                          <a:spcPct val="125000"/>
                        </a:lnSpc>
                        <a:spcAft>
                          <a:spcPts val="0"/>
                        </a:spcAft>
                        <a:buNone/>
                      </a:pPr>
                      <a:r>
                        <a:rPr lang="fi-FI" sz="1100" b="1">
                          <a:solidFill>
                            <a:srgbClr val="000000"/>
                          </a:solidFill>
                          <a:effectLst/>
                          <a:latin typeface="+mn-lt"/>
                          <a:ea typeface="Calibri Light" panose="020F0302020204030204" pitchFamily="34" charset="0"/>
                          <a:cs typeface="Readex Pro Lite" pitchFamily="2" charset="-78"/>
                        </a:rPr>
                        <a:t>9</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0"/>
                        </a:spcAft>
                        <a:buNone/>
                      </a:pPr>
                      <a:r>
                        <a:rPr lang="fi-FI" sz="1100">
                          <a:solidFill>
                            <a:srgbClr val="000000"/>
                          </a:solidFill>
                          <a:effectLst/>
                          <a:latin typeface="+mn-lt"/>
                          <a:ea typeface="Calibri Light" panose="020F0302020204030204" pitchFamily="34" charset="0"/>
                          <a:cs typeface="Readex Pro Lite" pitchFamily="2" charset="-78"/>
                        </a:rPr>
                        <a:t>10</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0"/>
                        </a:spcAft>
                        <a:buNone/>
                      </a:pPr>
                      <a:r>
                        <a:rPr lang="fi-FI" sz="1100">
                          <a:solidFill>
                            <a:srgbClr val="000000"/>
                          </a:solidFill>
                          <a:effectLst/>
                          <a:latin typeface="+mn-lt"/>
                          <a:ea typeface="Calibri Light" panose="020F0302020204030204" pitchFamily="34" charset="0"/>
                          <a:cs typeface="Readex Pro Lite" pitchFamily="2" charset="-78"/>
                        </a:rPr>
                        <a:t>0</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0"/>
                        </a:spcAft>
                        <a:buNone/>
                      </a:pPr>
                      <a:r>
                        <a:rPr lang="fi-FI" sz="1100">
                          <a:solidFill>
                            <a:srgbClr val="000000"/>
                          </a:solidFill>
                          <a:effectLst/>
                          <a:latin typeface="+mn-lt"/>
                          <a:ea typeface="Calibri Light" panose="020F0302020204030204" pitchFamily="34" charset="0"/>
                          <a:cs typeface="Readex Pro Lite" pitchFamily="2" charset="-78"/>
                        </a:rPr>
                        <a:t>19</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0"/>
                        </a:spcAft>
                        <a:buNone/>
                      </a:pPr>
                      <a:r>
                        <a:rPr lang="fi-FI" sz="1100">
                          <a:solidFill>
                            <a:srgbClr val="000000"/>
                          </a:solidFill>
                          <a:effectLst/>
                          <a:latin typeface="+mn-lt"/>
                          <a:ea typeface="Calibri Light" panose="020F0302020204030204" pitchFamily="34" charset="0"/>
                          <a:cs typeface="Readex Pro Lite" pitchFamily="2" charset="-78"/>
                        </a:rPr>
                        <a:t>19</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0"/>
                        </a:spcAft>
                        <a:buNone/>
                      </a:pPr>
                      <a:r>
                        <a:rPr lang="fi-FI" sz="1100">
                          <a:solidFill>
                            <a:srgbClr val="000000"/>
                          </a:solidFill>
                          <a:effectLst/>
                          <a:latin typeface="+mn-lt"/>
                          <a:ea typeface="Calibri Light" panose="020F0302020204030204" pitchFamily="34" charset="0"/>
                          <a:cs typeface="Readex Pro Lite" pitchFamily="2" charset="-78"/>
                        </a:rPr>
                        <a:t>3</a:t>
                      </a:r>
                      <a:endParaRPr lang="fi-FI" sz="1100">
                        <a:effectLst/>
                        <a:latin typeface="+mn-lt"/>
                        <a:ea typeface="Calibri Light" panose="020F0302020204030204" pitchFamily="34" charset="0"/>
                        <a:cs typeface="Readex Pro Lite" pitchFamily="2" charset="-78"/>
                      </a:endParaRPr>
                    </a:p>
                  </a:txBody>
                  <a:tcPr marL="36195" marR="36195" marT="10795" marB="10795" anchor="ctr"/>
                </a:tc>
                <a:extLst>
                  <a:ext uri="{0D108BD9-81ED-4DB2-BD59-A6C34878D82A}">
                    <a16:rowId xmlns:a16="http://schemas.microsoft.com/office/drawing/2014/main" val="2919177771"/>
                  </a:ext>
                </a:extLst>
              </a:tr>
            </a:tbl>
          </a:graphicData>
        </a:graphic>
      </p:graphicFrame>
      <p:sp>
        <p:nvSpPr>
          <p:cNvPr id="8" name="Otsikko 4">
            <a:extLst>
              <a:ext uri="{FF2B5EF4-FFF2-40B4-BE49-F238E27FC236}">
                <a16:creationId xmlns:a16="http://schemas.microsoft.com/office/drawing/2014/main" id="{0AC31AAE-E10F-B56C-B690-3CC402F4B3B1}"/>
              </a:ext>
            </a:extLst>
          </p:cNvPr>
          <p:cNvSpPr txBox="1">
            <a:spLocks/>
          </p:cNvSpPr>
          <p:nvPr/>
        </p:nvSpPr>
        <p:spPr>
          <a:xfrm>
            <a:off x="550863" y="365125"/>
            <a:ext cx="11090275" cy="697289"/>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3600" b="1" kern="1200">
                <a:solidFill>
                  <a:schemeClr val="tx1"/>
                </a:solidFill>
                <a:latin typeface="+mj-lt"/>
                <a:ea typeface="+mj-ea"/>
                <a:cs typeface="+mj-cs"/>
              </a:defRPr>
            </a:lvl1pPr>
          </a:lstStyle>
          <a:p>
            <a:r>
              <a:rPr lang="fi-FI" sz="3200"/>
              <a:t>Hankkeen asiakkaat</a:t>
            </a:r>
            <a:endParaRPr lang="fi-FI" sz="3200">
              <a:highlight>
                <a:srgbClr val="FFFF00"/>
              </a:highlight>
            </a:endParaRPr>
          </a:p>
        </p:txBody>
      </p:sp>
      <p:graphicFrame>
        <p:nvGraphicFramePr>
          <p:cNvPr id="2" name="Taulukko 1">
            <a:extLst>
              <a:ext uri="{FF2B5EF4-FFF2-40B4-BE49-F238E27FC236}">
                <a16:creationId xmlns:a16="http://schemas.microsoft.com/office/drawing/2014/main" id="{B24CC916-FCA0-78BF-06E3-6C0C2A45EACA}"/>
              </a:ext>
            </a:extLst>
          </p:cNvPr>
          <p:cNvGraphicFramePr>
            <a:graphicFrameLocks noGrp="1"/>
          </p:cNvGraphicFramePr>
          <p:nvPr>
            <p:extLst>
              <p:ext uri="{D42A27DB-BD31-4B8C-83A1-F6EECF244321}">
                <p14:modId xmlns:p14="http://schemas.microsoft.com/office/powerpoint/2010/main" val="2053808053"/>
              </p:ext>
            </p:extLst>
          </p:nvPr>
        </p:nvGraphicFramePr>
        <p:xfrm>
          <a:off x="413953" y="5027823"/>
          <a:ext cx="7755054" cy="1322545"/>
        </p:xfrm>
        <a:graphic>
          <a:graphicData uri="http://schemas.openxmlformats.org/drawingml/2006/table">
            <a:tbl>
              <a:tblPr firstRow="1" bandRow="1">
                <a:tableStyleId>{21E4AEA4-8DFA-4A89-87EB-49C32662AFE0}</a:tableStyleId>
              </a:tblPr>
              <a:tblGrid>
                <a:gridCol w="3079758">
                  <a:extLst>
                    <a:ext uri="{9D8B030D-6E8A-4147-A177-3AD203B41FA5}">
                      <a16:colId xmlns:a16="http://schemas.microsoft.com/office/drawing/2014/main" val="3857385170"/>
                    </a:ext>
                  </a:extLst>
                </a:gridCol>
                <a:gridCol w="779216">
                  <a:extLst>
                    <a:ext uri="{9D8B030D-6E8A-4147-A177-3AD203B41FA5}">
                      <a16:colId xmlns:a16="http://schemas.microsoft.com/office/drawing/2014/main" val="3261418778"/>
                    </a:ext>
                  </a:extLst>
                </a:gridCol>
                <a:gridCol w="779216">
                  <a:extLst>
                    <a:ext uri="{9D8B030D-6E8A-4147-A177-3AD203B41FA5}">
                      <a16:colId xmlns:a16="http://schemas.microsoft.com/office/drawing/2014/main" val="2369028546"/>
                    </a:ext>
                  </a:extLst>
                </a:gridCol>
                <a:gridCol w="779216">
                  <a:extLst>
                    <a:ext uri="{9D8B030D-6E8A-4147-A177-3AD203B41FA5}">
                      <a16:colId xmlns:a16="http://schemas.microsoft.com/office/drawing/2014/main" val="1257476176"/>
                    </a:ext>
                  </a:extLst>
                </a:gridCol>
                <a:gridCol w="779216">
                  <a:extLst>
                    <a:ext uri="{9D8B030D-6E8A-4147-A177-3AD203B41FA5}">
                      <a16:colId xmlns:a16="http://schemas.microsoft.com/office/drawing/2014/main" val="3052515210"/>
                    </a:ext>
                  </a:extLst>
                </a:gridCol>
                <a:gridCol w="779216">
                  <a:extLst>
                    <a:ext uri="{9D8B030D-6E8A-4147-A177-3AD203B41FA5}">
                      <a16:colId xmlns:a16="http://schemas.microsoft.com/office/drawing/2014/main" val="2623851942"/>
                    </a:ext>
                  </a:extLst>
                </a:gridCol>
                <a:gridCol w="779216">
                  <a:extLst>
                    <a:ext uri="{9D8B030D-6E8A-4147-A177-3AD203B41FA5}">
                      <a16:colId xmlns:a16="http://schemas.microsoft.com/office/drawing/2014/main" val="694464056"/>
                    </a:ext>
                  </a:extLst>
                </a:gridCol>
              </a:tblGrid>
              <a:tr h="414321">
                <a:tc>
                  <a:txBody>
                    <a:bodyPr/>
                    <a:lstStyle/>
                    <a:p>
                      <a:r>
                        <a:rPr lang="fi-FI" sz="1200"/>
                        <a:t>Työttömyyshistoria,</a:t>
                      </a:r>
                    </a:p>
                    <a:p>
                      <a:r>
                        <a:rPr lang="fi-FI" sz="1200"/>
                        <a:t>% kaikista asiakkaista</a:t>
                      </a:r>
                      <a:endParaRPr lang="fi-FI" sz="1200">
                        <a:solidFill>
                          <a:schemeClr val="tx1"/>
                        </a:solidFill>
                        <a:highlight>
                          <a:srgbClr val="FFFF00"/>
                        </a:highlight>
                      </a:endParaRPr>
                    </a:p>
                  </a:txBody>
                  <a:tcPr marL="36000" marR="36000" marT="10800" marB="10800" anchor="ctr"/>
                </a:tc>
                <a:tc>
                  <a:txBody>
                    <a:bodyPr/>
                    <a:lstStyle/>
                    <a:p>
                      <a:pPr algn="ctr"/>
                      <a:r>
                        <a:rPr lang="fi-FI" sz="1000"/>
                        <a:t>Yhteensä</a:t>
                      </a:r>
                    </a:p>
                  </a:txBody>
                  <a:tcPr marL="18000" marR="18000" marT="10800" marB="10800" anchor="ctr"/>
                </a:tc>
                <a:tc>
                  <a:txBody>
                    <a:bodyPr/>
                    <a:lstStyle/>
                    <a:p>
                      <a:pPr algn="ctr"/>
                      <a:r>
                        <a:rPr lang="fi-FI" sz="1000"/>
                        <a:t>Kuusamo</a:t>
                      </a:r>
                    </a:p>
                  </a:txBody>
                  <a:tcPr marL="18000" marR="18000" marT="10800" marB="10800" anchor="ctr"/>
                </a:tc>
                <a:tc>
                  <a:txBody>
                    <a:bodyPr/>
                    <a:lstStyle/>
                    <a:p>
                      <a:pPr algn="ctr"/>
                      <a:r>
                        <a:rPr lang="fi-FI" sz="1000"/>
                        <a:t>Pudasjärvi</a:t>
                      </a:r>
                    </a:p>
                  </a:txBody>
                  <a:tcPr marL="18000" marR="18000" marT="10800" marB="10800" anchor="ctr"/>
                </a:tc>
                <a:tc>
                  <a:txBody>
                    <a:bodyPr/>
                    <a:lstStyle/>
                    <a:p>
                      <a:pPr algn="ctr"/>
                      <a:r>
                        <a:rPr lang="fi-FI" sz="1000"/>
                        <a:t>Taivalkoski</a:t>
                      </a:r>
                    </a:p>
                  </a:txBody>
                  <a:tcPr marL="18000" marR="18000" marT="10800" marB="10800" anchor="ctr"/>
                </a:tc>
                <a:tc>
                  <a:txBody>
                    <a:bodyPr/>
                    <a:lstStyle/>
                    <a:p>
                      <a:pPr algn="ctr"/>
                      <a:r>
                        <a:rPr lang="fi-FI" sz="1000"/>
                        <a:t>Puolanka</a:t>
                      </a:r>
                    </a:p>
                  </a:txBody>
                  <a:tcPr marL="18000" marR="18000" marT="10800" marB="10800" anchor="ctr"/>
                </a:tc>
                <a:tc>
                  <a:txBody>
                    <a:bodyPr/>
                    <a:lstStyle/>
                    <a:p>
                      <a:pPr algn="ctr"/>
                      <a:r>
                        <a:rPr lang="fi-FI" sz="1000"/>
                        <a:t>Ksakki</a:t>
                      </a:r>
                    </a:p>
                  </a:txBody>
                  <a:tcPr marL="18000" marR="18000" marT="10800" marB="10800" anchor="ctr"/>
                </a:tc>
                <a:extLst>
                  <a:ext uri="{0D108BD9-81ED-4DB2-BD59-A6C34878D82A}">
                    <a16:rowId xmlns:a16="http://schemas.microsoft.com/office/drawing/2014/main" val="3879643782"/>
                  </a:ext>
                </a:extLst>
              </a:tr>
              <a:tr h="227056">
                <a:tc>
                  <a:txBody>
                    <a:bodyPr/>
                    <a:lstStyle/>
                    <a:p>
                      <a:r>
                        <a:rPr lang="fi-FI" sz="1100"/>
                        <a:t>Alle 1 vuosi</a:t>
                      </a:r>
                    </a:p>
                  </a:txBody>
                  <a:tcPr marL="36000" marR="36000" marT="10800" marB="10800"/>
                </a:tc>
                <a:tc>
                  <a:txBody>
                    <a:bodyPr/>
                    <a:lstStyle/>
                    <a:p>
                      <a:pPr algn="ctr">
                        <a:lnSpc>
                          <a:spcPct val="125000"/>
                        </a:lnSpc>
                        <a:spcAft>
                          <a:spcPts val="1000"/>
                        </a:spcAft>
                        <a:buNone/>
                      </a:pPr>
                      <a:r>
                        <a:rPr lang="fi-FI" sz="1100" b="1">
                          <a:solidFill>
                            <a:srgbClr val="000000"/>
                          </a:solidFill>
                          <a:effectLst/>
                          <a:latin typeface="+mn-lt"/>
                          <a:ea typeface="Calibri Light" panose="020F0302020204030204" pitchFamily="34" charset="0"/>
                          <a:cs typeface="Readex Pro Lite" pitchFamily="2" charset="-78"/>
                        </a:rPr>
                        <a:t>38</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43</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29</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44</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49</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31</a:t>
                      </a:r>
                      <a:endParaRPr lang="fi-FI" sz="1100">
                        <a:effectLst/>
                        <a:latin typeface="+mn-lt"/>
                        <a:ea typeface="Calibri Light" panose="020F0302020204030204" pitchFamily="34" charset="0"/>
                        <a:cs typeface="Readex Pro Lite" pitchFamily="2" charset="-78"/>
                      </a:endParaRPr>
                    </a:p>
                  </a:txBody>
                  <a:tcPr marL="36195" marR="36195" marT="10795" marB="10795" anchor="ctr"/>
                </a:tc>
                <a:extLst>
                  <a:ext uri="{0D108BD9-81ED-4DB2-BD59-A6C34878D82A}">
                    <a16:rowId xmlns:a16="http://schemas.microsoft.com/office/drawing/2014/main" val="1636095614"/>
                  </a:ext>
                </a:extLst>
              </a:tr>
              <a:tr h="227056">
                <a:tc>
                  <a:txBody>
                    <a:bodyPr/>
                    <a:lstStyle/>
                    <a:p>
                      <a:r>
                        <a:rPr lang="fi-FI" sz="1100"/>
                        <a:t>1-3 vuotta</a:t>
                      </a:r>
                    </a:p>
                  </a:txBody>
                  <a:tcPr marL="36000" marR="36000" marT="10800" marB="10800"/>
                </a:tc>
                <a:tc>
                  <a:txBody>
                    <a:bodyPr/>
                    <a:lstStyle/>
                    <a:p>
                      <a:pPr algn="ctr">
                        <a:lnSpc>
                          <a:spcPct val="125000"/>
                        </a:lnSpc>
                        <a:spcAft>
                          <a:spcPts val="1000"/>
                        </a:spcAft>
                        <a:buNone/>
                      </a:pPr>
                      <a:r>
                        <a:rPr lang="fi-FI" sz="1100" b="1">
                          <a:solidFill>
                            <a:srgbClr val="000000"/>
                          </a:solidFill>
                          <a:effectLst/>
                          <a:latin typeface="+mn-lt"/>
                          <a:ea typeface="Calibri Light" panose="020F0302020204030204" pitchFamily="34" charset="0"/>
                          <a:cs typeface="Readex Pro Lite" pitchFamily="2" charset="-78"/>
                        </a:rPr>
                        <a:t>21</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16</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21</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28</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15</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30</a:t>
                      </a:r>
                      <a:endParaRPr lang="fi-FI" sz="1100">
                        <a:effectLst/>
                        <a:latin typeface="+mn-lt"/>
                        <a:ea typeface="Calibri Light" panose="020F0302020204030204" pitchFamily="34" charset="0"/>
                        <a:cs typeface="Readex Pro Lite" pitchFamily="2" charset="-78"/>
                      </a:endParaRPr>
                    </a:p>
                  </a:txBody>
                  <a:tcPr marL="36195" marR="36195" marT="10795" marB="10795" anchor="ctr"/>
                </a:tc>
                <a:extLst>
                  <a:ext uri="{0D108BD9-81ED-4DB2-BD59-A6C34878D82A}">
                    <a16:rowId xmlns:a16="http://schemas.microsoft.com/office/drawing/2014/main" val="2437137974"/>
                  </a:ext>
                </a:extLst>
              </a:tr>
              <a:tr h="227056">
                <a:tc>
                  <a:txBody>
                    <a:bodyPr/>
                    <a:lstStyle/>
                    <a:p>
                      <a:r>
                        <a:rPr lang="fi-FI" sz="1100"/>
                        <a:t>Yli 3 vuotta</a:t>
                      </a:r>
                    </a:p>
                  </a:txBody>
                  <a:tcPr marL="36000" marR="36000" marT="10800" marB="10800"/>
                </a:tc>
                <a:tc>
                  <a:txBody>
                    <a:bodyPr/>
                    <a:lstStyle/>
                    <a:p>
                      <a:pPr algn="ctr">
                        <a:lnSpc>
                          <a:spcPct val="125000"/>
                        </a:lnSpc>
                        <a:spcAft>
                          <a:spcPts val="1000"/>
                        </a:spcAft>
                        <a:buNone/>
                      </a:pPr>
                      <a:r>
                        <a:rPr lang="fi-FI" sz="1100" b="1">
                          <a:solidFill>
                            <a:srgbClr val="000000"/>
                          </a:solidFill>
                          <a:effectLst/>
                          <a:latin typeface="+mn-lt"/>
                          <a:ea typeface="Calibri Light" panose="020F0302020204030204" pitchFamily="34" charset="0"/>
                          <a:cs typeface="Readex Pro Lite" pitchFamily="2" charset="-78"/>
                        </a:rPr>
                        <a:t>14</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4</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15</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17</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11</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32</a:t>
                      </a:r>
                      <a:endParaRPr lang="fi-FI" sz="1100">
                        <a:effectLst/>
                        <a:latin typeface="+mn-lt"/>
                        <a:ea typeface="Calibri Light" panose="020F0302020204030204" pitchFamily="34" charset="0"/>
                        <a:cs typeface="Readex Pro Lite" pitchFamily="2" charset="-78"/>
                      </a:endParaRPr>
                    </a:p>
                  </a:txBody>
                  <a:tcPr marL="36195" marR="36195" marT="10795" marB="10795" anchor="ctr"/>
                </a:tc>
                <a:extLst>
                  <a:ext uri="{0D108BD9-81ED-4DB2-BD59-A6C34878D82A}">
                    <a16:rowId xmlns:a16="http://schemas.microsoft.com/office/drawing/2014/main" val="4088504985"/>
                  </a:ext>
                </a:extLst>
              </a:tr>
              <a:tr h="227056">
                <a:tc>
                  <a:txBody>
                    <a:bodyPr/>
                    <a:lstStyle/>
                    <a:p>
                      <a:r>
                        <a:rPr lang="fi-FI" sz="1100"/>
                        <a:t>Ei tietoa</a:t>
                      </a:r>
                    </a:p>
                  </a:txBody>
                  <a:tcPr marL="36000" marR="36000" marT="10800" marB="10800"/>
                </a:tc>
                <a:tc>
                  <a:txBody>
                    <a:bodyPr/>
                    <a:lstStyle/>
                    <a:p>
                      <a:pPr algn="ctr">
                        <a:lnSpc>
                          <a:spcPct val="125000"/>
                        </a:lnSpc>
                        <a:spcAft>
                          <a:spcPts val="1000"/>
                        </a:spcAft>
                        <a:buNone/>
                      </a:pPr>
                      <a:r>
                        <a:rPr lang="fi-FI" sz="1100" b="1">
                          <a:solidFill>
                            <a:srgbClr val="000000"/>
                          </a:solidFill>
                          <a:effectLst/>
                          <a:latin typeface="+mn-lt"/>
                          <a:ea typeface="Calibri Light" panose="020F0302020204030204" pitchFamily="34" charset="0"/>
                          <a:cs typeface="Readex Pro Lite" pitchFamily="2" charset="-78"/>
                        </a:rPr>
                        <a:t>26</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37</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35</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11</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25</a:t>
                      </a:r>
                      <a:endParaRPr lang="fi-FI" sz="1100">
                        <a:effectLst/>
                        <a:latin typeface="+mn-lt"/>
                        <a:ea typeface="Calibri Light" panose="020F0302020204030204" pitchFamily="34" charset="0"/>
                        <a:cs typeface="Readex Pro Lite" pitchFamily="2" charset="-78"/>
                      </a:endParaRPr>
                    </a:p>
                  </a:txBody>
                  <a:tcPr marL="36195" marR="36195" marT="10795" marB="10795" anchor="ctr"/>
                </a:tc>
                <a:tc>
                  <a:txBody>
                    <a:bodyPr/>
                    <a:lstStyle/>
                    <a:p>
                      <a:pPr algn="ctr">
                        <a:lnSpc>
                          <a:spcPct val="125000"/>
                        </a:lnSpc>
                        <a:spcAft>
                          <a:spcPts val="1000"/>
                        </a:spcAft>
                        <a:buNone/>
                      </a:pPr>
                      <a:r>
                        <a:rPr lang="fi-FI" sz="1100">
                          <a:solidFill>
                            <a:srgbClr val="000000"/>
                          </a:solidFill>
                          <a:effectLst/>
                          <a:latin typeface="+mn-lt"/>
                          <a:ea typeface="Calibri Light" panose="020F0302020204030204" pitchFamily="34" charset="0"/>
                          <a:cs typeface="Readex Pro Lite" pitchFamily="2" charset="-78"/>
                        </a:rPr>
                        <a:t>6</a:t>
                      </a:r>
                      <a:endParaRPr lang="fi-FI" sz="1100">
                        <a:effectLst/>
                        <a:latin typeface="+mn-lt"/>
                        <a:ea typeface="Calibri Light" panose="020F0302020204030204" pitchFamily="34" charset="0"/>
                        <a:cs typeface="Readex Pro Lite" pitchFamily="2" charset="-78"/>
                      </a:endParaRPr>
                    </a:p>
                  </a:txBody>
                  <a:tcPr marL="36195" marR="36195" marT="10795" marB="10795" anchor="ctr"/>
                </a:tc>
                <a:extLst>
                  <a:ext uri="{0D108BD9-81ED-4DB2-BD59-A6C34878D82A}">
                    <a16:rowId xmlns:a16="http://schemas.microsoft.com/office/drawing/2014/main" val="2759348108"/>
                  </a:ext>
                </a:extLst>
              </a:tr>
            </a:tbl>
          </a:graphicData>
        </a:graphic>
      </p:graphicFrame>
      <p:sp>
        <p:nvSpPr>
          <p:cNvPr id="5" name="Ellipsi 4">
            <a:extLst>
              <a:ext uri="{FF2B5EF4-FFF2-40B4-BE49-F238E27FC236}">
                <a16:creationId xmlns:a16="http://schemas.microsoft.com/office/drawing/2014/main" id="{3DFD14DA-ED62-7643-3223-5530CEBA0323}"/>
              </a:ext>
            </a:extLst>
          </p:cNvPr>
          <p:cNvSpPr/>
          <p:nvPr/>
        </p:nvSpPr>
        <p:spPr>
          <a:xfrm>
            <a:off x="3510236" y="2298906"/>
            <a:ext cx="760396" cy="490578"/>
          </a:xfrm>
          <a:prstGeom prst="ellipse">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Ellipsi 5">
            <a:extLst>
              <a:ext uri="{FF2B5EF4-FFF2-40B4-BE49-F238E27FC236}">
                <a16:creationId xmlns:a16="http://schemas.microsoft.com/office/drawing/2014/main" id="{53A69B8F-1AA0-9AB6-80FA-89FDFF6F29FF}"/>
              </a:ext>
            </a:extLst>
          </p:cNvPr>
          <p:cNvSpPr/>
          <p:nvPr/>
        </p:nvSpPr>
        <p:spPr>
          <a:xfrm>
            <a:off x="7546101" y="2204612"/>
            <a:ext cx="471856" cy="384584"/>
          </a:xfrm>
          <a:prstGeom prst="ellipse">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Ellipsi 8">
            <a:extLst>
              <a:ext uri="{FF2B5EF4-FFF2-40B4-BE49-F238E27FC236}">
                <a16:creationId xmlns:a16="http://schemas.microsoft.com/office/drawing/2014/main" id="{ACDA0FE0-F366-CE11-D0A1-2880B2123324}"/>
              </a:ext>
            </a:extLst>
          </p:cNvPr>
          <p:cNvSpPr/>
          <p:nvPr/>
        </p:nvSpPr>
        <p:spPr>
          <a:xfrm>
            <a:off x="5986052" y="2204612"/>
            <a:ext cx="471856" cy="384584"/>
          </a:xfrm>
          <a:prstGeom prst="ellipse">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Ellipsi 9">
            <a:extLst>
              <a:ext uri="{FF2B5EF4-FFF2-40B4-BE49-F238E27FC236}">
                <a16:creationId xmlns:a16="http://schemas.microsoft.com/office/drawing/2014/main" id="{06C28D1F-E284-FFC8-3994-A2A5BF506F93}"/>
              </a:ext>
            </a:extLst>
          </p:cNvPr>
          <p:cNvSpPr/>
          <p:nvPr/>
        </p:nvSpPr>
        <p:spPr>
          <a:xfrm>
            <a:off x="5986052" y="2505044"/>
            <a:ext cx="471856" cy="384584"/>
          </a:xfrm>
          <a:prstGeom prst="ellipse">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Ellipsi 10">
            <a:extLst>
              <a:ext uri="{FF2B5EF4-FFF2-40B4-BE49-F238E27FC236}">
                <a16:creationId xmlns:a16="http://schemas.microsoft.com/office/drawing/2014/main" id="{B3924650-80AD-B648-FAA1-810F58D5350C}"/>
              </a:ext>
            </a:extLst>
          </p:cNvPr>
          <p:cNvSpPr/>
          <p:nvPr/>
        </p:nvSpPr>
        <p:spPr>
          <a:xfrm>
            <a:off x="7561310" y="2478913"/>
            <a:ext cx="471856" cy="384584"/>
          </a:xfrm>
          <a:prstGeom prst="ellipse">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Ellipsi 11">
            <a:extLst>
              <a:ext uri="{FF2B5EF4-FFF2-40B4-BE49-F238E27FC236}">
                <a16:creationId xmlns:a16="http://schemas.microsoft.com/office/drawing/2014/main" id="{2841F01D-41D3-DD80-A60F-33132814D7F2}"/>
              </a:ext>
            </a:extLst>
          </p:cNvPr>
          <p:cNvSpPr/>
          <p:nvPr/>
        </p:nvSpPr>
        <p:spPr>
          <a:xfrm>
            <a:off x="7541993" y="5708345"/>
            <a:ext cx="471856" cy="384584"/>
          </a:xfrm>
          <a:prstGeom prst="ellipse">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Ellipsi 13">
            <a:extLst>
              <a:ext uri="{FF2B5EF4-FFF2-40B4-BE49-F238E27FC236}">
                <a16:creationId xmlns:a16="http://schemas.microsoft.com/office/drawing/2014/main" id="{07E90C73-2DF8-39C9-DF8D-0402554B30A0}"/>
              </a:ext>
            </a:extLst>
          </p:cNvPr>
          <p:cNvSpPr/>
          <p:nvPr/>
        </p:nvSpPr>
        <p:spPr>
          <a:xfrm>
            <a:off x="6746370" y="5420862"/>
            <a:ext cx="471856" cy="287483"/>
          </a:xfrm>
          <a:prstGeom prst="ellipse">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725552395"/>
      </p:ext>
    </p:extLst>
  </p:cSld>
  <p:clrMapOvr>
    <a:masterClrMapping/>
  </p:clrMapOvr>
</p:sld>
</file>

<file path=ppt/theme/theme1.xml><?xml version="1.0" encoding="utf-8"?>
<a:theme xmlns:a="http://schemas.openxmlformats.org/drawingml/2006/main" name="mikko-kesa-oy">
  <a:themeElements>
    <a:clrScheme name="Mikko Kesä">
      <a:dk1>
        <a:srgbClr val="000000"/>
      </a:dk1>
      <a:lt1>
        <a:srgbClr val="FFFFFF"/>
      </a:lt1>
      <a:dk2>
        <a:srgbClr val="000000"/>
      </a:dk2>
      <a:lt2>
        <a:srgbClr val="EDEDED"/>
      </a:lt2>
      <a:accent1>
        <a:srgbClr val="56207D"/>
      </a:accent1>
      <a:accent2>
        <a:srgbClr val="D55789"/>
      </a:accent2>
      <a:accent3>
        <a:srgbClr val="F3A1A2"/>
      </a:accent3>
      <a:accent4>
        <a:srgbClr val="FAD7BE"/>
      </a:accent4>
      <a:accent5>
        <a:srgbClr val="999999"/>
      </a:accent5>
      <a:accent6>
        <a:srgbClr val="D9D9D9"/>
      </a:accent6>
      <a:hlink>
        <a:srgbClr val="D55789"/>
      </a:hlink>
      <a:folHlink>
        <a:srgbClr val="D55789"/>
      </a:folHlink>
    </a:clrScheme>
    <a:fontScheme name="Readex Pro Lite">
      <a:majorFont>
        <a:latin typeface="Readex Pro Lite"/>
        <a:ea typeface=""/>
        <a:cs typeface=""/>
      </a:majorFont>
      <a:minorFont>
        <a:latin typeface="Readex Pro L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kko-kesa-oy-embed" id="{2E6633BE-CF50-4CE7-AD6D-567DE0D19F62}" vid="{B9E0AEEE-2E99-4063-8D2F-F8690E98FE4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d62fee6-0b05-4d3e-aa1e-5cdd06a12c31">
      <Terms xmlns="http://schemas.microsoft.com/office/infopath/2007/PartnerControls"/>
    </lcf76f155ced4ddcb4097134ff3c332f>
    <TaxCatchAll xmlns="b291b014-1828-4c65-a539-d29c5597a75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E63FD5C8CA61B94A8B367F38A7FB9C05" ma:contentTypeVersion="18" ma:contentTypeDescription="Luo uusi asiakirja." ma:contentTypeScope="" ma:versionID="da9dc48200fa8f56938c1ae3dc7ff8f6">
  <xsd:schema xmlns:xsd="http://www.w3.org/2001/XMLSchema" xmlns:xs="http://www.w3.org/2001/XMLSchema" xmlns:p="http://schemas.microsoft.com/office/2006/metadata/properties" xmlns:ns2="2d62fee6-0b05-4d3e-aa1e-5cdd06a12c31" xmlns:ns3="b291b014-1828-4c65-a539-d29c5597a751" targetNamespace="http://schemas.microsoft.com/office/2006/metadata/properties" ma:root="true" ma:fieldsID="13ab941fa1fb812a8008e6f1ceac4ee0" ns2:_="" ns3:_="">
    <xsd:import namespace="2d62fee6-0b05-4d3e-aa1e-5cdd06a12c31"/>
    <xsd:import namespace="b291b014-1828-4c65-a539-d29c5597a75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62fee6-0b05-4d3e-aa1e-5cdd06a12c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Kuvien tunnisteet" ma:readOnly="false" ma:fieldId="{5cf76f15-5ced-4ddc-b409-7134ff3c332f}" ma:taxonomyMulti="true" ma:sspId="253b54b9-51b4-4002-bbf8-4feef0e23ad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291b014-1828-4c65-a539-d29c5597a751" elementFormDefault="qualified">
    <xsd:import namespace="http://schemas.microsoft.com/office/2006/documentManagement/types"/>
    <xsd:import namespace="http://schemas.microsoft.com/office/infopath/2007/PartnerControls"/>
    <xsd:element name="SharedWithUsers" ma:index="19"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Jakamisen tiedot" ma:internalName="SharedWithDetails" ma:readOnly="true">
      <xsd:simpleType>
        <xsd:restriction base="dms:Note">
          <xsd:maxLength value="255"/>
        </xsd:restriction>
      </xsd:simpleType>
    </xsd:element>
    <xsd:element name="TaxCatchAll" ma:index="23" nillable="true" ma:displayName="Taxonomy Catch All Column" ma:hidden="true" ma:list="{f40b6648-0aaf-451c-8286-ce68af5962ea}" ma:internalName="TaxCatchAll" ma:showField="CatchAllData" ma:web="b291b014-1828-4c65-a539-d29c5597a75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8996575-F2AE-48CB-841E-30E614D84BEA}">
  <ds:schemaRefs>
    <ds:schemaRef ds:uri="2d62fee6-0b05-4d3e-aa1e-5cdd06a12c31"/>
    <ds:schemaRef ds:uri="b291b014-1828-4c65-a539-d29c5597a75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C1A65AE-5A46-4D7D-BE59-1D451B763D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62fee6-0b05-4d3e-aa1e-5cdd06a12c31"/>
    <ds:schemaRef ds:uri="b291b014-1828-4c65-a539-d29c5597a7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DD57D8C-99E6-40E7-8E15-31C9BF5F3C0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mikko-kesa-oy-embed</Template>
  <TotalTime>13</TotalTime>
  <Words>6435</Words>
  <Application>Microsoft Office PowerPoint</Application>
  <PresentationFormat>Laajakuva</PresentationFormat>
  <Paragraphs>1520</Paragraphs>
  <Slides>41</Slides>
  <Notes>0</Notes>
  <HiddenSlides>0</HiddenSlides>
  <MMClips>0</MMClips>
  <ScaleCrop>false</ScaleCrop>
  <HeadingPairs>
    <vt:vector size="6" baseType="variant">
      <vt:variant>
        <vt:lpstr>Käytetyt fontit</vt:lpstr>
      </vt:variant>
      <vt:variant>
        <vt:i4>6</vt:i4>
      </vt:variant>
      <vt:variant>
        <vt:lpstr>Teema</vt:lpstr>
      </vt:variant>
      <vt:variant>
        <vt:i4>1</vt:i4>
      </vt:variant>
      <vt:variant>
        <vt:lpstr>Dian otsikot</vt:lpstr>
      </vt:variant>
      <vt:variant>
        <vt:i4>41</vt:i4>
      </vt:variant>
    </vt:vector>
  </HeadingPairs>
  <TitlesOfParts>
    <vt:vector size="48" baseType="lpstr">
      <vt:lpstr>Lato</vt:lpstr>
      <vt:lpstr>Wingdings</vt:lpstr>
      <vt:lpstr>Arial</vt:lpstr>
      <vt:lpstr>Calibri</vt:lpstr>
      <vt:lpstr>Courier New</vt:lpstr>
      <vt:lpstr>Readex Pro Lite</vt:lpstr>
      <vt:lpstr>mikko-kesa-oy</vt:lpstr>
      <vt:lpstr>Kuusamo, Pudasjärvi, Taivalkoski, Puolanka ja Ksakki ry Work&amp;Stay –kokonainen elämä Koillismaalla -hankkeen Työelämätulkki –palvelun vaikuttavuuden arviointi</vt:lpstr>
      <vt:lpstr>Sisällys</vt:lpstr>
      <vt:lpstr>1. Toteutus</vt:lpstr>
      <vt:lpstr>Toimeksianto</vt:lpstr>
      <vt:lpstr>Arvioinnin toteuttaminen</vt:lpstr>
      <vt:lpstr>Työvaiheet</vt:lpstr>
      <vt:lpstr>Arvioinnin viitekehys</vt:lpstr>
      <vt:lpstr>2. Tuloksia</vt:lpstr>
      <vt:lpstr>PowerPoint-esitys</vt:lpstr>
      <vt:lpstr>PowerPoint-esitys</vt:lpstr>
      <vt:lpstr>Hankkeen asiakkaat</vt:lpstr>
      <vt:lpstr>Hankkeen toimenpiteet</vt:lpstr>
      <vt:lpstr>Asiakaskokemus – henkilöasiakkaat</vt:lpstr>
      <vt:lpstr>Asiakaskokemus – työnantajat</vt:lpstr>
      <vt:lpstr>Yhteenveto – työvoimaviranomaisten näkökulma</vt:lpstr>
      <vt:lpstr>Jatkopolut</vt:lpstr>
      <vt:lpstr>3. Vaikutusarvio</vt:lpstr>
      <vt:lpstr>Työllistyminen – kontrolloinnin laatu ja seurannan toimeenpano</vt:lpstr>
      <vt:lpstr>Työllistyminen</vt:lpstr>
      <vt:lpstr>Työllistyminen – poikkileikkaustilanteen huomioiminen</vt:lpstr>
      <vt:lpstr>Työllistyminen – työsuhteen laatutekijöiden huomioiminen</vt:lpstr>
      <vt:lpstr>Työllistyminen – sosiaalinen oikeudenmukaisuus (kaikkein vaikeimmin työllistettävät)</vt:lpstr>
      <vt:lpstr>Työssä jo olleet asiakkaat</vt:lpstr>
      <vt:lpstr>PowerPoint-esitys</vt:lpstr>
      <vt:lpstr>Työllistyminen – yhteenvetoa</vt:lpstr>
      <vt:lpstr>Työllistyminen – yhteenvetoa</vt:lpstr>
      <vt:lpstr>Taloudellisuus</vt:lpstr>
      <vt:lpstr>Taloudellisuus – vertailu</vt:lpstr>
      <vt:lpstr>Taloudellisuus – yhteenvetoa</vt:lpstr>
      <vt:lpstr>Talousvaikutuksista suuntaa antavasti</vt:lpstr>
      <vt:lpstr>Toiminnan kehittäminen ja jatkuvuus – yleisesti </vt:lpstr>
      <vt:lpstr>Toiminnan kehittäminen ja jatkuvuus – kuntakohtaisesti </vt:lpstr>
      <vt:lpstr>4. Vaikuttavuusmalli </vt:lpstr>
      <vt:lpstr>Vaikuttavuusmallin määrittämisen lähtökohdat</vt:lpstr>
      <vt:lpstr>Vaikuttavuusmalli</vt:lpstr>
      <vt:lpstr>Palvelun tarve ja kohdentaminen </vt:lpstr>
      <vt:lpstr>Palvelun sisältö ja palveluprosessi</vt:lpstr>
      <vt:lpstr>Tietolähteet ja seurantaprosessi</vt:lpstr>
      <vt:lpstr>Vaikutusanalyysi</vt:lpstr>
      <vt:lpstr>Kehittäminen</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Pekka Ylikojola</dc:creator>
  <cp:lastModifiedBy>Ylitalo Elise Kuusamon kaupunki</cp:lastModifiedBy>
  <cp:revision>3</cp:revision>
  <dcterms:created xsi:type="dcterms:W3CDTF">2023-08-02T08:07:19Z</dcterms:created>
  <dcterms:modified xsi:type="dcterms:W3CDTF">2025-12-15T14:52:55Z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0x010100E63FD5C8CA61B94A8B367F38A7FB9C05</vt:lpwstr>
  </property>
  <property fmtid="{D5CDD505-2E9C-101B-9397-08002B2CF9AE}" pid="3" name="MediaServiceImageTags">
    <vt:lpwstr/>
  </property>
</Properties>
</file>