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7" r:id="rId4"/>
  </p:sldMasterIdLst>
  <p:notesMasterIdLst>
    <p:notesMasterId r:id="rId7"/>
  </p:notesMasterIdLst>
  <p:sldIdLst>
    <p:sldId id="256" r:id="rId5"/>
    <p:sldId id="258" r:id="rId6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5DD"/>
    <a:srgbClr val="330A2B"/>
    <a:srgbClr val="1F401A"/>
    <a:srgbClr val="69050A"/>
    <a:srgbClr val="120D4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36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8B72CF-1AD0-40E5-9EB8-B8D766F52665}" type="doc">
      <dgm:prSet loTypeId="urn:microsoft.com/office/officeart/2005/8/layout/hProcess9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fi-FI"/>
        </a:p>
      </dgm:t>
    </dgm:pt>
    <dgm:pt modelId="{7FF34720-DEDD-4993-B170-CB3DB9D17DA9}">
      <dgm:prSet phldrT="[Teksti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sz="1200">
              <a:solidFill>
                <a:schemeClr val="bg1"/>
              </a:solidFill>
            </a:rPr>
            <a:t>Osaksi TIJO- tiimiä</a:t>
          </a:r>
        </a:p>
      </dgm:t>
    </dgm:pt>
    <dgm:pt modelId="{74468692-5A08-406A-BC8B-54BD940B0EFD}" type="parTrans" cxnId="{CE1A0AEA-67D1-48BC-85E5-C7A9BD9731C7}">
      <dgm:prSet/>
      <dgm:spPr/>
      <dgm:t>
        <a:bodyPr/>
        <a:lstStyle/>
        <a:p>
          <a:endParaRPr lang="fi-FI"/>
        </a:p>
      </dgm:t>
    </dgm:pt>
    <dgm:pt modelId="{E57F728A-16C8-49D8-B61C-0DD59FD884B1}" type="sibTrans" cxnId="{CE1A0AEA-67D1-48BC-85E5-C7A9BD9731C7}">
      <dgm:prSet/>
      <dgm:spPr/>
      <dgm:t>
        <a:bodyPr/>
        <a:lstStyle/>
        <a:p>
          <a:endParaRPr lang="fi-FI"/>
        </a:p>
      </dgm:t>
    </dgm:pt>
    <dgm:pt modelId="{6EBD52BF-F4C2-4450-B56F-91E847839D62}">
      <dgm:prSet phldrT="[Teksti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sz="1100">
              <a:solidFill>
                <a:schemeClr val="bg1"/>
              </a:solidFill>
            </a:rPr>
            <a:t>Toimeksianto projektiryhmän perustamiseksi</a:t>
          </a:r>
        </a:p>
      </dgm:t>
    </dgm:pt>
    <dgm:pt modelId="{183E0DC4-6E0E-4C10-97C1-E0CF9D10FFC8}" type="parTrans" cxnId="{82830A42-30A2-4DCE-8CB0-1BFAE74FCC2B}">
      <dgm:prSet/>
      <dgm:spPr/>
      <dgm:t>
        <a:bodyPr/>
        <a:lstStyle/>
        <a:p>
          <a:endParaRPr lang="fi-FI"/>
        </a:p>
      </dgm:t>
    </dgm:pt>
    <dgm:pt modelId="{044CA021-62D6-47F6-BDED-06209BD10F77}" type="sibTrans" cxnId="{82830A42-30A2-4DCE-8CB0-1BFAE74FCC2B}">
      <dgm:prSet/>
      <dgm:spPr/>
      <dgm:t>
        <a:bodyPr/>
        <a:lstStyle/>
        <a:p>
          <a:endParaRPr lang="fi-FI"/>
        </a:p>
      </dgm:t>
    </dgm:pt>
    <dgm:pt modelId="{2F52C45C-E705-48B8-A966-D0EB4E1E17D7}">
      <dgm:prSet phldrT="[Teksti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sz="1100">
              <a:solidFill>
                <a:schemeClr val="bg1"/>
              </a:solidFill>
            </a:rPr>
            <a:t>21.12.2023</a:t>
          </a:r>
        </a:p>
        <a:p>
          <a:r>
            <a:rPr lang="fi-FI" sz="1100">
              <a:solidFill>
                <a:schemeClr val="bg1"/>
              </a:solidFill>
            </a:rPr>
            <a:t>Ennakko-tapaaminen</a:t>
          </a:r>
        </a:p>
      </dgm:t>
    </dgm:pt>
    <dgm:pt modelId="{11772066-AD3B-4BF9-BEC0-8B034E2E421E}" type="parTrans" cxnId="{F1231A84-6D25-4D31-9B3E-D77EAE98118B}">
      <dgm:prSet/>
      <dgm:spPr/>
      <dgm:t>
        <a:bodyPr/>
        <a:lstStyle/>
        <a:p>
          <a:endParaRPr lang="fi-FI"/>
        </a:p>
      </dgm:t>
    </dgm:pt>
    <dgm:pt modelId="{E9A4D024-8CE8-4265-882D-0F63F5516DCB}" type="sibTrans" cxnId="{F1231A84-6D25-4D31-9B3E-D77EAE98118B}">
      <dgm:prSet/>
      <dgm:spPr/>
      <dgm:t>
        <a:bodyPr/>
        <a:lstStyle/>
        <a:p>
          <a:endParaRPr lang="fi-FI"/>
        </a:p>
      </dgm:t>
    </dgm:pt>
    <dgm:pt modelId="{B6E9AED8-0111-47E3-8280-1BDE0E708EDB}">
      <dgm:prSet/>
      <dgm:spPr/>
      <dgm:t>
        <a:bodyPr/>
        <a:lstStyle/>
        <a:p>
          <a:r>
            <a:rPr lang="fi-FI"/>
            <a:t>2.2.2024 </a:t>
          </a:r>
        </a:p>
        <a:p>
          <a:r>
            <a:rPr lang="fi-FI"/>
            <a:t>1. kokous</a:t>
          </a:r>
        </a:p>
      </dgm:t>
    </dgm:pt>
    <dgm:pt modelId="{35595CB8-031C-489C-ABDB-A18DCC0C2153}" type="parTrans" cxnId="{6FE2FC52-CECA-42C5-AAB1-749922A0281E}">
      <dgm:prSet/>
      <dgm:spPr/>
      <dgm:t>
        <a:bodyPr/>
        <a:lstStyle/>
        <a:p>
          <a:endParaRPr lang="fi-FI"/>
        </a:p>
      </dgm:t>
    </dgm:pt>
    <dgm:pt modelId="{48D642A0-807A-4CA3-96B8-C44874555D64}" type="sibTrans" cxnId="{6FE2FC52-CECA-42C5-AAB1-749922A0281E}">
      <dgm:prSet/>
      <dgm:spPr/>
      <dgm:t>
        <a:bodyPr/>
        <a:lstStyle/>
        <a:p>
          <a:endParaRPr lang="fi-FI"/>
        </a:p>
      </dgm:t>
    </dgm:pt>
    <dgm:pt modelId="{509F1A1C-D259-4575-BCA2-B004E21A3457}">
      <dgm:prSet/>
      <dgm:spPr/>
      <dgm:t>
        <a:bodyPr/>
        <a:lstStyle/>
        <a:p>
          <a:r>
            <a:rPr lang="fi-FI"/>
            <a:t>5.3.2024</a:t>
          </a:r>
        </a:p>
        <a:p>
          <a:r>
            <a:rPr lang="fi-FI"/>
            <a:t>2. kokous</a:t>
          </a:r>
        </a:p>
      </dgm:t>
    </dgm:pt>
    <dgm:pt modelId="{A5323372-0220-40BE-8051-207732D2904C}" type="parTrans" cxnId="{5D140DEB-5F93-45FF-8FED-84216C357DF1}">
      <dgm:prSet/>
      <dgm:spPr/>
      <dgm:t>
        <a:bodyPr/>
        <a:lstStyle/>
        <a:p>
          <a:endParaRPr lang="fi-FI"/>
        </a:p>
      </dgm:t>
    </dgm:pt>
    <dgm:pt modelId="{13AE35F8-3CB8-4C76-89B9-20D81D297DDA}" type="sibTrans" cxnId="{5D140DEB-5F93-45FF-8FED-84216C357DF1}">
      <dgm:prSet/>
      <dgm:spPr/>
      <dgm:t>
        <a:bodyPr/>
        <a:lstStyle/>
        <a:p>
          <a:endParaRPr lang="fi-FI"/>
        </a:p>
      </dgm:t>
    </dgm:pt>
    <dgm:pt modelId="{6D866CB4-37C7-46F2-A150-7A48FC9F5D3E}">
      <dgm:prSet/>
      <dgm:spPr/>
      <dgm:t>
        <a:bodyPr/>
        <a:lstStyle/>
        <a:p>
          <a:r>
            <a:rPr lang="fi-FI"/>
            <a:t>2.5.2024</a:t>
          </a:r>
        </a:p>
        <a:p>
          <a:r>
            <a:rPr lang="fi-FI"/>
            <a:t>4. kokous</a:t>
          </a:r>
        </a:p>
      </dgm:t>
    </dgm:pt>
    <dgm:pt modelId="{A6D3D0E3-2205-4BD7-8790-63D2CF3CB76D}" type="parTrans" cxnId="{B50EDF13-9C97-4506-B9E6-0FFF489537EB}">
      <dgm:prSet/>
      <dgm:spPr/>
      <dgm:t>
        <a:bodyPr/>
        <a:lstStyle/>
        <a:p>
          <a:endParaRPr lang="fi-FI"/>
        </a:p>
      </dgm:t>
    </dgm:pt>
    <dgm:pt modelId="{85FC9F03-965D-471F-A011-F52FD486A15F}" type="sibTrans" cxnId="{B50EDF13-9C97-4506-B9E6-0FFF489537EB}">
      <dgm:prSet/>
      <dgm:spPr/>
      <dgm:t>
        <a:bodyPr/>
        <a:lstStyle/>
        <a:p>
          <a:endParaRPr lang="fi-FI"/>
        </a:p>
      </dgm:t>
    </dgm:pt>
    <dgm:pt modelId="{A9FC6C8C-B229-457A-A634-ECFF4AF54DB7}">
      <dgm:prSet/>
      <dgm:spPr/>
      <dgm:t>
        <a:bodyPr/>
        <a:lstStyle/>
        <a:p>
          <a:r>
            <a:rPr lang="fi-FI"/>
            <a:t>11.6.2024</a:t>
          </a:r>
        </a:p>
        <a:p>
          <a:r>
            <a:rPr lang="fi-FI"/>
            <a:t>5. kokous</a:t>
          </a:r>
        </a:p>
      </dgm:t>
    </dgm:pt>
    <dgm:pt modelId="{50635874-DD01-46A3-8118-B3A6A5B1641D}" type="parTrans" cxnId="{386955D5-3F6A-43C3-84F2-92643557889D}">
      <dgm:prSet/>
      <dgm:spPr/>
      <dgm:t>
        <a:bodyPr/>
        <a:lstStyle/>
        <a:p>
          <a:endParaRPr lang="fi-FI"/>
        </a:p>
      </dgm:t>
    </dgm:pt>
    <dgm:pt modelId="{F861D806-CD32-4ECE-8614-94ACA965FE01}" type="sibTrans" cxnId="{386955D5-3F6A-43C3-84F2-92643557889D}">
      <dgm:prSet/>
      <dgm:spPr/>
      <dgm:t>
        <a:bodyPr/>
        <a:lstStyle/>
        <a:p>
          <a:endParaRPr lang="fi-FI"/>
        </a:p>
      </dgm:t>
    </dgm:pt>
    <dgm:pt modelId="{9B9DF633-6AA4-49AD-90B9-49A78130CD7A}">
      <dgm:prSet/>
      <dgm:spPr/>
      <dgm:t>
        <a:bodyPr/>
        <a:lstStyle/>
        <a:p>
          <a:r>
            <a:rPr lang="fi-FI"/>
            <a:t>5.9.2024</a:t>
          </a:r>
        </a:p>
        <a:p>
          <a:r>
            <a:rPr lang="fi-FI"/>
            <a:t>6. kokous</a:t>
          </a:r>
        </a:p>
      </dgm:t>
    </dgm:pt>
    <dgm:pt modelId="{C528B71A-FE2B-4743-BC9A-FA6E87A3B8E2}" type="parTrans" cxnId="{B683D814-F25C-4169-A69A-F8389D84E26E}">
      <dgm:prSet/>
      <dgm:spPr/>
      <dgm:t>
        <a:bodyPr/>
        <a:lstStyle/>
        <a:p>
          <a:endParaRPr lang="fi-FI"/>
        </a:p>
      </dgm:t>
    </dgm:pt>
    <dgm:pt modelId="{ADA470B6-49B6-4ABB-B5A3-5382F525E88D}" type="sibTrans" cxnId="{B683D814-F25C-4169-A69A-F8389D84E26E}">
      <dgm:prSet/>
      <dgm:spPr/>
      <dgm:t>
        <a:bodyPr/>
        <a:lstStyle/>
        <a:p>
          <a:endParaRPr lang="fi-FI"/>
        </a:p>
      </dgm:t>
    </dgm:pt>
    <dgm:pt modelId="{6F44F3EB-6832-4747-A9FF-3E79B6D64840}">
      <dgm:prSet/>
      <dgm:spPr>
        <a:ln w="38100">
          <a:solidFill>
            <a:schemeClr val="accent5"/>
          </a:solidFill>
        </a:ln>
      </dgm:spPr>
      <dgm:t>
        <a:bodyPr/>
        <a:lstStyle/>
        <a:p>
          <a:r>
            <a:rPr lang="fi-FI"/>
            <a:t>26.9.2024</a:t>
          </a:r>
        </a:p>
        <a:p>
          <a:r>
            <a:rPr lang="fi-FI"/>
            <a:t>7. kokous</a:t>
          </a:r>
        </a:p>
        <a:p>
          <a:r>
            <a:rPr lang="fi-FI"/>
            <a:t>Peruttu</a:t>
          </a:r>
        </a:p>
      </dgm:t>
    </dgm:pt>
    <dgm:pt modelId="{1CE34B35-0026-4301-9813-2C8A24F2E89E}" type="parTrans" cxnId="{06E53D4C-5140-4861-8A66-161DC35020F1}">
      <dgm:prSet/>
      <dgm:spPr/>
      <dgm:t>
        <a:bodyPr/>
        <a:lstStyle/>
        <a:p>
          <a:endParaRPr lang="fi-FI"/>
        </a:p>
      </dgm:t>
    </dgm:pt>
    <dgm:pt modelId="{24C541E4-DCE3-47C7-BF72-1F17DFC2308A}" type="sibTrans" cxnId="{06E53D4C-5140-4861-8A66-161DC35020F1}">
      <dgm:prSet/>
      <dgm:spPr/>
      <dgm:t>
        <a:bodyPr/>
        <a:lstStyle/>
        <a:p>
          <a:endParaRPr lang="fi-FI"/>
        </a:p>
      </dgm:t>
    </dgm:pt>
    <dgm:pt modelId="{9B949492-73D5-446C-AD96-D0063CB49A47}">
      <dgm:prSet/>
      <dgm:spPr/>
      <dgm:t>
        <a:bodyPr/>
        <a:lstStyle/>
        <a:p>
          <a:r>
            <a:rPr lang="fi-FI"/>
            <a:t>12.4.2024</a:t>
          </a:r>
        </a:p>
        <a:p>
          <a:r>
            <a:rPr lang="fi-FI"/>
            <a:t>3. kokous</a:t>
          </a:r>
        </a:p>
      </dgm:t>
    </dgm:pt>
    <dgm:pt modelId="{9F1845E8-47B2-4150-A62E-C4365682010B}" type="parTrans" cxnId="{5BB8D433-409C-415C-B056-286F5177A415}">
      <dgm:prSet/>
      <dgm:spPr/>
      <dgm:t>
        <a:bodyPr/>
        <a:lstStyle/>
        <a:p>
          <a:endParaRPr lang="fi-FI"/>
        </a:p>
      </dgm:t>
    </dgm:pt>
    <dgm:pt modelId="{18859830-45DD-4C68-B022-2D114E0C6960}" type="sibTrans" cxnId="{5BB8D433-409C-415C-B056-286F5177A415}">
      <dgm:prSet/>
      <dgm:spPr/>
      <dgm:t>
        <a:bodyPr/>
        <a:lstStyle/>
        <a:p>
          <a:endParaRPr lang="fi-FI"/>
        </a:p>
      </dgm:t>
    </dgm:pt>
    <dgm:pt modelId="{22A794B4-8F4E-40EB-BF13-DC034DF2D528}">
      <dgm:prSet/>
      <dgm:spPr/>
      <dgm:t>
        <a:bodyPr/>
        <a:lstStyle/>
        <a:p>
          <a:r>
            <a:rPr lang="fi-FI"/>
            <a:t>10.10.2024</a:t>
          </a:r>
          <a:br>
            <a:rPr lang="fi-FI"/>
          </a:br>
          <a:r>
            <a:rPr lang="fi-FI"/>
            <a:t>8. kokous</a:t>
          </a:r>
        </a:p>
      </dgm:t>
    </dgm:pt>
    <dgm:pt modelId="{E563DAB6-EFF7-4B94-83B6-62BFC1D258EB}" type="parTrans" cxnId="{02C2D44C-0B8D-4A86-8E18-87B7F9120F22}">
      <dgm:prSet/>
      <dgm:spPr/>
      <dgm:t>
        <a:bodyPr/>
        <a:lstStyle/>
        <a:p>
          <a:endParaRPr lang="fi-FI"/>
        </a:p>
      </dgm:t>
    </dgm:pt>
    <dgm:pt modelId="{18C1CDFF-E181-43AD-A8CE-2ADACBAFFD51}" type="sibTrans" cxnId="{02C2D44C-0B8D-4A86-8E18-87B7F9120F22}">
      <dgm:prSet/>
      <dgm:spPr/>
      <dgm:t>
        <a:bodyPr/>
        <a:lstStyle/>
        <a:p>
          <a:endParaRPr lang="fi-FI"/>
        </a:p>
      </dgm:t>
    </dgm:pt>
    <dgm:pt modelId="{F31D63F4-6841-428F-8BFC-7C787A5EDD19}">
      <dgm:prSet/>
      <dgm:spPr/>
      <dgm:t>
        <a:bodyPr/>
        <a:lstStyle/>
        <a:p>
          <a:pPr>
            <a:buNone/>
          </a:pPr>
          <a:r>
            <a:rPr lang="fi-FI"/>
            <a:t>12.12.2024</a:t>
          </a:r>
          <a:br>
            <a:rPr lang="fi-FI"/>
          </a:br>
          <a:r>
            <a:rPr lang="fi-FI"/>
            <a:t>9. kokous</a:t>
          </a:r>
        </a:p>
      </dgm:t>
    </dgm:pt>
    <dgm:pt modelId="{8D86A07F-D2CE-45B9-BAB9-4871ED1FDF26}" type="parTrans" cxnId="{6836D337-90A2-45CC-86B4-CF1AF873899F}">
      <dgm:prSet/>
      <dgm:spPr/>
      <dgm:t>
        <a:bodyPr/>
        <a:lstStyle/>
        <a:p>
          <a:endParaRPr lang="fi-FI"/>
        </a:p>
      </dgm:t>
    </dgm:pt>
    <dgm:pt modelId="{9B8402A4-1F5C-474A-BB3A-9B03BF030766}" type="sibTrans" cxnId="{6836D337-90A2-45CC-86B4-CF1AF873899F}">
      <dgm:prSet/>
      <dgm:spPr/>
      <dgm:t>
        <a:bodyPr/>
        <a:lstStyle/>
        <a:p>
          <a:endParaRPr lang="fi-FI"/>
        </a:p>
      </dgm:t>
    </dgm:pt>
    <dgm:pt modelId="{18BA26AE-534F-4BFB-9D49-69B6BE681D8D}" type="pres">
      <dgm:prSet presAssocID="{F58B72CF-1AD0-40E5-9EB8-B8D766F52665}" presName="CompostProcess" presStyleCnt="0">
        <dgm:presLayoutVars>
          <dgm:dir/>
          <dgm:resizeHandles val="exact"/>
        </dgm:presLayoutVars>
      </dgm:prSet>
      <dgm:spPr/>
    </dgm:pt>
    <dgm:pt modelId="{97ECF078-959B-4922-A719-2520BC942EAA}" type="pres">
      <dgm:prSet presAssocID="{F58B72CF-1AD0-40E5-9EB8-B8D766F52665}" presName="arrow" presStyleLbl="bgShp" presStyleIdx="0" presStyleCnt="1" custScaleX="110000" custScaleY="98008" custLinFactNeighborX="3760" custLinFactNeighborY="26809"/>
      <dgm:spPr/>
    </dgm:pt>
    <dgm:pt modelId="{355B0F11-3B2E-4E49-8B72-BAEDB0034ACC}" type="pres">
      <dgm:prSet presAssocID="{F58B72CF-1AD0-40E5-9EB8-B8D766F52665}" presName="linearProcess" presStyleCnt="0"/>
      <dgm:spPr/>
    </dgm:pt>
    <dgm:pt modelId="{9E17948F-6621-4981-828E-12ACBA1633FF}" type="pres">
      <dgm:prSet presAssocID="{7FF34720-DEDD-4993-B170-CB3DB9D17DA9}" presName="textNode" presStyleLbl="node1" presStyleIdx="0" presStyleCnt="12" custScaleX="84548" custLinFactNeighborX="37618" custLinFactNeighborY="730">
        <dgm:presLayoutVars>
          <dgm:bulletEnabled val="1"/>
        </dgm:presLayoutVars>
      </dgm:prSet>
      <dgm:spPr/>
    </dgm:pt>
    <dgm:pt modelId="{70593843-617F-40D1-933D-9F90044A653E}" type="pres">
      <dgm:prSet presAssocID="{E57F728A-16C8-49D8-B61C-0DD59FD884B1}" presName="sibTrans" presStyleCnt="0"/>
      <dgm:spPr/>
    </dgm:pt>
    <dgm:pt modelId="{66A285A6-953B-4E8F-963F-7776B600727C}" type="pres">
      <dgm:prSet presAssocID="{6EBD52BF-F4C2-4450-B56F-91E847839D62}" presName="textNode" presStyleLbl="node1" presStyleIdx="1" presStyleCnt="12" custScaleX="128839" custLinFactNeighborX="15876">
        <dgm:presLayoutVars>
          <dgm:bulletEnabled val="1"/>
        </dgm:presLayoutVars>
      </dgm:prSet>
      <dgm:spPr/>
    </dgm:pt>
    <dgm:pt modelId="{DD78473A-C51B-43AC-876C-3BD550C5EE6B}" type="pres">
      <dgm:prSet presAssocID="{044CA021-62D6-47F6-BDED-06209BD10F77}" presName="sibTrans" presStyleCnt="0"/>
      <dgm:spPr/>
    </dgm:pt>
    <dgm:pt modelId="{DF96233E-8251-4C7F-BBA7-1BDDC07D52AE}" type="pres">
      <dgm:prSet presAssocID="{2F52C45C-E705-48B8-A966-D0EB4E1E17D7}" presName="textNode" presStyleLbl="node1" presStyleIdx="2" presStyleCnt="12" custScaleX="110840">
        <dgm:presLayoutVars>
          <dgm:bulletEnabled val="1"/>
        </dgm:presLayoutVars>
      </dgm:prSet>
      <dgm:spPr/>
    </dgm:pt>
    <dgm:pt modelId="{C1F2B5A9-D6AF-43BA-9E70-67DAE5163E3A}" type="pres">
      <dgm:prSet presAssocID="{E9A4D024-8CE8-4265-882D-0F63F5516DCB}" presName="sibTrans" presStyleCnt="0"/>
      <dgm:spPr/>
    </dgm:pt>
    <dgm:pt modelId="{F5A7F021-759E-4BA8-897B-3CE7891AC3BA}" type="pres">
      <dgm:prSet presAssocID="{B6E9AED8-0111-47E3-8280-1BDE0E708EDB}" presName="textNode" presStyleLbl="node1" presStyleIdx="3" presStyleCnt="12">
        <dgm:presLayoutVars>
          <dgm:bulletEnabled val="1"/>
        </dgm:presLayoutVars>
      </dgm:prSet>
      <dgm:spPr/>
    </dgm:pt>
    <dgm:pt modelId="{170831AE-48C4-405E-BF15-82CA0CC53A63}" type="pres">
      <dgm:prSet presAssocID="{48D642A0-807A-4CA3-96B8-C44874555D64}" presName="sibTrans" presStyleCnt="0"/>
      <dgm:spPr/>
    </dgm:pt>
    <dgm:pt modelId="{66C73999-A3FB-4B5C-84F0-692A51926F2C}" type="pres">
      <dgm:prSet presAssocID="{509F1A1C-D259-4575-BCA2-B004E21A3457}" presName="textNode" presStyleLbl="node1" presStyleIdx="4" presStyleCnt="12" custLinFactNeighborX="-38368">
        <dgm:presLayoutVars>
          <dgm:bulletEnabled val="1"/>
        </dgm:presLayoutVars>
      </dgm:prSet>
      <dgm:spPr/>
    </dgm:pt>
    <dgm:pt modelId="{00F8E6BD-EAEA-4D1F-82A8-C1929DB1F39B}" type="pres">
      <dgm:prSet presAssocID="{13AE35F8-3CB8-4C76-89B9-20D81D297DDA}" presName="sibTrans" presStyleCnt="0"/>
      <dgm:spPr/>
    </dgm:pt>
    <dgm:pt modelId="{5729A3CB-5DE0-4937-8FB6-5BC2E464694D}" type="pres">
      <dgm:prSet presAssocID="{9B949492-73D5-446C-AD96-D0063CB49A47}" presName="textNode" presStyleLbl="node1" presStyleIdx="5" presStyleCnt="12" custLinFactNeighborX="-57718" custLinFactNeighborY="928">
        <dgm:presLayoutVars>
          <dgm:bulletEnabled val="1"/>
        </dgm:presLayoutVars>
      </dgm:prSet>
      <dgm:spPr/>
    </dgm:pt>
    <dgm:pt modelId="{69A1A707-A76C-48C5-8318-5E750BE394CE}" type="pres">
      <dgm:prSet presAssocID="{18859830-45DD-4C68-B022-2D114E0C6960}" presName="sibTrans" presStyleCnt="0"/>
      <dgm:spPr/>
    </dgm:pt>
    <dgm:pt modelId="{3FD34792-E8D1-4EB5-B518-592EF66A0C67}" type="pres">
      <dgm:prSet presAssocID="{6D866CB4-37C7-46F2-A150-7A48FC9F5D3E}" presName="textNode" presStyleLbl="node1" presStyleIdx="6" presStyleCnt="12" custScaleY="99351" custLinFactNeighborX="-74509" custLinFactNeighborY="-696">
        <dgm:presLayoutVars>
          <dgm:bulletEnabled val="1"/>
        </dgm:presLayoutVars>
      </dgm:prSet>
      <dgm:spPr/>
    </dgm:pt>
    <dgm:pt modelId="{B1D172FB-5965-4B6A-B5A4-251FFD57FD69}" type="pres">
      <dgm:prSet presAssocID="{85FC9F03-965D-471F-A011-F52FD486A15F}" presName="sibTrans" presStyleCnt="0"/>
      <dgm:spPr/>
    </dgm:pt>
    <dgm:pt modelId="{9F91D93D-2A3B-4661-A82D-663496744275}" type="pres">
      <dgm:prSet presAssocID="{A9FC6C8C-B229-457A-A634-ECFF4AF54DB7}" presName="textNode" presStyleLbl="node1" presStyleIdx="7" presStyleCnt="12" custScaleY="99999" custLinFactX="-1400" custLinFactNeighborX="-100000" custLinFactNeighborY="-372">
        <dgm:presLayoutVars>
          <dgm:bulletEnabled val="1"/>
        </dgm:presLayoutVars>
      </dgm:prSet>
      <dgm:spPr/>
    </dgm:pt>
    <dgm:pt modelId="{685ADC09-9D49-49BD-ABD1-336B549551D0}" type="pres">
      <dgm:prSet presAssocID="{F861D806-CD32-4ECE-8614-94ACA965FE01}" presName="sibTrans" presStyleCnt="0"/>
      <dgm:spPr/>
    </dgm:pt>
    <dgm:pt modelId="{0C1600F6-A2ED-4E4B-91E3-D732F87D35A4}" type="pres">
      <dgm:prSet presAssocID="{9B9DF633-6AA4-49AD-90B9-49A78130CD7A}" presName="textNode" presStyleLbl="node1" presStyleIdx="8" presStyleCnt="12" custScaleY="98790" custLinFactX="-4520" custLinFactNeighborX="-100000" custLinFactNeighborY="605">
        <dgm:presLayoutVars>
          <dgm:bulletEnabled val="1"/>
        </dgm:presLayoutVars>
      </dgm:prSet>
      <dgm:spPr/>
    </dgm:pt>
    <dgm:pt modelId="{496E01EA-6D3E-4C9B-98FD-D25AD94393D0}" type="pres">
      <dgm:prSet presAssocID="{ADA470B6-49B6-4ABB-B5A3-5382F525E88D}" presName="sibTrans" presStyleCnt="0"/>
      <dgm:spPr/>
    </dgm:pt>
    <dgm:pt modelId="{E4C0C2D3-92E2-4BDD-920D-0DDB6BDEA5F2}" type="pres">
      <dgm:prSet presAssocID="{6F44F3EB-6832-4747-A9FF-3E79B6D64840}" presName="textNode" presStyleLbl="node1" presStyleIdx="9" presStyleCnt="12" custScaleY="45319" custLinFactX="-8692" custLinFactNeighborX="-100000" custLinFactNeighborY="-4084">
        <dgm:presLayoutVars>
          <dgm:bulletEnabled val="1"/>
        </dgm:presLayoutVars>
      </dgm:prSet>
      <dgm:spPr/>
    </dgm:pt>
    <dgm:pt modelId="{4EC4155D-2C6F-4EBA-991B-7F4DE6BD8CD2}" type="pres">
      <dgm:prSet presAssocID="{24C541E4-DCE3-47C7-BF72-1F17DFC2308A}" presName="sibTrans" presStyleCnt="0"/>
      <dgm:spPr/>
    </dgm:pt>
    <dgm:pt modelId="{4F8E3CC4-BC1F-4433-A2A8-FDAB9C060697}" type="pres">
      <dgm:prSet presAssocID="{22A794B4-8F4E-40EB-BF13-DC034DF2D528}" presName="textNode" presStyleLbl="node1" presStyleIdx="10" presStyleCnt="12" custLinFactX="-12490" custLinFactNeighborX="-100000" custLinFactNeighborY="-372">
        <dgm:presLayoutVars>
          <dgm:bulletEnabled val="1"/>
        </dgm:presLayoutVars>
      </dgm:prSet>
      <dgm:spPr/>
    </dgm:pt>
    <dgm:pt modelId="{6F6C4D76-F49D-4C71-BF7C-DD2AFAF24414}" type="pres">
      <dgm:prSet presAssocID="{18C1CDFF-E181-43AD-A8CE-2ADACBAFFD51}" presName="sibTrans" presStyleCnt="0"/>
      <dgm:spPr/>
    </dgm:pt>
    <dgm:pt modelId="{599BCBA0-678C-4CA7-9533-ED12175D7B9E}" type="pres">
      <dgm:prSet presAssocID="{F31D63F4-6841-428F-8BFC-7C787A5EDD19}" presName="textNode" presStyleLbl="node1" presStyleIdx="11" presStyleCnt="12" custLinFactX="-12960" custLinFactNeighborX="-100000">
        <dgm:presLayoutVars>
          <dgm:bulletEnabled val="1"/>
        </dgm:presLayoutVars>
      </dgm:prSet>
      <dgm:spPr/>
    </dgm:pt>
  </dgm:ptLst>
  <dgm:cxnLst>
    <dgm:cxn modelId="{B50EDF13-9C97-4506-B9E6-0FFF489537EB}" srcId="{F58B72CF-1AD0-40E5-9EB8-B8D766F52665}" destId="{6D866CB4-37C7-46F2-A150-7A48FC9F5D3E}" srcOrd="6" destOrd="0" parTransId="{A6D3D0E3-2205-4BD7-8790-63D2CF3CB76D}" sibTransId="{85FC9F03-965D-471F-A011-F52FD486A15F}"/>
    <dgm:cxn modelId="{B683D814-F25C-4169-A69A-F8389D84E26E}" srcId="{F58B72CF-1AD0-40E5-9EB8-B8D766F52665}" destId="{9B9DF633-6AA4-49AD-90B9-49A78130CD7A}" srcOrd="8" destOrd="0" parTransId="{C528B71A-FE2B-4743-BC9A-FA6E87A3B8E2}" sibTransId="{ADA470B6-49B6-4ABB-B5A3-5382F525E88D}"/>
    <dgm:cxn modelId="{C656071B-B651-4D4A-A87B-11678455F8A4}" type="presOf" srcId="{9B949492-73D5-446C-AD96-D0063CB49A47}" destId="{5729A3CB-5DE0-4937-8FB6-5BC2E464694D}" srcOrd="0" destOrd="0" presId="urn:microsoft.com/office/officeart/2005/8/layout/hProcess9"/>
    <dgm:cxn modelId="{846BC025-E5C5-43FF-9D06-415F280E5390}" type="presOf" srcId="{7FF34720-DEDD-4993-B170-CB3DB9D17DA9}" destId="{9E17948F-6621-4981-828E-12ACBA1633FF}" srcOrd="0" destOrd="0" presId="urn:microsoft.com/office/officeart/2005/8/layout/hProcess9"/>
    <dgm:cxn modelId="{5BB8D433-409C-415C-B056-286F5177A415}" srcId="{F58B72CF-1AD0-40E5-9EB8-B8D766F52665}" destId="{9B949492-73D5-446C-AD96-D0063CB49A47}" srcOrd="5" destOrd="0" parTransId="{9F1845E8-47B2-4150-A62E-C4365682010B}" sibTransId="{18859830-45DD-4C68-B022-2D114E0C6960}"/>
    <dgm:cxn modelId="{6836D337-90A2-45CC-86B4-CF1AF873899F}" srcId="{F58B72CF-1AD0-40E5-9EB8-B8D766F52665}" destId="{F31D63F4-6841-428F-8BFC-7C787A5EDD19}" srcOrd="11" destOrd="0" parTransId="{8D86A07F-D2CE-45B9-BAB9-4871ED1FDF26}" sibTransId="{9B8402A4-1F5C-474A-BB3A-9B03BF030766}"/>
    <dgm:cxn modelId="{69BEC53C-11D3-40EC-8D11-BC0FD6D8EED6}" type="presOf" srcId="{509F1A1C-D259-4575-BCA2-B004E21A3457}" destId="{66C73999-A3FB-4B5C-84F0-692A51926F2C}" srcOrd="0" destOrd="0" presId="urn:microsoft.com/office/officeart/2005/8/layout/hProcess9"/>
    <dgm:cxn modelId="{C25A6441-EAC5-4BD6-BD38-03CA52CBE4A3}" type="presOf" srcId="{F31D63F4-6841-428F-8BFC-7C787A5EDD19}" destId="{599BCBA0-678C-4CA7-9533-ED12175D7B9E}" srcOrd="0" destOrd="0" presId="urn:microsoft.com/office/officeart/2005/8/layout/hProcess9"/>
    <dgm:cxn modelId="{82830A42-30A2-4DCE-8CB0-1BFAE74FCC2B}" srcId="{F58B72CF-1AD0-40E5-9EB8-B8D766F52665}" destId="{6EBD52BF-F4C2-4450-B56F-91E847839D62}" srcOrd="1" destOrd="0" parTransId="{183E0DC4-6E0E-4C10-97C1-E0CF9D10FFC8}" sibTransId="{044CA021-62D6-47F6-BDED-06209BD10F77}"/>
    <dgm:cxn modelId="{583A0C43-2B6F-45D2-96AF-5099ED53DDF6}" type="presOf" srcId="{6D866CB4-37C7-46F2-A150-7A48FC9F5D3E}" destId="{3FD34792-E8D1-4EB5-B518-592EF66A0C67}" srcOrd="0" destOrd="0" presId="urn:microsoft.com/office/officeart/2005/8/layout/hProcess9"/>
    <dgm:cxn modelId="{06E53D4C-5140-4861-8A66-161DC35020F1}" srcId="{F58B72CF-1AD0-40E5-9EB8-B8D766F52665}" destId="{6F44F3EB-6832-4747-A9FF-3E79B6D64840}" srcOrd="9" destOrd="0" parTransId="{1CE34B35-0026-4301-9813-2C8A24F2E89E}" sibTransId="{24C541E4-DCE3-47C7-BF72-1F17DFC2308A}"/>
    <dgm:cxn modelId="{02C2D44C-0B8D-4A86-8E18-87B7F9120F22}" srcId="{F58B72CF-1AD0-40E5-9EB8-B8D766F52665}" destId="{22A794B4-8F4E-40EB-BF13-DC034DF2D528}" srcOrd="10" destOrd="0" parTransId="{E563DAB6-EFF7-4B94-83B6-62BFC1D258EB}" sibTransId="{18C1CDFF-E181-43AD-A8CE-2ADACBAFFD51}"/>
    <dgm:cxn modelId="{6FE2FC52-CECA-42C5-AAB1-749922A0281E}" srcId="{F58B72CF-1AD0-40E5-9EB8-B8D766F52665}" destId="{B6E9AED8-0111-47E3-8280-1BDE0E708EDB}" srcOrd="3" destOrd="0" parTransId="{35595CB8-031C-489C-ABDB-A18DCC0C2153}" sibTransId="{48D642A0-807A-4CA3-96B8-C44874555D64}"/>
    <dgm:cxn modelId="{2C149454-3A27-4907-BCBB-36A991FB6022}" type="presOf" srcId="{9B9DF633-6AA4-49AD-90B9-49A78130CD7A}" destId="{0C1600F6-A2ED-4E4B-91E3-D732F87D35A4}" srcOrd="0" destOrd="0" presId="urn:microsoft.com/office/officeart/2005/8/layout/hProcess9"/>
    <dgm:cxn modelId="{F1231A84-6D25-4D31-9B3E-D77EAE98118B}" srcId="{F58B72CF-1AD0-40E5-9EB8-B8D766F52665}" destId="{2F52C45C-E705-48B8-A966-D0EB4E1E17D7}" srcOrd="2" destOrd="0" parTransId="{11772066-AD3B-4BF9-BEC0-8B034E2E421E}" sibTransId="{E9A4D024-8CE8-4265-882D-0F63F5516DCB}"/>
    <dgm:cxn modelId="{24B66C8D-C4F6-4FF0-898D-28AC37316AB8}" type="presOf" srcId="{F58B72CF-1AD0-40E5-9EB8-B8D766F52665}" destId="{18BA26AE-534F-4BFB-9D49-69B6BE681D8D}" srcOrd="0" destOrd="0" presId="urn:microsoft.com/office/officeart/2005/8/layout/hProcess9"/>
    <dgm:cxn modelId="{DF776A9D-4058-4915-8088-BAE16A3FCE34}" type="presOf" srcId="{A9FC6C8C-B229-457A-A634-ECFF4AF54DB7}" destId="{9F91D93D-2A3B-4661-A82D-663496744275}" srcOrd="0" destOrd="0" presId="urn:microsoft.com/office/officeart/2005/8/layout/hProcess9"/>
    <dgm:cxn modelId="{758C47BD-1F59-4E38-A112-3FC8565760BE}" type="presOf" srcId="{22A794B4-8F4E-40EB-BF13-DC034DF2D528}" destId="{4F8E3CC4-BC1F-4433-A2A8-FDAB9C060697}" srcOrd="0" destOrd="0" presId="urn:microsoft.com/office/officeart/2005/8/layout/hProcess9"/>
    <dgm:cxn modelId="{74AA0DC5-37E2-4E85-9B0B-20A96647B169}" type="presOf" srcId="{2F52C45C-E705-48B8-A966-D0EB4E1E17D7}" destId="{DF96233E-8251-4C7F-BBA7-1BDDC07D52AE}" srcOrd="0" destOrd="0" presId="urn:microsoft.com/office/officeart/2005/8/layout/hProcess9"/>
    <dgm:cxn modelId="{386955D5-3F6A-43C3-84F2-92643557889D}" srcId="{F58B72CF-1AD0-40E5-9EB8-B8D766F52665}" destId="{A9FC6C8C-B229-457A-A634-ECFF4AF54DB7}" srcOrd="7" destOrd="0" parTransId="{50635874-DD01-46A3-8118-B3A6A5B1641D}" sibTransId="{F861D806-CD32-4ECE-8614-94ACA965FE01}"/>
    <dgm:cxn modelId="{FD2101D9-0A48-4AD7-AAF7-9F03A5F1C5A6}" type="presOf" srcId="{6EBD52BF-F4C2-4450-B56F-91E847839D62}" destId="{66A285A6-953B-4E8F-963F-7776B600727C}" srcOrd="0" destOrd="0" presId="urn:microsoft.com/office/officeart/2005/8/layout/hProcess9"/>
    <dgm:cxn modelId="{F15975E0-0FC7-4764-8FF0-482386D8BF19}" type="presOf" srcId="{6F44F3EB-6832-4747-A9FF-3E79B6D64840}" destId="{E4C0C2D3-92E2-4BDD-920D-0DDB6BDEA5F2}" srcOrd="0" destOrd="0" presId="urn:microsoft.com/office/officeart/2005/8/layout/hProcess9"/>
    <dgm:cxn modelId="{CE1A0AEA-67D1-48BC-85E5-C7A9BD9731C7}" srcId="{F58B72CF-1AD0-40E5-9EB8-B8D766F52665}" destId="{7FF34720-DEDD-4993-B170-CB3DB9D17DA9}" srcOrd="0" destOrd="0" parTransId="{74468692-5A08-406A-BC8B-54BD940B0EFD}" sibTransId="{E57F728A-16C8-49D8-B61C-0DD59FD884B1}"/>
    <dgm:cxn modelId="{5D140DEB-5F93-45FF-8FED-84216C357DF1}" srcId="{F58B72CF-1AD0-40E5-9EB8-B8D766F52665}" destId="{509F1A1C-D259-4575-BCA2-B004E21A3457}" srcOrd="4" destOrd="0" parTransId="{A5323372-0220-40BE-8051-207732D2904C}" sibTransId="{13AE35F8-3CB8-4C76-89B9-20D81D297DDA}"/>
    <dgm:cxn modelId="{1788EFF4-1C32-4A35-83E5-5911D435D123}" type="presOf" srcId="{B6E9AED8-0111-47E3-8280-1BDE0E708EDB}" destId="{F5A7F021-759E-4BA8-897B-3CE7891AC3BA}" srcOrd="0" destOrd="0" presId="urn:microsoft.com/office/officeart/2005/8/layout/hProcess9"/>
    <dgm:cxn modelId="{C618F885-0B30-48AB-9519-D4B1EA23A8A4}" type="presParOf" srcId="{18BA26AE-534F-4BFB-9D49-69B6BE681D8D}" destId="{97ECF078-959B-4922-A719-2520BC942EAA}" srcOrd="0" destOrd="0" presId="urn:microsoft.com/office/officeart/2005/8/layout/hProcess9"/>
    <dgm:cxn modelId="{AEDD6FE7-48DD-4F81-A7C7-A3D4B3F83514}" type="presParOf" srcId="{18BA26AE-534F-4BFB-9D49-69B6BE681D8D}" destId="{355B0F11-3B2E-4E49-8B72-BAEDB0034ACC}" srcOrd="1" destOrd="0" presId="urn:microsoft.com/office/officeart/2005/8/layout/hProcess9"/>
    <dgm:cxn modelId="{FCC411ED-4228-4FAA-8EA9-917332045A9B}" type="presParOf" srcId="{355B0F11-3B2E-4E49-8B72-BAEDB0034ACC}" destId="{9E17948F-6621-4981-828E-12ACBA1633FF}" srcOrd="0" destOrd="0" presId="urn:microsoft.com/office/officeart/2005/8/layout/hProcess9"/>
    <dgm:cxn modelId="{44CFAEFF-EBFC-4A5F-BAD0-6D706AE3D9AF}" type="presParOf" srcId="{355B0F11-3B2E-4E49-8B72-BAEDB0034ACC}" destId="{70593843-617F-40D1-933D-9F90044A653E}" srcOrd="1" destOrd="0" presId="urn:microsoft.com/office/officeart/2005/8/layout/hProcess9"/>
    <dgm:cxn modelId="{2B7CF0C7-E1FE-4722-A117-BB8F981711C6}" type="presParOf" srcId="{355B0F11-3B2E-4E49-8B72-BAEDB0034ACC}" destId="{66A285A6-953B-4E8F-963F-7776B600727C}" srcOrd="2" destOrd="0" presId="urn:microsoft.com/office/officeart/2005/8/layout/hProcess9"/>
    <dgm:cxn modelId="{AF1BA92A-53ED-499C-B967-CA262B974658}" type="presParOf" srcId="{355B0F11-3B2E-4E49-8B72-BAEDB0034ACC}" destId="{DD78473A-C51B-43AC-876C-3BD550C5EE6B}" srcOrd="3" destOrd="0" presId="urn:microsoft.com/office/officeart/2005/8/layout/hProcess9"/>
    <dgm:cxn modelId="{94A8AA27-90CD-4516-BA12-DBEECD6ECCD6}" type="presParOf" srcId="{355B0F11-3B2E-4E49-8B72-BAEDB0034ACC}" destId="{DF96233E-8251-4C7F-BBA7-1BDDC07D52AE}" srcOrd="4" destOrd="0" presId="urn:microsoft.com/office/officeart/2005/8/layout/hProcess9"/>
    <dgm:cxn modelId="{B0DFBDA0-ECA4-419D-919F-EFAB6DA2CDC9}" type="presParOf" srcId="{355B0F11-3B2E-4E49-8B72-BAEDB0034ACC}" destId="{C1F2B5A9-D6AF-43BA-9E70-67DAE5163E3A}" srcOrd="5" destOrd="0" presId="urn:microsoft.com/office/officeart/2005/8/layout/hProcess9"/>
    <dgm:cxn modelId="{87F4AD77-55AF-42F9-B98D-C46F4C4FC930}" type="presParOf" srcId="{355B0F11-3B2E-4E49-8B72-BAEDB0034ACC}" destId="{F5A7F021-759E-4BA8-897B-3CE7891AC3BA}" srcOrd="6" destOrd="0" presId="urn:microsoft.com/office/officeart/2005/8/layout/hProcess9"/>
    <dgm:cxn modelId="{046D7338-ADC6-43AA-B1D4-548C2BB593C4}" type="presParOf" srcId="{355B0F11-3B2E-4E49-8B72-BAEDB0034ACC}" destId="{170831AE-48C4-405E-BF15-82CA0CC53A63}" srcOrd="7" destOrd="0" presId="urn:microsoft.com/office/officeart/2005/8/layout/hProcess9"/>
    <dgm:cxn modelId="{0297737C-1708-49E2-82BC-064138E131E8}" type="presParOf" srcId="{355B0F11-3B2E-4E49-8B72-BAEDB0034ACC}" destId="{66C73999-A3FB-4B5C-84F0-692A51926F2C}" srcOrd="8" destOrd="0" presId="urn:microsoft.com/office/officeart/2005/8/layout/hProcess9"/>
    <dgm:cxn modelId="{D3906BAF-D047-46CD-A9AF-937F0F9A148A}" type="presParOf" srcId="{355B0F11-3B2E-4E49-8B72-BAEDB0034ACC}" destId="{00F8E6BD-EAEA-4D1F-82A8-C1929DB1F39B}" srcOrd="9" destOrd="0" presId="urn:microsoft.com/office/officeart/2005/8/layout/hProcess9"/>
    <dgm:cxn modelId="{D2B977C4-3699-48F6-AD1E-3845CEF4E1D0}" type="presParOf" srcId="{355B0F11-3B2E-4E49-8B72-BAEDB0034ACC}" destId="{5729A3CB-5DE0-4937-8FB6-5BC2E464694D}" srcOrd="10" destOrd="0" presId="urn:microsoft.com/office/officeart/2005/8/layout/hProcess9"/>
    <dgm:cxn modelId="{C4EA6F77-E7F5-408A-B0EF-DA017B50B3B6}" type="presParOf" srcId="{355B0F11-3B2E-4E49-8B72-BAEDB0034ACC}" destId="{69A1A707-A76C-48C5-8318-5E750BE394CE}" srcOrd="11" destOrd="0" presId="urn:microsoft.com/office/officeart/2005/8/layout/hProcess9"/>
    <dgm:cxn modelId="{E70D13BF-9524-4D3E-B0C1-A95C6F92EC08}" type="presParOf" srcId="{355B0F11-3B2E-4E49-8B72-BAEDB0034ACC}" destId="{3FD34792-E8D1-4EB5-B518-592EF66A0C67}" srcOrd="12" destOrd="0" presId="urn:microsoft.com/office/officeart/2005/8/layout/hProcess9"/>
    <dgm:cxn modelId="{23D6F606-2D11-40DE-94A2-DD131C138C3A}" type="presParOf" srcId="{355B0F11-3B2E-4E49-8B72-BAEDB0034ACC}" destId="{B1D172FB-5965-4B6A-B5A4-251FFD57FD69}" srcOrd="13" destOrd="0" presId="urn:microsoft.com/office/officeart/2005/8/layout/hProcess9"/>
    <dgm:cxn modelId="{C15FC45F-060A-4288-AE65-236F2A612252}" type="presParOf" srcId="{355B0F11-3B2E-4E49-8B72-BAEDB0034ACC}" destId="{9F91D93D-2A3B-4661-A82D-663496744275}" srcOrd="14" destOrd="0" presId="urn:microsoft.com/office/officeart/2005/8/layout/hProcess9"/>
    <dgm:cxn modelId="{5D3B4A90-8EF5-4CB8-AE6B-3C13EAFE209A}" type="presParOf" srcId="{355B0F11-3B2E-4E49-8B72-BAEDB0034ACC}" destId="{685ADC09-9D49-49BD-ABD1-336B549551D0}" srcOrd="15" destOrd="0" presId="urn:microsoft.com/office/officeart/2005/8/layout/hProcess9"/>
    <dgm:cxn modelId="{FF06F9EA-55B0-47BC-993C-CA21535B80A2}" type="presParOf" srcId="{355B0F11-3B2E-4E49-8B72-BAEDB0034ACC}" destId="{0C1600F6-A2ED-4E4B-91E3-D732F87D35A4}" srcOrd="16" destOrd="0" presId="urn:microsoft.com/office/officeart/2005/8/layout/hProcess9"/>
    <dgm:cxn modelId="{F65DA386-959D-4BEB-A082-DCF122CEE803}" type="presParOf" srcId="{355B0F11-3B2E-4E49-8B72-BAEDB0034ACC}" destId="{496E01EA-6D3E-4C9B-98FD-D25AD94393D0}" srcOrd="17" destOrd="0" presId="urn:microsoft.com/office/officeart/2005/8/layout/hProcess9"/>
    <dgm:cxn modelId="{DBB817D6-D334-483C-99FD-35BF320E3B57}" type="presParOf" srcId="{355B0F11-3B2E-4E49-8B72-BAEDB0034ACC}" destId="{E4C0C2D3-92E2-4BDD-920D-0DDB6BDEA5F2}" srcOrd="18" destOrd="0" presId="urn:microsoft.com/office/officeart/2005/8/layout/hProcess9"/>
    <dgm:cxn modelId="{3EB42AA6-08FB-4A8D-A38D-73AF4CCF0018}" type="presParOf" srcId="{355B0F11-3B2E-4E49-8B72-BAEDB0034ACC}" destId="{4EC4155D-2C6F-4EBA-991B-7F4DE6BD8CD2}" srcOrd="19" destOrd="0" presId="urn:microsoft.com/office/officeart/2005/8/layout/hProcess9"/>
    <dgm:cxn modelId="{0B4F7E1E-A03B-4C87-B4FC-C2C143A923BE}" type="presParOf" srcId="{355B0F11-3B2E-4E49-8B72-BAEDB0034ACC}" destId="{4F8E3CC4-BC1F-4433-A2A8-FDAB9C060697}" srcOrd="20" destOrd="0" presId="urn:microsoft.com/office/officeart/2005/8/layout/hProcess9"/>
    <dgm:cxn modelId="{6ADCDCEF-09A0-4AED-83C4-BD026B885B09}" type="presParOf" srcId="{355B0F11-3B2E-4E49-8B72-BAEDB0034ACC}" destId="{6F6C4D76-F49D-4C71-BF7C-DD2AFAF24414}" srcOrd="21" destOrd="0" presId="urn:microsoft.com/office/officeart/2005/8/layout/hProcess9"/>
    <dgm:cxn modelId="{67B059CB-7CA5-4D68-B41D-2BA9512679DC}" type="presParOf" srcId="{355B0F11-3B2E-4E49-8B72-BAEDB0034ACC}" destId="{599BCBA0-678C-4CA7-9533-ED12175D7B9E}" srcOrd="2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79D6F9-CC32-4AC9-B3BB-4E17AE41A466}" type="doc">
      <dgm:prSet loTypeId="urn:microsoft.com/office/officeart/2005/8/layout/process1" loCatId="process" qsTypeId="urn:microsoft.com/office/officeart/2005/8/quickstyle/simple1" qsCatId="simple" csTypeId="urn:microsoft.com/office/officeart/2005/8/colors/accent4_2" csCatId="accent4" phldr="1"/>
      <dgm:spPr/>
    </dgm:pt>
    <dgm:pt modelId="{377F3D01-B65E-42E6-834E-A119C65A20E2}">
      <dgm:prSet phldrT="[Teksti]"/>
      <dgm:spPr/>
      <dgm:t>
        <a:bodyPr/>
        <a:lstStyle/>
        <a:p>
          <a:r>
            <a:rPr lang="fi-FI"/>
            <a:t>30.1.25</a:t>
          </a:r>
        </a:p>
      </dgm:t>
    </dgm:pt>
    <dgm:pt modelId="{BC3EBEA1-E4B5-43E1-85AB-952B1BE2F3EC}" type="parTrans" cxnId="{EE7F0ED6-BC46-4D4A-B787-2DA4C2A57C3B}">
      <dgm:prSet/>
      <dgm:spPr/>
      <dgm:t>
        <a:bodyPr/>
        <a:lstStyle/>
        <a:p>
          <a:endParaRPr lang="fi-FI"/>
        </a:p>
      </dgm:t>
    </dgm:pt>
    <dgm:pt modelId="{48DDA886-B068-4338-B50D-E9117911BF1C}" type="sibTrans" cxnId="{EE7F0ED6-BC46-4D4A-B787-2DA4C2A57C3B}">
      <dgm:prSet/>
      <dgm:spPr/>
      <dgm:t>
        <a:bodyPr/>
        <a:lstStyle/>
        <a:p>
          <a:endParaRPr lang="fi-FI"/>
        </a:p>
      </dgm:t>
    </dgm:pt>
    <dgm:pt modelId="{C53C73B1-E897-496C-B328-C5CE0B6EDA4C}">
      <dgm:prSet phldrT="[Teksti]"/>
      <dgm:spPr/>
      <dgm:t>
        <a:bodyPr/>
        <a:lstStyle/>
        <a:p>
          <a:r>
            <a:rPr lang="fi-FI"/>
            <a:t>27.5.25</a:t>
          </a:r>
        </a:p>
      </dgm:t>
    </dgm:pt>
    <dgm:pt modelId="{D77534BC-30B3-45DE-B650-6309FA9D1F90}" type="parTrans" cxnId="{2EDE8DDB-B79C-48A5-9FDF-4799EAA628AA}">
      <dgm:prSet/>
      <dgm:spPr/>
      <dgm:t>
        <a:bodyPr/>
        <a:lstStyle/>
        <a:p>
          <a:endParaRPr lang="fi-FI"/>
        </a:p>
      </dgm:t>
    </dgm:pt>
    <dgm:pt modelId="{87FE502C-626D-4987-9AED-71C444F9F825}" type="sibTrans" cxnId="{2EDE8DDB-B79C-48A5-9FDF-4799EAA628AA}">
      <dgm:prSet/>
      <dgm:spPr/>
      <dgm:t>
        <a:bodyPr/>
        <a:lstStyle/>
        <a:p>
          <a:endParaRPr lang="fi-FI"/>
        </a:p>
      </dgm:t>
    </dgm:pt>
    <dgm:pt modelId="{2964DA0C-C79A-46C4-9196-EEF07CAAEDD1}">
      <dgm:prSet phldrT="[Teksti]"/>
      <dgm:spPr/>
      <dgm:t>
        <a:bodyPr/>
        <a:lstStyle/>
        <a:p>
          <a:r>
            <a:rPr lang="fi-FI"/>
            <a:t>28.11.25</a:t>
          </a:r>
        </a:p>
      </dgm:t>
    </dgm:pt>
    <dgm:pt modelId="{12D72D4A-D438-4DA5-AC1E-BFF630581C3A}" type="parTrans" cxnId="{06E46EA4-56F3-4740-A887-53C09E729542}">
      <dgm:prSet/>
      <dgm:spPr/>
      <dgm:t>
        <a:bodyPr/>
        <a:lstStyle/>
        <a:p>
          <a:endParaRPr lang="fi-FI"/>
        </a:p>
      </dgm:t>
    </dgm:pt>
    <dgm:pt modelId="{6C37032F-0354-4A0C-B2AA-C28155D4C913}" type="sibTrans" cxnId="{06E46EA4-56F3-4740-A887-53C09E729542}">
      <dgm:prSet/>
      <dgm:spPr/>
      <dgm:t>
        <a:bodyPr/>
        <a:lstStyle/>
        <a:p>
          <a:endParaRPr lang="fi-FI"/>
        </a:p>
      </dgm:t>
    </dgm:pt>
    <dgm:pt modelId="{D98120A1-E85E-42D1-89C7-384BF775C9D6}">
      <dgm:prSet/>
      <dgm:spPr/>
      <dgm:t>
        <a:bodyPr/>
        <a:lstStyle/>
        <a:p>
          <a:r>
            <a:rPr lang="fi-FI"/>
            <a:t>28.3.25</a:t>
          </a:r>
        </a:p>
      </dgm:t>
    </dgm:pt>
    <dgm:pt modelId="{39000780-5A18-4A7D-8C3D-D505F7DDA91E}" type="parTrans" cxnId="{B0A02ADB-7C11-43A0-BA0C-2927A3F38399}">
      <dgm:prSet/>
      <dgm:spPr/>
      <dgm:t>
        <a:bodyPr/>
        <a:lstStyle/>
        <a:p>
          <a:endParaRPr lang="fi-FI"/>
        </a:p>
      </dgm:t>
    </dgm:pt>
    <dgm:pt modelId="{1EF53E50-2DBE-4973-9354-49980A5518F2}" type="sibTrans" cxnId="{B0A02ADB-7C11-43A0-BA0C-2927A3F38399}">
      <dgm:prSet/>
      <dgm:spPr/>
      <dgm:t>
        <a:bodyPr/>
        <a:lstStyle/>
        <a:p>
          <a:endParaRPr lang="fi-FI"/>
        </a:p>
      </dgm:t>
    </dgm:pt>
    <dgm:pt modelId="{3F9F8E9D-6FF2-492A-AEF3-5DFB6C0BF77E}">
      <dgm:prSet/>
      <dgm:spPr/>
      <dgm:t>
        <a:bodyPr/>
        <a:lstStyle/>
        <a:p>
          <a:r>
            <a:rPr lang="fi-FI"/>
            <a:t>28.11.25</a:t>
          </a:r>
        </a:p>
      </dgm:t>
    </dgm:pt>
    <dgm:pt modelId="{5D510298-5AAF-4B6E-9053-B98E26D316D4}" type="parTrans" cxnId="{C82943EA-2A1B-4EBB-910C-4B6BA44A2ACC}">
      <dgm:prSet/>
      <dgm:spPr/>
      <dgm:t>
        <a:bodyPr/>
        <a:lstStyle/>
        <a:p>
          <a:endParaRPr lang="fi-FI"/>
        </a:p>
      </dgm:t>
    </dgm:pt>
    <dgm:pt modelId="{7E5716F4-E5E4-4541-8071-E20DD58DF25F}" type="sibTrans" cxnId="{C82943EA-2A1B-4EBB-910C-4B6BA44A2ACC}">
      <dgm:prSet/>
      <dgm:spPr/>
      <dgm:t>
        <a:bodyPr/>
        <a:lstStyle/>
        <a:p>
          <a:endParaRPr lang="fi-FI"/>
        </a:p>
      </dgm:t>
    </dgm:pt>
    <dgm:pt modelId="{69DD8B05-3C98-4AE2-B428-E4C1F7BF57A3}" type="pres">
      <dgm:prSet presAssocID="{5C79D6F9-CC32-4AC9-B3BB-4E17AE41A466}" presName="Name0" presStyleCnt="0">
        <dgm:presLayoutVars>
          <dgm:dir/>
          <dgm:resizeHandles val="exact"/>
        </dgm:presLayoutVars>
      </dgm:prSet>
      <dgm:spPr/>
    </dgm:pt>
    <dgm:pt modelId="{7B86E0EC-413B-45A1-A15D-D19CCB8A522A}" type="pres">
      <dgm:prSet presAssocID="{377F3D01-B65E-42E6-834E-A119C65A20E2}" presName="node" presStyleLbl="node1" presStyleIdx="0" presStyleCnt="5">
        <dgm:presLayoutVars>
          <dgm:bulletEnabled val="1"/>
        </dgm:presLayoutVars>
      </dgm:prSet>
      <dgm:spPr/>
    </dgm:pt>
    <dgm:pt modelId="{7694AB3E-A219-4AEE-B8A9-48EBDEBBCEC6}" type="pres">
      <dgm:prSet presAssocID="{48DDA886-B068-4338-B50D-E9117911BF1C}" presName="sibTrans" presStyleLbl="sibTrans2D1" presStyleIdx="0" presStyleCnt="4"/>
      <dgm:spPr/>
    </dgm:pt>
    <dgm:pt modelId="{B641FA86-B5E5-4852-B706-8BC3FF425FD1}" type="pres">
      <dgm:prSet presAssocID="{48DDA886-B068-4338-B50D-E9117911BF1C}" presName="connectorText" presStyleLbl="sibTrans2D1" presStyleIdx="0" presStyleCnt="4"/>
      <dgm:spPr/>
    </dgm:pt>
    <dgm:pt modelId="{5381E99C-CFFE-4C7C-9402-09172ED6A987}" type="pres">
      <dgm:prSet presAssocID="{D98120A1-E85E-42D1-89C7-384BF775C9D6}" presName="node" presStyleLbl="node1" presStyleIdx="1" presStyleCnt="5">
        <dgm:presLayoutVars>
          <dgm:bulletEnabled val="1"/>
        </dgm:presLayoutVars>
      </dgm:prSet>
      <dgm:spPr/>
    </dgm:pt>
    <dgm:pt modelId="{FD762D49-5BE3-4954-AB51-146ED42DCDB8}" type="pres">
      <dgm:prSet presAssocID="{1EF53E50-2DBE-4973-9354-49980A5518F2}" presName="sibTrans" presStyleLbl="sibTrans2D1" presStyleIdx="1" presStyleCnt="4"/>
      <dgm:spPr/>
    </dgm:pt>
    <dgm:pt modelId="{C2BCA95C-97ED-4B73-AF9D-9719AC2D34E9}" type="pres">
      <dgm:prSet presAssocID="{1EF53E50-2DBE-4973-9354-49980A5518F2}" presName="connectorText" presStyleLbl="sibTrans2D1" presStyleIdx="1" presStyleCnt="4"/>
      <dgm:spPr/>
    </dgm:pt>
    <dgm:pt modelId="{D53498DE-5E90-4C45-B81D-E89F4812CECE}" type="pres">
      <dgm:prSet presAssocID="{C53C73B1-E897-496C-B328-C5CE0B6EDA4C}" presName="node" presStyleLbl="node1" presStyleIdx="2" presStyleCnt="5">
        <dgm:presLayoutVars>
          <dgm:bulletEnabled val="1"/>
        </dgm:presLayoutVars>
      </dgm:prSet>
      <dgm:spPr/>
    </dgm:pt>
    <dgm:pt modelId="{6E2C5A80-31D1-4600-954E-C3C8ACFECDA9}" type="pres">
      <dgm:prSet presAssocID="{87FE502C-626D-4987-9AED-71C444F9F825}" presName="sibTrans" presStyleLbl="sibTrans2D1" presStyleIdx="2" presStyleCnt="4"/>
      <dgm:spPr/>
    </dgm:pt>
    <dgm:pt modelId="{3AED5AFB-67B7-47AD-9E4E-98783D798ACD}" type="pres">
      <dgm:prSet presAssocID="{87FE502C-626D-4987-9AED-71C444F9F825}" presName="connectorText" presStyleLbl="sibTrans2D1" presStyleIdx="2" presStyleCnt="4"/>
      <dgm:spPr/>
    </dgm:pt>
    <dgm:pt modelId="{45770953-6078-4838-90D2-C406BFB7A052}" type="pres">
      <dgm:prSet presAssocID="{2964DA0C-C79A-46C4-9196-EEF07CAAEDD1}" presName="node" presStyleLbl="node1" presStyleIdx="3" presStyleCnt="5">
        <dgm:presLayoutVars>
          <dgm:bulletEnabled val="1"/>
        </dgm:presLayoutVars>
      </dgm:prSet>
      <dgm:spPr/>
    </dgm:pt>
    <dgm:pt modelId="{1E2CC540-A891-4D4E-B8EC-DD0DCD72E26D}" type="pres">
      <dgm:prSet presAssocID="{6C37032F-0354-4A0C-B2AA-C28155D4C913}" presName="sibTrans" presStyleLbl="sibTrans2D1" presStyleIdx="3" presStyleCnt="4"/>
      <dgm:spPr/>
    </dgm:pt>
    <dgm:pt modelId="{32C45896-73E0-4640-8D45-959B1461018E}" type="pres">
      <dgm:prSet presAssocID="{6C37032F-0354-4A0C-B2AA-C28155D4C913}" presName="connectorText" presStyleLbl="sibTrans2D1" presStyleIdx="3" presStyleCnt="4"/>
      <dgm:spPr/>
    </dgm:pt>
    <dgm:pt modelId="{0B394174-B635-42D7-BD2E-4B78459CC353}" type="pres">
      <dgm:prSet presAssocID="{3F9F8E9D-6FF2-492A-AEF3-5DFB6C0BF77E}" presName="node" presStyleLbl="node1" presStyleIdx="4" presStyleCnt="5">
        <dgm:presLayoutVars>
          <dgm:bulletEnabled val="1"/>
        </dgm:presLayoutVars>
      </dgm:prSet>
      <dgm:spPr/>
    </dgm:pt>
  </dgm:ptLst>
  <dgm:cxnLst>
    <dgm:cxn modelId="{5B956E05-87EB-4734-B693-DEBD9EC4763C}" type="presOf" srcId="{5C79D6F9-CC32-4AC9-B3BB-4E17AE41A466}" destId="{69DD8B05-3C98-4AE2-B428-E4C1F7BF57A3}" srcOrd="0" destOrd="0" presId="urn:microsoft.com/office/officeart/2005/8/layout/process1"/>
    <dgm:cxn modelId="{CE62E911-454E-49DE-9832-33D11150AC8D}" type="presOf" srcId="{D98120A1-E85E-42D1-89C7-384BF775C9D6}" destId="{5381E99C-CFFE-4C7C-9402-09172ED6A987}" srcOrd="0" destOrd="0" presId="urn:microsoft.com/office/officeart/2005/8/layout/process1"/>
    <dgm:cxn modelId="{1D55E826-5764-4EAE-86D9-2A667D0A7407}" type="presOf" srcId="{87FE502C-626D-4987-9AED-71C444F9F825}" destId="{3AED5AFB-67B7-47AD-9E4E-98783D798ACD}" srcOrd="1" destOrd="0" presId="urn:microsoft.com/office/officeart/2005/8/layout/process1"/>
    <dgm:cxn modelId="{17CC702E-883F-4F66-8DA4-F4138A9B1FEC}" type="presOf" srcId="{1EF53E50-2DBE-4973-9354-49980A5518F2}" destId="{C2BCA95C-97ED-4B73-AF9D-9719AC2D34E9}" srcOrd="1" destOrd="0" presId="urn:microsoft.com/office/officeart/2005/8/layout/process1"/>
    <dgm:cxn modelId="{5D08AE3D-1AED-42CD-833B-2010CAEB529F}" type="presOf" srcId="{48DDA886-B068-4338-B50D-E9117911BF1C}" destId="{7694AB3E-A219-4AEE-B8A9-48EBDEBBCEC6}" srcOrd="0" destOrd="0" presId="urn:microsoft.com/office/officeart/2005/8/layout/process1"/>
    <dgm:cxn modelId="{A5CD5A5E-B4E4-4D6E-A5A1-228885E0956D}" type="presOf" srcId="{3F9F8E9D-6FF2-492A-AEF3-5DFB6C0BF77E}" destId="{0B394174-B635-42D7-BD2E-4B78459CC353}" srcOrd="0" destOrd="0" presId="urn:microsoft.com/office/officeart/2005/8/layout/process1"/>
    <dgm:cxn modelId="{D6880564-9DE1-43D0-B9A9-7CF4F3B17FB7}" type="presOf" srcId="{87FE502C-626D-4987-9AED-71C444F9F825}" destId="{6E2C5A80-31D1-4600-954E-C3C8ACFECDA9}" srcOrd="0" destOrd="0" presId="urn:microsoft.com/office/officeart/2005/8/layout/process1"/>
    <dgm:cxn modelId="{AFABB66F-36BE-4557-ADAF-F8D825A64419}" type="presOf" srcId="{2964DA0C-C79A-46C4-9196-EEF07CAAEDD1}" destId="{45770953-6078-4838-90D2-C406BFB7A052}" srcOrd="0" destOrd="0" presId="urn:microsoft.com/office/officeart/2005/8/layout/process1"/>
    <dgm:cxn modelId="{B336D671-86E3-45B0-A203-B2856C75599F}" type="presOf" srcId="{48DDA886-B068-4338-B50D-E9117911BF1C}" destId="{B641FA86-B5E5-4852-B706-8BC3FF425FD1}" srcOrd="1" destOrd="0" presId="urn:microsoft.com/office/officeart/2005/8/layout/process1"/>
    <dgm:cxn modelId="{4258FA5A-CD54-4E3F-B7EA-1741440CD4D3}" type="presOf" srcId="{1EF53E50-2DBE-4973-9354-49980A5518F2}" destId="{FD762D49-5BE3-4954-AB51-146ED42DCDB8}" srcOrd="0" destOrd="0" presId="urn:microsoft.com/office/officeart/2005/8/layout/process1"/>
    <dgm:cxn modelId="{24D8B0A3-4ADA-443F-BBC8-568158BC6D2C}" type="presOf" srcId="{C53C73B1-E897-496C-B328-C5CE0B6EDA4C}" destId="{D53498DE-5E90-4C45-B81D-E89F4812CECE}" srcOrd="0" destOrd="0" presId="urn:microsoft.com/office/officeart/2005/8/layout/process1"/>
    <dgm:cxn modelId="{06E46EA4-56F3-4740-A887-53C09E729542}" srcId="{5C79D6F9-CC32-4AC9-B3BB-4E17AE41A466}" destId="{2964DA0C-C79A-46C4-9196-EEF07CAAEDD1}" srcOrd="3" destOrd="0" parTransId="{12D72D4A-D438-4DA5-AC1E-BFF630581C3A}" sibTransId="{6C37032F-0354-4A0C-B2AA-C28155D4C913}"/>
    <dgm:cxn modelId="{41A742B7-C8F4-4F9F-AA14-9E87F8F7743A}" type="presOf" srcId="{377F3D01-B65E-42E6-834E-A119C65A20E2}" destId="{7B86E0EC-413B-45A1-A15D-D19CCB8A522A}" srcOrd="0" destOrd="0" presId="urn:microsoft.com/office/officeart/2005/8/layout/process1"/>
    <dgm:cxn modelId="{9FAF5BC2-8018-4B56-817F-A858E5115E89}" type="presOf" srcId="{6C37032F-0354-4A0C-B2AA-C28155D4C913}" destId="{32C45896-73E0-4640-8D45-959B1461018E}" srcOrd="1" destOrd="0" presId="urn:microsoft.com/office/officeart/2005/8/layout/process1"/>
    <dgm:cxn modelId="{EE7F0ED6-BC46-4D4A-B787-2DA4C2A57C3B}" srcId="{5C79D6F9-CC32-4AC9-B3BB-4E17AE41A466}" destId="{377F3D01-B65E-42E6-834E-A119C65A20E2}" srcOrd="0" destOrd="0" parTransId="{BC3EBEA1-E4B5-43E1-85AB-952B1BE2F3EC}" sibTransId="{48DDA886-B068-4338-B50D-E9117911BF1C}"/>
    <dgm:cxn modelId="{F355C6D7-4FC4-4BAD-A02C-7EF3F45F896D}" type="presOf" srcId="{6C37032F-0354-4A0C-B2AA-C28155D4C913}" destId="{1E2CC540-A891-4D4E-B8EC-DD0DCD72E26D}" srcOrd="0" destOrd="0" presId="urn:microsoft.com/office/officeart/2005/8/layout/process1"/>
    <dgm:cxn modelId="{B0A02ADB-7C11-43A0-BA0C-2927A3F38399}" srcId="{5C79D6F9-CC32-4AC9-B3BB-4E17AE41A466}" destId="{D98120A1-E85E-42D1-89C7-384BF775C9D6}" srcOrd="1" destOrd="0" parTransId="{39000780-5A18-4A7D-8C3D-D505F7DDA91E}" sibTransId="{1EF53E50-2DBE-4973-9354-49980A5518F2}"/>
    <dgm:cxn modelId="{2EDE8DDB-B79C-48A5-9FDF-4799EAA628AA}" srcId="{5C79D6F9-CC32-4AC9-B3BB-4E17AE41A466}" destId="{C53C73B1-E897-496C-B328-C5CE0B6EDA4C}" srcOrd="2" destOrd="0" parTransId="{D77534BC-30B3-45DE-B650-6309FA9D1F90}" sibTransId="{87FE502C-626D-4987-9AED-71C444F9F825}"/>
    <dgm:cxn modelId="{C82943EA-2A1B-4EBB-910C-4B6BA44A2ACC}" srcId="{5C79D6F9-CC32-4AC9-B3BB-4E17AE41A466}" destId="{3F9F8E9D-6FF2-492A-AEF3-5DFB6C0BF77E}" srcOrd="4" destOrd="0" parTransId="{5D510298-5AAF-4B6E-9053-B98E26D316D4}" sibTransId="{7E5716F4-E5E4-4541-8071-E20DD58DF25F}"/>
    <dgm:cxn modelId="{C8572D1C-A82D-4965-99EE-6629154B843E}" type="presParOf" srcId="{69DD8B05-3C98-4AE2-B428-E4C1F7BF57A3}" destId="{7B86E0EC-413B-45A1-A15D-D19CCB8A522A}" srcOrd="0" destOrd="0" presId="urn:microsoft.com/office/officeart/2005/8/layout/process1"/>
    <dgm:cxn modelId="{13008A6D-A6B4-47FD-B473-7BEB2960B23C}" type="presParOf" srcId="{69DD8B05-3C98-4AE2-B428-E4C1F7BF57A3}" destId="{7694AB3E-A219-4AEE-B8A9-48EBDEBBCEC6}" srcOrd="1" destOrd="0" presId="urn:microsoft.com/office/officeart/2005/8/layout/process1"/>
    <dgm:cxn modelId="{C1DFAAA3-FB0A-476F-A520-902FF7BA5609}" type="presParOf" srcId="{7694AB3E-A219-4AEE-B8A9-48EBDEBBCEC6}" destId="{B641FA86-B5E5-4852-B706-8BC3FF425FD1}" srcOrd="0" destOrd="0" presId="urn:microsoft.com/office/officeart/2005/8/layout/process1"/>
    <dgm:cxn modelId="{FA9562F4-6917-4034-8672-3F6D074454E4}" type="presParOf" srcId="{69DD8B05-3C98-4AE2-B428-E4C1F7BF57A3}" destId="{5381E99C-CFFE-4C7C-9402-09172ED6A987}" srcOrd="2" destOrd="0" presId="urn:microsoft.com/office/officeart/2005/8/layout/process1"/>
    <dgm:cxn modelId="{BBC957F0-2038-4AD9-A7E4-4E4DD1AFFA6B}" type="presParOf" srcId="{69DD8B05-3C98-4AE2-B428-E4C1F7BF57A3}" destId="{FD762D49-5BE3-4954-AB51-146ED42DCDB8}" srcOrd="3" destOrd="0" presId="urn:microsoft.com/office/officeart/2005/8/layout/process1"/>
    <dgm:cxn modelId="{37F80217-974B-46C3-9B72-4D6355C03F48}" type="presParOf" srcId="{FD762D49-5BE3-4954-AB51-146ED42DCDB8}" destId="{C2BCA95C-97ED-4B73-AF9D-9719AC2D34E9}" srcOrd="0" destOrd="0" presId="urn:microsoft.com/office/officeart/2005/8/layout/process1"/>
    <dgm:cxn modelId="{8D654092-736E-4D64-AE27-FC81977B43BC}" type="presParOf" srcId="{69DD8B05-3C98-4AE2-B428-E4C1F7BF57A3}" destId="{D53498DE-5E90-4C45-B81D-E89F4812CECE}" srcOrd="4" destOrd="0" presId="urn:microsoft.com/office/officeart/2005/8/layout/process1"/>
    <dgm:cxn modelId="{A910BE07-3AAD-4C69-9DA7-1A4D6388FCBC}" type="presParOf" srcId="{69DD8B05-3C98-4AE2-B428-E4C1F7BF57A3}" destId="{6E2C5A80-31D1-4600-954E-C3C8ACFECDA9}" srcOrd="5" destOrd="0" presId="urn:microsoft.com/office/officeart/2005/8/layout/process1"/>
    <dgm:cxn modelId="{43601F02-6938-4572-B18A-CD447993E470}" type="presParOf" srcId="{6E2C5A80-31D1-4600-954E-C3C8ACFECDA9}" destId="{3AED5AFB-67B7-47AD-9E4E-98783D798ACD}" srcOrd="0" destOrd="0" presId="urn:microsoft.com/office/officeart/2005/8/layout/process1"/>
    <dgm:cxn modelId="{22C81B42-61E0-4062-A457-43055AE6ACBC}" type="presParOf" srcId="{69DD8B05-3C98-4AE2-B428-E4C1F7BF57A3}" destId="{45770953-6078-4838-90D2-C406BFB7A052}" srcOrd="6" destOrd="0" presId="urn:microsoft.com/office/officeart/2005/8/layout/process1"/>
    <dgm:cxn modelId="{36D5539C-2880-4A22-A789-76FB109D040C}" type="presParOf" srcId="{69DD8B05-3C98-4AE2-B428-E4C1F7BF57A3}" destId="{1E2CC540-A891-4D4E-B8EC-DD0DCD72E26D}" srcOrd="7" destOrd="0" presId="urn:microsoft.com/office/officeart/2005/8/layout/process1"/>
    <dgm:cxn modelId="{A7618E11-15BD-42FA-A3B7-628F5C053ADC}" type="presParOf" srcId="{1E2CC540-A891-4D4E-B8EC-DD0DCD72E26D}" destId="{32C45896-73E0-4640-8D45-959B1461018E}" srcOrd="0" destOrd="0" presId="urn:microsoft.com/office/officeart/2005/8/layout/process1"/>
    <dgm:cxn modelId="{1651ABC8-11F4-4F9B-9630-C4D47ADD2FE1}" type="presParOf" srcId="{69DD8B05-3C98-4AE2-B428-E4C1F7BF57A3}" destId="{0B394174-B635-42D7-BD2E-4B78459CC353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79D6F9-CC32-4AC9-B3BB-4E17AE41A466}" type="doc">
      <dgm:prSet loTypeId="urn:microsoft.com/office/officeart/2005/8/layout/process1" loCatId="process" qsTypeId="urn:microsoft.com/office/officeart/2005/8/quickstyle/simple1" qsCatId="simple" csTypeId="urn:microsoft.com/office/officeart/2005/8/colors/accent4_1" csCatId="accent4" phldr="1"/>
      <dgm:spPr/>
    </dgm:pt>
    <dgm:pt modelId="{377F3D01-B65E-42E6-834E-A119C65A20E2}">
      <dgm:prSet phldrT="[Teksti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chemeClr val="accent4"/>
          </a:solidFill>
        </a:ln>
      </dgm:spPr>
      <dgm:t>
        <a:bodyPr/>
        <a:lstStyle/>
        <a:p>
          <a:endParaRPr lang="fi-FI" dirty="0"/>
        </a:p>
        <a:p>
          <a:r>
            <a:rPr lang="fi-FI" dirty="0"/>
            <a:t>14.2.25</a:t>
          </a:r>
        </a:p>
        <a:p>
          <a:r>
            <a:rPr lang="fi-FI" dirty="0"/>
            <a:t>Suunnittelu</a:t>
          </a:r>
        </a:p>
        <a:p>
          <a:endParaRPr lang="fi-FI" dirty="0"/>
        </a:p>
      </dgm:t>
    </dgm:pt>
    <dgm:pt modelId="{BC3EBEA1-E4B5-43E1-85AB-952B1BE2F3EC}" type="parTrans" cxnId="{EE7F0ED6-BC46-4D4A-B787-2DA4C2A57C3B}">
      <dgm:prSet/>
      <dgm:spPr/>
      <dgm:t>
        <a:bodyPr/>
        <a:lstStyle/>
        <a:p>
          <a:endParaRPr lang="fi-FI"/>
        </a:p>
      </dgm:t>
    </dgm:pt>
    <dgm:pt modelId="{48DDA886-B068-4338-B50D-E9117911BF1C}" type="sibTrans" cxnId="{EE7F0ED6-BC46-4D4A-B787-2DA4C2A57C3B}">
      <dgm:prSet/>
      <dgm:spPr/>
      <dgm:t>
        <a:bodyPr/>
        <a:lstStyle/>
        <a:p>
          <a:endParaRPr lang="fi-FI"/>
        </a:p>
      </dgm:t>
    </dgm:pt>
    <dgm:pt modelId="{C53C73B1-E897-496C-B328-C5CE0B6EDA4C}">
      <dgm:prSet phldrT="[Teksti]"/>
      <dgm:spPr/>
      <dgm:t>
        <a:bodyPr/>
        <a:lstStyle/>
        <a:p>
          <a:r>
            <a:rPr lang="fi-FI"/>
            <a:t>29.4.25</a:t>
          </a:r>
        </a:p>
      </dgm:t>
    </dgm:pt>
    <dgm:pt modelId="{D77534BC-30B3-45DE-B650-6309FA9D1F90}" type="parTrans" cxnId="{2EDE8DDB-B79C-48A5-9FDF-4799EAA628AA}">
      <dgm:prSet/>
      <dgm:spPr/>
      <dgm:t>
        <a:bodyPr/>
        <a:lstStyle/>
        <a:p>
          <a:endParaRPr lang="fi-FI"/>
        </a:p>
      </dgm:t>
    </dgm:pt>
    <dgm:pt modelId="{87FE502C-626D-4987-9AED-71C444F9F825}" type="sibTrans" cxnId="{2EDE8DDB-B79C-48A5-9FDF-4799EAA628AA}">
      <dgm:prSet/>
      <dgm:spPr/>
      <dgm:t>
        <a:bodyPr/>
        <a:lstStyle/>
        <a:p>
          <a:endParaRPr lang="fi-FI"/>
        </a:p>
      </dgm:t>
    </dgm:pt>
    <dgm:pt modelId="{2964DA0C-C79A-46C4-9196-EEF07CAAEDD1}">
      <dgm:prSet phldrT="[Teksti]"/>
      <dgm:spPr/>
      <dgm:t>
        <a:bodyPr/>
        <a:lstStyle/>
        <a:p>
          <a:r>
            <a:rPr lang="fi-FI"/>
            <a:t>10.6.25</a:t>
          </a:r>
        </a:p>
      </dgm:t>
    </dgm:pt>
    <dgm:pt modelId="{12D72D4A-D438-4DA5-AC1E-BFF630581C3A}" type="parTrans" cxnId="{06E46EA4-56F3-4740-A887-53C09E729542}">
      <dgm:prSet/>
      <dgm:spPr/>
      <dgm:t>
        <a:bodyPr/>
        <a:lstStyle/>
        <a:p>
          <a:endParaRPr lang="fi-FI"/>
        </a:p>
      </dgm:t>
    </dgm:pt>
    <dgm:pt modelId="{6C37032F-0354-4A0C-B2AA-C28155D4C913}" type="sibTrans" cxnId="{06E46EA4-56F3-4740-A887-53C09E729542}">
      <dgm:prSet/>
      <dgm:spPr/>
      <dgm:t>
        <a:bodyPr/>
        <a:lstStyle/>
        <a:p>
          <a:endParaRPr lang="fi-FI"/>
        </a:p>
      </dgm:t>
    </dgm:pt>
    <dgm:pt modelId="{D98120A1-E85E-42D1-89C7-384BF775C9D6}">
      <dgm:prSet/>
      <dgm:spPr/>
      <dgm:t>
        <a:bodyPr/>
        <a:lstStyle/>
        <a:p>
          <a:r>
            <a:rPr lang="fi-FI" dirty="0"/>
            <a:t>28.2.25</a:t>
          </a:r>
        </a:p>
        <a:p>
          <a:r>
            <a:rPr lang="fi-FI" dirty="0" err="1"/>
            <a:t>Kick</a:t>
          </a:r>
          <a:r>
            <a:rPr lang="fi-FI" dirty="0"/>
            <a:t> </a:t>
          </a:r>
          <a:r>
            <a:rPr lang="fi-FI" dirty="0" err="1"/>
            <a:t>off</a:t>
          </a:r>
          <a:endParaRPr lang="fi-FI" dirty="0"/>
        </a:p>
      </dgm:t>
    </dgm:pt>
    <dgm:pt modelId="{39000780-5A18-4A7D-8C3D-D505F7DDA91E}" type="parTrans" cxnId="{B0A02ADB-7C11-43A0-BA0C-2927A3F38399}">
      <dgm:prSet/>
      <dgm:spPr/>
      <dgm:t>
        <a:bodyPr/>
        <a:lstStyle/>
        <a:p>
          <a:endParaRPr lang="fi-FI"/>
        </a:p>
      </dgm:t>
    </dgm:pt>
    <dgm:pt modelId="{1EF53E50-2DBE-4973-9354-49980A5518F2}" type="sibTrans" cxnId="{B0A02ADB-7C11-43A0-BA0C-2927A3F38399}">
      <dgm:prSet/>
      <dgm:spPr/>
      <dgm:t>
        <a:bodyPr/>
        <a:lstStyle/>
        <a:p>
          <a:endParaRPr lang="fi-FI"/>
        </a:p>
      </dgm:t>
    </dgm:pt>
    <dgm:pt modelId="{3F9F8E9D-6FF2-492A-AEF3-5DFB6C0BF77E}">
      <dgm:prSet/>
      <dgm:spPr/>
      <dgm:t>
        <a:bodyPr/>
        <a:lstStyle/>
        <a:p>
          <a:r>
            <a:rPr lang="fi-FI"/>
            <a:t>27.8.25</a:t>
          </a:r>
        </a:p>
      </dgm:t>
    </dgm:pt>
    <dgm:pt modelId="{5D510298-5AAF-4B6E-9053-B98E26D316D4}" type="parTrans" cxnId="{C82943EA-2A1B-4EBB-910C-4B6BA44A2ACC}">
      <dgm:prSet/>
      <dgm:spPr/>
      <dgm:t>
        <a:bodyPr/>
        <a:lstStyle/>
        <a:p>
          <a:endParaRPr lang="fi-FI"/>
        </a:p>
      </dgm:t>
    </dgm:pt>
    <dgm:pt modelId="{7E5716F4-E5E4-4541-8071-E20DD58DF25F}" type="sibTrans" cxnId="{C82943EA-2A1B-4EBB-910C-4B6BA44A2ACC}">
      <dgm:prSet/>
      <dgm:spPr/>
      <dgm:t>
        <a:bodyPr/>
        <a:lstStyle/>
        <a:p>
          <a:endParaRPr lang="fi-FI"/>
        </a:p>
      </dgm:t>
    </dgm:pt>
    <dgm:pt modelId="{69DD8B05-3C98-4AE2-B428-E4C1F7BF57A3}" type="pres">
      <dgm:prSet presAssocID="{5C79D6F9-CC32-4AC9-B3BB-4E17AE41A466}" presName="Name0" presStyleCnt="0">
        <dgm:presLayoutVars>
          <dgm:dir/>
          <dgm:resizeHandles val="exact"/>
        </dgm:presLayoutVars>
      </dgm:prSet>
      <dgm:spPr/>
    </dgm:pt>
    <dgm:pt modelId="{7B86E0EC-413B-45A1-A15D-D19CCB8A522A}" type="pres">
      <dgm:prSet presAssocID="{377F3D01-B65E-42E6-834E-A119C65A20E2}" presName="node" presStyleLbl="node1" presStyleIdx="0" presStyleCnt="5">
        <dgm:presLayoutVars>
          <dgm:bulletEnabled val="1"/>
        </dgm:presLayoutVars>
      </dgm:prSet>
      <dgm:spPr/>
    </dgm:pt>
    <dgm:pt modelId="{7694AB3E-A219-4AEE-B8A9-48EBDEBBCEC6}" type="pres">
      <dgm:prSet presAssocID="{48DDA886-B068-4338-B50D-E9117911BF1C}" presName="sibTrans" presStyleLbl="sibTrans2D1" presStyleIdx="0" presStyleCnt="4"/>
      <dgm:spPr/>
    </dgm:pt>
    <dgm:pt modelId="{B641FA86-B5E5-4852-B706-8BC3FF425FD1}" type="pres">
      <dgm:prSet presAssocID="{48DDA886-B068-4338-B50D-E9117911BF1C}" presName="connectorText" presStyleLbl="sibTrans2D1" presStyleIdx="0" presStyleCnt="4"/>
      <dgm:spPr/>
    </dgm:pt>
    <dgm:pt modelId="{5381E99C-CFFE-4C7C-9402-09172ED6A987}" type="pres">
      <dgm:prSet presAssocID="{D98120A1-E85E-42D1-89C7-384BF775C9D6}" presName="node" presStyleLbl="node1" presStyleIdx="1" presStyleCnt="5">
        <dgm:presLayoutVars>
          <dgm:bulletEnabled val="1"/>
        </dgm:presLayoutVars>
      </dgm:prSet>
      <dgm:spPr/>
    </dgm:pt>
    <dgm:pt modelId="{FD762D49-5BE3-4954-AB51-146ED42DCDB8}" type="pres">
      <dgm:prSet presAssocID="{1EF53E50-2DBE-4973-9354-49980A5518F2}" presName="sibTrans" presStyleLbl="sibTrans2D1" presStyleIdx="1" presStyleCnt="4"/>
      <dgm:spPr/>
    </dgm:pt>
    <dgm:pt modelId="{C2BCA95C-97ED-4B73-AF9D-9719AC2D34E9}" type="pres">
      <dgm:prSet presAssocID="{1EF53E50-2DBE-4973-9354-49980A5518F2}" presName="connectorText" presStyleLbl="sibTrans2D1" presStyleIdx="1" presStyleCnt="4"/>
      <dgm:spPr/>
    </dgm:pt>
    <dgm:pt modelId="{D53498DE-5E90-4C45-B81D-E89F4812CECE}" type="pres">
      <dgm:prSet presAssocID="{C53C73B1-E897-496C-B328-C5CE0B6EDA4C}" presName="node" presStyleLbl="node1" presStyleIdx="2" presStyleCnt="5">
        <dgm:presLayoutVars>
          <dgm:bulletEnabled val="1"/>
        </dgm:presLayoutVars>
      </dgm:prSet>
      <dgm:spPr/>
    </dgm:pt>
    <dgm:pt modelId="{6E2C5A80-31D1-4600-954E-C3C8ACFECDA9}" type="pres">
      <dgm:prSet presAssocID="{87FE502C-626D-4987-9AED-71C444F9F825}" presName="sibTrans" presStyleLbl="sibTrans2D1" presStyleIdx="2" presStyleCnt="4"/>
      <dgm:spPr/>
    </dgm:pt>
    <dgm:pt modelId="{3AED5AFB-67B7-47AD-9E4E-98783D798ACD}" type="pres">
      <dgm:prSet presAssocID="{87FE502C-626D-4987-9AED-71C444F9F825}" presName="connectorText" presStyleLbl="sibTrans2D1" presStyleIdx="2" presStyleCnt="4"/>
      <dgm:spPr/>
    </dgm:pt>
    <dgm:pt modelId="{45770953-6078-4838-90D2-C406BFB7A052}" type="pres">
      <dgm:prSet presAssocID="{2964DA0C-C79A-46C4-9196-EEF07CAAEDD1}" presName="node" presStyleLbl="node1" presStyleIdx="3" presStyleCnt="5">
        <dgm:presLayoutVars>
          <dgm:bulletEnabled val="1"/>
        </dgm:presLayoutVars>
      </dgm:prSet>
      <dgm:spPr/>
    </dgm:pt>
    <dgm:pt modelId="{1E2CC540-A891-4D4E-B8EC-DD0DCD72E26D}" type="pres">
      <dgm:prSet presAssocID="{6C37032F-0354-4A0C-B2AA-C28155D4C913}" presName="sibTrans" presStyleLbl="sibTrans2D1" presStyleIdx="3" presStyleCnt="4"/>
      <dgm:spPr/>
    </dgm:pt>
    <dgm:pt modelId="{32C45896-73E0-4640-8D45-959B1461018E}" type="pres">
      <dgm:prSet presAssocID="{6C37032F-0354-4A0C-B2AA-C28155D4C913}" presName="connectorText" presStyleLbl="sibTrans2D1" presStyleIdx="3" presStyleCnt="4"/>
      <dgm:spPr/>
    </dgm:pt>
    <dgm:pt modelId="{0B394174-B635-42D7-BD2E-4B78459CC353}" type="pres">
      <dgm:prSet presAssocID="{3F9F8E9D-6FF2-492A-AEF3-5DFB6C0BF77E}" presName="node" presStyleLbl="node1" presStyleIdx="4" presStyleCnt="5">
        <dgm:presLayoutVars>
          <dgm:bulletEnabled val="1"/>
        </dgm:presLayoutVars>
      </dgm:prSet>
      <dgm:spPr/>
    </dgm:pt>
  </dgm:ptLst>
  <dgm:cxnLst>
    <dgm:cxn modelId="{5B956E05-87EB-4734-B693-DEBD9EC4763C}" type="presOf" srcId="{5C79D6F9-CC32-4AC9-B3BB-4E17AE41A466}" destId="{69DD8B05-3C98-4AE2-B428-E4C1F7BF57A3}" srcOrd="0" destOrd="0" presId="urn:microsoft.com/office/officeart/2005/8/layout/process1"/>
    <dgm:cxn modelId="{CE62E911-454E-49DE-9832-33D11150AC8D}" type="presOf" srcId="{D98120A1-E85E-42D1-89C7-384BF775C9D6}" destId="{5381E99C-CFFE-4C7C-9402-09172ED6A987}" srcOrd="0" destOrd="0" presId="urn:microsoft.com/office/officeart/2005/8/layout/process1"/>
    <dgm:cxn modelId="{1D55E826-5764-4EAE-86D9-2A667D0A7407}" type="presOf" srcId="{87FE502C-626D-4987-9AED-71C444F9F825}" destId="{3AED5AFB-67B7-47AD-9E4E-98783D798ACD}" srcOrd="1" destOrd="0" presId="urn:microsoft.com/office/officeart/2005/8/layout/process1"/>
    <dgm:cxn modelId="{17CC702E-883F-4F66-8DA4-F4138A9B1FEC}" type="presOf" srcId="{1EF53E50-2DBE-4973-9354-49980A5518F2}" destId="{C2BCA95C-97ED-4B73-AF9D-9719AC2D34E9}" srcOrd="1" destOrd="0" presId="urn:microsoft.com/office/officeart/2005/8/layout/process1"/>
    <dgm:cxn modelId="{5D08AE3D-1AED-42CD-833B-2010CAEB529F}" type="presOf" srcId="{48DDA886-B068-4338-B50D-E9117911BF1C}" destId="{7694AB3E-A219-4AEE-B8A9-48EBDEBBCEC6}" srcOrd="0" destOrd="0" presId="urn:microsoft.com/office/officeart/2005/8/layout/process1"/>
    <dgm:cxn modelId="{A5CD5A5E-B4E4-4D6E-A5A1-228885E0956D}" type="presOf" srcId="{3F9F8E9D-6FF2-492A-AEF3-5DFB6C0BF77E}" destId="{0B394174-B635-42D7-BD2E-4B78459CC353}" srcOrd="0" destOrd="0" presId="urn:microsoft.com/office/officeart/2005/8/layout/process1"/>
    <dgm:cxn modelId="{D6880564-9DE1-43D0-B9A9-7CF4F3B17FB7}" type="presOf" srcId="{87FE502C-626D-4987-9AED-71C444F9F825}" destId="{6E2C5A80-31D1-4600-954E-C3C8ACFECDA9}" srcOrd="0" destOrd="0" presId="urn:microsoft.com/office/officeart/2005/8/layout/process1"/>
    <dgm:cxn modelId="{AFABB66F-36BE-4557-ADAF-F8D825A64419}" type="presOf" srcId="{2964DA0C-C79A-46C4-9196-EEF07CAAEDD1}" destId="{45770953-6078-4838-90D2-C406BFB7A052}" srcOrd="0" destOrd="0" presId="urn:microsoft.com/office/officeart/2005/8/layout/process1"/>
    <dgm:cxn modelId="{B336D671-86E3-45B0-A203-B2856C75599F}" type="presOf" srcId="{48DDA886-B068-4338-B50D-E9117911BF1C}" destId="{B641FA86-B5E5-4852-B706-8BC3FF425FD1}" srcOrd="1" destOrd="0" presId="urn:microsoft.com/office/officeart/2005/8/layout/process1"/>
    <dgm:cxn modelId="{4258FA5A-CD54-4E3F-B7EA-1741440CD4D3}" type="presOf" srcId="{1EF53E50-2DBE-4973-9354-49980A5518F2}" destId="{FD762D49-5BE3-4954-AB51-146ED42DCDB8}" srcOrd="0" destOrd="0" presId="urn:microsoft.com/office/officeart/2005/8/layout/process1"/>
    <dgm:cxn modelId="{24D8B0A3-4ADA-443F-BBC8-568158BC6D2C}" type="presOf" srcId="{C53C73B1-E897-496C-B328-C5CE0B6EDA4C}" destId="{D53498DE-5E90-4C45-B81D-E89F4812CECE}" srcOrd="0" destOrd="0" presId="urn:microsoft.com/office/officeart/2005/8/layout/process1"/>
    <dgm:cxn modelId="{06E46EA4-56F3-4740-A887-53C09E729542}" srcId="{5C79D6F9-CC32-4AC9-B3BB-4E17AE41A466}" destId="{2964DA0C-C79A-46C4-9196-EEF07CAAEDD1}" srcOrd="3" destOrd="0" parTransId="{12D72D4A-D438-4DA5-AC1E-BFF630581C3A}" sibTransId="{6C37032F-0354-4A0C-B2AA-C28155D4C913}"/>
    <dgm:cxn modelId="{41A742B7-C8F4-4F9F-AA14-9E87F8F7743A}" type="presOf" srcId="{377F3D01-B65E-42E6-834E-A119C65A20E2}" destId="{7B86E0EC-413B-45A1-A15D-D19CCB8A522A}" srcOrd="0" destOrd="0" presId="urn:microsoft.com/office/officeart/2005/8/layout/process1"/>
    <dgm:cxn modelId="{9FAF5BC2-8018-4B56-817F-A858E5115E89}" type="presOf" srcId="{6C37032F-0354-4A0C-B2AA-C28155D4C913}" destId="{32C45896-73E0-4640-8D45-959B1461018E}" srcOrd="1" destOrd="0" presId="urn:microsoft.com/office/officeart/2005/8/layout/process1"/>
    <dgm:cxn modelId="{EE7F0ED6-BC46-4D4A-B787-2DA4C2A57C3B}" srcId="{5C79D6F9-CC32-4AC9-B3BB-4E17AE41A466}" destId="{377F3D01-B65E-42E6-834E-A119C65A20E2}" srcOrd="0" destOrd="0" parTransId="{BC3EBEA1-E4B5-43E1-85AB-952B1BE2F3EC}" sibTransId="{48DDA886-B068-4338-B50D-E9117911BF1C}"/>
    <dgm:cxn modelId="{F355C6D7-4FC4-4BAD-A02C-7EF3F45F896D}" type="presOf" srcId="{6C37032F-0354-4A0C-B2AA-C28155D4C913}" destId="{1E2CC540-A891-4D4E-B8EC-DD0DCD72E26D}" srcOrd="0" destOrd="0" presId="urn:microsoft.com/office/officeart/2005/8/layout/process1"/>
    <dgm:cxn modelId="{B0A02ADB-7C11-43A0-BA0C-2927A3F38399}" srcId="{5C79D6F9-CC32-4AC9-B3BB-4E17AE41A466}" destId="{D98120A1-E85E-42D1-89C7-384BF775C9D6}" srcOrd="1" destOrd="0" parTransId="{39000780-5A18-4A7D-8C3D-D505F7DDA91E}" sibTransId="{1EF53E50-2DBE-4973-9354-49980A5518F2}"/>
    <dgm:cxn modelId="{2EDE8DDB-B79C-48A5-9FDF-4799EAA628AA}" srcId="{5C79D6F9-CC32-4AC9-B3BB-4E17AE41A466}" destId="{C53C73B1-E897-496C-B328-C5CE0B6EDA4C}" srcOrd="2" destOrd="0" parTransId="{D77534BC-30B3-45DE-B650-6309FA9D1F90}" sibTransId="{87FE502C-626D-4987-9AED-71C444F9F825}"/>
    <dgm:cxn modelId="{C82943EA-2A1B-4EBB-910C-4B6BA44A2ACC}" srcId="{5C79D6F9-CC32-4AC9-B3BB-4E17AE41A466}" destId="{3F9F8E9D-6FF2-492A-AEF3-5DFB6C0BF77E}" srcOrd="4" destOrd="0" parTransId="{5D510298-5AAF-4B6E-9053-B98E26D316D4}" sibTransId="{7E5716F4-E5E4-4541-8071-E20DD58DF25F}"/>
    <dgm:cxn modelId="{C8572D1C-A82D-4965-99EE-6629154B843E}" type="presParOf" srcId="{69DD8B05-3C98-4AE2-B428-E4C1F7BF57A3}" destId="{7B86E0EC-413B-45A1-A15D-D19CCB8A522A}" srcOrd="0" destOrd="0" presId="urn:microsoft.com/office/officeart/2005/8/layout/process1"/>
    <dgm:cxn modelId="{13008A6D-A6B4-47FD-B473-7BEB2960B23C}" type="presParOf" srcId="{69DD8B05-3C98-4AE2-B428-E4C1F7BF57A3}" destId="{7694AB3E-A219-4AEE-B8A9-48EBDEBBCEC6}" srcOrd="1" destOrd="0" presId="urn:microsoft.com/office/officeart/2005/8/layout/process1"/>
    <dgm:cxn modelId="{C1DFAAA3-FB0A-476F-A520-902FF7BA5609}" type="presParOf" srcId="{7694AB3E-A219-4AEE-B8A9-48EBDEBBCEC6}" destId="{B641FA86-B5E5-4852-B706-8BC3FF425FD1}" srcOrd="0" destOrd="0" presId="urn:microsoft.com/office/officeart/2005/8/layout/process1"/>
    <dgm:cxn modelId="{FA9562F4-6917-4034-8672-3F6D074454E4}" type="presParOf" srcId="{69DD8B05-3C98-4AE2-B428-E4C1F7BF57A3}" destId="{5381E99C-CFFE-4C7C-9402-09172ED6A987}" srcOrd="2" destOrd="0" presId="urn:microsoft.com/office/officeart/2005/8/layout/process1"/>
    <dgm:cxn modelId="{BBC957F0-2038-4AD9-A7E4-4E4DD1AFFA6B}" type="presParOf" srcId="{69DD8B05-3C98-4AE2-B428-E4C1F7BF57A3}" destId="{FD762D49-5BE3-4954-AB51-146ED42DCDB8}" srcOrd="3" destOrd="0" presId="urn:microsoft.com/office/officeart/2005/8/layout/process1"/>
    <dgm:cxn modelId="{37F80217-974B-46C3-9B72-4D6355C03F48}" type="presParOf" srcId="{FD762D49-5BE3-4954-AB51-146ED42DCDB8}" destId="{C2BCA95C-97ED-4B73-AF9D-9719AC2D34E9}" srcOrd="0" destOrd="0" presId="urn:microsoft.com/office/officeart/2005/8/layout/process1"/>
    <dgm:cxn modelId="{8D654092-736E-4D64-AE27-FC81977B43BC}" type="presParOf" srcId="{69DD8B05-3C98-4AE2-B428-E4C1F7BF57A3}" destId="{D53498DE-5E90-4C45-B81D-E89F4812CECE}" srcOrd="4" destOrd="0" presId="urn:microsoft.com/office/officeart/2005/8/layout/process1"/>
    <dgm:cxn modelId="{A910BE07-3AAD-4C69-9DA7-1A4D6388FCBC}" type="presParOf" srcId="{69DD8B05-3C98-4AE2-B428-E4C1F7BF57A3}" destId="{6E2C5A80-31D1-4600-954E-C3C8ACFECDA9}" srcOrd="5" destOrd="0" presId="urn:microsoft.com/office/officeart/2005/8/layout/process1"/>
    <dgm:cxn modelId="{43601F02-6938-4572-B18A-CD447993E470}" type="presParOf" srcId="{6E2C5A80-31D1-4600-954E-C3C8ACFECDA9}" destId="{3AED5AFB-67B7-47AD-9E4E-98783D798ACD}" srcOrd="0" destOrd="0" presId="urn:microsoft.com/office/officeart/2005/8/layout/process1"/>
    <dgm:cxn modelId="{22C81B42-61E0-4062-A457-43055AE6ACBC}" type="presParOf" srcId="{69DD8B05-3C98-4AE2-B428-E4C1F7BF57A3}" destId="{45770953-6078-4838-90D2-C406BFB7A052}" srcOrd="6" destOrd="0" presId="urn:microsoft.com/office/officeart/2005/8/layout/process1"/>
    <dgm:cxn modelId="{36D5539C-2880-4A22-A789-76FB109D040C}" type="presParOf" srcId="{69DD8B05-3C98-4AE2-B428-E4C1F7BF57A3}" destId="{1E2CC540-A891-4D4E-B8EC-DD0DCD72E26D}" srcOrd="7" destOrd="0" presId="urn:microsoft.com/office/officeart/2005/8/layout/process1"/>
    <dgm:cxn modelId="{A7618E11-15BD-42FA-A3B7-628F5C053ADC}" type="presParOf" srcId="{1E2CC540-A891-4D4E-B8EC-DD0DCD72E26D}" destId="{32C45896-73E0-4640-8D45-959B1461018E}" srcOrd="0" destOrd="0" presId="urn:microsoft.com/office/officeart/2005/8/layout/process1"/>
    <dgm:cxn modelId="{1651ABC8-11F4-4F9B-9630-C4D47ADD2FE1}" type="presParOf" srcId="{69DD8B05-3C98-4AE2-B428-E4C1F7BF57A3}" destId="{0B394174-B635-42D7-BD2E-4B78459CC353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C79D6F9-CC32-4AC9-B3BB-4E17AE41A466}" type="doc">
      <dgm:prSet loTypeId="urn:microsoft.com/office/officeart/2005/8/layout/process1" loCatId="process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fi-FI"/>
        </a:p>
      </dgm:t>
    </dgm:pt>
    <dgm:pt modelId="{377F3D01-B65E-42E6-834E-A119C65A20E2}">
      <dgm:prSet phldrT="[Teksti]"/>
      <dgm:spPr/>
      <dgm:t>
        <a:bodyPr/>
        <a:lstStyle/>
        <a:p>
          <a:r>
            <a:rPr lang="fi-FI" dirty="0"/>
            <a:t>24.2.25</a:t>
          </a:r>
        </a:p>
        <a:p>
          <a:r>
            <a:rPr lang="fi-FI" dirty="0"/>
            <a:t>Esittely</a:t>
          </a:r>
        </a:p>
      </dgm:t>
    </dgm:pt>
    <dgm:pt modelId="{BC3EBEA1-E4B5-43E1-85AB-952B1BE2F3EC}" type="parTrans" cxnId="{EE7F0ED6-BC46-4D4A-B787-2DA4C2A57C3B}">
      <dgm:prSet/>
      <dgm:spPr/>
      <dgm:t>
        <a:bodyPr/>
        <a:lstStyle/>
        <a:p>
          <a:endParaRPr lang="fi-FI"/>
        </a:p>
      </dgm:t>
    </dgm:pt>
    <dgm:pt modelId="{48DDA886-B068-4338-B50D-E9117911BF1C}" type="sibTrans" cxnId="{EE7F0ED6-BC46-4D4A-B787-2DA4C2A57C3B}">
      <dgm:prSet/>
      <dgm:spPr/>
      <dgm:t>
        <a:bodyPr/>
        <a:lstStyle/>
        <a:p>
          <a:endParaRPr lang="fi-FI"/>
        </a:p>
      </dgm:t>
    </dgm:pt>
    <dgm:pt modelId="{C53C73B1-E897-496C-B328-C5CE0B6EDA4C}">
      <dgm:prSet phldrT="[Teksti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dirty="0"/>
            <a:t>20.3.25</a:t>
          </a:r>
        </a:p>
        <a:p>
          <a:r>
            <a:rPr lang="fi-FI" dirty="0"/>
            <a:t>Haastattelu 2</a:t>
          </a:r>
        </a:p>
      </dgm:t>
    </dgm:pt>
    <dgm:pt modelId="{D77534BC-30B3-45DE-B650-6309FA9D1F90}" type="parTrans" cxnId="{2EDE8DDB-B79C-48A5-9FDF-4799EAA628AA}">
      <dgm:prSet/>
      <dgm:spPr/>
      <dgm:t>
        <a:bodyPr/>
        <a:lstStyle/>
        <a:p>
          <a:endParaRPr lang="fi-FI"/>
        </a:p>
      </dgm:t>
    </dgm:pt>
    <dgm:pt modelId="{87FE502C-626D-4987-9AED-71C444F9F825}" type="sibTrans" cxnId="{2EDE8DDB-B79C-48A5-9FDF-4799EAA628AA}">
      <dgm:prSet/>
      <dgm:spPr/>
      <dgm:t>
        <a:bodyPr/>
        <a:lstStyle/>
        <a:p>
          <a:endParaRPr lang="fi-FI"/>
        </a:p>
      </dgm:t>
    </dgm:pt>
    <dgm:pt modelId="{2964DA0C-C79A-46C4-9196-EEF07CAAEDD1}">
      <dgm:prSet phldrT="[Teksti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dirty="0"/>
            <a:t>12.5.25</a:t>
          </a:r>
        </a:p>
        <a:p>
          <a:r>
            <a:rPr lang="fi-FI" dirty="0"/>
            <a:t>Työpaja 1</a:t>
          </a:r>
        </a:p>
      </dgm:t>
    </dgm:pt>
    <dgm:pt modelId="{12D72D4A-D438-4DA5-AC1E-BFF630581C3A}" type="parTrans" cxnId="{06E46EA4-56F3-4740-A887-53C09E729542}">
      <dgm:prSet/>
      <dgm:spPr/>
      <dgm:t>
        <a:bodyPr/>
        <a:lstStyle/>
        <a:p>
          <a:endParaRPr lang="fi-FI"/>
        </a:p>
      </dgm:t>
    </dgm:pt>
    <dgm:pt modelId="{6C37032F-0354-4A0C-B2AA-C28155D4C913}" type="sibTrans" cxnId="{06E46EA4-56F3-4740-A887-53C09E729542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fi-FI">
            <a:solidFill>
              <a:schemeClr val="accent4"/>
            </a:solidFill>
          </a:endParaRPr>
        </a:p>
      </dgm:t>
    </dgm:pt>
    <dgm:pt modelId="{D98120A1-E85E-42D1-89C7-384BF775C9D6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dirty="0"/>
            <a:t>13.3.25</a:t>
          </a:r>
        </a:p>
        <a:p>
          <a:r>
            <a:rPr lang="fi-FI" dirty="0"/>
            <a:t>Haastattelu 1</a:t>
          </a:r>
        </a:p>
      </dgm:t>
    </dgm:pt>
    <dgm:pt modelId="{39000780-5A18-4A7D-8C3D-D505F7DDA91E}" type="parTrans" cxnId="{B0A02ADB-7C11-43A0-BA0C-2927A3F38399}">
      <dgm:prSet/>
      <dgm:spPr/>
      <dgm:t>
        <a:bodyPr/>
        <a:lstStyle/>
        <a:p>
          <a:endParaRPr lang="fi-FI"/>
        </a:p>
      </dgm:t>
    </dgm:pt>
    <dgm:pt modelId="{1EF53E50-2DBE-4973-9354-49980A5518F2}" type="sibTrans" cxnId="{B0A02ADB-7C11-43A0-BA0C-2927A3F38399}">
      <dgm:prSet/>
      <dgm:spPr/>
      <dgm:t>
        <a:bodyPr/>
        <a:lstStyle/>
        <a:p>
          <a:endParaRPr lang="fi-FI"/>
        </a:p>
      </dgm:t>
    </dgm:pt>
    <dgm:pt modelId="{3F9F8E9D-6FF2-492A-AEF3-5DFB6C0BF77E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dirty="0"/>
            <a:t>26.5.25</a:t>
          </a:r>
        </a:p>
        <a:p>
          <a:r>
            <a:rPr lang="fi-FI" dirty="0"/>
            <a:t>Työpaja 2 </a:t>
          </a:r>
        </a:p>
      </dgm:t>
    </dgm:pt>
    <dgm:pt modelId="{5D510298-5AAF-4B6E-9053-B98E26D316D4}" type="parTrans" cxnId="{C82943EA-2A1B-4EBB-910C-4B6BA44A2ACC}">
      <dgm:prSet/>
      <dgm:spPr/>
      <dgm:t>
        <a:bodyPr/>
        <a:lstStyle/>
        <a:p>
          <a:endParaRPr lang="fi-FI"/>
        </a:p>
      </dgm:t>
    </dgm:pt>
    <dgm:pt modelId="{7E5716F4-E5E4-4541-8071-E20DD58DF25F}" type="sibTrans" cxnId="{C82943EA-2A1B-4EBB-910C-4B6BA44A2ACC}">
      <dgm:prSet/>
      <dgm:spPr/>
      <dgm:t>
        <a:bodyPr/>
        <a:lstStyle/>
        <a:p>
          <a:endParaRPr lang="fi-FI"/>
        </a:p>
      </dgm:t>
    </dgm:pt>
    <dgm:pt modelId="{14974140-4CA1-4FB1-A1A2-FB7D4C8B7446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dirty="0"/>
            <a:t>14.8.25</a:t>
          </a:r>
        </a:p>
        <a:p>
          <a:r>
            <a:rPr lang="fi-FI" dirty="0"/>
            <a:t>Työpaja 3</a:t>
          </a:r>
        </a:p>
      </dgm:t>
    </dgm:pt>
    <dgm:pt modelId="{26EB7D48-8393-4630-9703-9D50CCC52D65}" type="parTrans" cxnId="{4D7EF92E-3538-473B-9ABA-A5858E273CDC}">
      <dgm:prSet/>
      <dgm:spPr/>
      <dgm:t>
        <a:bodyPr/>
        <a:lstStyle/>
        <a:p>
          <a:endParaRPr lang="fi-FI"/>
        </a:p>
      </dgm:t>
    </dgm:pt>
    <dgm:pt modelId="{20826515-17CA-4255-89A1-9229051A21B9}" type="sibTrans" cxnId="{4D7EF92E-3538-473B-9ABA-A5858E273CDC}">
      <dgm:prSet/>
      <dgm:spPr/>
      <dgm:t>
        <a:bodyPr/>
        <a:lstStyle/>
        <a:p>
          <a:endParaRPr lang="fi-FI"/>
        </a:p>
      </dgm:t>
    </dgm:pt>
    <dgm:pt modelId="{69DD8B05-3C98-4AE2-B428-E4C1F7BF57A3}" type="pres">
      <dgm:prSet presAssocID="{5C79D6F9-CC32-4AC9-B3BB-4E17AE41A466}" presName="Name0" presStyleCnt="0">
        <dgm:presLayoutVars>
          <dgm:dir/>
          <dgm:resizeHandles val="exact"/>
        </dgm:presLayoutVars>
      </dgm:prSet>
      <dgm:spPr/>
    </dgm:pt>
    <dgm:pt modelId="{7B86E0EC-413B-45A1-A15D-D19CCB8A522A}" type="pres">
      <dgm:prSet presAssocID="{377F3D01-B65E-42E6-834E-A119C65A20E2}" presName="node" presStyleLbl="node1" presStyleIdx="0" presStyleCnt="6">
        <dgm:presLayoutVars>
          <dgm:bulletEnabled val="1"/>
        </dgm:presLayoutVars>
      </dgm:prSet>
      <dgm:spPr/>
    </dgm:pt>
    <dgm:pt modelId="{7694AB3E-A219-4AEE-B8A9-48EBDEBBCEC6}" type="pres">
      <dgm:prSet presAssocID="{48DDA886-B068-4338-B50D-E9117911BF1C}" presName="sibTrans" presStyleLbl="sibTrans2D1" presStyleIdx="0" presStyleCnt="5"/>
      <dgm:spPr/>
    </dgm:pt>
    <dgm:pt modelId="{B641FA86-B5E5-4852-B706-8BC3FF425FD1}" type="pres">
      <dgm:prSet presAssocID="{48DDA886-B068-4338-B50D-E9117911BF1C}" presName="connectorText" presStyleLbl="sibTrans2D1" presStyleIdx="0" presStyleCnt="5"/>
      <dgm:spPr/>
    </dgm:pt>
    <dgm:pt modelId="{5381E99C-CFFE-4C7C-9402-09172ED6A987}" type="pres">
      <dgm:prSet presAssocID="{D98120A1-E85E-42D1-89C7-384BF775C9D6}" presName="node" presStyleLbl="node1" presStyleIdx="1" presStyleCnt="6">
        <dgm:presLayoutVars>
          <dgm:bulletEnabled val="1"/>
        </dgm:presLayoutVars>
      </dgm:prSet>
      <dgm:spPr/>
    </dgm:pt>
    <dgm:pt modelId="{FD762D49-5BE3-4954-AB51-146ED42DCDB8}" type="pres">
      <dgm:prSet presAssocID="{1EF53E50-2DBE-4973-9354-49980A5518F2}" presName="sibTrans" presStyleLbl="sibTrans2D1" presStyleIdx="1" presStyleCnt="5"/>
      <dgm:spPr/>
    </dgm:pt>
    <dgm:pt modelId="{C2BCA95C-97ED-4B73-AF9D-9719AC2D34E9}" type="pres">
      <dgm:prSet presAssocID="{1EF53E50-2DBE-4973-9354-49980A5518F2}" presName="connectorText" presStyleLbl="sibTrans2D1" presStyleIdx="1" presStyleCnt="5"/>
      <dgm:spPr/>
    </dgm:pt>
    <dgm:pt modelId="{D53498DE-5E90-4C45-B81D-E89F4812CECE}" type="pres">
      <dgm:prSet presAssocID="{C53C73B1-E897-496C-B328-C5CE0B6EDA4C}" presName="node" presStyleLbl="node1" presStyleIdx="2" presStyleCnt="6">
        <dgm:presLayoutVars>
          <dgm:bulletEnabled val="1"/>
        </dgm:presLayoutVars>
      </dgm:prSet>
      <dgm:spPr/>
    </dgm:pt>
    <dgm:pt modelId="{6E2C5A80-31D1-4600-954E-C3C8ACFECDA9}" type="pres">
      <dgm:prSet presAssocID="{87FE502C-626D-4987-9AED-71C444F9F825}" presName="sibTrans" presStyleLbl="sibTrans2D1" presStyleIdx="2" presStyleCnt="5"/>
      <dgm:spPr/>
    </dgm:pt>
    <dgm:pt modelId="{3AED5AFB-67B7-47AD-9E4E-98783D798ACD}" type="pres">
      <dgm:prSet presAssocID="{87FE502C-626D-4987-9AED-71C444F9F825}" presName="connectorText" presStyleLbl="sibTrans2D1" presStyleIdx="2" presStyleCnt="5"/>
      <dgm:spPr/>
    </dgm:pt>
    <dgm:pt modelId="{45770953-6078-4838-90D2-C406BFB7A052}" type="pres">
      <dgm:prSet presAssocID="{2964DA0C-C79A-46C4-9196-EEF07CAAEDD1}" presName="node" presStyleLbl="node1" presStyleIdx="3" presStyleCnt="6">
        <dgm:presLayoutVars>
          <dgm:bulletEnabled val="1"/>
        </dgm:presLayoutVars>
      </dgm:prSet>
      <dgm:spPr/>
    </dgm:pt>
    <dgm:pt modelId="{1E2CC540-A891-4D4E-B8EC-DD0DCD72E26D}" type="pres">
      <dgm:prSet presAssocID="{6C37032F-0354-4A0C-B2AA-C28155D4C913}" presName="sibTrans" presStyleLbl="sibTrans2D1" presStyleIdx="3" presStyleCnt="5"/>
      <dgm:spPr/>
    </dgm:pt>
    <dgm:pt modelId="{32C45896-73E0-4640-8D45-959B1461018E}" type="pres">
      <dgm:prSet presAssocID="{6C37032F-0354-4A0C-B2AA-C28155D4C913}" presName="connectorText" presStyleLbl="sibTrans2D1" presStyleIdx="3" presStyleCnt="5"/>
      <dgm:spPr/>
    </dgm:pt>
    <dgm:pt modelId="{0B394174-B635-42D7-BD2E-4B78459CC353}" type="pres">
      <dgm:prSet presAssocID="{3F9F8E9D-6FF2-492A-AEF3-5DFB6C0BF77E}" presName="node" presStyleLbl="node1" presStyleIdx="4" presStyleCnt="6">
        <dgm:presLayoutVars>
          <dgm:bulletEnabled val="1"/>
        </dgm:presLayoutVars>
      </dgm:prSet>
      <dgm:spPr/>
    </dgm:pt>
    <dgm:pt modelId="{58C8FA93-7510-4404-A37D-6A70ED496B02}" type="pres">
      <dgm:prSet presAssocID="{7E5716F4-E5E4-4541-8071-E20DD58DF25F}" presName="sibTrans" presStyleLbl="sibTrans2D1" presStyleIdx="4" presStyleCnt="5"/>
      <dgm:spPr/>
    </dgm:pt>
    <dgm:pt modelId="{30DF2D63-60B9-4129-9AB7-6F33157895CD}" type="pres">
      <dgm:prSet presAssocID="{7E5716F4-E5E4-4541-8071-E20DD58DF25F}" presName="connectorText" presStyleLbl="sibTrans2D1" presStyleIdx="4" presStyleCnt="5"/>
      <dgm:spPr/>
    </dgm:pt>
    <dgm:pt modelId="{1628E11E-086E-4320-974C-937E49E0F191}" type="pres">
      <dgm:prSet presAssocID="{14974140-4CA1-4FB1-A1A2-FB7D4C8B7446}" presName="node" presStyleLbl="node1" presStyleIdx="5" presStyleCnt="6">
        <dgm:presLayoutVars>
          <dgm:bulletEnabled val="1"/>
        </dgm:presLayoutVars>
      </dgm:prSet>
      <dgm:spPr/>
    </dgm:pt>
  </dgm:ptLst>
  <dgm:cxnLst>
    <dgm:cxn modelId="{5B956E05-87EB-4734-B693-DEBD9EC4763C}" type="presOf" srcId="{5C79D6F9-CC32-4AC9-B3BB-4E17AE41A466}" destId="{69DD8B05-3C98-4AE2-B428-E4C1F7BF57A3}" srcOrd="0" destOrd="0" presId="urn:microsoft.com/office/officeart/2005/8/layout/process1"/>
    <dgm:cxn modelId="{CE62E911-454E-49DE-9832-33D11150AC8D}" type="presOf" srcId="{D98120A1-E85E-42D1-89C7-384BF775C9D6}" destId="{5381E99C-CFFE-4C7C-9402-09172ED6A987}" srcOrd="0" destOrd="0" presId="urn:microsoft.com/office/officeart/2005/8/layout/process1"/>
    <dgm:cxn modelId="{1D55E826-5764-4EAE-86D9-2A667D0A7407}" type="presOf" srcId="{87FE502C-626D-4987-9AED-71C444F9F825}" destId="{3AED5AFB-67B7-47AD-9E4E-98783D798ACD}" srcOrd="1" destOrd="0" presId="urn:microsoft.com/office/officeart/2005/8/layout/process1"/>
    <dgm:cxn modelId="{17CC702E-883F-4F66-8DA4-F4138A9B1FEC}" type="presOf" srcId="{1EF53E50-2DBE-4973-9354-49980A5518F2}" destId="{C2BCA95C-97ED-4B73-AF9D-9719AC2D34E9}" srcOrd="1" destOrd="0" presId="urn:microsoft.com/office/officeart/2005/8/layout/process1"/>
    <dgm:cxn modelId="{4D7EF92E-3538-473B-9ABA-A5858E273CDC}" srcId="{5C79D6F9-CC32-4AC9-B3BB-4E17AE41A466}" destId="{14974140-4CA1-4FB1-A1A2-FB7D4C8B7446}" srcOrd="5" destOrd="0" parTransId="{26EB7D48-8393-4630-9703-9D50CCC52D65}" sibTransId="{20826515-17CA-4255-89A1-9229051A21B9}"/>
    <dgm:cxn modelId="{5D08AE3D-1AED-42CD-833B-2010CAEB529F}" type="presOf" srcId="{48DDA886-B068-4338-B50D-E9117911BF1C}" destId="{7694AB3E-A219-4AEE-B8A9-48EBDEBBCEC6}" srcOrd="0" destOrd="0" presId="urn:microsoft.com/office/officeart/2005/8/layout/process1"/>
    <dgm:cxn modelId="{A5CD5A5E-B4E4-4D6E-A5A1-228885E0956D}" type="presOf" srcId="{3F9F8E9D-6FF2-492A-AEF3-5DFB6C0BF77E}" destId="{0B394174-B635-42D7-BD2E-4B78459CC353}" srcOrd="0" destOrd="0" presId="urn:microsoft.com/office/officeart/2005/8/layout/process1"/>
    <dgm:cxn modelId="{D6880564-9DE1-43D0-B9A9-7CF4F3B17FB7}" type="presOf" srcId="{87FE502C-626D-4987-9AED-71C444F9F825}" destId="{6E2C5A80-31D1-4600-954E-C3C8ACFECDA9}" srcOrd="0" destOrd="0" presId="urn:microsoft.com/office/officeart/2005/8/layout/process1"/>
    <dgm:cxn modelId="{AFABB66F-36BE-4557-ADAF-F8D825A64419}" type="presOf" srcId="{2964DA0C-C79A-46C4-9196-EEF07CAAEDD1}" destId="{45770953-6078-4838-90D2-C406BFB7A052}" srcOrd="0" destOrd="0" presId="urn:microsoft.com/office/officeart/2005/8/layout/process1"/>
    <dgm:cxn modelId="{B336D671-86E3-45B0-A203-B2856C75599F}" type="presOf" srcId="{48DDA886-B068-4338-B50D-E9117911BF1C}" destId="{B641FA86-B5E5-4852-B706-8BC3FF425FD1}" srcOrd="1" destOrd="0" presId="urn:microsoft.com/office/officeart/2005/8/layout/process1"/>
    <dgm:cxn modelId="{4258FA5A-CD54-4E3F-B7EA-1741440CD4D3}" type="presOf" srcId="{1EF53E50-2DBE-4973-9354-49980A5518F2}" destId="{FD762D49-5BE3-4954-AB51-146ED42DCDB8}" srcOrd="0" destOrd="0" presId="urn:microsoft.com/office/officeart/2005/8/layout/process1"/>
    <dgm:cxn modelId="{1AF2EDA1-C84B-4C8F-BCC3-20B09E5E7294}" type="presOf" srcId="{14974140-4CA1-4FB1-A1A2-FB7D4C8B7446}" destId="{1628E11E-086E-4320-974C-937E49E0F191}" srcOrd="0" destOrd="0" presId="urn:microsoft.com/office/officeart/2005/8/layout/process1"/>
    <dgm:cxn modelId="{24D8B0A3-4ADA-443F-BBC8-568158BC6D2C}" type="presOf" srcId="{C53C73B1-E897-496C-B328-C5CE0B6EDA4C}" destId="{D53498DE-5E90-4C45-B81D-E89F4812CECE}" srcOrd="0" destOrd="0" presId="urn:microsoft.com/office/officeart/2005/8/layout/process1"/>
    <dgm:cxn modelId="{06E46EA4-56F3-4740-A887-53C09E729542}" srcId="{5C79D6F9-CC32-4AC9-B3BB-4E17AE41A466}" destId="{2964DA0C-C79A-46C4-9196-EEF07CAAEDD1}" srcOrd="3" destOrd="0" parTransId="{12D72D4A-D438-4DA5-AC1E-BFF630581C3A}" sibTransId="{6C37032F-0354-4A0C-B2AA-C28155D4C913}"/>
    <dgm:cxn modelId="{41A742B7-C8F4-4F9F-AA14-9E87F8F7743A}" type="presOf" srcId="{377F3D01-B65E-42E6-834E-A119C65A20E2}" destId="{7B86E0EC-413B-45A1-A15D-D19CCB8A522A}" srcOrd="0" destOrd="0" presId="urn:microsoft.com/office/officeart/2005/8/layout/process1"/>
    <dgm:cxn modelId="{9FAF5BC2-8018-4B56-817F-A858E5115E89}" type="presOf" srcId="{6C37032F-0354-4A0C-B2AA-C28155D4C913}" destId="{32C45896-73E0-4640-8D45-959B1461018E}" srcOrd="1" destOrd="0" presId="urn:microsoft.com/office/officeart/2005/8/layout/process1"/>
    <dgm:cxn modelId="{EE7F0ED6-BC46-4D4A-B787-2DA4C2A57C3B}" srcId="{5C79D6F9-CC32-4AC9-B3BB-4E17AE41A466}" destId="{377F3D01-B65E-42E6-834E-A119C65A20E2}" srcOrd="0" destOrd="0" parTransId="{BC3EBEA1-E4B5-43E1-85AB-952B1BE2F3EC}" sibTransId="{48DDA886-B068-4338-B50D-E9117911BF1C}"/>
    <dgm:cxn modelId="{F355C6D7-4FC4-4BAD-A02C-7EF3F45F896D}" type="presOf" srcId="{6C37032F-0354-4A0C-B2AA-C28155D4C913}" destId="{1E2CC540-A891-4D4E-B8EC-DD0DCD72E26D}" srcOrd="0" destOrd="0" presId="urn:microsoft.com/office/officeart/2005/8/layout/process1"/>
    <dgm:cxn modelId="{B0A02ADB-7C11-43A0-BA0C-2927A3F38399}" srcId="{5C79D6F9-CC32-4AC9-B3BB-4E17AE41A466}" destId="{D98120A1-E85E-42D1-89C7-384BF775C9D6}" srcOrd="1" destOrd="0" parTransId="{39000780-5A18-4A7D-8C3D-D505F7DDA91E}" sibTransId="{1EF53E50-2DBE-4973-9354-49980A5518F2}"/>
    <dgm:cxn modelId="{2EDE8DDB-B79C-48A5-9FDF-4799EAA628AA}" srcId="{5C79D6F9-CC32-4AC9-B3BB-4E17AE41A466}" destId="{C53C73B1-E897-496C-B328-C5CE0B6EDA4C}" srcOrd="2" destOrd="0" parTransId="{D77534BC-30B3-45DE-B650-6309FA9D1F90}" sibTransId="{87FE502C-626D-4987-9AED-71C444F9F825}"/>
    <dgm:cxn modelId="{615E4BDD-B6BD-46B2-BA77-EC7357B58590}" type="presOf" srcId="{7E5716F4-E5E4-4541-8071-E20DD58DF25F}" destId="{58C8FA93-7510-4404-A37D-6A70ED496B02}" srcOrd="0" destOrd="0" presId="urn:microsoft.com/office/officeart/2005/8/layout/process1"/>
    <dgm:cxn modelId="{C82943EA-2A1B-4EBB-910C-4B6BA44A2ACC}" srcId="{5C79D6F9-CC32-4AC9-B3BB-4E17AE41A466}" destId="{3F9F8E9D-6FF2-492A-AEF3-5DFB6C0BF77E}" srcOrd="4" destOrd="0" parTransId="{5D510298-5AAF-4B6E-9053-B98E26D316D4}" sibTransId="{7E5716F4-E5E4-4541-8071-E20DD58DF25F}"/>
    <dgm:cxn modelId="{939128FD-2F44-4554-B8E0-3382DE284FFB}" type="presOf" srcId="{7E5716F4-E5E4-4541-8071-E20DD58DF25F}" destId="{30DF2D63-60B9-4129-9AB7-6F33157895CD}" srcOrd="1" destOrd="0" presId="urn:microsoft.com/office/officeart/2005/8/layout/process1"/>
    <dgm:cxn modelId="{C8572D1C-A82D-4965-99EE-6629154B843E}" type="presParOf" srcId="{69DD8B05-3C98-4AE2-B428-E4C1F7BF57A3}" destId="{7B86E0EC-413B-45A1-A15D-D19CCB8A522A}" srcOrd="0" destOrd="0" presId="urn:microsoft.com/office/officeart/2005/8/layout/process1"/>
    <dgm:cxn modelId="{13008A6D-A6B4-47FD-B473-7BEB2960B23C}" type="presParOf" srcId="{69DD8B05-3C98-4AE2-B428-E4C1F7BF57A3}" destId="{7694AB3E-A219-4AEE-B8A9-48EBDEBBCEC6}" srcOrd="1" destOrd="0" presId="urn:microsoft.com/office/officeart/2005/8/layout/process1"/>
    <dgm:cxn modelId="{C1DFAAA3-FB0A-476F-A520-902FF7BA5609}" type="presParOf" srcId="{7694AB3E-A219-4AEE-B8A9-48EBDEBBCEC6}" destId="{B641FA86-B5E5-4852-B706-8BC3FF425FD1}" srcOrd="0" destOrd="0" presId="urn:microsoft.com/office/officeart/2005/8/layout/process1"/>
    <dgm:cxn modelId="{FA9562F4-6917-4034-8672-3F6D074454E4}" type="presParOf" srcId="{69DD8B05-3C98-4AE2-B428-E4C1F7BF57A3}" destId="{5381E99C-CFFE-4C7C-9402-09172ED6A987}" srcOrd="2" destOrd="0" presId="urn:microsoft.com/office/officeart/2005/8/layout/process1"/>
    <dgm:cxn modelId="{BBC957F0-2038-4AD9-A7E4-4E4DD1AFFA6B}" type="presParOf" srcId="{69DD8B05-3C98-4AE2-B428-E4C1F7BF57A3}" destId="{FD762D49-5BE3-4954-AB51-146ED42DCDB8}" srcOrd="3" destOrd="0" presId="urn:microsoft.com/office/officeart/2005/8/layout/process1"/>
    <dgm:cxn modelId="{37F80217-974B-46C3-9B72-4D6355C03F48}" type="presParOf" srcId="{FD762D49-5BE3-4954-AB51-146ED42DCDB8}" destId="{C2BCA95C-97ED-4B73-AF9D-9719AC2D34E9}" srcOrd="0" destOrd="0" presId="urn:microsoft.com/office/officeart/2005/8/layout/process1"/>
    <dgm:cxn modelId="{8D654092-736E-4D64-AE27-FC81977B43BC}" type="presParOf" srcId="{69DD8B05-3C98-4AE2-B428-E4C1F7BF57A3}" destId="{D53498DE-5E90-4C45-B81D-E89F4812CECE}" srcOrd="4" destOrd="0" presId="urn:microsoft.com/office/officeart/2005/8/layout/process1"/>
    <dgm:cxn modelId="{A910BE07-3AAD-4C69-9DA7-1A4D6388FCBC}" type="presParOf" srcId="{69DD8B05-3C98-4AE2-B428-E4C1F7BF57A3}" destId="{6E2C5A80-31D1-4600-954E-C3C8ACFECDA9}" srcOrd="5" destOrd="0" presId="urn:microsoft.com/office/officeart/2005/8/layout/process1"/>
    <dgm:cxn modelId="{43601F02-6938-4572-B18A-CD447993E470}" type="presParOf" srcId="{6E2C5A80-31D1-4600-954E-C3C8ACFECDA9}" destId="{3AED5AFB-67B7-47AD-9E4E-98783D798ACD}" srcOrd="0" destOrd="0" presId="urn:microsoft.com/office/officeart/2005/8/layout/process1"/>
    <dgm:cxn modelId="{22C81B42-61E0-4062-A457-43055AE6ACBC}" type="presParOf" srcId="{69DD8B05-3C98-4AE2-B428-E4C1F7BF57A3}" destId="{45770953-6078-4838-90D2-C406BFB7A052}" srcOrd="6" destOrd="0" presId="urn:microsoft.com/office/officeart/2005/8/layout/process1"/>
    <dgm:cxn modelId="{36D5539C-2880-4A22-A789-76FB109D040C}" type="presParOf" srcId="{69DD8B05-3C98-4AE2-B428-E4C1F7BF57A3}" destId="{1E2CC540-A891-4D4E-B8EC-DD0DCD72E26D}" srcOrd="7" destOrd="0" presId="urn:microsoft.com/office/officeart/2005/8/layout/process1"/>
    <dgm:cxn modelId="{A7618E11-15BD-42FA-A3B7-628F5C053ADC}" type="presParOf" srcId="{1E2CC540-A891-4D4E-B8EC-DD0DCD72E26D}" destId="{32C45896-73E0-4640-8D45-959B1461018E}" srcOrd="0" destOrd="0" presId="urn:microsoft.com/office/officeart/2005/8/layout/process1"/>
    <dgm:cxn modelId="{1651ABC8-11F4-4F9B-9630-C4D47ADD2FE1}" type="presParOf" srcId="{69DD8B05-3C98-4AE2-B428-E4C1F7BF57A3}" destId="{0B394174-B635-42D7-BD2E-4B78459CC353}" srcOrd="8" destOrd="0" presId="urn:microsoft.com/office/officeart/2005/8/layout/process1"/>
    <dgm:cxn modelId="{06ED45EB-E32A-466A-B1CF-6C2629927F36}" type="presParOf" srcId="{69DD8B05-3C98-4AE2-B428-E4C1F7BF57A3}" destId="{58C8FA93-7510-4404-A37D-6A70ED496B02}" srcOrd="9" destOrd="0" presId="urn:microsoft.com/office/officeart/2005/8/layout/process1"/>
    <dgm:cxn modelId="{D0B26F72-4AAC-4344-ADC0-49A6E2FBEBFD}" type="presParOf" srcId="{58C8FA93-7510-4404-A37D-6A70ED496B02}" destId="{30DF2D63-60B9-4129-9AB7-6F33157895CD}" srcOrd="0" destOrd="0" presId="urn:microsoft.com/office/officeart/2005/8/layout/process1"/>
    <dgm:cxn modelId="{009E36F2-1C82-452E-8A47-285D06A4FF11}" type="presParOf" srcId="{69DD8B05-3C98-4AE2-B428-E4C1F7BF57A3}" destId="{1628E11E-086E-4320-974C-937E49E0F191}" srcOrd="10" destOrd="0" presId="urn:microsoft.com/office/officeart/2005/8/layout/process1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ECF078-959B-4922-A719-2520BC942EAA}">
      <dsp:nvSpPr>
        <dsp:cNvPr id="0" name=""/>
        <dsp:cNvSpPr/>
      </dsp:nvSpPr>
      <dsp:spPr>
        <a:xfrm>
          <a:off x="777703" y="184357"/>
          <a:ext cx="11280682" cy="4489635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17948F-6621-4981-828E-12ACBA1633FF}">
      <dsp:nvSpPr>
        <dsp:cNvPr id="0" name=""/>
        <dsp:cNvSpPr/>
      </dsp:nvSpPr>
      <dsp:spPr>
        <a:xfrm>
          <a:off x="41593" y="1462398"/>
          <a:ext cx="753743" cy="1869597"/>
        </a:xfrm>
        <a:prstGeom prst="roundRect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>
              <a:solidFill>
                <a:schemeClr val="bg1"/>
              </a:solidFill>
            </a:rPr>
            <a:t>Osaksi TIJO- tiimiä</a:t>
          </a:r>
        </a:p>
      </dsp:txBody>
      <dsp:txXfrm>
        <a:off x="78388" y="1499193"/>
        <a:ext cx="680153" cy="1796007"/>
      </dsp:txXfrm>
    </dsp:sp>
    <dsp:sp modelId="{66A285A6-953B-4E8F-963F-7776B600727C}">
      <dsp:nvSpPr>
        <dsp:cNvPr id="0" name=""/>
        <dsp:cNvSpPr/>
      </dsp:nvSpPr>
      <dsp:spPr>
        <a:xfrm>
          <a:off x="876878" y="1448750"/>
          <a:ext cx="1148596" cy="1869597"/>
        </a:xfrm>
        <a:prstGeom prst="roundRect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>
              <a:solidFill>
                <a:schemeClr val="bg1"/>
              </a:solidFill>
            </a:rPr>
            <a:t>Toimeksianto projektiryhmän perustamiseksi</a:t>
          </a:r>
        </a:p>
      </dsp:txBody>
      <dsp:txXfrm>
        <a:off x="932948" y="1504820"/>
        <a:ext cx="1036456" cy="1757457"/>
      </dsp:txXfrm>
    </dsp:sp>
    <dsp:sp modelId="{DF96233E-8251-4C7F-BBA7-1BDDC07D52AE}">
      <dsp:nvSpPr>
        <dsp:cNvPr id="0" name=""/>
        <dsp:cNvSpPr/>
      </dsp:nvSpPr>
      <dsp:spPr>
        <a:xfrm>
          <a:off x="2113128" y="1448750"/>
          <a:ext cx="988136" cy="1869597"/>
        </a:xfrm>
        <a:prstGeom prst="roundRect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>
              <a:solidFill>
                <a:schemeClr val="bg1"/>
              </a:solidFill>
            </a:rPr>
            <a:t>21.12.2023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>
              <a:solidFill>
                <a:schemeClr val="bg1"/>
              </a:solidFill>
            </a:rPr>
            <a:t>Ennakko-tapaaminen</a:t>
          </a:r>
        </a:p>
      </dsp:txBody>
      <dsp:txXfrm>
        <a:off x="2161365" y="1496987"/>
        <a:ext cx="891662" cy="1773123"/>
      </dsp:txXfrm>
    </dsp:sp>
    <dsp:sp modelId="{F5A7F021-759E-4BA8-897B-3CE7891AC3BA}">
      <dsp:nvSpPr>
        <dsp:cNvPr id="0" name=""/>
        <dsp:cNvSpPr/>
      </dsp:nvSpPr>
      <dsp:spPr>
        <a:xfrm>
          <a:off x="3205460" y="1448750"/>
          <a:ext cx="891497" cy="18695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2.2.2024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1. kokous</a:t>
          </a:r>
        </a:p>
      </dsp:txBody>
      <dsp:txXfrm>
        <a:off x="3248979" y="1492269"/>
        <a:ext cx="804459" cy="1782559"/>
      </dsp:txXfrm>
    </dsp:sp>
    <dsp:sp modelId="{66C73999-A3FB-4B5C-84F0-692A51926F2C}">
      <dsp:nvSpPr>
        <dsp:cNvPr id="0" name=""/>
        <dsp:cNvSpPr/>
      </dsp:nvSpPr>
      <dsp:spPr>
        <a:xfrm>
          <a:off x="4161175" y="1448750"/>
          <a:ext cx="891497" cy="18695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5.3.2024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2. kokous</a:t>
          </a:r>
        </a:p>
      </dsp:txBody>
      <dsp:txXfrm>
        <a:off x="4204694" y="1492269"/>
        <a:ext cx="804459" cy="1782559"/>
      </dsp:txXfrm>
    </dsp:sp>
    <dsp:sp modelId="{5729A3CB-5DE0-4937-8FB6-5BC2E464694D}">
      <dsp:nvSpPr>
        <dsp:cNvPr id="0" name=""/>
        <dsp:cNvSpPr/>
      </dsp:nvSpPr>
      <dsp:spPr>
        <a:xfrm>
          <a:off x="5136707" y="1466100"/>
          <a:ext cx="891497" cy="18695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12.4.2024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3. kokous</a:t>
          </a:r>
        </a:p>
      </dsp:txBody>
      <dsp:txXfrm>
        <a:off x="5180226" y="1509619"/>
        <a:ext cx="804459" cy="1782559"/>
      </dsp:txXfrm>
    </dsp:sp>
    <dsp:sp modelId="{3FD34792-E8D1-4EB5-B518-592EF66A0C67}">
      <dsp:nvSpPr>
        <dsp:cNvPr id="0" name=""/>
        <dsp:cNvSpPr/>
      </dsp:nvSpPr>
      <dsp:spPr>
        <a:xfrm>
          <a:off x="6114904" y="1441805"/>
          <a:ext cx="891497" cy="1857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2.5.2024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4. kokous</a:t>
          </a:r>
        </a:p>
      </dsp:txBody>
      <dsp:txXfrm>
        <a:off x="6158423" y="1485324"/>
        <a:ext cx="804459" cy="1770425"/>
      </dsp:txXfrm>
    </dsp:sp>
    <dsp:sp modelId="{9F91D93D-2A3B-4661-A82D-663496744275}">
      <dsp:nvSpPr>
        <dsp:cNvPr id="0" name=""/>
        <dsp:cNvSpPr/>
      </dsp:nvSpPr>
      <dsp:spPr>
        <a:xfrm>
          <a:off x="7071556" y="1441805"/>
          <a:ext cx="891497" cy="18695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11.6.2024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5. kokous</a:t>
          </a:r>
        </a:p>
      </dsp:txBody>
      <dsp:txXfrm>
        <a:off x="7115075" y="1485324"/>
        <a:ext cx="804459" cy="1782540"/>
      </dsp:txXfrm>
    </dsp:sp>
    <dsp:sp modelId="{0C1600F6-A2ED-4E4B-91E3-D732F87D35A4}">
      <dsp:nvSpPr>
        <dsp:cNvPr id="0" name=""/>
        <dsp:cNvSpPr/>
      </dsp:nvSpPr>
      <dsp:spPr>
        <a:xfrm>
          <a:off x="8039435" y="1471372"/>
          <a:ext cx="891497" cy="18469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5.9.2024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6. kokous</a:t>
          </a:r>
        </a:p>
      </dsp:txBody>
      <dsp:txXfrm>
        <a:off x="8082954" y="1514891"/>
        <a:ext cx="804459" cy="1759937"/>
      </dsp:txXfrm>
    </dsp:sp>
    <dsp:sp modelId="{E4C0C2D3-92E2-4BDD-920D-0DDB6BDEA5F2}">
      <dsp:nvSpPr>
        <dsp:cNvPr id="0" name=""/>
        <dsp:cNvSpPr/>
      </dsp:nvSpPr>
      <dsp:spPr>
        <a:xfrm>
          <a:off x="8997935" y="1883553"/>
          <a:ext cx="891497" cy="8472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26.9.2024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7. kokous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Peruttu</a:t>
          </a:r>
        </a:p>
      </dsp:txBody>
      <dsp:txXfrm>
        <a:off x="9039296" y="1924914"/>
        <a:ext cx="808775" cy="764560"/>
      </dsp:txXfrm>
    </dsp:sp>
    <dsp:sp modelId="{4F8E3CC4-BC1F-4433-A2A8-FDAB9C060697}">
      <dsp:nvSpPr>
        <dsp:cNvPr id="0" name=""/>
        <dsp:cNvSpPr/>
      </dsp:nvSpPr>
      <dsp:spPr>
        <a:xfrm>
          <a:off x="9959769" y="1441795"/>
          <a:ext cx="891497" cy="18695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10.10.2024</a:t>
          </a:r>
          <a:br>
            <a:rPr lang="fi-FI" sz="1100" kern="1200"/>
          </a:br>
          <a:r>
            <a:rPr lang="fi-FI" sz="1100" kern="1200"/>
            <a:t>8. kokous</a:t>
          </a:r>
        </a:p>
      </dsp:txBody>
      <dsp:txXfrm>
        <a:off x="10003288" y="1485314"/>
        <a:ext cx="804459" cy="1782559"/>
      </dsp:txXfrm>
    </dsp:sp>
    <dsp:sp modelId="{599BCBA0-678C-4CA7-9533-ED12175D7B9E}">
      <dsp:nvSpPr>
        <dsp:cNvPr id="0" name=""/>
        <dsp:cNvSpPr/>
      </dsp:nvSpPr>
      <dsp:spPr>
        <a:xfrm>
          <a:off x="10951272" y="1448750"/>
          <a:ext cx="891497" cy="18695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12.12.2024</a:t>
          </a:r>
          <a:br>
            <a:rPr lang="fi-FI" sz="1100" kern="1200"/>
          </a:br>
          <a:r>
            <a:rPr lang="fi-FI" sz="1100" kern="1200"/>
            <a:t>9. kokous</a:t>
          </a:r>
        </a:p>
      </dsp:txBody>
      <dsp:txXfrm>
        <a:off x="10994791" y="1492269"/>
        <a:ext cx="804459" cy="17825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6E0EC-413B-45A1-A15D-D19CCB8A522A}">
      <dsp:nvSpPr>
        <dsp:cNvPr id="0" name=""/>
        <dsp:cNvSpPr/>
      </dsp:nvSpPr>
      <dsp:spPr>
        <a:xfrm>
          <a:off x="4584" y="1154861"/>
          <a:ext cx="1421334" cy="8528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30.1.25</a:t>
          </a:r>
        </a:p>
      </dsp:txBody>
      <dsp:txXfrm>
        <a:off x="29562" y="1179839"/>
        <a:ext cx="1371378" cy="802844"/>
      </dsp:txXfrm>
    </dsp:sp>
    <dsp:sp modelId="{7694AB3E-A219-4AEE-B8A9-48EBDEBBCEC6}">
      <dsp:nvSpPr>
        <dsp:cNvPr id="0" name=""/>
        <dsp:cNvSpPr/>
      </dsp:nvSpPr>
      <dsp:spPr>
        <a:xfrm>
          <a:off x="1568053" y="1405015"/>
          <a:ext cx="301322" cy="3524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1568053" y="1475513"/>
        <a:ext cx="210925" cy="211495"/>
      </dsp:txXfrm>
    </dsp:sp>
    <dsp:sp modelId="{5381E99C-CFFE-4C7C-9402-09172ED6A987}">
      <dsp:nvSpPr>
        <dsp:cNvPr id="0" name=""/>
        <dsp:cNvSpPr/>
      </dsp:nvSpPr>
      <dsp:spPr>
        <a:xfrm>
          <a:off x="1994453" y="1154861"/>
          <a:ext cx="1421334" cy="8528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28.3.25</a:t>
          </a:r>
        </a:p>
      </dsp:txBody>
      <dsp:txXfrm>
        <a:off x="2019431" y="1179839"/>
        <a:ext cx="1371378" cy="802844"/>
      </dsp:txXfrm>
    </dsp:sp>
    <dsp:sp modelId="{FD762D49-5BE3-4954-AB51-146ED42DCDB8}">
      <dsp:nvSpPr>
        <dsp:cNvPr id="0" name=""/>
        <dsp:cNvSpPr/>
      </dsp:nvSpPr>
      <dsp:spPr>
        <a:xfrm>
          <a:off x="3557921" y="1405015"/>
          <a:ext cx="301322" cy="3524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3557921" y="1475513"/>
        <a:ext cx="210925" cy="211495"/>
      </dsp:txXfrm>
    </dsp:sp>
    <dsp:sp modelId="{D53498DE-5E90-4C45-B81D-E89F4812CECE}">
      <dsp:nvSpPr>
        <dsp:cNvPr id="0" name=""/>
        <dsp:cNvSpPr/>
      </dsp:nvSpPr>
      <dsp:spPr>
        <a:xfrm>
          <a:off x="3984322" y="1154861"/>
          <a:ext cx="1421334" cy="8528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27.5.25</a:t>
          </a:r>
        </a:p>
      </dsp:txBody>
      <dsp:txXfrm>
        <a:off x="4009300" y="1179839"/>
        <a:ext cx="1371378" cy="802844"/>
      </dsp:txXfrm>
    </dsp:sp>
    <dsp:sp modelId="{6E2C5A80-31D1-4600-954E-C3C8ACFECDA9}">
      <dsp:nvSpPr>
        <dsp:cNvPr id="0" name=""/>
        <dsp:cNvSpPr/>
      </dsp:nvSpPr>
      <dsp:spPr>
        <a:xfrm>
          <a:off x="5547790" y="1405015"/>
          <a:ext cx="301322" cy="3524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5547790" y="1475513"/>
        <a:ext cx="210925" cy="211495"/>
      </dsp:txXfrm>
    </dsp:sp>
    <dsp:sp modelId="{45770953-6078-4838-90D2-C406BFB7A052}">
      <dsp:nvSpPr>
        <dsp:cNvPr id="0" name=""/>
        <dsp:cNvSpPr/>
      </dsp:nvSpPr>
      <dsp:spPr>
        <a:xfrm>
          <a:off x="5974190" y="1154861"/>
          <a:ext cx="1421334" cy="8528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28.11.25</a:t>
          </a:r>
        </a:p>
      </dsp:txBody>
      <dsp:txXfrm>
        <a:off x="5999168" y="1179839"/>
        <a:ext cx="1371378" cy="802844"/>
      </dsp:txXfrm>
    </dsp:sp>
    <dsp:sp modelId="{1E2CC540-A891-4D4E-B8EC-DD0DCD72E26D}">
      <dsp:nvSpPr>
        <dsp:cNvPr id="0" name=""/>
        <dsp:cNvSpPr/>
      </dsp:nvSpPr>
      <dsp:spPr>
        <a:xfrm>
          <a:off x="7537658" y="1405015"/>
          <a:ext cx="301322" cy="3524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7537658" y="1475513"/>
        <a:ext cx="210925" cy="211495"/>
      </dsp:txXfrm>
    </dsp:sp>
    <dsp:sp modelId="{0B394174-B635-42D7-BD2E-4B78459CC353}">
      <dsp:nvSpPr>
        <dsp:cNvPr id="0" name=""/>
        <dsp:cNvSpPr/>
      </dsp:nvSpPr>
      <dsp:spPr>
        <a:xfrm>
          <a:off x="7964059" y="1154861"/>
          <a:ext cx="1421334" cy="8528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28.11.25</a:t>
          </a:r>
        </a:p>
      </dsp:txBody>
      <dsp:txXfrm>
        <a:off x="7989037" y="1179839"/>
        <a:ext cx="1371378" cy="80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6E0EC-413B-45A1-A15D-D19CCB8A522A}">
      <dsp:nvSpPr>
        <dsp:cNvPr id="0" name=""/>
        <dsp:cNvSpPr/>
      </dsp:nvSpPr>
      <dsp:spPr>
        <a:xfrm>
          <a:off x="4579" y="790395"/>
          <a:ext cx="1419529" cy="145058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14.2.25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Suunnittelu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800" kern="1200" dirty="0"/>
        </a:p>
      </dsp:txBody>
      <dsp:txXfrm>
        <a:off x="46156" y="831972"/>
        <a:ext cx="1336375" cy="1367427"/>
      </dsp:txXfrm>
    </dsp:sp>
    <dsp:sp modelId="{7694AB3E-A219-4AEE-B8A9-48EBDEBBCEC6}">
      <dsp:nvSpPr>
        <dsp:cNvPr id="0" name=""/>
        <dsp:cNvSpPr/>
      </dsp:nvSpPr>
      <dsp:spPr>
        <a:xfrm>
          <a:off x="1566061" y="1339664"/>
          <a:ext cx="300940" cy="3520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400" kern="1200"/>
        </a:p>
      </dsp:txBody>
      <dsp:txXfrm>
        <a:off x="1566061" y="1410073"/>
        <a:ext cx="210658" cy="211225"/>
      </dsp:txXfrm>
    </dsp:sp>
    <dsp:sp modelId="{5381E99C-CFFE-4C7C-9402-09172ED6A987}">
      <dsp:nvSpPr>
        <dsp:cNvPr id="0" name=""/>
        <dsp:cNvSpPr/>
      </dsp:nvSpPr>
      <dsp:spPr>
        <a:xfrm>
          <a:off x="1991920" y="790395"/>
          <a:ext cx="1419529" cy="14505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28.2.25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 err="1"/>
            <a:t>Kick</a:t>
          </a:r>
          <a:r>
            <a:rPr lang="fi-FI" sz="1800" kern="1200" dirty="0"/>
            <a:t> </a:t>
          </a:r>
          <a:r>
            <a:rPr lang="fi-FI" sz="1800" kern="1200" dirty="0" err="1"/>
            <a:t>off</a:t>
          </a:r>
          <a:endParaRPr lang="fi-FI" sz="1800" kern="1200" dirty="0"/>
        </a:p>
      </dsp:txBody>
      <dsp:txXfrm>
        <a:off x="2033497" y="831972"/>
        <a:ext cx="1336375" cy="1367427"/>
      </dsp:txXfrm>
    </dsp:sp>
    <dsp:sp modelId="{FD762D49-5BE3-4954-AB51-146ED42DCDB8}">
      <dsp:nvSpPr>
        <dsp:cNvPr id="0" name=""/>
        <dsp:cNvSpPr/>
      </dsp:nvSpPr>
      <dsp:spPr>
        <a:xfrm>
          <a:off x="3553402" y="1339664"/>
          <a:ext cx="300940" cy="3520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400" kern="1200"/>
        </a:p>
      </dsp:txBody>
      <dsp:txXfrm>
        <a:off x="3553402" y="1410073"/>
        <a:ext cx="210658" cy="211225"/>
      </dsp:txXfrm>
    </dsp:sp>
    <dsp:sp modelId="{D53498DE-5E90-4C45-B81D-E89F4812CECE}">
      <dsp:nvSpPr>
        <dsp:cNvPr id="0" name=""/>
        <dsp:cNvSpPr/>
      </dsp:nvSpPr>
      <dsp:spPr>
        <a:xfrm>
          <a:off x="3979261" y="790395"/>
          <a:ext cx="1419529" cy="14505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29.4.25</a:t>
          </a:r>
        </a:p>
      </dsp:txBody>
      <dsp:txXfrm>
        <a:off x="4020838" y="831972"/>
        <a:ext cx="1336375" cy="1367427"/>
      </dsp:txXfrm>
    </dsp:sp>
    <dsp:sp modelId="{6E2C5A80-31D1-4600-954E-C3C8ACFECDA9}">
      <dsp:nvSpPr>
        <dsp:cNvPr id="0" name=""/>
        <dsp:cNvSpPr/>
      </dsp:nvSpPr>
      <dsp:spPr>
        <a:xfrm>
          <a:off x="5540743" y="1339664"/>
          <a:ext cx="300940" cy="3520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400" kern="1200"/>
        </a:p>
      </dsp:txBody>
      <dsp:txXfrm>
        <a:off x="5540743" y="1410073"/>
        <a:ext cx="210658" cy="211225"/>
      </dsp:txXfrm>
    </dsp:sp>
    <dsp:sp modelId="{45770953-6078-4838-90D2-C406BFB7A052}">
      <dsp:nvSpPr>
        <dsp:cNvPr id="0" name=""/>
        <dsp:cNvSpPr/>
      </dsp:nvSpPr>
      <dsp:spPr>
        <a:xfrm>
          <a:off x="5966602" y="790395"/>
          <a:ext cx="1419529" cy="14505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10.6.25</a:t>
          </a:r>
        </a:p>
      </dsp:txBody>
      <dsp:txXfrm>
        <a:off x="6008179" y="831972"/>
        <a:ext cx="1336375" cy="1367427"/>
      </dsp:txXfrm>
    </dsp:sp>
    <dsp:sp modelId="{1E2CC540-A891-4D4E-B8EC-DD0DCD72E26D}">
      <dsp:nvSpPr>
        <dsp:cNvPr id="0" name=""/>
        <dsp:cNvSpPr/>
      </dsp:nvSpPr>
      <dsp:spPr>
        <a:xfrm>
          <a:off x="7528084" y="1339664"/>
          <a:ext cx="300940" cy="3520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400" kern="1200"/>
        </a:p>
      </dsp:txBody>
      <dsp:txXfrm>
        <a:off x="7528084" y="1410073"/>
        <a:ext cx="210658" cy="211225"/>
      </dsp:txXfrm>
    </dsp:sp>
    <dsp:sp modelId="{0B394174-B635-42D7-BD2E-4B78459CC353}">
      <dsp:nvSpPr>
        <dsp:cNvPr id="0" name=""/>
        <dsp:cNvSpPr/>
      </dsp:nvSpPr>
      <dsp:spPr>
        <a:xfrm>
          <a:off x="7953943" y="790395"/>
          <a:ext cx="1419529" cy="14505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27.8.25</a:t>
          </a:r>
        </a:p>
      </dsp:txBody>
      <dsp:txXfrm>
        <a:off x="7995520" y="831972"/>
        <a:ext cx="1336375" cy="13674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6E0EC-413B-45A1-A15D-D19CCB8A522A}">
      <dsp:nvSpPr>
        <dsp:cNvPr id="0" name=""/>
        <dsp:cNvSpPr/>
      </dsp:nvSpPr>
      <dsp:spPr>
        <a:xfrm>
          <a:off x="0" y="1163113"/>
          <a:ext cx="1173747" cy="836295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24.2.25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Esittely</a:t>
          </a:r>
        </a:p>
      </dsp:txBody>
      <dsp:txXfrm>
        <a:off x="24494" y="1187607"/>
        <a:ext cx="1124759" cy="787307"/>
      </dsp:txXfrm>
    </dsp:sp>
    <dsp:sp modelId="{7694AB3E-A219-4AEE-B8A9-48EBDEBBCEC6}">
      <dsp:nvSpPr>
        <dsp:cNvPr id="0" name=""/>
        <dsp:cNvSpPr/>
      </dsp:nvSpPr>
      <dsp:spPr>
        <a:xfrm>
          <a:off x="1291122" y="1435716"/>
          <a:ext cx="248834" cy="291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1291122" y="1493934"/>
        <a:ext cx="174184" cy="174653"/>
      </dsp:txXfrm>
    </dsp:sp>
    <dsp:sp modelId="{5381E99C-CFFE-4C7C-9402-09172ED6A987}">
      <dsp:nvSpPr>
        <dsp:cNvPr id="0" name=""/>
        <dsp:cNvSpPr/>
      </dsp:nvSpPr>
      <dsp:spPr>
        <a:xfrm>
          <a:off x="1643246" y="1163113"/>
          <a:ext cx="1173747" cy="83629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13.3.25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Haastattelu 1</a:t>
          </a:r>
        </a:p>
      </dsp:txBody>
      <dsp:txXfrm>
        <a:off x="1667740" y="1187607"/>
        <a:ext cx="1124759" cy="787307"/>
      </dsp:txXfrm>
    </dsp:sp>
    <dsp:sp modelId="{FD762D49-5BE3-4954-AB51-146ED42DCDB8}">
      <dsp:nvSpPr>
        <dsp:cNvPr id="0" name=""/>
        <dsp:cNvSpPr/>
      </dsp:nvSpPr>
      <dsp:spPr>
        <a:xfrm>
          <a:off x="2934368" y="1435716"/>
          <a:ext cx="248834" cy="291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-187360"/>
            <a:satOff val="-26636"/>
            <a:lumOff val="186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2934368" y="1493934"/>
        <a:ext cx="174184" cy="174653"/>
      </dsp:txXfrm>
    </dsp:sp>
    <dsp:sp modelId="{D53498DE-5E90-4C45-B81D-E89F4812CECE}">
      <dsp:nvSpPr>
        <dsp:cNvPr id="0" name=""/>
        <dsp:cNvSpPr/>
      </dsp:nvSpPr>
      <dsp:spPr>
        <a:xfrm>
          <a:off x="3286492" y="1163113"/>
          <a:ext cx="1173747" cy="83629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20.3.25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Haastattelu 2</a:t>
          </a:r>
        </a:p>
      </dsp:txBody>
      <dsp:txXfrm>
        <a:off x="3310986" y="1187607"/>
        <a:ext cx="1124759" cy="787307"/>
      </dsp:txXfrm>
    </dsp:sp>
    <dsp:sp modelId="{6E2C5A80-31D1-4600-954E-C3C8ACFECDA9}">
      <dsp:nvSpPr>
        <dsp:cNvPr id="0" name=""/>
        <dsp:cNvSpPr/>
      </dsp:nvSpPr>
      <dsp:spPr>
        <a:xfrm>
          <a:off x="4577614" y="1435716"/>
          <a:ext cx="248834" cy="291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-374721"/>
            <a:satOff val="-53272"/>
            <a:lumOff val="373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4577614" y="1493934"/>
        <a:ext cx="174184" cy="174653"/>
      </dsp:txXfrm>
    </dsp:sp>
    <dsp:sp modelId="{45770953-6078-4838-90D2-C406BFB7A052}">
      <dsp:nvSpPr>
        <dsp:cNvPr id="0" name=""/>
        <dsp:cNvSpPr/>
      </dsp:nvSpPr>
      <dsp:spPr>
        <a:xfrm>
          <a:off x="4929738" y="1163113"/>
          <a:ext cx="1173747" cy="83629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12.5.25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Työpaja 1</a:t>
          </a:r>
        </a:p>
      </dsp:txBody>
      <dsp:txXfrm>
        <a:off x="4954232" y="1187607"/>
        <a:ext cx="1124759" cy="787307"/>
      </dsp:txXfrm>
    </dsp:sp>
    <dsp:sp modelId="{1E2CC540-A891-4D4E-B8EC-DD0DCD72E26D}">
      <dsp:nvSpPr>
        <dsp:cNvPr id="0" name=""/>
        <dsp:cNvSpPr/>
      </dsp:nvSpPr>
      <dsp:spPr>
        <a:xfrm>
          <a:off x="6220861" y="1435716"/>
          <a:ext cx="248834" cy="291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>
            <a:solidFill>
              <a:schemeClr val="accent4"/>
            </a:solidFill>
          </a:endParaRPr>
        </a:p>
      </dsp:txBody>
      <dsp:txXfrm>
        <a:off x="6220861" y="1493934"/>
        <a:ext cx="174184" cy="174653"/>
      </dsp:txXfrm>
    </dsp:sp>
    <dsp:sp modelId="{0B394174-B635-42D7-BD2E-4B78459CC353}">
      <dsp:nvSpPr>
        <dsp:cNvPr id="0" name=""/>
        <dsp:cNvSpPr/>
      </dsp:nvSpPr>
      <dsp:spPr>
        <a:xfrm>
          <a:off x="6572985" y="1163113"/>
          <a:ext cx="1173747" cy="83629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26.5.25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Työpaja 2 </a:t>
          </a:r>
        </a:p>
      </dsp:txBody>
      <dsp:txXfrm>
        <a:off x="6597479" y="1187607"/>
        <a:ext cx="1124759" cy="787307"/>
      </dsp:txXfrm>
    </dsp:sp>
    <dsp:sp modelId="{58C8FA93-7510-4404-A37D-6A70ED496B02}">
      <dsp:nvSpPr>
        <dsp:cNvPr id="0" name=""/>
        <dsp:cNvSpPr/>
      </dsp:nvSpPr>
      <dsp:spPr>
        <a:xfrm>
          <a:off x="7864107" y="1435716"/>
          <a:ext cx="248834" cy="291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-187360"/>
            <a:satOff val="-26636"/>
            <a:lumOff val="186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7864107" y="1493934"/>
        <a:ext cx="174184" cy="174653"/>
      </dsp:txXfrm>
    </dsp:sp>
    <dsp:sp modelId="{1628E11E-086E-4320-974C-937E49E0F191}">
      <dsp:nvSpPr>
        <dsp:cNvPr id="0" name=""/>
        <dsp:cNvSpPr/>
      </dsp:nvSpPr>
      <dsp:spPr>
        <a:xfrm>
          <a:off x="8216231" y="1163113"/>
          <a:ext cx="1173747" cy="83629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14.8.25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Työpaja 3</a:t>
          </a:r>
        </a:p>
      </dsp:txBody>
      <dsp:txXfrm>
        <a:off x="8240725" y="1187607"/>
        <a:ext cx="1124759" cy="787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2FFBE-4DD2-A149-A073-D806CEDD1BE6}" type="datetimeFigureOut">
              <a:rPr lang="en-FI" smtClean="0"/>
              <a:t>12/29/2025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3BC0E-6BF1-8F4B-9688-D5AF6B99325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2403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03BC0E-6BF1-8F4B-9688-D5AF6B99325F}" type="slidenum">
              <a:rPr lang="en-FI" smtClean="0"/>
              <a:t>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01428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1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44568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29.12.2025</a:t>
            </a:fld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09E47E-A02C-D149-8A9C-3165F6696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pic>
        <p:nvPicPr>
          <p:cNvPr id="16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045421" y="-3194373"/>
            <a:ext cx="5329890" cy="678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4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17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2D56F-4563-654C-BA93-8F3D2EEB7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74779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51529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29.12.2025</a:t>
            </a:fld>
            <a:endParaRPr lang="fi-FI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11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0515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3917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7917" y="1825625"/>
            <a:ext cx="5181600" cy="4351338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117508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51529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29.12.2025</a:t>
            </a:fld>
            <a:endParaRPr lang="fi-FI"/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7293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0D1BEB-5C05-2040-99D3-AC167E2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833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38469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29.12.2025</a:t>
            </a:fld>
            <a:endParaRPr lang="fi-FI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11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9874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AD22D8-A0C9-B24E-B617-4A9AFE99C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91871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21165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29.12.2025</a:t>
            </a:fld>
            <a:endParaRPr lang="fi-FI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12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277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2625587-C05D-DE4D-AC5C-062705CAF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6666" y="696067"/>
            <a:ext cx="3444240" cy="819431"/>
          </a:xfrm>
          <a:prstGeom prst="rect">
            <a:avLst/>
          </a:prstGeom>
        </p:spPr>
      </p:pic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56920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29.12.2025</a:t>
            </a:fld>
            <a:endParaRPr lang="fi-FI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19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1" name="Kuva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pic>
        <p:nvPicPr>
          <p:cNvPr id="23" name="Kuva 2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755" y="558015"/>
            <a:ext cx="3806880" cy="1001810"/>
          </a:xfrm>
          <a:prstGeom prst="rect">
            <a:avLst/>
          </a:prstGeom>
        </p:spPr>
      </p:pic>
      <p:pic>
        <p:nvPicPr>
          <p:cNvPr id="24" name="Kuva 23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632" y="403037"/>
            <a:ext cx="3015670" cy="125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48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047047" y="-3265615"/>
            <a:ext cx="5359023" cy="6817260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29.12.2025</a:t>
            </a:fld>
            <a:endParaRPr lang="fi-FI"/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09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85CB817-E7A0-DB47-88B9-AB588A3BE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253AAD4-34BA-0844-BC30-5DE1B02DE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3F5EDA3-63AC-234F-ADB7-6A48DB24CD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919" y="381001"/>
            <a:ext cx="4090615" cy="1459994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929912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29.12.2025</a:t>
            </a:fld>
            <a:endParaRPr lang="fi-FI"/>
          </a:p>
        </p:txBody>
      </p:sp>
      <p:sp>
        <p:nvSpPr>
          <p:cNvPr id="19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21" name="Kuva 2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755" y="558015"/>
            <a:ext cx="3806880" cy="1001810"/>
          </a:xfrm>
          <a:prstGeom prst="rect">
            <a:avLst/>
          </a:prstGeom>
        </p:spPr>
      </p:pic>
      <p:pic>
        <p:nvPicPr>
          <p:cNvPr id="22" name="Kuva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632" y="403037"/>
            <a:ext cx="3015670" cy="1259517"/>
          </a:xfrm>
          <a:prstGeom prst="rect">
            <a:avLst/>
          </a:prstGeom>
        </p:spPr>
      </p:pic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9221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17" y="1825625"/>
            <a:ext cx="5257800" cy="435133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B46F515E-8A14-D440-BA16-6CF4A8FAD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8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51529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29.12.2025</a:t>
            </a:fld>
            <a:endParaRPr lang="fi-FI"/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18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9" name="Kuva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94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323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im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8FDB6130-099B-2641-B113-534C65360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871" cy="132556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889000" dist="50800" dir="5400000" algn="ctr" rotWithShape="0">
                    <a:schemeClr val="tx1">
                      <a:alpha val="70000"/>
                    </a:schemeClr>
                  </a:outerShdw>
                </a:effectLst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820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17" y="1825625"/>
            <a:ext cx="10515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E501282-474B-CC4C-AAB1-AEFEEC20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74779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21165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29.12.2025</a:t>
            </a:fld>
            <a:endParaRPr lang="fi-FI"/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18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9" name="Kuva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924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3917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7917" y="1825625"/>
            <a:ext cx="5181600" cy="4351338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51529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29.12.2025</a:t>
            </a:fld>
            <a:endParaRPr lang="fi-FI"/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360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ED389-B006-4C40-BA9B-5D00F903C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3D36-32ED-A14F-BC50-D08E20940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7924" y="6356350"/>
            <a:ext cx="1375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latin typeface="+mn-lt"/>
                <a:cs typeface="Poppins" pitchFamily="2" charset="77"/>
              </a:defRPr>
            </a:lvl1pPr>
          </a:lstStyle>
          <a:p>
            <a:fld id="{854DE770-0CAA-EC4D-9E2B-33A618EA4BE3}" type="datetime1">
              <a:rPr lang="fi-FI" smtClean="0"/>
              <a:t>29.12.2025</a:t>
            </a:fld>
            <a:endParaRPr lang="fi-FI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A0259BBC-8171-7144-BB58-B4566BA9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72000" tIns="36000" rIns="72000" bIns="3600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4319BA5-F4DD-DB41-9A8B-E6717C0B3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882D9ED-C5D1-A148-9698-6D894D51408E}"/>
              </a:ext>
            </a:extLst>
          </p:cNvPr>
          <p:cNvSpPr txBox="1">
            <a:spLocks/>
          </p:cNvSpPr>
          <p:nvPr userDrawn="1"/>
        </p:nvSpPr>
        <p:spPr>
          <a:xfrm>
            <a:off x="9398000" y="6356350"/>
            <a:ext cx="195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204789-1DCB-0C42-9693-576AA0FAF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80172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svg"/><Relationship Id="rId1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17.png"/><Relationship Id="rId17" Type="http://schemas.openxmlformats.org/officeDocument/2006/relationships/image" Target="../media/image21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16.sv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20.svg"/><Relationship Id="rId10" Type="http://schemas.openxmlformats.org/officeDocument/2006/relationships/image" Target="../media/image15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14.svg"/><Relationship Id="rId1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18" Type="http://schemas.openxmlformats.org/officeDocument/2006/relationships/image" Target="../media/image14.svg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17" Type="http://schemas.openxmlformats.org/officeDocument/2006/relationships/image" Target="../media/image13.png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19" Type="http://schemas.openxmlformats.org/officeDocument/2006/relationships/image" Target="../media/image22.png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uorakulmio 55">
            <a:extLst>
              <a:ext uri="{FF2B5EF4-FFF2-40B4-BE49-F238E27FC236}">
                <a16:creationId xmlns:a16="http://schemas.microsoft.com/office/drawing/2014/main" id="{BAF423FB-5699-60E7-1B53-58226B920C7A}"/>
              </a:ext>
            </a:extLst>
          </p:cNvPr>
          <p:cNvSpPr/>
          <p:nvPr/>
        </p:nvSpPr>
        <p:spPr>
          <a:xfrm>
            <a:off x="836907" y="5560167"/>
            <a:ext cx="11164161" cy="717406"/>
          </a:xfrm>
          <a:prstGeom prst="rect">
            <a:avLst/>
          </a:prstGeom>
          <a:solidFill>
            <a:srgbClr val="CBE5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graphicFrame>
        <p:nvGraphicFramePr>
          <p:cNvPr id="6" name="Kaaviokuva 5">
            <a:extLst>
              <a:ext uri="{FF2B5EF4-FFF2-40B4-BE49-F238E27FC236}">
                <a16:creationId xmlns:a16="http://schemas.microsoft.com/office/drawing/2014/main" id="{5EFFB7AF-FEC6-42FF-9D76-F9471679FA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630143"/>
              </p:ext>
            </p:extLst>
          </p:nvPr>
        </p:nvGraphicFramePr>
        <p:xfrm>
          <a:off x="39302" y="806768"/>
          <a:ext cx="12064901" cy="467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6" name="Kuva 15" descr="Kokous tasaisella täytöllä">
            <a:extLst>
              <a:ext uri="{FF2B5EF4-FFF2-40B4-BE49-F238E27FC236}">
                <a16:creationId xmlns:a16="http://schemas.microsoft.com/office/drawing/2014/main" id="{B75139E9-F5FD-AB1B-5B5D-1BABD443670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25462" y="3447774"/>
            <a:ext cx="759200" cy="701022"/>
          </a:xfrm>
          <a:prstGeom prst="rect">
            <a:avLst/>
          </a:prstGeom>
        </p:spPr>
      </p:pic>
      <p:sp>
        <p:nvSpPr>
          <p:cNvPr id="17" name="Kuvaselite: Viiva 16">
            <a:extLst>
              <a:ext uri="{FF2B5EF4-FFF2-40B4-BE49-F238E27FC236}">
                <a16:creationId xmlns:a16="http://schemas.microsoft.com/office/drawing/2014/main" id="{24910D50-09D6-8B4B-1A40-96769AC69761}"/>
              </a:ext>
            </a:extLst>
          </p:cNvPr>
          <p:cNvSpPr/>
          <p:nvPr/>
        </p:nvSpPr>
        <p:spPr>
          <a:xfrm>
            <a:off x="3882370" y="1413090"/>
            <a:ext cx="1371599" cy="479764"/>
          </a:xfrm>
          <a:prstGeom prst="borderCallout1">
            <a:avLst>
              <a:gd name="adj1" fmla="val 87911"/>
              <a:gd name="adj2" fmla="val 21331"/>
              <a:gd name="adj3" fmla="val 154481"/>
              <a:gd name="adj4" fmla="val 21239"/>
            </a:avLst>
          </a:prstGeom>
          <a:solidFill>
            <a:schemeClr val="accent4">
              <a:lumMod val="75000"/>
            </a:schemeClr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>
                <a:solidFill>
                  <a:schemeClr val="bg1"/>
                </a:solidFill>
              </a:rPr>
              <a:t>Välitehtävä</a:t>
            </a:r>
          </a:p>
        </p:txBody>
      </p:sp>
      <p:sp>
        <p:nvSpPr>
          <p:cNvPr id="18" name="Kuvaselite: Viiva 17">
            <a:extLst>
              <a:ext uri="{FF2B5EF4-FFF2-40B4-BE49-F238E27FC236}">
                <a16:creationId xmlns:a16="http://schemas.microsoft.com/office/drawing/2014/main" id="{7FA9C6A6-8A7E-2BC0-1297-06F33CBDEDF3}"/>
              </a:ext>
            </a:extLst>
          </p:cNvPr>
          <p:cNvSpPr/>
          <p:nvPr/>
        </p:nvSpPr>
        <p:spPr>
          <a:xfrm>
            <a:off x="5459865" y="1417617"/>
            <a:ext cx="1435128" cy="479764"/>
          </a:xfrm>
          <a:prstGeom prst="borderCallout1">
            <a:avLst>
              <a:gd name="adj1" fmla="val 78504"/>
              <a:gd name="adj2" fmla="val 45456"/>
              <a:gd name="adj3" fmla="val 158419"/>
              <a:gd name="adj4" fmla="val 45614"/>
            </a:avLst>
          </a:prstGeom>
          <a:solidFill>
            <a:schemeClr val="accent4">
              <a:lumMod val="75000"/>
            </a:schemeClr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>
                <a:solidFill>
                  <a:schemeClr val="bg1"/>
                </a:solidFill>
              </a:rPr>
              <a:t>Välitehtävä</a:t>
            </a:r>
          </a:p>
        </p:txBody>
      </p:sp>
      <p:sp>
        <p:nvSpPr>
          <p:cNvPr id="19" name="Kuvaselite: Viiva 18">
            <a:extLst>
              <a:ext uri="{FF2B5EF4-FFF2-40B4-BE49-F238E27FC236}">
                <a16:creationId xmlns:a16="http://schemas.microsoft.com/office/drawing/2014/main" id="{470A37CA-5E30-61C3-CD72-DA4FEEEA8206}"/>
              </a:ext>
            </a:extLst>
          </p:cNvPr>
          <p:cNvSpPr/>
          <p:nvPr/>
        </p:nvSpPr>
        <p:spPr>
          <a:xfrm>
            <a:off x="7101250" y="1421111"/>
            <a:ext cx="1371599" cy="479764"/>
          </a:xfrm>
          <a:prstGeom prst="borderCallout1">
            <a:avLst>
              <a:gd name="adj1" fmla="val 94852"/>
              <a:gd name="adj2" fmla="val -29"/>
              <a:gd name="adj3" fmla="val 155014"/>
              <a:gd name="adj4" fmla="val -252"/>
            </a:avLst>
          </a:prstGeom>
          <a:solidFill>
            <a:schemeClr val="accent4">
              <a:lumMod val="75000"/>
            </a:schemeClr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>
                <a:solidFill>
                  <a:schemeClr val="bg1"/>
                </a:solidFill>
              </a:rPr>
              <a:t>Välitehtävä</a:t>
            </a:r>
          </a:p>
        </p:txBody>
      </p:sp>
      <p:pic>
        <p:nvPicPr>
          <p:cNvPr id="23" name="Kuva 22" descr="Kokous tasaisella täytöllä">
            <a:extLst>
              <a:ext uri="{FF2B5EF4-FFF2-40B4-BE49-F238E27FC236}">
                <a16:creationId xmlns:a16="http://schemas.microsoft.com/office/drawing/2014/main" id="{B7D22B97-78EE-B482-EC95-FF38C3664CE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69935" y="3422857"/>
            <a:ext cx="750857" cy="750857"/>
          </a:xfrm>
          <a:prstGeom prst="rect">
            <a:avLst/>
          </a:prstGeom>
        </p:spPr>
      </p:pic>
      <p:pic>
        <p:nvPicPr>
          <p:cNvPr id="29" name="Kuva 28" descr="Kokous tasaisella täytöllä">
            <a:extLst>
              <a:ext uri="{FF2B5EF4-FFF2-40B4-BE49-F238E27FC236}">
                <a16:creationId xmlns:a16="http://schemas.microsoft.com/office/drawing/2014/main" id="{A4F12F17-E85A-F65A-CCF1-57E36A940A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82990" y="3414465"/>
            <a:ext cx="750857" cy="750857"/>
          </a:xfrm>
          <a:prstGeom prst="rect">
            <a:avLst/>
          </a:prstGeom>
        </p:spPr>
      </p:pic>
      <p:pic>
        <p:nvPicPr>
          <p:cNvPr id="31" name="Kuva 30" descr="Kokous tasaisella täytöllä">
            <a:extLst>
              <a:ext uri="{FF2B5EF4-FFF2-40B4-BE49-F238E27FC236}">
                <a16:creationId xmlns:a16="http://schemas.microsoft.com/office/drawing/2014/main" id="{9B0FEC39-A82C-72AF-9CBE-573611BB5A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161260" y="3411142"/>
            <a:ext cx="750857" cy="750857"/>
          </a:xfrm>
          <a:prstGeom prst="rect">
            <a:avLst/>
          </a:prstGeom>
        </p:spPr>
      </p:pic>
      <p:pic>
        <p:nvPicPr>
          <p:cNvPr id="20" name="Kuva 19" descr="Verkkokokous tasaisella täytöllä">
            <a:extLst>
              <a:ext uri="{FF2B5EF4-FFF2-40B4-BE49-F238E27FC236}">
                <a16:creationId xmlns:a16="http://schemas.microsoft.com/office/drawing/2014/main" id="{D20EDB0E-30A3-41FD-1CA9-53FB5BF1542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241009" y="3439057"/>
            <a:ext cx="750858" cy="676448"/>
          </a:xfrm>
          <a:prstGeom prst="rect">
            <a:avLst/>
          </a:prstGeom>
        </p:spPr>
      </p:pic>
      <p:pic>
        <p:nvPicPr>
          <p:cNvPr id="28" name="Kuva 27" descr="Verkkokokous tasaisella täytöllä">
            <a:extLst>
              <a:ext uri="{FF2B5EF4-FFF2-40B4-BE49-F238E27FC236}">
                <a16:creationId xmlns:a16="http://schemas.microsoft.com/office/drawing/2014/main" id="{420720A8-2B28-17B6-68A6-F2E5243EED6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219864" y="3397530"/>
            <a:ext cx="750858" cy="706384"/>
          </a:xfrm>
          <a:prstGeom prst="rect">
            <a:avLst/>
          </a:prstGeom>
        </p:spPr>
      </p:pic>
      <p:pic>
        <p:nvPicPr>
          <p:cNvPr id="5" name="Kuva 4" descr="Kokous tasaisella täytöllä">
            <a:extLst>
              <a:ext uri="{FF2B5EF4-FFF2-40B4-BE49-F238E27FC236}">
                <a16:creationId xmlns:a16="http://schemas.microsoft.com/office/drawing/2014/main" id="{60B753B0-19AA-F29E-D946-5B135FA988F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240801" y="3436060"/>
            <a:ext cx="759200" cy="701022"/>
          </a:xfrm>
          <a:prstGeom prst="rect">
            <a:avLst/>
          </a:prstGeom>
        </p:spPr>
      </p:pic>
      <p:pic>
        <p:nvPicPr>
          <p:cNvPr id="8" name="Kuva 7" descr="Verkkokokous tasaisella täytöllä">
            <a:extLst>
              <a:ext uri="{FF2B5EF4-FFF2-40B4-BE49-F238E27FC236}">
                <a16:creationId xmlns:a16="http://schemas.microsoft.com/office/drawing/2014/main" id="{BD2D5081-3829-A643-024A-0A219168CEE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062880" y="3391861"/>
            <a:ext cx="750858" cy="706384"/>
          </a:xfrm>
          <a:prstGeom prst="rect">
            <a:avLst/>
          </a:prstGeom>
        </p:spPr>
      </p:pic>
      <p:sp>
        <p:nvSpPr>
          <p:cNvPr id="14" name="Rectangle 1">
            <a:extLst>
              <a:ext uri="{FF2B5EF4-FFF2-40B4-BE49-F238E27FC236}">
                <a16:creationId xmlns:a16="http://schemas.microsoft.com/office/drawing/2014/main" id="{C8805ABE-5E63-D1DF-0581-B67FAB1312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4187" y="213852"/>
            <a:ext cx="1104507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400" i="0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</a:rPr>
              <a:t>Vaikuttavuusperustaisen ohjausmallin</a:t>
            </a:r>
            <a:br>
              <a:rPr kumimoji="0" lang="fi-FI" altLang="fi-FI" sz="2400" i="0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</a:rPr>
            </a:br>
            <a:r>
              <a:rPr kumimoji="0" lang="fi-FI" altLang="fi-FI" sz="2400" i="0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</a:rPr>
              <a:t>kehittäminen 8/2023–12/2024</a:t>
            </a:r>
          </a:p>
        </p:txBody>
      </p:sp>
      <p:pic>
        <p:nvPicPr>
          <p:cNvPr id="15" name="Kuva 14" descr="Luokkahuone tasaisella täytöllä">
            <a:extLst>
              <a:ext uri="{FF2B5EF4-FFF2-40B4-BE49-F238E27FC236}">
                <a16:creationId xmlns:a16="http://schemas.microsoft.com/office/drawing/2014/main" id="{8BC71ED3-72B6-72C6-3980-B62CAD30A94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862468" y="4448789"/>
            <a:ext cx="1107440" cy="1019995"/>
          </a:xfrm>
          <a:prstGeom prst="rect">
            <a:avLst/>
          </a:prstGeom>
        </p:spPr>
      </p:pic>
      <p:pic>
        <p:nvPicPr>
          <p:cNvPr id="22" name="Kuva 21" descr="Luokkahuone tasaisella täytöllä">
            <a:extLst>
              <a:ext uri="{FF2B5EF4-FFF2-40B4-BE49-F238E27FC236}">
                <a16:creationId xmlns:a16="http://schemas.microsoft.com/office/drawing/2014/main" id="{03917586-784C-F6C9-ADE6-16D41E24F54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887689" y="4538090"/>
            <a:ext cx="1107440" cy="1019995"/>
          </a:xfrm>
          <a:prstGeom prst="rect">
            <a:avLst/>
          </a:prstGeom>
        </p:spPr>
      </p:pic>
      <p:sp>
        <p:nvSpPr>
          <p:cNvPr id="35" name="Tekstiruutu 34">
            <a:extLst>
              <a:ext uri="{FF2B5EF4-FFF2-40B4-BE49-F238E27FC236}">
                <a16:creationId xmlns:a16="http://schemas.microsoft.com/office/drawing/2014/main" id="{63F1EA48-C5E0-733A-281C-17A2AAE14D99}"/>
              </a:ext>
            </a:extLst>
          </p:cNvPr>
          <p:cNvSpPr txBox="1"/>
          <p:nvPr/>
        </p:nvSpPr>
        <p:spPr>
          <a:xfrm>
            <a:off x="6923023" y="5660879"/>
            <a:ext cx="19818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300">
                <a:latin typeface="+mn-lt"/>
                <a:cs typeface="Poppins" pitchFamily="2" charset="77"/>
              </a:rPr>
              <a:t>Vaikuttavuus tehdään arjen työssä -koulutus</a:t>
            </a:r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93156CB5-8FD0-A8F9-5452-FA4AD58288F9}"/>
              </a:ext>
            </a:extLst>
          </p:cNvPr>
          <p:cNvSpPr txBox="1"/>
          <p:nvPr/>
        </p:nvSpPr>
        <p:spPr>
          <a:xfrm>
            <a:off x="9684497" y="5577208"/>
            <a:ext cx="272989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300">
                <a:latin typeface="+mn-lt"/>
                <a:cs typeface="Poppins" pitchFamily="2" charset="77"/>
              </a:rPr>
              <a:t>Talouden ja kustannus-vaikuttavuuden johtaminen hyvinvointialueella -koulutus</a:t>
            </a:r>
          </a:p>
        </p:txBody>
      </p:sp>
      <p:pic>
        <p:nvPicPr>
          <p:cNvPr id="39" name="Kuva 38" descr="Luokkahuone tasaisella täytöllä">
            <a:extLst>
              <a:ext uri="{FF2B5EF4-FFF2-40B4-BE49-F238E27FC236}">
                <a16:creationId xmlns:a16="http://schemas.microsoft.com/office/drawing/2014/main" id="{14D6F887-5FE4-BCC4-D5D4-1CD459011DC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249636" y="4553052"/>
            <a:ext cx="1107440" cy="1019995"/>
          </a:xfrm>
          <a:prstGeom prst="rect">
            <a:avLst/>
          </a:prstGeom>
        </p:spPr>
      </p:pic>
      <p:sp>
        <p:nvSpPr>
          <p:cNvPr id="40" name="Tekstiruutu 39">
            <a:extLst>
              <a:ext uri="{FF2B5EF4-FFF2-40B4-BE49-F238E27FC236}">
                <a16:creationId xmlns:a16="http://schemas.microsoft.com/office/drawing/2014/main" id="{36DA03E3-0E04-D207-7B94-E660AE496AEB}"/>
              </a:ext>
            </a:extLst>
          </p:cNvPr>
          <p:cNvSpPr txBox="1"/>
          <p:nvPr/>
        </p:nvSpPr>
        <p:spPr>
          <a:xfrm>
            <a:off x="3277055" y="5653934"/>
            <a:ext cx="27298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300">
                <a:latin typeface="+mn-lt"/>
                <a:cs typeface="Poppins" pitchFamily="2" charset="77"/>
              </a:rPr>
              <a:t>Tiedolla johtamisen </a:t>
            </a:r>
          </a:p>
          <a:p>
            <a:pPr algn="l"/>
            <a:r>
              <a:rPr lang="fi-FI" sz="1300">
                <a:latin typeface="+mn-lt"/>
                <a:cs typeface="Poppins" pitchFamily="2" charset="77"/>
              </a:rPr>
              <a:t>verkkokurssi</a:t>
            </a:r>
          </a:p>
        </p:txBody>
      </p:sp>
      <p:cxnSp>
        <p:nvCxnSpPr>
          <p:cNvPr id="42" name="Suora nuoliyhdysviiva 41">
            <a:extLst>
              <a:ext uri="{FF2B5EF4-FFF2-40B4-BE49-F238E27FC236}">
                <a16:creationId xmlns:a16="http://schemas.microsoft.com/office/drawing/2014/main" id="{322A38B8-9B7B-1CCC-9D77-0FDC3F1D461D}"/>
              </a:ext>
            </a:extLst>
          </p:cNvPr>
          <p:cNvCxnSpPr>
            <a:cxnSpLocks/>
          </p:cNvCxnSpPr>
          <p:nvPr/>
        </p:nvCxnSpPr>
        <p:spPr>
          <a:xfrm flipV="1">
            <a:off x="4316039" y="5177010"/>
            <a:ext cx="2004167" cy="5023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Graphic 7">
            <a:extLst>
              <a:ext uri="{FF2B5EF4-FFF2-40B4-BE49-F238E27FC236}">
                <a16:creationId xmlns:a16="http://schemas.microsoft.com/office/drawing/2014/main" id="{C0CD8D2B-2A78-7374-10F4-D93AD474376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390356" y="6467966"/>
            <a:ext cx="930381" cy="221350"/>
          </a:xfrm>
          <a:prstGeom prst="rect">
            <a:avLst/>
          </a:prstGeom>
        </p:spPr>
      </p:pic>
      <p:pic>
        <p:nvPicPr>
          <p:cNvPr id="45" name="Kuva 44">
            <a:extLst>
              <a:ext uri="{FF2B5EF4-FFF2-40B4-BE49-F238E27FC236}">
                <a16:creationId xmlns:a16="http://schemas.microsoft.com/office/drawing/2014/main" id="{7574CF52-0F52-B0E4-7ABB-9F103EE68FB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117" y="6403837"/>
            <a:ext cx="1362116" cy="358451"/>
          </a:xfrm>
          <a:prstGeom prst="rect">
            <a:avLst/>
          </a:prstGeom>
        </p:spPr>
      </p:pic>
      <p:sp>
        <p:nvSpPr>
          <p:cNvPr id="47" name="Tekstiruutu 46">
            <a:extLst>
              <a:ext uri="{FF2B5EF4-FFF2-40B4-BE49-F238E27FC236}">
                <a16:creationId xmlns:a16="http://schemas.microsoft.com/office/drawing/2014/main" id="{62F7C0F6-224E-7753-05A2-A1F2ED80BCD3}"/>
              </a:ext>
            </a:extLst>
          </p:cNvPr>
          <p:cNvSpPr txBox="1"/>
          <p:nvPr/>
        </p:nvSpPr>
        <p:spPr>
          <a:xfrm>
            <a:off x="924329" y="5729553"/>
            <a:ext cx="3284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accent4">
                    <a:lumMod val="50000"/>
                  </a:schemeClr>
                </a:solidFill>
                <a:cs typeface="Poppins" pitchFamily="2" charset="77"/>
              </a:rPr>
              <a:t>Koulutukset:</a:t>
            </a:r>
          </a:p>
        </p:txBody>
      </p:sp>
      <p:sp>
        <p:nvSpPr>
          <p:cNvPr id="51" name="Tekstiruutu 50">
            <a:extLst>
              <a:ext uri="{FF2B5EF4-FFF2-40B4-BE49-F238E27FC236}">
                <a16:creationId xmlns:a16="http://schemas.microsoft.com/office/drawing/2014/main" id="{928F03B1-0AF6-97F4-6D89-1A775626D3A3}"/>
              </a:ext>
            </a:extLst>
          </p:cNvPr>
          <p:cNvSpPr txBox="1"/>
          <p:nvPr/>
        </p:nvSpPr>
        <p:spPr>
          <a:xfrm>
            <a:off x="7814385" y="4579386"/>
            <a:ext cx="1107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200" b="1" dirty="0">
                <a:solidFill>
                  <a:schemeClr val="accent4">
                    <a:lumMod val="75000"/>
                  </a:schemeClr>
                </a:solidFill>
                <a:latin typeface="+mn-lt"/>
                <a:cs typeface="Poppins" pitchFamily="2" charset="77"/>
              </a:rPr>
              <a:t>14.5.</a:t>
            </a:r>
          </a:p>
        </p:txBody>
      </p:sp>
      <p:sp>
        <p:nvSpPr>
          <p:cNvPr id="52" name="Tekstiruutu 51">
            <a:extLst>
              <a:ext uri="{FF2B5EF4-FFF2-40B4-BE49-F238E27FC236}">
                <a16:creationId xmlns:a16="http://schemas.microsoft.com/office/drawing/2014/main" id="{37B25179-15ED-F9F3-644A-EC8640F3611D}"/>
              </a:ext>
            </a:extLst>
          </p:cNvPr>
          <p:cNvSpPr txBox="1"/>
          <p:nvPr/>
        </p:nvSpPr>
        <p:spPr>
          <a:xfrm>
            <a:off x="10789164" y="4478180"/>
            <a:ext cx="1315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200" b="1" dirty="0">
                <a:solidFill>
                  <a:schemeClr val="accent4">
                    <a:lumMod val="75000"/>
                  </a:schemeClr>
                </a:solidFill>
                <a:latin typeface="+mn-lt"/>
                <a:cs typeface="Poppins" pitchFamily="2" charset="77"/>
              </a:rPr>
              <a:t>29.11.</a:t>
            </a:r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A1E4FBA2-D187-AB20-3243-21C8E72D4B7E}"/>
              </a:ext>
            </a:extLst>
          </p:cNvPr>
          <p:cNvSpPr txBox="1"/>
          <p:nvPr/>
        </p:nvSpPr>
        <p:spPr>
          <a:xfrm>
            <a:off x="4210355" y="4597258"/>
            <a:ext cx="22730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200" b="1">
                <a:solidFill>
                  <a:schemeClr val="accent4">
                    <a:lumMod val="75000"/>
                  </a:schemeClr>
                </a:solidFill>
                <a:latin typeface="+mn-lt"/>
                <a:cs typeface="Poppins" pitchFamily="2" charset="77"/>
              </a:rPr>
              <a:t>2024-2025</a:t>
            </a:r>
          </a:p>
        </p:txBody>
      </p:sp>
    </p:spTree>
    <p:extLst>
      <p:ext uri="{BB962C8B-B14F-4D97-AF65-F5344CB8AC3E}">
        <p14:creationId xmlns:p14="http://schemas.microsoft.com/office/powerpoint/2010/main" val="949457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orakulmio 28">
            <a:extLst>
              <a:ext uri="{FF2B5EF4-FFF2-40B4-BE49-F238E27FC236}">
                <a16:creationId xmlns:a16="http://schemas.microsoft.com/office/drawing/2014/main" id="{3B4CB360-6798-9BCA-8C9E-92CC78E9C1EE}"/>
              </a:ext>
            </a:extLst>
          </p:cNvPr>
          <p:cNvSpPr/>
          <p:nvPr/>
        </p:nvSpPr>
        <p:spPr>
          <a:xfrm>
            <a:off x="0" y="5483177"/>
            <a:ext cx="12192000" cy="14008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7FC19988-8CEF-5273-6ED0-98AA65E591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1786751"/>
              </p:ext>
            </p:extLst>
          </p:nvPr>
        </p:nvGraphicFramePr>
        <p:xfrm>
          <a:off x="927767" y="-197415"/>
          <a:ext cx="9389979" cy="3162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Kaaviokuva 4">
            <a:extLst>
              <a:ext uri="{FF2B5EF4-FFF2-40B4-BE49-F238E27FC236}">
                <a16:creationId xmlns:a16="http://schemas.microsoft.com/office/drawing/2014/main" id="{F3493B91-2DB3-D1A7-0ECA-7A23956CF3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7234467"/>
              </p:ext>
            </p:extLst>
          </p:nvPr>
        </p:nvGraphicFramePr>
        <p:xfrm>
          <a:off x="927767" y="1623677"/>
          <a:ext cx="9378052" cy="3031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Kaaviokuva 5">
            <a:extLst>
              <a:ext uri="{FF2B5EF4-FFF2-40B4-BE49-F238E27FC236}">
                <a16:creationId xmlns:a16="http://schemas.microsoft.com/office/drawing/2014/main" id="{8EA3AF1F-5E29-4E5B-6B7A-A4545E15DF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8053691"/>
              </p:ext>
            </p:extLst>
          </p:nvPr>
        </p:nvGraphicFramePr>
        <p:xfrm>
          <a:off x="882313" y="3084396"/>
          <a:ext cx="9389979" cy="3162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951266B7-AF3A-16DF-784B-DF07FA73D9EF}"/>
              </a:ext>
            </a:extLst>
          </p:cNvPr>
          <p:cNvSpPr txBox="1"/>
          <p:nvPr/>
        </p:nvSpPr>
        <p:spPr>
          <a:xfrm>
            <a:off x="942472" y="541073"/>
            <a:ext cx="9384631" cy="369332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i-FI" sz="18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Vaikuttavuusperustaisen ohjausmallin projektiryhmä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ECC433B3-E388-3CE0-F666-EBD76A01C3BC}"/>
              </a:ext>
            </a:extLst>
          </p:cNvPr>
          <p:cNvSpPr txBox="1"/>
          <p:nvPr/>
        </p:nvSpPr>
        <p:spPr>
          <a:xfrm>
            <a:off x="876965" y="2011058"/>
            <a:ext cx="9440782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i-FI" dirty="0"/>
              <a:t>Vaikuttavuusprojektin ohjausryhmä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3832F2DF-A5FB-850B-EFFE-D37A58AE7611}"/>
              </a:ext>
            </a:extLst>
          </p:cNvPr>
          <p:cNvSpPr txBox="1"/>
          <p:nvPr/>
        </p:nvSpPr>
        <p:spPr>
          <a:xfrm>
            <a:off x="876964" y="3912524"/>
            <a:ext cx="940067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fi-FI" dirty="0"/>
              <a:t>Sote-johtoryhmä </a:t>
            </a:r>
            <a:endParaRPr lang="fi-FI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D4403ADA-5A6A-1FAE-F37D-FA047E4F3450}"/>
              </a:ext>
            </a:extLst>
          </p:cNvPr>
          <p:cNvSpPr txBox="1"/>
          <p:nvPr/>
        </p:nvSpPr>
        <p:spPr>
          <a:xfrm>
            <a:off x="267490" y="5853448"/>
            <a:ext cx="1037234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/>
              <a:t>Häiriö-kysyntä</a:t>
            </a:r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0A34478C-0890-BD5C-65A1-9D134A3D78A1}"/>
              </a:ext>
            </a:extLst>
          </p:cNvPr>
          <p:cNvSpPr txBox="1"/>
          <p:nvPr/>
        </p:nvSpPr>
        <p:spPr>
          <a:xfrm>
            <a:off x="1391939" y="5849039"/>
            <a:ext cx="1479885" cy="9712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TIJO-verkkokurss</a:t>
            </a:r>
            <a:r>
              <a:rPr lang="fi-FI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jatko</a:t>
            </a:r>
            <a:endParaRPr lang="fi-FI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ADA35EBB-219B-DEA3-BC12-194AA4922679}"/>
              </a:ext>
            </a:extLst>
          </p:cNvPr>
          <p:cNvSpPr txBox="1"/>
          <p:nvPr/>
        </p:nvSpPr>
        <p:spPr>
          <a:xfrm>
            <a:off x="2959038" y="5856370"/>
            <a:ext cx="1355559" cy="3785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Perehdytys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575CFC63-64E1-3D00-B3FA-DEFB4E3147CB}"/>
              </a:ext>
            </a:extLst>
          </p:cNvPr>
          <p:cNvSpPr txBox="1"/>
          <p:nvPr/>
        </p:nvSpPr>
        <p:spPr>
          <a:xfrm>
            <a:off x="4401812" y="5856370"/>
            <a:ext cx="1854202" cy="6749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AVAIN-mittari-kurssi Moodleen</a:t>
            </a:r>
            <a:endParaRPr lang="fi-FI" sz="32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84735BCA-F289-A247-3923-AB9648703B0E}"/>
              </a:ext>
            </a:extLst>
          </p:cNvPr>
          <p:cNvSpPr txBox="1"/>
          <p:nvPr/>
        </p:nvSpPr>
        <p:spPr>
          <a:xfrm>
            <a:off x="6343229" y="5856370"/>
            <a:ext cx="1822587" cy="6749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Häiriökysyntä-kurssi Moodleen</a:t>
            </a:r>
            <a:endParaRPr lang="fi-FI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2FAE4832-6B0C-5CA6-56B1-5D27FDAFB440}"/>
              </a:ext>
            </a:extLst>
          </p:cNvPr>
          <p:cNvSpPr txBox="1"/>
          <p:nvPr/>
        </p:nvSpPr>
        <p:spPr>
          <a:xfrm>
            <a:off x="8253031" y="5856370"/>
            <a:ext cx="1060250" cy="6749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Laatu-rekisterit</a:t>
            </a:r>
            <a:endParaRPr lang="fi-FI" sz="32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8F2A6426-2396-70C6-7CCB-2C88485955CE}"/>
              </a:ext>
            </a:extLst>
          </p:cNvPr>
          <p:cNvSpPr txBox="1"/>
          <p:nvPr/>
        </p:nvSpPr>
        <p:spPr>
          <a:xfrm>
            <a:off x="9400495" y="5856370"/>
            <a:ext cx="2503266" cy="6749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Raporteista oivalluksiin </a:t>
            </a:r>
            <a:br>
              <a:rPr lang="fi-FI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i-FI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-koulutussarja</a:t>
            </a:r>
            <a:endParaRPr lang="fi-FI" sz="32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6" name="Kuva 25" descr="Kokous tasaisella täytöllä">
            <a:extLst>
              <a:ext uri="{FF2B5EF4-FFF2-40B4-BE49-F238E27FC236}">
                <a16:creationId xmlns:a16="http://schemas.microsoft.com/office/drawing/2014/main" id="{AB16B160-30F6-6884-3B2E-5049B5F4496C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03321" y="362620"/>
            <a:ext cx="759200" cy="701022"/>
          </a:xfrm>
          <a:prstGeom prst="rect">
            <a:avLst/>
          </a:prstGeom>
        </p:spPr>
      </p:pic>
      <p:pic>
        <p:nvPicPr>
          <p:cNvPr id="27" name="Kuva 26" descr="Kokous tasaisella täytöllä">
            <a:extLst>
              <a:ext uri="{FF2B5EF4-FFF2-40B4-BE49-F238E27FC236}">
                <a16:creationId xmlns:a16="http://schemas.microsoft.com/office/drawing/2014/main" id="{068C6C70-50CF-AD21-FD03-B7BCC5ADA72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88616" y="2017669"/>
            <a:ext cx="759200" cy="701022"/>
          </a:xfrm>
          <a:prstGeom prst="rect">
            <a:avLst/>
          </a:prstGeom>
        </p:spPr>
      </p:pic>
      <p:pic>
        <p:nvPicPr>
          <p:cNvPr id="28" name="Kuva 27" descr="Kokous tasaisella täytöllä">
            <a:extLst>
              <a:ext uri="{FF2B5EF4-FFF2-40B4-BE49-F238E27FC236}">
                <a16:creationId xmlns:a16="http://schemas.microsoft.com/office/drawing/2014/main" id="{234BB168-0506-3D68-23C7-AA89A2FE5F7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46037" y="3721460"/>
            <a:ext cx="759200" cy="701022"/>
          </a:xfrm>
          <a:prstGeom prst="rect">
            <a:avLst/>
          </a:prstGeom>
        </p:spPr>
      </p:pic>
      <p:cxnSp>
        <p:nvCxnSpPr>
          <p:cNvPr id="31" name="Suora nuoliyhdysviiva 30">
            <a:extLst>
              <a:ext uri="{FF2B5EF4-FFF2-40B4-BE49-F238E27FC236}">
                <a16:creationId xmlns:a16="http://schemas.microsoft.com/office/drawing/2014/main" id="{EA751B5E-F4CD-E13F-1695-1D2D7E36119A}"/>
              </a:ext>
            </a:extLst>
          </p:cNvPr>
          <p:cNvCxnSpPr>
            <a:cxnSpLocks/>
          </p:cNvCxnSpPr>
          <p:nvPr/>
        </p:nvCxnSpPr>
        <p:spPr>
          <a:xfrm>
            <a:off x="267490" y="5702968"/>
            <a:ext cx="11636271" cy="0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iruutu 32">
            <a:extLst>
              <a:ext uri="{FF2B5EF4-FFF2-40B4-BE49-F238E27FC236}">
                <a16:creationId xmlns:a16="http://schemas.microsoft.com/office/drawing/2014/main" id="{1D1591FD-2867-1826-7950-FDF4A38DB72A}"/>
              </a:ext>
            </a:extLst>
          </p:cNvPr>
          <p:cNvSpPr txBox="1"/>
          <p:nvPr/>
        </p:nvSpPr>
        <p:spPr>
          <a:xfrm>
            <a:off x="10545780" y="2198882"/>
            <a:ext cx="1457603" cy="1200329"/>
          </a:xfrm>
          <a:prstGeom prst="rect">
            <a:avLst/>
          </a:prstGeom>
          <a:noFill/>
          <a:ln w="127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14.10.25</a:t>
            </a:r>
          </a:p>
          <a:p>
            <a:r>
              <a:rPr lang="fi-FI" dirty="0"/>
              <a:t>Projektin </a:t>
            </a:r>
          </a:p>
          <a:p>
            <a:r>
              <a:rPr lang="fi-FI" dirty="0"/>
              <a:t>lopetus</a:t>
            </a:r>
          </a:p>
          <a:p>
            <a:pPr algn="l"/>
            <a:endParaRPr lang="fi-FI" dirty="0">
              <a:latin typeface="+mn-lt"/>
              <a:cs typeface="Poppins" pitchFamily="2" charset="77"/>
            </a:endParaRP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E51250D0-1972-A7DE-4CA6-D6FF293DC23C}"/>
              </a:ext>
            </a:extLst>
          </p:cNvPr>
          <p:cNvSpPr txBox="1"/>
          <p:nvPr/>
        </p:nvSpPr>
        <p:spPr>
          <a:xfrm>
            <a:off x="10545781" y="541073"/>
            <a:ext cx="1357980" cy="120032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endParaRPr lang="fi-FI">
              <a:solidFill>
                <a:schemeClr val="bg1"/>
              </a:solidFill>
            </a:endParaRPr>
          </a:p>
          <a:p>
            <a:r>
              <a:rPr lang="fi-FI">
                <a:solidFill>
                  <a:schemeClr val="bg1"/>
                </a:solidFill>
              </a:rPr>
              <a:t>28.11.25</a:t>
            </a:r>
          </a:p>
          <a:p>
            <a:endParaRPr lang="fi-FI">
              <a:solidFill>
                <a:schemeClr val="bg1"/>
              </a:solidFill>
            </a:endParaRPr>
          </a:p>
          <a:p>
            <a:endParaRPr lang="fi-FI">
              <a:solidFill>
                <a:schemeClr val="bg1"/>
              </a:solidFill>
            </a:endParaRP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B184E32A-2B67-7BF1-6677-A27504046C8B}"/>
              </a:ext>
            </a:extLst>
          </p:cNvPr>
          <p:cNvSpPr txBox="1"/>
          <p:nvPr/>
        </p:nvSpPr>
        <p:spPr>
          <a:xfrm>
            <a:off x="10545781" y="3912839"/>
            <a:ext cx="1357980" cy="1200329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i-FI">
                <a:solidFill>
                  <a:schemeClr val="bg1"/>
                </a:solidFill>
              </a:rPr>
              <a:t>18.9.25</a:t>
            </a:r>
          </a:p>
          <a:p>
            <a:r>
              <a:rPr lang="fi-FI">
                <a:solidFill>
                  <a:schemeClr val="bg1"/>
                </a:solidFill>
              </a:rPr>
              <a:t>Integraatio-</a:t>
            </a:r>
          </a:p>
          <a:p>
            <a:r>
              <a:rPr lang="fi-FI">
                <a:solidFill>
                  <a:schemeClr val="bg1"/>
                </a:solidFill>
              </a:rPr>
              <a:t>Ryhmä</a:t>
            </a:r>
          </a:p>
          <a:p>
            <a:endParaRPr lang="fi-FI">
              <a:solidFill>
                <a:schemeClr val="bg1"/>
              </a:solidFill>
            </a:endParaRP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8840B1A1-9C3B-8BB8-C44F-3A9070DE3C3B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652128" y="6523967"/>
            <a:ext cx="1365622" cy="359695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E9B76152-A7C2-4B74-2C28-43AD04369DE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516320" y="6612624"/>
            <a:ext cx="932769" cy="219475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3B5DCEEE-C3B5-6657-9CC5-246DE017854F}"/>
              </a:ext>
            </a:extLst>
          </p:cNvPr>
          <p:cNvSpPr/>
          <p:nvPr/>
        </p:nvSpPr>
        <p:spPr>
          <a:xfrm>
            <a:off x="1145512" y="170822"/>
            <a:ext cx="8892791" cy="32128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fi-FI" altLang="fi-FI" sz="2400" b="1" i="0" u="none" strike="noStrike" kern="1200" cap="none" spc="0" normalizeH="0" baseline="0" noProof="0" dirty="0">
                <a:ln>
                  <a:noFill/>
                </a:ln>
                <a:solidFill>
                  <a:srgbClr val="00B398">
                    <a:lumMod val="50000"/>
                  </a:srgbClr>
                </a:solidFill>
                <a:effectLst/>
                <a:uLnTx/>
                <a:uFillTx/>
                <a:latin typeface="Arial" panose="020B0604020202020204"/>
                <a:ea typeface="+mj-ea"/>
                <a:cs typeface="Poppins" pitchFamily="2" charset="77"/>
              </a:rPr>
              <a:t>Vaikuttavuusperustaisen ohjausmallin kehittäminen 2025 </a:t>
            </a:r>
            <a:endParaRPr lang="fi-FI" dirty="0">
              <a:latin typeface="+mn-lt"/>
              <a:cs typeface="Poppins" pitchFamily="2" charset="77"/>
            </a:endParaRPr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F1677F05-313B-4FFE-DFBB-851F86FAA25E}"/>
              </a:ext>
            </a:extLst>
          </p:cNvPr>
          <p:cNvGrpSpPr/>
          <p:nvPr/>
        </p:nvGrpSpPr>
        <p:grpSpPr>
          <a:xfrm>
            <a:off x="10339346" y="1206385"/>
            <a:ext cx="301322" cy="352491"/>
            <a:chOff x="7537658" y="1405015"/>
            <a:chExt cx="301322" cy="352491"/>
          </a:xfrm>
        </p:grpSpPr>
        <p:sp>
          <p:nvSpPr>
            <p:cNvPr id="14" name="Nuoli: Oikea 13">
              <a:extLst>
                <a:ext uri="{FF2B5EF4-FFF2-40B4-BE49-F238E27FC236}">
                  <a16:creationId xmlns:a16="http://schemas.microsoft.com/office/drawing/2014/main" id="{C8751518-DBF7-EE59-1D83-F2905ECD4C61}"/>
                </a:ext>
              </a:extLst>
            </p:cNvPr>
            <p:cNvSpPr/>
            <p:nvPr/>
          </p:nvSpPr>
          <p:spPr>
            <a:xfrm>
              <a:off x="7537658" y="1405015"/>
              <a:ext cx="301322" cy="352491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4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>
                <a:solidFill>
                  <a:schemeClr val="accent4"/>
                </a:solidFill>
              </a:endParaRPr>
            </a:p>
          </p:txBody>
        </p:sp>
        <p:sp>
          <p:nvSpPr>
            <p:cNvPr id="16" name="Nuoli: Oikea 4">
              <a:extLst>
                <a:ext uri="{FF2B5EF4-FFF2-40B4-BE49-F238E27FC236}">
                  <a16:creationId xmlns:a16="http://schemas.microsoft.com/office/drawing/2014/main" id="{BCC23E19-8E50-0FBD-BC8D-E3FF53D606BB}"/>
                </a:ext>
              </a:extLst>
            </p:cNvPr>
            <p:cNvSpPr txBox="1"/>
            <p:nvPr/>
          </p:nvSpPr>
          <p:spPr>
            <a:xfrm>
              <a:off x="7537658" y="1475513"/>
              <a:ext cx="210925" cy="2114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i-FI" sz="1600" kern="1200">
                <a:solidFill>
                  <a:schemeClr val="accent4"/>
                </a:solidFill>
              </a:endParaRPr>
            </a:p>
          </p:txBody>
        </p:sp>
      </p:grp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316BCBBE-74CC-BC7F-EE81-CC7B0061390F}"/>
              </a:ext>
            </a:extLst>
          </p:cNvPr>
          <p:cNvGrpSpPr/>
          <p:nvPr/>
        </p:nvGrpSpPr>
        <p:grpSpPr>
          <a:xfrm>
            <a:off x="10327103" y="2888745"/>
            <a:ext cx="301322" cy="352491"/>
            <a:chOff x="7537658" y="1405015"/>
            <a:chExt cx="301322" cy="352491"/>
          </a:xfrm>
        </p:grpSpPr>
        <p:sp>
          <p:nvSpPr>
            <p:cNvPr id="22" name="Nuoli: Oikea 21">
              <a:extLst>
                <a:ext uri="{FF2B5EF4-FFF2-40B4-BE49-F238E27FC236}">
                  <a16:creationId xmlns:a16="http://schemas.microsoft.com/office/drawing/2014/main" id="{BC2D3F09-B651-FAF9-A806-8ED0AA07093B}"/>
                </a:ext>
              </a:extLst>
            </p:cNvPr>
            <p:cNvSpPr/>
            <p:nvPr/>
          </p:nvSpPr>
          <p:spPr>
            <a:xfrm>
              <a:off x="7537658" y="1405015"/>
              <a:ext cx="301322" cy="352491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4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24" name="Nuoli: Oikea 4">
              <a:extLst>
                <a:ext uri="{FF2B5EF4-FFF2-40B4-BE49-F238E27FC236}">
                  <a16:creationId xmlns:a16="http://schemas.microsoft.com/office/drawing/2014/main" id="{5CE11EF7-9D90-B472-B465-FEF55F141A2F}"/>
                </a:ext>
              </a:extLst>
            </p:cNvPr>
            <p:cNvSpPr txBox="1"/>
            <p:nvPr/>
          </p:nvSpPr>
          <p:spPr>
            <a:xfrm>
              <a:off x="7537658" y="1475513"/>
              <a:ext cx="210925" cy="2114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i-FI" sz="1600" kern="1200"/>
            </a:p>
          </p:txBody>
        </p:sp>
      </p:grpSp>
      <p:grpSp>
        <p:nvGrpSpPr>
          <p:cNvPr id="30" name="Ryhmä 29">
            <a:extLst>
              <a:ext uri="{FF2B5EF4-FFF2-40B4-BE49-F238E27FC236}">
                <a16:creationId xmlns:a16="http://schemas.microsoft.com/office/drawing/2014/main" id="{9FB7C786-BC94-6FF1-6002-3B1612B42056}"/>
              </a:ext>
            </a:extLst>
          </p:cNvPr>
          <p:cNvGrpSpPr/>
          <p:nvPr/>
        </p:nvGrpSpPr>
        <p:grpSpPr>
          <a:xfrm>
            <a:off x="10323804" y="4487856"/>
            <a:ext cx="301322" cy="352491"/>
            <a:chOff x="7537658" y="1405015"/>
            <a:chExt cx="301322" cy="352491"/>
          </a:xfrm>
        </p:grpSpPr>
        <p:sp>
          <p:nvSpPr>
            <p:cNvPr id="32" name="Nuoli: Oikea 31">
              <a:extLst>
                <a:ext uri="{FF2B5EF4-FFF2-40B4-BE49-F238E27FC236}">
                  <a16:creationId xmlns:a16="http://schemas.microsoft.com/office/drawing/2014/main" id="{E66382B9-DEC3-9B71-B210-0641E028B65B}"/>
                </a:ext>
              </a:extLst>
            </p:cNvPr>
            <p:cNvSpPr/>
            <p:nvPr/>
          </p:nvSpPr>
          <p:spPr>
            <a:xfrm>
              <a:off x="7537658" y="1405015"/>
              <a:ext cx="301322" cy="352491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4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36" name="Nuoli: Oikea 4">
              <a:extLst>
                <a:ext uri="{FF2B5EF4-FFF2-40B4-BE49-F238E27FC236}">
                  <a16:creationId xmlns:a16="http://schemas.microsoft.com/office/drawing/2014/main" id="{01ED7028-EEFF-47BE-05F0-568AD0217F75}"/>
                </a:ext>
              </a:extLst>
            </p:cNvPr>
            <p:cNvSpPr txBox="1"/>
            <p:nvPr/>
          </p:nvSpPr>
          <p:spPr>
            <a:xfrm>
              <a:off x="7537658" y="1475513"/>
              <a:ext cx="210925" cy="2114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i-FI" sz="16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4147622824"/>
      </p:ext>
    </p:extLst>
  </p:cSld>
  <p:clrMapOvr>
    <a:masterClrMapping/>
  </p:clrMapOvr>
</p:sld>
</file>

<file path=ppt/theme/theme1.xml><?xml version="1.0" encoding="utf-8"?>
<a:theme xmlns:a="http://schemas.openxmlformats.org/drawingml/2006/main" name="SHA Sote/Vihrea">
  <a:themeElements>
    <a:clrScheme name="Satakunnan hyvinvointialue 2022">
      <a:dk1>
        <a:srgbClr val="000000"/>
      </a:dk1>
      <a:lt1>
        <a:srgbClr val="FFFFFF"/>
      </a:lt1>
      <a:dk2>
        <a:srgbClr val="3C1B44"/>
      </a:dk2>
      <a:lt2>
        <a:srgbClr val="EBEBEB"/>
      </a:lt2>
      <a:accent1>
        <a:srgbClr val="CF5CE6"/>
      </a:accent1>
      <a:accent2>
        <a:srgbClr val="1F57CC"/>
      </a:accent2>
      <a:accent3>
        <a:srgbClr val="D20A14"/>
      </a:accent3>
      <a:accent4>
        <a:srgbClr val="00B398"/>
      </a:accent4>
      <a:accent5>
        <a:srgbClr val="FFE500"/>
      </a:accent5>
      <a:accent6>
        <a:srgbClr val="FF4420"/>
      </a:accent6>
      <a:hlink>
        <a:srgbClr val="00584B"/>
      </a:hlink>
      <a:folHlink>
        <a:srgbClr val="32323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</a:spPr>
      <a:bodyPr rtlCol="0" anchor="ctr"/>
      <a:lstStyle>
        <a:defPPr algn="ctr">
          <a:defRPr dirty="0">
            <a:latin typeface="+mn-lt"/>
            <a:cs typeface="Poppins" pitchFamily="2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>
            <a:latin typeface="+mn-lt"/>
            <a:cs typeface="Poppins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ha_esityspohja_FI" id="{688E9963-8CA2-8E40-BF44-0AE8C6AD17C7}" vid="{2A56609D-893F-8E47-914B-376BAFE714F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SecurityGroups xmlns="f4b72c16-a40d-4e17-907a-3974571add12" xsi:nil="true"/>
    <lcf76f155ced4ddcb4097134ff3c332f0 xmlns="f4b72c16-a40d-4e17-907a-3974571add12" xsi:nil="true"/>
    <lcf76f155ced4ddcb4097134ff3c332f xmlns="f4b72c16-a40d-4e17-907a-3974571add12">
      <Terms xmlns="http://schemas.microsoft.com/office/infopath/2007/PartnerControls"/>
    </lcf76f155ced4ddcb4097134ff3c332f>
    <MigrationWizIdDocumentLibraryPermissions xmlns="f4b72c16-a40d-4e17-907a-3974571add12" xsi:nil="true"/>
    <MigrationWizId xmlns="f4b72c16-a40d-4e17-907a-3974571add12" xsi:nil="true"/>
    <MigrationWizIdPermissionLevels xmlns="f4b72c16-a40d-4e17-907a-3974571add12" xsi:nil="true"/>
    <MigrationWizIdPermissions xmlns="f4b72c16-a40d-4e17-907a-3974571add12" xsi:nil="true"/>
    <MigrationWizIdVersion xmlns="f4b72c16-a40d-4e17-907a-3974571add12" xsi:nil="true"/>
    <TaxCatchAll xmlns="b2a6e167-7ebe-4a29-abe6-345bb40acfd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E3374D7989AC84DB24BBC3EB642A6A7" ma:contentTypeVersion="22" ma:contentTypeDescription="Luo uusi asiakirja." ma:contentTypeScope="" ma:versionID="db4804843fe68f17186a763cbee5732c">
  <xsd:schema xmlns:xsd="http://www.w3.org/2001/XMLSchema" xmlns:xs="http://www.w3.org/2001/XMLSchema" xmlns:p="http://schemas.microsoft.com/office/2006/metadata/properties" xmlns:ns2="f4b72c16-a40d-4e17-907a-3974571add12" xmlns:ns3="b2a6e167-7ebe-4a29-abe6-345bb40acfd8" targetNamespace="http://schemas.microsoft.com/office/2006/metadata/properties" ma:root="true" ma:fieldsID="c4cb3334229c58179339fc7bdd01dcca" ns2:_="" ns3:_="">
    <xsd:import namespace="f4b72c16-a40d-4e17-907a-3974571add12"/>
    <xsd:import namespace="b2a6e167-7ebe-4a29-abe6-345bb40acfd8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b72c16-a40d-4e17-907a-3974571add12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MigrationWizIdPermissionLevels" ma:index="11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2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3" nillable="true" ma:displayName="MigrationWizIdSecurityGroups" ma:internalName="MigrationWizIdSecurityGroups">
      <xsd:simpleType>
        <xsd:restriction base="dms:Text"/>
      </xsd:simpleType>
    </xsd:element>
    <xsd:element name="lcf76f155ced4ddcb4097134ff3c332f0" ma:index="14" nillable="true" ma:displayName="Kuvien tunnisteet_0" ma:hidden="true" ma:internalName="lcf76f155ced4ddcb4097134ff3c332f0" ma:readOnly="false">
      <xsd:simpleType>
        <xsd:restriction base="dms:Note"/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Kuvien tunnisteet" ma:readOnly="false" ma:fieldId="{5cf76f15-5ced-4ddc-b409-7134ff3c332f}" ma:taxonomyMulti="true" ma:sspId="ee43b15e-14bb-436e-99a9-3e6a2950b3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a6e167-7ebe-4a29-abe6-345bb40acfd8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7ceb28d-cff0-4a2c-ab22-fcd9f65f9155}" ma:internalName="TaxCatchAll" ma:showField="CatchAllData" ma:web="b2a6e167-7ebe-4a29-abe6-345bb40acf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6DD742-772D-47F4-BA50-DA9A584AF1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845A8A-B99F-4EB2-8721-E70A2F017B2F}">
  <ds:schemaRefs>
    <ds:schemaRef ds:uri="b2a6e167-7ebe-4a29-abe6-345bb40acfd8"/>
    <ds:schemaRef ds:uri="f4b72c16-a40d-4e17-907a-3974571add1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1394E22-03F1-4AA1-8578-FFF126DE923B}">
  <ds:schemaRefs>
    <ds:schemaRef ds:uri="b2a6e167-7ebe-4a29-abe6-345bb40acfd8"/>
    <ds:schemaRef ds:uri="f4b72c16-a40d-4e17-907a-3974571add1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sha_esityspohja_FI(4)</Template>
  <TotalTime>30</TotalTime>
  <Words>140</Words>
  <Application>Microsoft Office PowerPoint</Application>
  <PresentationFormat>Laajakuva</PresentationFormat>
  <Paragraphs>78</Paragraphs>
  <Slides>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Poppins</vt:lpstr>
      <vt:lpstr>SHA Sote/Vihrea</vt:lpstr>
      <vt:lpstr>Vaikuttavuusperustaisen ohjausmallin kehittäminen 8/2023–12/2024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Mira Metsälä</dc:creator>
  <cp:lastModifiedBy>Tuija Multisilta</cp:lastModifiedBy>
  <cp:revision>6</cp:revision>
  <dcterms:created xsi:type="dcterms:W3CDTF">2022-06-21T10:02:14Z</dcterms:created>
  <dcterms:modified xsi:type="dcterms:W3CDTF">2025-12-29T11:52:04Z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0x010100CE3374D7989AC84DB24BBC3EB642A6A7</vt:lpwstr>
  </property>
  <property fmtid="{D5CDD505-2E9C-101B-9397-08002B2CF9AE}" pid="3" name="MediaServiceImageTags">
    <vt:lpwstr/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2023-08-31T10:24:41Z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f1fc3d0a-ee56-4f33-ab7c-c77444ca1078</vt:lpwstr>
  </property>
  <property fmtid="{D5CDD505-2E9C-101B-9397-08002B2CF9AE}" pid="9" name="MSIP_Label_defa4170-0d19-0005-0004-bc88714345d2_ActionId">
    <vt:lpwstr>311de97d-ef8a-487e-b736-71c0845a4457</vt:lpwstr>
  </property>
  <property fmtid="{D5CDD505-2E9C-101B-9397-08002B2CF9AE}" pid="10" name="MSIP_Label_defa4170-0d19-0005-0004-bc88714345d2_ContentBits">
    <vt:lpwstr>0</vt:lpwstr>
  </property>
</Properties>
</file>