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7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7440" autoAdjust="0"/>
  </p:normalViewPr>
  <p:slideViewPr>
    <p:cSldViewPr snapToGrid="0">
      <p:cViewPr varScale="1">
        <p:scale>
          <a:sx n="95" d="100"/>
          <a:sy n="95" d="100"/>
        </p:scale>
        <p:origin x="206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8.svg"/><Relationship Id="rId7" Type="http://schemas.openxmlformats.org/officeDocument/2006/relationships/image" Target="../media/image4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Relationship Id="rId9" Type="http://schemas.openxmlformats.org/officeDocument/2006/relationships/image" Target="../media/image20.sv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7" Type="http://schemas.openxmlformats.org/officeDocument/2006/relationships/image" Target="../media/image4.svg"/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7" Type="http://schemas.openxmlformats.org/officeDocument/2006/relationships/image" Target="../media/image4.svg"/><Relationship Id="rId2" Type="http://schemas.openxmlformats.org/officeDocument/2006/relationships/image" Target="../media/image2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7" Type="http://schemas.openxmlformats.org/officeDocument/2006/relationships/image" Target="../media/image4.svg"/><Relationship Id="rId2" Type="http://schemas.openxmlformats.org/officeDocument/2006/relationships/image" Target="../media/image2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4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2" Type="http://schemas.openxmlformats.org/officeDocument/2006/relationships/image" Target="../media/image2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2" Type="http://schemas.openxmlformats.org/officeDocument/2006/relationships/image" Target="../media/image27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Pohjois-Savon hyvinvointialueen tunnus.">
            <a:extLst>
              <a:ext uri="{FF2B5EF4-FFF2-40B4-BE49-F238E27FC236}">
                <a16:creationId xmlns:a16="http://schemas.microsoft.com/office/drawing/2014/main" id="{2B85AD46-9020-4C92-F627-9C09A44AF4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9612" y="500884"/>
            <a:ext cx="2375375" cy="516386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F7D9DE8-ED6C-A014-668D-DB1C6468C2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611" y="2235200"/>
            <a:ext cx="11046015" cy="2387600"/>
          </a:xfrm>
        </p:spPr>
        <p:txBody>
          <a:bodyPr anchor="ctr"/>
          <a:lstStyle>
            <a:lvl1pPr algn="ctr">
              <a:lnSpc>
                <a:spcPct val="114000"/>
              </a:lnSpc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pic>
        <p:nvPicPr>
          <p:cNvPr id="20" name="Kuva 19">
            <a:extLst>
              <a:ext uri="{FF2B5EF4-FFF2-40B4-BE49-F238E27FC236}">
                <a16:creationId xmlns:a16="http://schemas.microsoft.com/office/drawing/2014/main" id="{1E7BFD93-F6B9-F319-220B-6153724254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4783" y="5279417"/>
            <a:ext cx="1647217" cy="1578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797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9_Sitaattinosto">
    <p:bg>
      <p:bgPr>
        <a:solidFill>
          <a:srgbClr val="EBE5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6F1C5F8-55C1-B442-CCB6-2FEBD5662D22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2352750" y="2072302"/>
            <a:ext cx="6218494" cy="2620277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3600" b="1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 sz="2800" b="1"/>
            </a:lvl2pPr>
            <a:lvl3pPr marL="914400" indent="0">
              <a:buFontTx/>
              <a:buNone/>
              <a:defRPr sz="2800" b="1"/>
            </a:lvl3pPr>
            <a:lvl4pPr marL="1371600" indent="0">
              <a:buFontTx/>
              <a:buNone/>
              <a:defRPr sz="2800" b="1"/>
            </a:lvl4pPr>
            <a:lvl5pPr marL="1828800" indent="0">
              <a:buFontTx/>
              <a:buNone/>
              <a:defRPr sz="2800" b="1"/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Sitaattinosto</a:t>
            </a:r>
            <a:br>
              <a:rPr lang="fi-FI" dirty="0"/>
            </a:br>
            <a:r>
              <a:rPr lang="fi-FI" dirty="0"/>
              <a:t>Muokkaa tekstin perustyylejä napsauttamalla</a:t>
            </a:r>
          </a:p>
        </p:txBody>
      </p:sp>
      <p:sp>
        <p:nvSpPr>
          <p:cNvPr id="13" name="Sisällön paikkamerkki 3">
            <a:extLst>
              <a:ext uri="{FF2B5EF4-FFF2-40B4-BE49-F238E27FC236}">
                <a16:creationId xmlns:a16="http://schemas.microsoft.com/office/drawing/2014/main" id="{D2EE39BB-B291-74D1-2AAC-59A66D31B739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2352750" y="4785697"/>
            <a:ext cx="3429633" cy="563128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fi-FI" dirty="0"/>
              <a:t>Sitaatin lähde / tekstin lisätieto </a:t>
            </a:r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86ABE5BD-E70B-C58A-8D5B-A5A585E6A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89742" y="1250765"/>
            <a:ext cx="904184" cy="693621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9EC27A96-03F6-2E75-A770-DBE1D73ADA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988440" y="2974789"/>
            <a:ext cx="4203560" cy="3903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012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sällys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>
            <a:extLst>
              <a:ext uri="{FF2B5EF4-FFF2-40B4-BE49-F238E27FC236}">
                <a16:creationId xmlns:a16="http://schemas.microsoft.com/office/drawing/2014/main" id="{84A04E2C-DCAE-2419-0C33-D89F36507E08}"/>
              </a:ext>
            </a:extLst>
          </p:cNvPr>
          <p:cNvSpPr txBox="1">
            <a:spLocks/>
          </p:cNvSpPr>
          <p:nvPr/>
        </p:nvSpPr>
        <p:spPr>
          <a:xfrm>
            <a:off x="1193260" y="1256030"/>
            <a:ext cx="5036820" cy="812800"/>
          </a:xfrm>
          <a:prstGeom prst="rect">
            <a:avLst/>
          </a:prstGeom>
        </p:spPr>
        <p:txBody>
          <a:bodyPr vert="horz" lIns="91440" tIns="45720" rIns="91440" bIns="45720" numCol="2" rtlCol="0" anchor="t">
            <a:noAutofit/>
          </a:bodyPr>
          <a:lstStyle>
            <a:lvl1pPr marL="457200" indent="-45720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+mj-lt"/>
              <a:buAutoNum type="arabicPeriod"/>
              <a:defRPr sz="2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indent="0">
              <a:lnSpc>
                <a:spcPct val="100000"/>
              </a:lnSpc>
              <a:buFontTx/>
              <a:buNone/>
            </a:pPr>
            <a:r>
              <a:rPr lang="fi-FI" sz="3600" b="1" dirty="0"/>
              <a:t>Sisältö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8FC7791F-6AD7-0400-6AE0-4C506916D55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689698" y="2233613"/>
            <a:ext cx="6311302" cy="3737696"/>
          </a:xfrm>
        </p:spPr>
        <p:txBody>
          <a:bodyPr>
            <a:noAutofit/>
          </a:bodyPr>
          <a:lstStyle>
            <a:lvl1pPr marL="342900" indent="-34290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 sz="1800" b="1">
                <a:solidFill>
                  <a:schemeClr val="bg1"/>
                </a:solidFill>
              </a:defRPr>
            </a:lvl1pPr>
            <a:lvl2pPr marL="457200" indent="0">
              <a:buNone/>
              <a:defRPr sz="14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279665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E646F3-87BF-F29A-9391-DD7844065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13ED77E-D289-2A9A-5A8C-A676B62C8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31707"/>
          </a:xfrm>
        </p:spPr>
        <p:txBody>
          <a:bodyPr/>
          <a:lstStyle>
            <a:lvl1pPr marL="0" indent="0">
              <a:buFontTx/>
              <a:buNone/>
              <a:defRPr sz="2000"/>
            </a:lvl1pPr>
            <a:lvl2pPr>
              <a:defRPr sz="1800" b="1"/>
            </a:lvl2pPr>
            <a:lvl3pPr>
              <a:defRPr sz="1600"/>
            </a:lvl3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5C2A44F3-FBAD-AEC1-12BE-D1BDFD5705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903" y="6273034"/>
            <a:ext cx="1476080" cy="320887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85CC0D6C-2E85-F601-C2CC-BE4D3F2AF2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328588" y="6040612"/>
            <a:ext cx="863411" cy="827435"/>
          </a:xfrm>
          <a:prstGeom prst="rect">
            <a:avLst/>
          </a:prstGeom>
        </p:spPr>
      </p:pic>
      <p:cxnSp>
        <p:nvCxnSpPr>
          <p:cNvPr id="6" name="Suora yhdysviiva 5">
            <a:extLst>
              <a:ext uri="{FF2B5EF4-FFF2-40B4-BE49-F238E27FC236}">
                <a16:creationId xmlns:a16="http://schemas.microsoft.com/office/drawing/2014/main" id="{8C52FF00-65BB-1FBC-2F03-0CB2D3AAE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63903" y="6030564"/>
            <a:ext cx="109650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8424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taattino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384D90-9EB8-749A-0656-46CA88BE2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051898"/>
          </a:xfrm>
        </p:spPr>
        <p:txBody>
          <a:bodyPr anchor="b"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253DA31-2F6D-43FD-8BE1-471A242990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536750"/>
            <a:ext cx="5157787" cy="4173816"/>
          </a:xfrm>
        </p:spPr>
        <p:txBody>
          <a:bodyPr>
            <a:noAutofit/>
          </a:bodyPr>
          <a:lstStyle>
            <a:lvl1pPr marL="0" indent="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1800"/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6F1C5F8-55C1-B442-CCB6-2FEBD5662D22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7018020" y="2235640"/>
            <a:ext cx="4046220" cy="258127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/>
            </a:lvl1pPr>
            <a:lvl2pPr marL="457200" indent="0">
              <a:buFontTx/>
              <a:buNone/>
              <a:defRPr sz="2800" b="1"/>
            </a:lvl2pPr>
            <a:lvl3pPr marL="914400" indent="0">
              <a:buFontTx/>
              <a:buNone/>
              <a:defRPr sz="2800" b="1"/>
            </a:lvl3pPr>
            <a:lvl4pPr marL="1371600" indent="0">
              <a:buFontTx/>
              <a:buNone/>
              <a:defRPr sz="2800" b="1"/>
            </a:lvl4pPr>
            <a:lvl5pPr marL="1828800" indent="0">
              <a:buFontTx/>
              <a:buNone/>
              <a:defRPr sz="2800" b="1"/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Sitaattinosto </a:t>
            </a:r>
            <a:br>
              <a:rPr lang="fi-FI" dirty="0"/>
            </a:br>
            <a:r>
              <a:rPr lang="fi-FI" dirty="0"/>
              <a:t>Muokkaa tekstin perustyylejä napsauttamalla</a:t>
            </a:r>
          </a:p>
          <a:p>
            <a:pPr lvl="0"/>
            <a:endParaRPr lang="fi-FI" dirty="0"/>
          </a:p>
        </p:txBody>
      </p:sp>
      <p:sp>
        <p:nvSpPr>
          <p:cNvPr id="13" name="Sisällön paikkamerkki 3">
            <a:extLst>
              <a:ext uri="{FF2B5EF4-FFF2-40B4-BE49-F238E27FC236}">
                <a16:creationId xmlns:a16="http://schemas.microsoft.com/office/drawing/2014/main" id="{D2EE39BB-B291-74D1-2AAC-59A66D31B739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7018020" y="5147438"/>
            <a:ext cx="3429633" cy="563128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fi-FI" dirty="0"/>
              <a:t>Nimi</a:t>
            </a:r>
            <a:br>
              <a:rPr lang="fi-FI" dirty="0"/>
            </a:br>
            <a:r>
              <a:rPr lang="fi-FI" dirty="0"/>
              <a:t>Titteli</a:t>
            </a:r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86ABE5BD-E70B-C58A-8D5B-A5A585E6A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05253" y="1695773"/>
            <a:ext cx="625533" cy="479861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37C0D72E-7218-1A49-A847-CA7AFC8B1B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3903" y="6273034"/>
            <a:ext cx="1476080" cy="320887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666C570F-5484-BC4B-A6F3-C4CA1E9D07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328588" y="6040612"/>
            <a:ext cx="863411" cy="827435"/>
          </a:xfrm>
          <a:prstGeom prst="rect">
            <a:avLst/>
          </a:prstGeom>
        </p:spPr>
      </p:pic>
      <p:cxnSp>
        <p:nvCxnSpPr>
          <p:cNvPr id="7" name="Suora yhdysviiva 6">
            <a:extLst>
              <a:ext uri="{FF2B5EF4-FFF2-40B4-BE49-F238E27FC236}">
                <a16:creationId xmlns:a16="http://schemas.microsoft.com/office/drawing/2014/main" id="{E618DEC5-5598-E46B-DD5E-49D7BC6DA5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63903" y="6030564"/>
            <a:ext cx="109650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Kuva 7">
            <a:extLst>
              <a:ext uri="{FF2B5EF4-FFF2-40B4-BE49-F238E27FC236}">
                <a16:creationId xmlns:a16="http://schemas.microsoft.com/office/drawing/2014/main" id="{EA2D6F9F-05FF-2613-86F0-3C80B9E24E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705253" y="1695773"/>
            <a:ext cx="625533" cy="479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2151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itaattino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384D90-9EB8-749A-0656-46CA88BE2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051898"/>
          </a:xfrm>
        </p:spPr>
        <p:txBody>
          <a:bodyPr anchor="b"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253DA31-2F6D-43FD-8BE1-471A242990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536750"/>
            <a:ext cx="5157787" cy="4173816"/>
          </a:xfrm>
        </p:spPr>
        <p:txBody>
          <a:bodyPr>
            <a:noAutofit/>
          </a:bodyPr>
          <a:lstStyle>
            <a:lvl1pPr marL="0" indent="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1800"/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6F1C5F8-55C1-B442-CCB6-2FEBD5662D22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7018020" y="2235640"/>
            <a:ext cx="4046220" cy="2581274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800" b="1"/>
            </a:lvl1pPr>
            <a:lvl2pPr marL="457200" indent="0">
              <a:buFontTx/>
              <a:buNone/>
              <a:defRPr sz="2800" b="1"/>
            </a:lvl2pPr>
            <a:lvl3pPr marL="914400" indent="0">
              <a:buFontTx/>
              <a:buNone/>
              <a:defRPr sz="2800" b="1"/>
            </a:lvl3pPr>
            <a:lvl4pPr marL="1371600" indent="0">
              <a:buFontTx/>
              <a:buNone/>
              <a:defRPr sz="2800" b="1"/>
            </a:lvl4pPr>
            <a:lvl5pPr marL="1828800" indent="0">
              <a:buFontTx/>
              <a:buNone/>
              <a:defRPr sz="2800" b="1"/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Sitaattinosto </a:t>
            </a:r>
            <a:br>
              <a:rPr lang="fi-FI" dirty="0"/>
            </a:br>
            <a:r>
              <a:rPr lang="fi-FI" dirty="0"/>
              <a:t>Muokkaa tekstin perustyylejä napsauttamalla</a:t>
            </a:r>
          </a:p>
          <a:p>
            <a:pPr lvl="0"/>
            <a:endParaRPr lang="fi-FI" dirty="0"/>
          </a:p>
        </p:txBody>
      </p:sp>
      <p:sp>
        <p:nvSpPr>
          <p:cNvPr id="13" name="Sisällön paikkamerkki 3">
            <a:extLst>
              <a:ext uri="{FF2B5EF4-FFF2-40B4-BE49-F238E27FC236}">
                <a16:creationId xmlns:a16="http://schemas.microsoft.com/office/drawing/2014/main" id="{D2EE39BB-B291-74D1-2AAC-59A66D31B739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7018020" y="5147438"/>
            <a:ext cx="3429633" cy="563128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fi-FI" dirty="0"/>
              <a:t>Nimi</a:t>
            </a:r>
            <a:br>
              <a:rPr lang="fi-FI" dirty="0"/>
            </a:br>
            <a:r>
              <a:rPr lang="fi-FI" dirty="0"/>
              <a:t>Titteli</a:t>
            </a:r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86ABE5BD-E70B-C58A-8D5B-A5A585E6A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05253" y="1695773"/>
            <a:ext cx="625533" cy="479861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37C0D72E-7218-1A49-A847-CA7AFC8B1B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3903" y="6273034"/>
            <a:ext cx="1476080" cy="320887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666C570F-5484-BC4B-A6F3-C4CA1E9D07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328588" y="6040612"/>
            <a:ext cx="863411" cy="827435"/>
          </a:xfrm>
          <a:prstGeom prst="rect">
            <a:avLst/>
          </a:prstGeom>
        </p:spPr>
      </p:pic>
      <p:cxnSp>
        <p:nvCxnSpPr>
          <p:cNvPr id="7" name="Suora yhdysviiva 6">
            <a:extLst>
              <a:ext uri="{FF2B5EF4-FFF2-40B4-BE49-F238E27FC236}">
                <a16:creationId xmlns:a16="http://schemas.microsoft.com/office/drawing/2014/main" id="{E618DEC5-5598-E46B-DD5E-49D7BC6DA5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63903" y="6030564"/>
            <a:ext cx="109650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8044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Sitaattino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384D90-9EB8-749A-0656-46CA88BE2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051898"/>
          </a:xfrm>
        </p:spPr>
        <p:txBody>
          <a:bodyPr anchor="b"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253DA31-2F6D-43FD-8BE1-471A242990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536750"/>
            <a:ext cx="5157787" cy="4173816"/>
          </a:xfrm>
        </p:spPr>
        <p:txBody>
          <a:bodyPr>
            <a:noAutofit/>
          </a:bodyPr>
          <a:lstStyle>
            <a:lvl1pPr marL="0" indent="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1800"/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6F1C5F8-55C1-B442-CCB6-2FEBD5662D22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7018020" y="2235640"/>
            <a:ext cx="4046220" cy="2581274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800" b="1"/>
            </a:lvl1pPr>
            <a:lvl2pPr marL="457200" indent="0">
              <a:buFontTx/>
              <a:buNone/>
              <a:defRPr sz="2800" b="1"/>
            </a:lvl2pPr>
            <a:lvl3pPr marL="914400" indent="0">
              <a:buFontTx/>
              <a:buNone/>
              <a:defRPr sz="2800" b="1"/>
            </a:lvl3pPr>
            <a:lvl4pPr marL="1371600" indent="0">
              <a:buFontTx/>
              <a:buNone/>
              <a:defRPr sz="2800" b="1"/>
            </a:lvl4pPr>
            <a:lvl5pPr marL="1828800" indent="0">
              <a:buFontTx/>
              <a:buNone/>
              <a:defRPr sz="2800" b="1"/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Sitaattinosto </a:t>
            </a:r>
            <a:br>
              <a:rPr lang="fi-FI" dirty="0"/>
            </a:br>
            <a:r>
              <a:rPr lang="fi-FI" dirty="0"/>
              <a:t>Muokkaa tekstin perustyylejä napsauttamalla</a:t>
            </a:r>
          </a:p>
          <a:p>
            <a:pPr lvl="0"/>
            <a:endParaRPr lang="fi-FI" dirty="0"/>
          </a:p>
        </p:txBody>
      </p:sp>
      <p:sp>
        <p:nvSpPr>
          <p:cNvPr id="13" name="Sisällön paikkamerkki 3">
            <a:extLst>
              <a:ext uri="{FF2B5EF4-FFF2-40B4-BE49-F238E27FC236}">
                <a16:creationId xmlns:a16="http://schemas.microsoft.com/office/drawing/2014/main" id="{D2EE39BB-B291-74D1-2AAC-59A66D31B739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7018020" y="5147438"/>
            <a:ext cx="3429633" cy="563128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fi-FI" dirty="0"/>
              <a:t>Nimi</a:t>
            </a:r>
            <a:br>
              <a:rPr lang="fi-FI" dirty="0"/>
            </a:br>
            <a:r>
              <a:rPr lang="fi-FI" dirty="0"/>
              <a:t>Titteli</a:t>
            </a:r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86ABE5BD-E70B-C58A-8D5B-A5A585E6A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05253" y="1695773"/>
            <a:ext cx="625533" cy="479861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37C0D72E-7218-1A49-A847-CA7AFC8B1B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3903" y="6273034"/>
            <a:ext cx="1476080" cy="320887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666C570F-5484-BC4B-A6F3-C4CA1E9D07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328588" y="6040612"/>
            <a:ext cx="863411" cy="827435"/>
          </a:xfrm>
          <a:prstGeom prst="rect">
            <a:avLst/>
          </a:prstGeom>
        </p:spPr>
      </p:pic>
      <p:cxnSp>
        <p:nvCxnSpPr>
          <p:cNvPr id="7" name="Suora yhdysviiva 6">
            <a:extLst>
              <a:ext uri="{FF2B5EF4-FFF2-40B4-BE49-F238E27FC236}">
                <a16:creationId xmlns:a16="http://schemas.microsoft.com/office/drawing/2014/main" id="{E618DEC5-5598-E46B-DD5E-49D7BC6DA5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63903" y="6030564"/>
            <a:ext cx="109650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31446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itaattino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384D90-9EB8-749A-0656-46CA88BE2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051898"/>
          </a:xfrm>
        </p:spPr>
        <p:txBody>
          <a:bodyPr anchor="b"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253DA31-2F6D-43FD-8BE1-471A242990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536750"/>
            <a:ext cx="5157787" cy="4173816"/>
          </a:xfrm>
        </p:spPr>
        <p:txBody>
          <a:bodyPr>
            <a:noAutofit/>
          </a:bodyPr>
          <a:lstStyle>
            <a:lvl1pPr marL="0" indent="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1800"/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6F1C5F8-55C1-B442-CCB6-2FEBD5662D22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7018020" y="2235640"/>
            <a:ext cx="4046220" cy="2581274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800" b="1"/>
            </a:lvl1pPr>
            <a:lvl2pPr marL="457200" indent="0">
              <a:buFontTx/>
              <a:buNone/>
              <a:defRPr sz="2800" b="1"/>
            </a:lvl2pPr>
            <a:lvl3pPr marL="914400" indent="0">
              <a:buFontTx/>
              <a:buNone/>
              <a:defRPr sz="2800" b="1"/>
            </a:lvl3pPr>
            <a:lvl4pPr marL="1371600" indent="0">
              <a:buFontTx/>
              <a:buNone/>
              <a:defRPr sz="2800" b="1"/>
            </a:lvl4pPr>
            <a:lvl5pPr marL="1828800" indent="0">
              <a:buFontTx/>
              <a:buNone/>
              <a:defRPr sz="2800" b="1"/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Sitaattinosto </a:t>
            </a:r>
            <a:br>
              <a:rPr lang="fi-FI" dirty="0"/>
            </a:br>
            <a:r>
              <a:rPr lang="fi-FI" dirty="0"/>
              <a:t>Muokkaa tekstin perustyylejä napsauttamalla</a:t>
            </a:r>
          </a:p>
          <a:p>
            <a:pPr lvl="0"/>
            <a:endParaRPr lang="fi-FI" dirty="0"/>
          </a:p>
        </p:txBody>
      </p:sp>
      <p:sp>
        <p:nvSpPr>
          <p:cNvPr id="13" name="Sisällön paikkamerkki 3">
            <a:extLst>
              <a:ext uri="{FF2B5EF4-FFF2-40B4-BE49-F238E27FC236}">
                <a16:creationId xmlns:a16="http://schemas.microsoft.com/office/drawing/2014/main" id="{D2EE39BB-B291-74D1-2AAC-59A66D31B739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7018020" y="5147438"/>
            <a:ext cx="3429633" cy="563128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fi-FI" dirty="0"/>
              <a:t>Nimi</a:t>
            </a:r>
            <a:br>
              <a:rPr lang="fi-FI" dirty="0"/>
            </a:br>
            <a:r>
              <a:rPr lang="fi-FI" dirty="0"/>
              <a:t>Titteli</a:t>
            </a:r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86ABE5BD-E70B-C58A-8D5B-A5A585E6A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05253" y="1695773"/>
            <a:ext cx="625533" cy="479861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37C0D72E-7218-1A49-A847-CA7AFC8B1B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3903" y="6273034"/>
            <a:ext cx="1476080" cy="320887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666C570F-5484-BC4B-A6F3-C4CA1E9D07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328588" y="6040612"/>
            <a:ext cx="863411" cy="827435"/>
          </a:xfrm>
          <a:prstGeom prst="rect">
            <a:avLst/>
          </a:prstGeom>
        </p:spPr>
      </p:pic>
      <p:cxnSp>
        <p:nvCxnSpPr>
          <p:cNvPr id="7" name="Suora yhdysviiva 6">
            <a:extLst>
              <a:ext uri="{FF2B5EF4-FFF2-40B4-BE49-F238E27FC236}">
                <a16:creationId xmlns:a16="http://schemas.microsoft.com/office/drawing/2014/main" id="{E618DEC5-5598-E46B-DD5E-49D7BC6DA5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63903" y="6030564"/>
            <a:ext cx="109650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45680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Sitaattino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384D90-9EB8-749A-0656-46CA88BE2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051898"/>
          </a:xfrm>
        </p:spPr>
        <p:txBody>
          <a:bodyPr anchor="b"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253DA31-2F6D-43FD-8BE1-471A242990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536750"/>
            <a:ext cx="5157787" cy="4173816"/>
          </a:xfrm>
        </p:spPr>
        <p:txBody>
          <a:bodyPr>
            <a:noAutofit/>
          </a:bodyPr>
          <a:lstStyle>
            <a:lvl1pPr marL="0" indent="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1800"/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6F1C5F8-55C1-B442-CCB6-2FEBD5662D22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7018020" y="2235640"/>
            <a:ext cx="4046220" cy="2581274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800" b="1"/>
            </a:lvl1pPr>
            <a:lvl2pPr marL="457200" indent="0">
              <a:buFontTx/>
              <a:buNone/>
              <a:defRPr sz="2800" b="1"/>
            </a:lvl2pPr>
            <a:lvl3pPr marL="914400" indent="0">
              <a:buFontTx/>
              <a:buNone/>
              <a:defRPr sz="2800" b="1"/>
            </a:lvl3pPr>
            <a:lvl4pPr marL="1371600" indent="0">
              <a:buFontTx/>
              <a:buNone/>
              <a:defRPr sz="2800" b="1"/>
            </a:lvl4pPr>
            <a:lvl5pPr marL="1828800" indent="0">
              <a:buFontTx/>
              <a:buNone/>
              <a:defRPr sz="2800" b="1"/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Sitaattinosto </a:t>
            </a:r>
            <a:br>
              <a:rPr lang="fi-FI" dirty="0"/>
            </a:br>
            <a:r>
              <a:rPr lang="fi-FI" dirty="0"/>
              <a:t>Muokkaa tekstin perustyylejä napsauttamalla</a:t>
            </a:r>
          </a:p>
          <a:p>
            <a:pPr lvl="0"/>
            <a:endParaRPr lang="fi-FI" dirty="0"/>
          </a:p>
        </p:txBody>
      </p:sp>
      <p:sp>
        <p:nvSpPr>
          <p:cNvPr id="13" name="Sisällön paikkamerkki 3">
            <a:extLst>
              <a:ext uri="{FF2B5EF4-FFF2-40B4-BE49-F238E27FC236}">
                <a16:creationId xmlns:a16="http://schemas.microsoft.com/office/drawing/2014/main" id="{D2EE39BB-B291-74D1-2AAC-59A66D31B739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7018020" y="5147438"/>
            <a:ext cx="3429633" cy="563128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fi-FI" dirty="0"/>
              <a:t>Nimi</a:t>
            </a:r>
            <a:br>
              <a:rPr lang="fi-FI" dirty="0"/>
            </a:br>
            <a:r>
              <a:rPr lang="fi-FI" dirty="0"/>
              <a:t>Titteli</a:t>
            </a:r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86ABE5BD-E70B-C58A-8D5B-A5A585E6A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05253" y="1695773"/>
            <a:ext cx="625533" cy="479861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37C0D72E-7218-1A49-A847-CA7AFC8B1B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3903" y="6273034"/>
            <a:ext cx="1476080" cy="320887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666C570F-5484-BC4B-A6F3-C4CA1E9D07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328588" y="6040612"/>
            <a:ext cx="863411" cy="827435"/>
          </a:xfrm>
          <a:prstGeom prst="rect">
            <a:avLst/>
          </a:prstGeom>
        </p:spPr>
      </p:pic>
      <p:cxnSp>
        <p:nvCxnSpPr>
          <p:cNvPr id="7" name="Suora yhdysviiva 6">
            <a:extLst>
              <a:ext uri="{FF2B5EF4-FFF2-40B4-BE49-F238E27FC236}">
                <a16:creationId xmlns:a16="http://schemas.microsoft.com/office/drawing/2014/main" id="{E618DEC5-5598-E46B-DD5E-49D7BC6DA5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63903" y="6030564"/>
            <a:ext cx="109650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42237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 + vapaa t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384D90-9EB8-749A-0656-46CA88BE2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00826"/>
            <a:ext cx="10515600" cy="1325563"/>
          </a:xfrm>
        </p:spPr>
        <p:txBody>
          <a:bodyPr anchor="b">
            <a:noAutofit/>
          </a:bodyPr>
          <a:lstStyle>
            <a:lvl1pPr>
              <a:lnSpc>
                <a:spcPct val="114000"/>
              </a:lnSpc>
              <a:spcAft>
                <a:spcPts val="600"/>
              </a:spcAft>
              <a:defRPr sz="3600">
                <a:solidFill>
                  <a:schemeClr val="accent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253DA31-2F6D-43FD-8BE1-471A242990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894970"/>
            <a:ext cx="9088958" cy="3892988"/>
          </a:xfrm>
        </p:spPr>
        <p:txBody>
          <a:bodyPr>
            <a:noAutofit/>
          </a:bodyPr>
          <a:lstStyle>
            <a:lvl1pPr marL="0" indent="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1800"/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3994A891-DB4F-32D3-F048-B16097BC41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903" y="6273034"/>
            <a:ext cx="1476080" cy="320887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5595EAA8-019F-5432-4D31-16A83D2462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328588" y="6040612"/>
            <a:ext cx="863411" cy="827435"/>
          </a:xfrm>
          <a:prstGeom prst="rect">
            <a:avLst/>
          </a:prstGeom>
        </p:spPr>
      </p:pic>
      <p:cxnSp>
        <p:nvCxnSpPr>
          <p:cNvPr id="6" name="Suora yhdysviiva 5">
            <a:extLst>
              <a:ext uri="{FF2B5EF4-FFF2-40B4-BE49-F238E27FC236}">
                <a16:creationId xmlns:a16="http://schemas.microsoft.com/office/drawing/2014/main" id="{83F933DE-9ADB-A7A4-56B5-9EC9F3343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63903" y="6030564"/>
            <a:ext cx="109650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64998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E995FE-29D7-24FC-6080-F62130D15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93269"/>
            <a:ext cx="5083934" cy="1143000"/>
          </a:xfrm>
        </p:spPr>
        <p:txBody>
          <a:bodyPr anchor="b">
            <a:noAutofit/>
          </a:bodyPr>
          <a:lstStyle>
            <a:lvl1pPr>
              <a:lnSpc>
                <a:spcPct val="114000"/>
              </a:lnSpc>
              <a:defRPr sz="3200">
                <a:solidFill>
                  <a:schemeClr val="accent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BC24043-65EA-E607-FC45-2046A5D7D9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5083934" cy="3811588"/>
          </a:xfrm>
        </p:spPr>
        <p:txBody>
          <a:bodyPr>
            <a:noAutofit/>
          </a:bodyPr>
          <a:lstStyle>
            <a:lvl1pPr marL="0" indent="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4" name="Tekstin paikkamerkki 13">
            <a:extLst>
              <a:ext uri="{FF2B5EF4-FFF2-40B4-BE49-F238E27FC236}">
                <a16:creationId xmlns:a16="http://schemas.microsoft.com/office/drawing/2014/main" id="{0BEEE5E1-5A5F-D9CA-E06D-A4B613F393E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68277" y="793063"/>
            <a:ext cx="5083935" cy="1143000"/>
          </a:xfrm>
        </p:spPr>
        <p:txBody>
          <a:bodyPr anchor="b">
            <a:noAutofit/>
          </a:bodyPr>
          <a:lstStyle>
            <a:lvl1pPr marL="0" indent="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None/>
              <a:defRPr sz="3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0" name="Tekstin paikkamerkki 3">
            <a:extLst>
              <a:ext uri="{FF2B5EF4-FFF2-40B4-BE49-F238E27FC236}">
                <a16:creationId xmlns:a16="http://schemas.microsoft.com/office/drawing/2014/main" id="{0B13DFC1-DBDD-7101-7C8B-519255A7E71B}"/>
              </a:ext>
            </a:extLst>
          </p:cNvPr>
          <p:cNvSpPr>
            <a:spLocks noGrp="1"/>
          </p:cNvSpPr>
          <p:nvPr>
            <p:ph type="body" sz="half" idx="10"/>
          </p:nvPr>
        </p:nvSpPr>
        <p:spPr>
          <a:xfrm>
            <a:off x="6268278" y="2057400"/>
            <a:ext cx="5083934" cy="3811588"/>
          </a:xfrm>
        </p:spPr>
        <p:txBody>
          <a:bodyPr>
            <a:noAutofit/>
          </a:bodyPr>
          <a:lstStyle>
            <a:lvl1pPr marL="0" indent="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BE2C6DF5-DE36-1066-CE65-7D0F0A9DC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903" y="6273034"/>
            <a:ext cx="1476080" cy="320887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C66337EF-707A-D722-D09E-72F2522076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328588" y="6040612"/>
            <a:ext cx="863411" cy="827435"/>
          </a:xfrm>
          <a:prstGeom prst="rect">
            <a:avLst/>
          </a:prstGeom>
        </p:spPr>
      </p:pic>
      <p:cxnSp>
        <p:nvCxnSpPr>
          <p:cNvPr id="9" name="Suora yhdysviiva 8">
            <a:extLst>
              <a:ext uri="{FF2B5EF4-FFF2-40B4-BE49-F238E27FC236}">
                <a16:creationId xmlns:a16="http://schemas.microsoft.com/office/drawing/2014/main" id="{C41BE813-D929-7C70-1676-25398FE033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63903" y="6030564"/>
            <a:ext cx="109650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1523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Otsikkodia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7D9DE8-ED6C-A014-668D-DB1C6468C2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611" y="2235200"/>
            <a:ext cx="11046015" cy="2387600"/>
          </a:xfrm>
        </p:spPr>
        <p:txBody>
          <a:bodyPr anchor="ctr"/>
          <a:lstStyle>
            <a:lvl1pPr algn="ctr">
              <a:lnSpc>
                <a:spcPct val="114000"/>
              </a:lnSpc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50CC9B5A-8716-2159-B9C2-AA6FF66153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88440" y="2974789"/>
            <a:ext cx="4203560" cy="3903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6095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 + alaotsik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E995FE-29D7-24FC-6080-F62130D15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93269"/>
            <a:ext cx="10512424" cy="766590"/>
          </a:xfrm>
        </p:spPr>
        <p:txBody>
          <a:bodyPr anchor="b">
            <a:noAutofit/>
          </a:bodyPr>
          <a:lstStyle>
            <a:lvl1pPr>
              <a:lnSpc>
                <a:spcPct val="114000"/>
              </a:lnSpc>
              <a:spcAft>
                <a:spcPts val="600"/>
              </a:spcAft>
              <a:defRPr sz="3600">
                <a:solidFill>
                  <a:schemeClr val="accent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27DFB941-0471-51BB-F544-02B69B3595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9788" y="1735044"/>
            <a:ext cx="10512425" cy="446088"/>
          </a:xfrm>
        </p:spPr>
        <p:txBody>
          <a:bodyPr>
            <a:noAutofit/>
          </a:bodyPr>
          <a:lstStyle>
            <a:lvl1pPr marL="0" indent="0">
              <a:lnSpc>
                <a:spcPct val="114000"/>
              </a:lnSpc>
              <a:buNone/>
              <a:defRPr sz="2400">
                <a:latin typeface="+mj-lt"/>
              </a:defRPr>
            </a:lvl1pPr>
            <a:lvl2pPr marL="457200" indent="0">
              <a:buNone/>
              <a:defRPr sz="2400">
                <a:latin typeface="+mj-lt"/>
              </a:defRPr>
            </a:lvl2pPr>
            <a:lvl3pPr marL="914400" indent="0">
              <a:buNone/>
              <a:defRPr sz="2400">
                <a:latin typeface="+mj-lt"/>
              </a:defRPr>
            </a:lvl3pPr>
            <a:lvl4pPr marL="1371600" indent="0">
              <a:buNone/>
              <a:defRPr sz="2400">
                <a:latin typeface="+mj-lt"/>
              </a:defRPr>
            </a:lvl4pPr>
            <a:lvl5pPr marL="182880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EF20DDFA-E173-7110-3D3B-9B6901EACBB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9788" y="2316212"/>
            <a:ext cx="5083175" cy="658297"/>
          </a:xfrm>
        </p:spPr>
        <p:txBody>
          <a:bodyPr>
            <a:noAutofit/>
          </a:bodyPr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8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800" b="1">
                <a:latin typeface="+mj-lt"/>
              </a:defRPr>
            </a:lvl4pPr>
            <a:lvl5pPr marL="1828800" indent="0">
              <a:buNone/>
              <a:defRPr sz="1800" b="1">
                <a:latin typeface="+mj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BC24043-65EA-E607-FC45-2046A5D7D9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079375"/>
            <a:ext cx="5083934" cy="2789611"/>
          </a:xfrm>
        </p:spPr>
        <p:txBody>
          <a:bodyPr>
            <a:noAutofit/>
          </a:bodyPr>
          <a:lstStyle>
            <a:lvl1pPr marL="0" indent="0">
              <a:lnSpc>
                <a:spcPct val="114000"/>
              </a:lnSpc>
              <a:spcBef>
                <a:spcPts val="600"/>
              </a:spcBef>
              <a:spcAft>
                <a:spcPts val="0"/>
              </a:spcAft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Tekstin paikkamerkki 5">
            <a:extLst>
              <a:ext uri="{FF2B5EF4-FFF2-40B4-BE49-F238E27FC236}">
                <a16:creationId xmlns:a16="http://schemas.microsoft.com/office/drawing/2014/main" id="{4BDDBFA8-4B46-3C84-16F9-CE5688B9F90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68278" y="2316211"/>
            <a:ext cx="5083175" cy="658297"/>
          </a:xfrm>
        </p:spPr>
        <p:txBody>
          <a:bodyPr>
            <a:noAutofit/>
          </a:bodyPr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8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800" b="1">
                <a:latin typeface="+mj-lt"/>
              </a:defRPr>
            </a:lvl4pPr>
            <a:lvl5pPr marL="1828800" indent="0">
              <a:buNone/>
              <a:defRPr sz="1800" b="1">
                <a:latin typeface="+mj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kstin paikkamerkki 3">
            <a:extLst>
              <a:ext uri="{FF2B5EF4-FFF2-40B4-BE49-F238E27FC236}">
                <a16:creationId xmlns:a16="http://schemas.microsoft.com/office/drawing/2014/main" id="{0B13DFC1-DBDD-7101-7C8B-519255A7E71B}"/>
              </a:ext>
            </a:extLst>
          </p:cNvPr>
          <p:cNvSpPr>
            <a:spLocks noGrp="1"/>
          </p:cNvSpPr>
          <p:nvPr>
            <p:ph type="body" sz="half" idx="10"/>
          </p:nvPr>
        </p:nvSpPr>
        <p:spPr>
          <a:xfrm>
            <a:off x="6268278" y="3079375"/>
            <a:ext cx="5083934" cy="2789611"/>
          </a:xfrm>
        </p:spPr>
        <p:txBody>
          <a:bodyPr>
            <a:noAutofit/>
          </a:bodyPr>
          <a:lstStyle>
            <a:lvl1pPr marL="0" indent="0">
              <a:lnSpc>
                <a:spcPct val="114000"/>
              </a:lnSpc>
              <a:spcBef>
                <a:spcPts val="600"/>
              </a:spcBef>
              <a:spcAft>
                <a:spcPts val="0"/>
              </a:spcAft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FE45BD78-83F7-2611-5D82-9044CE0895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903" y="6273034"/>
            <a:ext cx="1476080" cy="320887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7ED4F1D0-04C5-8E4F-3A06-376D63D4BD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328588" y="6040612"/>
            <a:ext cx="863411" cy="827435"/>
          </a:xfrm>
          <a:prstGeom prst="rect">
            <a:avLst/>
          </a:prstGeom>
        </p:spPr>
      </p:pic>
      <p:cxnSp>
        <p:nvCxnSpPr>
          <p:cNvPr id="8" name="Suora yhdysviiva 7">
            <a:extLst>
              <a:ext uri="{FF2B5EF4-FFF2-40B4-BE49-F238E27FC236}">
                <a16:creationId xmlns:a16="http://schemas.microsoft.com/office/drawing/2014/main" id="{4EF0EE80-FDE8-6F9E-ACDD-DD8A0B90D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63903" y="6030564"/>
            <a:ext cx="109650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02256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84419E-91D5-88CD-F7A6-FE478D20F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Autofit/>
          </a:bodyPr>
          <a:lstStyle>
            <a:lvl1pPr>
              <a:lnSpc>
                <a:spcPct val="114000"/>
              </a:lnSpc>
              <a:spcAft>
                <a:spcPts val="600"/>
              </a:spcAft>
              <a:defRPr sz="3600">
                <a:solidFill>
                  <a:schemeClr val="accent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EFE19A37-2023-3E7F-80A7-5A129565A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903" y="6273034"/>
            <a:ext cx="1476080" cy="320887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FF02E460-6FFF-600D-938F-82B2C8D396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328588" y="6040612"/>
            <a:ext cx="863411" cy="827435"/>
          </a:xfrm>
          <a:prstGeom prst="rect">
            <a:avLst/>
          </a:prstGeom>
        </p:spPr>
      </p:pic>
      <p:cxnSp>
        <p:nvCxnSpPr>
          <p:cNvPr id="8" name="Suora yhdysviiva 7">
            <a:extLst>
              <a:ext uri="{FF2B5EF4-FFF2-40B4-BE49-F238E27FC236}">
                <a16:creationId xmlns:a16="http://schemas.microsoft.com/office/drawing/2014/main" id="{07AF440F-BC25-69AA-E3B4-865B825D9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63903" y="6030564"/>
            <a:ext cx="109650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45060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in otsikko+ logo ja taustaku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8A6817B5-50E1-54CD-0C6A-082897143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Otsikko 13">
            <a:extLst>
              <a:ext uri="{FF2B5EF4-FFF2-40B4-BE49-F238E27FC236}">
                <a16:creationId xmlns:a16="http://schemas.microsoft.com/office/drawing/2014/main" id="{878D9925-9F8C-C46C-C7FF-988C18F6A3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-12065"/>
            <a:ext cx="8712200" cy="1325563"/>
          </a:xfrm>
        </p:spPr>
        <p:txBody>
          <a:bodyPr anchor="b">
            <a:noAutofit/>
          </a:bodyPr>
          <a:lstStyle>
            <a:lvl1pPr>
              <a:lnSpc>
                <a:spcPct val="114000"/>
              </a:lnSpc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B438E97E-DF4C-4ABD-7AFA-38E6D82599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133160" y="650716"/>
            <a:ext cx="1476080" cy="320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647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ot + taustaku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8A6817B5-50E1-54CD-0C6A-082897143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Otsikko 13">
            <a:extLst>
              <a:ext uri="{FF2B5EF4-FFF2-40B4-BE49-F238E27FC236}">
                <a16:creationId xmlns:a16="http://schemas.microsoft.com/office/drawing/2014/main" id="{878D9925-9F8C-C46C-C7FF-988C18F6A3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-12065"/>
            <a:ext cx="8712200" cy="1325563"/>
          </a:xfrm>
        </p:spPr>
        <p:txBody>
          <a:bodyPr anchor="b">
            <a:noAutofit/>
          </a:bodyPr>
          <a:lstStyle>
            <a:lvl1pPr>
              <a:lnSpc>
                <a:spcPct val="114000"/>
              </a:lnSpc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C83148B-E003-083D-03EC-8518261475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392915"/>
            <a:ext cx="9665290" cy="722313"/>
          </a:xfrm>
          <a:noFill/>
        </p:spPr>
        <p:txBody>
          <a:bodyPr>
            <a:noAutofit/>
          </a:bodyPr>
          <a:lstStyle>
            <a:lvl1pPr marL="0" indent="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3044061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Vain otsikko+ logo ja taustaku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sikko 13">
            <a:extLst>
              <a:ext uri="{FF2B5EF4-FFF2-40B4-BE49-F238E27FC236}">
                <a16:creationId xmlns:a16="http://schemas.microsoft.com/office/drawing/2014/main" id="{878D9925-9F8C-C46C-C7FF-988C18F6A3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-12065"/>
            <a:ext cx="8712200" cy="1325563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BC908042-67A1-9C6A-2DC1-79C84C4D6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33160" y="650716"/>
            <a:ext cx="1476080" cy="320887"/>
          </a:xfrm>
          <a:prstGeom prst="rect">
            <a:avLst/>
          </a:prstGeom>
        </p:spPr>
      </p:pic>
      <p:grpSp>
        <p:nvGrpSpPr>
          <p:cNvPr id="3" name="Ryhmä 2">
            <a:extLst>
              <a:ext uri="{FF2B5EF4-FFF2-40B4-BE49-F238E27FC236}">
                <a16:creationId xmlns:a16="http://schemas.microsoft.com/office/drawing/2014/main" id="{B766F8A9-0897-E006-BE55-737BD24DE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19891" y="-11197"/>
            <a:ext cx="12231782" cy="6880393"/>
            <a:chOff x="-14475" y="-15085"/>
            <a:chExt cx="12231782" cy="6880393"/>
          </a:xfrm>
        </p:grpSpPr>
        <p:sp>
          <p:nvSpPr>
            <p:cNvPr id="4" name="Vapaamuotoinen: Muoto 3">
              <a:extLst>
                <a:ext uri="{FF2B5EF4-FFF2-40B4-BE49-F238E27FC236}">
                  <a16:creationId xmlns:a16="http://schemas.microsoft.com/office/drawing/2014/main" id="{2DCB8C76-1231-24DD-5F9C-5AA4A7317674}"/>
                </a:ext>
              </a:extLst>
            </p:cNvPr>
            <p:cNvSpPr/>
            <p:nvPr/>
          </p:nvSpPr>
          <p:spPr>
            <a:xfrm>
              <a:off x="-14475" y="-15085"/>
              <a:ext cx="6833732" cy="247196"/>
            </a:xfrm>
            <a:custGeom>
              <a:avLst/>
              <a:gdLst>
                <a:gd name="connsiteX0" fmla="*/ 6586537 w 6833732"/>
                <a:gd name="connsiteY0" fmla="*/ 0 h 247196"/>
                <a:gd name="connsiteX1" fmla="*/ 0 w 6833732"/>
                <a:gd name="connsiteY1" fmla="*/ 0 h 247196"/>
                <a:gd name="connsiteX2" fmla="*/ 247474 w 6833732"/>
                <a:gd name="connsiteY2" fmla="*/ 247196 h 247196"/>
                <a:gd name="connsiteX3" fmla="*/ 6833733 w 6833732"/>
                <a:gd name="connsiteY3" fmla="*/ 247196 h 247196"/>
                <a:gd name="connsiteX4" fmla="*/ 6586537 w 6833732"/>
                <a:gd name="connsiteY4" fmla="*/ 0 h 247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33732" h="247196">
                  <a:moveTo>
                    <a:pt x="6586537" y="0"/>
                  </a:moveTo>
                  <a:lnTo>
                    <a:pt x="0" y="0"/>
                  </a:lnTo>
                  <a:cubicBezTo>
                    <a:pt x="0" y="0"/>
                    <a:pt x="91379" y="91379"/>
                    <a:pt x="247474" y="247196"/>
                  </a:cubicBezTo>
                  <a:lnTo>
                    <a:pt x="6833733" y="247196"/>
                  </a:lnTo>
                  <a:lnTo>
                    <a:pt x="6586537" y="0"/>
                  </a:lnTo>
                  <a:close/>
                </a:path>
              </a:pathLst>
            </a:custGeom>
            <a:solidFill>
              <a:srgbClr val="E9E3DA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5" name="Vapaamuotoinen: Muoto 4">
              <a:extLst>
                <a:ext uri="{FF2B5EF4-FFF2-40B4-BE49-F238E27FC236}">
                  <a16:creationId xmlns:a16="http://schemas.microsoft.com/office/drawing/2014/main" id="{10134681-88F9-5866-E00C-977D631660B1}"/>
                </a:ext>
              </a:extLst>
            </p:cNvPr>
            <p:cNvSpPr/>
            <p:nvPr/>
          </p:nvSpPr>
          <p:spPr>
            <a:xfrm>
              <a:off x="5370797" y="6605058"/>
              <a:ext cx="6846509" cy="260250"/>
            </a:xfrm>
            <a:custGeom>
              <a:avLst/>
              <a:gdLst>
                <a:gd name="connsiteX0" fmla="*/ 259973 w 6846509"/>
                <a:gd name="connsiteY0" fmla="*/ 260251 h 260250"/>
                <a:gd name="connsiteX1" fmla="*/ 6846510 w 6846509"/>
                <a:gd name="connsiteY1" fmla="*/ 260251 h 260250"/>
                <a:gd name="connsiteX2" fmla="*/ 6586259 w 6846509"/>
                <a:gd name="connsiteY2" fmla="*/ 0 h 260250"/>
                <a:gd name="connsiteX3" fmla="*/ 0 w 6846509"/>
                <a:gd name="connsiteY3" fmla="*/ 0 h 260250"/>
                <a:gd name="connsiteX4" fmla="*/ 259973 w 6846509"/>
                <a:gd name="connsiteY4" fmla="*/ 260251 h 260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46509" h="260250">
                  <a:moveTo>
                    <a:pt x="259973" y="260251"/>
                  </a:moveTo>
                  <a:lnTo>
                    <a:pt x="6846510" y="260251"/>
                  </a:lnTo>
                  <a:lnTo>
                    <a:pt x="6586259" y="0"/>
                  </a:lnTo>
                  <a:lnTo>
                    <a:pt x="0" y="0"/>
                  </a:lnTo>
                  <a:lnTo>
                    <a:pt x="259973" y="260251"/>
                  </a:lnTo>
                  <a:close/>
                </a:path>
              </a:pathLst>
            </a:custGeom>
            <a:solidFill>
              <a:srgbClr val="E9E3DA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6" name="Vapaamuotoinen: Muoto 5">
              <a:extLst>
                <a:ext uri="{FF2B5EF4-FFF2-40B4-BE49-F238E27FC236}">
                  <a16:creationId xmlns:a16="http://schemas.microsoft.com/office/drawing/2014/main" id="{CA8F45B8-CDA3-52C4-C135-92F3C5E56292}"/>
                </a:ext>
              </a:extLst>
            </p:cNvPr>
            <p:cNvSpPr/>
            <p:nvPr/>
          </p:nvSpPr>
          <p:spPr>
            <a:xfrm>
              <a:off x="-14475" y="1751119"/>
              <a:ext cx="1958129" cy="5114189"/>
            </a:xfrm>
            <a:custGeom>
              <a:avLst/>
              <a:gdLst>
                <a:gd name="connsiteX0" fmla="*/ 225810 w 1958129"/>
                <a:gd name="connsiteY0" fmla="*/ 0 h 5114189"/>
                <a:gd name="connsiteX1" fmla="*/ 0 w 1958129"/>
                <a:gd name="connsiteY1" fmla="*/ 225810 h 5114189"/>
                <a:gd name="connsiteX2" fmla="*/ 0 w 1958129"/>
                <a:gd name="connsiteY2" fmla="*/ 5114189 h 5114189"/>
                <a:gd name="connsiteX3" fmla="*/ 1698157 w 1958129"/>
                <a:gd name="connsiteY3" fmla="*/ 5114189 h 5114189"/>
                <a:gd name="connsiteX4" fmla="*/ 1958130 w 1958129"/>
                <a:gd name="connsiteY4" fmla="*/ 4853939 h 5114189"/>
                <a:gd name="connsiteX5" fmla="*/ 225810 w 1958129"/>
                <a:gd name="connsiteY5" fmla="*/ 4853939 h 5114189"/>
                <a:gd name="connsiteX6" fmla="*/ 225810 w 1958129"/>
                <a:gd name="connsiteY6" fmla="*/ 0 h 5114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58129" h="5114189">
                  <a:moveTo>
                    <a:pt x="225810" y="0"/>
                  </a:moveTo>
                  <a:lnTo>
                    <a:pt x="0" y="225810"/>
                  </a:lnTo>
                  <a:lnTo>
                    <a:pt x="0" y="5114189"/>
                  </a:lnTo>
                  <a:lnTo>
                    <a:pt x="1698157" y="5114189"/>
                  </a:lnTo>
                  <a:lnTo>
                    <a:pt x="1958130" y="4853939"/>
                  </a:lnTo>
                  <a:lnTo>
                    <a:pt x="225810" y="4853939"/>
                  </a:lnTo>
                  <a:lnTo>
                    <a:pt x="225810" y="0"/>
                  </a:lnTo>
                  <a:close/>
                </a:path>
              </a:pathLst>
            </a:custGeom>
            <a:solidFill>
              <a:srgbClr val="F8C1C1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 dirty="0"/>
            </a:p>
          </p:txBody>
        </p:sp>
        <p:sp>
          <p:nvSpPr>
            <p:cNvPr id="7" name="Vapaamuotoinen: Muoto 6">
              <a:extLst>
                <a:ext uri="{FF2B5EF4-FFF2-40B4-BE49-F238E27FC236}">
                  <a16:creationId xmlns:a16="http://schemas.microsoft.com/office/drawing/2014/main" id="{F5FC58F9-7D37-8305-7A62-340EF42047F6}"/>
                </a:ext>
              </a:extLst>
            </p:cNvPr>
            <p:cNvSpPr/>
            <p:nvPr/>
          </p:nvSpPr>
          <p:spPr>
            <a:xfrm>
              <a:off x="10239180" y="-15085"/>
              <a:ext cx="1978127" cy="5081692"/>
            </a:xfrm>
            <a:custGeom>
              <a:avLst/>
              <a:gdLst>
                <a:gd name="connsiteX0" fmla="*/ 1752318 w 1978127"/>
                <a:gd name="connsiteY0" fmla="*/ 5081415 h 5081692"/>
                <a:gd name="connsiteX1" fmla="*/ 1978128 w 1978127"/>
                <a:gd name="connsiteY1" fmla="*/ 4855606 h 5081692"/>
                <a:gd name="connsiteX2" fmla="*/ 1978128 w 1978127"/>
                <a:gd name="connsiteY2" fmla="*/ 0 h 5081692"/>
                <a:gd name="connsiteX3" fmla="*/ 247473 w 1978127"/>
                <a:gd name="connsiteY3" fmla="*/ 0 h 5081692"/>
                <a:gd name="connsiteX4" fmla="*/ 0 w 1978127"/>
                <a:gd name="connsiteY4" fmla="*/ 247474 h 5081692"/>
                <a:gd name="connsiteX5" fmla="*/ 1752318 w 1978127"/>
                <a:gd name="connsiteY5" fmla="*/ 247474 h 5081692"/>
                <a:gd name="connsiteX6" fmla="*/ 1752318 w 1978127"/>
                <a:gd name="connsiteY6" fmla="*/ 5081693 h 5081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78127" h="5081692">
                  <a:moveTo>
                    <a:pt x="1752318" y="5081415"/>
                  </a:moveTo>
                  <a:lnTo>
                    <a:pt x="1978128" y="4855606"/>
                  </a:lnTo>
                  <a:lnTo>
                    <a:pt x="1978128" y="0"/>
                  </a:lnTo>
                  <a:cubicBezTo>
                    <a:pt x="1978128" y="0"/>
                    <a:pt x="247473" y="0"/>
                    <a:pt x="247473" y="0"/>
                  </a:cubicBezTo>
                  <a:cubicBezTo>
                    <a:pt x="165816" y="81658"/>
                    <a:pt x="83047" y="164427"/>
                    <a:pt x="0" y="247474"/>
                  </a:cubicBezTo>
                  <a:lnTo>
                    <a:pt x="1752318" y="247474"/>
                  </a:lnTo>
                  <a:lnTo>
                    <a:pt x="1752318" y="5081693"/>
                  </a:lnTo>
                  <a:close/>
                </a:path>
              </a:pathLst>
            </a:custGeom>
            <a:solidFill>
              <a:srgbClr val="F8C1C1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7737269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Vain otsikot + taustaku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sikko 13">
            <a:extLst>
              <a:ext uri="{FF2B5EF4-FFF2-40B4-BE49-F238E27FC236}">
                <a16:creationId xmlns:a16="http://schemas.microsoft.com/office/drawing/2014/main" id="{878D9925-9F8C-C46C-C7FF-988C18F6A3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-12065"/>
            <a:ext cx="8712200" cy="1325563"/>
          </a:xfrm>
        </p:spPr>
        <p:txBody>
          <a:bodyPr anchor="b">
            <a:noAutofit/>
          </a:bodyPr>
          <a:lstStyle>
            <a:lvl1pPr>
              <a:lnSpc>
                <a:spcPct val="114000"/>
              </a:lnSpc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C83148B-E003-083D-03EC-8518261475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393850"/>
            <a:ext cx="9537700" cy="722313"/>
          </a:xfrm>
        </p:spPr>
        <p:txBody>
          <a:bodyPr>
            <a:noAutofit/>
          </a:bodyPr>
          <a:lstStyle>
            <a:lvl1pPr marL="0" indent="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None/>
              <a:defRPr sz="18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grpSp>
        <p:nvGrpSpPr>
          <p:cNvPr id="4" name="Ryhmä 3">
            <a:extLst>
              <a:ext uri="{FF2B5EF4-FFF2-40B4-BE49-F238E27FC236}">
                <a16:creationId xmlns:a16="http://schemas.microsoft.com/office/drawing/2014/main" id="{B4C07E4D-3092-A95A-4CE0-365160120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19891" y="-11197"/>
            <a:ext cx="12231782" cy="6880393"/>
            <a:chOff x="-14475" y="-15085"/>
            <a:chExt cx="12231782" cy="6880393"/>
          </a:xfrm>
        </p:grpSpPr>
        <p:sp>
          <p:nvSpPr>
            <p:cNvPr id="6" name="Vapaamuotoinen: Muoto 5">
              <a:extLst>
                <a:ext uri="{FF2B5EF4-FFF2-40B4-BE49-F238E27FC236}">
                  <a16:creationId xmlns:a16="http://schemas.microsoft.com/office/drawing/2014/main" id="{9C903E0E-FA69-5193-CC1D-52A0AEC38E61}"/>
                </a:ext>
              </a:extLst>
            </p:cNvPr>
            <p:cNvSpPr/>
            <p:nvPr/>
          </p:nvSpPr>
          <p:spPr>
            <a:xfrm>
              <a:off x="-14475" y="-15085"/>
              <a:ext cx="6833732" cy="247196"/>
            </a:xfrm>
            <a:custGeom>
              <a:avLst/>
              <a:gdLst>
                <a:gd name="connsiteX0" fmla="*/ 6586537 w 6833732"/>
                <a:gd name="connsiteY0" fmla="*/ 0 h 247196"/>
                <a:gd name="connsiteX1" fmla="*/ 0 w 6833732"/>
                <a:gd name="connsiteY1" fmla="*/ 0 h 247196"/>
                <a:gd name="connsiteX2" fmla="*/ 247474 w 6833732"/>
                <a:gd name="connsiteY2" fmla="*/ 247196 h 247196"/>
                <a:gd name="connsiteX3" fmla="*/ 6833733 w 6833732"/>
                <a:gd name="connsiteY3" fmla="*/ 247196 h 247196"/>
                <a:gd name="connsiteX4" fmla="*/ 6586537 w 6833732"/>
                <a:gd name="connsiteY4" fmla="*/ 0 h 247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33732" h="247196">
                  <a:moveTo>
                    <a:pt x="6586537" y="0"/>
                  </a:moveTo>
                  <a:lnTo>
                    <a:pt x="0" y="0"/>
                  </a:lnTo>
                  <a:cubicBezTo>
                    <a:pt x="0" y="0"/>
                    <a:pt x="91379" y="91379"/>
                    <a:pt x="247474" y="247196"/>
                  </a:cubicBezTo>
                  <a:lnTo>
                    <a:pt x="6833733" y="247196"/>
                  </a:lnTo>
                  <a:lnTo>
                    <a:pt x="6586537" y="0"/>
                  </a:lnTo>
                  <a:close/>
                </a:path>
              </a:pathLst>
            </a:custGeom>
            <a:solidFill>
              <a:srgbClr val="E9E3DA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7" name="Vapaamuotoinen: Muoto 6">
              <a:extLst>
                <a:ext uri="{FF2B5EF4-FFF2-40B4-BE49-F238E27FC236}">
                  <a16:creationId xmlns:a16="http://schemas.microsoft.com/office/drawing/2014/main" id="{1DD94DFD-9145-C952-3EEE-465B51D41907}"/>
                </a:ext>
              </a:extLst>
            </p:cNvPr>
            <p:cNvSpPr/>
            <p:nvPr/>
          </p:nvSpPr>
          <p:spPr>
            <a:xfrm>
              <a:off x="5370797" y="6605058"/>
              <a:ext cx="6846509" cy="260250"/>
            </a:xfrm>
            <a:custGeom>
              <a:avLst/>
              <a:gdLst>
                <a:gd name="connsiteX0" fmla="*/ 259973 w 6846509"/>
                <a:gd name="connsiteY0" fmla="*/ 260251 h 260250"/>
                <a:gd name="connsiteX1" fmla="*/ 6846510 w 6846509"/>
                <a:gd name="connsiteY1" fmla="*/ 260251 h 260250"/>
                <a:gd name="connsiteX2" fmla="*/ 6586259 w 6846509"/>
                <a:gd name="connsiteY2" fmla="*/ 0 h 260250"/>
                <a:gd name="connsiteX3" fmla="*/ 0 w 6846509"/>
                <a:gd name="connsiteY3" fmla="*/ 0 h 260250"/>
                <a:gd name="connsiteX4" fmla="*/ 259973 w 6846509"/>
                <a:gd name="connsiteY4" fmla="*/ 260251 h 260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46509" h="260250">
                  <a:moveTo>
                    <a:pt x="259973" y="260251"/>
                  </a:moveTo>
                  <a:lnTo>
                    <a:pt x="6846510" y="260251"/>
                  </a:lnTo>
                  <a:lnTo>
                    <a:pt x="6586259" y="0"/>
                  </a:lnTo>
                  <a:lnTo>
                    <a:pt x="0" y="0"/>
                  </a:lnTo>
                  <a:lnTo>
                    <a:pt x="259973" y="260251"/>
                  </a:lnTo>
                  <a:close/>
                </a:path>
              </a:pathLst>
            </a:custGeom>
            <a:solidFill>
              <a:srgbClr val="E9E3DA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8" name="Vapaamuotoinen: Muoto 7">
              <a:extLst>
                <a:ext uri="{FF2B5EF4-FFF2-40B4-BE49-F238E27FC236}">
                  <a16:creationId xmlns:a16="http://schemas.microsoft.com/office/drawing/2014/main" id="{87FCAE21-E205-8BA6-D449-37478B8DB3BB}"/>
                </a:ext>
              </a:extLst>
            </p:cNvPr>
            <p:cNvSpPr/>
            <p:nvPr/>
          </p:nvSpPr>
          <p:spPr>
            <a:xfrm>
              <a:off x="-14475" y="1751119"/>
              <a:ext cx="1958129" cy="5114189"/>
            </a:xfrm>
            <a:custGeom>
              <a:avLst/>
              <a:gdLst>
                <a:gd name="connsiteX0" fmla="*/ 225810 w 1958129"/>
                <a:gd name="connsiteY0" fmla="*/ 0 h 5114189"/>
                <a:gd name="connsiteX1" fmla="*/ 0 w 1958129"/>
                <a:gd name="connsiteY1" fmla="*/ 225810 h 5114189"/>
                <a:gd name="connsiteX2" fmla="*/ 0 w 1958129"/>
                <a:gd name="connsiteY2" fmla="*/ 5114189 h 5114189"/>
                <a:gd name="connsiteX3" fmla="*/ 1698157 w 1958129"/>
                <a:gd name="connsiteY3" fmla="*/ 5114189 h 5114189"/>
                <a:gd name="connsiteX4" fmla="*/ 1958130 w 1958129"/>
                <a:gd name="connsiteY4" fmla="*/ 4853939 h 5114189"/>
                <a:gd name="connsiteX5" fmla="*/ 225810 w 1958129"/>
                <a:gd name="connsiteY5" fmla="*/ 4853939 h 5114189"/>
                <a:gd name="connsiteX6" fmla="*/ 225810 w 1958129"/>
                <a:gd name="connsiteY6" fmla="*/ 0 h 5114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58129" h="5114189">
                  <a:moveTo>
                    <a:pt x="225810" y="0"/>
                  </a:moveTo>
                  <a:lnTo>
                    <a:pt x="0" y="225810"/>
                  </a:lnTo>
                  <a:lnTo>
                    <a:pt x="0" y="5114189"/>
                  </a:lnTo>
                  <a:lnTo>
                    <a:pt x="1698157" y="5114189"/>
                  </a:lnTo>
                  <a:lnTo>
                    <a:pt x="1958130" y="4853939"/>
                  </a:lnTo>
                  <a:lnTo>
                    <a:pt x="225810" y="4853939"/>
                  </a:lnTo>
                  <a:lnTo>
                    <a:pt x="225810" y="0"/>
                  </a:lnTo>
                  <a:close/>
                </a:path>
              </a:pathLst>
            </a:custGeom>
            <a:solidFill>
              <a:srgbClr val="F8C1C1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 dirty="0"/>
            </a:p>
          </p:txBody>
        </p:sp>
        <p:sp>
          <p:nvSpPr>
            <p:cNvPr id="9" name="Vapaamuotoinen: Muoto 8">
              <a:extLst>
                <a:ext uri="{FF2B5EF4-FFF2-40B4-BE49-F238E27FC236}">
                  <a16:creationId xmlns:a16="http://schemas.microsoft.com/office/drawing/2014/main" id="{A24B6A09-6FE6-9BA6-6481-524AFA59F533}"/>
                </a:ext>
              </a:extLst>
            </p:cNvPr>
            <p:cNvSpPr/>
            <p:nvPr/>
          </p:nvSpPr>
          <p:spPr>
            <a:xfrm>
              <a:off x="10239180" y="-15085"/>
              <a:ext cx="1978127" cy="5081692"/>
            </a:xfrm>
            <a:custGeom>
              <a:avLst/>
              <a:gdLst>
                <a:gd name="connsiteX0" fmla="*/ 1752318 w 1978127"/>
                <a:gd name="connsiteY0" fmla="*/ 5081415 h 5081692"/>
                <a:gd name="connsiteX1" fmla="*/ 1978128 w 1978127"/>
                <a:gd name="connsiteY1" fmla="*/ 4855606 h 5081692"/>
                <a:gd name="connsiteX2" fmla="*/ 1978128 w 1978127"/>
                <a:gd name="connsiteY2" fmla="*/ 0 h 5081692"/>
                <a:gd name="connsiteX3" fmla="*/ 247473 w 1978127"/>
                <a:gd name="connsiteY3" fmla="*/ 0 h 5081692"/>
                <a:gd name="connsiteX4" fmla="*/ 0 w 1978127"/>
                <a:gd name="connsiteY4" fmla="*/ 247474 h 5081692"/>
                <a:gd name="connsiteX5" fmla="*/ 1752318 w 1978127"/>
                <a:gd name="connsiteY5" fmla="*/ 247474 h 5081692"/>
                <a:gd name="connsiteX6" fmla="*/ 1752318 w 1978127"/>
                <a:gd name="connsiteY6" fmla="*/ 5081693 h 5081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78127" h="5081692">
                  <a:moveTo>
                    <a:pt x="1752318" y="5081415"/>
                  </a:moveTo>
                  <a:lnTo>
                    <a:pt x="1978128" y="4855606"/>
                  </a:lnTo>
                  <a:lnTo>
                    <a:pt x="1978128" y="0"/>
                  </a:lnTo>
                  <a:cubicBezTo>
                    <a:pt x="1978128" y="0"/>
                    <a:pt x="247473" y="0"/>
                    <a:pt x="247473" y="0"/>
                  </a:cubicBezTo>
                  <a:cubicBezTo>
                    <a:pt x="165816" y="81658"/>
                    <a:pt x="83047" y="164427"/>
                    <a:pt x="0" y="247474"/>
                  </a:cubicBezTo>
                  <a:lnTo>
                    <a:pt x="1752318" y="247474"/>
                  </a:lnTo>
                  <a:lnTo>
                    <a:pt x="1752318" y="5081693"/>
                  </a:lnTo>
                  <a:close/>
                </a:path>
              </a:pathLst>
            </a:custGeom>
            <a:solidFill>
              <a:srgbClr val="F8C1C1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3754040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Vain otsikko+ logo ja taustaku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sikko 13">
            <a:extLst>
              <a:ext uri="{FF2B5EF4-FFF2-40B4-BE49-F238E27FC236}">
                <a16:creationId xmlns:a16="http://schemas.microsoft.com/office/drawing/2014/main" id="{878D9925-9F8C-C46C-C7FF-988C18F6A3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-12065"/>
            <a:ext cx="8712200" cy="1325563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BC908042-67A1-9C6A-2DC1-79C84C4D6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33160" y="650716"/>
            <a:ext cx="1476080" cy="320887"/>
          </a:xfrm>
          <a:prstGeom prst="rect">
            <a:avLst/>
          </a:prstGeom>
        </p:spPr>
      </p:pic>
      <p:grpSp>
        <p:nvGrpSpPr>
          <p:cNvPr id="4" name="Ryhmä 3">
            <a:extLst>
              <a:ext uri="{FF2B5EF4-FFF2-40B4-BE49-F238E27FC236}">
                <a16:creationId xmlns:a16="http://schemas.microsoft.com/office/drawing/2014/main" id="{FA1C7581-471C-229C-B9B6-B91F152F1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19891" y="-11197"/>
            <a:ext cx="12231782" cy="6880393"/>
            <a:chOff x="-14475" y="-15085"/>
            <a:chExt cx="12231782" cy="6880393"/>
          </a:xfrm>
        </p:grpSpPr>
        <p:sp>
          <p:nvSpPr>
            <p:cNvPr id="5" name="Vapaamuotoinen: Muoto 4">
              <a:extLst>
                <a:ext uri="{FF2B5EF4-FFF2-40B4-BE49-F238E27FC236}">
                  <a16:creationId xmlns:a16="http://schemas.microsoft.com/office/drawing/2014/main" id="{45928AEC-6703-299F-FDCD-CF08A8A1B078}"/>
                </a:ext>
              </a:extLst>
            </p:cNvPr>
            <p:cNvSpPr/>
            <p:nvPr/>
          </p:nvSpPr>
          <p:spPr>
            <a:xfrm>
              <a:off x="-14475" y="-15085"/>
              <a:ext cx="6833732" cy="247196"/>
            </a:xfrm>
            <a:custGeom>
              <a:avLst/>
              <a:gdLst>
                <a:gd name="connsiteX0" fmla="*/ 6586537 w 6833732"/>
                <a:gd name="connsiteY0" fmla="*/ 0 h 247196"/>
                <a:gd name="connsiteX1" fmla="*/ 0 w 6833732"/>
                <a:gd name="connsiteY1" fmla="*/ 0 h 247196"/>
                <a:gd name="connsiteX2" fmla="*/ 247474 w 6833732"/>
                <a:gd name="connsiteY2" fmla="*/ 247196 h 247196"/>
                <a:gd name="connsiteX3" fmla="*/ 6833733 w 6833732"/>
                <a:gd name="connsiteY3" fmla="*/ 247196 h 247196"/>
                <a:gd name="connsiteX4" fmla="*/ 6586537 w 6833732"/>
                <a:gd name="connsiteY4" fmla="*/ 0 h 247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33732" h="247196">
                  <a:moveTo>
                    <a:pt x="6586537" y="0"/>
                  </a:moveTo>
                  <a:lnTo>
                    <a:pt x="0" y="0"/>
                  </a:lnTo>
                  <a:cubicBezTo>
                    <a:pt x="0" y="0"/>
                    <a:pt x="91379" y="91379"/>
                    <a:pt x="247474" y="247196"/>
                  </a:cubicBezTo>
                  <a:lnTo>
                    <a:pt x="6833733" y="247196"/>
                  </a:lnTo>
                  <a:lnTo>
                    <a:pt x="6586537" y="0"/>
                  </a:lnTo>
                  <a:close/>
                </a:path>
              </a:pathLst>
            </a:custGeom>
            <a:solidFill>
              <a:srgbClr val="E9E3DA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6" name="Vapaamuotoinen: Muoto 5">
              <a:extLst>
                <a:ext uri="{FF2B5EF4-FFF2-40B4-BE49-F238E27FC236}">
                  <a16:creationId xmlns:a16="http://schemas.microsoft.com/office/drawing/2014/main" id="{6D269A7C-E310-EF4E-365B-CD1642407E18}"/>
                </a:ext>
              </a:extLst>
            </p:cNvPr>
            <p:cNvSpPr/>
            <p:nvPr/>
          </p:nvSpPr>
          <p:spPr>
            <a:xfrm>
              <a:off x="5370797" y="6605058"/>
              <a:ext cx="6846509" cy="260250"/>
            </a:xfrm>
            <a:custGeom>
              <a:avLst/>
              <a:gdLst>
                <a:gd name="connsiteX0" fmla="*/ 259973 w 6846509"/>
                <a:gd name="connsiteY0" fmla="*/ 260251 h 260250"/>
                <a:gd name="connsiteX1" fmla="*/ 6846510 w 6846509"/>
                <a:gd name="connsiteY1" fmla="*/ 260251 h 260250"/>
                <a:gd name="connsiteX2" fmla="*/ 6586259 w 6846509"/>
                <a:gd name="connsiteY2" fmla="*/ 0 h 260250"/>
                <a:gd name="connsiteX3" fmla="*/ 0 w 6846509"/>
                <a:gd name="connsiteY3" fmla="*/ 0 h 260250"/>
                <a:gd name="connsiteX4" fmla="*/ 259973 w 6846509"/>
                <a:gd name="connsiteY4" fmla="*/ 260251 h 260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46509" h="260250">
                  <a:moveTo>
                    <a:pt x="259973" y="260251"/>
                  </a:moveTo>
                  <a:lnTo>
                    <a:pt x="6846510" y="260251"/>
                  </a:lnTo>
                  <a:lnTo>
                    <a:pt x="6586259" y="0"/>
                  </a:lnTo>
                  <a:lnTo>
                    <a:pt x="0" y="0"/>
                  </a:lnTo>
                  <a:lnTo>
                    <a:pt x="259973" y="260251"/>
                  </a:lnTo>
                  <a:close/>
                </a:path>
              </a:pathLst>
            </a:custGeom>
            <a:solidFill>
              <a:srgbClr val="E9E3DA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7" name="Vapaamuotoinen: Muoto 6">
              <a:extLst>
                <a:ext uri="{FF2B5EF4-FFF2-40B4-BE49-F238E27FC236}">
                  <a16:creationId xmlns:a16="http://schemas.microsoft.com/office/drawing/2014/main" id="{915FA8BE-500D-3E4B-9A7E-0DE2B025BE1A}"/>
                </a:ext>
              </a:extLst>
            </p:cNvPr>
            <p:cNvSpPr/>
            <p:nvPr/>
          </p:nvSpPr>
          <p:spPr>
            <a:xfrm>
              <a:off x="-14475" y="1751119"/>
              <a:ext cx="1958129" cy="5114189"/>
            </a:xfrm>
            <a:custGeom>
              <a:avLst/>
              <a:gdLst>
                <a:gd name="connsiteX0" fmla="*/ 225810 w 1958129"/>
                <a:gd name="connsiteY0" fmla="*/ 0 h 5114189"/>
                <a:gd name="connsiteX1" fmla="*/ 0 w 1958129"/>
                <a:gd name="connsiteY1" fmla="*/ 225810 h 5114189"/>
                <a:gd name="connsiteX2" fmla="*/ 0 w 1958129"/>
                <a:gd name="connsiteY2" fmla="*/ 5114189 h 5114189"/>
                <a:gd name="connsiteX3" fmla="*/ 1698157 w 1958129"/>
                <a:gd name="connsiteY3" fmla="*/ 5114189 h 5114189"/>
                <a:gd name="connsiteX4" fmla="*/ 1958130 w 1958129"/>
                <a:gd name="connsiteY4" fmla="*/ 4853939 h 5114189"/>
                <a:gd name="connsiteX5" fmla="*/ 225810 w 1958129"/>
                <a:gd name="connsiteY5" fmla="*/ 4853939 h 5114189"/>
                <a:gd name="connsiteX6" fmla="*/ 225810 w 1958129"/>
                <a:gd name="connsiteY6" fmla="*/ 0 h 5114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58129" h="5114189">
                  <a:moveTo>
                    <a:pt x="225810" y="0"/>
                  </a:moveTo>
                  <a:lnTo>
                    <a:pt x="0" y="225810"/>
                  </a:lnTo>
                  <a:lnTo>
                    <a:pt x="0" y="5114189"/>
                  </a:lnTo>
                  <a:lnTo>
                    <a:pt x="1698157" y="5114189"/>
                  </a:lnTo>
                  <a:lnTo>
                    <a:pt x="1958130" y="4853939"/>
                  </a:lnTo>
                  <a:lnTo>
                    <a:pt x="225810" y="4853939"/>
                  </a:lnTo>
                  <a:lnTo>
                    <a:pt x="225810" y="0"/>
                  </a:lnTo>
                  <a:close/>
                </a:path>
              </a:pathLst>
            </a:custGeom>
            <a:solidFill>
              <a:srgbClr val="98BAFF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 dirty="0"/>
            </a:p>
          </p:txBody>
        </p:sp>
        <p:sp>
          <p:nvSpPr>
            <p:cNvPr id="8" name="Vapaamuotoinen: Muoto 7">
              <a:extLst>
                <a:ext uri="{FF2B5EF4-FFF2-40B4-BE49-F238E27FC236}">
                  <a16:creationId xmlns:a16="http://schemas.microsoft.com/office/drawing/2014/main" id="{720AE115-76D8-18A6-063F-2C8BABE148B0}"/>
                </a:ext>
              </a:extLst>
            </p:cNvPr>
            <p:cNvSpPr/>
            <p:nvPr/>
          </p:nvSpPr>
          <p:spPr>
            <a:xfrm>
              <a:off x="10239180" y="-15085"/>
              <a:ext cx="1978127" cy="5081692"/>
            </a:xfrm>
            <a:custGeom>
              <a:avLst/>
              <a:gdLst>
                <a:gd name="connsiteX0" fmla="*/ 1752318 w 1978127"/>
                <a:gd name="connsiteY0" fmla="*/ 5081415 h 5081692"/>
                <a:gd name="connsiteX1" fmla="*/ 1978128 w 1978127"/>
                <a:gd name="connsiteY1" fmla="*/ 4855606 h 5081692"/>
                <a:gd name="connsiteX2" fmla="*/ 1978128 w 1978127"/>
                <a:gd name="connsiteY2" fmla="*/ 0 h 5081692"/>
                <a:gd name="connsiteX3" fmla="*/ 247473 w 1978127"/>
                <a:gd name="connsiteY3" fmla="*/ 0 h 5081692"/>
                <a:gd name="connsiteX4" fmla="*/ 0 w 1978127"/>
                <a:gd name="connsiteY4" fmla="*/ 247474 h 5081692"/>
                <a:gd name="connsiteX5" fmla="*/ 1752318 w 1978127"/>
                <a:gd name="connsiteY5" fmla="*/ 247474 h 5081692"/>
                <a:gd name="connsiteX6" fmla="*/ 1752318 w 1978127"/>
                <a:gd name="connsiteY6" fmla="*/ 5081693 h 5081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78127" h="5081692">
                  <a:moveTo>
                    <a:pt x="1752318" y="5081415"/>
                  </a:moveTo>
                  <a:lnTo>
                    <a:pt x="1978128" y="4855606"/>
                  </a:lnTo>
                  <a:lnTo>
                    <a:pt x="1978128" y="0"/>
                  </a:lnTo>
                  <a:cubicBezTo>
                    <a:pt x="1978128" y="0"/>
                    <a:pt x="247473" y="0"/>
                    <a:pt x="247473" y="0"/>
                  </a:cubicBezTo>
                  <a:cubicBezTo>
                    <a:pt x="165816" y="81658"/>
                    <a:pt x="83047" y="164427"/>
                    <a:pt x="0" y="247474"/>
                  </a:cubicBezTo>
                  <a:lnTo>
                    <a:pt x="1752318" y="247474"/>
                  </a:lnTo>
                  <a:lnTo>
                    <a:pt x="1752318" y="5081693"/>
                  </a:lnTo>
                  <a:close/>
                </a:path>
              </a:pathLst>
            </a:custGeom>
            <a:solidFill>
              <a:srgbClr val="98BAFF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11963476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Vain otsikot + taustaku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sikko 13">
            <a:extLst>
              <a:ext uri="{FF2B5EF4-FFF2-40B4-BE49-F238E27FC236}">
                <a16:creationId xmlns:a16="http://schemas.microsoft.com/office/drawing/2014/main" id="{878D9925-9F8C-C46C-C7FF-988C18F6A3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-12065"/>
            <a:ext cx="8712200" cy="1325563"/>
          </a:xfrm>
        </p:spPr>
        <p:txBody>
          <a:bodyPr anchor="b">
            <a:noAutofit/>
          </a:bodyPr>
          <a:lstStyle>
            <a:lvl1pPr>
              <a:lnSpc>
                <a:spcPct val="114000"/>
              </a:lnSpc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C83148B-E003-083D-03EC-8518261475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393850"/>
            <a:ext cx="9537700" cy="722313"/>
          </a:xfrm>
        </p:spPr>
        <p:txBody>
          <a:bodyPr>
            <a:noAutofit/>
          </a:bodyPr>
          <a:lstStyle>
            <a:lvl1pPr marL="0" indent="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None/>
              <a:defRPr sz="18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grpSp>
        <p:nvGrpSpPr>
          <p:cNvPr id="3" name="Ryhmä 2">
            <a:extLst>
              <a:ext uri="{FF2B5EF4-FFF2-40B4-BE49-F238E27FC236}">
                <a16:creationId xmlns:a16="http://schemas.microsoft.com/office/drawing/2014/main" id="{DD8D9889-FF9D-666F-9C5F-F3A7368B1F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19891" y="-11197"/>
            <a:ext cx="12231782" cy="6880393"/>
            <a:chOff x="-14475" y="-15085"/>
            <a:chExt cx="12231782" cy="6880393"/>
          </a:xfrm>
        </p:grpSpPr>
        <p:sp>
          <p:nvSpPr>
            <p:cNvPr id="4" name="Vapaamuotoinen: Muoto 3">
              <a:extLst>
                <a:ext uri="{FF2B5EF4-FFF2-40B4-BE49-F238E27FC236}">
                  <a16:creationId xmlns:a16="http://schemas.microsoft.com/office/drawing/2014/main" id="{8020745C-2D57-1002-A764-C208CD56E4BD}"/>
                </a:ext>
              </a:extLst>
            </p:cNvPr>
            <p:cNvSpPr/>
            <p:nvPr/>
          </p:nvSpPr>
          <p:spPr>
            <a:xfrm>
              <a:off x="-14475" y="-15085"/>
              <a:ext cx="6833732" cy="247196"/>
            </a:xfrm>
            <a:custGeom>
              <a:avLst/>
              <a:gdLst>
                <a:gd name="connsiteX0" fmla="*/ 6586537 w 6833732"/>
                <a:gd name="connsiteY0" fmla="*/ 0 h 247196"/>
                <a:gd name="connsiteX1" fmla="*/ 0 w 6833732"/>
                <a:gd name="connsiteY1" fmla="*/ 0 h 247196"/>
                <a:gd name="connsiteX2" fmla="*/ 247474 w 6833732"/>
                <a:gd name="connsiteY2" fmla="*/ 247196 h 247196"/>
                <a:gd name="connsiteX3" fmla="*/ 6833733 w 6833732"/>
                <a:gd name="connsiteY3" fmla="*/ 247196 h 247196"/>
                <a:gd name="connsiteX4" fmla="*/ 6586537 w 6833732"/>
                <a:gd name="connsiteY4" fmla="*/ 0 h 247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33732" h="247196">
                  <a:moveTo>
                    <a:pt x="6586537" y="0"/>
                  </a:moveTo>
                  <a:lnTo>
                    <a:pt x="0" y="0"/>
                  </a:lnTo>
                  <a:cubicBezTo>
                    <a:pt x="0" y="0"/>
                    <a:pt x="91379" y="91379"/>
                    <a:pt x="247474" y="247196"/>
                  </a:cubicBezTo>
                  <a:lnTo>
                    <a:pt x="6833733" y="247196"/>
                  </a:lnTo>
                  <a:lnTo>
                    <a:pt x="6586537" y="0"/>
                  </a:lnTo>
                  <a:close/>
                </a:path>
              </a:pathLst>
            </a:custGeom>
            <a:solidFill>
              <a:srgbClr val="E9E3DA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6" name="Vapaamuotoinen: Muoto 5">
              <a:extLst>
                <a:ext uri="{FF2B5EF4-FFF2-40B4-BE49-F238E27FC236}">
                  <a16:creationId xmlns:a16="http://schemas.microsoft.com/office/drawing/2014/main" id="{346DAAC9-D36E-92EE-B854-575F087CA873}"/>
                </a:ext>
              </a:extLst>
            </p:cNvPr>
            <p:cNvSpPr/>
            <p:nvPr/>
          </p:nvSpPr>
          <p:spPr>
            <a:xfrm>
              <a:off x="5370797" y="6605058"/>
              <a:ext cx="6846509" cy="260250"/>
            </a:xfrm>
            <a:custGeom>
              <a:avLst/>
              <a:gdLst>
                <a:gd name="connsiteX0" fmla="*/ 259973 w 6846509"/>
                <a:gd name="connsiteY0" fmla="*/ 260251 h 260250"/>
                <a:gd name="connsiteX1" fmla="*/ 6846510 w 6846509"/>
                <a:gd name="connsiteY1" fmla="*/ 260251 h 260250"/>
                <a:gd name="connsiteX2" fmla="*/ 6586259 w 6846509"/>
                <a:gd name="connsiteY2" fmla="*/ 0 h 260250"/>
                <a:gd name="connsiteX3" fmla="*/ 0 w 6846509"/>
                <a:gd name="connsiteY3" fmla="*/ 0 h 260250"/>
                <a:gd name="connsiteX4" fmla="*/ 259973 w 6846509"/>
                <a:gd name="connsiteY4" fmla="*/ 260251 h 260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46509" h="260250">
                  <a:moveTo>
                    <a:pt x="259973" y="260251"/>
                  </a:moveTo>
                  <a:lnTo>
                    <a:pt x="6846510" y="260251"/>
                  </a:lnTo>
                  <a:lnTo>
                    <a:pt x="6586259" y="0"/>
                  </a:lnTo>
                  <a:lnTo>
                    <a:pt x="0" y="0"/>
                  </a:lnTo>
                  <a:lnTo>
                    <a:pt x="259973" y="260251"/>
                  </a:lnTo>
                  <a:close/>
                </a:path>
              </a:pathLst>
            </a:custGeom>
            <a:solidFill>
              <a:srgbClr val="E9E3DA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7" name="Vapaamuotoinen: Muoto 6">
              <a:extLst>
                <a:ext uri="{FF2B5EF4-FFF2-40B4-BE49-F238E27FC236}">
                  <a16:creationId xmlns:a16="http://schemas.microsoft.com/office/drawing/2014/main" id="{CFD10D61-7B34-EEAE-E295-F2381DD6779A}"/>
                </a:ext>
              </a:extLst>
            </p:cNvPr>
            <p:cNvSpPr/>
            <p:nvPr/>
          </p:nvSpPr>
          <p:spPr>
            <a:xfrm>
              <a:off x="-14475" y="1751119"/>
              <a:ext cx="1958129" cy="5114189"/>
            </a:xfrm>
            <a:custGeom>
              <a:avLst/>
              <a:gdLst>
                <a:gd name="connsiteX0" fmla="*/ 225810 w 1958129"/>
                <a:gd name="connsiteY0" fmla="*/ 0 h 5114189"/>
                <a:gd name="connsiteX1" fmla="*/ 0 w 1958129"/>
                <a:gd name="connsiteY1" fmla="*/ 225810 h 5114189"/>
                <a:gd name="connsiteX2" fmla="*/ 0 w 1958129"/>
                <a:gd name="connsiteY2" fmla="*/ 5114189 h 5114189"/>
                <a:gd name="connsiteX3" fmla="*/ 1698157 w 1958129"/>
                <a:gd name="connsiteY3" fmla="*/ 5114189 h 5114189"/>
                <a:gd name="connsiteX4" fmla="*/ 1958130 w 1958129"/>
                <a:gd name="connsiteY4" fmla="*/ 4853939 h 5114189"/>
                <a:gd name="connsiteX5" fmla="*/ 225810 w 1958129"/>
                <a:gd name="connsiteY5" fmla="*/ 4853939 h 5114189"/>
                <a:gd name="connsiteX6" fmla="*/ 225810 w 1958129"/>
                <a:gd name="connsiteY6" fmla="*/ 0 h 5114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58129" h="5114189">
                  <a:moveTo>
                    <a:pt x="225810" y="0"/>
                  </a:moveTo>
                  <a:lnTo>
                    <a:pt x="0" y="225810"/>
                  </a:lnTo>
                  <a:lnTo>
                    <a:pt x="0" y="5114189"/>
                  </a:lnTo>
                  <a:lnTo>
                    <a:pt x="1698157" y="5114189"/>
                  </a:lnTo>
                  <a:lnTo>
                    <a:pt x="1958130" y="4853939"/>
                  </a:lnTo>
                  <a:lnTo>
                    <a:pt x="225810" y="4853939"/>
                  </a:lnTo>
                  <a:lnTo>
                    <a:pt x="225810" y="0"/>
                  </a:lnTo>
                  <a:close/>
                </a:path>
              </a:pathLst>
            </a:custGeom>
            <a:solidFill>
              <a:srgbClr val="98BAFF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 dirty="0"/>
            </a:p>
          </p:txBody>
        </p:sp>
        <p:sp>
          <p:nvSpPr>
            <p:cNvPr id="8" name="Vapaamuotoinen: Muoto 7">
              <a:extLst>
                <a:ext uri="{FF2B5EF4-FFF2-40B4-BE49-F238E27FC236}">
                  <a16:creationId xmlns:a16="http://schemas.microsoft.com/office/drawing/2014/main" id="{20177E44-89DB-4593-088E-D5D7436A9CAE}"/>
                </a:ext>
              </a:extLst>
            </p:cNvPr>
            <p:cNvSpPr/>
            <p:nvPr/>
          </p:nvSpPr>
          <p:spPr>
            <a:xfrm>
              <a:off x="10239180" y="-15085"/>
              <a:ext cx="1978127" cy="5081692"/>
            </a:xfrm>
            <a:custGeom>
              <a:avLst/>
              <a:gdLst>
                <a:gd name="connsiteX0" fmla="*/ 1752318 w 1978127"/>
                <a:gd name="connsiteY0" fmla="*/ 5081415 h 5081692"/>
                <a:gd name="connsiteX1" fmla="*/ 1978128 w 1978127"/>
                <a:gd name="connsiteY1" fmla="*/ 4855606 h 5081692"/>
                <a:gd name="connsiteX2" fmla="*/ 1978128 w 1978127"/>
                <a:gd name="connsiteY2" fmla="*/ 0 h 5081692"/>
                <a:gd name="connsiteX3" fmla="*/ 247473 w 1978127"/>
                <a:gd name="connsiteY3" fmla="*/ 0 h 5081692"/>
                <a:gd name="connsiteX4" fmla="*/ 0 w 1978127"/>
                <a:gd name="connsiteY4" fmla="*/ 247474 h 5081692"/>
                <a:gd name="connsiteX5" fmla="*/ 1752318 w 1978127"/>
                <a:gd name="connsiteY5" fmla="*/ 247474 h 5081692"/>
                <a:gd name="connsiteX6" fmla="*/ 1752318 w 1978127"/>
                <a:gd name="connsiteY6" fmla="*/ 5081693 h 5081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78127" h="5081692">
                  <a:moveTo>
                    <a:pt x="1752318" y="5081415"/>
                  </a:moveTo>
                  <a:lnTo>
                    <a:pt x="1978128" y="4855606"/>
                  </a:lnTo>
                  <a:lnTo>
                    <a:pt x="1978128" y="0"/>
                  </a:lnTo>
                  <a:cubicBezTo>
                    <a:pt x="1978128" y="0"/>
                    <a:pt x="247473" y="0"/>
                    <a:pt x="247473" y="0"/>
                  </a:cubicBezTo>
                  <a:cubicBezTo>
                    <a:pt x="165816" y="81658"/>
                    <a:pt x="83047" y="164427"/>
                    <a:pt x="0" y="247474"/>
                  </a:cubicBezTo>
                  <a:lnTo>
                    <a:pt x="1752318" y="247474"/>
                  </a:lnTo>
                  <a:lnTo>
                    <a:pt x="1752318" y="5081693"/>
                  </a:lnTo>
                  <a:close/>
                </a:path>
              </a:pathLst>
            </a:custGeom>
            <a:solidFill>
              <a:srgbClr val="98BAFF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2099526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Vain otsikko+ logo ja taustaku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sikko 13">
            <a:extLst>
              <a:ext uri="{FF2B5EF4-FFF2-40B4-BE49-F238E27FC236}">
                <a16:creationId xmlns:a16="http://schemas.microsoft.com/office/drawing/2014/main" id="{878D9925-9F8C-C46C-C7FF-988C18F6A3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-12065"/>
            <a:ext cx="8712200" cy="1325563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BC908042-67A1-9C6A-2DC1-79C84C4D6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33160" y="650716"/>
            <a:ext cx="1476080" cy="320887"/>
          </a:xfrm>
          <a:prstGeom prst="rect">
            <a:avLst/>
          </a:prstGeom>
        </p:spPr>
      </p:pic>
      <p:grpSp>
        <p:nvGrpSpPr>
          <p:cNvPr id="3" name="Ryhmä 2">
            <a:extLst>
              <a:ext uri="{FF2B5EF4-FFF2-40B4-BE49-F238E27FC236}">
                <a16:creationId xmlns:a16="http://schemas.microsoft.com/office/drawing/2014/main" id="{1CDF88C6-7017-87EC-FF78-8116B0C7FD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19891" y="-11197"/>
            <a:ext cx="12231782" cy="6880393"/>
            <a:chOff x="-14475" y="-15085"/>
            <a:chExt cx="12231782" cy="6880393"/>
          </a:xfrm>
        </p:grpSpPr>
        <p:sp>
          <p:nvSpPr>
            <p:cNvPr id="4" name="Vapaamuotoinen: Muoto 3">
              <a:extLst>
                <a:ext uri="{FF2B5EF4-FFF2-40B4-BE49-F238E27FC236}">
                  <a16:creationId xmlns:a16="http://schemas.microsoft.com/office/drawing/2014/main" id="{22AEBB63-0B40-2A29-2FE0-0088E61D7B7E}"/>
                </a:ext>
              </a:extLst>
            </p:cNvPr>
            <p:cNvSpPr/>
            <p:nvPr/>
          </p:nvSpPr>
          <p:spPr>
            <a:xfrm>
              <a:off x="-14475" y="-15085"/>
              <a:ext cx="6833732" cy="247196"/>
            </a:xfrm>
            <a:custGeom>
              <a:avLst/>
              <a:gdLst>
                <a:gd name="connsiteX0" fmla="*/ 6586537 w 6833732"/>
                <a:gd name="connsiteY0" fmla="*/ 0 h 247196"/>
                <a:gd name="connsiteX1" fmla="*/ 0 w 6833732"/>
                <a:gd name="connsiteY1" fmla="*/ 0 h 247196"/>
                <a:gd name="connsiteX2" fmla="*/ 247474 w 6833732"/>
                <a:gd name="connsiteY2" fmla="*/ 247196 h 247196"/>
                <a:gd name="connsiteX3" fmla="*/ 6833733 w 6833732"/>
                <a:gd name="connsiteY3" fmla="*/ 247196 h 247196"/>
                <a:gd name="connsiteX4" fmla="*/ 6586537 w 6833732"/>
                <a:gd name="connsiteY4" fmla="*/ 0 h 247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33732" h="247196">
                  <a:moveTo>
                    <a:pt x="6586537" y="0"/>
                  </a:moveTo>
                  <a:lnTo>
                    <a:pt x="0" y="0"/>
                  </a:lnTo>
                  <a:cubicBezTo>
                    <a:pt x="0" y="0"/>
                    <a:pt x="91379" y="91379"/>
                    <a:pt x="247474" y="247196"/>
                  </a:cubicBezTo>
                  <a:lnTo>
                    <a:pt x="6833733" y="247196"/>
                  </a:lnTo>
                  <a:lnTo>
                    <a:pt x="6586537" y="0"/>
                  </a:lnTo>
                  <a:close/>
                </a:path>
              </a:pathLst>
            </a:custGeom>
            <a:solidFill>
              <a:srgbClr val="E9E3DA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5" name="Vapaamuotoinen: Muoto 4">
              <a:extLst>
                <a:ext uri="{FF2B5EF4-FFF2-40B4-BE49-F238E27FC236}">
                  <a16:creationId xmlns:a16="http://schemas.microsoft.com/office/drawing/2014/main" id="{DDC3AC86-53A7-FBF5-AED2-F2D6FA426E96}"/>
                </a:ext>
              </a:extLst>
            </p:cNvPr>
            <p:cNvSpPr/>
            <p:nvPr/>
          </p:nvSpPr>
          <p:spPr>
            <a:xfrm>
              <a:off x="5370797" y="6605058"/>
              <a:ext cx="6846509" cy="260250"/>
            </a:xfrm>
            <a:custGeom>
              <a:avLst/>
              <a:gdLst>
                <a:gd name="connsiteX0" fmla="*/ 259973 w 6846509"/>
                <a:gd name="connsiteY0" fmla="*/ 260251 h 260250"/>
                <a:gd name="connsiteX1" fmla="*/ 6846510 w 6846509"/>
                <a:gd name="connsiteY1" fmla="*/ 260251 h 260250"/>
                <a:gd name="connsiteX2" fmla="*/ 6586259 w 6846509"/>
                <a:gd name="connsiteY2" fmla="*/ 0 h 260250"/>
                <a:gd name="connsiteX3" fmla="*/ 0 w 6846509"/>
                <a:gd name="connsiteY3" fmla="*/ 0 h 260250"/>
                <a:gd name="connsiteX4" fmla="*/ 259973 w 6846509"/>
                <a:gd name="connsiteY4" fmla="*/ 260251 h 260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46509" h="260250">
                  <a:moveTo>
                    <a:pt x="259973" y="260251"/>
                  </a:moveTo>
                  <a:lnTo>
                    <a:pt x="6846510" y="260251"/>
                  </a:lnTo>
                  <a:lnTo>
                    <a:pt x="6586259" y="0"/>
                  </a:lnTo>
                  <a:lnTo>
                    <a:pt x="0" y="0"/>
                  </a:lnTo>
                  <a:lnTo>
                    <a:pt x="259973" y="260251"/>
                  </a:lnTo>
                  <a:close/>
                </a:path>
              </a:pathLst>
            </a:custGeom>
            <a:solidFill>
              <a:srgbClr val="E9E3DA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6" name="Vapaamuotoinen: Muoto 5">
              <a:extLst>
                <a:ext uri="{FF2B5EF4-FFF2-40B4-BE49-F238E27FC236}">
                  <a16:creationId xmlns:a16="http://schemas.microsoft.com/office/drawing/2014/main" id="{70FFDBCF-198C-65F3-5039-B8C40F865B0B}"/>
                </a:ext>
              </a:extLst>
            </p:cNvPr>
            <p:cNvSpPr/>
            <p:nvPr/>
          </p:nvSpPr>
          <p:spPr>
            <a:xfrm>
              <a:off x="-14475" y="1751119"/>
              <a:ext cx="1958129" cy="5114189"/>
            </a:xfrm>
            <a:custGeom>
              <a:avLst/>
              <a:gdLst>
                <a:gd name="connsiteX0" fmla="*/ 225810 w 1958129"/>
                <a:gd name="connsiteY0" fmla="*/ 0 h 5114189"/>
                <a:gd name="connsiteX1" fmla="*/ 0 w 1958129"/>
                <a:gd name="connsiteY1" fmla="*/ 225810 h 5114189"/>
                <a:gd name="connsiteX2" fmla="*/ 0 w 1958129"/>
                <a:gd name="connsiteY2" fmla="*/ 5114189 h 5114189"/>
                <a:gd name="connsiteX3" fmla="*/ 1698157 w 1958129"/>
                <a:gd name="connsiteY3" fmla="*/ 5114189 h 5114189"/>
                <a:gd name="connsiteX4" fmla="*/ 1958130 w 1958129"/>
                <a:gd name="connsiteY4" fmla="*/ 4853939 h 5114189"/>
                <a:gd name="connsiteX5" fmla="*/ 225810 w 1958129"/>
                <a:gd name="connsiteY5" fmla="*/ 4853939 h 5114189"/>
                <a:gd name="connsiteX6" fmla="*/ 225810 w 1958129"/>
                <a:gd name="connsiteY6" fmla="*/ 0 h 5114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58129" h="5114189">
                  <a:moveTo>
                    <a:pt x="225810" y="0"/>
                  </a:moveTo>
                  <a:lnTo>
                    <a:pt x="0" y="225810"/>
                  </a:lnTo>
                  <a:lnTo>
                    <a:pt x="0" y="5114189"/>
                  </a:lnTo>
                  <a:lnTo>
                    <a:pt x="1698157" y="5114189"/>
                  </a:lnTo>
                  <a:lnTo>
                    <a:pt x="1958130" y="4853939"/>
                  </a:lnTo>
                  <a:lnTo>
                    <a:pt x="225810" y="4853939"/>
                  </a:lnTo>
                  <a:lnTo>
                    <a:pt x="225810" y="0"/>
                  </a:lnTo>
                  <a:close/>
                </a:path>
              </a:pathLst>
            </a:custGeom>
            <a:solidFill>
              <a:schemeClr val="accent4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 dirty="0"/>
            </a:p>
          </p:txBody>
        </p:sp>
        <p:sp>
          <p:nvSpPr>
            <p:cNvPr id="7" name="Vapaamuotoinen: Muoto 6">
              <a:extLst>
                <a:ext uri="{FF2B5EF4-FFF2-40B4-BE49-F238E27FC236}">
                  <a16:creationId xmlns:a16="http://schemas.microsoft.com/office/drawing/2014/main" id="{6172A77D-8CD4-7C96-1BE3-CC1D0927C35D}"/>
                </a:ext>
              </a:extLst>
            </p:cNvPr>
            <p:cNvSpPr/>
            <p:nvPr/>
          </p:nvSpPr>
          <p:spPr>
            <a:xfrm>
              <a:off x="10239180" y="-15085"/>
              <a:ext cx="1978127" cy="5081692"/>
            </a:xfrm>
            <a:custGeom>
              <a:avLst/>
              <a:gdLst>
                <a:gd name="connsiteX0" fmla="*/ 1752318 w 1978127"/>
                <a:gd name="connsiteY0" fmla="*/ 5081415 h 5081692"/>
                <a:gd name="connsiteX1" fmla="*/ 1978128 w 1978127"/>
                <a:gd name="connsiteY1" fmla="*/ 4855606 h 5081692"/>
                <a:gd name="connsiteX2" fmla="*/ 1978128 w 1978127"/>
                <a:gd name="connsiteY2" fmla="*/ 0 h 5081692"/>
                <a:gd name="connsiteX3" fmla="*/ 247473 w 1978127"/>
                <a:gd name="connsiteY3" fmla="*/ 0 h 5081692"/>
                <a:gd name="connsiteX4" fmla="*/ 0 w 1978127"/>
                <a:gd name="connsiteY4" fmla="*/ 247474 h 5081692"/>
                <a:gd name="connsiteX5" fmla="*/ 1752318 w 1978127"/>
                <a:gd name="connsiteY5" fmla="*/ 247474 h 5081692"/>
                <a:gd name="connsiteX6" fmla="*/ 1752318 w 1978127"/>
                <a:gd name="connsiteY6" fmla="*/ 5081693 h 5081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78127" h="5081692">
                  <a:moveTo>
                    <a:pt x="1752318" y="5081415"/>
                  </a:moveTo>
                  <a:lnTo>
                    <a:pt x="1978128" y="4855606"/>
                  </a:lnTo>
                  <a:lnTo>
                    <a:pt x="1978128" y="0"/>
                  </a:lnTo>
                  <a:cubicBezTo>
                    <a:pt x="1978128" y="0"/>
                    <a:pt x="247473" y="0"/>
                    <a:pt x="247473" y="0"/>
                  </a:cubicBezTo>
                  <a:cubicBezTo>
                    <a:pt x="165816" y="81658"/>
                    <a:pt x="83047" y="164427"/>
                    <a:pt x="0" y="247474"/>
                  </a:cubicBezTo>
                  <a:lnTo>
                    <a:pt x="1752318" y="247474"/>
                  </a:lnTo>
                  <a:lnTo>
                    <a:pt x="1752318" y="5081693"/>
                  </a:lnTo>
                  <a:close/>
                </a:path>
              </a:pathLst>
            </a:custGeom>
            <a:solidFill>
              <a:schemeClr val="accent4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30331358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Vain otsikot + taustaku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sikko 13">
            <a:extLst>
              <a:ext uri="{FF2B5EF4-FFF2-40B4-BE49-F238E27FC236}">
                <a16:creationId xmlns:a16="http://schemas.microsoft.com/office/drawing/2014/main" id="{878D9925-9F8C-C46C-C7FF-988C18F6A3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-12065"/>
            <a:ext cx="8712200" cy="1325563"/>
          </a:xfrm>
        </p:spPr>
        <p:txBody>
          <a:bodyPr anchor="b">
            <a:noAutofit/>
          </a:bodyPr>
          <a:lstStyle>
            <a:lvl1pPr>
              <a:lnSpc>
                <a:spcPct val="114000"/>
              </a:lnSpc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C83148B-E003-083D-03EC-8518261475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393850"/>
            <a:ext cx="9537700" cy="722313"/>
          </a:xfrm>
        </p:spPr>
        <p:txBody>
          <a:bodyPr>
            <a:noAutofit/>
          </a:bodyPr>
          <a:lstStyle>
            <a:lvl1pPr marL="0" indent="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None/>
              <a:defRPr sz="18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grpSp>
        <p:nvGrpSpPr>
          <p:cNvPr id="3" name="Ryhmä 2">
            <a:extLst>
              <a:ext uri="{FF2B5EF4-FFF2-40B4-BE49-F238E27FC236}">
                <a16:creationId xmlns:a16="http://schemas.microsoft.com/office/drawing/2014/main" id="{496B938D-89C3-9B03-36AD-9D6C9E8EE6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19891" y="-11197"/>
            <a:ext cx="12231782" cy="6880393"/>
            <a:chOff x="-14475" y="-15085"/>
            <a:chExt cx="12231782" cy="6880393"/>
          </a:xfrm>
        </p:grpSpPr>
        <p:sp>
          <p:nvSpPr>
            <p:cNvPr id="4" name="Vapaamuotoinen: Muoto 3">
              <a:extLst>
                <a:ext uri="{FF2B5EF4-FFF2-40B4-BE49-F238E27FC236}">
                  <a16:creationId xmlns:a16="http://schemas.microsoft.com/office/drawing/2014/main" id="{10AC7162-F9E2-DB98-1C67-48D027143982}"/>
                </a:ext>
              </a:extLst>
            </p:cNvPr>
            <p:cNvSpPr/>
            <p:nvPr/>
          </p:nvSpPr>
          <p:spPr>
            <a:xfrm>
              <a:off x="-14475" y="-15085"/>
              <a:ext cx="6833732" cy="247196"/>
            </a:xfrm>
            <a:custGeom>
              <a:avLst/>
              <a:gdLst>
                <a:gd name="connsiteX0" fmla="*/ 6586537 w 6833732"/>
                <a:gd name="connsiteY0" fmla="*/ 0 h 247196"/>
                <a:gd name="connsiteX1" fmla="*/ 0 w 6833732"/>
                <a:gd name="connsiteY1" fmla="*/ 0 h 247196"/>
                <a:gd name="connsiteX2" fmla="*/ 247474 w 6833732"/>
                <a:gd name="connsiteY2" fmla="*/ 247196 h 247196"/>
                <a:gd name="connsiteX3" fmla="*/ 6833733 w 6833732"/>
                <a:gd name="connsiteY3" fmla="*/ 247196 h 247196"/>
                <a:gd name="connsiteX4" fmla="*/ 6586537 w 6833732"/>
                <a:gd name="connsiteY4" fmla="*/ 0 h 247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33732" h="247196">
                  <a:moveTo>
                    <a:pt x="6586537" y="0"/>
                  </a:moveTo>
                  <a:lnTo>
                    <a:pt x="0" y="0"/>
                  </a:lnTo>
                  <a:cubicBezTo>
                    <a:pt x="0" y="0"/>
                    <a:pt x="91379" y="91379"/>
                    <a:pt x="247474" y="247196"/>
                  </a:cubicBezTo>
                  <a:lnTo>
                    <a:pt x="6833733" y="247196"/>
                  </a:lnTo>
                  <a:lnTo>
                    <a:pt x="6586537" y="0"/>
                  </a:lnTo>
                  <a:close/>
                </a:path>
              </a:pathLst>
            </a:custGeom>
            <a:solidFill>
              <a:srgbClr val="E9E3DA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6" name="Vapaamuotoinen: Muoto 5">
              <a:extLst>
                <a:ext uri="{FF2B5EF4-FFF2-40B4-BE49-F238E27FC236}">
                  <a16:creationId xmlns:a16="http://schemas.microsoft.com/office/drawing/2014/main" id="{E36EC0F8-5BC7-7842-9E86-F4D4A6FEBF3B}"/>
                </a:ext>
              </a:extLst>
            </p:cNvPr>
            <p:cNvSpPr/>
            <p:nvPr/>
          </p:nvSpPr>
          <p:spPr>
            <a:xfrm>
              <a:off x="5370797" y="6605058"/>
              <a:ext cx="6846509" cy="260250"/>
            </a:xfrm>
            <a:custGeom>
              <a:avLst/>
              <a:gdLst>
                <a:gd name="connsiteX0" fmla="*/ 259973 w 6846509"/>
                <a:gd name="connsiteY0" fmla="*/ 260251 h 260250"/>
                <a:gd name="connsiteX1" fmla="*/ 6846510 w 6846509"/>
                <a:gd name="connsiteY1" fmla="*/ 260251 h 260250"/>
                <a:gd name="connsiteX2" fmla="*/ 6586259 w 6846509"/>
                <a:gd name="connsiteY2" fmla="*/ 0 h 260250"/>
                <a:gd name="connsiteX3" fmla="*/ 0 w 6846509"/>
                <a:gd name="connsiteY3" fmla="*/ 0 h 260250"/>
                <a:gd name="connsiteX4" fmla="*/ 259973 w 6846509"/>
                <a:gd name="connsiteY4" fmla="*/ 260251 h 260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46509" h="260250">
                  <a:moveTo>
                    <a:pt x="259973" y="260251"/>
                  </a:moveTo>
                  <a:lnTo>
                    <a:pt x="6846510" y="260251"/>
                  </a:lnTo>
                  <a:lnTo>
                    <a:pt x="6586259" y="0"/>
                  </a:lnTo>
                  <a:lnTo>
                    <a:pt x="0" y="0"/>
                  </a:lnTo>
                  <a:lnTo>
                    <a:pt x="259973" y="260251"/>
                  </a:lnTo>
                  <a:close/>
                </a:path>
              </a:pathLst>
            </a:custGeom>
            <a:solidFill>
              <a:srgbClr val="E9E3DA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7" name="Vapaamuotoinen: Muoto 6">
              <a:extLst>
                <a:ext uri="{FF2B5EF4-FFF2-40B4-BE49-F238E27FC236}">
                  <a16:creationId xmlns:a16="http://schemas.microsoft.com/office/drawing/2014/main" id="{2D5A532C-FFE8-C12F-4B44-A8C2F45B9062}"/>
                </a:ext>
              </a:extLst>
            </p:cNvPr>
            <p:cNvSpPr/>
            <p:nvPr/>
          </p:nvSpPr>
          <p:spPr>
            <a:xfrm>
              <a:off x="-14475" y="1751119"/>
              <a:ext cx="1958129" cy="5114189"/>
            </a:xfrm>
            <a:custGeom>
              <a:avLst/>
              <a:gdLst>
                <a:gd name="connsiteX0" fmla="*/ 225810 w 1958129"/>
                <a:gd name="connsiteY0" fmla="*/ 0 h 5114189"/>
                <a:gd name="connsiteX1" fmla="*/ 0 w 1958129"/>
                <a:gd name="connsiteY1" fmla="*/ 225810 h 5114189"/>
                <a:gd name="connsiteX2" fmla="*/ 0 w 1958129"/>
                <a:gd name="connsiteY2" fmla="*/ 5114189 h 5114189"/>
                <a:gd name="connsiteX3" fmla="*/ 1698157 w 1958129"/>
                <a:gd name="connsiteY3" fmla="*/ 5114189 h 5114189"/>
                <a:gd name="connsiteX4" fmla="*/ 1958130 w 1958129"/>
                <a:gd name="connsiteY4" fmla="*/ 4853939 h 5114189"/>
                <a:gd name="connsiteX5" fmla="*/ 225810 w 1958129"/>
                <a:gd name="connsiteY5" fmla="*/ 4853939 h 5114189"/>
                <a:gd name="connsiteX6" fmla="*/ 225810 w 1958129"/>
                <a:gd name="connsiteY6" fmla="*/ 0 h 5114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58129" h="5114189">
                  <a:moveTo>
                    <a:pt x="225810" y="0"/>
                  </a:moveTo>
                  <a:lnTo>
                    <a:pt x="0" y="225810"/>
                  </a:lnTo>
                  <a:lnTo>
                    <a:pt x="0" y="5114189"/>
                  </a:lnTo>
                  <a:lnTo>
                    <a:pt x="1698157" y="5114189"/>
                  </a:lnTo>
                  <a:lnTo>
                    <a:pt x="1958130" y="4853939"/>
                  </a:lnTo>
                  <a:lnTo>
                    <a:pt x="225810" y="4853939"/>
                  </a:lnTo>
                  <a:lnTo>
                    <a:pt x="225810" y="0"/>
                  </a:lnTo>
                  <a:close/>
                </a:path>
              </a:pathLst>
            </a:custGeom>
            <a:solidFill>
              <a:schemeClr val="accent4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 dirty="0"/>
            </a:p>
          </p:txBody>
        </p:sp>
        <p:sp>
          <p:nvSpPr>
            <p:cNvPr id="8" name="Vapaamuotoinen: Muoto 7">
              <a:extLst>
                <a:ext uri="{FF2B5EF4-FFF2-40B4-BE49-F238E27FC236}">
                  <a16:creationId xmlns:a16="http://schemas.microsoft.com/office/drawing/2014/main" id="{F6D3FB39-84AE-4747-FEC8-C155C0432456}"/>
                </a:ext>
              </a:extLst>
            </p:cNvPr>
            <p:cNvSpPr/>
            <p:nvPr/>
          </p:nvSpPr>
          <p:spPr>
            <a:xfrm>
              <a:off x="10239180" y="-15085"/>
              <a:ext cx="1978127" cy="5081692"/>
            </a:xfrm>
            <a:custGeom>
              <a:avLst/>
              <a:gdLst>
                <a:gd name="connsiteX0" fmla="*/ 1752318 w 1978127"/>
                <a:gd name="connsiteY0" fmla="*/ 5081415 h 5081692"/>
                <a:gd name="connsiteX1" fmla="*/ 1978128 w 1978127"/>
                <a:gd name="connsiteY1" fmla="*/ 4855606 h 5081692"/>
                <a:gd name="connsiteX2" fmla="*/ 1978128 w 1978127"/>
                <a:gd name="connsiteY2" fmla="*/ 0 h 5081692"/>
                <a:gd name="connsiteX3" fmla="*/ 247473 w 1978127"/>
                <a:gd name="connsiteY3" fmla="*/ 0 h 5081692"/>
                <a:gd name="connsiteX4" fmla="*/ 0 w 1978127"/>
                <a:gd name="connsiteY4" fmla="*/ 247474 h 5081692"/>
                <a:gd name="connsiteX5" fmla="*/ 1752318 w 1978127"/>
                <a:gd name="connsiteY5" fmla="*/ 247474 h 5081692"/>
                <a:gd name="connsiteX6" fmla="*/ 1752318 w 1978127"/>
                <a:gd name="connsiteY6" fmla="*/ 5081693 h 5081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78127" h="5081692">
                  <a:moveTo>
                    <a:pt x="1752318" y="5081415"/>
                  </a:moveTo>
                  <a:lnTo>
                    <a:pt x="1978128" y="4855606"/>
                  </a:lnTo>
                  <a:lnTo>
                    <a:pt x="1978128" y="0"/>
                  </a:lnTo>
                  <a:cubicBezTo>
                    <a:pt x="1978128" y="0"/>
                    <a:pt x="247473" y="0"/>
                    <a:pt x="247473" y="0"/>
                  </a:cubicBezTo>
                  <a:cubicBezTo>
                    <a:pt x="165816" y="81658"/>
                    <a:pt x="83047" y="164427"/>
                    <a:pt x="0" y="247474"/>
                  </a:cubicBezTo>
                  <a:lnTo>
                    <a:pt x="1752318" y="247474"/>
                  </a:lnTo>
                  <a:lnTo>
                    <a:pt x="1752318" y="5081693"/>
                  </a:lnTo>
                  <a:close/>
                </a:path>
              </a:pathLst>
            </a:custGeom>
            <a:solidFill>
              <a:schemeClr val="accent4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773133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2 lila tausta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7D9DE8-ED6C-A014-668D-DB1C6468C2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ctr"/>
          <a:lstStyle>
            <a:lvl1pPr algn="ctr">
              <a:lnSpc>
                <a:spcPct val="114000"/>
              </a:lnSpc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1474191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Vain otsikko+ logo ja taustaku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sikko 13">
            <a:extLst>
              <a:ext uri="{FF2B5EF4-FFF2-40B4-BE49-F238E27FC236}">
                <a16:creationId xmlns:a16="http://schemas.microsoft.com/office/drawing/2014/main" id="{878D9925-9F8C-C46C-C7FF-988C18F6A3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-12065"/>
            <a:ext cx="8712200" cy="1325563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BC908042-67A1-9C6A-2DC1-79C84C4D6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33160" y="650716"/>
            <a:ext cx="1476080" cy="320887"/>
          </a:xfrm>
          <a:prstGeom prst="rect">
            <a:avLst/>
          </a:prstGeom>
        </p:spPr>
      </p:pic>
      <p:grpSp>
        <p:nvGrpSpPr>
          <p:cNvPr id="3" name="Ryhmä 2">
            <a:extLst>
              <a:ext uri="{FF2B5EF4-FFF2-40B4-BE49-F238E27FC236}">
                <a16:creationId xmlns:a16="http://schemas.microsoft.com/office/drawing/2014/main" id="{06762A85-FF40-46F7-1F85-239B3AFF7D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19891" y="-11197"/>
            <a:ext cx="12231782" cy="6880393"/>
            <a:chOff x="-14475" y="-15085"/>
            <a:chExt cx="12231782" cy="6880393"/>
          </a:xfrm>
        </p:grpSpPr>
        <p:sp>
          <p:nvSpPr>
            <p:cNvPr id="5" name="Vapaamuotoinen: Muoto 4">
              <a:extLst>
                <a:ext uri="{FF2B5EF4-FFF2-40B4-BE49-F238E27FC236}">
                  <a16:creationId xmlns:a16="http://schemas.microsoft.com/office/drawing/2014/main" id="{A23D886B-069D-D89B-CD29-CB367D7B564B}"/>
                </a:ext>
              </a:extLst>
            </p:cNvPr>
            <p:cNvSpPr/>
            <p:nvPr/>
          </p:nvSpPr>
          <p:spPr>
            <a:xfrm>
              <a:off x="-14475" y="-15085"/>
              <a:ext cx="6833732" cy="247196"/>
            </a:xfrm>
            <a:custGeom>
              <a:avLst/>
              <a:gdLst>
                <a:gd name="connsiteX0" fmla="*/ 6586537 w 6833732"/>
                <a:gd name="connsiteY0" fmla="*/ 0 h 247196"/>
                <a:gd name="connsiteX1" fmla="*/ 0 w 6833732"/>
                <a:gd name="connsiteY1" fmla="*/ 0 h 247196"/>
                <a:gd name="connsiteX2" fmla="*/ 247474 w 6833732"/>
                <a:gd name="connsiteY2" fmla="*/ 247196 h 247196"/>
                <a:gd name="connsiteX3" fmla="*/ 6833733 w 6833732"/>
                <a:gd name="connsiteY3" fmla="*/ 247196 h 247196"/>
                <a:gd name="connsiteX4" fmla="*/ 6586537 w 6833732"/>
                <a:gd name="connsiteY4" fmla="*/ 0 h 247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33732" h="247196">
                  <a:moveTo>
                    <a:pt x="6586537" y="0"/>
                  </a:moveTo>
                  <a:lnTo>
                    <a:pt x="0" y="0"/>
                  </a:lnTo>
                  <a:cubicBezTo>
                    <a:pt x="0" y="0"/>
                    <a:pt x="91379" y="91379"/>
                    <a:pt x="247474" y="247196"/>
                  </a:cubicBezTo>
                  <a:lnTo>
                    <a:pt x="6833733" y="247196"/>
                  </a:lnTo>
                  <a:lnTo>
                    <a:pt x="6586537" y="0"/>
                  </a:lnTo>
                  <a:close/>
                </a:path>
              </a:pathLst>
            </a:custGeom>
            <a:solidFill>
              <a:srgbClr val="E9E3DA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6" name="Vapaamuotoinen: Muoto 5">
              <a:extLst>
                <a:ext uri="{FF2B5EF4-FFF2-40B4-BE49-F238E27FC236}">
                  <a16:creationId xmlns:a16="http://schemas.microsoft.com/office/drawing/2014/main" id="{9EA57752-0EF5-50F8-8A03-6D95A253B122}"/>
                </a:ext>
              </a:extLst>
            </p:cNvPr>
            <p:cNvSpPr/>
            <p:nvPr/>
          </p:nvSpPr>
          <p:spPr>
            <a:xfrm>
              <a:off x="5370797" y="6605058"/>
              <a:ext cx="6846509" cy="260250"/>
            </a:xfrm>
            <a:custGeom>
              <a:avLst/>
              <a:gdLst>
                <a:gd name="connsiteX0" fmla="*/ 259973 w 6846509"/>
                <a:gd name="connsiteY0" fmla="*/ 260251 h 260250"/>
                <a:gd name="connsiteX1" fmla="*/ 6846510 w 6846509"/>
                <a:gd name="connsiteY1" fmla="*/ 260251 h 260250"/>
                <a:gd name="connsiteX2" fmla="*/ 6586259 w 6846509"/>
                <a:gd name="connsiteY2" fmla="*/ 0 h 260250"/>
                <a:gd name="connsiteX3" fmla="*/ 0 w 6846509"/>
                <a:gd name="connsiteY3" fmla="*/ 0 h 260250"/>
                <a:gd name="connsiteX4" fmla="*/ 259973 w 6846509"/>
                <a:gd name="connsiteY4" fmla="*/ 260251 h 260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46509" h="260250">
                  <a:moveTo>
                    <a:pt x="259973" y="260251"/>
                  </a:moveTo>
                  <a:lnTo>
                    <a:pt x="6846510" y="260251"/>
                  </a:lnTo>
                  <a:lnTo>
                    <a:pt x="6586259" y="0"/>
                  </a:lnTo>
                  <a:lnTo>
                    <a:pt x="0" y="0"/>
                  </a:lnTo>
                  <a:lnTo>
                    <a:pt x="259973" y="260251"/>
                  </a:lnTo>
                  <a:close/>
                </a:path>
              </a:pathLst>
            </a:custGeom>
            <a:solidFill>
              <a:srgbClr val="E9E3DA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7" name="Vapaamuotoinen: Muoto 6">
              <a:extLst>
                <a:ext uri="{FF2B5EF4-FFF2-40B4-BE49-F238E27FC236}">
                  <a16:creationId xmlns:a16="http://schemas.microsoft.com/office/drawing/2014/main" id="{AE69E9CD-5846-7973-6C32-0E220AC9ADE1}"/>
                </a:ext>
              </a:extLst>
            </p:cNvPr>
            <p:cNvSpPr/>
            <p:nvPr/>
          </p:nvSpPr>
          <p:spPr>
            <a:xfrm>
              <a:off x="-14475" y="1751119"/>
              <a:ext cx="1958129" cy="5114189"/>
            </a:xfrm>
            <a:custGeom>
              <a:avLst/>
              <a:gdLst>
                <a:gd name="connsiteX0" fmla="*/ 225810 w 1958129"/>
                <a:gd name="connsiteY0" fmla="*/ 0 h 5114189"/>
                <a:gd name="connsiteX1" fmla="*/ 0 w 1958129"/>
                <a:gd name="connsiteY1" fmla="*/ 225810 h 5114189"/>
                <a:gd name="connsiteX2" fmla="*/ 0 w 1958129"/>
                <a:gd name="connsiteY2" fmla="*/ 5114189 h 5114189"/>
                <a:gd name="connsiteX3" fmla="*/ 1698157 w 1958129"/>
                <a:gd name="connsiteY3" fmla="*/ 5114189 h 5114189"/>
                <a:gd name="connsiteX4" fmla="*/ 1958130 w 1958129"/>
                <a:gd name="connsiteY4" fmla="*/ 4853939 h 5114189"/>
                <a:gd name="connsiteX5" fmla="*/ 225810 w 1958129"/>
                <a:gd name="connsiteY5" fmla="*/ 4853939 h 5114189"/>
                <a:gd name="connsiteX6" fmla="*/ 225810 w 1958129"/>
                <a:gd name="connsiteY6" fmla="*/ 0 h 5114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58129" h="5114189">
                  <a:moveTo>
                    <a:pt x="225810" y="0"/>
                  </a:moveTo>
                  <a:lnTo>
                    <a:pt x="0" y="225810"/>
                  </a:lnTo>
                  <a:lnTo>
                    <a:pt x="0" y="5114189"/>
                  </a:lnTo>
                  <a:lnTo>
                    <a:pt x="1698157" y="5114189"/>
                  </a:lnTo>
                  <a:lnTo>
                    <a:pt x="1958130" y="4853939"/>
                  </a:lnTo>
                  <a:lnTo>
                    <a:pt x="225810" y="4853939"/>
                  </a:lnTo>
                  <a:lnTo>
                    <a:pt x="225810" y="0"/>
                  </a:lnTo>
                  <a:close/>
                </a:path>
              </a:pathLst>
            </a:custGeom>
            <a:solidFill>
              <a:srgbClr val="BEEBD5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 dirty="0"/>
            </a:p>
          </p:txBody>
        </p:sp>
        <p:sp>
          <p:nvSpPr>
            <p:cNvPr id="8" name="Vapaamuotoinen: Muoto 7">
              <a:extLst>
                <a:ext uri="{FF2B5EF4-FFF2-40B4-BE49-F238E27FC236}">
                  <a16:creationId xmlns:a16="http://schemas.microsoft.com/office/drawing/2014/main" id="{4C2F7DFF-B871-669C-9609-88580F4967D6}"/>
                </a:ext>
              </a:extLst>
            </p:cNvPr>
            <p:cNvSpPr/>
            <p:nvPr/>
          </p:nvSpPr>
          <p:spPr>
            <a:xfrm>
              <a:off x="10239180" y="-15085"/>
              <a:ext cx="1978127" cy="5081692"/>
            </a:xfrm>
            <a:custGeom>
              <a:avLst/>
              <a:gdLst>
                <a:gd name="connsiteX0" fmla="*/ 1752318 w 1978127"/>
                <a:gd name="connsiteY0" fmla="*/ 5081415 h 5081692"/>
                <a:gd name="connsiteX1" fmla="*/ 1978128 w 1978127"/>
                <a:gd name="connsiteY1" fmla="*/ 4855606 h 5081692"/>
                <a:gd name="connsiteX2" fmla="*/ 1978128 w 1978127"/>
                <a:gd name="connsiteY2" fmla="*/ 0 h 5081692"/>
                <a:gd name="connsiteX3" fmla="*/ 247473 w 1978127"/>
                <a:gd name="connsiteY3" fmla="*/ 0 h 5081692"/>
                <a:gd name="connsiteX4" fmla="*/ 0 w 1978127"/>
                <a:gd name="connsiteY4" fmla="*/ 247474 h 5081692"/>
                <a:gd name="connsiteX5" fmla="*/ 1752318 w 1978127"/>
                <a:gd name="connsiteY5" fmla="*/ 247474 h 5081692"/>
                <a:gd name="connsiteX6" fmla="*/ 1752318 w 1978127"/>
                <a:gd name="connsiteY6" fmla="*/ 5081693 h 5081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78127" h="5081692">
                  <a:moveTo>
                    <a:pt x="1752318" y="5081415"/>
                  </a:moveTo>
                  <a:lnTo>
                    <a:pt x="1978128" y="4855606"/>
                  </a:lnTo>
                  <a:lnTo>
                    <a:pt x="1978128" y="0"/>
                  </a:lnTo>
                  <a:cubicBezTo>
                    <a:pt x="1978128" y="0"/>
                    <a:pt x="247473" y="0"/>
                    <a:pt x="247473" y="0"/>
                  </a:cubicBezTo>
                  <a:cubicBezTo>
                    <a:pt x="165816" y="81658"/>
                    <a:pt x="83047" y="164427"/>
                    <a:pt x="0" y="247474"/>
                  </a:cubicBezTo>
                  <a:lnTo>
                    <a:pt x="1752318" y="247474"/>
                  </a:lnTo>
                  <a:lnTo>
                    <a:pt x="1752318" y="5081693"/>
                  </a:lnTo>
                  <a:close/>
                </a:path>
              </a:pathLst>
            </a:custGeom>
            <a:solidFill>
              <a:srgbClr val="BEEBD5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378927993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Vain otsikot + taustaku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sikko 13">
            <a:extLst>
              <a:ext uri="{FF2B5EF4-FFF2-40B4-BE49-F238E27FC236}">
                <a16:creationId xmlns:a16="http://schemas.microsoft.com/office/drawing/2014/main" id="{878D9925-9F8C-C46C-C7FF-988C18F6A3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-12065"/>
            <a:ext cx="8712200" cy="1325563"/>
          </a:xfrm>
        </p:spPr>
        <p:txBody>
          <a:bodyPr anchor="b">
            <a:noAutofit/>
          </a:bodyPr>
          <a:lstStyle>
            <a:lvl1pPr>
              <a:lnSpc>
                <a:spcPct val="114000"/>
              </a:lnSpc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C83148B-E003-083D-03EC-8518261475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393850"/>
            <a:ext cx="9537700" cy="722313"/>
          </a:xfrm>
        </p:spPr>
        <p:txBody>
          <a:bodyPr>
            <a:noAutofit/>
          </a:bodyPr>
          <a:lstStyle>
            <a:lvl1pPr marL="0" indent="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None/>
              <a:defRPr sz="18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grpSp>
        <p:nvGrpSpPr>
          <p:cNvPr id="3" name="Ryhmä 2">
            <a:extLst>
              <a:ext uri="{FF2B5EF4-FFF2-40B4-BE49-F238E27FC236}">
                <a16:creationId xmlns:a16="http://schemas.microsoft.com/office/drawing/2014/main" id="{49BDEF97-6335-E483-71C3-3639859563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19891" y="-11197"/>
            <a:ext cx="12231782" cy="6880393"/>
            <a:chOff x="-14475" y="-15085"/>
            <a:chExt cx="12231782" cy="6880393"/>
          </a:xfrm>
        </p:grpSpPr>
        <p:sp>
          <p:nvSpPr>
            <p:cNvPr id="6" name="Vapaamuotoinen: Muoto 5">
              <a:extLst>
                <a:ext uri="{FF2B5EF4-FFF2-40B4-BE49-F238E27FC236}">
                  <a16:creationId xmlns:a16="http://schemas.microsoft.com/office/drawing/2014/main" id="{E68D1FC2-6E9B-80E0-2196-442A35BE1C79}"/>
                </a:ext>
              </a:extLst>
            </p:cNvPr>
            <p:cNvSpPr/>
            <p:nvPr/>
          </p:nvSpPr>
          <p:spPr>
            <a:xfrm>
              <a:off x="-14475" y="-15085"/>
              <a:ext cx="6833732" cy="247196"/>
            </a:xfrm>
            <a:custGeom>
              <a:avLst/>
              <a:gdLst>
                <a:gd name="connsiteX0" fmla="*/ 6586537 w 6833732"/>
                <a:gd name="connsiteY0" fmla="*/ 0 h 247196"/>
                <a:gd name="connsiteX1" fmla="*/ 0 w 6833732"/>
                <a:gd name="connsiteY1" fmla="*/ 0 h 247196"/>
                <a:gd name="connsiteX2" fmla="*/ 247474 w 6833732"/>
                <a:gd name="connsiteY2" fmla="*/ 247196 h 247196"/>
                <a:gd name="connsiteX3" fmla="*/ 6833733 w 6833732"/>
                <a:gd name="connsiteY3" fmla="*/ 247196 h 247196"/>
                <a:gd name="connsiteX4" fmla="*/ 6586537 w 6833732"/>
                <a:gd name="connsiteY4" fmla="*/ 0 h 247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33732" h="247196">
                  <a:moveTo>
                    <a:pt x="6586537" y="0"/>
                  </a:moveTo>
                  <a:lnTo>
                    <a:pt x="0" y="0"/>
                  </a:lnTo>
                  <a:cubicBezTo>
                    <a:pt x="0" y="0"/>
                    <a:pt x="91379" y="91379"/>
                    <a:pt x="247474" y="247196"/>
                  </a:cubicBezTo>
                  <a:lnTo>
                    <a:pt x="6833733" y="247196"/>
                  </a:lnTo>
                  <a:lnTo>
                    <a:pt x="6586537" y="0"/>
                  </a:lnTo>
                  <a:close/>
                </a:path>
              </a:pathLst>
            </a:custGeom>
            <a:solidFill>
              <a:srgbClr val="E9E3DA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7" name="Vapaamuotoinen: Muoto 6">
              <a:extLst>
                <a:ext uri="{FF2B5EF4-FFF2-40B4-BE49-F238E27FC236}">
                  <a16:creationId xmlns:a16="http://schemas.microsoft.com/office/drawing/2014/main" id="{331ACDDC-D182-77CB-51DF-AFE5BB5A6E3F}"/>
                </a:ext>
              </a:extLst>
            </p:cNvPr>
            <p:cNvSpPr/>
            <p:nvPr/>
          </p:nvSpPr>
          <p:spPr>
            <a:xfrm>
              <a:off x="5370797" y="6605058"/>
              <a:ext cx="6846509" cy="260250"/>
            </a:xfrm>
            <a:custGeom>
              <a:avLst/>
              <a:gdLst>
                <a:gd name="connsiteX0" fmla="*/ 259973 w 6846509"/>
                <a:gd name="connsiteY0" fmla="*/ 260251 h 260250"/>
                <a:gd name="connsiteX1" fmla="*/ 6846510 w 6846509"/>
                <a:gd name="connsiteY1" fmla="*/ 260251 h 260250"/>
                <a:gd name="connsiteX2" fmla="*/ 6586259 w 6846509"/>
                <a:gd name="connsiteY2" fmla="*/ 0 h 260250"/>
                <a:gd name="connsiteX3" fmla="*/ 0 w 6846509"/>
                <a:gd name="connsiteY3" fmla="*/ 0 h 260250"/>
                <a:gd name="connsiteX4" fmla="*/ 259973 w 6846509"/>
                <a:gd name="connsiteY4" fmla="*/ 260251 h 260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46509" h="260250">
                  <a:moveTo>
                    <a:pt x="259973" y="260251"/>
                  </a:moveTo>
                  <a:lnTo>
                    <a:pt x="6846510" y="260251"/>
                  </a:lnTo>
                  <a:lnTo>
                    <a:pt x="6586259" y="0"/>
                  </a:lnTo>
                  <a:lnTo>
                    <a:pt x="0" y="0"/>
                  </a:lnTo>
                  <a:lnTo>
                    <a:pt x="259973" y="260251"/>
                  </a:lnTo>
                  <a:close/>
                </a:path>
              </a:pathLst>
            </a:custGeom>
            <a:solidFill>
              <a:srgbClr val="E9E3DA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8" name="Vapaamuotoinen: Muoto 7">
              <a:extLst>
                <a:ext uri="{FF2B5EF4-FFF2-40B4-BE49-F238E27FC236}">
                  <a16:creationId xmlns:a16="http://schemas.microsoft.com/office/drawing/2014/main" id="{BE58208B-1D57-259B-B05E-12BEE6A00073}"/>
                </a:ext>
              </a:extLst>
            </p:cNvPr>
            <p:cNvSpPr/>
            <p:nvPr/>
          </p:nvSpPr>
          <p:spPr>
            <a:xfrm>
              <a:off x="-14475" y="1751119"/>
              <a:ext cx="1958129" cy="5114189"/>
            </a:xfrm>
            <a:custGeom>
              <a:avLst/>
              <a:gdLst>
                <a:gd name="connsiteX0" fmla="*/ 225810 w 1958129"/>
                <a:gd name="connsiteY0" fmla="*/ 0 h 5114189"/>
                <a:gd name="connsiteX1" fmla="*/ 0 w 1958129"/>
                <a:gd name="connsiteY1" fmla="*/ 225810 h 5114189"/>
                <a:gd name="connsiteX2" fmla="*/ 0 w 1958129"/>
                <a:gd name="connsiteY2" fmla="*/ 5114189 h 5114189"/>
                <a:gd name="connsiteX3" fmla="*/ 1698157 w 1958129"/>
                <a:gd name="connsiteY3" fmla="*/ 5114189 h 5114189"/>
                <a:gd name="connsiteX4" fmla="*/ 1958130 w 1958129"/>
                <a:gd name="connsiteY4" fmla="*/ 4853939 h 5114189"/>
                <a:gd name="connsiteX5" fmla="*/ 225810 w 1958129"/>
                <a:gd name="connsiteY5" fmla="*/ 4853939 h 5114189"/>
                <a:gd name="connsiteX6" fmla="*/ 225810 w 1958129"/>
                <a:gd name="connsiteY6" fmla="*/ 0 h 5114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58129" h="5114189">
                  <a:moveTo>
                    <a:pt x="225810" y="0"/>
                  </a:moveTo>
                  <a:lnTo>
                    <a:pt x="0" y="225810"/>
                  </a:lnTo>
                  <a:lnTo>
                    <a:pt x="0" y="5114189"/>
                  </a:lnTo>
                  <a:lnTo>
                    <a:pt x="1698157" y="5114189"/>
                  </a:lnTo>
                  <a:lnTo>
                    <a:pt x="1958130" y="4853939"/>
                  </a:lnTo>
                  <a:lnTo>
                    <a:pt x="225810" y="4853939"/>
                  </a:lnTo>
                  <a:lnTo>
                    <a:pt x="225810" y="0"/>
                  </a:lnTo>
                  <a:close/>
                </a:path>
              </a:pathLst>
            </a:custGeom>
            <a:solidFill>
              <a:srgbClr val="BEEBD5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 dirty="0"/>
            </a:p>
          </p:txBody>
        </p:sp>
        <p:sp>
          <p:nvSpPr>
            <p:cNvPr id="9" name="Vapaamuotoinen: Muoto 8">
              <a:extLst>
                <a:ext uri="{FF2B5EF4-FFF2-40B4-BE49-F238E27FC236}">
                  <a16:creationId xmlns:a16="http://schemas.microsoft.com/office/drawing/2014/main" id="{ED398AFE-1C1C-EDD9-0B15-03D9F498ABB2}"/>
                </a:ext>
              </a:extLst>
            </p:cNvPr>
            <p:cNvSpPr/>
            <p:nvPr/>
          </p:nvSpPr>
          <p:spPr>
            <a:xfrm>
              <a:off x="10239180" y="-15085"/>
              <a:ext cx="1978127" cy="5081692"/>
            </a:xfrm>
            <a:custGeom>
              <a:avLst/>
              <a:gdLst>
                <a:gd name="connsiteX0" fmla="*/ 1752318 w 1978127"/>
                <a:gd name="connsiteY0" fmla="*/ 5081415 h 5081692"/>
                <a:gd name="connsiteX1" fmla="*/ 1978128 w 1978127"/>
                <a:gd name="connsiteY1" fmla="*/ 4855606 h 5081692"/>
                <a:gd name="connsiteX2" fmla="*/ 1978128 w 1978127"/>
                <a:gd name="connsiteY2" fmla="*/ 0 h 5081692"/>
                <a:gd name="connsiteX3" fmla="*/ 247473 w 1978127"/>
                <a:gd name="connsiteY3" fmla="*/ 0 h 5081692"/>
                <a:gd name="connsiteX4" fmla="*/ 0 w 1978127"/>
                <a:gd name="connsiteY4" fmla="*/ 247474 h 5081692"/>
                <a:gd name="connsiteX5" fmla="*/ 1752318 w 1978127"/>
                <a:gd name="connsiteY5" fmla="*/ 247474 h 5081692"/>
                <a:gd name="connsiteX6" fmla="*/ 1752318 w 1978127"/>
                <a:gd name="connsiteY6" fmla="*/ 5081693 h 5081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78127" h="5081692">
                  <a:moveTo>
                    <a:pt x="1752318" y="5081415"/>
                  </a:moveTo>
                  <a:lnTo>
                    <a:pt x="1978128" y="4855606"/>
                  </a:lnTo>
                  <a:lnTo>
                    <a:pt x="1978128" y="0"/>
                  </a:lnTo>
                  <a:cubicBezTo>
                    <a:pt x="1978128" y="0"/>
                    <a:pt x="247473" y="0"/>
                    <a:pt x="247473" y="0"/>
                  </a:cubicBezTo>
                  <a:cubicBezTo>
                    <a:pt x="165816" y="81658"/>
                    <a:pt x="83047" y="164427"/>
                    <a:pt x="0" y="247474"/>
                  </a:cubicBezTo>
                  <a:lnTo>
                    <a:pt x="1752318" y="247474"/>
                  </a:lnTo>
                  <a:lnTo>
                    <a:pt x="1752318" y="5081693"/>
                  </a:lnTo>
                  <a:close/>
                </a:path>
              </a:pathLst>
            </a:custGeom>
            <a:solidFill>
              <a:srgbClr val="BEEBD5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97850518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Vain otsikko+ logo ja taustaku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sikko 13">
            <a:extLst>
              <a:ext uri="{FF2B5EF4-FFF2-40B4-BE49-F238E27FC236}">
                <a16:creationId xmlns:a16="http://schemas.microsoft.com/office/drawing/2014/main" id="{878D9925-9F8C-C46C-C7FF-988C18F6A3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-12065"/>
            <a:ext cx="8712200" cy="1325563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BC908042-67A1-9C6A-2DC1-79C84C4D6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33160" y="650716"/>
            <a:ext cx="1476080" cy="320887"/>
          </a:xfrm>
          <a:prstGeom prst="rect">
            <a:avLst/>
          </a:prstGeom>
        </p:spPr>
      </p:pic>
      <p:grpSp>
        <p:nvGrpSpPr>
          <p:cNvPr id="4" name="Ryhmä 3">
            <a:extLst>
              <a:ext uri="{FF2B5EF4-FFF2-40B4-BE49-F238E27FC236}">
                <a16:creationId xmlns:a16="http://schemas.microsoft.com/office/drawing/2014/main" id="{6D2F7639-6FF6-30EF-521B-4B355F0044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19891" y="-11197"/>
            <a:ext cx="12231782" cy="6880393"/>
            <a:chOff x="-14475" y="-15085"/>
            <a:chExt cx="12231782" cy="6880393"/>
          </a:xfrm>
        </p:grpSpPr>
        <p:sp>
          <p:nvSpPr>
            <p:cNvPr id="5" name="Vapaamuotoinen: Muoto 4">
              <a:extLst>
                <a:ext uri="{FF2B5EF4-FFF2-40B4-BE49-F238E27FC236}">
                  <a16:creationId xmlns:a16="http://schemas.microsoft.com/office/drawing/2014/main" id="{2E427E72-980E-21A5-E52F-579A0FF55BBF}"/>
                </a:ext>
              </a:extLst>
            </p:cNvPr>
            <p:cNvSpPr/>
            <p:nvPr/>
          </p:nvSpPr>
          <p:spPr>
            <a:xfrm>
              <a:off x="-14475" y="-15085"/>
              <a:ext cx="6833732" cy="247196"/>
            </a:xfrm>
            <a:custGeom>
              <a:avLst/>
              <a:gdLst>
                <a:gd name="connsiteX0" fmla="*/ 6586537 w 6833732"/>
                <a:gd name="connsiteY0" fmla="*/ 0 h 247196"/>
                <a:gd name="connsiteX1" fmla="*/ 0 w 6833732"/>
                <a:gd name="connsiteY1" fmla="*/ 0 h 247196"/>
                <a:gd name="connsiteX2" fmla="*/ 247474 w 6833732"/>
                <a:gd name="connsiteY2" fmla="*/ 247196 h 247196"/>
                <a:gd name="connsiteX3" fmla="*/ 6833733 w 6833732"/>
                <a:gd name="connsiteY3" fmla="*/ 247196 h 247196"/>
                <a:gd name="connsiteX4" fmla="*/ 6586537 w 6833732"/>
                <a:gd name="connsiteY4" fmla="*/ 0 h 247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33732" h="247196">
                  <a:moveTo>
                    <a:pt x="6586537" y="0"/>
                  </a:moveTo>
                  <a:lnTo>
                    <a:pt x="0" y="0"/>
                  </a:lnTo>
                  <a:cubicBezTo>
                    <a:pt x="0" y="0"/>
                    <a:pt x="91379" y="91379"/>
                    <a:pt x="247474" y="247196"/>
                  </a:cubicBezTo>
                  <a:lnTo>
                    <a:pt x="6833733" y="247196"/>
                  </a:lnTo>
                  <a:lnTo>
                    <a:pt x="6586537" y="0"/>
                  </a:lnTo>
                  <a:close/>
                </a:path>
              </a:pathLst>
            </a:custGeom>
            <a:solidFill>
              <a:srgbClr val="E9E3DA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6" name="Vapaamuotoinen: Muoto 5">
              <a:extLst>
                <a:ext uri="{FF2B5EF4-FFF2-40B4-BE49-F238E27FC236}">
                  <a16:creationId xmlns:a16="http://schemas.microsoft.com/office/drawing/2014/main" id="{A021C260-E54B-610D-C0C1-835F75CBD34B}"/>
                </a:ext>
              </a:extLst>
            </p:cNvPr>
            <p:cNvSpPr/>
            <p:nvPr/>
          </p:nvSpPr>
          <p:spPr>
            <a:xfrm>
              <a:off x="5370797" y="6605058"/>
              <a:ext cx="6846509" cy="260250"/>
            </a:xfrm>
            <a:custGeom>
              <a:avLst/>
              <a:gdLst>
                <a:gd name="connsiteX0" fmla="*/ 259973 w 6846509"/>
                <a:gd name="connsiteY0" fmla="*/ 260251 h 260250"/>
                <a:gd name="connsiteX1" fmla="*/ 6846510 w 6846509"/>
                <a:gd name="connsiteY1" fmla="*/ 260251 h 260250"/>
                <a:gd name="connsiteX2" fmla="*/ 6586259 w 6846509"/>
                <a:gd name="connsiteY2" fmla="*/ 0 h 260250"/>
                <a:gd name="connsiteX3" fmla="*/ 0 w 6846509"/>
                <a:gd name="connsiteY3" fmla="*/ 0 h 260250"/>
                <a:gd name="connsiteX4" fmla="*/ 259973 w 6846509"/>
                <a:gd name="connsiteY4" fmla="*/ 260251 h 260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46509" h="260250">
                  <a:moveTo>
                    <a:pt x="259973" y="260251"/>
                  </a:moveTo>
                  <a:lnTo>
                    <a:pt x="6846510" y="260251"/>
                  </a:lnTo>
                  <a:lnTo>
                    <a:pt x="6586259" y="0"/>
                  </a:lnTo>
                  <a:lnTo>
                    <a:pt x="0" y="0"/>
                  </a:lnTo>
                  <a:lnTo>
                    <a:pt x="259973" y="260251"/>
                  </a:lnTo>
                  <a:close/>
                </a:path>
              </a:pathLst>
            </a:custGeom>
            <a:solidFill>
              <a:srgbClr val="E9E3DA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7" name="Vapaamuotoinen: Muoto 6">
              <a:extLst>
                <a:ext uri="{FF2B5EF4-FFF2-40B4-BE49-F238E27FC236}">
                  <a16:creationId xmlns:a16="http://schemas.microsoft.com/office/drawing/2014/main" id="{C9D59F20-CDAE-4DFE-F98C-028B5916C660}"/>
                </a:ext>
              </a:extLst>
            </p:cNvPr>
            <p:cNvSpPr/>
            <p:nvPr/>
          </p:nvSpPr>
          <p:spPr>
            <a:xfrm>
              <a:off x="-14475" y="1751119"/>
              <a:ext cx="1958129" cy="5114189"/>
            </a:xfrm>
            <a:custGeom>
              <a:avLst/>
              <a:gdLst>
                <a:gd name="connsiteX0" fmla="*/ 225810 w 1958129"/>
                <a:gd name="connsiteY0" fmla="*/ 0 h 5114189"/>
                <a:gd name="connsiteX1" fmla="*/ 0 w 1958129"/>
                <a:gd name="connsiteY1" fmla="*/ 225810 h 5114189"/>
                <a:gd name="connsiteX2" fmla="*/ 0 w 1958129"/>
                <a:gd name="connsiteY2" fmla="*/ 5114189 h 5114189"/>
                <a:gd name="connsiteX3" fmla="*/ 1698157 w 1958129"/>
                <a:gd name="connsiteY3" fmla="*/ 5114189 h 5114189"/>
                <a:gd name="connsiteX4" fmla="*/ 1958130 w 1958129"/>
                <a:gd name="connsiteY4" fmla="*/ 4853939 h 5114189"/>
                <a:gd name="connsiteX5" fmla="*/ 225810 w 1958129"/>
                <a:gd name="connsiteY5" fmla="*/ 4853939 h 5114189"/>
                <a:gd name="connsiteX6" fmla="*/ 225810 w 1958129"/>
                <a:gd name="connsiteY6" fmla="*/ 0 h 5114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58129" h="5114189">
                  <a:moveTo>
                    <a:pt x="225810" y="0"/>
                  </a:moveTo>
                  <a:lnTo>
                    <a:pt x="0" y="225810"/>
                  </a:lnTo>
                  <a:lnTo>
                    <a:pt x="0" y="5114189"/>
                  </a:lnTo>
                  <a:lnTo>
                    <a:pt x="1698157" y="5114189"/>
                  </a:lnTo>
                  <a:lnTo>
                    <a:pt x="1958130" y="4853939"/>
                  </a:lnTo>
                  <a:lnTo>
                    <a:pt x="225810" y="4853939"/>
                  </a:lnTo>
                  <a:lnTo>
                    <a:pt x="225810" y="0"/>
                  </a:lnTo>
                  <a:close/>
                </a:path>
              </a:pathLst>
            </a:custGeom>
            <a:solidFill>
              <a:srgbClr val="C09BFF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 dirty="0"/>
            </a:p>
          </p:txBody>
        </p:sp>
        <p:sp>
          <p:nvSpPr>
            <p:cNvPr id="8" name="Vapaamuotoinen: Muoto 7">
              <a:extLst>
                <a:ext uri="{FF2B5EF4-FFF2-40B4-BE49-F238E27FC236}">
                  <a16:creationId xmlns:a16="http://schemas.microsoft.com/office/drawing/2014/main" id="{B56BC24D-0C0B-6476-5FEA-97A53A6D8D29}"/>
                </a:ext>
              </a:extLst>
            </p:cNvPr>
            <p:cNvSpPr/>
            <p:nvPr/>
          </p:nvSpPr>
          <p:spPr>
            <a:xfrm>
              <a:off x="10239180" y="-15085"/>
              <a:ext cx="1978127" cy="5081692"/>
            </a:xfrm>
            <a:custGeom>
              <a:avLst/>
              <a:gdLst>
                <a:gd name="connsiteX0" fmla="*/ 1752318 w 1978127"/>
                <a:gd name="connsiteY0" fmla="*/ 5081415 h 5081692"/>
                <a:gd name="connsiteX1" fmla="*/ 1978128 w 1978127"/>
                <a:gd name="connsiteY1" fmla="*/ 4855606 h 5081692"/>
                <a:gd name="connsiteX2" fmla="*/ 1978128 w 1978127"/>
                <a:gd name="connsiteY2" fmla="*/ 0 h 5081692"/>
                <a:gd name="connsiteX3" fmla="*/ 247473 w 1978127"/>
                <a:gd name="connsiteY3" fmla="*/ 0 h 5081692"/>
                <a:gd name="connsiteX4" fmla="*/ 0 w 1978127"/>
                <a:gd name="connsiteY4" fmla="*/ 247474 h 5081692"/>
                <a:gd name="connsiteX5" fmla="*/ 1752318 w 1978127"/>
                <a:gd name="connsiteY5" fmla="*/ 247474 h 5081692"/>
                <a:gd name="connsiteX6" fmla="*/ 1752318 w 1978127"/>
                <a:gd name="connsiteY6" fmla="*/ 5081693 h 5081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78127" h="5081692">
                  <a:moveTo>
                    <a:pt x="1752318" y="5081415"/>
                  </a:moveTo>
                  <a:lnTo>
                    <a:pt x="1978128" y="4855606"/>
                  </a:lnTo>
                  <a:lnTo>
                    <a:pt x="1978128" y="0"/>
                  </a:lnTo>
                  <a:cubicBezTo>
                    <a:pt x="1978128" y="0"/>
                    <a:pt x="247473" y="0"/>
                    <a:pt x="247473" y="0"/>
                  </a:cubicBezTo>
                  <a:cubicBezTo>
                    <a:pt x="165816" y="81658"/>
                    <a:pt x="83047" y="164427"/>
                    <a:pt x="0" y="247474"/>
                  </a:cubicBezTo>
                  <a:lnTo>
                    <a:pt x="1752318" y="247474"/>
                  </a:lnTo>
                  <a:lnTo>
                    <a:pt x="1752318" y="5081693"/>
                  </a:lnTo>
                  <a:close/>
                </a:path>
              </a:pathLst>
            </a:custGeom>
            <a:solidFill>
              <a:srgbClr val="C09BFF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130949315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Vain otsikot + taustaku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sikko 13">
            <a:extLst>
              <a:ext uri="{FF2B5EF4-FFF2-40B4-BE49-F238E27FC236}">
                <a16:creationId xmlns:a16="http://schemas.microsoft.com/office/drawing/2014/main" id="{878D9925-9F8C-C46C-C7FF-988C18F6A3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-12065"/>
            <a:ext cx="8712200" cy="1325563"/>
          </a:xfrm>
        </p:spPr>
        <p:txBody>
          <a:bodyPr anchor="b">
            <a:noAutofit/>
          </a:bodyPr>
          <a:lstStyle>
            <a:lvl1pPr>
              <a:lnSpc>
                <a:spcPct val="114000"/>
              </a:lnSpc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C83148B-E003-083D-03EC-8518261475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393850"/>
            <a:ext cx="9537700" cy="722313"/>
          </a:xfrm>
        </p:spPr>
        <p:txBody>
          <a:bodyPr>
            <a:noAutofit/>
          </a:bodyPr>
          <a:lstStyle>
            <a:lvl1pPr marL="0" indent="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None/>
              <a:defRPr sz="18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grpSp>
        <p:nvGrpSpPr>
          <p:cNvPr id="3" name="Ryhmä 2">
            <a:extLst>
              <a:ext uri="{FF2B5EF4-FFF2-40B4-BE49-F238E27FC236}">
                <a16:creationId xmlns:a16="http://schemas.microsoft.com/office/drawing/2014/main" id="{09C7E6DA-6E4F-5D2E-3C71-C85E5BFD56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19891" y="-11197"/>
            <a:ext cx="12231782" cy="6880393"/>
            <a:chOff x="-14475" y="-15085"/>
            <a:chExt cx="12231782" cy="6880393"/>
          </a:xfrm>
        </p:grpSpPr>
        <p:sp>
          <p:nvSpPr>
            <p:cNvPr id="6" name="Vapaamuotoinen: Muoto 5">
              <a:extLst>
                <a:ext uri="{FF2B5EF4-FFF2-40B4-BE49-F238E27FC236}">
                  <a16:creationId xmlns:a16="http://schemas.microsoft.com/office/drawing/2014/main" id="{CB1DD720-634E-DEB5-B114-60B98166B719}"/>
                </a:ext>
              </a:extLst>
            </p:cNvPr>
            <p:cNvSpPr/>
            <p:nvPr/>
          </p:nvSpPr>
          <p:spPr>
            <a:xfrm>
              <a:off x="-14475" y="-15085"/>
              <a:ext cx="6833732" cy="247196"/>
            </a:xfrm>
            <a:custGeom>
              <a:avLst/>
              <a:gdLst>
                <a:gd name="connsiteX0" fmla="*/ 6586537 w 6833732"/>
                <a:gd name="connsiteY0" fmla="*/ 0 h 247196"/>
                <a:gd name="connsiteX1" fmla="*/ 0 w 6833732"/>
                <a:gd name="connsiteY1" fmla="*/ 0 h 247196"/>
                <a:gd name="connsiteX2" fmla="*/ 247474 w 6833732"/>
                <a:gd name="connsiteY2" fmla="*/ 247196 h 247196"/>
                <a:gd name="connsiteX3" fmla="*/ 6833733 w 6833732"/>
                <a:gd name="connsiteY3" fmla="*/ 247196 h 247196"/>
                <a:gd name="connsiteX4" fmla="*/ 6586537 w 6833732"/>
                <a:gd name="connsiteY4" fmla="*/ 0 h 247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33732" h="247196">
                  <a:moveTo>
                    <a:pt x="6586537" y="0"/>
                  </a:moveTo>
                  <a:lnTo>
                    <a:pt x="0" y="0"/>
                  </a:lnTo>
                  <a:cubicBezTo>
                    <a:pt x="0" y="0"/>
                    <a:pt x="91379" y="91379"/>
                    <a:pt x="247474" y="247196"/>
                  </a:cubicBezTo>
                  <a:lnTo>
                    <a:pt x="6833733" y="247196"/>
                  </a:lnTo>
                  <a:lnTo>
                    <a:pt x="6586537" y="0"/>
                  </a:lnTo>
                  <a:close/>
                </a:path>
              </a:pathLst>
            </a:custGeom>
            <a:solidFill>
              <a:srgbClr val="E9E3DA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7" name="Vapaamuotoinen: Muoto 6">
              <a:extLst>
                <a:ext uri="{FF2B5EF4-FFF2-40B4-BE49-F238E27FC236}">
                  <a16:creationId xmlns:a16="http://schemas.microsoft.com/office/drawing/2014/main" id="{F7A48B27-D7FD-7F2A-4219-ADF27E6AA6AA}"/>
                </a:ext>
              </a:extLst>
            </p:cNvPr>
            <p:cNvSpPr/>
            <p:nvPr/>
          </p:nvSpPr>
          <p:spPr>
            <a:xfrm>
              <a:off x="5370797" y="6605058"/>
              <a:ext cx="6846509" cy="260250"/>
            </a:xfrm>
            <a:custGeom>
              <a:avLst/>
              <a:gdLst>
                <a:gd name="connsiteX0" fmla="*/ 259973 w 6846509"/>
                <a:gd name="connsiteY0" fmla="*/ 260251 h 260250"/>
                <a:gd name="connsiteX1" fmla="*/ 6846510 w 6846509"/>
                <a:gd name="connsiteY1" fmla="*/ 260251 h 260250"/>
                <a:gd name="connsiteX2" fmla="*/ 6586259 w 6846509"/>
                <a:gd name="connsiteY2" fmla="*/ 0 h 260250"/>
                <a:gd name="connsiteX3" fmla="*/ 0 w 6846509"/>
                <a:gd name="connsiteY3" fmla="*/ 0 h 260250"/>
                <a:gd name="connsiteX4" fmla="*/ 259973 w 6846509"/>
                <a:gd name="connsiteY4" fmla="*/ 260251 h 260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46509" h="260250">
                  <a:moveTo>
                    <a:pt x="259973" y="260251"/>
                  </a:moveTo>
                  <a:lnTo>
                    <a:pt x="6846510" y="260251"/>
                  </a:lnTo>
                  <a:lnTo>
                    <a:pt x="6586259" y="0"/>
                  </a:lnTo>
                  <a:lnTo>
                    <a:pt x="0" y="0"/>
                  </a:lnTo>
                  <a:lnTo>
                    <a:pt x="259973" y="260251"/>
                  </a:lnTo>
                  <a:close/>
                </a:path>
              </a:pathLst>
            </a:custGeom>
            <a:solidFill>
              <a:srgbClr val="E9E3DA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8" name="Vapaamuotoinen: Muoto 7">
              <a:extLst>
                <a:ext uri="{FF2B5EF4-FFF2-40B4-BE49-F238E27FC236}">
                  <a16:creationId xmlns:a16="http://schemas.microsoft.com/office/drawing/2014/main" id="{90614942-2C98-FF44-2F01-C27F884B84BE}"/>
                </a:ext>
              </a:extLst>
            </p:cNvPr>
            <p:cNvSpPr/>
            <p:nvPr/>
          </p:nvSpPr>
          <p:spPr>
            <a:xfrm>
              <a:off x="-14475" y="1751119"/>
              <a:ext cx="1958129" cy="5114189"/>
            </a:xfrm>
            <a:custGeom>
              <a:avLst/>
              <a:gdLst>
                <a:gd name="connsiteX0" fmla="*/ 225810 w 1958129"/>
                <a:gd name="connsiteY0" fmla="*/ 0 h 5114189"/>
                <a:gd name="connsiteX1" fmla="*/ 0 w 1958129"/>
                <a:gd name="connsiteY1" fmla="*/ 225810 h 5114189"/>
                <a:gd name="connsiteX2" fmla="*/ 0 w 1958129"/>
                <a:gd name="connsiteY2" fmla="*/ 5114189 h 5114189"/>
                <a:gd name="connsiteX3" fmla="*/ 1698157 w 1958129"/>
                <a:gd name="connsiteY3" fmla="*/ 5114189 h 5114189"/>
                <a:gd name="connsiteX4" fmla="*/ 1958130 w 1958129"/>
                <a:gd name="connsiteY4" fmla="*/ 4853939 h 5114189"/>
                <a:gd name="connsiteX5" fmla="*/ 225810 w 1958129"/>
                <a:gd name="connsiteY5" fmla="*/ 4853939 h 5114189"/>
                <a:gd name="connsiteX6" fmla="*/ 225810 w 1958129"/>
                <a:gd name="connsiteY6" fmla="*/ 0 h 5114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58129" h="5114189">
                  <a:moveTo>
                    <a:pt x="225810" y="0"/>
                  </a:moveTo>
                  <a:lnTo>
                    <a:pt x="0" y="225810"/>
                  </a:lnTo>
                  <a:lnTo>
                    <a:pt x="0" y="5114189"/>
                  </a:lnTo>
                  <a:lnTo>
                    <a:pt x="1698157" y="5114189"/>
                  </a:lnTo>
                  <a:lnTo>
                    <a:pt x="1958130" y="4853939"/>
                  </a:lnTo>
                  <a:lnTo>
                    <a:pt x="225810" y="4853939"/>
                  </a:lnTo>
                  <a:lnTo>
                    <a:pt x="225810" y="0"/>
                  </a:lnTo>
                  <a:close/>
                </a:path>
              </a:pathLst>
            </a:custGeom>
            <a:solidFill>
              <a:srgbClr val="C09BFF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 dirty="0"/>
            </a:p>
          </p:txBody>
        </p:sp>
        <p:sp>
          <p:nvSpPr>
            <p:cNvPr id="9" name="Vapaamuotoinen: Muoto 8">
              <a:extLst>
                <a:ext uri="{FF2B5EF4-FFF2-40B4-BE49-F238E27FC236}">
                  <a16:creationId xmlns:a16="http://schemas.microsoft.com/office/drawing/2014/main" id="{93EA543D-C216-BFC9-281A-78340EFDE08F}"/>
                </a:ext>
              </a:extLst>
            </p:cNvPr>
            <p:cNvSpPr/>
            <p:nvPr/>
          </p:nvSpPr>
          <p:spPr>
            <a:xfrm>
              <a:off x="10239180" y="-15085"/>
              <a:ext cx="1978127" cy="5081692"/>
            </a:xfrm>
            <a:custGeom>
              <a:avLst/>
              <a:gdLst>
                <a:gd name="connsiteX0" fmla="*/ 1752318 w 1978127"/>
                <a:gd name="connsiteY0" fmla="*/ 5081415 h 5081692"/>
                <a:gd name="connsiteX1" fmla="*/ 1978128 w 1978127"/>
                <a:gd name="connsiteY1" fmla="*/ 4855606 h 5081692"/>
                <a:gd name="connsiteX2" fmla="*/ 1978128 w 1978127"/>
                <a:gd name="connsiteY2" fmla="*/ 0 h 5081692"/>
                <a:gd name="connsiteX3" fmla="*/ 247473 w 1978127"/>
                <a:gd name="connsiteY3" fmla="*/ 0 h 5081692"/>
                <a:gd name="connsiteX4" fmla="*/ 0 w 1978127"/>
                <a:gd name="connsiteY4" fmla="*/ 247474 h 5081692"/>
                <a:gd name="connsiteX5" fmla="*/ 1752318 w 1978127"/>
                <a:gd name="connsiteY5" fmla="*/ 247474 h 5081692"/>
                <a:gd name="connsiteX6" fmla="*/ 1752318 w 1978127"/>
                <a:gd name="connsiteY6" fmla="*/ 5081693 h 5081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78127" h="5081692">
                  <a:moveTo>
                    <a:pt x="1752318" y="5081415"/>
                  </a:moveTo>
                  <a:lnTo>
                    <a:pt x="1978128" y="4855606"/>
                  </a:lnTo>
                  <a:lnTo>
                    <a:pt x="1978128" y="0"/>
                  </a:lnTo>
                  <a:cubicBezTo>
                    <a:pt x="1978128" y="0"/>
                    <a:pt x="247473" y="0"/>
                    <a:pt x="247473" y="0"/>
                  </a:cubicBezTo>
                  <a:cubicBezTo>
                    <a:pt x="165816" y="81658"/>
                    <a:pt x="83047" y="164427"/>
                    <a:pt x="0" y="247474"/>
                  </a:cubicBezTo>
                  <a:lnTo>
                    <a:pt x="1752318" y="247474"/>
                  </a:lnTo>
                  <a:lnTo>
                    <a:pt x="1752318" y="5081693"/>
                  </a:lnTo>
                  <a:close/>
                </a:path>
              </a:pathLst>
            </a:custGeom>
            <a:solidFill>
              <a:srgbClr val="C09BFF"/>
            </a:solidFill>
            <a:ln w="27774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228701809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+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E4FC95-4C22-C8F7-7DBA-025938654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8600" y="681037"/>
            <a:ext cx="5290794" cy="1325563"/>
          </a:xfrm>
        </p:spPr>
        <p:txBody>
          <a:bodyPr anchor="b">
            <a:noAutofit/>
          </a:bodyPr>
          <a:lstStyle>
            <a:lvl1pPr>
              <a:lnSpc>
                <a:spcPct val="114000"/>
              </a:lnSpc>
              <a:defRPr sz="3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E31D1BB-469A-6660-1234-334FD1B2B5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8600" y="2139885"/>
            <a:ext cx="5290794" cy="3553905"/>
          </a:xfrm>
        </p:spPr>
        <p:txBody>
          <a:bodyPr>
            <a:noAutofit/>
          </a:bodyPr>
          <a:lstStyle>
            <a:lvl1pPr marL="0" indent="0">
              <a:lnSpc>
                <a:spcPct val="114000"/>
              </a:lnSpc>
              <a:spcBef>
                <a:spcPts val="0"/>
              </a:spcBef>
              <a:spcAft>
                <a:spcPts val="1200"/>
              </a:spcAft>
              <a:buFontTx/>
              <a:buNone/>
              <a:defRPr sz="1800"/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4" name="Kuvan paikkamerkki 23">
            <a:extLst>
              <a:ext uri="{FF2B5EF4-FFF2-40B4-BE49-F238E27FC236}">
                <a16:creationId xmlns:a16="http://schemas.microsoft.com/office/drawing/2014/main" id="{BF323CF9-0A2E-DB88-C3EE-CFB79B71F76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8978" y="312081"/>
            <a:ext cx="6104978" cy="5730641"/>
          </a:xfrm>
          <a:custGeom>
            <a:avLst/>
            <a:gdLst>
              <a:gd name="connsiteX0" fmla="*/ 0 w 5951538"/>
              <a:gd name="connsiteY0" fmla="*/ 3022600 h 6045200"/>
              <a:gd name="connsiteX1" fmla="*/ 2975769 w 5951538"/>
              <a:gd name="connsiteY1" fmla="*/ 0 h 6045200"/>
              <a:gd name="connsiteX2" fmla="*/ 5951538 w 5951538"/>
              <a:gd name="connsiteY2" fmla="*/ 3022600 h 6045200"/>
              <a:gd name="connsiteX3" fmla="*/ 2975769 w 5951538"/>
              <a:gd name="connsiteY3" fmla="*/ 6045200 h 6045200"/>
              <a:gd name="connsiteX4" fmla="*/ 0 w 5951538"/>
              <a:gd name="connsiteY4" fmla="*/ 3022600 h 6045200"/>
              <a:gd name="connsiteX0" fmla="*/ 285967 w 6237505"/>
              <a:gd name="connsiteY0" fmla="*/ 3022600 h 6196447"/>
              <a:gd name="connsiteX1" fmla="*/ 3261736 w 6237505"/>
              <a:gd name="connsiteY1" fmla="*/ 0 h 6196447"/>
              <a:gd name="connsiteX2" fmla="*/ 6237505 w 6237505"/>
              <a:gd name="connsiteY2" fmla="*/ 3022600 h 6196447"/>
              <a:gd name="connsiteX3" fmla="*/ 3261736 w 6237505"/>
              <a:gd name="connsiteY3" fmla="*/ 6045200 h 6196447"/>
              <a:gd name="connsiteX4" fmla="*/ 455300 w 6237505"/>
              <a:gd name="connsiteY4" fmla="*/ 5461000 h 6196447"/>
              <a:gd name="connsiteX5" fmla="*/ 285967 w 6237505"/>
              <a:gd name="connsiteY5" fmla="*/ 3022600 h 6196447"/>
              <a:gd name="connsiteX0" fmla="*/ 285967 w 6237505"/>
              <a:gd name="connsiteY0" fmla="*/ 3022600 h 6140979"/>
              <a:gd name="connsiteX1" fmla="*/ 3261736 w 6237505"/>
              <a:gd name="connsiteY1" fmla="*/ 0 h 6140979"/>
              <a:gd name="connsiteX2" fmla="*/ 6237505 w 6237505"/>
              <a:gd name="connsiteY2" fmla="*/ 3022600 h 6140979"/>
              <a:gd name="connsiteX3" fmla="*/ 3261736 w 6237505"/>
              <a:gd name="connsiteY3" fmla="*/ 6045200 h 6140979"/>
              <a:gd name="connsiteX4" fmla="*/ 455300 w 6237505"/>
              <a:gd name="connsiteY4" fmla="*/ 5461000 h 6140979"/>
              <a:gd name="connsiteX5" fmla="*/ 285967 w 6237505"/>
              <a:gd name="connsiteY5" fmla="*/ 3022600 h 6140979"/>
              <a:gd name="connsiteX0" fmla="*/ 357889 w 6309427"/>
              <a:gd name="connsiteY0" fmla="*/ 3022600 h 6221752"/>
              <a:gd name="connsiteX1" fmla="*/ 3333658 w 6309427"/>
              <a:gd name="connsiteY1" fmla="*/ 0 h 6221752"/>
              <a:gd name="connsiteX2" fmla="*/ 6309427 w 6309427"/>
              <a:gd name="connsiteY2" fmla="*/ 3022600 h 6221752"/>
              <a:gd name="connsiteX3" fmla="*/ 3333658 w 6309427"/>
              <a:gd name="connsiteY3" fmla="*/ 6045200 h 6221752"/>
              <a:gd name="connsiteX4" fmla="*/ 383288 w 6309427"/>
              <a:gd name="connsiteY4" fmla="*/ 5901267 h 6221752"/>
              <a:gd name="connsiteX5" fmla="*/ 357889 w 6309427"/>
              <a:gd name="connsiteY5" fmla="*/ 3022600 h 6221752"/>
              <a:gd name="connsiteX0" fmla="*/ 357889 w 6309427"/>
              <a:gd name="connsiteY0" fmla="*/ 3022600 h 6045330"/>
              <a:gd name="connsiteX1" fmla="*/ 3333658 w 6309427"/>
              <a:gd name="connsiteY1" fmla="*/ 0 h 6045330"/>
              <a:gd name="connsiteX2" fmla="*/ 6309427 w 6309427"/>
              <a:gd name="connsiteY2" fmla="*/ 3022600 h 6045330"/>
              <a:gd name="connsiteX3" fmla="*/ 3333658 w 6309427"/>
              <a:gd name="connsiteY3" fmla="*/ 6045200 h 6045330"/>
              <a:gd name="connsiteX4" fmla="*/ 383288 w 6309427"/>
              <a:gd name="connsiteY4" fmla="*/ 5901267 h 6045330"/>
              <a:gd name="connsiteX5" fmla="*/ 357889 w 6309427"/>
              <a:gd name="connsiteY5" fmla="*/ 3022600 h 6045330"/>
              <a:gd name="connsiteX0" fmla="*/ 357889 w 6309427"/>
              <a:gd name="connsiteY0" fmla="*/ 3022600 h 5927040"/>
              <a:gd name="connsiteX1" fmla="*/ 3333658 w 6309427"/>
              <a:gd name="connsiteY1" fmla="*/ 0 h 5927040"/>
              <a:gd name="connsiteX2" fmla="*/ 6309427 w 6309427"/>
              <a:gd name="connsiteY2" fmla="*/ 3022600 h 5927040"/>
              <a:gd name="connsiteX3" fmla="*/ 3587658 w 6309427"/>
              <a:gd name="connsiteY3" fmla="*/ 5926667 h 5927040"/>
              <a:gd name="connsiteX4" fmla="*/ 383288 w 6309427"/>
              <a:gd name="connsiteY4" fmla="*/ 5901267 h 5927040"/>
              <a:gd name="connsiteX5" fmla="*/ 357889 w 6309427"/>
              <a:gd name="connsiteY5" fmla="*/ 3022600 h 5927040"/>
              <a:gd name="connsiteX0" fmla="*/ 357889 w 6309427"/>
              <a:gd name="connsiteY0" fmla="*/ 3022600 h 5918630"/>
              <a:gd name="connsiteX1" fmla="*/ 3333658 w 6309427"/>
              <a:gd name="connsiteY1" fmla="*/ 0 h 5918630"/>
              <a:gd name="connsiteX2" fmla="*/ 6309427 w 6309427"/>
              <a:gd name="connsiteY2" fmla="*/ 3022600 h 5918630"/>
              <a:gd name="connsiteX3" fmla="*/ 3629991 w 6309427"/>
              <a:gd name="connsiteY3" fmla="*/ 5918200 h 5918630"/>
              <a:gd name="connsiteX4" fmla="*/ 383288 w 6309427"/>
              <a:gd name="connsiteY4" fmla="*/ 5901267 h 5918630"/>
              <a:gd name="connsiteX5" fmla="*/ 357889 w 6309427"/>
              <a:gd name="connsiteY5" fmla="*/ 3022600 h 5918630"/>
              <a:gd name="connsiteX0" fmla="*/ 362001 w 6305072"/>
              <a:gd name="connsiteY0" fmla="*/ 2145232 h 5930262"/>
              <a:gd name="connsiteX1" fmla="*/ 3329303 w 6305072"/>
              <a:gd name="connsiteY1" fmla="*/ 11632 h 5930262"/>
              <a:gd name="connsiteX2" fmla="*/ 6305072 w 6305072"/>
              <a:gd name="connsiteY2" fmla="*/ 3034232 h 5930262"/>
              <a:gd name="connsiteX3" fmla="*/ 3625636 w 6305072"/>
              <a:gd name="connsiteY3" fmla="*/ 5929832 h 5930262"/>
              <a:gd name="connsiteX4" fmla="*/ 378933 w 6305072"/>
              <a:gd name="connsiteY4" fmla="*/ 5912899 h 5930262"/>
              <a:gd name="connsiteX5" fmla="*/ 362001 w 6305072"/>
              <a:gd name="connsiteY5" fmla="*/ 2145232 h 5930262"/>
              <a:gd name="connsiteX0" fmla="*/ 374442 w 6317513"/>
              <a:gd name="connsiteY0" fmla="*/ 1734060 h 5519090"/>
              <a:gd name="connsiteX1" fmla="*/ 3536477 w 6317513"/>
              <a:gd name="connsiteY1" fmla="*/ 15326 h 5519090"/>
              <a:gd name="connsiteX2" fmla="*/ 6317513 w 6317513"/>
              <a:gd name="connsiteY2" fmla="*/ 2623060 h 5519090"/>
              <a:gd name="connsiteX3" fmla="*/ 3638077 w 6317513"/>
              <a:gd name="connsiteY3" fmla="*/ 5518660 h 5519090"/>
              <a:gd name="connsiteX4" fmla="*/ 391374 w 6317513"/>
              <a:gd name="connsiteY4" fmla="*/ 5501727 h 5519090"/>
              <a:gd name="connsiteX5" fmla="*/ 374442 w 6317513"/>
              <a:gd name="connsiteY5" fmla="*/ 1734060 h 5519090"/>
              <a:gd name="connsiteX0" fmla="*/ 374442 w 6317513"/>
              <a:gd name="connsiteY0" fmla="*/ 1718881 h 5503911"/>
              <a:gd name="connsiteX1" fmla="*/ 3536477 w 6317513"/>
              <a:gd name="connsiteY1" fmla="*/ 147 h 5503911"/>
              <a:gd name="connsiteX2" fmla="*/ 6317513 w 6317513"/>
              <a:gd name="connsiteY2" fmla="*/ 2607881 h 5503911"/>
              <a:gd name="connsiteX3" fmla="*/ 3638077 w 6317513"/>
              <a:gd name="connsiteY3" fmla="*/ 5503481 h 5503911"/>
              <a:gd name="connsiteX4" fmla="*/ 391374 w 6317513"/>
              <a:gd name="connsiteY4" fmla="*/ 5486548 h 5503911"/>
              <a:gd name="connsiteX5" fmla="*/ 374442 w 6317513"/>
              <a:gd name="connsiteY5" fmla="*/ 1718881 h 5503911"/>
              <a:gd name="connsiteX0" fmla="*/ 374442 w 6317513"/>
              <a:gd name="connsiteY0" fmla="*/ 1718860 h 5503890"/>
              <a:gd name="connsiteX1" fmla="*/ 3536477 w 6317513"/>
              <a:gd name="connsiteY1" fmla="*/ 126 h 5503890"/>
              <a:gd name="connsiteX2" fmla="*/ 6317513 w 6317513"/>
              <a:gd name="connsiteY2" fmla="*/ 2607860 h 5503890"/>
              <a:gd name="connsiteX3" fmla="*/ 3638077 w 6317513"/>
              <a:gd name="connsiteY3" fmla="*/ 5503460 h 5503890"/>
              <a:gd name="connsiteX4" fmla="*/ 391374 w 6317513"/>
              <a:gd name="connsiteY4" fmla="*/ 5486527 h 5503890"/>
              <a:gd name="connsiteX5" fmla="*/ 374442 w 6317513"/>
              <a:gd name="connsiteY5" fmla="*/ 1718860 h 5503890"/>
              <a:gd name="connsiteX0" fmla="*/ 374442 w 6317513"/>
              <a:gd name="connsiteY0" fmla="*/ 1718751 h 5503781"/>
              <a:gd name="connsiteX1" fmla="*/ 3536477 w 6317513"/>
              <a:gd name="connsiteY1" fmla="*/ 17 h 5503781"/>
              <a:gd name="connsiteX2" fmla="*/ 6317513 w 6317513"/>
              <a:gd name="connsiteY2" fmla="*/ 2607751 h 5503781"/>
              <a:gd name="connsiteX3" fmla="*/ 3638077 w 6317513"/>
              <a:gd name="connsiteY3" fmla="*/ 5503351 h 5503781"/>
              <a:gd name="connsiteX4" fmla="*/ 391374 w 6317513"/>
              <a:gd name="connsiteY4" fmla="*/ 5486418 h 5503781"/>
              <a:gd name="connsiteX5" fmla="*/ 374442 w 6317513"/>
              <a:gd name="connsiteY5" fmla="*/ 1718751 h 5503781"/>
              <a:gd name="connsiteX0" fmla="*/ 374442 w 6317513"/>
              <a:gd name="connsiteY0" fmla="*/ 1718751 h 5503781"/>
              <a:gd name="connsiteX1" fmla="*/ 3536477 w 6317513"/>
              <a:gd name="connsiteY1" fmla="*/ 17 h 5503781"/>
              <a:gd name="connsiteX2" fmla="*/ 6317513 w 6317513"/>
              <a:gd name="connsiteY2" fmla="*/ 2607751 h 5503781"/>
              <a:gd name="connsiteX3" fmla="*/ 3638077 w 6317513"/>
              <a:gd name="connsiteY3" fmla="*/ 5503351 h 5503781"/>
              <a:gd name="connsiteX4" fmla="*/ 391374 w 6317513"/>
              <a:gd name="connsiteY4" fmla="*/ 5486418 h 5503781"/>
              <a:gd name="connsiteX5" fmla="*/ 374442 w 6317513"/>
              <a:gd name="connsiteY5" fmla="*/ 1718751 h 5503781"/>
              <a:gd name="connsiteX0" fmla="*/ 374442 w 6317513"/>
              <a:gd name="connsiteY0" fmla="*/ 1718751 h 5503781"/>
              <a:gd name="connsiteX1" fmla="*/ 3536477 w 6317513"/>
              <a:gd name="connsiteY1" fmla="*/ 17 h 5503781"/>
              <a:gd name="connsiteX2" fmla="*/ 6317513 w 6317513"/>
              <a:gd name="connsiteY2" fmla="*/ 2607751 h 5503781"/>
              <a:gd name="connsiteX3" fmla="*/ 3638077 w 6317513"/>
              <a:gd name="connsiteY3" fmla="*/ 5503351 h 5503781"/>
              <a:gd name="connsiteX4" fmla="*/ 391374 w 6317513"/>
              <a:gd name="connsiteY4" fmla="*/ 5486418 h 5503781"/>
              <a:gd name="connsiteX5" fmla="*/ 374442 w 6317513"/>
              <a:gd name="connsiteY5" fmla="*/ 1718751 h 5503781"/>
              <a:gd name="connsiteX0" fmla="*/ 357717 w 6300788"/>
              <a:gd name="connsiteY0" fmla="*/ 1845748 h 5630778"/>
              <a:gd name="connsiteX1" fmla="*/ 3257286 w 6300788"/>
              <a:gd name="connsiteY1" fmla="*/ 14 h 5630778"/>
              <a:gd name="connsiteX2" fmla="*/ 6300788 w 6300788"/>
              <a:gd name="connsiteY2" fmla="*/ 2734748 h 5630778"/>
              <a:gd name="connsiteX3" fmla="*/ 3621352 w 6300788"/>
              <a:gd name="connsiteY3" fmla="*/ 5630348 h 5630778"/>
              <a:gd name="connsiteX4" fmla="*/ 374649 w 6300788"/>
              <a:gd name="connsiteY4" fmla="*/ 5613415 h 5630778"/>
              <a:gd name="connsiteX5" fmla="*/ 357717 w 6300788"/>
              <a:gd name="connsiteY5" fmla="*/ 1845748 h 5630778"/>
              <a:gd name="connsiteX0" fmla="*/ 357717 w 6300788"/>
              <a:gd name="connsiteY0" fmla="*/ 1845752 h 5630782"/>
              <a:gd name="connsiteX1" fmla="*/ 3257286 w 6300788"/>
              <a:gd name="connsiteY1" fmla="*/ 18 h 5630782"/>
              <a:gd name="connsiteX2" fmla="*/ 6300788 w 6300788"/>
              <a:gd name="connsiteY2" fmla="*/ 2734752 h 5630782"/>
              <a:gd name="connsiteX3" fmla="*/ 3621352 w 6300788"/>
              <a:gd name="connsiteY3" fmla="*/ 5630352 h 5630782"/>
              <a:gd name="connsiteX4" fmla="*/ 374649 w 6300788"/>
              <a:gd name="connsiteY4" fmla="*/ 5613419 h 5630782"/>
              <a:gd name="connsiteX5" fmla="*/ 357717 w 6300788"/>
              <a:gd name="connsiteY5" fmla="*/ 1845752 h 5630782"/>
              <a:gd name="connsiteX0" fmla="*/ 357717 w 6300788"/>
              <a:gd name="connsiteY0" fmla="*/ 1845752 h 5630782"/>
              <a:gd name="connsiteX1" fmla="*/ 3257286 w 6300788"/>
              <a:gd name="connsiteY1" fmla="*/ 18 h 5630782"/>
              <a:gd name="connsiteX2" fmla="*/ 6300788 w 6300788"/>
              <a:gd name="connsiteY2" fmla="*/ 2734752 h 5630782"/>
              <a:gd name="connsiteX3" fmla="*/ 3621352 w 6300788"/>
              <a:gd name="connsiteY3" fmla="*/ 5630352 h 5630782"/>
              <a:gd name="connsiteX4" fmla="*/ 374649 w 6300788"/>
              <a:gd name="connsiteY4" fmla="*/ 5613419 h 5630782"/>
              <a:gd name="connsiteX5" fmla="*/ 357717 w 6300788"/>
              <a:gd name="connsiteY5" fmla="*/ 1845752 h 5630782"/>
              <a:gd name="connsiteX0" fmla="*/ 357717 w 6292322"/>
              <a:gd name="connsiteY0" fmla="*/ 1860662 h 5845477"/>
              <a:gd name="connsiteX1" fmla="*/ 3257286 w 6292322"/>
              <a:gd name="connsiteY1" fmla="*/ 14928 h 5845477"/>
              <a:gd name="connsiteX2" fmla="*/ 6292322 w 6292322"/>
              <a:gd name="connsiteY2" fmla="*/ 2783528 h 5845477"/>
              <a:gd name="connsiteX3" fmla="*/ 3621352 w 6292322"/>
              <a:gd name="connsiteY3" fmla="*/ 5645262 h 5845477"/>
              <a:gd name="connsiteX4" fmla="*/ 374649 w 6292322"/>
              <a:gd name="connsiteY4" fmla="*/ 5628329 h 5845477"/>
              <a:gd name="connsiteX5" fmla="*/ 357717 w 6292322"/>
              <a:gd name="connsiteY5" fmla="*/ 1860662 h 5845477"/>
              <a:gd name="connsiteX0" fmla="*/ 357717 w 6309255"/>
              <a:gd name="connsiteY0" fmla="*/ 1857643 h 5850594"/>
              <a:gd name="connsiteX1" fmla="*/ 3257286 w 6309255"/>
              <a:gd name="connsiteY1" fmla="*/ 11909 h 5850594"/>
              <a:gd name="connsiteX2" fmla="*/ 6309255 w 6309255"/>
              <a:gd name="connsiteY2" fmla="*/ 2670443 h 5850594"/>
              <a:gd name="connsiteX3" fmla="*/ 3621352 w 6309255"/>
              <a:gd name="connsiteY3" fmla="*/ 5642243 h 5850594"/>
              <a:gd name="connsiteX4" fmla="*/ 374649 w 6309255"/>
              <a:gd name="connsiteY4" fmla="*/ 5625310 h 5850594"/>
              <a:gd name="connsiteX5" fmla="*/ 357717 w 6309255"/>
              <a:gd name="connsiteY5" fmla="*/ 1857643 h 5850594"/>
              <a:gd name="connsiteX0" fmla="*/ 357717 w 6309255"/>
              <a:gd name="connsiteY0" fmla="*/ 1857643 h 5642273"/>
              <a:gd name="connsiteX1" fmla="*/ 3257286 w 6309255"/>
              <a:gd name="connsiteY1" fmla="*/ 11909 h 5642273"/>
              <a:gd name="connsiteX2" fmla="*/ 6309255 w 6309255"/>
              <a:gd name="connsiteY2" fmla="*/ 2670443 h 5642273"/>
              <a:gd name="connsiteX3" fmla="*/ 3621352 w 6309255"/>
              <a:gd name="connsiteY3" fmla="*/ 5642243 h 5642273"/>
              <a:gd name="connsiteX4" fmla="*/ 374649 w 6309255"/>
              <a:gd name="connsiteY4" fmla="*/ 5625310 h 5642273"/>
              <a:gd name="connsiteX5" fmla="*/ 357717 w 6309255"/>
              <a:gd name="connsiteY5" fmla="*/ 1857643 h 5642273"/>
              <a:gd name="connsiteX0" fmla="*/ 357717 w 6309255"/>
              <a:gd name="connsiteY0" fmla="*/ 1857656 h 5853259"/>
              <a:gd name="connsiteX1" fmla="*/ 3257286 w 6309255"/>
              <a:gd name="connsiteY1" fmla="*/ 11922 h 5853259"/>
              <a:gd name="connsiteX2" fmla="*/ 6309255 w 6309255"/>
              <a:gd name="connsiteY2" fmla="*/ 2670456 h 5853259"/>
              <a:gd name="connsiteX3" fmla="*/ 3621352 w 6309255"/>
              <a:gd name="connsiteY3" fmla="*/ 5642256 h 5853259"/>
              <a:gd name="connsiteX4" fmla="*/ 374649 w 6309255"/>
              <a:gd name="connsiteY4" fmla="*/ 5633790 h 5853259"/>
              <a:gd name="connsiteX5" fmla="*/ 357717 w 6309255"/>
              <a:gd name="connsiteY5" fmla="*/ 1857656 h 5853259"/>
              <a:gd name="connsiteX0" fmla="*/ 357717 w 6309255"/>
              <a:gd name="connsiteY0" fmla="*/ 1857656 h 5652625"/>
              <a:gd name="connsiteX1" fmla="*/ 3257286 w 6309255"/>
              <a:gd name="connsiteY1" fmla="*/ 11922 h 5652625"/>
              <a:gd name="connsiteX2" fmla="*/ 6309255 w 6309255"/>
              <a:gd name="connsiteY2" fmla="*/ 2670456 h 5652625"/>
              <a:gd name="connsiteX3" fmla="*/ 3621352 w 6309255"/>
              <a:gd name="connsiteY3" fmla="*/ 5642256 h 5652625"/>
              <a:gd name="connsiteX4" fmla="*/ 374649 w 6309255"/>
              <a:gd name="connsiteY4" fmla="*/ 5633790 h 5652625"/>
              <a:gd name="connsiteX5" fmla="*/ 357717 w 6309255"/>
              <a:gd name="connsiteY5" fmla="*/ 1857656 h 5652625"/>
              <a:gd name="connsiteX0" fmla="*/ 357717 w 6309255"/>
              <a:gd name="connsiteY0" fmla="*/ 1846413 h 5641382"/>
              <a:gd name="connsiteX1" fmla="*/ 3257286 w 6309255"/>
              <a:gd name="connsiteY1" fmla="*/ 679 h 5641382"/>
              <a:gd name="connsiteX2" fmla="*/ 6309255 w 6309255"/>
              <a:gd name="connsiteY2" fmla="*/ 2659213 h 5641382"/>
              <a:gd name="connsiteX3" fmla="*/ 3621352 w 6309255"/>
              <a:gd name="connsiteY3" fmla="*/ 5631013 h 5641382"/>
              <a:gd name="connsiteX4" fmla="*/ 374649 w 6309255"/>
              <a:gd name="connsiteY4" fmla="*/ 5622547 h 5641382"/>
              <a:gd name="connsiteX5" fmla="*/ 357717 w 6309255"/>
              <a:gd name="connsiteY5" fmla="*/ 1846413 h 5641382"/>
              <a:gd name="connsiteX0" fmla="*/ 357717 w 6309255"/>
              <a:gd name="connsiteY0" fmla="*/ 1845793 h 5640762"/>
              <a:gd name="connsiteX1" fmla="*/ 3257286 w 6309255"/>
              <a:gd name="connsiteY1" fmla="*/ 59 h 5640762"/>
              <a:gd name="connsiteX2" fmla="*/ 6309255 w 6309255"/>
              <a:gd name="connsiteY2" fmla="*/ 2658593 h 5640762"/>
              <a:gd name="connsiteX3" fmla="*/ 3621352 w 6309255"/>
              <a:gd name="connsiteY3" fmla="*/ 5630393 h 5640762"/>
              <a:gd name="connsiteX4" fmla="*/ 374649 w 6309255"/>
              <a:gd name="connsiteY4" fmla="*/ 5621927 h 5640762"/>
              <a:gd name="connsiteX5" fmla="*/ 357717 w 6309255"/>
              <a:gd name="connsiteY5" fmla="*/ 1845793 h 5640762"/>
              <a:gd name="connsiteX0" fmla="*/ 357717 w 6089121"/>
              <a:gd name="connsiteY0" fmla="*/ 1858558 h 5851655"/>
              <a:gd name="connsiteX1" fmla="*/ 3257286 w 6089121"/>
              <a:gd name="connsiteY1" fmla="*/ 12824 h 5851655"/>
              <a:gd name="connsiteX2" fmla="*/ 6089121 w 6089121"/>
              <a:gd name="connsiteY2" fmla="*/ 2705225 h 5851655"/>
              <a:gd name="connsiteX3" fmla="*/ 3621352 w 6089121"/>
              <a:gd name="connsiteY3" fmla="*/ 5643158 h 5851655"/>
              <a:gd name="connsiteX4" fmla="*/ 374649 w 6089121"/>
              <a:gd name="connsiteY4" fmla="*/ 5634692 h 5851655"/>
              <a:gd name="connsiteX5" fmla="*/ 357717 w 6089121"/>
              <a:gd name="connsiteY5" fmla="*/ 1858558 h 5851655"/>
              <a:gd name="connsiteX0" fmla="*/ 357717 w 6089121"/>
              <a:gd name="connsiteY0" fmla="*/ 1845868 h 5838965"/>
              <a:gd name="connsiteX1" fmla="*/ 3257286 w 6089121"/>
              <a:gd name="connsiteY1" fmla="*/ 134 h 5838965"/>
              <a:gd name="connsiteX2" fmla="*/ 6089121 w 6089121"/>
              <a:gd name="connsiteY2" fmla="*/ 2692535 h 5838965"/>
              <a:gd name="connsiteX3" fmla="*/ 3621352 w 6089121"/>
              <a:gd name="connsiteY3" fmla="*/ 5630468 h 5838965"/>
              <a:gd name="connsiteX4" fmla="*/ 374649 w 6089121"/>
              <a:gd name="connsiteY4" fmla="*/ 5622002 h 5838965"/>
              <a:gd name="connsiteX5" fmla="*/ 357717 w 6089121"/>
              <a:gd name="connsiteY5" fmla="*/ 1845868 h 5838965"/>
              <a:gd name="connsiteX0" fmla="*/ 357717 w 6089121"/>
              <a:gd name="connsiteY0" fmla="*/ 1845868 h 5645339"/>
              <a:gd name="connsiteX1" fmla="*/ 3257286 w 6089121"/>
              <a:gd name="connsiteY1" fmla="*/ 134 h 5645339"/>
              <a:gd name="connsiteX2" fmla="*/ 6089121 w 6089121"/>
              <a:gd name="connsiteY2" fmla="*/ 2692535 h 5645339"/>
              <a:gd name="connsiteX3" fmla="*/ 3621352 w 6089121"/>
              <a:gd name="connsiteY3" fmla="*/ 5630468 h 5645339"/>
              <a:gd name="connsiteX4" fmla="*/ 374649 w 6089121"/>
              <a:gd name="connsiteY4" fmla="*/ 5622002 h 5645339"/>
              <a:gd name="connsiteX5" fmla="*/ 357717 w 6089121"/>
              <a:gd name="connsiteY5" fmla="*/ 1845868 h 5645339"/>
              <a:gd name="connsiteX0" fmla="*/ 208462 w 5939866"/>
              <a:gd name="connsiteY0" fmla="*/ 1845868 h 5645339"/>
              <a:gd name="connsiteX1" fmla="*/ 3108031 w 5939866"/>
              <a:gd name="connsiteY1" fmla="*/ 134 h 5645339"/>
              <a:gd name="connsiteX2" fmla="*/ 5939866 w 5939866"/>
              <a:gd name="connsiteY2" fmla="*/ 2692535 h 5645339"/>
              <a:gd name="connsiteX3" fmla="*/ 3472097 w 5939866"/>
              <a:gd name="connsiteY3" fmla="*/ 5630468 h 5645339"/>
              <a:gd name="connsiteX4" fmla="*/ 225394 w 5939866"/>
              <a:gd name="connsiteY4" fmla="*/ 5622002 h 5645339"/>
              <a:gd name="connsiteX5" fmla="*/ 208462 w 5939866"/>
              <a:gd name="connsiteY5" fmla="*/ 1845868 h 5645339"/>
              <a:gd name="connsiteX0" fmla="*/ 51 w 5731455"/>
              <a:gd name="connsiteY0" fmla="*/ 1845868 h 5645339"/>
              <a:gd name="connsiteX1" fmla="*/ 2899620 w 5731455"/>
              <a:gd name="connsiteY1" fmla="*/ 134 h 5645339"/>
              <a:gd name="connsiteX2" fmla="*/ 5731455 w 5731455"/>
              <a:gd name="connsiteY2" fmla="*/ 2692535 h 5645339"/>
              <a:gd name="connsiteX3" fmla="*/ 3263686 w 5731455"/>
              <a:gd name="connsiteY3" fmla="*/ 5630468 h 5645339"/>
              <a:gd name="connsiteX4" fmla="*/ 16983 w 5731455"/>
              <a:gd name="connsiteY4" fmla="*/ 5622002 h 5645339"/>
              <a:gd name="connsiteX5" fmla="*/ 51 w 5731455"/>
              <a:gd name="connsiteY5" fmla="*/ 1845868 h 5645339"/>
              <a:gd name="connsiteX0" fmla="*/ 204700 w 5936104"/>
              <a:gd name="connsiteY0" fmla="*/ 1735826 h 5535297"/>
              <a:gd name="connsiteX1" fmla="*/ 3053469 w 5936104"/>
              <a:gd name="connsiteY1" fmla="*/ 158 h 5535297"/>
              <a:gd name="connsiteX2" fmla="*/ 5936104 w 5936104"/>
              <a:gd name="connsiteY2" fmla="*/ 2582493 h 5535297"/>
              <a:gd name="connsiteX3" fmla="*/ 3468335 w 5936104"/>
              <a:gd name="connsiteY3" fmla="*/ 5520426 h 5535297"/>
              <a:gd name="connsiteX4" fmla="*/ 221632 w 5936104"/>
              <a:gd name="connsiteY4" fmla="*/ 5511960 h 5535297"/>
              <a:gd name="connsiteX5" fmla="*/ 204700 w 5936104"/>
              <a:gd name="connsiteY5" fmla="*/ 1735826 h 5535297"/>
              <a:gd name="connsiteX0" fmla="*/ 96 w 5731500"/>
              <a:gd name="connsiteY0" fmla="*/ 1735826 h 5535297"/>
              <a:gd name="connsiteX1" fmla="*/ 2848865 w 5731500"/>
              <a:gd name="connsiteY1" fmla="*/ 158 h 5535297"/>
              <a:gd name="connsiteX2" fmla="*/ 5731500 w 5731500"/>
              <a:gd name="connsiteY2" fmla="*/ 2582493 h 5535297"/>
              <a:gd name="connsiteX3" fmla="*/ 3263731 w 5731500"/>
              <a:gd name="connsiteY3" fmla="*/ 5520426 h 5535297"/>
              <a:gd name="connsiteX4" fmla="*/ 17028 w 5731500"/>
              <a:gd name="connsiteY4" fmla="*/ 5511960 h 5535297"/>
              <a:gd name="connsiteX5" fmla="*/ 96 w 5731500"/>
              <a:gd name="connsiteY5" fmla="*/ 1735826 h 5535297"/>
              <a:gd name="connsiteX0" fmla="*/ 205326 w 5936730"/>
              <a:gd name="connsiteY0" fmla="*/ 1710433 h 5509904"/>
              <a:gd name="connsiteX1" fmla="*/ 3062562 w 5936730"/>
              <a:gd name="connsiteY1" fmla="*/ 165 h 5509904"/>
              <a:gd name="connsiteX2" fmla="*/ 5936730 w 5936730"/>
              <a:gd name="connsiteY2" fmla="*/ 2557100 h 5509904"/>
              <a:gd name="connsiteX3" fmla="*/ 3468961 w 5936730"/>
              <a:gd name="connsiteY3" fmla="*/ 5495033 h 5509904"/>
              <a:gd name="connsiteX4" fmla="*/ 222258 w 5936730"/>
              <a:gd name="connsiteY4" fmla="*/ 5486567 h 5509904"/>
              <a:gd name="connsiteX5" fmla="*/ 205326 w 5936730"/>
              <a:gd name="connsiteY5" fmla="*/ 1710433 h 5509904"/>
              <a:gd name="connsiteX0" fmla="*/ 205326 w 5936730"/>
              <a:gd name="connsiteY0" fmla="*/ 1710433 h 5509904"/>
              <a:gd name="connsiteX1" fmla="*/ 3062562 w 5936730"/>
              <a:gd name="connsiteY1" fmla="*/ 165 h 5509904"/>
              <a:gd name="connsiteX2" fmla="*/ 5936730 w 5936730"/>
              <a:gd name="connsiteY2" fmla="*/ 2557100 h 5509904"/>
              <a:gd name="connsiteX3" fmla="*/ 3468961 w 5936730"/>
              <a:gd name="connsiteY3" fmla="*/ 5495033 h 5509904"/>
              <a:gd name="connsiteX4" fmla="*/ 222258 w 5936730"/>
              <a:gd name="connsiteY4" fmla="*/ 5486567 h 5509904"/>
              <a:gd name="connsiteX5" fmla="*/ 205326 w 5936730"/>
              <a:gd name="connsiteY5" fmla="*/ 1710433 h 5509904"/>
              <a:gd name="connsiteX0" fmla="*/ 205326 w 5936730"/>
              <a:gd name="connsiteY0" fmla="*/ 1723704 h 5718680"/>
              <a:gd name="connsiteX1" fmla="*/ 3062562 w 5936730"/>
              <a:gd name="connsiteY1" fmla="*/ 13436 h 5718680"/>
              <a:gd name="connsiteX2" fmla="*/ 5936730 w 5936730"/>
              <a:gd name="connsiteY2" fmla="*/ 2544971 h 5718680"/>
              <a:gd name="connsiteX3" fmla="*/ 3468961 w 5936730"/>
              <a:gd name="connsiteY3" fmla="*/ 5508304 h 5718680"/>
              <a:gd name="connsiteX4" fmla="*/ 222258 w 5936730"/>
              <a:gd name="connsiteY4" fmla="*/ 5499838 h 5718680"/>
              <a:gd name="connsiteX5" fmla="*/ 205326 w 5936730"/>
              <a:gd name="connsiteY5" fmla="*/ 1723704 h 5718680"/>
              <a:gd name="connsiteX0" fmla="*/ 205326 w 5936730"/>
              <a:gd name="connsiteY0" fmla="*/ 1723704 h 5718680"/>
              <a:gd name="connsiteX1" fmla="*/ 3062562 w 5936730"/>
              <a:gd name="connsiteY1" fmla="*/ 13436 h 5718680"/>
              <a:gd name="connsiteX2" fmla="*/ 5936730 w 5936730"/>
              <a:gd name="connsiteY2" fmla="*/ 2544971 h 5718680"/>
              <a:gd name="connsiteX3" fmla="*/ 3468961 w 5936730"/>
              <a:gd name="connsiteY3" fmla="*/ 5508304 h 5718680"/>
              <a:gd name="connsiteX4" fmla="*/ 222258 w 5936730"/>
              <a:gd name="connsiteY4" fmla="*/ 5499838 h 5718680"/>
              <a:gd name="connsiteX5" fmla="*/ 205326 w 5936730"/>
              <a:gd name="connsiteY5" fmla="*/ 1723704 h 5718680"/>
              <a:gd name="connsiteX0" fmla="*/ 205326 w 5936730"/>
              <a:gd name="connsiteY0" fmla="*/ 1723704 h 5718680"/>
              <a:gd name="connsiteX1" fmla="*/ 3062562 w 5936730"/>
              <a:gd name="connsiteY1" fmla="*/ 13436 h 5718680"/>
              <a:gd name="connsiteX2" fmla="*/ 5936730 w 5936730"/>
              <a:gd name="connsiteY2" fmla="*/ 2544971 h 5718680"/>
              <a:gd name="connsiteX3" fmla="*/ 3468961 w 5936730"/>
              <a:gd name="connsiteY3" fmla="*/ 5508304 h 5718680"/>
              <a:gd name="connsiteX4" fmla="*/ 222258 w 5936730"/>
              <a:gd name="connsiteY4" fmla="*/ 5499838 h 5718680"/>
              <a:gd name="connsiteX5" fmla="*/ 205326 w 5936730"/>
              <a:gd name="connsiteY5" fmla="*/ 1723704 h 5718680"/>
              <a:gd name="connsiteX0" fmla="*/ 205326 w 5936730"/>
              <a:gd name="connsiteY0" fmla="*/ 1723704 h 5514953"/>
              <a:gd name="connsiteX1" fmla="*/ 3062562 w 5936730"/>
              <a:gd name="connsiteY1" fmla="*/ 13436 h 5514953"/>
              <a:gd name="connsiteX2" fmla="*/ 5936730 w 5936730"/>
              <a:gd name="connsiteY2" fmla="*/ 2544971 h 5514953"/>
              <a:gd name="connsiteX3" fmla="*/ 3468961 w 5936730"/>
              <a:gd name="connsiteY3" fmla="*/ 5508304 h 5514953"/>
              <a:gd name="connsiteX4" fmla="*/ 222258 w 5936730"/>
              <a:gd name="connsiteY4" fmla="*/ 5499838 h 5514953"/>
              <a:gd name="connsiteX5" fmla="*/ 205326 w 5936730"/>
              <a:gd name="connsiteY5" fmla="*/ 1723704 h 5514953"/>
              <a:gd name="connsiteX0" fmla="*/ 205326 w 5936730"/>
              <a:gd name="connsiteY0" fmla="*/ 1711174 h 5502423"/>
              <a:gd name="connsiteX1" fmla="*/ 3062562 w 5936730"/>
              <a:gd name="connsiteY1" fmla="*/ 906 h 5502423"/>
              <a:gd name="connsiteX2" fmla="*/ 5936730 w 5936730"/>
              <a:gd name="connsiteY2" fmla="*/ 2532441 h 5502423"/>
              <a:gd name="connsiteX3" fmla="*/ 3468961 w 5936730"/>
              <a:gd name="connsiteY3" fmla="*/ 5495774 h 5502423"/>
              <a:gd name="connsiteX4" fmla="*/ 222258 w 5936730"/>
              <a:gd name="connsiteY4" fmla="*/ 5487308 h 5502423"/>
              <a:gd name="connsiteX5" fmla="*/ 205326 w 5936730"/>
              <a:gd name="connsiteY5" fmla="*/ 1711174 h 5502423"/>
              <a:gd name="connsiteX0" fmla="*/ 205326 w 5937761"/>
              <a:gd name="connsiteY0" fmla="*/ 1711174 h 5502423"/>
              <a:gd name="connsiteX1" fmla="*/ 3062562 w 5937761"/>
              <a:gd name="connsiteY1" fmla="*/ 906 h 5502423"/>
              <a:gd name="connsiteX2" fmla="*/ 5936730 w 5937761"/>
              <a:gd name="connsiteY2" fmla="*/ 2532441 h 5502423"/>
              <a:gd name="connsiteX3" fmla="*/ 3468961 w 5937761"/>
              <a:gd name="connsiteY3" fmla="*/ 5495774 h 5502423"/>
              <a:gd name="connsiteX4" fmla="*/ 222258 w 5937761"/>
              <a:gd name="connsiteY4" fmla="*/ 5487308 h 5502423"/>
              <a:gd name="connsiteX5" fmla="*/ 205326 w 5937761"/>
              <a:gd name="connsiteY5" fmla="*/ 1711174 h 5502423"/>
              <a:gd name="connsiteX0" fmla="*/ 205326 w 5937761"/>
              <a:gd name="connsiteY0" fmla="*/ 1711862 h 5503111"/>
              <a:gd name="connsiteX1" fmla="*/ 3062562 w 5937761"/>
              <a:gd name="connsiteY1" fmla="*/ 1594 h 5503111"/>
              <a:gd name="connsiteX2" fmla="*/ 5936730 w 5937761"/>
              <a:gd name="connsiteY2" fmla="*/ 2533129 h 5503111"/>
              <a:gd name="connsiteX3" fmla="*/ 3468961 w 5937761"/>
              <a:gd name="connsiteY3" fmla="*/ 5496462 h 5503111"/>
              <a:gd name="connsiteX4" fmla="*/ 222258 w 5937761"/>
              <a:gd name="connsiteY4" fmla="*/ 5487996 h 5503111"/>
              <a:gd name="connsiteX5" fmla="*/ 205326 w 5937761"/>
              <a:gd name="connsiteY5" fmla="*/ 1711862 h 5503111"/>
              <a:gd name="connsiteX0" fmla="*/ 205326 w 5937761"/>
              <a:gd name="connsiteY0" fmla="*/ 1711581 h 5502830"/>
              <a:gd name="connsiteX1" fmla="*/ 3062562 w 5937761"/>
              <a:gd name="connsiteY1" fmla="*/ 1313 h 5502830"/>
              <a:gd name="connsiteX2" fmla="*/ 5936730 w 5937761"/>
              <a:gd name="connsiteY2" fmla="*/ 2532848 h 5502830"/>
              <a:gd name="connsiteX3" fmla="*/ 3468961 w 5937761"/>
              <a:gd name="connsiteY3" fmla="*/ 5496181 h 5502830"/>
              <a:gd name="connsiteX4" fmla="*/ 222258 w 5937761"/>
              <a:gd name="connsiteY4" fmla="*/ 5487715 h 5502830"/>
              <a:gd name="connsiteX5" fmla="*/ 205326 w 5937761"/>
              <a:gd name="connsiteY5" fmla="*/ 1711581 h 5502830"/>
              <a:gd name="connsiteX0" fmla="*/ 205326 w 5937761"/>
              <a:gd name="connsiteY0" fmla="*/ 1711353 h 5502602"/>
              <a:gd name="connsiteX1" fmla="*/ 3062562 w 5937761"/>
              <a:gd name="connsiteY1" fmla="*/ 1085 h 5502602"/>
              <a:gd name="connsiteX2" fmla="*/ 5936730 w 5937761"/>
              <a:gd name="connsiteY2" fmla="*/ 2532620 h 5502602"/>
              <a:gd name="connsiteX3" fmla="*/ 3468961 w 5937761"/>
              <a:gd name="connsiteY3" fmla="*/ 5495953 h 5502602"/>
              <a:gd name="connsiteX4" fmla="*/ 222258 w 5937761"/>
              <a:gd name="connsiteY4" fmla="*/ 5487487 h 5502602"/>
              <a:gd name="connsiteX5" fmla="*/ 205326 w 5937761"/>
              <a:gd name="connsiteY5" fmla="*/ 1711353 h 5502602"/>
              <a:gd name="connsiteX0" fmla="*/ 205326 w 5937761"/>
              <a:gd name="connsiteY0" fmla="*/ 1712559 h 5503808"/>
              <a:gd name="connsiteX1" fmla="*/ 3062562 w 5937761"/>
              <a:gd name="connsiteY1" fmla="*/ 2291 h 5503808"/>
              <a:gd name="connsiteX2" fmla="*/ 5936730 w 5937761"/>
              <a:gd name="connsiteY2" fmla="*/ 2533826 h 5503808"/>
              <a:gd name="connsiteX3" fmla="*/ 3468961 w 5937761"/>
              <a:gd name="connsiteY3" fmla="*/ 5497159 h 5503808"/>
              <a:gd name="connsiteX4" fmla="*/ 222258 w 5937761"/>
              <a:gd name="connsiteY4" fmla="*/ 5488693 h 5503808"/>
              <a:gd name="connsiteX5" fmla="*/ 205326 w 5937761"/>
              <a:gd name="connsiteY5" fmla="*/ 1712559 h 5503808"/>
              <a:gd name="connsiteX0" fmla="*/ 205326 w 5937761"/>
              <a:gd name="connsiteY0" fmla="*/ 1712559 h 5503808"/>
              <a:gd name="connsiteX1" fmla="*/ 3062562 w 5937761"/>
              <a:gd name="connsiteY1" fmla="*/ 2291 h 5503808"/>
              <a:gd name="connsiteX2" fmla="*/ 5936730 w 5937761"/>
              <a:gd name="connsiteY2" fmla="*/ 2533826 h 5503808"/>
              <a:gd name="connsiteX3" fmla="*/ 3468961 w 5937761"/>
              <a:gd name="connsiteY3" fmla="*/ 5497159 h 5503808"/>
              <a:gd name="connsiteX4" fmla="*/ 222258 w 5937761"/>
              <a:gd name="connsiteY4" fmla="*/ 5488693 h 5503808"/>
              <a:gd name="connsiteX5" fmla="*/ 205326 w 5937761"/>
              <a:gd name="connsiteY5" fmla="*/ 1712559 h 5503808"/>
              <a:gd name="connsiteX0" fmla="*/ 205326 w 5938416"/>
              <a:gd name="connsiteY0" fmla="*/ 1712559 h 5503808"/>
              <a:gd name="connsiteX1" fmla="*/ 3062562 w 5938416"/>
              <a:gd name="connsiteY1" fmla="*/ 2291 h 5503808"/>
              <a:gd name="connsiteX2" fmla="*/ 5936730 w 5938416"/>
              <a:gd name="connsiteY2" fmla="*/ 2533826 h 5503808"/>
              <a:gd name="connsiteX3" fmla="*/ 3468961 w 5938416"/>
              <a:gd name="connsiteY3" fmla="*/ 5497159 h 5503808"/>
              <a:gd name="connsiteX4" fmla="*/ 222258 w 5938416"/>
              <a:gd name="connsiteY4" fmla="*/ 5488693 h 5503808"/>
              <a:gd name="connsiteX5" fmla="*/ 205326 w 5938416"/>
              <a:gd name="connsiteY5" fmla="*/ 1712559 h 5503808"/>
              <a:gd name="connsiteX0" fmla="*/ 222453 w 5956509"/>
              <a:gd name="connsiteY0" fmla="*/ 1712559 h 5707535"/>
              <a:gd name="connsiteX1" fmla="*/ 3079689 w 5956509"/>
              <a:gd name="connsiteY1" fmla="*/ 2291 h 5707535"/>
              <a:gd name="connsiteX2" fmla="*/ 5953857 w 5956509"/>
              <a:gd name="connsiteY2" fmla="*/ 2533826 h 5707535"/>
              <a:gd name="connsiteX3" fmla="*/ 3486088 w 5956509"/>
              <a:gd name="connsiteY3" fmla="*/ 5497159 h 5707535"/>
              <a:gd name="connsiteX4" fmla="*/ 188585 w 5956509"/>
              <a:gd name="connsiteY4" fmla="*/ 5488693 h 5707535"/>
              <a:gd name="connsiteX5" fmla="*/ 222453 w 5956509"/>
              <a:gd name="connsiteY5" fmla="*/ 1712559 h 5707535"/>
              <a:gd name="connsiteX0" fmla="*/ 222453 w 5955537"/>
              <a:gd name="connsiteY0" fmla="*/ 1712559 h 5497564"/>
              <a:gd name="connsiteX1" fmla="*/ 3079689 w 5955537"/>
              <a:gd name="connsiteY1" fmla="*/ 2291 h 5497564"/>
              <a:gd name="connsiteX2" fmla="*/ 5953857 w 5955537"/>
              <a:gd name="connsiteY2" fmla="*/ 2533826 h 5497564"/>
              <a:gd name="connsiteX3" fmla="*/ 3486088 w 5955537"/>
              <a:gd name="connsiteY3" fmla="*/ 5497159 h 5497564"/>
              <a:gd name="connsiteX4" fmla="*/ 188585 w 5955537"/>
              <a:gd name="connsiteY4" fmla="*/ 5488693 h 5497564"/>
              <a:gd name="connsiteX5" fmla="*/ 222453 w 5955537"/>
              <a:gd name="connsiteY5" fmla="*/ 1712559 h 5497564"/>
              <a:gd name="connsiteX0" fmla="*/ 33963 w 5767047"/>
              <a:gd name="connsiteY0" fmla="*/ 1711406 h 5496411"/>
              <a:gd name="connsiteX1" fmla="*/ 2891199 w 5767047"/>
              <a:gd name="connsiteY1" fmla="*/ 1138 h 5496411"/>
              <a:gd name="connsiteX2" fmla="*/ 5765367 w 5767047"/>
              <a:gd name="connsiteY2" fmla="*/ 2532673 h 5496411"/>
              <a:gd name="connsiteX3" fmla="*/ 3297598 w 5767047"/>
              <a:gd name="connsiteY3" fmla="*/ 5496006 h 5496411"/>
              <a:gd name="connsiteX4" fmla="*/ 95 w 5767047"/>
              <a:gd name="connsiteY4" fmla="*/ 5487540 h 5496411"/>
              <a:gd name="connsiteX5" fmla="*/ 33963 w 5767047"/>
              <a:gd name="connsiteY5" fmla="*/ 1711406 h 5496411"/>
              <a:gd name="connsiteX0" fmla="*/ 32 w 5775450"/>
              <a:gd name="connsiteY0" fmla="*/ 1717516 h 5502521"/>
              <a:gd name="connsiteX1" fmla="*/ 2899602 w 5775450"/>
              <a:gd name="connsiteY1" fmla="*/ 7248 h 5502521"/>
              <a:gd name="connsiteX2" fmla="*/ 5773770 w 5775450"/>
              <a:gd name="connsiteY2" fmla="*/ 2538783 h 5502521"/>
              <a:gd name="connsiteX3" fmla="*/ 3306001 w 5775450"/>
              <a:gd name="connsiteY3" fmla="*/ 5502116 h 5502521"/>
              <a:gd name="connsiteX4" fmla="*/ 8498 w 5775450"/>
              <a:gd name="connsiteY4" fmla="*/ 5493650 h 5502521"/>
              <a:gd name="connsiteX5" fmla="*/ 32 w 5775450"/>
              <a:gd name="connsiteY5" fmla="*/ 1717516 h 5502521"/>
              <a:gd name="connsiteX0" fmla="*/ 32 w 5775450"/>
              <a:gd name="connsiteY0" fmla="*/ 1717516 h 5493650"/>
              <a:gd name="connsiteX1" fmla="*/ 2899602 w 5775450"/>
              <a:gd name="connsiteY1" fmla="*/ 7248 h 5493650"/>
              <a:gd name="connsiteX2" fmla="*/ 5773770 w 5775450"/>
              <a:gd name="connsiteY2" fmla="*/ 2538783 h 5493650"/>
              <a:gd name="connsiteX3" fmla="*/ 3306001 w 5775450"/>
              <a:gd name="connsiteY3" fmla="*/ 5485182 h 5493650"/>
              <a:gd name="connsiteX4" fmla="*/ 8498 w 5775450"/>
              <a:gd name="connsiteY4" fmla="*/ 5493650 h 5493650"/>
              <a:gd name="connsiteX5" fmla="*/ 32 w 5775450"/>
              <a:gd name="connsiteY5" fmla="*/ 1717516 h 5493650"/>
              <a:gd name="connsiteX0" fmla="*/ 32 w 5775456"/>
              <a:gd name="connsiteY0" fmla="*/ 1717516 h 5510979"/>
              <a:gd name="connsiteX1" fmla="*/ 2899602 w 5775456"/>
              <a:gd name="connsiteY1" fmla="*/ 7248 h 5510979"/>
              <a:gd name="connsiteX2" fmla="*/ 5773770 w 5775456"/>
              <a:gd name="connsiteY2" fmla="*/ 2538783 h 5510979"/>
              <a:gd name="connsiteX3" fmla="*/ 3314468 w 5775456"/>
              <a:gd name="connsiteY3" fmla="*/ 5510582 h 5510979"/>
              <a:gd name="connsiteX4" fmla="*/ 8498 w 5775456"/>
              <a:gd name="connsiteY4" fmla="*/ 5493650 h 5510979"/>
              <a:gd name="connsiteX5" fmla="*/ 32 w 5775456"/>
              <a:gd name="connsiteY5" fmla="*/ 1717516 h 5510979"/>
              <a:gd name="connsiteX0" fmla="*/ 32 w 5775456"/>
              <a:gd name="connsiteY0" fmla="*/ 1717516 h 5494061"/>
              <a:gd name="connsiteX1" fmla="*/ 2899602 w 5775456"/>
              <a:gd name="connsiteY1" fmla="*/ 7248 h 5494061"/>
              <a:gd name="connsiteX2" fmla="*/ 5773770 w 5775456"/>
              <a:gd name="connsiteY2" fmla="*/ 2538783 h 5494061"/>
              <a:gd name="connsiteX3" fmla="*/ 3314468 w 5775456"/>
              <a:gd name="connsiteY3" fmla="*/ 5493649 h 5494061"/>
              <a:gd name="connsiteX4" fmla="*/ 8498 w 5775456"/>
              <a:gd name="connsiteY4" fmla="*/ 5493650 h 5494061"/>
              <a:gd name="connsiteX5" fmla="*/ 32 w 5775456"/>
              <a:gd name="connsiteY5" fmla="*/ 1717516 h 5494061"/>
              <a:gd name="connsiteX0" fmla="*/ 74 w 5775498"/>
              <a:gd name="connsiteY0" fmla="*/ 1710413 h 5486958"/>
              <a:gd name="connsiteX1" fmla="*/ 2899644 w 5775498"/>
              <a:gd name="connsiteY1" fmla="*/ 145 h 5486958"/>
              <a:gd name="connsiteX2" fmla="*/ 5773812 w 5775498"/>
              <a:gd name="connsiteY2" fmla="*/ 2531680 h 5486958"/>
              <a:gd name="connsiteX3" fmla="*/ 3314510 w 5775498"/>
              <a:gd name="connsiteY3" fmla="*/ 5486546 h 5486958"/>
              <a:gd name="connsiteX4" fmla="*/ 8540 w 5775498"/>
              <a:gd name="connsiteY4" fmla="*/ 5486547 h 5486958"/>
              <a:gd name="connsiteX5" fmla="*/ 74 w 5775498"/>
              <a:gd name="connsiteY5" fmla="*/ 1710413 h 5486958"/>
              <a:gd name="connsiteX0" fmla="*/ 74 w 5775498"/>
              <a:gd name="connsiteY0" fmla="*/ 1710413 h 5486958"/>
              <a:gd name="connsiteX1" fmla="*/ 2899644 w 5775498"/>
              <a:gd name="connsiteY1" fmla="*/ 145 h 5486958"/>
              <a:gd name="connsiteX2" fmla="*/ 5773812 w 5775498"/>
              <a:gd name="connsiteY2" fmla="*/ 2531680 h 5486958"/>
              <a:gd name="connsiteX3" fmla="*/ 3314510 w 5775498"/>
              <a:gd name="connsiteY3" fmla="*/ 5486546 h 5486958"/>
              <a:gd name="connsiteX4" fmla="*/ 8540 w 5775498"/>
              <a:gd name="connsiteY4" fmla="*/ 5486547 h 5486958"/>
              <a:gd name="connsiteX5" fmla="*/ 74 w 5775498"/>
              <a:gd name="connsiteY5" fmla="*/ 1710413 h 5486958"/>
              <a:gd name="connsiteX0" fmla="*/ 74 w 5775498"/>
              <a:gd name="connsiteY0" fmla="*/ 1710413 h 5486958"/>
              <a:gd name="connsiteX1" fmla="*/ 2899644 w 5775498"/>
              <a:gd name="connsiteY1" fmla="*/ 145 h 5486958"/>
              <a:gd name="connsiteX2" fmla="*/ 5773812 w 5775498"/>
              <a:gd name="connsiteY2" fmla="*/ 2531680 h 5486958"/>
              <a:gd name="connsiteX3" fmla="*/ 3314510 w 5775498"/>
              <a:gd name="connsiteY3" fmla="*/ 5486546 h 5486958"/>
              <a:gd name="connsiteX4" fmla="*/ 8540 w 5775498"/>
              <a:gd name="connsiteY4" fmla="*/ 5486547 h 5486958"/>
              <a:gd name="connsiteX5" fmla="*/ 74 w 5775498"/>
              <a:gd name="connsiteY5" fmla="*/ 1710413 h 5486958"/>
              <a:gd name="connsiteX0" fmla="*/ 74 w 5773898"/>
              <a:gd name="connsiteY0" fmla="*/ 1710413 h 5486727"/>
              <a:gd name="connsiteX1" fmla="*/ 2899644 w 5773898"/>
              <a:gd name="connsiteY1" fmla="*/ 145 h 5486727"/>
              <a:gd name="connsiteX2" fmla="*/ 5773812 w 5773898"/>
              <a:gd name="connsiteY2" fmla="*/ 2531680 h 5486727"/>
              <a:gd name="connsiteX3" fmla="*/ 3314510 w 5773898"/>
              <a:gd name="connsiteY3" fmla="*/ 5486546 h 5486727"/>
              <a:gd name="connsiteX4" fmla="*/ 8540 w 5773898"/>
              <a:gd name="connsiteY4" fmla="*/ 5486547 h 5486727"/>
              <a:gd name="connsiteX5" fmla="*/ 74 w 5773898"/>
              <a:gd name="connsiteY5" fmla="*/ 1710413 h 5486727"/>
              <a:gd name="connsiteX0" fmla="*/ 74 w 5773894"/>
              <a:gd name="connsiteY0" fmla="*/ 1710413 h 5512123"/>
              <a:gd name="connsiteX1" fmla="*/ 2899644 w 5773894"/>
              <a:gd name="connsiteY1" fmla="*/ 145 h 5512123"/>
              <a:gd name="connsiteX2" fmla="*/ 5773812 w 5773894"/>
              <a:gd name="connsiteY2" fmla="*/ 2531680 h 5512123"/>
              <a:gd name="connsiteX3" fmla="*/ 3179044 w 5773894"/>
              <a:gd name="connsiteY3" fmla="*/ 5511946 h 5512123"/>
              <a:gd name="connsiteX4" fmla="*/ 8540 w 5773894"/>
              <a:gd name="connsiteY4" fmla="*/ 5486547 h 5512123"/>
              <a:gd name="connsiteX5" fmla="*/ 74 w 5773894"/>
              <a:gd name="connsiteY5" fmla="*/ 1710413 h 5512123"/>
              <a:gd name="connsiteX0" fmla="*/ 74 w 5773894"/>
              <a:gd name="connsiteY0" fmla="*/ 1710413 h 5495192"/>
              <a:gd name="connsiteX1" fmla="*/ 2899644 w 5773894"/>
              <a:gd name="connsiteY1" fmla="*/ 145 h 5495192"/>
              <a:gd name="connsiteX2" fmla="*/ 5773812 w 5773894"/>
              <a:gd name="connsiteY2" fmla="*/ 2531680 h 5495192"/>
              <a:gd name="connsiteX3" fmla="*/ 3187511 w 5773894"/>
              <a:gd name="connsiteY3" fmla="*/ 5495012 h 5495192"/>
              <a:gd name="connsiteX4" fmla="*/ 8540 w 5773894"/>
              <a:gd name="connsiteY4" fmla="*/ 5486547 h 5495192"/>
              <a:gd name="connsiteX5" fmla="*/ 74 w 5773894"/>
              <a:gd name="connsiteY5" fmla="*/ 1710413 h 5495192"/>
              <a:gd name="connsiteX0" fmla="*/ 74 w 5773894"/>
              <a:gd name="connsiteY0" fmla="*/ 1710413 h 5529053"/>
              <a:gd name="connsiteX1" fmla="*/ 2899644 w 5773894"/>
              <a:gd name="connsiteY1" fmla="*/ 145 h 5529053"/>
              <a:gd name="connsiteX2" fmla="*/ 5773812 w 5773894"/>
              <a:gd name="connsiteY2" fmla="*/ 2531680 h 5529053"/>
              <a:gd name="connsiteX3" fmla="*/ 3204444 w 5773894"/>
              <a:gd name="connsiteY3" fmla="*/ 5528879 h 5529053"/>
              <a:gd name="connsiteX4" fmla="*/ 8540 w 5773894"/>
              <a:gd name="connsiteY4" fmla="*/ 5486547 h 5529053"/>
              <a:gd name="connsiteX5" fmla="*/ 74 w 5773894"/>
              <a:gd name="connsiteY5" fmla="*/ 1710413 h 5529053"/>
              <a:gd name="connsiteX0" fmla="*/ 74 w 5774800"/>
              <a:gd name="connsiteY0" fmla="*/ 1710413 h 5529174"/>
              <a:gd name="connsiteX1" fmla="*/ 2899644 w 5774800"/>
              <a:gd name="connsiteY1" fmla="*/ 145 h 5529174"/>
              <a:gd name="connsiteX2" fmla="*/ 5773812 w 5774800"/>
              <a:gd name="connsiteY2" fmla="*/ 2531680 h 5529174"/>
              <a:gd name="connsiteX3" fmla="*/ 3204444 w 5774800"/>
              <a:gd name="connsiteY3" fmla="*/ 5528879 h 5529174"/>
              <a:gd name="connsiteX4" fmla="*/ 8540 w 5774800"/>
              <a:gd name="connsiteY4" fmla="*/ 5486547 h 5529174"/>
              <a:gd name="connsiteX5" fmla="*/ 74 w 5774800"/>
              <a:gd name="connsiteY5" fmla="*/ 1710413 h 5529174"/>
              <a:gd name="connsiteX0" fmla="*/ 74 w 5774800"/>
              <a:gd name="connsiteY0" fmla="*/ 1710413 h 5529174"/>
              <a:gd name="connsiteX1" fmla="*/ 2899644 w 5774800"/>
              <a:gd name="connsiteY1" fmla="*/ 145 h 5529174"/>
              <a:gd name="connsiteX2" fmla="*/ 5773812 w 5774800"/>
              <a:gd name="connsiteY2" fmla="*/ 2531680 h 5529174"/>
              <a:gd name="connsiteX3" fmla="*/ 3204444 w 5774800"/>
              <a:gd name="connsiteY3" fmla="*/ 5528879 h 5529174"/>
              <a:gd name="connsiteX4" fmla="*/ 8540 w 5774800"/>
              <a:gd name="connsiteY4" fmla="*/ 5486547 h 5529174"/>
              <a:gd name="connsiteX5" fmla="*/ 74 w 5774800"/>
              <a:gd name="connsiteY5" fmla="*/ 1710413 h 5529174"/>
              <a:gd name="connsiteX0" fmla="*/ 84 w 5774810"/>
              <a:gd name="connsiteY0" fmla="*/ 1710575 h 5529336"/>
              <a:gd name="connsiteX1" fmla="*/ 2899654 w 5774810"/>
              <a:gd name="connsiteY1" fmla="*/ 307 h 5529336"/>
              <a:gd name="connsiteX2" fmla="*/ 5773822 w 5774810"/>
              <a:gd name="connsiteY2" fmla="*/ 2531842 h 5529336"/>
              <a:gd name="connsiteX3" fmla="*/ 3204454 w 5774810"/>
              <a:gd name="connsiteY3" fmla="*/ 5529041 h 5529336"/>
              <a:gd name="connsiteX4" fmla="*/ 8550 w 5774810"/>
              <a:gd name="connsiteY4" fmla="*/ 5486709 h 5529336"/>
              <a:gd name="connsiteX5" fmla="*/ 84 w 5774810"/>
              <a:gd name="connsiteY5" fmla="*/ 1710575 h 5529336"/>
              <a:gd name="connsiteX0" fmla="*/ 84 w 5774751"/>
              <a:gd name="connsiteY0" fmla="*/ 1710575 h 5529336"/>
              <a:gd name="connsiteX1" fmla="*/ 2899654 w 5774751"/>
              <a:gd name="connsiteY1" fmla="*/ 307 h 5529336"/>
              <a:gd name="connsiteX2" fmla="*/ 5773822 w 5774751"/>
              <a:gd name="connsiteY2" fmla="*/ 2531842 h 5529336"/>
              <a:gd name="connsiteX3" fmla="*/ 3035121 w 5774751"/>
              <a:gd name="connsiteY3" fmla="*/ 5529041 h 5529336"/>
              <a:gd name="connsiteX4" fmla="*/ 8550 w 5774751"/>
              <a:gd name="connsiteY4" fmla="*/ 5486709 h 5529336"/>
              <a:gd name="connsiteX5" fmla="*/ 84 w 5774751"/>
              <a:gd name="connsiteY5" fmla="*/ 1710575 h 5529336"/>
              <a:gd name="connsiteX0" fmla="*/ 84 w 5774751"/>
              <a:gd name="connsiteY0" fmla="*/ 1710575 h 5529336"/>
              <a:gd name="connsiteX1" fmla="*/ 2899654 w 5774751"/>
              <a:gd name="connsiteY1" fmla="*/ 307 h 5529336"/>
              <a:gd name="connsiteX2" fmla="*/ 5773822 w 5774751"/>
              <a:gd name="connsiteY2" fmla="*/ 2531842 h 5529336"/>
              <a:gd name="connsiteX3" fmla="*/ 3035121 w 5774751"/>
              <a:gd name="connsiteY3" fmla="*/ 5529041 h 5529336"/>
              <a:gd name="connsiteX4" fmla="*/ 8550 w 5774751"/>
              <a:gd name="connsiteY4" fmla="*/ 5486709 h 5529336"/>
              <a:gd name="connsiteX5" fmla="*/ 84 w 5774751"/>
              <a:gd name="connsiteY5" fmla="*/ 1710575 h 5529336"/>
              <a:gd name="connsiteX0" fmla="*/ 73 w 5774740"/>
              <a:gd name="connsiteY0" fmla="*/ 1710575 h 5529336"/>
              <a:gd name="connsiteX1" fmla="*/ 2899643 w 5774740"/>
              <a:gd name="connsiteY1" fmla="*/ 307 h 5529336"/>
              <a:gd name="connsiteX2" fmla="*/ 5773811 w 5774740"/>
              <a:gd name="connsiteY2" fmla="*/ 2531842 h 5529336"/>
              <a:gd name="connsiteX3" fmla="*/ 3035110 w 5774740"/>
              <a:gd name="connsiteY3" fmla="*/ 5529041 h 5529336"/>
              <a:gd name="connsiteX4" fmla="*/ 8539 w 5774740"/>
              <a:gd name="connsiteY4" fmla="*/ 5486709 h 5529336"/>
              <a:gd name="connsiteX5" fmla="*/ 73 w 5774740"/>
              <a:gd name="connsiteY5" fmla="*/ 1710575 h 5529336"/>
              <a:gd name="connsiteX0" fmla="*/ 211204 w 5986342"/>
              <a:gd name="connsiteY0" fmla="*/ 1710909 h 5742257"/>
              <a:gd name="connsiteX1" fmla="*/ 3110774 w 5986342"/>
              <a:gd name="connsiteY1" fmla="*/ 641 h 5742257"/>
              <a:gd name="connsiteX2" fmla="*/ 5984942 w 5986342"/>
              <a:gd name="connsiteY2" fmla="*/ 2532176 h 5742257"/>
              <a:gd name="connsiteX3" fmla="*/ 3246241 w 5986342"/>
              <a:gd name="connsiteY3" fmla="*/ 5529375 h 5742257"/>
              <a:gd name="connsiteX4" fmla="*/ 219670 w 5986342"/>
              <a:gd name="connsiteY4" fmla="*/ 5520910 h 5742257"/>
              <a:gd name="connsiteX5" fmla="*/ 211204 w 5986342"/>
              <a:gd name="connsiteY5" fmla="*/ 1710909 h 5742257"/>
              <a:gd name="connsiteX0" fmla="*/ 211204 w 5985877"/>
              <a:gd name="connsiteY0" fmla="*/ 1710909 h 5530135"/>
              <a:gd name="connsiteX1" fmla="*/ 3110774 w 5985877"/>
              <a:gd name="connsiteY1" fmla="*/ 641 h 5530135"/>
              <a:gd name="connsiteX2" fmla="*/ 5984942 w 5985877"/>
              <a:gd name="connsiteY2" fmla="*/ 2532176 h 5530135"/>
              <a:gd name="connsiteX3" fmla="*/ 3246241 w 5985877"/>
              <a:gd name="connsiteY3" fmla="*/ 5529375 h 5530135"/>
              <a:gd name="connsiteX4" fmla="*/ 219670 w 5985877"/>
              <a:gd name="connsiteY4" fmla="*/ 5520910 h 5530135"/>
              <a:gd name="connsiteX5" fmla="*/ 211204 w 5985877"/>
              <a:gd name="connsiteY5" fmla="*/ 1710909 h 5530135"/>
              <a:gd name="connsiteX0" fmla="*/ 1805 w 5776478"/>
              <a:gd name="connsiteY0" fmla="*/ 1710574 h 5529800"/>
              <a:gd name="connsiteX1" fmla="*/ 2901375 w 5776478"/>
              <a:gd name="connsiteY1" fmla="*/ 306 h 5529800"/>
              <a:gd name="connsiteX2" fmla="*/ 5775543 w 5776478"/>
              <a:gd name="connsiteY2" fmla="*/ 2531841 h 5529800"/>
              <a:gd name="connsiteX3" fmla="*/ 3036842 w 5776478"/>
              <a:gd name="connsiteY3" fmla="*/ 5529040 h 5529800"/>
              <a:gd name="connsiteX4" fmla="*/ 10271 w 5776478"/>
              <a:gd name="connsiteY4" fmla="*/ 5520575 h 5529800"/>
              <a:gd name="connsiteX5" fmla="*/ 1805 w 5776478"/>
              <a:gd name="connsiteY5" fmla="*/ 1710574 h 5529800"/>
              <a:gd name="connsiteX0" fmla="*/ 1805 w 5776478"/>
              <a:gd name="connsiteY0" fmla="*/ 1710647 h 5529873"/>
              <a:gd name="connsiteX1" fmla="*/ 2901375 w 5776478"/>
              <a:gd name="connsiteY1" fmla="*/ 379 h 5529873"/>
              <a:gd name="connsiteX2" fmla="*/ 5775543 w 5776478"/>
              <a:gd name="connsiteY2" fmla="*/ 2531914 h 5529873"/>
              <a:gd name="connsiteX3" fmla="*/ 3036842 w 5776478"/>
              <a:gd name="connsiteY3" fmla="*/ 5529113 h 5529873"/>
              <a:gd name="connsiteX4" fmla="*/ 10271 w 5776478"/>
              <a:gd name="connsiteY4" fmla="*/ 5520648 h 5529873"/>
              <a:gd name="connsiteX5" fmla="*/ 1805 w 5776478"/>
              <a:gd name="connsiteY5" fmla="*/ 1710647 h 5529873"/>
              <a:gd name="connsiteX0" fmla="*/ 1805 w 5776478"/>
              <a:gd name="connsiteY0" fmla="*/ 1710647 h 5529873"/>
              <a:gd name="connsiteX1" fmla="*/ 2901375 w 5776478"/>
              <a:gd name="connsiteY1" fmla="*/ 379 h 5529873"/>
              <a:gd name="connsiteX2" fmla="*/ 5775543 w 5776478"/>
              <a:gd name="connsiteY2" fmla="*/ 2531914 h 5529873"/>
              <a:gd name="connsiteX3" fmla="*/ 3036842 w 5776478"/>
              <a:gd name="connsiteY3" fmla="*/ 5529113 h 5529873"/>
              <a:gd name="connsiteX4" fmla="*/ 10271 w 5776478"/>
              <a:gd name="connsiteY4" fmla="*/ 5520648 h 5529873"/>
              <a:gd name="connsiteX5" fmla="*/ 1805 w 5776478"/>
              <a:gd name="connsiteY5" fmla="*/ 1710647 h 5529873"/>
              <a:gd name="connsiteX0" fmla="*/ 1805 w 5776478"/>
              <a:gd name="connsiteY0" fmla="*/ 1710647 h 5529873"/>
              <a:gd name="connsiteX1" fmla="*/ 2901375 w 5776478"/>
              <a:gd name="connsiteY1" fmla="*/ 379 h 5529873"/>
              <a:gd name="connsiteX2" fmla="*/ 5775543 w 5776478"/>
              <a:gd name="connsiteY2" fmla="*/ 2531914 h 5529873"/>
              <a:gd name="connsiteX3" fmla="*/ 3036842 w 5776478"/>
              <a:gd name="connsiteY3" fmla="*/ 5529113 h 5529873"/>
              <a:gd name="connsiteX4" fmla="*/ 10271 w 5776478"/>
              <a:gd name="connsiteY4" fmla="*/ 5520648 h 5529873"/>
              <a:gd name="connsiteX5" fmla="*/ 1805 w 5776478"/>
              <a:gd name="connsiteY5" fmla="*/ 1710647 h 5529873"/>
              <a:gd name="connsiteX0" fmla="*/ 1069 w 5792675"/>
              <a:gd name="connsiteY0" fmla="*/ 1975775 h 5532534"/>
              <a:gd name="connsiteX1" fmla="*/ 2917572 w 5792675"/>
              <a:gd name="connsiteY1" fmla="*/ 3040 h 5532534"/>
              <a:gd name="connsiteX2" fmla="*/ 5791740 w 5792675"/>
              <a:gd name="connsiteY2" fmla="*/ 2534575 h 5532534"/>
              <a:gd name="connsiteX3" fmla="*/ 3053039 w 5792675"/>
              <a:gd name="connsiteY3" fmla="*/ 5531774 h 5532534"/>
              <a:gd name="connsiteX4" fmla="*/ 26468 w 5792675"/>
              <a:gd name="connsiteY4" fmla="*/ 5523309 h 5532534"/>
              <a:gd name="connsiteX5" fmla="*/ 1069 w 5792675"/>
              <a:gd name="connsiteY5" fmla="*/ 1975775 h 5532534"/>
              <a:gd name="connsiteX0" fmla="*/ 210770 w 6002376"/>
              <a:gd name="connsiteY0" fmla="*/ 2045566 h 5602325"/>
              <a:gd name="connsiteX1" fmla="*/ 3178073 w 6002376"/>
              <a:gd name="connsiteY1" fmla="*/ 5097 h 5602325"/>
              <a:gd name="connsiteX2" fmla="*/ 6001441 w 6002376"/>
              <a:gd name="connsiteY2" fmla="*/ 2604366 h 5602325"/>
              <a:gd name="connsiteX3" fmla="*/ 3262740 w 6002376"/>
              <a:gd name="connsiteY3" fmla="*/ 5601565 h 5602325"/>
              <a:gd name="connsiteX4" fmla="*/ 236169 w 6002376"/>
              <a:gd name="connsiteY4" fmla="*/ 5593100 h 5602325"/>
              <a:gd name="connsiteX5" fmla="*/ 210770 w 6002376"/>
              <a:gd name="connsiteY5" fmla="*/ 2045566 h 5602325"/>
              <a:gd name="connsiteX0" fmla="*/ 210770 w 6002376"/>
              <a:gd name="connsiteY0" fmla="*/ 2044732 h 5601491"/>
              <a:gd name="connsiteX1" fmla="*/ 3178073 w 6002376"/>
              <a:gd name="connsiteY1" fmla="*/ 4263 h 5601491"/>
              <a:gd name="connsiteX2" fmla="*/ 6001441 w 6002376"/>
              <a:gd name="connsiteY2" fmla="*/ 2603532 h 5601491"/>
              <a:gd name="connsiteX3" fmla="*/ 3262740 w 6002376"/>
              <a:gd name="connsiteY3" fmla="*/ 5600731 h 5601491"/>
              <a:gd name="connsiteX4" fmla="*/ 236169 w 6002376"/>
              <a:gd name="connsiteY4" fmla="*/ 5592266 h 5601491"/>
              <a:gd name="connsiteX5" fmla="*/ 210770 w 6002376"/>
              <a:gd name="connsiteY5" fmla="*/ 2044732 h 5601491"/>
              <a:gd name="connsiteX0" fmla="*/ 99991 w 5891597"/>
              <a:gd name="connsiteY0" fmla="*/ 1437955 h 4994714"/>
              <a:gd name="connsiteX1" fmla="*/ 1568694 w 5891597"/>
              <a:gd name="connsiteY1" fmla="*/ 7086 h 4994714"/>
              <a:gd name="connsiteX2" fmla="*/ 5890662 w 5891597"/>
              <a:gd name="connsiteY2" fmla="*/ 1996755 h 4994714"/>
              <a:gd name="connsiteX3" fmla="*/ 3151961 w 5891597"/>
              <a:gd name="connsiteY3" fmla="*/ 4993954 h 4994714"/>
              <a:gd name="connsiteX4" fmla="*/ 125390 w 5891597"/>
              <a:gd name="connsiteY4" fmla="*/ 4985489 h 4994714"/>
              <a:gd name="connsiteX5" fmla="*/ 99991 w 5891597"/>
              <a:gd name="connsiteY5" fmla="*/ 1437955 h 4994714"/>
              <a:gd name="connsiteX0" fmla="*/ 99991 w 5891597"/>
              <a:gd name="connsiteY0" fmla="*/ 1442678 h 4999437"/>
              <a:gd name="connsiteX1" fmla="*/ 1568694 w 5891597"/>
              <a:gd name="connsiteY1" fmla="*/ 11809 h 4999437"/>
              <a:gd name="connsiteX2" fmla="*/ 5890662 w 5891597"/>
              <a:gd name="connsiteY2" fmla="*/ 2001478 h 4999437"/>
              <a:gd name="connsiteX3" fmla="*/ 3151961 w 5891597"/>
              <a:gd name="connsiteY3" fmla="*/ 4998677 h 4999437"/>
              <a:gd name="connsiteX4" fmla="*/ 125390 w 5891597"/>
              <a:gd name="connsiteY4" fmla="*/ 4990212 h 4999437"/>
              <a:gd name="connsiteX5" fmla="*/ 99991 w 5891597"/>
              <a:gd name="connsiteY5" fmla="*/ 1442678 h 4999437"/>
              <a:gd name="connsiteX0" fmla="*/ 14 w 5791620"/>
              <a:gd name="connsiteY0" fmla="*/ 1442678 h 4999437"/>
              <a:gd name="connsiteX1" fmla="*/ 1468717 w 5791620"/>
              <a:gd name="connsiteY1" fmla="*/ 11809 h 4999437"/>
              <a:gd name="connsiteX2" fmla="*/ 5790685 w 5791620"/>
              <a:gd name="connsiteY2" fmla="*/ 2001478 h 4999437"/>
              <a:gd name="connsiteX3" fmla="*/ 3051984 w 5791620"/>
              <a:gd name="connsiteY3" fmla="*/ 4998677 h 4999437"/>
              <a:gd name="connsiteX4" fmla="*/ 25413 w 5791620"/>
              <a:gd name="connsiteY4" fmla="*/ 4990212 h 4999437"/>
              <a:gd name="connsiteX5" fmla="*/ 14 w 5791620"/>
              <a:gd name="connsiteY5" fmla="*/ 1442678 h 4999437"/>
              <a:gd name="connsiteX0" fmla="*/ 21 w 5791627"/>
              <a:gd name="connsiteY0" fmla="*/ 2068416 h 5625175"/>
              <a:gd name="connsiteX1" fmla="*/ 1468724 w 5791627"/>
              <a:gd name="connsiteY1" fmla="*/ 637547 h 5625175"/>
              <a:gd name="connsiteX2" fmla="*/ 3725352 w 5791627"/>
              <a:gd name="connsiteY2" fmla="*/ 104146 h 5625175"/>
              <a:gd name="connsiteX3" fmla="*/ 5790692 w 5791627"/>
              <a:gd name="connsiteY3" fmla="*/ 2627216 h 5625175"/>
              <a:gd name="connsiteX4" fmla="*/ 3051991 w 5791627"/>
              <a:gd name="connsiteY4" fmla="*/ 5624415 h 5625175"/>
              <a:gd name="connsiteX5" fmla="*/ 25420 w 5791627"/>
              <a:gd name="connsiteY5" fmla="*/ 5615950 h 5625175"/>
              <a:gd name="connsiteX6" fmla="*/ 21 w 5791627"/>
              <a:gd name="connsiteY6" fmla="*/ 2068416 h 5625175"/>
              <a:gd name="connsiteX0" fmla="*/ 21 w 5791627"/>
              <a:gd name="connsiteY0" fmla="*/ 2068416 h 5625175"/>
              <a:gd name="connsiteX1" fmla="*/ 1468724 w 5791627"/>
              <a:gd name="connsiteY1" fmla="*/ 637547 h 5625175"/>
              <a:gd name="connsiteX2" fmla="*/ 3725352 w 5791627"/>
              <a:gd name="connsiteY2" fmla="*/ 104146 h 5625175"/>
              <a:gd name="connsiteX3" fmla="*/ 5790692 w 5791627"/>
              <a:gd name="connsiteY3" fmla="*/ 2627216 h 5625175"/>
              <a:gd name="connsiteX4" fmla="*/ 3051991 w 5791627"/>
              <a:gd name="connsiteY4" fmla="*/ 5624415 h 5625175"/>
              <a:gd name="connsiteX5" fmla="*/ 25420 w 5791627"/>
              <a:gd name="connsiteY5" fmla="*/ 5615950 h 5625175"/>
              <a:gd name="connsiteX6" fmla="*/ 21 w 5791627"/>
              <a:gd name="connsiteY6" fmla="*/ 2068416 h 5625175"/>
              <a:gd name="connsiteX0" fmla="*/ 21 w 5791627"/>
              <a:gd name="connsiteY0" fmla="*/ 2019084 h 5575843"/>
              <a:gd name="connsiteX1" fmla="*/ 1468724 w 5791627"/>
              <a:gd name="connsiteY1" fmla="*/ 588215 h 5575843"/>
              <a:gd name="connsiteX2" fmla="*/ 3725352 w 5791627"/>
              <a:gd name="connsiteY2" fmla="*/ 54814 h 5575843"/>
              <a:gd name="connsiteX3" fmla="*/ 5790692 w 5791627"/>
              <a:gd name="connsiteY3" fmla="*/ 2577884 h 5575843"/>
              <a:gd name="connsiteX4" fmla="*/ 3051991 w 5791627"/>
              <a:gd name="connsiteY4" fmla="*/ 5575083 h 5575843"/>
              <a:gd name="connsiteX5" fmla="*/ 25420 w 5791627"/>
              <a:gd name="connsiteY5" fmla="*/ 5566618 h 5575843"/>
              <a:gd name="connsiteX6" fmla="*/ 21 w 5791627"/>
              <a:gd name="connsiteY6" fmla="*/ 2019084 h 5575843"/>
              <a:gd name="connsiteX0" fmla="*/ 109987 w 5901593"/>
              <a:gd name="connsiteY0" fmla="*/ 2028957 h 5585716"/>
              <a:gd name="connsiteX1" fmla="*/ 1714156 w 5901593"/>
              <a:gd name="connsiteY1" fmla="*/ 504955 h 5585716"/>
              <a:gd name="connsiteX2" fmla="*/ 3835318 w 5901593"/>
              <a:gd name="connsiteY2" fmla="*/ 64687 h 5585716"/>
              <a:gd name="connsiteX3" fmla="*/ 5900658 w 5901593"/>
              <a:gd name="connsiteY3" fmla="*/ 2587757 h 5585716"/>
              <a:gd name="connsiteX4" fmla="*/ 3161957 w 5901593"/>
              <a:gd name="connsiteY4" fmla="*/ 5584956 h 5585716"/>
              <a:gd name="connsiteX5" fmla="*/ 135386 w 5901593"/>
              <a:gd name="connsiteY5" fmla="*/ 5576491 h 5585716"/>
              <a:gd name="connsiteX6" fmla="*/ 109987 w 5901593"/>
              <a:gd name="connsiteY6" fmla="*/ 2028957 h 5585716"/>
              <a:gd name="connsiteX0" fmla="*/ 109987 w 5901593"/>
              <a:gd name="connsiteY0" fmla="*/ 2019699 h 5576458"/>
              <a:gd name="connsiteX1" fmla="*/ 1714156 w 5901593"/>
              <a:gd name="connsiteY1" fmla="*/ 495697 h 5576458"/>
              <a:gd name="connsiteX2" fmla="*/ 3835318 w 5901593"/>
              <a:gd name="connsiteY2" fmla="*/ 55429 h 5576458"/>
              <a:gd name="connsiteX3" fmla="*/ 5900658 w 5901593"/>
              <a:gd name="connsiteY3" fmla="*/ 2578499 h 5576458"/>
              <a:gd name="connsiteX4" fmla="*/ 3161957 w 5901593"/>
              <a:gd name="connsiteY4" fmla="*/ 5575698 h 5576458"/>
              <a:gd name="connsiteX5" fmla="*/ 135386 w 5901593"/>
              <a:gd name="connsiteY5" fmla="*/ 5567233 h 5576458"/>
              <a:gd name="connsiteX6" fmla="*/ 109987 w 5901593"/>
              <a:gd name="connsiteY6" fmla="*/ 2019699 h 5576458"/>
              <a:gd name="connsiteX0" fmla="*/ 1417 w 5793023"/>
              <a:gd name="connsiteY0" fmla="*/ 2019699 h 5576458"/>
              <a:gd name="connsiteX1" fmla="*/ 1605586 w 5793023"/>
              <a:gd name="connsiteY1" fmla="*/ 495697 h 5576458"/>
              <a:gd name="connsiteX2" fmla="*/ 3726748 w 5793023"/>
              <a:gd name="connsiteY2" fmla="*/ 55429 h 5576458"/>
              <a:gd name="connsiteX3" fmla="*/ 5792088 w 5793023"/>
              <a:gd name="connsiteY3" fmla="*/ 2578499 h 5576458"/>
              <a:gd name="connsiteX4" fmla="*/ 3053387 w 5793023"/>
              <a:gd name="connsiteY4" fmla="*/ 5575698 h 5576458"/>
              <a:gd name="connsiteX5" fmla="*/ 26816 w 5793023"/>
              <a:gd name="connsiteY5" fmla="*/ 5567233 h 5576458"/>
              <a:gd name="connsiteX6" fmla="*/ 1417 w 5793023"/>
              <a:gd name="connsiteY6" fmla="*/ 2019699 h 5576458"/>
              <a:gd name="connsiteX0" fmla="*/ 1417 w 5937337"/>
              <a:gd name="connsiteY0" fmla="*/ 2019699 h 5791086"/>
              <a:gd name="connsiteX1" fmla="*/ 1605586 w 5937337"/>
              <a:gd name="connsiteY1" fmla="*/ 495697 h 5791086"/>
              <a:gd name="connsiteX2" fmla="*/ 3726748 w 5937337"/>
              <a:gd name="connsiteY2" fmla="*/ 55429 h 5791086"/>
              <a:gd name="connsiteX3" fmla="*/ 5936021 w 5937337"/>
              <a:gd name="connsiteY3" fmla="*/ 2544632 h 5791086"/>
              <a:gd name="connsiteX4" fmla="*/ 3053387 w 5937337"/>
              <a:gd name="connsiteY4" fmla="*/ 5575698 h 5791086"/>
              <a:gd name="connsiteX5" fmla="*/ 26816 w 5937337"/>
              <a:gd name="connsiteY5" fmla="*/ 5567233 h 5791086"/>
              <a:gd name="connsiteX6" fmla="*/ 1417 w 5937337"/>
              <a:gd name="connsiteY6" fmla="*/ 2019699 h 5791086"/>
              <a:gd name="connsiteX0" fmla="*/ 1417 w 5939426"/>
              <a:gd name="connsiteY0" fmla="*/ 2019699 h 5778327"/>
              <a:gd name="connsiteX1" fmla="*/ 1605586 w 5939426"/>
              <a:gd name="connsiteY1" fmla="*/ 495697 h 5778327"/>
              <a:gd name="connsiteX2" fmla="*/ 3726748 w 5939426"/>
              <a:gd name="connsiteY2" fmla="*/ 55429 h 5778327"/>
              <a:gd name="connsiteX3" fmla="*/ 5936021 w 5939426"/>
              <a:gd name="connsiteY3" fmla="*/ 2544632 h 5778327"/>
              <a:gd name="connsiteX4" fmla="*/ 4289521 w 5939426"/>
              <a:gd name="connsiteY4" fmla="*/ 5558765 h 5778327"/>
              <a:gd name="connsiteX5" fmla="*/ 26816 w 5939426"/>
              <a:gd name="connsiteY5" fmla="*/ 5567233 h 5778327"/>
              <a:gd name="connsiteX6" fmla="*/ 1417 w 5939426"/>
              <a:gd name="connsiteY6" fmla="*/ 2019699 h 5778327"/>
              <a:gd name="connsiteX0" fmla="*/ 1417 w 5937555"/>
              <a:gd name="connsiteY0" fmla="*/ 2019699 h 5567233"/>
              <a:gd name="connsiteX1" fmla="*/ 1605586 w 5937555"/>
              <a:gd name="connsiteY1" fmla="*/ 495697 h 5567233"/>
              <a:gd name="connsiteX2" fmla="*/ 3726748 w 5937555"/>
              <a:gd name="connsiteY2" fmla="*/ 55429 h 5567233"/>
              <a:gd name="connsiteX3" fmla="*/ 5936021 w 5937555"/>
              <a:gd name="connsiteY3" fmla="*/ 2544632 h 5567233"/>
              <a:gd name="connsiteX4" fmla="*/ 4289521 w 5937555"/>
              <a:gd name="connsiteY4" fmla="*/ 5558765 h 5567233"/>
              <a:gd name="connsiteX5" fmla="*/ 26816 w 5937555"/>
              <a:gd name="connsiteY5" fmla="*/ 5567233 h 5567233"/>
              <a:gd name="connsiteX6" fmla="*/ 1417 w 5937555"/>
              <a:gd name="connsiteY6" fmla="*/ 2019699 h 5567233"/>
              <a:gd name="connsiteX0" fmla="*/ 1417 w 6029592"/>
              <a:gd name="connsiteY0" fmla="*/ 2019699 h 5646702"/>
              <a:gd name="connsiteX1" fmla="*/ 1605586 w 6029592"/>
              <a:gd name="connsiteY1" fmla="*/ 495697 h 5646702"/>
              <a:gd name="connsiteX2" fmla="*/ 3726748 w 6029592"/>
              <a:gd name="connsiteY2" fmla="*/ 55429 h 5646702"/>
              <a:gd name="connsiteX3" fmla="*/ 5936021 w 6029592"/>
              <a:gd name="connsiteY3" fmla="*/ 2544632 h 5646702"/>
              <a:gd name="connsiteX4" fmla="*/ 5470883 w 6029592"/>
              <a:gd name="connsiteY4" fmla="*/ 4322630 h 5646702"/>
              <a:gd name="connsiteX5" fmla="*/ 4289521 w 6029592"/>
              <a:gd name="connsiteY5" fmla="*/ 5558765 h 5646702"/>
              <a:gd name="connsiteX6" fmla="*/ 26816 w 6029592"/>
              <a:gd name="connsiteY6" fmla="*/ 5567233 h 5646702"/>
              <a:gd name="connsiteX7" fmla="*/ 1417 w 6029592"/>
              <a:gd name="connsiteY7" fmla="*/ 2019699 h 5646702"/>
              <a:gd name="connsiteX0" fmla="*/ 1417 w 6029592"/>
              <a:gd name="connsiteY0" fmla="*/ 2019699 h 5646702"/>
              <a:gd name="connsiteX1" fmla="*/ 1605586 w 6029592"/>
              <a:gd name="connsiteY1" fmla="*/ 495697 h 5646702"/>
              <a:gd name="connsiteX2" fmla="*/ 3726748 w 6029592"/>
              <a:gd name="connsiteY2" fmla="*/ 55429 h 5646702"/>
              <a:gd name="connsiteX3" fmla="*/ 5936021 w 6029592"/>
              <a:gd name="connsiteY3" fmla="*/ 2544632 h 5646702"/>
              <a:gd name="connsiteX4" fmla="*/ 5470883 w 6029592"/>
              <a:gd name="connsiteY4" fmla="*/ 4322630 h 5646702"/>
              <a:gd name="connsiteX5" fmla="*/ 4289521 w 6029592"/>
              <a:gd name="connsiteY5" fmla="*/ 5558765 h 5646702"/>
              <a:gd name="connsiteX6" fmla="*/ 26816 w 6029592"/>
              <a:gd name="connsiteY6" fmla="*/ 5567233 h 5646702"/>
              <a:gd name="connsiteX7" fmla="*/ 1417 w 6029592"/>
              <a:gd name="connsiteY7" fmla="*/ 2019699 h 5646702"/>
              <a:gd name="connsiteX0" fmla="*/ 1417 w 6029592"/>
              <a:gd name="connsiteY0" fmla="*/ 2019699 h 5567233"/>
              <a:gd name="connsiteX1" fmla="*/ 1605586 w 6029592"/>
              <a:gd name="connsiteY1" fmla="*/ 495697 h 5567233"/>
              <a:gd name="connsiteX2" fmla="*/ 3726748 w 6029592"/>
              <a:gd name="connsiteY2" fmla="*/ 55429 h 5567233"/>
              <a:gd name="connsiteX3" fmla="*/ 5936021 w 6029592"/>
              <a:gd name="connsiteY3" fmla="*/ 2544632 h 5567233"/>
              <a:gd name="connsiteX4" fmla="*/ 5470883 w 6029592"/>
              <a:gd name="connsiteY4" fmla="*/ 4322630 h 5567233"/>
              <a:gd name="connsiteX5" fmla="*/ 4289521 w 6029592"/>
              <a:gd name="connsiteY5" fmla="*/ 5558765 h 5567233"/>
              <a:gd name="connsiteX6" fmla="*/ 26816 w 6029592"/>
              <a:gd name="connsiteY6" fmla="*/ 5567233 h 5567233"/>
              <a:gd name="connsiteX7" fmla="*/ 1417 w 6029592"/>
              <a:gd name="connsiteY7" fmla="*/ 2019699 h 5567233"/>
              <a:gd name="connsiteX0" fmla="*/ 1417 w 5962972"/>
              <a:gd name="connsiteY0" fmla="*/ 2019699 h 5567233"/>
              <a:gd name="connsiteX1" fmla="*/ 1605586 w 5962972"/>
              <a:gd name="connsiteY1" fmla="*/ 495697 h 5567233"/>
              <a:gd name="connsiteX2" fmla="*/ 3726748 w 5962972"/>
              <a:gd name="connsiteY2" fmla="*/ 55429 h 5567233"/>
              <a:gd name="connsiteX3" fmla="*/ 5936021 w 5962972"/>
              <a:gd name="connsiteY3" fmla="*/ 2544632 h 5567233"/>
              <a:gd name="connsiteX4" fmla="*/ 5470883 w 5962972"/>
              <a:gd name="connsiteY4" fmla="*/ 4322630 h 5567233"/>
              <a:gd name="connsiteX5" fmla="*/ 4289521 w 5962972"/>
              <a:gd name="connsiteY5" fmla="*/ 5558765 h 5567233"/>
              <a:gd name="connsiteX6" fmla="*/ 26816 w 5962972"/>
              <a:gd name="connsiteY6" fmla="*/ 5567233 h 5567233"/>
              <a:gd name="connsiteX7" fmla="*/ 1417 w 5962972"/>
              <a:gd name="connsiteY7" fmla="*/ 2019699 h 5567233"/>
              <a:gd name="connsiteX0" fmla="*/ 1417 w 5962972"/>
              <a:gd name="connsiteY0" fmla="*/ 2039106 h 5586640"/>
              <a:gd name="connsiteX1" fmla="*/ 1605586 w 5962972"/>
              <a:gd name="connsiteY1" fmla="*/ 515104 h 5586640"/>
              <a:gd name="connsiteX2" fmla="*/ 3726748 w 5962972"/>
              <a:gd name="connsiteY2" fmla="*/ 74836 h 5586640"/>
              <a:gd name="connsiteX3" fmla="*/ 5936021 w 5962972"/>
              <a:gd name="connsiteY3" fmla="*/ 2564039 h 5586640"/>
              <a:gd name="connsiteX4" fmla="*/ 5470883 w 5962972"/>
              <a:gd name="connsiteY4" fmla="*/ 4342037 h 5586640"/>
              <a:gd name="connsiteX5" fmla="*/ 4289521 w 5962972"/>
              <a:gd name="connsiteY5" fmla="*/ 5578172 h 5586640"/>
              <a:gd name="connsiteX6" fmla="*/ 26816 w 5962972"/>
              <a:gd name="connsiteY6" fmla="*/ 5586640 h 5586640"/>
              <a:gd name="connsiteX7" fmla="*/ 1417 w 5962972"/>
              <a:gd name="connsiteY7" fmla="*/ 2039106 h 5586640"/>
              <a:gd name="connsiteX0" fmla="*/ 1417 w 5962972"/>
              <a:gd name="connsiteY0" fmla="*/ 2039106 h 5586640"/>
              <a:gd name="connsiteX1" fmla="*/ 1605586 w 5962972"/>
              <a:gd name="connsiteY1" fmla="*/ 515104 h 5586640"/>
              <a:gd name="connsiteX2" fmla="*/ 3726748 w 5962972"/>
              <a:gd name="connsiteY2" fmla="*/ 74836 h 5586640"/>
              <a:gd name="connsiteX3" fmla="*/ 5936021 w 5962972"/>
              <a:gd name="connsiteY3" fmla="*/ 2564039 h 5586640"/>
              <a:gd name="connsiteX4" fmla="*/ 5470883 w 5962972"/>
              <a:gd name="connsiteY4" fmla="*/ 4342037 h 5586640"/>
              <a:gd name="connsiteX5" fmla="*/ 4289521 w 5962972"/>
              <a:gd name="connsiteY5" fmla="*/ 5578172 h 5586640"/>
              <a:gd name="connsiteX6" fmla="*/ 26816 w 5962972"/>
              <a:gd name="connsiteY6" fmla="*/ 5586640 h 5586640"/>
              <a:gd name="connsiteX7" fmla="*/ 1417 w 5962972"/>
              <a:gd name="connsiteY7" fmla="*/ 2039106 h 5586640"/>
              <a:gd name="connsiteX0" fmla="*/ 1417 w 5945505"/>
              <a:gd name="connsiteY0" fmla="*/ 2039106 h 5586640"/>
              <a:gd name="connsiteX1" fmla="*/ 1605586 w 5945505"/>
              <a:gd name="connsiteY1" fmla="*/ 515104 h 5586640"/>
              <a:gd name="connsiteX2" fmla="*/ 3726748 w 5945505"/>
              <a:gd name="connsiteY2" fmla="*/ 74836 h 5586640"/>
              <a:gd name="connsiteX3" fmla="*/ 5936021 w 5945505"/>
              <a:gd name="connsiteY3" fmla="*/ 2564039 h 5586640"/>
              <a:gd name="connsiteX4" fmla="*/ 5470883 w 5945505"/>
              <a:gd name="connsiteY4" fmla="*/ 4342037 h 5586640"/>
              <a:gd name="connsiteX5" fmla="*/ 4289521 w 5945505"/>
              <a:gd name="connsiteY5" fmla="*/ 5578172 h 5586640"/>
              <a:gd name="connsiteX6" fmla="*/ 26816 w 5945505"/>
              <a:gd name="connsiteY6" fmla="*/ 5586640 h 5586640"/>
              <a:gd name="connsiteX7" fmla="*/ 1417 w 5945505"/>
              <a:gd name="connsiteY7" fmla="*/ 2039106 h 5586640"/>
              <a:gd name="connsiteX0" fmla="*/ 1417 w 5945505"/>
              <a:gd name="connsiteY0" fmla="*/ 2039106 h 5586640"/>
              <a:gd name="connsiteX1" fmla="*/ 1605586 w 5945505"/>
              <a:gd name="connsiteY1" fmla="*/ 515104 h 5586640"/>
              <a:gd name="connsiteX2" fmla="*/ 3726748 w 5945505"/>
              <a:gd name="connsiteY2" fmla="*/ 74836 h 5586640"/>
              <a:gd name="connsiteX3" fmla="*/ 5936021 w 5945505"/>
              <a:gd name="connsiteY3" fmla="*/ 2564039 h 5586640"/>
              <a:gd name="connsiteX4" fmla="*/ 5470883 w 5945505"/>
              <a:gd name="connsiteY4" fmla="*/ 4342037 h 5586640"/>
              <a:gd name="connsiteX5" fmla="*/ 4289521 w 5945505"/>
              <a:gd name="connsiteY5" fmla="*/ 5578172 h 5586640"/>
              <a:gd name="connsiteX6" fmla="*/ 26816 w 5945505"/>
              <a:gd name="connsiteY6" fmla="*/ 5586640 h 5586640"/>
              <a:gd name="connsiteX7" fmla="*/ 1417 w 5945505"/>
              <a:gd name="connsiteY7" fmla="*/ 2039106 h 5586640"/>
              <a:gd name="connsiteX0" fmla="*/ 2306 w 5929460"/>
              <a:gd name="connsiteY0" fmla="*/ 2049628 h 5597162"/>
              <a:gd name="connsiteX1" fmla="*/ 1589541 w 5929460"/>
              <a:gd name="connsiteY1" fmla="*/ 525626 h 5597162"/>
              <a:gd name="connsiteX2" fmla="*/ 3710703 w 5929460"/>
              <a:gd name="connsiteY2" fmla="*/ 85358 h 5597162"/>
              <a:gd name="connsiteX3" fmla="*/ 5919976 w 5929460"/>
              <a:gd name="connsiteY3" fmla="*/ 2574561 h 5597162"/>
              <a:gd name="connsiteX4" fmla="*/ 5454838 w 5929460"/>
              <a:gd name="connsiteY4" fmla="*/ 4352559 h 5597162"/>
              <a:gd name="connsiteX5" fmla="*/ 4273476 w 5929460"/>
              <a:gd name="connsiteY5" fmla="*/ 5588694 h 5597162"/>
              <a:gd name="connsiteX6" fmla="*/ 10771 w 5929460"/>
              <a:gd name="connsiteY6" fmla="*/ 5597162 h 5597162"/>
              <a:gd name="connsiteX7" fmla="*/ 2306 w 5929460"/>
              <a:gd name="connsiteY7" fmla="*/ 2049628 h 5597162"/>
              <a:gd name="connsiteX0" fmla="*/ 115279 w 6042433"/>
              <a:gd name="connsiteY0" fmla="*/ 2052035 h 5599569"/>
              <a:gd name="connsiteX1" fmla="*/ 1719447 w 6042433"/>
              <a:gd name="connsiteY1" fmla="*/ 511100 h 5599569"/>
              <a:gd name="connsiteX2" fmla="*/ 3823676 w 6042433"/>
              <a:gd name="connsiteY2" fmla="*/ 87765 h 5599569"/>
              <a:gd name="connsiteX3" fmla="*/ 6032949 w 6042433"/>
              <a:gd name="connsiteY3" fmla="*/ 2576968 h 5599569"/>
              <a:gd name="connsiteX4" fmla="*/ 5567811 w 6042433"/>
              <a:gd name="connsiteY4" fmla="*/ 4354966 h 5599569"/>
              <a:gd name="connsiteX5" fmla="*/ 4386449 w 6042433"/>
              <a:gd name="connsiteY5" fmla="*/ 5591101 h 5599569"/>
              <a:gd name="connsiteX6" fmla="*/ 123744 w 6042433"/>
              <a:gd name="connsiteY6" fmla="*/ 5599569 h 5599569"/>
              <a:gd name="connsiteX7" fmla="*/ 115279 w 6042433"/>
              <a:gd name="connsiteY7" fmla="*/ 2052035 h 5599569"/>
              <a:gd name="connsiteX0" fmla="*/ 115279 w 6042433"/>
              <a:gd name="connsiteY0" fmla="*/ 2082717 h 5630251"/>
              <a:gd name="connsiteX1" fmla="*/ 1719447 w 6042433"/>
              <a:gd name="connsiteY1" fmla="*/ 541782 h 5630251"/>
              <a:gd name="connsiteX2" fmla="*/ 3823676 w 6042433"/>
              <a:gd name="connsiteY2" fmla="*/ 118447 h 5630251"/>
              <a:gd name="connsiteX3" fmla="*/ 6032949 w 6042433"/>
              <a:gd name="connsiteY3" fmla="*/ 2607650 h 5630251"/>
              <a:gd name="connsiteX4" fmla="*/ 5567811 w 6042433"/>
              <a:gd name="connsiteY4" fmla="*/ 4385648 h 5630251"/>
              <a:gd name="connsiteX5" fmla="*/ 4386449 w 6042433"/>
              <a:gd name="connsiteY5" fmla="*/ 5621783 h 5630251"/>
              <a:gd name="connsiteX6" fmla="*/ 123744 w 6042433"/>
              <a:gd name="connsiteY6" fmla="*/ 5630251 h 5630251"/>
              <a:gd name="connsiteX7" fmla="*/ 115279 w 6042433"/>
              <a:gd name="connsiteY7" fmla="*/ 2082717 h 5630251"/>
              <a:gd name="connsiteX0" fmla="*/ 115279 w 6042433"/>
              <a:gd name="connsiteY0" fmla="*/ 2048786 h 5596320"/>
              <a:gd name="connsiteX1" fmla="*/ 1719447 w 6042433"/>
              <a:gd name="connsiteY1" fmla="*/ 507851 h 5596320"/>
              <a:gd name="connsiteX2" fmla="*/ 3823676 w 6042433"/>
              <a:gd name="connsiteY2" fmla="*/ 84516 h 5596320"/>
              <a:gd name="connsiteX3" fmla="*/ 6032949 w 6042433"/>
              <a:gd name="connsiteY3" fmla="*/ 2573719 h 5596320"/>
              <a:gd name="connsiteX4" fmla="*/ 5567811 w 6042433"/>
              <a:gd name="connsiteY4" fmla="*/ 4351717 h 5596320"/>
              <a:gd name="connsiteX5" fmla="*/ 4386449 w 6042433"/>
              <a:gd name="connsiteY5" fmla="*/ 5587852 h 5596320"/>
              <a:gd name="connsiteX6" fmla="*/ 123744 w 6042433"/>
              <a:gd name="connsiteY6" fmla="*/ 5596320 h 5596320"/>
              <a:gd name="connsiteX7" fmla="*/ 115279 w 6042433"/>
              <a:gd name="connsiteY7" fmla="*/ 2048786 h 5596320"/>
              <a:gd name="connsiteX0" fmla="*/ 514 w 5927668"/>
              <a:gd name="connsiteY0" fmla="*/ 2048786 h 5596320"/>
              <a:gd name="connsiteX1" fmla="*/ 1604682 w 5927668"/>
              <a:gd name="connsiteY1" fmla="*/ 507851 h 5596320"/>
              <a:gd name="connsiteX2" fmla="*/ 3708911 w 5927668"/>
              <a:gd name="connsiteY2" fmla="*/ 84516 h 5596320"/>
              <a:gd name="connsiteX3" fmla="*/ 5918184 w 5927668"/>
              <a:gd name="connsiteY3" fmla="*/ 2573719 h 5596320"/>
              <a:gd name="connsiteX4" fmla="*/ 5453046 w 5927668"/>
              <a:gd name="connsiteY4" fmla="*/ 4351717 h 5596320"/>
              <a:gd name="connsiteX5" fmla="*/ 4271684 w 5927668"/>
              <a:gd name="connsiteY5" fmla="*/ 5587852 h 5596320"/>
              <a:gd name="connsiteX6" fmla="*/ 8979 w 5927668"/>
              <a:gd name="connsiteY6" fmla="*/ 5596320 h 5596320"/>
              <a:gd name="connsiteX7" fmla="*/ 514 w 5927668"/>
              <a:gd name="connsiteY7" fmla="*/ 2048786 h 5596320"/>
              <a:gd name="connsiteX0" fmla="*/ 514 w 5927668"/>
              <a:gd name="connsiteY0" fmla="*/ 2052035 h 5599569"/>
              <a:gd name="connsiteX1" fmla="*/ 1604682 w 5927668"/>
              <a:gd name="connsiteY1" fmla="*/ 511100 h 5599569"/>
              <a:gd name="connsiteX2" fmla="*/ 3708911 w 5927668"/>
              <a:gd name="connsiteY2" fmla="*/ 87765 h 5599569"/>
              <a:gd name="connsiteX3" fmla="*/ 5918184 w 5927668"/>
              <a:gd name="connsiteY3" fmla="*/ 2576968 h 5599569"/>
              <a:gd name="connsiteX4" fmla="*/ 5453046 w 5927668"/>
              <a:gd name="connsiteY4" fmla="*/ 4354966 h 5599569"/>
              <a:gd name="connsiteX5" fmla="*/ 4271684 w 5927668"/>
              <a:gd name="connsiteY5" fmla="*/ 5591101 h 5599569"/>
              <a:gd name="connsiteX6" fmla="*/ 8979 w 5927668"/>
              <a:gd name="connsiteY6" fmla="*/ 5599569 h 5599569"/>
              <a:gd name="connsiteX7" fmla="*/ 514 w 5927668"/>
              <a:gd name="connsiteY7" fmla="*/ 2052035 h 5599569"/>
              <a:gd name="connsiteX0" fmla="*/ 514 w 5927668"/>
              <a:gd name="connsiteY0" fmla="*/ 2074393 h 5621927"/>
              <a:gd name="connsiteX1" fmla="*/ 1604682 w 5927668"/>
              <a:gd name="connsiteY1" fmla="*/ 533458 h 5621927"/>
              <a:gd name="connsiteX2" fmla="*/ 3734311 w 5927668"/>
              <a:gd name="connsiteY2" fmla="*/ 84723 h 5621927"/>
              <a:gd name="connsiteX3" fmla="*/ 5918184 w 5927668"/>
              <a:gd name="connsiteY3" fmla="*/ 2599326 h 5621927"/>
              <a:gd name="connsiteX4" fmla="*/ 5453046 w 5927668"/>
              <a:gd name="connsiteY4" fmla="*/ 4377324 h 5621927"/>
              <a:gd name="connsiteX5" fmla="*/ 4271684 w 5927668"/>
              <a:gd name="connsiteY5" fmla="*/ 5613459 h 5621927"/>
              <a:gd name="connsiteX6" fmla="*/ 8979 w 5927668"/>
              <a:gd name="connsiteY6" fmla="*/ 5621927 h 5621927"/>
              <a:gd name="connsiteX7" fmla="*/ 514 w 5927668"/>
              <a:gd name="connsiteY7" fmla="*/ 2074393 h 5621927"/>
              <a:gd name="connsiteX0" fmla="*/ 514 w 5927668"/>
              <a:gd name="connsiteY0" fmla="*/ 2057188 h 5604722"/>
              <a:gd name="connsiteX1" fmla="*/ 1604682 w 5927668"/>
              <a:gd name="connsiteY1" fmla="*/ 516253 h 5604722"/>
              <a:gd name="connsiteX2" fmla="*/ 3734311 w 5927668"/>
              <a:gd name="connsiteY2" fmla="*/ 67518 h 5604722"/>
              <a:gd name="connsiteX3" fmla="*/ 5918184 w 5927668"/>
              <a:gd name="connsiteY3" fmla="*/ 2582121 h 5604722"/>
              <a:gd name="connsiteX4" fmla="*/ 5453046 w 5927668"/>
              <a:gd name="connsiteY4" fmla="*/ 4360119 h 5604722"/>
              <a:gd name="connsiteX5" fmla="*/ 4271684 w 5927668"/>
              <a:gd name="connsiteY5" fmla="*/ 5596254 h 5604722"/>
              <a:gd name="connsiteX6" fmla="*/ 8979 w 5927668"/>
              <a:gd name="connsiteY6" fmla="*/ 5604722 h 5604722"/>
              <a:gd name="connsiteX7" fmla="*/ 514 w 5927668"/>
              <a:gd name="connsiteY7" fmla="*/ 2057188 h 5604722"/>
              <a:gd name="connsiteX0" fmla="*/ 514 w 5927668"/>
              <a:gd name="connsiteY0" fmla="*/ 2057188 h 5604722"/>
              <a:gd name="connsiteX1" fmla="*/ 1604682 w 5927668"/>
              <a:gd name="connsiteY1" fmla="*/ 516253 h 5604722"/>
              <a:gd name="connsiteX2" fmla="*/ 3734311 w 5927668"/>
              <a:gd name="connsiteY2" fmla="*/ 67518 h 5604722"/>
              <a:gd name="connsiteX3" fmla="*/ 5918184 w 5927668"/>
              <a:gd name="connsiteY3" fmla="*/ 2582121 h 5604722"/>
              <a:gd name="connsiteX4" fmla="*/ 5453046 w 5927668"/>
              <a:gd name="connsiteY4" fmla="*/ 4360119 h 5604722"/>
              <a:gd name="connsiteX5" fmla="*/ 4271684 w 5927668"/>
              <a:gd name="connsiteY5" fmla="*/ 5596254 h 5604722"/>
              <a:gd name="connsiteX6" fmla="*/ 8979 w 5927668"/>
              <a:gd name="connsiteY6" fmla="*/ 5604722 h 5604722"/>
              <a:gd name="connsiteX7" fmla="*/ 514 w 5927668"/>
              <a:gd name="connsiteY7" fmla="*/ 2057188 h 5604722"/>
              <a:gd name="connsiteX0" fmla="*/ 514 w 5927668"/>
              <a:gd name="connsiteY0" fmla="*/ 2060172 h 5607706"/>
              <a:gd name="connsiteX1" fmla="*/ 1604682 w 5927668"/>
              <a:gd name="connsiteY1" fmla="*/ 519237 h 5607706"/>
              <a:gd name="connsiteX2" fmla="*/ 3734311 w 5927668"/>
              <a:gd name="connsiteY2" fmla="*/ 70502 h 5607706"/>
              <a:gd name="connsiteX3" fmla="*/ 5918184 w 5927668"/>
              <a:gd name="connsiteY3" fmla="*/ 2585105 h 5607706"/>
              <a:gd name="connsiteX4" fmla="*/ 5453046 w 5927668"/>
              <a:gd name="connsiteY4" fmla="*/ 4363103 h 5607706"/>
              <a:gd name="connsiteX5" fmla="*/ 4271684 w 5927668"/>
              <a:gd name="connsiteY5" fmla="*/ 5599238 h 5607706"/>
              <a:gd name="connsiteX6" fmla="*/ 8979 w 5927668"/>
              <a:gd name="connsiteY6" fmla="*/ 5607706 h 5607706"/>
              <a:gd name="connsiteX7" fmla="*/ 514 w 5927668"/>
              <a:gd name="connsiteY7" fmla="*/ 2060172 h 5607706"/>
              <a:gd name="connsiteX0" fmla="*/ 514 w 5927668"/>
              <a:gd name="connsiteY0" fmla="*/ 2063371 h 5610905"/>
              <a:gd name="connsiteX1" fmla="*/ 1604682 w 5927668"/>
              <a:gd name="connsiteY1" fmla="*/ 522436 h 5610905"/>
              <a:gd name="connsiteX2" fmla="*/ 3734311 w 5927668"/>
              <a:gd name="connsiteY2" fmla="*/ 73701 h 5610905"/>
              <a:gd name="connsiteX3" fmla="*/ 5918184 w 5927668"/>
              <a:gd name="connsiteY3" fmla="*/ 2588304 h 5610905"/>
              <a:gd name="connsiteX4" fmla="*/ 5453046 w 5927668"/>
              <a:gd name="connsiteY4" fmla="*/ 4366302 h 5610905"/>
              <a:gd name="connsiteX5" fmla="*/ 4271684 w 5927668"/>
              <a:gd name="connsiteY5" fmla="*/ 5602437 h 5610905"/>
              <a:gd name="connsiteX6" fmla="*/ 8979 w 5927668"/>
              <a:gd name="connsiteY6" fmla="*/ 5610905 h 5610905"/>
              <a:gd name="connsiteX7" fmla="*/ 514 w 5927668"/>
              <a:gd name="connsiteY7" fmla="*/ 2063371 h 5610905"/>
              <a:gd name="connsiteX0" fmla="*/ 514 w 5960614"/>
              <a:gd name="connsiteY0" fmla="*/ 2063371 h 5610905"/>
              <a:gd name="connsiteX1" fmla="*/ 1604682 w 5960614"/>
              <a:gd name="connsiteY1" fmla="*/ 522436 h 5610905"/>
              <a:gd name="connsiteX2" fmla="*/ 3734311 w 5960614"/>
              <a:gd name="connsiteY2" fmla="*/ 73701 h 5610905"/>
              <a:gd name="connsiteX3" fmla="*/ 5952050 w 5960614"/>
              <a:gd name="connsiteY3" fmla="*/ 2588304 h 5610905"/>
              <a:gd name="connsiteX4" fmla="*/ 5453046 w 5960614"/>
              <a:gd name="connsiteY4" fmla="*/ 4366302 h 5610905"/>
              <a:gd name="connsiteX5" fmla="*/ 4271684 w 5960614"/>
              <a:gd name="connsiteY5" fmla="*/ 5602437 h 5610905"/>
              <a:gd name="connsiteX6" fmla="*/ 8979 w 5960614"/>
              <a:gd name="connsiteY6" fmla="*/ 5610905 h 5610905"/>
              <a:gd name="connsiteX7" fmla="*/ 514 w 5960614"/>
              <a:gd name="connsiteY7" fmla="*/ 2063371 h 5610905"/>
              <a:gd name="connsiteX0" fmla="*/ 514 w 5960614"/>
              <a:gd name="connsiteY0" fmla="*/ 2049423 h 5596957"/>
              <a:gd name="connsiteX1" fmla="*/ 1604682 w 5960614"/>
              <a:gd name="connsiteY1" fmla="*/ 508488 h 5596957"/>
              <a:gd name="connsiteX2" fmla="*/ 3734311 w 5960614"/>
              <a:gd name="connsiteY2" fmla="*/ 59753 h 5596957"/>
              <a:gd name="connsiteX3" fmla="*/ 5952050 w 5960614"/>
              <a:gd name="connsiteY3" fmla="*/ 2574356 h 5596957"/>
              <a:gd name="connsiteX4" fmla="*/ 5453046 w 5960614"/>
              <a:gd name="connsiteY4" fmla="*/ 4352354 h 5596957"/>
              <a:gd name="connsiteX5" fmla="*/ 4271684 w 5960614"/>
              <a:gd name="connsiteY5" fmla="*/ 5588489 h 5596957"/>
              <a:gd name="connsiteX6" fmla="*/ 8979 w 5960614"/>
              <a:gd name="connsiteY6" fmla="*/ 5596957 h 5596957"/>
              <a:gd name="connsiteX7" fmla="*/ 514 w 5960614"/>
              <a:gd name="connsiteY7" fmla="*/ 2049423 h 5596957"/>
              <a:gd name="connsiteX0" fmla="*/ 514 w 5961260"/>
              <a:gd name="connsiteY0" fmla="*/ 2049423 h 5596957"/>
              <a:gd name="connsiteX1" fmla="*/ 1604682 w 5961260"/>
              <a:gd name="connsiteY1" fmla="*/ 508488 h 5596957"/>
              <a:gd name="connsiteX2" fmla="*/ 3734311 w 5961260"/>
              <a:gd name="connsiteY2" fmla="*/ 59753 h 5596957"/>
              <a:gd name="connsiteX3" fmla="*/ 5952050 w 5961260"/>
              <a:gd name="connsiteY3" fmla="*/ 2574356 h 5596957"/>
              <a:gd name="connsiteX4" fmla="*/ 5453046 w 5961260"/>
              <a:gd name="connsiteY4" fmla="*/ 4352354 h 5596957"/>
              <a:gd name="connsiteX5" fmla="*/ 4271684 w 5961260"/>
              <a:gd name="connsiteY5" fmla="*/ 5588489 h 5596957"/>
              <a:gd name="connsiteX6" fmla="*/ 8979 w 5961260"/>
              <a:gd name="connsiteY6" fmla="*/ 5596957 h 5596957"/>
              <a:gd name="connsiteX7" fmla="*/ 514 w 5961260"/>
              <a:gd name="connsiteY7" fmla="*/ 2049423 h 5596957"/>
              <a:gd name="connsiteX0" fmla="*/ 514 w 5962561"/>
              <a:gd name="connsiteY0" fmla="*/ 2049423 h 5596957"/>
              <a:gd name="connsiteX1" fmla="*/ 1604682 w 5962561"/>
              <a:gd name="connsiteY1" fmla="*/ 508488 h 5596957"/>
              <a:gd name="connsiteX2" fmla="*/ 3734311 w 5962561"/>
              <a:gd name="connsiteY2" fmla="*/ 59753 h 5596957"/>
              <a:gd name="connsiteX3" fmla="*/ 5952050 w 5962561"/>
              <a:gd name="connsiteY3" fmla="*/ 2574356 h 5596957"/>
              <a:gd name="connsiteX4" fmla="*/ 5453046 w 5962561"/>
              <a:gd name="connsiteY4" fmla="*/ 4352354 h 5596957"/>
              <a:gd name="connsiteX5" fmla="*/ 4271684 w 5962561"/>
              <a:gd name="connsiteY5" fmla="*/ 5588489 h 5596957"/>
              <a:gd name="connsiteX6" fmla="*/ 8979 w 5962561"/>
              <a:gd name="connsiteY6" fmla="*/ 5596957 h 5596957"/>
              <a:gd name="connsiteX7" fmla="*/ 514 w 5962561"/>
              <a:gd name="connsiteY7" fmla="*/ 2049423 h 5596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962561" h="5596957">
                <a:moveTo>
                  <a:pt x="514" y="2049423"/>
                </a:moveTo>
                <a:cubicBezTo>
                  <a:pt x="3998" y="2031078"/>
                  <a:pt x="1075516" y="890900"/>
                  <a:pt x="1604682" y="508488"/>
                </a:cubicBezTo>
                <a:cubicBezTo>
                  <a:pt x="2133848" y="126076"/>
                  <a:pt x="2768450" y="-119458"/>
                  <a:pt x="3734311" y="59753"/>
                </a:cubicBezTo>
                <a:cubicBezTo>
                  <a:pt x="5275906" y="365965"/>
                  <a:pt x="5869544" y="1740389"/>
                  <a:pt x="5952050" y="2574356"/>
                </a:cubicBezTo>
                <a:cubicBezTo>
                  <a:pt x="6014140" y="3412555"/>
                  <a:pt x="5795196" y="3875399"/>
                  <a:pt x="5453046" y="4352354"/>
                </a:cubicBezTo>
                <a:cubicBezTo>
                  <a:pt x="5449562" y="4355176"/>
                  <a:pt x="4349294" y="5592722"/>
                  <a:pt x="4271684" y="5588489"/>
                </a:cubicBezTo>
                <a:cubicBezTo>
                  <a:pt x="4194074" y="5584256"/>
                  <a:pt x="-11526" y="5567324"/>
                  <a:pt x="8979" y="5596957"/>
                </a:cubicBezTo>
                <a:cubicBezTo>
                  <a:pt x="12552" y="5567323"/>
                  <a:pt x="-2970" y="2067768"/>
                  <a:pt x="514" y="2049423"/>
                </a:cubicBezTo>
                <a:close/>
              </a:path>
            </a:pathLst>
          </a:custGeom>
        </p:spPr>
        <p:txBody>
          <a:bodyPr/>
          <a:lstStyle/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25" name="Suorakulmio 24">
            <a:extLst>
              <a:ext uri="{FF2B5EF4-FFF2-40B4-BE49-F238E27FC236}">
                <a16:creationId xmlns:a16="http://schemas.microsoft.com/office/drawing/2014/main" id="{8F6F3662-0858-4077-C6CA-D678BDB16D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029276"/>
            <a:ext cx="12191999" cy="8300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B1DF4C58-1EFF-5A5E-88AB-6E25E77175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903" y="6273034"/>
            <a:ext cx="1476080" cy="320887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88588385-FD73-E807-B242-0EB438D15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328588" y="6040612"/>
            <a:ext cx="863411" cy="827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12176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Kuva +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E4FC95-4C22-C8F7-7DBA-025938654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903" y="681037"/>
            <a:ext cx="5290794" cy="1325563"/>
          </a:xfrm>
        </p:spPr>
        <p:txBody>
          <a:bodyPr anchor="b">
            <a:noAutofit/>
          </a:bodyPr>
          <a:lstStyle>
            <a:lvl1pPr>
              <a:lnSpc>
                <a:spcPct val="114000"/>
              </a:lnSpc>
              <a:defRPr sz="3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E31D1BB-469A-6660-1234-334FD1B2B5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3903" y="2139885"/>
            <a:ext cx="5290794" cy="3553905"/>
          </a:xfrm>
        </p:spPr>
        <p:txBody>
          <a:bodyPr>
            <a:noAutofit/>
          </a:bodyPr>
          <a:lstStyle>
            <a:lvl1pPr marL="0" indent="0">
              <a:lnSpc>
                <a:spcPct val="114000"/>
              </a:lnSpc>
              <a:spcBef>
                <a:spcPts val="0"/>
              </a:spcBef>
              <a:spcAft>
                <a:spcPts val="1200"/>
              </a:spcAft>
              <a:buFontTx/>
              <a:buNone/>
              <a:defRPr sz="1800"/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5" name="Kuvan paikkamerkki 23">
            <a:extLst>
              <a:ext uri="{FF2B5EF4-FFF2-40B4-BE49-F238E27FC236}">
                <a16:creationId xmlns:a16="http://schemas.microsoft.com/office/drawing/2014/main" id="{284D9DCD-11B1-F851-D511-63019DC2154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 flipH="1">
            <a:off x="6096000" y="309971"/>
            <a:ext cx="6095999" cy="5730641"/>
          </a:xfrm>
          <a:custGeom>
            <a:avLst/>
            <a:gdLst>
              <a:gd name="connsiteX0" fmla="*/ 0 w 5951538"/>
              <a:gd name="connsiteY0" fmla="*/ 3022600 h 6045200"/>
              <a:gd name="connsiteX1" fmla="*/ 2975769 w 5951538"/>
              <a:gd name="connsiteY1" fmla="*/ 0 h 6045200"/>
              <a:gd name="connsiteX2" fmla="*/ 5951538 w 5951538"/>
              <a:gd name="connsiteY2" fmla="*/ 3022600 h 6045200"/>
              <a:gd name="connsiteX3" fmla="*/ 2975769 w 5951538"/>
              <a:gd name="connsiteY3" fmla="*/ 6045200 h 6045200"/>
              <a:gd name="connsiteX4" fmla="*/ 0 w 5951538"/>
              <a:gd name="connsiteY4" fmla="*/ 3022600 h 6045200"/>
              <a:gd name="connsiteX0" fmla="*/ 285967 w 6237505"/>
              <a:gd name="connsiteY0" fmla="*/ 3022600 h 6196447"/>
              <a:gd name="connsiteX1" fmla="*/ 3261736 w 6237505"/>
              <a:gd name="connsiteY1" fmla="*/ 0 h 6196447"/>
              <a:gd name="connsiteX2" fmla="*/ 6237505 w 6237505"/>
              <a:gd name="connsiteY2" fmla="*/ 3022600 h 6196447"/>
              <a:gd name="connsiteX3" fmla="*/ 3261736 w 6237505"/>
              <a:gd name="connsiteY3" fmla="*/ 6045200 h 6196447"/>
              <a:gd name="connsiteX4" fmla="*/ 455300 w 6237505"/>
              <a:gd name="connsiteY4" fmla="*/ 5461000 h 6196447"/>
              <a:gd name="connsiteX5" fmla="*/ 285967 w 6237505"/>
              <a:gd name="connsiteY5" fmla="*/ 3022600 h 6196447"/>
              <a:gd name="connsiteX0" fmla="*/ 285967 w 6237505"/>
              <a:gd name="connsiteY0" fmla="*/ 3022600 h 6140979"/>
              <a:gd name="connsiteX1" fmla="*/ 3261736 w 6237505"/>
              <a:gd name="connsiteY1" fmla="*/ 0 h 6140979"/>
              <a:gd name="connsiteX2" fmla="*/ 6237505 w 6237505"/>
              <a:gd name="connsiteY2" fmla="*/ 3022600 h 6140979"/>
              <a:gd name="connsiteX3" fmla="*/ 3261736 w 6237505"/>
              <a:gd name="connsiteY3" fmla="*/ 6045200 h 6140979"/>
              <a:gd name="connsiteX4" fmla="*/ 455300 w 6237505"/>
              <a:gd name="connsiteY4" fmla="*/ 5461000 h 6140979"/>
              <a:gd name="connsiteX5" fmla="*/ 285967 w 6237505"/>
              <a:gd name="connsiteY5" fmla="*/ 3022600 h 6140979"/>
              <a:gd name="connsiteX0" fmla="*/ 357889 w 6309427"/>
              <a:gd name="connsiteY0" fmla="*/ 3022600 h 6221752"/>
              <a:gd name="connsiteX1" fmla="*/ 3333658 w 6309427"/>
              <a:gd name="connsiteY1" fmla="*/ 0 h 6221752"/>
              <a:gd name="connsiteX2" fmla="*/ 6309427 w 6309427"/>
              <a:gd name="connsiteY2" fmla="*/ 3022600 h 6221752"/>
              <a:gd name="connsiteX3" fmla="*/ 3333658 w 6309427"/>
              <a:gd name="connsiteY3" fmla="*/ 6045200 h 6221752"/>
              <a:gd name="connsiteX4" fmla="*/ 383288 w 6309427"/>
              <a:gd name="connsiteY4" fmla="*/ 5901267 h 6221752"/>
              <a:gd name="connsiteX5" fmla="*/ 357889 w 6309427"/>
              <a:gd name="connsiteY5" fmla="*/ 3022600 h 6221752"/>
              <a:gd name="connsiteX0" fmla="*/ 357889 w 6309427"/>
              <a:gd name="connsiteY0" fmla="*/ 3022600 h 6045330"/>
              <a:gd name="connsiteX1" fmla="*/ 3333658 w 6309427"/>
              <a:gd name="connsiteY1" fmla="*/ 0 h 6045330"/>
              <a:gd name="connsiteX2" fmla="*/ 6309427 w 6309427"/>
              <a:gd name="connsiteY2" fmla="*/ 3022600 h 6045330"/>
              <a:gd name="connsiteX3" fmla="*/ 3333658 w 6309427"/>
              <a:gd name="connsiteY3" fmla="*/ 6045200 h 6045330"/>
              <a:gd name="connsiteX4" fmla="*/ 383288 w 6309427"/>
              <a:gd name="connsiteY4" fmla="*/ 5901267 h 6045330"/>
              <a:gd name="connsiteX5" fmla="*/ 357889 w 6309427"/>
              <a:gd name="connsiteY5" fmla="*/ 3022600 h 6045330"/>
              <a:gd name="connsiteX0" fmla="*/ 357889 w 6309427"/>
              <a:gd name="connsiteY0" fmla="*/ 3022600 h 5927040"/>
              <a:gd name="connsiteX1" fmla="*/ 3333658 w 6309427"/>
              <a:gd name="connsiteY1" fmla="*/ 0 h 5927040"/>
              <a:gd name="connsiteX2" fmla="*/ 6309427 w 6309427"/>
              <a:gd name="connsiteY2" fmla="*/ 3022600 h 5927040"/>
              <a:gd name="connsiteX3" fmla="*/ 3587658 w 6309427"/>
              <a:gd name="connsiteY3" fmla="*/ 5926667 h 5927040"/>
              <a:gd name="connsiteX4" fmla="*/ 383288 w 6309427"/>
              <a:gd name="connsiteY4" fmla="*/ 5901267 h 5927040"/>
              <a:gd name="connsiteX5" fmla="*/ 357889 w 6309427"/>
              <a:gd name="connsiteY5" fmla="*/ 3022600 h 5927040"/>
              <a:gd name="connsiteX0" fmla="*/ 357889 w 6309427"/>
              <a:gd name="connsiteY0" fmla="*/ 3022600 h 5918630"/>
              <a:gd name="connsiteX1" fmla="*/ 3333658 w 6309427"/>
              <a:gd name="connsiteY1" fmla="*/ 0 h 5918630"/>
              <a:gd name="connsiteX2" fmla="*/ 6309427 w 6309427"/>
              <a:gd name="connsiteY2" fmla="*/ 3022600 h 5918630"/>
              <a:gd name="connsiteX3" fmla="*/ 3629991 w 6309427"/>
              <a:gd name="connsiteY3" fmla="*/ 5918200 h 5918630"/>
              <a:gd name="connsiteX4" fmla="*/ 383288 w 6309427"/>
              <a:gd name="connsiteY4" fmla="*/ 5901267 h 5918630"/>
              <a:gd name="connsiteX5" fmla="*/ 357889 w 6309427"/>
              <a:gd name="connsiteY5" fmla="*/ 3022600 h 5918630"/>
              <a:gd name="connsiteX0" fmla="*/ 362001 w 6305072"/>
              <a:gd name="connsiteY0" fmla="*/ 2145232 h 5930262"/>
              <a:gd name="connsiteX1" fmla="*/ 3329303 w 6305072"/>
              <a:gd name="connsiteY1" fmla="*/ 11632 h 5930262"/>
              <a:gd name="connsiteX2" fmla="*/ 6305072 w 6305072"/>
              <a:gd name="connsiteY2" fmla="*/ 3034232 h 5930262"/>
              <a:gd name="connsiteX3" fmla="*/ 3625636 w 6305072"/>
              <a:gd name="connsiteY3" fmla="*/ 5929832 h 5930262"/>
              <a:gd name="connsiteX4" fmla="*/ 378933 w 6305072"/>
              <a:gd name="connsiteY4" fmla="*/ 5912899 h 5930262"/>
              <a:gd name="connsiteX5" fmla="*/ 362001 w 6305072"/>
              <a:gd name="connsiteY5" fmla="*/ 2145232 h 5930262"/>
              <a:gd name="connsiteX0" fmla="*/ 374442 w 6317513"/>
              <a:gd name="connsiteY0" fmla="*/ 1734060 h 5519090"/>
              <a:gd name="connsiteX1" fmla="*/ 3536477 w 6317513"/>
              <a:gd name="connsiteY1" fmla="*/ 15326 h 5519090"/>
              <a:gd name="connsiteX2" fmla="*/ 6317513 w 6317513"/>
              <a:gd name="connsiteY2" fmla="*/ 2623060 h 5519090"/>
              <a:gd name="connsiteX3" fmla="*/ 3638077 w 6317513"/>
              <a:gd name="connsiteY3" fmla="*/ 5518660 h 5519090"/>
              <a:gd name="connsiteX4" fmla="*/ 391374 w 6317513"/>
              <a:gd name="connsiteY4" fmla="*/ 5501727 h 5519090"/>
              <a:gd name="connsiteX5" fmla="*/ 374442 w 6317513"/>
              <a:gd name="connsiteY5" fmla="*/ 1734060 h 5519090"/>
              <a:gd name="connsiteX0" fmla="*/ 374442 w 6317513"/>
              <a:gd name="connsiteY0" fmla="*/ 1718881 h 5503911"/>
              <a:gd name="connsiteX1" fmla="*/ 3536477 w 6317513"/>
              <a:gd name="connsiteY1" fmla="*/ 147 h 5503911"/>
              <a:gd name="connsiteX2" fmla="*/ 6317513 w 6317513"/>
              <a:gd name="connsiteY2" fmla="*/ 2607881 h 5503911"/>
              <a:gd name="connsiteX3" fmla="*/ 3638077 w 6317513"/>
              <a:gd name="connsiteY3" fmla="*/ 5503481 h 5503911"/>
              <a:gd name="connsiteX4" fmla="*/ 391374 w 6317513"/>
              <a:gd name="connsiteY4" fmla="*/ 5486548 h 5503911"/>
              <a:gd name="connsiteX5" fmla="*/ 374442 w 6317513"/>
              <a:gd name="connsiteY5" fmla="*/ 1718881 h 5503911"/>
              <a:gd name="connsiteX0" fmla="*/ 374442 w 6317513"/>
              <a:gd name="connsiteY0" fmla="*/ 1718860 h 5503890"/>
              <a:gd name="connsiteX1" fmla="*/ 3536477 w 6317513"/>
              <a:gd name="connsiteY1" fmla="*/ 126 h 5503890"/>
              <a:gd name="connsiteX2" fmla="*/ 6317513 w 6317513"/>
              <a:gd name="connsiteY2" fmla="*/ 2607860 h 5503890"/>
              <a:gd name="connsiteX3" fmla="*/ 3638077 w 6317513"/>
              <a:gd name="connsiteY3" fmla="*/ 5503460 h 5503890"/>
              <a:gd name="connsiteX4" fmla="*/ 391374 w 6317513"/>
              <a:gd name="connsiteY4" fmla="*/ 5486527 h 5503890"/>
              <a:gd name="connsiteX5" fmla="*/ 374442 w 6317513"/>
              <a:gd name="connsiteY5" fmla="*/ 1718860 h 5503890"/>
              <a:gd name="connsiteX0" fmla="*/ 374442 w 6317513"/>
              <a:gd name="connsiteY0" fmla="*/ 1718751 h 5503781"/>
              <a:gd name="connsiteX1" fmla="*/ 3536477 w 6317513"/>
              <a:gd name="connsiteY1" fmla="*/ 17 h 5503781"/>
              <a:gd name="connsiteX2" fmla="*/ 6317513 w 6317513"/>
              <a:gd name="connsiteY2" fmla="*/ 2607751 h 5503781"/>
              <a:gd name="connsiteX3" fmla="*/ 3638077 w 6317513"/>
              <a:gd name="connsiteY3" fmla="*/ 5503351 h 5503781"/>
              <a:gd name="connsiteX4" fmla="*/ 391374 w 6317513"/>
              <a:gd name="connsiteY4" fmla="*/ 5486418 h 5503781"/>
              <a:gd name="connsiteX5" fmla="*/ 374442 w 6317513"/>
              <a:gd name="connsiteY5" fmla="*/ 1718751 h 5503781"/>
              <a:gd name="connsiteX0" fmla="*/ 374442 w 6317513"/>
              <a:gd name="connsiteY0" fmla="*/ 1718751 h 5503781"/>
              <a:gd name="connsiteX1" fmla="*/ 3536477 w 6317513"/>
              <a:gd name="connsiteY1" fmla="*/ 17 h 5503781"/>
              <a:gd name="connsiteX2" fmla="*/ 6317513 w 6317513"/>
              <a:gd name="connsiteY2" fmla="*/ 2607751 h 5503781"/>
              <a:gd name="connsiteX3" fmla="*/ 3638077 w 6317513"/>
              <a:gd name="connsiteY3" fmla="*/ 5503351 h 5503781"/>
              <a:gd name="connsiteX4" fmla="*/ 391374 w 6317513"/>
              <a:gd name="connsiteY4" fmla="*/ 5486418 h 5503781"/>
              <a:gd name="connsiteX5" fmla="*/ 374442 w 6317513"/>
              <a:gd name="connsiteY5" fmla="*/ 1718751 h 5503781"/>
              <a:gd name="connsiteX0" fmla="*/ 374442 w 6317513"/>
              <a:gd name="connsiteY0" fmla="*/ 1718751 h 5503781"/>
              <a:gd name="connsiteX1" fmla="*/ 3536477 w 6317513"/>
              <a:gd name="connsiteY1" fmla="*/ 17 h 5503781"/>
              <a:gd name="connsiteX2" fmla="*/ 6317513 w 6317513"/>
              <a:gd name="connsiteY2" fmla="*/ 2607751 h 5503781"/>
              <a:gd name="connsiteX3" fmla="*/ 3638077 w 6317513"/>
              <a:gd name="connsiteY3" fmla="*/ 5503351 h 5503781"/>
              <a:gd name="connsiteX4" fmla="*/ 391374 w 6317513"/>
              <a:gd name="connsiteY4" fmla="*/ 5486418 h 5503781"/>
              <a:gd name="connsiteX5" fmla="*/ 374442 w 6317513"/>
              <a:gd name="connsiteY5" fmla="*/ 1718751 h 5503781"/>
              <a:gd name="connsiteX0" fmla="*/ 357717 w 6300788"/>
              <a:gd name="connsiteY0" fmla="*/ 1845748 h 5630778"/>
              <a:gd name="connsiteX1" fmla="*/ 3257286 w 6300788"/>
              <a:gd name="connsiteY1" fmla="*/ 14 h 5630778"/>
              <a:gd name="connsiteX2" fmla="*/ 6300788 w 6300788"/>
              <a:gd name="connsiteY2" fmla="*/ 2734748 h 5630778"/>
              <a:gd name="connsiteX3" fmla="*/ 3621352 w 6300788"/>
              <a:gd name="connsiteY3" fmla="*/ 5630348 h 5630778"/>
              <a:gd name="connsiteX4" fmla="*/ 374649 w 6300788"/>
              <a:gd name="connsiteY4" fmla="*/ 5613415 h 5630778"/>
              <a:gd name="connsiteX5" fmla="*/ 357717 w 6300788"/>
              <a:gd name="connsiteY5" fmla="*/ 1845748 h 5630778"/>
              <a:gd name="connsiteX0" fmla="*/ 357717 w 6300788"/>
              <a:gd name="connsiteY0" fmla="*/ 1845752 h 5630782"/>
              <a:gd name="connsiteX1" fmla="*/ 3257286 w 6300788"/>
              <a:gd name="connsiteY1" fmla="*/ 18 h 5630782"/>
              <a:gd name="connsiteX2" fmla="*/ 6300788 w 6300788"/>
              <a:gd name="connsiteY2" fmla="*/ 2734752 h 5630782"/>
              <a:gd name="connsiteX3" fmla="*/ 3621352 w 6300788"/>
              <a:gd name="connsiteY3" fmla="*/ 5630352 h 5630782"/>
              <a:gd name="connsiteX4" fmla="*/ 374649 w 6300788"/>
              <a:gd name="connsiteY4" fmla="*/ 5613419 h 5630782"/>
              <a:gd name="connsiteX5" fmla="*/ 357717 w 6300788"/>
              <a:gd name="connsiteY5" fmla="*/ 1845752 h 5630782"/>
              <a:gd name="connsiteX0" fmla="*/ 357717 w 6300788"/>
              <a:gd name="connsiteY0" fmla="*/ 1845752 h 5630782"/>
              <a:gd name="connsiteX1" fmla="*/ 3257286 w 6300788"/>
              <a:gd name="connsiteY1" fmla="*/ 18 h 5630782"/>
              <a:gd name="connsiteX2" fmla="*/ 6300788 w 6300788"/>
              <a:gd name="connsiteY2" fmla="*/ 2734752 h 5630782"/>
              <a:gd name="connsiteX3" fmla="*/ 3621352 w 6300788"/>
              <a:gd name="connsiteY3" fmla="*/ 5630352 h 5630782"/>
              <a:gd name="connsiteX4" fmla="*/ 374649 w 6300788"/>
              <a:gd name="connsiteY4" fmla="*/ 5613419 h 5630782"/>
              <a:gd name="connsiteX5" fmla="*/ 357717 w 6300788"/>
              <a:gd name="connsiteY5" fmla="*/ 1845752 h 5630782"/>
              <a:gd name="connsiteX0" fmla="*/ 357717 w 6292322"/>
              <a:gd name="connsiteY0" fmla="*/ 1860662 h 5845477"/>
              <a:gd name="connsiteX1" fmla="*/ 3257286 w 6292322"/>
              <a:gd name="connsiteY1" fmla="*/ 14928 h 5845477"/>
              <a:gd name="connsiteX2" fmla="*/ 6292322 w 6292322"/>
              <a:gd name="connsiteY2" fmla="*/ 2783528 h 5845477"/>
              <a:gd name="connsiteX3" fmla="*/ 3621352 w 6292322"/>
              <a:gd name="connsiteY3" fmla="*/ 5645262 h 5845477"/>
              <a:gd name="connsiteX4" fmla="*/ 374649 w 6292322"/>
              <a:gd name="connsiteY4" fmla="*/ 5628329 h 5845477"/>
              <a:gd name="connsiteX5" fmla="*/ 357717 w 6292322"/>
              <a:gd name="connsiteY5" fmla="*/ 1860662 h 5845477"/>
              <a:gd name="connsiteX0" fmla="*/ 357717 w 6309255"/>
              <a:gd name="connsiteY0" fmla="*/ 1857643 h 5850594"/>
              <a:gd name="connsiteX1" fmla="*/ 3257286 w 6309255"/>
              <a:gd name="connsiteY1" fmla="*/ 11909 h 5850594"/>
              <a:gd name="connsiteX2" fmla="*/ 6309255 w 6309255"/>
              <a:gd name="connsiteY2" fmla="*/ 2670443 h 5850594"/>
              <a:gd name="connsiteX3" fmla="*/ 3621352 w 6309255"/>
              <a:gd name="connsiteY3" fmla="*/ 5642243 h 5850594"/>
              <a:gd name="connsiteX4" fmla="*/ 374649 w 6309255"/>
              <a:gd name="connsiteY4" fmla="*/ 5625310 h 5850594"/>
              <a:gd name="connsiteX5" fmla="*/ 357717 w 6309255"/>
              <a:gd name="connsiteY5" fmla="*/ 1857643 h 5850594"/>
              <a:gd name="connsiteX0" fmla="*/ 357717 w 6309255"/>
              <a:gd name="connsiteY0" fmla="*/ 1857643 h 5642273"/>
              <a:gd name="connsiteX1" fmla="*/ 3257286 w 6309255"/>
              <a:gd name="connsiteY1" fmla="*/ 11909 h 5642273"/>
              <a:gd name="connsiteX2" fmla="*/ 6309255 w 6309255"/>
              <a:gd name="connsiteY2" fmla="*/ 2670443 h 5642273"/>
              <a:gd name="connsiteX3" fmla="*/ 3621352 w 6309255"/>
              <a:gd name="connsiteY3" fmla="*/ 5642243 h 5642273"/>
              <a:gd name="connsiteX4" fmla="*/ 374649 w 6309255"/>
              <a:gd name="connsiteY4" fmla="*/ 5625310 h 5642273"/>
              <a:gd name="connsiteX5" fmla="*/ 357717 w 6309255"/>
              <a:gd name="connsiteY5" fmla="*/ 1857643 h 5642273"/>
              <a:gd name="connsiteX0" fmla="*/ 357717 w 6309255"/>
              <a:gd name="connsiteY0" fmla="*/ 1857656 h 5853259"/>
              <a:gd name="connsiteX1" fmla="*/ 3257286 w 6309255"/>
              <a:gd name="connsiteY1" fmla="*/ 11922 h 5853259"/>
              <a:gd name="connsiteX2" fmla="*/ 6309255 w 6309255"/>
              <a:gd name="connsiteY2" fmla="*/ 2670456 h 5853259"/>
              <a:gd name="connsiteX3" fmla="*/ 3621352 w 6309255"/>
              <a:gd name="connsiteY3" fmla="*/ 5642256 h 5853259"/>
              <a:gd name="connsiteX4" fmla="*/ 374649 w 6309255"/>
              <a:gd name="connsiteY4" fmla="*/ 5633790 h 5853259"/>
              <a:gd name="connsiteX5" fmla="*/ 357717 w 6309255"/>
              <a:gd name="connsiteY5" fmla="*/ 1857656 h 5853259"/>
              <a:gd name="connsiteX0" fmla="*/ 357717 w 6309255"/>
              <a:gd name="connsiteY0" fmla="*/ 1857656 h 5652625"/>
              <a:gd name="connsiteX1" fmla="*/ 3257286 w 6309255"/>
              <a:gd name="connsiteY1" fmla="*/ 11922 h 5652625"/>
              <a:gd name="connsiteX2" fmla="*/ 6309255 w 6309255"/>
              <a:gd name="connsiteY2" fmla="*/ 2670456 h 5652625"/>
              <a:gd name="connsiteX3" fmla="*/ 3621352 w 6309255"/>
              <a:gd name="connsiteY3" fmla="*/ 5642256 h 5652625"/>
              <a:gd name="connsiteX4" fmla="*/ 374649 w 6309255"/>
              <a:gd name="connsiteY4" fmla="*/ 5633790 h 5652625"/>
              <a:gd name="connsiteX5" fmla="*/ 357717 w 6309255"/>
              <a:gd name="connsiteY5" fmla="*/ 1857656 h 5652625"/>
              <a:gd name="connsiteX0" fmla="*/ 357717 w 6309255"/>
              <a:gd name="connsiteY0" fmla="*/ 1846413 h 5641382"/>
              <a:gd name="connsiteX1" fmla="*/ 3257286 w 6309255"/>
              <a:gd name="connsiteY1" fmla="*/ 679 h 5641382"/>
              <a:gd name="connsiteX2" fmla="*/ 6309255 w 6309255"/>
              <a:gd name="connsiteY2" fmla="*/ 2659213 h 5641382"/>
              <a:gd name="connsiteX3" fmla="*/ 3621352 w 6309255"/>
              <a:gd name="connsiteY3" fmla="*/ 5631013 h 5641382"/>
              <a:gd name="connsiteX4" fmla="*/ 374649 w 6309255"/>
              <a:gd name="connsiteY4" fmla="*/ 5622547 h 5641382"/>
              <a:gd name="connsiteX5" fmla="*/ 357717 w 6309255"/>
              <a:gd name="connsiteY5" fmla="*/ 1846413 h 5641382"/>
              <a:gd name="connsiteX0" fmla="*/ 357717 w 6309255"/>
              <a:gd name="connsiteY0" fmla="*/ 1845793 h 5640762"/>
              <a:gd name="connsiteX1" fmla="*/ 3257286 w 6309255"/>
              <a:gd name="connsiteY1" fmla="*/ 59 h 5640762"/>
              <a:gd name="connsiteX2" fmla="*/ 6309255 w 6309255"/>
              <a:gd name="connsiteY2" fmla="*/ 2658593 h 5640762"/>
              <a:gd name="connsiteX3" fmla="*/ 3621352 w 6309255"/>
              <a:gd name="connsiteY3" fmla="*/ 5630393 h 5640762"/>
              <a:gd name="connsiteX4" fmla="*/ 374649 w 6309255"/>
              <a:gd name="connsiteY4" fmla="*/ 5621927 h 5640762"/>
              <a:gd name="connsiteX5" fmla="*/ 357717 w 6309255"/>
              <a:gd name="connsiteY5" fmla="*/ 1845793 h 5640762"/>
              <a:gd name="connsiteX0" fmla="*/ 357717 w 6089121"/>
              <a:gd name="connsiteY0" fmla="*/ 1858558 h 5851655"/>
              <a:gd name="connsiteX1" fmla="*/ 3257286 w 6089121"/>
              <a:gd name="connsiteY1" fmla="*/ 12824 h 5851655"/>
              <a:gd name="connsiteX2" fmla="*/ 6089121 w 6089121"/>
              <a:gd name="connsiteY2" fmla="*/ 2705225 h 5851655"/>
              <a:gd name="connsiteX3" fmla="*/ 3621352 w 6089121"/>
              <a:gd name="connsiteY3" fmla="*/ 5643158 h 5851655"/>
              <a:gd name="connsiteX4" fmla="*/ 374649 w 6089121"/>
              <a:gd name="connsiteY4" fmla="*/ 5634692 h 5851655"/>
              <a:gd name="connsiteX5" fmla="*/ 357717 w 6089121"/>
              <a:gd name="connsiteY5" fmla="*/ 1858558 h 5851655"/>
              <a:gd name="connsiteX0" fmla="*/ 357717 w 6089121"/>
              <a:gd name="connsiteY0" fmla="*/ 1845868 h 5838965"/>
              <a:gd name="connsiteX1" fmla="*/ 3257286 w 6089121"/>
              <a:gd name="connsiteY1" fmla="*/ 134 h 5838965"/>
              <a:gd name="connsiteX2" fmla="*/ 6089121 w 6089121"/>
              <a:gd name="connsiteY2" fmla="*/ 2692535 h 5838965"/>
              <a:gd name="connsiteX3" fmla="*/ 3621352 w 6089121"/>
              <a:gd name="connsiteY3" fmla="*/ 5630468 h 5838965"/>
              <a:gd name="connsiteX4" fmla="*/ 374649 w 6089121"/>
              <a:gd name="connsiteY4" fmla="*/ 5622002 h 5838965"/>
              <a:gd name="connsiteX5" fmla="*/ 357717 w 6089121"/>
              <a:gd name="connsiteY5" fmla="*/ 1845868 h 5838965"/>
              <a:gd name="connsiteX0" fmla="*/ 357717 w 6089121"/>
              <a:gd name="connsiteY0" fmla="*/ 1845868 h 5645339"/>
              <a:gd name="connsiteX1" fmla="*/ 3257286 w 6089121"/>
              <a:gd name="connsiteY1" fmla="*/ 134 h 5645339"/>
              <a:gd name="connsiteX2" fmla="*/ 6089121 w 6089121"/>
              <a:gd name="connsiteY2" fmla="*/ 2692535 h 5645339"/>
              <a:gd name="connsiteX3" fmla="*/ 3621352 w 6089121"/>
              <a:gd name="connsiteY3" fmla="*/ 5630468 h 5645339"/>
              <a:gd name="connsiteX4" fmla="*/ 374649 w 6089121"/>
              <a:gd name="connsiteY4" fmla="*/ 5622002 h 5645339"/>
              <a:gd name="connsiteX5" fmla="*/ 357717 w 6089121"/>
              <a:gd name="connsiteY5" fmla="*/ 1845868 h 5645339"/>
              <a:gd name="connsiteX0" fmla="*/ 208462 w 5939866"/>
              <a:gd name="connsiteY0" fmla="*/ 1845868 h 5645339"/>
              <a:gd name="connsiteX1" fmla="*/ 3108031 w 5939866"/>
              <a:gd name="connsiteY1" fmla="*/ 134 h 5645339"/>
              <a:gd name="connsiteX2" fmla="*/ 5939866 w 5939866"/>
              <a:gd name="connsiteY2" fmla="*/ 2692535 h 5645339"/>
              <a:gd name="connsiteX3" fmla="*/ 3472097 w 5939866"/>
              <a:gd name="connsiteY3" fmla="*/ 5630468 h 5645339"/>
              <a:gd name="connsiteX4" fmla="*/ 225394 w 5939866"/>
              <a:gd name="connsiteY4" fmla="*/ 5622002 h 5645339"/>
              <a:gd name="connsiteX5" fmla="*/ 208462 w 5939866"/>
              <a:gd name="connsiteY5" fmla="*/ 1845868 h 5645339"/>
              <a:gd name="connsiteX0" fmla="*/ 51 w 5731455"/>
              <a:gd name="connsiteY0" fmla="*/ 1845868 h 5645339"/>
              <a:gd name="connsiteX1" fmla="*/ 2899620 w 5731455"/>
              <a:gd name="connsiteY1" fmla="*/ 134 h 5645339"/>
              <a:gd name="connsiteX2" fmla="*/ 5731455 w 5731455"/>
              <a:gd name="connsiteY2" fmla="*/ 2692535 h 5645339"/>
              <a:gd name="connsiteX3" fmla="*/ 3263686 w 5731455"/>
              <a:gd name="connsiteY3" fmla="*/ 5630468 h 5645339"/>
              <a:gd name="connsiteX4" fmla="*/ 16983 w 5731455"/>
              <a:gd name="connsiteY4" fmla="*/ 5622002 h 5645339"/>
              <a:gd name="connsiteX5" fmla="*/ 51 w 5731455"/>
              <a:gd name="connsiteY5" fmla="*/ 1845868 h 5645339"/>
              <a:gd name="connsiteX0" fmla="*/ 204700 w 5936104"/>
              <a:gd name="connsiteY0" fmla="*/ 1735826 h 5535297"/>
              <a:gd name="connsiteX1" fmla="*/ 3053469 w 5936104"/>
              <a:gd name="connsiteY1" fmla="*/ 158 h 5535297"/>
              <a:gd name="connsiteX2" fmla="*/ 5936104 w 5936104"/>
              <a:gd name="connsiteY2" fmla="*/ 2582493 h 5535297"/>
              <a:gd name="connsiteX3" fmla="*/ 3468335 w 5936104"/>
              <a:gd name="connsiteY3" fmla="*/ 5520426 h 5535297"/>
              <a:gd name="connsiteX4" fmla="*/ 221632 w 5936104"/>
              <a:gd name="connsiteY4" fmla="*/ 5511960 h 5535297"/>
              <a:gd name="connsiteX5" fmla="*/ 204700 w 5936104"/>
              <a:gd name="connsiteY5" fmla="*/ 1735826 h 5535297"/>
              <a:gd name="connsiteX0" fmla="*/ 96 w 5731500"/>
              <a:gd name="connsiteY0" fmla="*/ 1735826 h 5535297"/>
              <a:gd name="connsiteX1" fmla="*/ 2848865 w 5731500"/>
              <a:gd name="connsiteY1" fmla="*/ 158 h 5535297"/>
              <a:gd name="connsiteX2" fmla="*/ 5731500 w 5731500"/>
              <a:gd name="connsiteY2" fmla="*/ 2582493 h 5535297"/>
              <a:gd name="connsiteX3" fmla="*/ 3263731 w 5731500"/>
              <a:gd name="connsiteY3" fmla="*/ 5520426 h 5535297"/>
              <a:gd name="connsiteX4" fmla="*/ 17028 w 5731500"/>
              <a:gd name="connsiteY4" fmla="*/ 5511960 h 5535297"/>
              <a:gd name="connsiteX5" fmla="*/ 96 w 5731500"/>
              <a:gd name="connsiteY5" fmla="*/ 1735826 h 5535297"/>
              <a:gd name="connsiteX0" fmla="*/ 205326 w 5936730"/>
              <a:gd name="connsiteY0" fmla="*/ 1710433 h 5509904"/>
              <a:gd name="connsiteX1" fmla="*/ 3062562 w 5936730"/>
              <a:gd name="connsiteY1" fmla="*/ 165 h 5509904"/>
              <a:gd name="connsiteX2" fmla="*/ 5936730 w 5936730"/>
              <a:gd name="connsiteY2" fmla="*/ 2557100 h 5509904"/>
              <a:gd name="connsiteX3" fmla="*/ 3468961 w 5936730"/>
              <a:gd name="connsiteY3" fmla="*/ 5495033 h 5509904"/>
              <a:gd name="connsiteX4" fmla="*/ 222258 w 5936730"/>
              <a:gd name="connsiteY4" fmla="*/ 5486567 h 5509904"/>
              <a:gd name="connsiteX5" fmla="*/ 205326 w 5936730"/>
              <a:gd name="connsiteY5" fmla="*/ 1710433 h 5509904"/>
              <a:gd name="connsiteX0" fmla="*/ 205326 w 5936730"/>
              <a:gd name="connsiteY0" fmla="*/ 1710433 h 5509904"/>
              <a:gd name="connsiteX1" fmla="*/ 3062562 w 5936730"/>
              <a:gd name="connsiteY1" fmla="*/ 165 h 5509904"/>
              <a:gd name="connsiteX2" fmla="*/ 5936730 w 5936730"/>
              <a:gd name="connsiteY2" fmla="*/ 2557100 h 5509904"/>
              <a:gd name="connsiteX3" fmla="*/ 3468961 w 5936730"/>
              <a:gd name="connsiteY3" fmla="*/ 5495033 h 5509904"/>
              <a:gd name="connsiteX4" fmla="*/ 222258 w 5936730"/>
              <a:gd name="connsiteY4" fmla="*/ 5486567 h 5509904"/>
              <a:gd name="connsiteX5" fmla="*/ 205326 w 5936730"/>
              <a:gd name="connsiteY5" fmla="*/ 1710433 h 5509904"/>
              <a:gd name="connsiteX0" fmla="*/ 205326 w 5936730"/>
              <a:gd name="connsiteY0" fmla="*/ 1723704 h 5718680"/>
              <a:gd name="connsiteX1" fmla="*/ 3062562 w 5936730"/>
              <a:gd name="connsiteY1" fmla="*/ 13436 h 5718680"/>
              <a:gd name="connsiteX2" fmla="*/ 5936730 w 5936730"/>
              <a:gd name="connsiteY2" fmla="*/ 2544971 h 5718680"/>
              <a:gd name="connsiteX3" fmla="*/ 3468961 w 5936730"/>
              <a:gd name="connsiteY3" fmla="*/ 5508304 h 5718680"/>
              <a:gd name="connsiteX4" fmla="*/ 222258 w 5936730"/>
              <a:gd name="connsiteY4" fmla="*/ 5499838 h 5718680"/>
              <a:gd name="connsiteX5" fmla="*/ 205326 w 5936730"/>
              <a:gd name="connsiteY5" fmla="*/ 1723704 h 5718680"/>
              <a:gd name="connsiteX0" fmla="*/ 205326 w 5936730"/>
              <a:gd name="connsiteY0" fmla="*/ 1723704 h 5718680"/>
              <a:gd name="connsiteX1" fmla="*/ 3062562 w 5936730"/>
              <a:gd name="connsiteY1" fmla="*/ 13436 h 5718680"/>
              <a:gd name="connsiteX2" fmla="*/ 5936730 w 5936730"/>
              <a:gd name="connsiteY2" fmla="*/ 2544971 h 5718680"/>
              <a:gd name="connsiteX3" fmla="*/ 3468961 w 5936730"/>
              <a:gd name="connsiteY3" fmla="*/ 5508304 h 5718680"/>
              <a:gd name="connsiteX4" fmla="*/ 222258 w 5936730"/>
              <a:gd name="connsiteY4" fmla="*/ 5499838 h 5718680"/>
              <a:gd name="connsiteX5" fmla="*/ 205326 w 5936730"/>
              <a:gd name="connsiteY5" fmla="*/ 1723704 h 5718680"/>
              <a:gd name="connsiteX0" fmla="*/ 205326 w 5936730"/>
              <a:gd name="connsiteY0" fmla="*/ 1723704 h 5718680"/>
              <a:gd name="connsiteX1" fmla="*/ 3062562 w 5936730"/>
              <a:gd name="connsiteY1" fmla="*/ 13436 h 5718680"/>
              <a:gd name="connsiteX2" fmla="*/ 5936730 w 5936730"/>
              <a:gd name="connsiteY2" fmla="*/ 2544971 h 5718680"/>
              <a:gd name="connsiteX3" fmla="*/ 3468961 w 5936730"/>
              <a:gd name="connsiteY3" fmla="*/ 5508304 h 5718680"/>
              <a:gd name="connsiteX4" fmla="*/ 222258 w 5936730"/>
              <a:gd name="connsiteY4" fmla="*/ 5499838 h 5718680"/>
              <a:gd name="connsiteX5" fmla="*/ 205326 w 5936730"/>
              <a:gd name="connsiteY5" fmla="*/ 1723704 h 5718680"/>
              <a:gd name="connsiteX0" fmla="*/ 205326 w 5936730"/>
              <a:gd name="connsiteY0" fmla="*/ 1723704 h 5514953"/>
              <a:gd name="connsiteX1" fmla="*/ 3062562 w 5936730"/>
              <a:gd name="connsiteY1" fmla="*/ 13436 h 5514953"/>
              <a:gd name="connsiteX2" fmla="*/ 5936730 w 5936730"/>
              <a:gd name="connsiteY2" fmla="*/ 2544971 h 5514953"/>
              <a:gd name="connsiteX3" fmla="*/ 3468961 w 5936730"/>
              <a:gd name="connsiteY3" fmla="*/ 5508304 h 5514953"/>
              <a:gd name="connsiteX4" fmla="*/ 222258 w 5936730"/>
              <a:gd name="connsiteY4" fmla="*/ 5499838 h 5514953"/>
              <a:gd name="connsiteX5" fmla="*/ 205326 w 5936730"/>
              <a:gd name="connsiteY5" fmla="*/ 1723704 h 5514953"/>
              <a:gd name="connsiteX0" fmla="*/ 205326 w 5936730"/>
              <a:gd name="connsiteY0" fmla="*/ 1711174 h 5502423"/>
              <a:gd name="connsiteX1" fmla="*/ 3062562 w 5936730"/>
              <a:gd name="connsiteY1" fmla="*/ 906 h 5502423"/>
              <a:gd name="connsiteX2" fmla="*/ 5936730 w 5936730"/>
              <a:gd name="connsiteY2" fmla="*/ 2532441 h 5502423"/>
              <a:gd name="connsiteX3" fmla="*/ 3468961 w 5936730"/>
              <a:gd name="connsiteY3" fmla="*/ 5495774 h 5502423"/>
              <a:gd name="connsiteX4" fmla="*/ 222258 w 5936730"/>
              <a:gd name="connsiteY4" fmla="*/ 5487308 h 5502423"/>
              <a:gd name="connsiteX5" fmla="*/ 205326 w 5936730"/>
              <a:gd name="connsiteY5" fmla="*/ 1711174 h 5502423"/>
              <a:gd name="connsiteX0" fmla="*/ 205326 w 5937761"/>
              <a:gd name="connsiteY0" fmla="*/ 1711174 h 5502423"/>
              <a:gd name="connsiteX1" fmla="*/ 3062562 w 5937761"/>
              <a:gd name="connsiteY1" fmla="*/ 906 h 5502423"/>
              <a:gd name="connsiteX2" fmla="*/ 5936730 w 5937761"/>
              <a:gd name="connsiteY2" fmla="*/ 2532441 h 5502423"/>
              <a:gd name="connsiteX3" fmla="*/ 3468961 w 5937761"/>
              <a:gd name="connsiteY3" fmla="*/ 5495774 h 5502423"/>
              <a:gd name="connsiteX4" fmla="*/ 222258 w 5937761"/>
              <a:gd name="connsiteY4" fmla="*/ 5487308 h 5502423"/>
              <a:gd name="connsiteX5" fmla="*/ 205326 w 5937761"/>
              <a:gd name="connsiteY5" fmla="*/ 1711174 h 5502423"/>
              <a:gd name="connsiteX0" fmla="*/ 205326 w 5937761"/>
              <a:gd name="connsiteY0" fmla="*/ 1711862 h 5503111"/>
              <a:gd name="connsiteX1" fmla="*/ 3062562 w 5937761"/>
              <a:gd name="connsiteY1" fmla="*/ 1594 h 5503111"/>
              <a:gd name="connsiteX2" fmla="*/ 5936730 w 5937761"/>
              <a:gd name="connsiteY2" fmla="*/ 2533129 h 5503111"/>
              <a:gd name="connsiteX3" fmla="*/ 3468961 w 5937761"/>
              <a:gd name="connsiteY3" fmla="*/ 5496462 h 5503111"/>
              <a:gd name="connsiteX4" fmla="*/ 222258 w 5937761"/>
              <a:gd name="connsiteY4" fmla="*/ 5487996 h 5503111"/>
              <a:gd name="connsiteX5" fmla="*/ 205326 w 5937761"/>
              <a:gd name="connsiteY5" fmla="*/ 1711862 h 5503111"/>
              <a:gd name="connsiteX0" fmla="*/ 205326 w 5937761"/>
              <a:gd name="connsiteY0" fmla="*/ 1711581 h 5502830"/>
              <a:gd name="connsiteX1" fmla="*/ 3062562 w 5937761"/>
              <a:gd name="connsiteY1" fmla="*/ 1313 h 5502830"/>
              <a:gd name="connsiteX2" fmla="*/ 5936730 w 5937761"/>
              <a:gd name="connsiteY2" fmla="*/ 2532848 h 5502830"/>
              <a:gd name="connsiteX3" fmla="*/ 3468961 w 5937761"/>
              <a:gd name="connsiteY3" fmla="*/ 5496181 h 5502830"/>
              <a:gd name="connsiteX4" fmla="*/ 222258 w 5937761"/>
              <a:gd name="connsiteY4" fmla="*/ 5487715 h 5502830"/>
              <a:gd name="connsiteX5" fmla="*/ 205326 w 5937761"/>
              <a:gd name="connsiteY5" fmla="*/ 1711581 h 5502830"/>
              <a:gd name="connsiteX0" fmla="*/ 205326 w 5937761"/>
              <a:gd name="connsiteY0" fmla="*/ 1711353 h 5502602"/>
              <a:gd name="connsiteX1" fmla="*/ 3062562 w 5937761"/>
              <a:gd name="connsiteY1" fmla="*/ 1085 h 5502602"/>
              <a:gd name="connsiteX2" fmla="*/ 5936730 w 5937761"/>
              <a:gd name="connsiteY2" fmla="*/ 2532620 h 5502602"/>
              <a:gd name="connsiteX3" fmla="*/ 3468961 w 5937761"/>
              <a:gd name="connsiteY3" fmla="*/ 5495953 h 5502602"/>
              <a:gd name="connsiteX4" fmla="*/ 222258 w 5937761"/>
              <a:gd name="connsiteY4" fmla="*/ 5487487 h 5502602"/>
              <a:gd name="connsiteX5" fmla="*/ 205326 w 5937761"/>
              <a:gd name="connsiteY5" fmla="*/ 1711353 h 5502602"/>
              <a:gd name="connsiteX0" fmla="*/ 205326 w 5937761"/>
              <a:gd name="connsiteY0" fmla="*/ 1712559 h 5503808"/>
              <a:gd name="connsiteX1" fmla="*/ 3062562 w 5937761"/>
              <a:gd name="connsiteY1" fmla="*/ 2291 h 5503808"/>
              <a:gd name="connsiteX2" fmla="*/ 5936730 w 5937761"/>
              <a:gd name="connsiteY2" fmla="*/ 2533826 h 5503808"/>
              <a:gd name="connsiteX3" fmla="*/ 3468961 w 5937761"/>
              <a:gd name="connsiteY3" fmla="*/ 5497159 h 5503808"/>
              <a:gd name="connsiteX4" fmla="*/ 222258 w 5937761"/>
              <a:gd name="connsiteY4" fmla="*/ 5488693 h 5503808"/>
              <a:gd name="connsiteX5" fmla="*/ 205326 w 5937761"/>
              <a:gd name="connsiteY5" fmla="*/ 1712559 h 5503808"/>
              <a:gd name="connsiteX0" fmla="*/ 205326 w 5937761"/>
              <a:gd name="connsiteY0" fmla="*/ 1712559 h 5503808"/>
              <a:gd name="connsiteX1" fmla="*/ 3062562 w 5937761"/>
              <a:gd name="connsiteY1" fmla="*/ 2291 h 5503808"/>
              <a:gd name="connsiteX2" fmla="*/ 5936730 w 5937761"/>
              <a:gd name="connsiteY2" fmla="*/ 2533826 h 5503808"/>
              <a:gd name="connsiteX3" fmla="*/ 3468961 w 5937761"/>
              <a:gd name="connsiteY3" fmla="*/ 5497159 h 5503808"/>
              <a:gd name="connsiteX4" fmla="*/ 222258 w 5937761"/>
              <a:gd name="connsiteY4" fmla="*/ 5488693 h 5503808"/>
              <a:gd name="connsiteX5" fmla="*/ 205326 w 5937761"/>
              <a:gd name="connsiteY5" fmla="*/ 1712559 h 5503808"/>
              <a:gd name="connsiteX0" fmla="*/ 205326 w 5938416"/>
              <a:gd name="connsiteY0" fmla="*/ 1712559 h 5503808"/>
              <a:gd name="connsiteX1" fmla="*/ 3062562 w 5938416"/>
              <a:gd name="connsiteY1" fmla="*/ 2291 h 5503808"/>
              <a:gd name="connsiteX2" fmla="*/ 5936730 w 5938416"/>
              <a:gd name="connsiteY2" fmla="*/ 2533826 h 5503808"/>
              <a:gd name="connsiteX3" fmla="*/ 3468961 w 5938416"/>
              <a:gd name="connsiteY3" fmla="*/ 5497159 h 5503808"/>
              <a:gd name="connsiteX4" fmla="*/ 222258 w 5938416"/>
              <a:gd name="connsiteY4" fmla="*/ 5488693 h 5503808"/>
              <a:gd name="connsiteX5" fmla="*/ 205326 w 5938416"/>
              <a:gd name="connsiteY5" fmla="*/ 1712559 h 5503808"/>
              <a:gd name="connsiteX0" fmla="*/ 222453 w 5956509"/>
              <a:gd name="connsiteY0" fmla="*/ 1712559 h 5707535"/>
              <a:gd name="connsiteX1" fmla="*/ 3079689 w 5956509"/>
              <a:gd name="connsiteY1" fmla="*/ 2291 h 5707535"/>
              <a:gd name="connsiteX2" fmla="*/ 5953857 w 5956509"/>
              <a:gd name="connsiteY2" fmla="*/ 2533826 h 5707535"/>
              <a:gd name="connsiteX3" fmla="*/ 3486088 w 5956509"/>
              <a:gd name="connsiteY3" fmla="*/ 5497159 h 5707535"/>
              <a:gd name="connsiteX4" fmla="*/ 188585 w 5956509"/>
              <a:gd name="connsiteY4" fmla="*/ 5488693 h 5707535"/>
              <a:gd name="connsiteX5" fmla="*/ 222453 w 5956509"/>
              <a:gd name="connsiteY5" fmla="*/ 1712559 h 5707535"/>
              <a:gd name="connsiteX0" fmla="*/ 222453 w 5955537"/>
              <a:gd name="connsiteY0" fmla="*/ 1712559 h 5497564"/>
              <a:gd name="connsiteX1" fmla="*/ 3079689 w 5955537"/>
              <a:gd name="connsiteY1" fmla="*/ 2291 h 5497564"/>
              <a:gd name="connsiteX2" fmla="*/ 5953857 w 5955537"/>
              <a:gd name="connsiteY2" fmla="*/ 2533826 h 5497564"/>
              <a:gd name="connsiteX3" fmla="*/ 3486088 w 5955537"/>
              <a:gd name="connsiteY3" fmla="*/ 5497159 h 5497564"/>
              <a:gd name="connsiteX4" fmla="*/ 188585 w 5955537"/>
              <a:gd name="connsiteY4" fmla="*/ 5488693 h 5497564"/>
              <a:gd name="connsiteX5" fmla="*/ 222453 w 5955537"/>
              <a:gd name="connsiteY5" fmla="*/ 1712559 h 5497564"/>
              <a:gd name="connsiteX0" fmla="*/ 33963 w 5767047"/>
              <a:gd name="connsiteY0" fmla="*/ 1711406 h 5496411"/>
              <a:gd name="connsiteX1" fmla="*/ 2891199 w 5767047"/>
              <a:gd name="connsiteY1" fmla="*/ 1138 h 5496411"/>
              <a:gd name="connsiteX2" fmla="*/ 5765367 w 5767047"/>
              <a:gd name="connsiteY2" fmla="*/ 2532673 h 5496411"/>
              <a:gd name="connsiteX3" fmla="*/ 3297598 w 5767047"/>
              <a:gd name="connsiteY3" fmla="*/ 5496006 h 5496411"/>
              <a:gd name="connsiteX4" fmla="*/ 95 w 5767047"/>
              <a:gd name="connsiteY4" fmla="*/ 5487540 h 5496411"/>
              <a:gd name="connsiteX5" fmla="*/ 33963 w 5767047"/>
              <a:gd name="connsiteY5" fmla="*/ 1711406 h 5496411"/>
              <a:gd name="connsiteX0" fmla="*/ 32 w 5775450"/>
              <a:gd name="connsiteY0" fmla="*/ 1717516 h 5502521"/>
              <a:gd name="connsiteX1" fmla="*/ 2899602 w 5775450"/>
              <a:gd name="connsiteY1" fmla="*/ 7248 h 5502521"/>
              <a:gd name="connsiteX2" fmla="*/ 5773770 w 5775450"/>
              <a:gd name="connsiteY2" fmla="*/ 2538783 h 5502521"/>
              <a:gd name="connsiteX3" fmla="*/ 3306001 w 5775450"/>
              <a:gd name="connsiteY3" fmla="*/ 5502116 h 5502521"/>
              <a:gd name="connsiteX4" fmla="*/ 8498 w 5775450"/>
              <a:gd name="connsiteY4" fmla="*/ 5493650 h 5502521"/>
              <a:gd name="connsiteX5" fmla="*/ 32 w 5775450"/>
              <a:gd name="connsiteY5" fmla="*/ 1717516 h 5502521"/>
              <a:gd name="connsiteX0" fmla="*/ 32 w 5775450"/>
              <a:gd name="connsiteY0" fmla="*/ 1717516 h 5493650"/>
              <a:gd name="connsiteX1" fmla="*/ 2899602 w 5775450"/>
              <a:gd name="connsiteY1" fmla="*/ 7248 h 5493650"/>
              <a:gd name="connsiteX2" fmla="*/ 5773770 w 5775450"/>
              <a:gd name="connsiteY2" fmla="*/ 2538783 h 5493650"/>
              <a:gd name="connsiteX3" fmla="*/ 3306001 w 5775450"/>
              <a:gd name="connsiteY3" fmla="*/ 5485182 h 5493650"/>
              <a:gd name="connsiteX4" fmla="*/ 8498 w 5775450"/>
              <a:gd name="connsiteY4" fmla="*/ 5493650 h 5493650"/>
              <a:gd name="connsiteX5" fmla="*/ 32 w 5775450"/>
              <a:gd name="connsiteY5" fmla="*/ 1717516 h 5493650"/>
              <a:gd name="connsiteX0" fmla="*/ 32 w 5775456"/>
              <a:gd name="connsiteY0" fmla="*/ 1717516 h 5510979"/>
              <a:gd name="connsiteX1" fmla="*/ 2899602 w 5775456"/>
              <a:gd name="connsiteY1" fmla="*/ 7248 h 5510979"/>
              <a:gd name="connsiteX2" fmla="*/ 5773770 w 5775456"/>
              <a:gd name="connsiteY2" fmla="*/ 2538783 h 5510979"/>
              <a:gd name="connsiteX3" fmla="*/ 3314468 w 5775456"/>
              <a:gd name="connsiteY3" fmla="*/ 5510582 h 5510979"/>
              <a:gd name="connsiteX4" fmla="*/ 8498 w 5775456"/>
              <a:gd name="connsiteY4" fmla="*/ 5493650 h 5510979"/>
              <a:gd name="connsiteX5" fmla="*/ 32 w 5775456"/>
              <a:gd name="connsiteY5" fmla="*/ 1717516 h 5510979"/>
              <a:gd name="connsiteX0" fmla="*/ 32 w 5775456"/>
              <a:gd name="connsiteY0" fmla="*/ 1717516 h 5494061"/>
              <a:gd name="connsiteX1" fmla="*/ 2899602 w 5775456"/>
              <a:gd name="connsiteY1" fmla="*/ 7248 h 5494061"/>
              <a:gd name="connsiteX2" fmla="*/ 5773770 w 5775456"/>
              <a:gd name="connsiteY2" fmla="*/ 2538783 h 5494061"/>
              <a:gd name="connsiteX3" fmla="*/ 3314468 w 5775456"/>
              <a:gd name="connsiteY3" fmla="*/ 5493649 h 5494061"/>
              <a:gd name="connsiteX4" fmla="*/ 8498 w 5775456"/>
              <a:gd name="connsiteY4" fmla="*/ 5493650 h 5494061"/>
              <a:gd name="connsiteX5" fmla="*/ 32 w 5775456"/>
              <a:gd name="connsiteY5" fmla="*/ 1717516 h 5494061"/>
              <a:gd name="connsiteX0" fmla="*/ 74 w 5775498"/>
              <a:gd name="connsiteY0" fmla="*/ 1710413 h 5486958"/>
              <a:gd name="connsiteX1" fmla="*/ 2899644 w 5775498"/>
              <a:gd name="connsiteY1" fmla="*/ 145 h 5486958"/>
              <a:gd name="connsiteX2" fmla="*/ 5773812 w 5775498"/>
              <a:gd name="connsiteY2" fmla="*/ 2531680 h 5486958"/>
              <a:gd name="connsiteX3" fmla="*/ 3314510 w 5775498"/>
              <a:gd name="connsiteY3" fmla="*/ 5486546 h 5486958"/>
              <a:gd name="connsiteX4" fmla="*/ 8540 w 5775498"/>
              <a:gd name="connsiteY4" fmla="*/ 5486547 h 5486958"/>
              <a:gd name="connsiteX5" fmla="*/ 74 w 5775498"/>
              <a:gd name="connsiteY5" fmla="*/ 1710413 h 5486958"/>
              <a:gd name="connsiteX0" fmla="*/ 74 w 5775498"/>
              <a:gd name="connsiteY0" fmla="*/ 1710413 h 5486958"/>
              <a:gd name="connsiteX1" fmla="*/ 2899644 w 5775498"/>
              <a:gd name="connsiteY1" fmla="*/ 145 h 5486958"/>
              <a:gd name="connsiteX2" fmla="*/ 5773812 w 5775498"/>
              <a:gd name="connsiteY2" fmla="*/ 2531680 h 5486958"/>
              <a:gd name="connsiteX3" fmla="*/ 3314510 w 5775498"/>
              <a:gd name="connsiteY3" fmla="*/ 5486546 h 5486958"/>
              <a:gd name="connsiteX4" fmla="*/ 8540 w 5775498"/>
              <a:gd name="connsiteY4" fmla="*/ 5486547 h 5486958"/>
              <a:gd name="connsiteX5" fmla="*/ 74 w 5775498"/>
              <a:gd name="connsiteY5" fmla="*/ 1710413 h 5486958"/>
              <a:gd name="connsiteX0" fmla="*/ 74 w 5775498"/>
              <a:gd name="connsiteY0" fmla="*/ 1710413 h 5486958"/>
              <a:gd name="connsiteX1" fmla="*/ 2899644 w 5775498"/>
              <a:gd name="connsiteY1" fmla="*/ 145 h 5486958"/>
              <a:gd name="connsiteX2" fmla="*/ 5773812 w 5775498"/>
              <a:gd name="connsiteY2" fmla="*/ 2531680 h 5486958"/>
              <a:gd name="connsiteX3" fmla="*/ 3314510 w 5775498"/>
              <a:gd name="connsiteY3" fmla="*/ 5486546 h 5486958"/>
              <a:gd name="connsiteX4" fmla="*/ 8540 w 5775498"/>
              <a:gd name="connsiteY4" fmla="*/ 5486547 h 5486958"/>
              <a:gd name="connsiteX5" fmla="*/ 74 w 5775498"/>
              <a:gd name="connsiteY5" fmla="*/ 1710413 h 5486958"/>
              <a:gd name="connsiteX0" fmla="*/ 74 w 5773898"/>
              <a:gd name="connsiteY0" fmla="*/ 1710413 h 5486727"/>
              <a:gd name="connsiteX1" fmla="*/ 2899644 w 5773898"/>
              <a:gd name="connsiteY1" fmla="*/ 145 h 5486727"/>
              <a:gd name="connsiteX2" fmla="*/ 5773812 w 5773898"/>
              <a:gd name="connsiteY2" fmla="*/ 2531680 h 5486727"/>
              <a:gd name="connsiteX3" fmla="*/ 3314510 w 5773898"/>
              <a:gd name="connsiteY3" fmla="*/ 5486546 h 5486727"/>
              <a:gd name="connsiteX4" fmla="*/ 8540 w 5773898"/>
              <a:gd name="connsiteY4" fmla="*/ 5486547 h 5486727"/>
              <a:gd name="connsiteX5" fmla="*/ 74 w 5773898"/>
              <a:gd name="connsiteY5" fmla="*/ 1710413 h 5486727"/>
              <a:gd name="connsiteX0" fmla="*/ 74 w 5773894"/>
              <a:gd name="connsiteY0" fmla="*/ 1710413 h 5512123"/>
              <a:gd name="connsiteX1" fmla="*/ 2899644 w 5773894"/>
              <a:gd name="connsiteY1" fmla="*/ 145 h 5512123"/>
              <a:gd name="connsiteX2" fmla="*/ 5773812 w 5773894"/>
              <a:gd name="connsiteY2" fmla="*/ 2531680 h 5512123"/>
              <a:gd name="connsiteX3" fmla="*/ 3179044 w 5773894"/>
              <a:gd name="connsiteY3" fmla="*/ 5511946 h 5512123"/>
              <a:gd name="connsiteX4" fmla="*/ 8540 w 5773894"/>
              <a:gd name="connsiteY4" fmla="*/ 5486547 h 5512123"/>
              <a:gd name="connsiteX5" fmla="*/ 74 w 5773894"/>
              <a:gd name="connsiteY5" fmla="*/ 1710413 h 5512123"/>
              <a:gd name="connsiteX0" fmla="*/ 74 w 5773894"/>
              <a:gd name="connsiteY0" fmla="*/ 1710413 h 5495192"/>
              <a:gd name="connsiteX1" fmla="*/ 2899644 w 5773894"/>
              <a:gd name="connsiteY1" fmla="*/ 145 h 5495192"/>
              <a:gd name="connsiteX2" fmla="*/ 5773812 w 5773894"/>
              <a:gd name="connsiteY2" fmla="*/ 2531680 h 5495192"/>
              <a:gd name="connsiteX3" fmla="*/ 3187511 w 5773894"/>
              <a:gd name="connsiteY3" fmla="*/ 5495012 h 5495192"/>
              <a:gd name="connsiteX4" fmla="*/ 8540 w 5773894"/>
              <a:gd name="connsiteY4" fmla="*/ 5486547 h 5495192"/>
              <a:gd name="connsiteX5" fmla="*/ 74 w 5773894"/>
              <a:gd name="connsiteY5" fmla="*/ 1710413 h 5495192"/>
              <a:gd name="connsiteX0" fmla="*/ 74 w 5773894"/>
              <a:gd name="connsiteY0" fmla="*/ 1710413 h 5529053"/>
              <a:gd name="connsiteX1" fmla="*/ 2899644 w 5773894"/>
              <a:gd name="connsiteY1" fmla="*/ 145 h 5529053"/>
              <a:gd name="connsiteX2" fmla="*/ 5773812 w 5773894"/>
              <a:gd name="connsiteY2" fmla="*/ 2531680 h 5529053"/>
              <a:gd name="connsiteX3" fmla="*/ 3204444 w 5773894"/>
              <a:gd name="connsiteY3" fmla="*/ 5528879 h 5529053"/>
              <a:gd name="connsiteX4" fmla="*/ 8540 w 5773894"/>
              <a:gd name="connsiteY4" fmla="*/ 5486547 h 5529053"/>
              <a:gd name="connsiteX5" fmla="*/ 74 w 5773894"/>
              <a:gd name="connsiteY5" fmla="*/ 1710413 h 5529053"/>
              <a:gd name="connsiteX0" fmla="*/ 74 w 5774800"/>
              <a:gd name="connsiteY0" fmla="*/ 1710413 h 5529174"/>
              <a:gd name="connsiteX1" fmla="*/ 2899644 w 5774800"/>
              <a:gd name="connsiteY1" fmla="*/ 145 h 5529174"/>
              <a:gd name="connsiteX2" fmla="*/ 5773812 w 5774800"/>
              <a:gd name="connsiteY2" fmla="*/ 2531680 h 5529174"/>
              <a:gd name="connsiteX3" fmla="*/ 3204444 w 5774800"/>
              <a:gd name="connsiteY3" fmla="*/ 5528879 h 5529174"/>
              <a:gd name="connsiteX4" fmla="*/ 8540 w 5774800"/>
              <a:gd name="connsiteY4" fmla="*/ 5486547 h 5529174"/>
              <a:gd name="connsiteX5" fmla="*/ 74 w 5774800"/>
              <a:gd name="connsiteY5" fmla="*/ 1710413 h 5529174"/>
              <a:gd name="connsiteX0" fmla="*/ 74 w 5774800"/>
              <a:gd name="connsiteY0" fmla="*/ 1710413 h 5529174"/>
              <a:gd name="connsiteX1" fmla="*/ 2899644 w 5774800"/>
              <a:gd name="connsiteY1" fmla="*/ 145 h 5529174"/>
              <a:gd name="connsiteX2" fmla="*/ 5773812 w 5774800"/>
              <a:gd name="connsiteY2" fmla="*/ 2531680 h 5529174"/>
              <a:gd name="connsiteX3" fmla="*/ 3204444 w 5774800"/>
              <a:gd name="connsiteY3" fmla="*/ 5528879 h 5529174"/>
              <a:gd name="connsiteX4" fmla="*/ 8540 w 5774800"/>
              <a:gd name="connsiteY4" fmla="*/ 5486547 h 5529174"/>
              <a:gd name="connsiteX5" fmla="*/ 74 w 5774800"/>
              <a:gd name="connsiteY5" fmla="*/ 1710413 h 5529174"/>
              <a:gd name="connsiteX0" fmla="*/ 84 w 5774810"/>
              <a:gd name="connsiteY0" fmla="*/ 1710575 h 5529336"/>
              <a:gd name="connsiteX1" fmla="*/ 2899654 w 5774810"/>
              <a:gd name="connsiteY1" fmla="*/ 307 h 5529336"/>
              <a:gd name="connsiteX2" fmla="*/ 5773822 w 5774810"/>
              <a:gd name="connsiteY2" fmla="*/ 2531842 h 5529336"/>
              <a:gd name="connsiteX3" fmla="*/ 3204454 w 5774810"/>
              <a:gd name="connsiteY3" fmla="*/ 5529041 h 5529336"/>
              <a:gd name="connsiteX4" fmla="*/ 8550 w 5774810"/>
              <a:gd name="connsiteY4" fmla="*/ 5486709 h 5529336"/>
              <a:gd name="connsiteX5" fmla="*/ 84 w 5774810"/>
              <a:gd name="connsiteY5" fmla="*/ 1710575 h 5529336"/>
              <a:gd name="connsiteX0" fmla="*/ 84 w 5774751"/>
              <a:gd name="connsiteY0" fmla="*/ 1710575 h 5529336"/>
              <a:gd name="connsiteX1" fmla="*/ 2899654 w 5774751"/>
              <a:gd name="connsiteY1" fmla="*/ 307 h 5529336"/>
              <a:gd name="connsiteX2" fmla="*/ 5773822 w 5774751"/>
              <a:gd name="connsiteY2" fmla="*/ 2531842 h 5529336"/>
              <a:gd name="connsiteX3" fmla="*/ 3035121 w 5774751"/>
              <a:gd name="connsiteY3" fmla="*/ 5529041 h 5529336"/>
              <a:gd name="connsiteX4" fmla="*/ 8550 w 5774751"/>
              <a:gd name="connsiteY4" fmla="*/ 5486709 h 5529336"/>
              <a:gd name="connsiteX5" fmla="*/ 84 w 5774751"/>
              <a:gd name="connsiteY5" fmla="*/ 1710575 h 5529336"/>
              <a:gd name="connsiteX0" fmla="*/ 84 w 5774751"/>
              <a:gd name="connsiteY0" fmla="*/ 1710575 h 5529336"/>
              <a:gd name="connsiteX1" fmla="*/ 2899654 w 5774751"/>
              <a:gd name="connsiteY1" fmla="*/ 307 h 5529336"/>
              <a:gd name="connsiteX2" fmla="*/ 5773822 w 5774751"/>
              <a:gd name="connsiteY2" fmla="*/ 2531842 h 5529336"/>
              <a:gd name="connsiteX3" fmla="*/ 3035121 w 5774751"/>
              <a:gd name="connsiteY3" fmla="*/ 5529041 h 5529336"/>
              <a:gd name="connsiteX4" fmla="*/ 8550 w 5774751"/>
              <a:gd name="connsiteY4" fmla="*/ 5486709 h 5529336"/>
              <a:gd name="connsiteX5" fmla="*/ 84 w 5774751"/>
              <a:gd name="connsiteY5" fmla="*/ 1710575 h 5529336"/>
              <a:gd name="connsiteX0" fmla="*/ 73 w 5774740"/>
              <a:gd name="connsiteY0" fmla="*/ 1710575 h 5529336"/>
              <a:gd name="connsiteX1" fmla="*/ 2899643 w 5774740"/>
              <a:gd name="connsiteY1" fmla="*/ 307 h 5529336"/>
              <a:gd name="connsiteX2" fmla="*/ 5773811 w 5774740"/>
              <a:gd name="connsiteY2" fmla="*/ 2531842 h 5529336"/>
              <a:gd name="connsiteX3" fmla="*/ 3035110 w 5774740"/>
              <a:gd name="connsiteY3" fmla="*/ 5529041 h 5529336"/>
              <a:gd name="connsiteX4" fmla="*/ 8539 w 5774740"/>
              <a:gd name="connsiteY4" fmla="*/ 5486709 h 5529336"/>
              <a:gd name="connsiteX5" fmla="*/ 73 w 5774740"/>
              <a:gd name="connsiteY5" fmla="*/ 1710575 h 5529336"/>
              <a:gd name="connsiteX0" fmla="*/ 211204 w 5986342"/>
              <a:gd name="connsiteY0" fmla="*/ 1710909 h 5742257"/>
              <a:gd name="connsiteX1" fmla="*/ 3110774 w 5986342"/>
              <a:gd name="connsiteY1" fmla="*/ 641 h 5742257"/>
              <a:gd name="connsiteX2" fmla="*/ 5984942 w 5986342"/>
              <a:gd name="connsiteY2" fmla="*/ 2532176 h 5742257"/>
              <a:gd name="connsiteX3" fmla="*/ 3246241 w 5986342"/>
              <a:gd name="connsiteY3" fmla="*/ 5529375 h 5742257"/>
              <a:gd name="connsiteX4" fmla="*/ 219670 w 5986342"/>
              <a:gd name="connsiteY4" fmla="*/ 5520910 h 5742257"/>
              <a:gd name="connsiteX5" fmla="*/ 211204 w 5986342"/>
              <a:gd name="connsiteY5" fmla="*/ 1710909 h 5742257"/>
              <a:gd name="connsiteX0" fmla="*/ 211204 w 5985877"/>
              <a:gd name="connsiteY0" fmla="*/ 1710909 h 5530135"/>
              <a:gd name="connsiteX1" fmla="*/ 3110774 w 5985877"/>
              <a:gd name="connsiteY1" fmla="*/ 641 h 5530135"/>
              <a:gd name="connsiteX2" fmla="*/ 5984942 w 5985877"/>
              <a:gd name="connsiteY2" fmla="*/ 2532176 h 5530135"/>
              <a:gd name="connsiteX3" fmla="*/ 3246241 w 5985877"/>
              <a:gd name="connsiteY3" fmla="*/ 5529375 h 5530135"/>
              <a:gd name="connsiteX4" fmla="*/ 219670 w 5985877"/>
              <a:gd name="connsiteY4" fmla="*/ 5520910 h 5530135"/>
              <a:gd name="connsiteX5" fmla="*/ 211204 w 5985877"/>
              <a:gd name="connsiteY5" fmla="*/ 1710909 h 5530135"/>
              <a:gd name="connsiteX0" fmla="*/ 1805 w 5776478"/>
              <a:gd name="connsiteY0" fmla="*/ 1710574 h 5529800"/>
              <a:gd name="connsiteX1" fmla="*/ 2901375 w 5776478"/>
              <a:gd name="connsiteY1" fmla="*/ 306 h 5529800"/>
              <a:gd name="connsiteX2" fmla="*/ 5775543 w 5776478"/>
              <a:gd name="connsiteY2" fmla="*/ 2531841 h 5529800"/>
              <a:gd name="connsiteX3" fmla="*/ 3036842 w 5776478"/>
              <a:gd name="connsiteY3" fmla="*/ 5529040 h 5529800"/>
              <a:gd name="connsiteX4" fmla="*/ 10271 w 5776478"/>
              <a:gd name="connsiteY4" fmla="*/ 5520575 h 5529800"/>
              <a:gd name="connsiteX5" fmla="*/ 1805 w 5776478"/>
              <a:gd name="connsiteY5" fmla="*/ 1710574 h 5529800"/>
              <a:gd name="connsiteX0" fmla="*/ 1805 w 5776478"/>
              <a:gd name="connsiteY0" fmla="*/ 1710647 h 5529873"/>
              <a:gd name="connsiteX1" fmla="*/ 2901375 w 5776478"/>
              <a:gd name="connsiteY1" fmla="*/ 379 h 5529873"/>
              <a:gd name="connsiteX2" fmla="*/ 5775543 w 5776478"/>
              <a:gd name="connsiteY2" fmla="*/ 2531914 h 5529873"/>
              <a:gd name="connsiteX3" fmla="*/ 3036842 w 5776478"/>
              <a:gd name="connsiteY3" fmla="*/ 5529113 h 5529873"/>
              <a:gd name="connsiteX4" fmla="*/ 10271 w 5776478"/>
              <a:gd name="connsiteY4" fmla="*/ 5520648 h 5529873"/>
              <a:gd name="connsiteX5" fmla="*/ 1805 w 5776478"/>
              <a:gd name="connsiteY5" fmla="*/ 1710647 h 5529873"/>
              <a:gd name="connsiteX0" fmla="*/ 1805 w 5776478"/>
              <a:gd name="connsiteY0" fmla="*/ 1710647 h 5529873"/>
              <a:gd name="connsiteX1" fmla="*/ 2901375 w 5776478"/>
              <a:gd name="connsiteY1" fmla="*/ 379 h 5529873"/>
              <a:gd name="connsiteX2" fmla="*/ 5775543 w 5776478"/>
              <a:gd name="connsiteY2" fmla="*/ 2531914 h 5529873"/>
              <a:gd name="connsiteX3" fmla="*/ 3036842 w 5776478"/>
              <a:gd name="connsiteY3" fmla="*/ 5529113 h 5529873"/>
              <a:gd name="connsiteX4" fmla="*/ 10271 w 5776478"/>
              <a:gd name="connsiteY4" fmla="*/ 5520648 h 5529873"/>
              <a:gd name="connsiteX5" fmla="*/ 1805 w 5776478"/>
              <a:gd name="connsiteY5" fmla="*/ 1710647 h 5529873"/>
              <a:gd name="connsiteX0" fmla="*/ 1805 w 5776478"/>
              <a:gd name="connsiteY0" fmla="*/ 1710647 h 5529873"/>
              <a:gd name="connsiteX1" fmla="*/ 2901375 w 5776478"/>
              <a:gd name="connsiteY1" fmla="*/ 379 h 5529873"/>
              <a:gd name="connsiteX2" fmla="*/ 5775543 w 5776478"/>
              <a:gd name="connsiteY2" fmla="*/ 2531914 h 5529873"/>
              <a:gd name="connsiteX3" fmla="*/ 3036842 w 5776478"/>
              <a:gd name="connsiteY3" fmla="*/ 5529113 h 5529873"/>
              <a:gd name="connsiteX4" fmla="*/ 10271 w 5776478"/>
              <a:gd name="connsiteY4" fmla="*/ 5520648 h 5529873"/>
              <a:gd name="connsiteX5" fmla="*/ 1805 w 5776478"/>
              <a:gd name="connsiteY5" fmla="*/ 1710647 h 5529873"/>
              <a:gd name="connsiteX0" fmla="*/ 1069 w 5792675"/>
              <a:gd name="connsiteY0" fmla="*/ 1975775 h 5532534"/>
              <a:gd name="connsiteX1" fmla="*/ 2917572 w 5792675"/>
              <a:gd name="connsiteY1" fmla="*/ 3040 h 5532534"/>
              <a:gd name="connsiteX2" fmla="*/ 5791740 w 5792675"/>
              <a:gd name="connsiteY2" fmla="*/ 2534575 h 5532534"/>
              <a:gd name="connsiteX3" fmla="*/ 3053039 w 5792675"/>
              <a:gd name="connsiteY3" fmla="*/ 5531774 h 5532534"/>
              <a:gd name="connsiteX4" fmla="*/ 26468 w 5792675"/>
              <a:gd name="connsiteY4" fmla="*/ 5523309 h 5532534"/>
              <a:gd name="connsiteX5" fmla="*/ 1069 w 5792675"/>
              <a:gd name="connsiteY5" fmla="*/ 1975775 h 5532534"/>
              <a:gd name="connsiteX0" fmla="*/ 210770 w 6002376"/>
              <a:gd name="connsiteY0" fmla="*/ 2045566 h 5602325"/>
              <a:gd name="connsiteX1" fmla="*/ 3178073 w 6002376"/>
              <a:gd name="connsiteY1" fmla="*/ 5097 h 5602325"/>
              <a:gd name="connsiteX2" fmla="*/ 6001441 w 6002376"/>
              <a:gd name="connsiteY2" fmla="*/ 2604366 h 5602325"/>
              <a:gd name="connsiteX3" fmla="*/ 3262740 w 6002376"/>
              <a:gd name="connsiteY3" fmla="*/ 5601565 h 5602325"/>
              <a:gd name="connsiteX4" fmla="*/ 236169 w 6002376"/>
              <a:gd name="connsiteY4" fmla="*/ 5593100 h 5602325"/>
              <a:gd name="connsiteX5" fmla="*/ 210770 w 6002376"/>
              <a:gd name="connsiteY5" fmla="*/ 2045566 h 5602325"/>
              <a:gd name="connsiteX0" fmla="*/ 210770 w 6002376"/>
              <a:gd name="connsiteY0" fmla="*/ 2044732 h 5601491"/>
              <a:gd name="connsiteX1" fmla="*/ 3178073 w 6002376"/>
              <a:gd name="connsiteY1" fmla="*/ 4263 h 5601491"/>
              <a:gd name="connsiteX2" fmla="*/ 6001441 w 6002376"/>
              <a:gd name="connsiteY2" fmla="*/ 2603532 h 5601491"/>
              <a:gd name="connsiteX3" fmla="*/ 3262740 w 6002376"/>
              <a:gd name="connsiteY3" fmla="*/ 5600731 h 5601491"/>
              <a:gd name="connsiteX4" fmla="*/ 236169 w 6002376"/>
              <a:gd name="connsiteY4" fmla="*/ 5592266 h 5601491"/>
              <a:gd name="connsiteX5" fmla="*/ 210770 w 6002376"/>
              <a:gd name="connsiteY5" fmla="*/ 2044732 h 5601491"/>
              <a:gd name="connsiteX0" fmla="*/ 99991 w 5891597"/>
              <a:gd name="connsiteY0" fmla="*/ 1437955 h 4994714"/>
              <a:gd name="connsiteX1" fmla="*/ 1568694 w 5891597"/>
              <a:gd name="connsiteY1" fmla="*/ 7086 h 4994714"/>
              <a:gd name="connsiteX2" fmla="*/ 5890662 w 5891597"/>
              <a:gd name="connsiteY2" fmla="*/ 1996755 h 4994714"/>
              <a:gd name="connsiteX3" fmla="*/ 3151961 w 5891597"/>
              <a:gd name="connsiteY3" fmla="*/ 4993954 h 4994714"/>
              <a:gd name="connsiteX4" fmla="*/ 125390 w 5891597"/>
              <a:gd name="connsiteY4" fmla="*/ 4985489 h 4994714"/>
              <a:gd name="connsiteX5" fmla="*/ 99991 w 5891597"/>
              <a:gd name="connsiteY5" fmla="*/ 1437955 h 4994714"/>
              <a:gd name="connsiteX0" fmla="*/ 99991 w 5891597"/>
              <a:gd name="connsiteY0" fmla="*/ 1442678 h 4999437"/>
              <a:gd name="connsiteX1" fmla="*/ 1568694 w 5891597"/>
              <a:gd name="connsiteY1" fmla="*/ 11809 h 4999437"/>
              <a:gd name="connsiteX2" fmla="*/ 5890662 w 5891597"/>
              <a:gd name="connsiteY2" fmla="*/ 2001478 h 4999437"/>
              <a:gd name="connsiteX3" fmla="*/ 3151961 w 5891597"/>
              <a:gd name="connsiteY3" fmla="*/ 4998677 h 4999437"/>
              <a:gd name="connsiteX4" fmla="*/ 125390 w 5891597"/>
              <a:gd name="connsiteY4" fmla="*/ 4990212 h 4999437"/>
              <a:gd name="connsiteX5" fmla="*/ 99991 w 5891597"/>
              <a:gd name="connsiteY5" fmla="*/ 1442678 h 4999437"/>
              <a:gd name="connsiteX0" fmla="*/ 14 w 5791620"/>
              <a:gd name="connsiteY0" fmla="*/ 1442678 h 4999437"/>
              <a:gd name="connsiteX1" fmla="*/ 1468717 w 5791620"/>
              <a:gd name="connsiteY1" fmla="*/ 11809 h 4999437"/>
              <a:gd name="connsiteX2" fmla="*/ 5790685 w 5791620"/>
              <a:gd name="connsiteY2" fmla="*/ 2001478 h 4999437"/>
              <a:gd name="connsiteX3" fmla="*/ 3051984 w 5791620"/>
              <a:gd name="connsiteY3" fmla="*/ 4998677 h 4999437"/>
              <a:gd name="connsiteX4" fmla="*/ 25413 w 5791620"/>
              <a:gd name="connsiteY4" fmla="*/ 4990212 h 4999437"/>
              <a:gd name="connsiteX5" fmla="*/ 14 w 5791620"/>
              <a:gd name="connsiteY5" fmla="*/ 1442678 h 4999437"/>
              <a:gd name="connsiteX0" fmla="*/ 21 w 5791627"/>
              <a:gd name="connsiteY0" fmla="*/ 2068416 h 5625175"/>
              <a:gd name="connsiteX1" fmla="*/ 1468724 w 5791627"/>
              <a:gd name="connsiteY1" fmla="*/ 637547 h 5625175"/>
              <a:gd name="connsiteX2" fmla="*/ 3725352 w 5791627"/>
              <a:gd name="connsiteY2" fmla="*/ 104146 h 5625175"/>
              <a:gd name="connsiteX3" fmla="*/ 5790692 w 5791627"/>
              <a:gd name="connsiteY3" fmla="*/ 2627216 h 5625175"/>
              <a:gd name="connsiteX4" fmla="*/ 3051991 w 5791627"/>
              <a:gd name="connsiteY4" fmla="*/ 5624415 h 5625175"/>
              <a:gd name="connsiteX5" fmla="*/ 25420 w 5791627"/>
              <a:gd name="connsiteY5" fmla="*/ 5615950 h 5625175"/>
              <a:gd name="connsiteX6" fmla="*/ 21 w 5791627"/>
              <a:gd name="connsiteY6" fmla="*/ 2068416 h 5625175"/>
              <a:gd name="connsiteX0" fmla="*/ 21 w 5791627"/>
              <a:gd name="connsiteY0" fmla="*/ 2068416 h 5625175"/>
              <a:gd name="connsiteX1" fmla="*/ 1468724 w 5791627"/>
              <a:gd name="connsiteY1" fmla="*/ 637547 h 5625175"/>
              <a:gd name="connsiteX2" fmla="*/ 3725352 w 5791627"/>
              <a:gd name="connsiteY2" fmla="*/ 104146 h 5625175"/>
              <a:gd name="connsiteX3" fmla="*/ 5790692 w 5791627"/>
              <a:gd name="connsiteY3" fmla="*/ 2627216 h 5625175"/>
              <a:gd name="connsiteX4" fmla="*/ 3051991 w 5791627"/>
              <a:gd name="connsiteY4" fmla="*/ 5624415 h 5625175"/>
              <a:gd name="connsiteX5" fmla="*/ 25420 w 5791627"/>
              <a:gd name="connsiteY5" fmla="*/ 5615950 h 5625175"/>
              <a:gd name="connsiteX6" fmla="*/ 21 w 5791627"/>
              <a:gd name="connsiteY6" fmla="*/ 2068416 h 5625175"/>
              <a:gd name="connsiteX0" fmla="*/ 21 w 5791627"/>
              <a:gd name="connsiteY0" fmla="*/ 2019084 h 5575843"/>
              <a:gd name="connsiteX1" fmla="*/ 1468724 w 5791627"/>
              <a:gd name="connsiteY1" fmla="*/ 588215 h 5575843"/>
              <a:gd name="connsiteX2" fmla="*/ 3725352 w 5791627"/>
              <a:gd name="connsiteY2" fmla="*/ 54814 h 5575843"/>
              <a:gd name="connsiteX3" fmla="*/ 5790692 w 5791627"/>
              <a:gd name="connsiteY3" fmla="*/ 2577884 h 5575843"/>
              <a:gd name="connsiteX4" fmla="*/ 3051991 w 5791627"/>
              <a:gd name="connsiteY4" fmla="*/ 5575083 h 5575843"/>
              <a:gd name="connsiteX5" fmla="*/ 25420 w 5791627"/>
              <a:gd name="connsiteY5" fmla="*/ 5566618 h 5575843"/>
              <a:gd name="connsiteX6" fmla="*/ 21 w 5791627"/>
              <a:gd name="connsiteY6" fmla="*/ 2019084 h 5575843"/>
              <a:gd name="connsiteX0" fmla="*/ 109987 w 5901593"/>
              <a:gd name="connsiteY0" fmla="*/ 2028957 h 5585716"/>
              <a:gd name="connsiteX1" fmla="*/ 1714156 w 5901593"/>
              <a:gd name="connsiteY1" fmla="*/ 504955 h 5585716"/>
              <a:gd name="connsiteX2" fmla="*/ 3835318 w 5901593"/>
              <a:gd name="connsiteY2" fmla="*/ 64687 h 5585716"/>
              <a:gd name="connsiteX3" fmla="*/ 5900658 w 5901593"/>
              <a:gd name="connsiteY3" fmla="*/ 2587757 h 5585716"/>
              <a:gd name="connsiteX4" fmla="*/ 3161957 w 5901593"/>
              <a:gd name="connsiteY4" fmla="*/ 5584956 h 5585716"/>
              <a:gd name="connsiteX5" fmla="*/ 135386 w 5901593"/>
              <a:gd name="connsiteY5" fmla="*/ 5576491 h 5585716"/>
              <a:gd name="connsiteX6" fmla="*/ 109987 w 5901593"/>
              <a:gd name="connsiteY6" fmla="*/ 2028957 h 5585716"/>
              <a:gd name="connsiteX0" fmla="*/ 109987 w 5901593"/>
              <a:gd name="connsiteY0" fmla="*/ 2019699 h 5576458"/>
              <a:gd name="connsiteX1" fmla="*/ 1714156 w 5901593"/>
              <a:gd name="connsiteY1" fmla="*/ 495697 h 5576458"/>
              <a:gd name="connsiteX2" fmla="*/ 3835318 w 5901593"/>
              <a:gd name="connsiteY2" fmla="*/ 55429 h 5576458"/>
              <a:gd name="connsiteX3" fmla="*/ 5900658 w 5901593"/>
              <a:gd name="connsiteY3" fmla="*/ 2578499 h 5576458"/>
              <a:gd name="connsiteX4" fmla="*/ 3161957 w 5901593"/>
              <a:gd name="connsiteY4" fmla="*/ 5575698 h 5576458"/>
              <a:gd name="connsiteX5" fmla="*/ 135386 w 5901593"/>
              <a:gd name="connsiteY5" fmla="*/ 5567233 h 5576458"/>
              <a:gd name="connsiteX6" fmla="*/ 109987 w 5901593"/>
              <a:gd name="connsiteY6" fmla="*/ 2019699 h 5576458"/>
              <a:gd name="connsiteX0" fmla="*/ 1417 w 5793023"/>
              <a:gd name="connsiteY0" fmla="*/ 2019699 h 5576458"/>
              <a:gd name="connsiteX1" fmla="*/ 1605586 w 5793023"/>
              <a:gd name="connsiteY1" fmla="*/ 495697 h 5576458"/>
              <a:gd name="connsiteX2" fmla="*/ 3726748 w 5793023"/>
              <a:gd name="connsiteY2" fmla="*/ 55429 h 5576458"/>
              <a:gd name="connsiteX3" fmla="*/ 5792088 w 5793023"/>
              <a:gd name="connsiteY3" fmla="*/ 2578499 h 5576458"/>
              <a:gd name="connsiteX4" fmla="*/ 3053387 w 5793023"/>
              <a:gd name="connsiteY4" fmla="*/ 5575698 h 5576458"/>
              <a:gd name="connsiteX5" fmla="*/ 26816 w 5793023"/>
              <a:gd name="connsiteY5" fmla="*/ 5567233 h 5576458"/>
              <a:gd name="connsiteX6" fmla="*/ 1417 w 5793023"/>
              <a:gd name="connsiteY6" fmla="*/ 2019699 h 5576458"/>
              <a:gd name="connsiteX0" fmla="*/ 1417 w 5937337"/>
              <a:gd name="connsiteY0" fmla="*/ 2019699 h 5791086"/>
              <a:gd name="connsiteX1" fmla="*/ 1605586 w 5937337"/>
              <a:gd name="connsiteY1" fmla="*/ 495697 h 5791086"/>
              <a:gd name="connsiteX2" fmla="*/ 3726748 w 5937337"/>
              <a:gd name="connsiteY2" fmla="*/ 55429 h 5791086"/>
              <a:gd name="connsiteX3" fmla="*/ 5936021 w 5937337"/>
              <a:gd name="connsiteY3" fmla="*/ 2544632 h 5791086"/>
              <a:gd name="connsiteX4" fmla="*/ 3053387 w 5937337"/>
              <a:gd name="connsiteY4" fmla="*/ 5575698 h 5791086"/>
              <a:gd name="connsiteX5" fmla="*/ 26816 w 5937337"/>
              <a:gd name="connsiteY5" fmla="*/ 5567233 h 5791086"/>
              <a:gd name="connsiteX6" fmla="*/ 1417 w 5937337"/>
              <a:gd name="connsiteY6" fmla="*/ 2019699 h 5791086"/>
              <a:gd name="connsiteX0" fmla="*/ 1417 w 5939426"/>
              <a:gd name="connsiteY0" fmla="*/ 2019699 h 5778327"/>
              <a:gd name="connsiteX1" fmla="*/ 1605586 w 5939426"/>
              <a:gd name="connsiteY1" fmla="*/ 495697 h 5778327"/>
              <a:gd name="connsiteX2" fmla="*/ 3726748 w 5939426"/>
              <a:gd name="connsiteY2" fmla="*/ 55429 h 5778327"/>
              <a:gd name="connsiteX3" fmla="*/ 5936021 w 5939426"/>
              <a:gd name="connsiteY3" fmla="*/ 2544632 h 5778327"/>
              <a:gd name="connsiteX4" fmla="*/ 4289521 w 5939426"/>
              <a:gd name="connsiteY4" fmla="*/ 5558765 h 5778327"/>
              <a:gd name="connsiteX5" fmla="*/ 26816 w 5939426"/>
              <a:gd name="connsiteY5" fmla="*/ 5567233 h 5778327"/>
              <a:gd name="connsiteX6" fmla="*/ 1417 w 5939426"/>
              <a:gd name="connsiteY6" fmla="*/ 2019699 h 5778327"/>
              <a:gd name="connsiteX0" fmla="*/ 1417 w 5937555"/>
              <a:gd name="connsiteY0" fmla="*/ 2019699 h 5567233"/>
              <a:gd name="connsiteX1" fmla="*/ 1605586 w 5937555"/>
              <a:gd name="connsiteY1" fmla="*/ 495697 h 5567233"/>
              <a:gd name="connsiteX2" fmla="*/ 3726748 w 5937555"/>
              <a:gd name="connsiteY2" fmla="*/ 55429 h 5567233"/>
              <a:gd name="connsiteX3" fmla="*/ 5936021 w 5937555"/>
              <a:gd name="connsiteY3" fmla="*/ 2544632 h 5567233"/>
              <a:gd name="connsiteX4" fmla="*/ 4289521 w 5937555"/>
              <a:gd name="connsiteY4" fmla="*/ 5558765 h 5567233"/>
              <a:gd name="connsiteX5" fmla="*/ 26816 w 5937555"/>
              <a:gd name="connsiteY5" fmla="*/ 5567233 h 5567233"/>
              <a:gd name="connsiteX6" fmla="*/ 1417 w 5937555"/>
              <a:gd name="connsiteY6" fmla="*/ 2019699 h 5567233"/>
              <a:gd name="connsiteX0" fmla="*/ 1417 w 6029592"/>
              <a:gd name="connsiteY0" fmla="*/ 2019699 h 5646702"/>
              <a:gd name="connsiteX1" fmla="*/ 1605586 w 6029592"/>
              <a:gd name="connsiteY1" fmla="*/ 495697 h 5646702"/>
              <a:gd name="connsiteX2" fmla="*/ 3726748 w 6029592"/>
              <a:gd name="connsiteY2" fmla="*/ 55429 h 5646702"/>
              <a:gd name="connsiteX3" fmla="*/ 5936021 w 6029592"/>
              <a:gd name="connsiteY3" fmla="*/ 2544632 h 5646702"/>
              <a:gd name="connsiteX4" fmla="*/ 5470883 w 6029592"/>
              <a:gd name="connsiteY4" fmla="*/ 4322630 h 5646702"/>
              <a:gd name="connsiteX5" fmla="*/ 4289521 w 6029592"/>
              <a:gd name="connsiteY5" fmla="*/ 5558765 h 5646702"/>
              <a:gd name="connsiteX6" fmla="*/ 26816 w 6029592"/>
              <a:gd name="connsiteY6" fmla="*/ 5567233 h 5646702"/>
              <a:gd name="connsiteX7" fmla="*/ 1417 w 6029592"/>
              <a:gd name="connsiteY7" fmla="*/ 2019699 h 5646702"/>
              <a:gd name="connsiteX0" fmla="*/ 1417 w 6029592"/>
              <a:gd name="connsiteY0" fmla="*/ 2019699 h 5646702"/>
              <a:gd name="connsiteX1" fmla="*/ 1605586 w 6029592"/>
              <a:gd name="connsiteY1" fmla="*/ 495697 h 5646702"/>
              <a:gd name="connsiteX2" fmla="*/ 3726748 w 6029592"/>
              <a:gd name="connsiteY2" fmla="*/ 55429 h 5646702"/>
              <a:gd name="connsiteX3" fmla="*/ 5936021 w 6029592"/>
              <a:gd name="connsiteY3" fmla="*/ 2544632 h 5646702"/>
              <a:gd name="connsiteX4" fmla="*/ 5470883 w 6029592"/>
              <a:gd name="connsiteY4" fmla="*/ 4322630 h 5646702"/>
              <a:gd name="connsiteX5" fmla="*/ 4289521 w 6029592"/>
              <a:gd name="connsiteY5" fmla="*/ 5558765 h 5646702"/>
              <a:gd name="connsiteX6" fmla="*/ 26816 w 6029592"/>
              <a:gd name="connsiteY6" fmla="*/ 5567233 h 5646702"/>
              <a:gd name="connsiteX7" fmla="*/ 1417 w 6029592"/>
              <a:gd name="connsiteY7" fmla="*/ 2019699 h 5646702"/>
              <a:gd name="connsiteX0" fmla="*/ 1417 w 6029592"/>
              <a:gd name="connsiteY0" fmla="*/ 2019699 h 5567233"/>
              <a:gd name="connsiteX1" fmla="*/ 1605586 w 6029592"/>
              <a:gd name="connsiteY1" fmla="*/ 495697 h 5567233"/>
              <a:gd name="connsiteX2" fmla="*/ 3726748 w 6029592"/>
              <a:gd name="connsiteY2" fmla="*/ 55429 h 5567233"/>
              <a:gd name="connsiteX3" fmla="*/ 5936021 w 6029592"/>
              <a:gd name="connsiteY3" fmla="*/ 2544632 h 5567233"/>
              <a:gd name="connsiteX4" fmla="*/ 5470883 w 6029592"/>
              <a:gd name="connsiteY4" fmla="*/ 4322630 h 5567233"/>
              <a:gd name="connsiteX5" fmla="*/ 4289521 w 6029592"/>
              <a:gd name="connsiteY5" fmla="*/ 5558765 h 5567233"/>
              <a:gd name="connsiteX6" fmla="*/ 26816 w 6029592"/>
              <a:gd name="connsiteY6" fmla="*/ 5567233 h 5567233"/>
              <a:gd name="connsiteX7" fmla="*/ 1417 w 6029592"/>
              <a:gd name="connsiteY7" fmla="*/ 2019699 h 5567233"/>
              <a:gd name="connsiteX0" fmla="*/ 1417 w 5962972"/>
              <a:gd name="connsiteY0" fmla="*/ 2019699 h 5567233"/>
              <a:gd name="connsiteX1" fmla="*/ 1605586 w 5962972"/>
              <a:gd name="connsiteY1" fmla="*/ 495697 h 5567233"/>
              <a:gd name="connsiteX2" fmla="*/ 3726748 w 5962972"/>
              <a:gd name="connsiteY2" fmla="*/ 55429 h 5567233"/>
              <a:gd name="connsiteX3" fmla="*/ 5936021 w 5962972"/>
              <a:gd name="connsiteY3" fmla="*/ 2544632 h 5567233"/>
              <a:gd name="connsiteX4" fmla="*/ 5470883 w 5962972"/>
              <a:gd name="connsiteY4" fmla="*/ 4322630 h 5567233"/>
              <a:gd name="connsiteX5" fmla="*/ 4289521 w 5962972"/>
              <a:gd name="connsiteY5" fmla="*/ 5558765 h 5567233"/>
              <a:gd name="connsiteX6" fmla="*/ 26816 w 5962972"/>
              <a:gd name="connsiteY6" fmla="*/ 5567233 h 5567233"/>
              <a:gd name="connsiteX7" fmla="*/ 1417 w 5962972"/>
              <a:gd name="connsiteY7" fmla="*/ 2019699 h 5567233"/>
              <a:gd name="connsiteX0" fmla="*/ 1417 w 5962972"/>
              <a:gd name="connsiteY0" fmla="*/ 2039106 h 5586640"/>
              <a:gd name="connsiteX1" fmla="*/ 1605586 w 5962972"/>
              <a:gd name="connsiteY1" fmla="*/ 515104 h 5586640"/>
              <a:gd name="connsiteX2" fmla="*/ 3726748 w 5962972"/>
              <a:gd name="connsiteY2" fmla="*/ 74836 h 5586640"/>
              <a:gd name="connsiteX3" fmla="*/ 5936021 w 5962972"/>
              <a:gd name="connsiteY3" fmla="*/ 2564039 h 5586640"/>
              <a:gd name="connsiteX4" fmla="*/ 5470883 w 5962972"/>
              <a:gd name="connsiteY4" fmla="*/ 4342037 h 5586640"/>
              <a:gd name="connsiteX5" fmla="*/ 4289521 w 5962972"/>
              <a:gd name="connsiteY5" fmla="*/ 5578172 h 5586640"/>
              <a:gd name="connsiteX6" fmla="*/ 26816 w 5962972"/>
              <a:gd name="connsiteY6" fmla="*/ 5586640 h 5586640"/>
              <a:gd name="connsiteX7" fmla="*/ 1417 w 5962972"/>
              <a:gd name="connsiteY7" fmla="*/ 2039106 h 5586640"/>
              <a:gd name="connsiteX0" fmla="*/ 1417 w 5962972"/>
              <a:gd name="connsiteY0" fmla="*/ 2039106 h 5586640"/>
              <a:gd name="connsiteX1" fmla="*/ 1605586 w 5962972"/>
              <a:gd name="connsiteY1" fmla="*/ 515104 h 5586640"/>
              <a:gd name="connsiteX2" fmla="*/ 3726748 w 5962972"/>
              <a:gd name="connsiteY2" fmla="*/ 74836 h 5586640"/>
              <a:gd name="connsiteX3" fmla="*/ 5936021 w 5962972"/>
              <a:gd name="connsiteY3" fmla="*/ 2564039 h 5586640"/>
              <a:gd name="connsiteX4" fmla="*/ 5470883 w 5962972"/>
              <a:gd name="connsiteY4" fmla="*/ 4342037 h 5586640"/>
              <a:gd name="connsiteX5" fmla="*/ 4289521 w 5962972"/>
              <a:gd name="connsiteY5" fmla="*/ 5578172 h 5586640"/>
              <a:gd name="connsiteX6" fmla="*/ 26816 w 5962972"/>
              <a:gd name="connsiteY6" fmla="*/ 5586640 h 5586640"/>
              <a:gd name="connsiteX7" fmla="*/ 1417 w 5962972"/>
              <a:gd name="connsiteY7" fmla="*/ 2039106 h 5586640"/>
              <a:gd name="connsiteX0" fmla="*/ 1417 w 5945505"/>
              <a:gd name="connsiteY0" fmla="*/ 2039106 h 5586640"/>
              <a:gd name="connsiteX1" fmla="*/ 1605586 w 5945505"/>
              <a:gd name="connsiteY1" fmla="*/ 515104 h 5586640"/>
              <a:gd name="connsiteX2" fmla="*/ 3726748 w 5945505"/>
              <a:gd name="connsiteY2" fmla="*/ 74836 h 5586640"/>
              <a:gd name="connsiteX3" fmla="*/ 5936021 w 5945505"/>
              <a:gd name="connsiteY3" fmla="*/ 2564039 h 5586640"/>
              <a:gd name="connsiteX4" fmla="*/ 5470883 w 5945505"/>
              <a:gd name="connsiteY4" fmla="*/ 4342037 h 5586640"/>
              <a:gd name="connsiteX5" fmla="*/ 4289521 w 5945505"/>
              <a:gd name="connsiteY5" fmla="*/ 5578172 h 5586640"/>
              <a:gd name="connsiteX6" fmla="*/ 26816 w 5945505"/>
              <a:gd name="connsiteY6" fmla="*/ 5586640 h 5586640"/>
              <a:gd name="connsiteX7" fmla="*/ 1417 w 5945505"/>
              <a:gd name="connsiteY7" fmla="*/ 2039106 h 5586640"/>
              <a:gd name="connsiteX0" fmla="*/ 1417 w 5945505"/>
              <a:gd name="connsiteY0" fmla="*/ 2039106 h 5586640"/>
              <a:gd name="connsiteX1" fmla="*/ 1605586 w 5945505"/>
              <a:gd name="connsiteY1" fmla="*/ 515104 h 5586640"/>
              <a:gd name="connsiteX2" fmla="*/ 3726748 w 5945505"/>
              <a:gd name="connsiteY2" fmla="*/ 74836 h 5586640"/>
              <a:gd name="connsiteX3" fmla="*/ 5936021 w 5945505"/>
              <a:gd name="connsiteY3" fmla="*/ 2564039 h 5586640"/>
              <a:gd name="connsiteX4" fmla="*/ 5470883 w 5945505"/>
              <a:gd name="connsiteY4" fmla="*/ 4342037 h 5586640"/>
              <a:gd name="connsiteX5" fmla="*/ 4289521 w 5945505"/>
              <a:gd name="connsiteY5" fmla="*/ 5578172 h 5586640"/>
              <a:gd name="connsiteX6" fmla="*/ 26816 w 5945505"/>
              <a:gd name="connsiteY6" fmla="*/ 5586640 h 5586640"/>
              <a:gd name="connsiteX7" fmla="*/ 1417 w 5945505"/>
              <a:gd name="connsiteY7" fmla="*/ 2039106 h 5586640"/>
              <a:gd name="connsiteX0" fmla="*/ 2306 w 5929460"/>
              <a:gd name="connsiteY0" fmla="*/ 2049628 h 5597162"/>
              <a:gd name="connsiteX1" fmla="*/ 1589541 w 5929460"/>
              <a:gd name="connsiteY1" fmla="*/ 525626 h 5597162"/>
              <a:gd name="connsiteX2" fmla="*/ 3710703 w 5929460"/>
              <a:gd name="connsiteY2" fmla="*/ 85358 h 5597162"/>
              <a:gd name="connsiteX3" fmla="*/ 5919976 w 5929460"/>
              <a:gd name="connsiteY3" fmla="*/ 2574561 h 5597162"/>
              <a:gd name="connsiteX4" fmla="*/ 5454838 w 5929460"/>
              <a:gd name="connsiteY4" fmla="*/ 4352559 h 5597162"/>
              <a:gd name="connsiteX5" fmla="*/ 4273476 w 5929460"/>
              <a:gd name="connsiteY5" fmla="*/ 5588694 h 5597162"/>
              <a:gd name="connsiteX6" fmla="*/ 10771 w 5929460"/>
              <a:gd name="connsiteY6" fmla="*/ 5597162 h 5597162"/>
              <a:gd name="connsiteX7" fmla="*/ 2306 w 5929460"/>
              <a:gd name="connsiteY7" fmla="*/ 2049628 h 5597162"/>
              <a:gd name="connsiteX0" fmla="*/ 115279 w 6042433"/>
              <a:gd name="connsiteY0" fmla="*/ 2052035 h 5599569"/>
              <a:gd name="connsiteX1" fmla="*/ 1719447 w 6042433"/>
              <a:gd name="connsiteY1" fmla="*/ 511100 h 5599569"/>
              <a:gd name="connsiteX2" fmla="*/ 3823676 w 6042433"/>
              <a:gd name="connsiteY2" fmla="*/ 87765 h 5599569"/>
              <a:gd name="connsiteX3" fmla="*/ 6032949 w 6042433"/>
              <a:gd name="connsiteY3" fmla="*/ 2576968 h 5599569"/>
              <a:gd name="connsiteX4" fmla="*/ 5567811 w 6042433"/>
              <a:gd name="connsiteY4" fmla="*/ 4354966 h 5599569"/>
              <a:gd name="connsiteX5" fmla="*/ 4386449 w 6042433"/>
              <a:gd name="connsiteY5" fmla="*/ 5591101 h 5599569"/>
              <a:gd name="connsiteX6" fmla="*/ 123744 w 6042433"/>
              <a:gd name="connsiteY6" fmla="*/ 5599569 h 5599569"/>
              <a:gd name="connsiteX7" fmla="*/ 115279 w 6042433"/>
              <a:gd name="connsiteY7" fmla="*/ 2052035 h 5599569"/>
              <a:gd name="connsiteX0" fmla="*/ 115279 w 6042433"/>
              <a:gd name="connsiteY0" fmla="*/ 2082717 h 5630251"/>
              <a:gd name="connsiteX1" fmla="*/ 1719447 w 6042433"/>
              <a:gd name="connsiteY1" fmla="*/ 541782 h 5630251"/>
              <a:gd name="connsiteX2" fmla="*/ 3823676 w 6042433"/>
              <a:gd name="connsiteY2" fmla="*/ 118447 h 5630251"/>
              <a:gd name="connsiteX3" fmla="*/ 6032949 w 6042433"/>
              <a:gd name="connsiteY3" fmla="*/ 2607650 h 5630251"/>
              <a:gd name="connsiteX4" fmla="*/ 5567811 w 6042433"/>
              <a:gd name="connsiteY4" fmla="*/ 4385648 h 5630251"/>
              <a:gd name="connsiteX5" fmla="*/ 4386449 w 6042433"/>
              <a:gd name="connsiteY5" fmla="*/ 5621783 h 5630251"/>
              <a:gd name="connsiteX6" fmla="*/ 123744 w 6042433"/>
              <a:gd name="connsiteY6" fmla="*/ 5630251 h 5630251"/>
              <a:gd name="connsiteX7" fmla="*/ 115279 w 6042433"/>
              <a:gd name="connsiteY7" fmla="*/ 2082717 h 5630251"/>
              <a:gd name="connsiteX0" fmla="*/ 115279 w 6042433"/>
              <a:gd name="connsiteY0" fmla="*/ 2048786 h 5596320"/>
              <a:gd name="connsiteX1" fmla="*/ 1719447 w 6042433"/>
              <a:gd name="connsiteY1" fmla="*/ 507851 h 5596320"/>
              <a:gd name="connsiteX2" fmla="*/ 3823676 w 6042433"/>
              <a:gd name="connsiteY2" fmla="*/ 84516 h 5596320"/>
              <a:gd name="connsiteX3" fmla="*/ 6032949 w 6042433"/>
              <a:gd name="connsiteY3" fmla="*/ 2573719 h 5596320"/>
              <a:gd name="connsiteX4" fmla="*/ 5567811 w 6042433"/>
              <a:gd name="connsiteY4" fmla="*/ 4351717 h 5596320"/>
              <a:gd name="connsiteX5" fmla="*/ 4386449 w 6042433"/>
              <a:gd name="connsiteY5" fmla="*/ 5587852 h 5596320"/>
              <a:gd name="connsiteX6" fmla="*/ 123744 w 6042433"/>
              <a:gd name="connsiteY6" fmla="*/ 5596320 h 5596320"/>
              <a:gd name="connsiteX7" fmla="*/ 115279 w 6042433"/>
              <a:gd name="connsiteY7" fmla="*/ 2048786 h 5596320"/>
              <a:gd name="connsiteX0" fmla="*/ 514 w 5927668"/>
              <a:gd name="connsiteY0" fmla="*/ 2048786 h 5596320"/>
              <a:gd name="connsiteX1" fmla="*/ 1604682 w 5927668"/>
              <a:gd name="connsiteY1" fmla="*/ 507851 h 5596320"/>
              <a:gd name="connsiteX2" fmla="*/ 3708911 w 5927668"/>
              <a:gd name="connsiteY2" fmla="*/ 84516 h 5596320"/>
              <a:gd name="connsiteX3" fmla="*/ 5918184 w 5927668"/>
              <a:gd name="connsiteY3" fmla="*/ 2573719 h 5596320"/>
              <a:gd name="connsiteX4" fmla="*/ 5453046 w 5927668"/>
              <a:gd name="connsiteY4" fmla="*/ 4351717 h 5596320"/>
              <a:gd name="connsiteX5" fmla="*/ 4271684 w 5927668"/>
              <a:gd name="connsiteY5" fmla="*/ 5587852 h 5596320"/>
              <a:gd name="connsiteX6" fmla="*/ 8979 w 5927668"/>
              <a:gd name="connsiteY6" fmla="*/ 5596320 h 5596320"/>
              <a:gd name="connsiteX7" fmla="*/ 514 w 5927668"/>
              <a:gd name="connsiteY7" fmla="*/ 2048786 h 5596320"/>
              <a:gd name="connsiteX0" fmla="*/ 514 w 5927668"/>
              <a:gd name="connsiteY0" fmla="*/ 2052035 h 5599569"/>
              <a:gd name="connsiteX1" fmla="*/ 1604682 w 5927668"/>
              <a:gd name="connsiteY1" fmla="*/ 511100 h 5599569"/>
              <a:gd name="connsiteX2" fmla="*/ 3708911 w 5927668"/>
              <a:gd name="connsiteY2" fmla="*/ 87765 h 5599569"/>
              <a:gd name="connsiteX3" fmla="*/ 5918184 w 5927668"/>
              <a:gd name="connsiteY3" fmla="*/ 2576968 h 5599569"/>
              <a:gd name="connsiteX4" fmla="*/ 5453046 w 5927668"/>
              <a:gd name="connsiteY4" fmla="*/ 4354966 h 5599569"/>
              <a:gd name="connsiteX5" fmla="*/ 4271684 w 5927668"/>
              <a:gd name="connsiteY5" fmla="*/ 5591101 h 5599569"/>
              <a:gd name="connsiteX6" fmla="*/ 8979 w 5927668"/>
              <a:gd name="connsiteY6" fmla="*/ 5599569 h 5599569"/>
              <a:gd name="connsiteX7" fmla="*/ 514 w 5927668"/>
              <a:gd name="connsiteY7" fmla="*/ 2052035 h 5599569"/>
              <a:gd name="connsiteX0" fmla="*/ 514 w 5927668"/>
              <a:gd name="connsiteY0" fmla="*/ 2074393 h 5621927"/>
              <a:gd name="connsiteX1" fmla="*/ 1604682 w 5927668"/>
              <a:gd name="connsiteY1" fmla="*/ 533458 h 5621927"/>
              <a:gd name="connsiteX2" fmla="*/ 3734311 w 5927668"/>
              <a:gd name="connsiteY2" fmla="*/ 84723 h 5621927"/>
              <a:gd name="connsiteX3" fmla="*/ 5918184 w 5927668"/>
              <a:gd name="connsiteY3" fmla="*/ 2599326 h 5621927"/>
              <a:gd name="connsiteX4" fmla="*/ 5453046 w 5927668"/>
              <a:gd name="connsiteY4" fmla="*/ 4377324 h 5621927"/>
              <a:gd name="connsiteX5" fmla="*/ 4271684 w 5927668"/>
              <a:gd name="connsiteY5" fmla="*/ 5613459 h 5621927"/>
              <a:gd name="connsiteX6" fmla="*/ 8979 w 5927668"/>
              <a:gd name="connsiteY6" fmla="*/ 5621927 h 5621927"/>
              <a:gd name="connsiteX7" fmla="*/ 514 w 5927668"/>
              <a:gd name="connsiteY7" fmla="*/ 2074393 h 5621927"/>
              <a:gd name="connsiteX0" fmla="*/ 514 w 5927668"/>
              <a:gd name="connsiteY0" fmla="*/ 2057188 h 5604722"/>
              <a:gd name="connsiteX1" fmla="*/ 1604682 w 5927668"/>
              <a:gd name="connsiteY1" fmla="*/ 516253 h 5604722"/>
              <a:gd name="connsiteX2" fmla="*/ 3734311 w 5927668"/>
              <a:gd name="connsiteY2" fmla="*/ 67518 h 5604722"/>
              <a:gd name="connsiteX3" fmla="*/ 5918184 w 5927668"/>
              <a:gd name="connsiteY3" fmla="*/ 2582121 h 5604722"/>
              <a:gd name="connsiteX4" fmla="*/ 5453046 w 5927668"/>
              <a:gd name="connsiteY4" fmla="*/ 4360119 h 5604722"/>
              <a:gd name="connsiteX5" fmla="*/ 4271684 w 5927668"/>
              <a:gd name="connsiteY5" fmla="*/ 5596254 h 5604722"/>
              <a:gd name="connsiteX6" fmla="*/ 8979 w 5927668"/>
              <a:gd name="connsiteY6" fmla="*/ 5604722 h 5604722"/>
              <a:gd name="connsiteX7" fmla="*/ 514 w 5927668"/>
              <a:gd name="connsiteY7" fmla="*/ 2057188 h 5604722"/>
              <a:gd name="connsiteX0" fmla="*/ 514 w 5927668"/>
              <a:gd name="connsiteY0" fmla="*/ 2057188 h 5604722"/>
              <a:gd name="connsiteX1" fmla="*/ 1604682 w 5927668"/>
              <a:gd name="connsiteY1" fmla="*/ 516253 h 5604722"/>
              <a:gd name="connsiteX2" fmla="*/ 3734311 w 5927668"/>
              <a:gd name="connsiteY2" fmla="*/ 67518 h 5604722"/>
              <a:gd name="connsiteX3" fmla="*/ 5918184 w 5927668"/>
              <a:gd name="connsiteY3" fmla="*/ 2582121 h 5604722"/>
              <a:gd name="connsiteX4" fmla="*/ 5453046 w 5927668"/>
              <a:gd name="connsiteY4" fmla="*/ 4360119 h 5604722"/>
              <a:gd name="connsiteX5" fmla="*/ 4271684 w 5927668"/>
              <a:gd name="connsiteY5" fmla="*/ 5596254 h 5604722"/>
              <a:gd name="connsiteX6" fmla="*/ 8979 w 5927668"/>
              <a:gd name="connsiteY6" fmla="*/ 5604722 h 5604722"/>
              <a:gd name="connsiteX7" fmla="*/ 514 w 5927668"/>
              <a:gd name="connsiteY7" fmla="*/ 2057188 h 5604722"/>
              <a:gd name="connsiteX0" fmla="*/ 514 w 5927668"/>
              <a:gd name="connsiteY0" fmla="*/ 2060172 h 5607706"/>
              <a:gd name="connsiteX1" fmla="*/ 1604682 w 5927668"/>
              <a:gd name="connsiteY1" fmla="*/ 519237 h 5607706"/>
              <a:gd name="connsiteX2" fmla="*/ 3734311 w 5927668"/>
              <a:gd name="connsiteY2" fmla="*/ 70502 h 5607706"/>
              <a:gd name="connsiteX3" fmla="*/ 5918184 w 5927668"/>
              <a:gd name="connsiteY3" fmla="*/ 2585105 h 5607706"/>
              <a:gd name="connsiteX4" fmla="*/ 5453046 w 5927668"/>
              <a:gd name="connsiteY4" fmla="*/ 4363103 h 5607706"/>
              <a:gd name="connsiteX5" fmla="*/ 4271684 w 5927668"/>
              <a:gd name="connsiteY5" fmla="*/ 5599238 h 5607706"/>
              <a:gd name="connsiteX6" fmla="*/ 8979 w 5927668"/>
              <a:gd name="connsiteY6" fmla="*/ 5607706 h 5607706"/>
              <a:gd name="connsiteX7" fmla="*/ 514 w 5927668"/>
              <a:gd name="connsiteY7" fmla="*/ 2060172 h 5607706"/>
              <a:gd name="connsiteX0" fmla="*/ 514 w 5927668"/>
              <a:gd name="connsiteY0" fmla="*/ 2063371 h 5610905"/>
              <a:gd name="connsiteX1" fmla="*/ 1604682 w 5927668"/>
              <a:gd name="connsiteY1" fmla="*/ 522436 h 5610905"/>
              <a:gd name="connsiteX2" fmla="*/ 3734311 w 5927668"/>
              <a:gd name="connsiteY2" fmla="*/ 73701 h 5610905"/>
              <a:gd name="connsiteX3" fmla="*/ 5918184 w 5927668"/>
              <a:gd name="connsiteY3" fmla="*/ 2588304 h 5610905"/>
              <a:gd name="connsiteX4" fmla="*/ 5453046 w 5927668"/>
              <a:gd name="connsiteY4" fmla="*/ 4366302 h 5610905"/>
              <a:gd name="connsiteX5" fmla="*/ 4271684 w 5927668"/>
              <a:gd name="connsiteY5" fmla="*/ 5602437 h 5610905"/>
              <a:gd name="connsiteX6" fmla="*/ 8979 w 5927668"/>
              <a:gd name="connsiteY6" fmla="*/ 5610905 h 5610905"/>
              <a:gd name="connsiteX7" fmla="*/ 514 w 5927668"/>
              <a:gd name="connsiteY7" fmla="*/ 2063371 h 5610905"/>
              <a:gd name="connsiteX0" fmla="*/ 514 w 5960614"/>
              <a:gd name="connsiteY0" fmla="*/ 2063371 h 5610905"/>
              <a:gd name="connsiteX1" fmla="*/ 1604682 w 5960614"/>
              <a:gd name="connsiteY1" fmla="*/ 522436 h 5610905"/>
              <a:gd name="connsiteX2" fmla="*/ 3734311 w 5960614"/>
              <a:gd name="connsiteY2" fmla="*/ 73701 h 5610905"/>
              <a:gd name="connsiteX3" fmla="*/ 5952050 w 5960614"/>
              <a:gd name="connsiteY3" fmla="*/ 2588304 h 5610905"/>
              <a:gd name="connsiteX4" fmla="*/ 5453046 w 5960614"/>
              <a:gd name="connsiteY4" fmla="*/ 4366302 h 5610905"/>
              <a:gd name="connsiteX5" fmla="*/ 4271684 w 5960614"/>
              <a:gd name="connsiteY5" fmla="*/ 5602437 h 5610905"/>
              <a:gd name="connsiteX6" fmla="*/ 8979 w 5960614"/>
              <a:gd name="connsiteY6" fmla="*/ 5610905 h 5610905"/>
              <a:gd name="connsiteX7" fmla="*/ 514 w 5960614"/>
              <a:gd name="connsiteY7" fmla="*/ 2063371 h 5610905"/>
              <a:gd name="connsiteX0" fmla="*/ 514 w 5960614"/>
              <a:gd name="connsiteY0" fmla="*/ 2049423 h 5596957"/>
              <a:gd name="connsiteX1" fmla="*/ 1604682 w 5960614"/>
              <a:gd name="connsiteY1" fmla="*/ 508488 h 5596957"/>
              <a:gd name="connsiteX2" fmla="*/ 3734311 w 5960614"/>
              <a:gd name="connsiteY2" fmla="*/ 59753 h 5596957"/>
              <a:gd name="connsiteX3" fmla="*/ 5952050 w 5960614"/>
              <a:gd name="connsiteY3" fmla="*/ 2574356 h 5596957"/>
              <a:gd name="connsiteX4" fmla="*/ 5453046 w 5960614"/>
              <a:gd name="connsiteY4" fmla="*/ 4352354 h 5596957"/>
              <a:gd name="connsiteX5" fmla="*/ 4271684 w 5960614"/>
              <a:gd name="connsiteY5" fmla="*/ 5588489 h 5596957"/>
              <a:gd name="connsiteX6" fmla="*/ 8979 w 5960614"/>
              <a:gd name="connsiteY6" fmla="*/ 5596957 h 5596957"/>
              <a:gd name="connsiteX7" fmla="*/ 514 w 5960614"/>
              <a:gd name="connsiteY7" fmla="*/ 2049423 h 5596957"/>
              <a:gd name="connsiteX0" fmla="*/ 514 w 5961260"/>
              <a:gd name="connsiteY0" fmla="*/ 2049423 h 5596957"/>
              <a:gd name="connsiteX1" fmla="*/ 1604682 w 5961260"/>
              <a:gd name="connsiteY1" fmla="*/ 508488 h 5596957"/>
              <a:gd name="connsiteX2" fmla="*/ 3734311 w 5961260"/>
              <a:gd name="connsiteY2" fmla="*/ 59753 h 5596957"/>
              <a:gd name="connsiteX3" fmla="*/ 5952050 w 5961260"/>
              <a:gd name="connsiteY3" fmla="*/ 2574356 h 5596957"/>
              <a:gd name="connsiteX4" fmla="*/ 5453046 w 5961260"/>
              <a:gd name="connsiteY4" fmla="*/ 4352354 h 5596957"/>
              <a:gd name="connsiteX5" fmla="*/ 4271684 w 5961260"/>
              <a:gd name="connsiteY5" fmla="*/ 5588489 h 5596957"/>
              <a:gd name="connsiteX6" fmla="*/ 8979 w 5961260"/>
              <a:gd name="connsiteY6" fmla="*/ 5596957 h 5596957"/>
              <a:gd name="connsiteX7" fmla="*/ 514 w 5961260"/>
              <a:gd name="connsiteY7" fmla="*/ 2049423 h 5596957"/>
              <a:gd name="connsiteX0" fmla="*/ 514 w 5962561"/>
              <a:gd name="connsiteY0" fmla="*/ 2049423 h 5596957"/>
              <a:gd name="connsiteX1" fmla="*/ 1604682 w 5962561"/>
              <a:gd name="connsiteY1" fmla="*/ 508488 h 5596957"/>
              <a:gd name="connsiteX2" fmla="*/ 3734311 w 5962561"/>
              <a:gd name="connsiteY2" fmla="*/ 59753 h 5596957"/>
              <a:gd name="connsiteX3" fmla="*/ 5952050 w 5962561"/>
              <a:gd name="connsiteY3" fmla="*/ 2574356 h 5596957"/>
              <a:gd name="connsiteX4" fmla="*/ 5453046 w 5962561"/>
              <a:gd name="connsiteY4" fmla="*/ 4352354 h 5596957"/>
              <a:gd name="connsiteX5" fmla="*/ 4271684 w 5962561"/>
              <a:gd name="connsiteY5" fmla="*/ 5588489 h 5596957"/>
              <a:gd name="connsiteX6" fmla="*/ 8979 w 5962561"/>
              <a:gd name="connsiteY6" fmla="*/ 5596957 h 5596957"/>
              <a:gd name="connsiteX7" fmla="*/ 514 w 5962561"/>
              <a:gd name="connsiteY7" fmla="*/ 2049423 h 5596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962561" h="5596957">
                <a:moveTo>
                  <a:pt x="514" y="2049423"/>
                </a:moveTo>
                <a:cubicBezTo>
                  <a:pt x="3998" y="2031078"/>
                  <a:pt x="1075516" y="890900"/>
                  <a:pt x="1604682" y="508488"/>
                </a:cubicBezTo>
                <a:cubicBezTo>
                  <a:pt x="2133848" y="126076"/>
                  <a:pt x="2768450" y="-119458"/>
                  <a:pt x="3734311" y="59753"/>
                </a:cubicBezTo>
                <a:cubicBezTo>
                  <a:pt x="5275906" y="365965"/>
                  <a:pt x="5869544" y="1740389"/>
                  <a:pt x="5952050" y="2574356"/>
                </a:cubicBezTo>
                <a:cubicBezTo>
                  <a:pt x="6014140" y="3412555"/>
                  <a:pt x="5795196" y="3875399"/>
                  <a:pt x="5453046" y="4352354"/>
                </a:cubicBezTo>
                <a:cubicBezTo>
                  <a:pt x="5449562" y="4355176"/>
                  <a:pt x="4349294" y="5592722"/>
                  <a:pt x="4271684" y="5588489"/>
                </a:cubicBezTo>
                <a:cubicBezTo>
                  <a:pt x="4194074" y="5584256"/>
                  <a:pt x="-11526" y="5567324"/>
                  <a:pt x="8979" y="5596957"/>
                </a:cubicBezTo>
                <a:cubicBezTo>
                  <a:pt x="12552" y="5567323"/>
                  <a:pt x="-2970" y="2067768"/>
                  <a:pt x="514" y="2049423"/>
                </a:cubicBezTo>
                <a:close/>
              </a:path>
            </a:pathLst>
          </a:custGeom>
        </p:spPr>
        <p:txBody>
          <a:bodyPr/>
          <a:lstStyle/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5B0E33D3-7C3A-AAAF-6687-9E301C130B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029276"/>
            <a:ext cx="12191999" cy="8300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4098E5A5-1FEF-0456-49D7-6D255CA809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903" y="6273034"/>
            <a:ext cx="1476080" cy="320887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0635E1D2-F589-8280-9C29-843F7D1644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328588" y="6040612"/>
            <a:ext cx="863411" cy="827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9843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isältö + kaavio/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E995FE-29D7-24FC-6080-F62130D15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Autofit/>
          </a:bodyPr>
          <a:lstStyle>
            <a:lvl1pPr>
              <a:lnSpc>
                <a:spcPct val="114000"/>
              </a:lnSpc>
              <a:defRPr sz="2800">
                <a:solidFill>
                  <a:schemeClr val="accent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BC24043-65EA-E607-FC45-2046A5D7D9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22226"/>
            <a:ext cx="3932237" cy="3746761"/>
          </a:xfrm>
        </p:spPr>
        <p:txBody>
          <a:bodyPr>
            <a:noAutofit/>
          </a:bodyPr>
          <a:lstStyle>
            <a:lvl1pPr marL="0" indent="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D8D0EC5-03D1-2D84-5B19-FCD24A8858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lnSpc>
                <a:spcPct val="114000"/>
              </a:lnSpc>
              <a:spcAft>
                <a:spcPts val="600"/>
              </a:spcAft>
              <a:buFontTx/>
              <a:buNone/>
              <a:defRPr sz="1800"/>
            </a:lvl1pPr>
            <a:lvl2pPr>
              <a:lnSpc>
                <a:spcPct val="100000"/>
              </a:lnSpc>
              <a:spcAft>
                <a:spcPts val="600"/>
              </a:spcAft>
              <a:defRPr sz="1600" b="1"/>
            </a:lvl2pPr>
            <a:lvl3pPr>
              <a:defRPr sz="1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F5C183C7-65E3-8B33-F18F-31D377DCA5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903" y="6273034"/>
            <a:ext cx="1476080" cy="320887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11D2C44E-DC99-5B1B-64CC-7E25302766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328588" y="6040612"/>
            <a:ext cx="863411" cy="827435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AA53C3E3-3C30-CDA9-60D4-8F86F789A8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63903" y="6030564"/>
            <a:ext cx="109650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349776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500163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äätös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6A8755B3-C14B-0911-6C24-4CAAC63494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57229" y="5251486"/>
            <a:ext cx="3919311" cy="852024"/>
          </a:xfrm>
          <a:prstGeom prst="rect">
            <a:avLst/>
          </a:prstGeom>
        </p:spPr>
      </p:pic>
      <p:sp>
        <p:nvSpPr>
          <p:cNvPr id="15" name="Kuvan paikkamerkki 14">
            <a:extLst>
              <a:ext uri="{FF2B5EF4-FFF2-40B4-BE49-F238E27FC236}">
                <a16:creationId xmlns:a16="http://schemas.microsoft.com/office/drawing/2014/main" id="{B6021E95-7B4A-3D38-0D0B-BC00B9274D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2192000" cy="5448299"/>
          </a:xfrm>
          <a:custGeom>
            <a:avLst/>
            <a:gdLst>
              <a:gd name="connsiteX0" fmla="*/ 0 w 12192000"/>
              <a:gd name="connsiteY0" fmla="*/ 0 h 4959385"/>
              <a:gd name="connsiteX1" fmla="*/ 12192000 w 12192000"/>
              <a:gd name="connsiteY1" fmla="*/ 0 h 4959385"/>
              <a:gd name="connsiteX2" fmla="*/ 12192000 w 12192000"/>
              <a:gd name="connsiteY2" fmla="*/ 4959385 h 4959385"/>
              <a:gd name="connsiteX3" fmla="*/ 12154326 w 12192000"/>
              <a:gd name="connsiteY3" fmla="*/ 4945010 h 4959385"/>
              <a:gd name="connsiteX4" fmla="*/ 6096000 w 12192000"/>
              <a:gd name="connsiteY4" fmla="*/ 4058758 h 4959385"/>
              <a:gd name="connsiteX5" fmla="*/ 37674 w 12192000"/>
              <a:gd name="connsiteY5" fmla="*/ 4945010 h 4959385"/>
              <a:gd name="connsiteX6" fmla="*/ 0 w 12192000"/>
              <a:gd name="connsiteY6" fmla="*/ 4959385 h 49593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4959385">
                <a:moveTo>
                  <a:pt x="0" y="0"/>
                </a:moveTo>
                <a:lnTo>
                  <a:pt x="12192000" y="0"/>
                </a:lnTo>
                <a:lnTo>
                  <a:pt x="12192000" y="4959385"/>
                </a:lnTo>
                <a:lnTo>
                  <a:pt x="12154326" y="4945010"/>
                </a:lnTo>
                <a:cubicBezTo>
                  <a:pt x="10657151" y="4400567"/>
                  <a:pt x="8497347" y="4058758"/>
                  <a:pt x="6096000" y="4058758"/>
                </a:cubicBezTo>
                <a:cubicBezTo>
                  <a:pt x="3694653" y="4058758"/>
                  <a:pt x="1534850" y="4400567"/>
                  <a:pt x="37674" y="4945010"/>
                </a:cubicBezTo>
                <a:lnTo>
                  <a:pt x="0" y="495938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4650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Otsikkodia 3 lil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32CDD9-6A6B-060A-E326-81911A6D7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ctr">
              <a:lnSpc>
                <a:spcPct val="114000"/>
              </a:lnSpc>
              <a:defRPr sz="6000"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4D42E699-2A7B-40E4-E021-4BAD7B3471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903" y="6273034"/>
            <a:ext cx="1476080" cy="320887"/>
          </a:xfrm>
          <a:prstGeom prst="rect">
            <a:avLst/>
          </a:prstGeom>
        </p:spPr>
      </p:pic>
      <p:pic>
        <p:nvPicPr>
          <p:cNvPr id="4" name="Kuva 3">
            <a:extLst>
              <a:ext uri="{FF2B5EF4-FFF2-40B4-BE49-F238E27FC236}">
                <a16:creationId xmlns:a16="http://schemas.microsoft.com/office/drawing/2014/main" id="{461EC8B9-A717-20B5-68A2-6521E8CB2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328588" y="6040612"/>
            <a:ext cx="863411" cy="827435"/>
          </a:xfrm>
          <a:prstGeom prst="rect">
            <a:avLst/>
          </a:prstGeom>
        </p:spPr>
      </p:pic>
      <p:cxnSp>
        <p:nvCxnSpPr>
          <p:cNvPr id="5" name="Suora yhdysviiva 4">
            <a:extLst>
              <a:ext uri="{FF2B5EF4-FFF2-40B4-BE49-F238E27FC236}">
                <a16:creationId xmlns:a16="http://schemas.microsoft.com/office/drawing/2014/main" id="{F23B061C-5AA5-45DE-1953-18EE0C7711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63903" y="6030564"/>
            <a:ext cx="109650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9935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A13D06-995E-F5FC-AB32-28DEC77317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5CDAC08-F67A-1F11-9137-B7AA71ECA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58261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Sitaattinosto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6F1C5F8-55C1-B442-CCB6-2FEBD5662D22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2352750" y="2072302"/>
            <a:ext cx="6218494" cy="262027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 sz="36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2800" b="1"/>
            </a:lvl2pPr>
            <a:lvl3pPr marL="914400" indent="0">
              <a:buFontTx/>
              <a:buNone/>
              <a:defRPr sz="2800" b="1"/>
            </a:lvl3pPr>
            <a:lvl4pPr marL="1371600" indent="0">
              <a:buFontTx/>
              <a:buNone/>
              <a:defRPr sz="2800" b="1"/>
            </a:lvl4pPr>
            <a:lvl5pPr marL="1828800" indent="0">
              <a:buFontTx/>
              <a:buNone/>
              <a:defRPr sz="2800" b="1"/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Sitaattinosto</a:t>
            </a:r>
            <a:br>
              <a:rPr lang="fi-FI" dirty="0"/>
            </a:br>
            <a:r>
              <a:rPr lang="fi-FI" dirty="0"/>
              <a:t>Muokkaa tekstin perustyylejä napsauttamalla</a:t>
            </a:r>
          </a:p>
        </p:txBody>
      </p:sp>
      <p:sp>
        <p:nvSpPr>
          <p:cNvPr id="13" name="Sisällön paikkamerkki 3">
            <a:extLst>
              <a:ext uri="{FF2B5EF4-FFF2-40B4-BE49-F238E27FC236}">
                <a16:creationId xmlns:a16="http://schemas.microsoft.com/office/drawing/2014/main" id="{D2EE39BB-B291-74D1-2AAC-59A66D31B739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2352750" y="4785697"/>
            <a:ext cx="3429633" cy="563128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400">
                <a:solidFill>
                  <a:schemeClr val="bg2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fi-FI" dirty="0"/>
              <a:t>Sitaatin lähde / tekstin lisätieto </a:t>
            </a:r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86ABE5BD-E70B-C58A-8D5B-A5A585E6A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89742" y="1250765"/>
            <a:ext cx="904184" cy="693621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9EC27A96-03F6-2E75-A770-DBE1D73ADA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988440" y="2974789"/>
            <a:ext cx="4203560" cy="3903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339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Sitaattinosto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6F1C5F8-55C1-B442-CCB6-2FEBD5662D22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2352750" y="2072302"/>
            <a:ext cx="6218494" cy="2620277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36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2800" b="1"/>
            </a:lvl2pPr>
            <a:lvl3pPr marL="914400" indent="0">
              <a:buFontTx/>
              <a:buNone/>
              <a:defRPr sz="2800" b="1"/>
            </a:lvl3pPr>
            <a:lvl4pPr marL="1371600" indent="0">
              <a:buFontTx/>
              <a:buNone/>
              <a:defRPr sz="2800" b="1"/>
            </a:lvl4pPr>
            <a:lvl5pPr marL="1828800" indent="0">
              <a:buFontTx/>
              <a:buNone/>
              <a:defRPr sz="2800" b="1"/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Sitaattinosto</a:t>
            </a:r>
            <a:br>
              <a:rPr lang="fi-FI" dirty="0"/>
            </a:br>
            <a:r>
              <a:rPr lang="fi-FI" dirty="0"/>
              <a:t>Muokkaa tekstin perustyylejä napsauttamalla</a:t>
            </a:r>
          </a:p>
        </p:txBody>
      </p:sp>
      <p:sp>
        <p:nvSpPr>
          <p:cNvPr id="13" name="Sisällön paikkamerkki 3">
            <a:extLst>
              <a:ext uri="{FF2B5EF4-FFF2-40B4-BE49-F238E27FC236}">
                <a16:creationId xmlns:a16="http://schemas.microsoft.com/office/drawing/2014/main" id="{D2EE39BB-B291-74D1-2AAC-59A66D31B739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2352750" y="4785697"/>
            <a:ext cx="3429633" cy="563128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fi-FI" dirty="0"/>
              <a:t>Sitaatin lähde / tekstin lisätieto </a:t>
            </a:r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86ABE5BD-E70B-C58A-8D5B-A5A585E6A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89742" y="1250765"/>
            <a:ext cx="904184" cy="693621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9EC27A96-03F6-2E75-A770-DBE1D73ADA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988440" y="2974789"/>
            <a:ext cx="4203560" cy="3903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824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Sitaattinosto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6F1C5F8-55C1-B442-CCB6-2FEBD5662D22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2352750" y="2072302"/>
            <a:ext cx="6218494" cy="2620277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 sz="2800" b="1"/>
            </a:lvl2pPr>
            <a:lvl3pPr marL="914400" indent="0">
              <a:buFontTx/>
              <a:buNone/>
              <a:defRPr sz="2800" b="1"/>
            </a:lvl3pPr>
            <a:lvl4pPr marL="1371600" indent="0">
              <a:buFontTx/>
              <a:buNone/>
              <a:defRPr sz="2800" b="1"/>
            </a:lvl4pPr>
            <a:lvl5pPr marL="1828800" indent="0">
              <a:buFontTx/>
              <a:buNone/>
              <a:defRPr sz="2800" b="1"/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Sitaattinosto</a:t>
            </a:r>
            <a:br>
              <a:rPr lang="fi-FI" dirty="0"/>
            </a:br>
            <a:r>
              <a:rPr lang="fi-FI" dirty="0"/>
              <a:t>Muokkaa tekstin perustyylejä napsauttamalla</a:t>
            </a:r>
          </a:p>
        </p:txBody>
      </p:sp>
      <p:sp>
        <p:nvSpPr>
          <p:cNvPr id="13" name="Sisällön paikkamerkki 3">
            <a:extLst>
              <a:ext uri="{FF2B5EF4-FFF2-40B4-BE49-F238E27FC236}">
                <a16:creationId xmlns:a16="http://schemas.microsoft.com/office/drawing/2014/main" id="{D2EE39BB-B291-74D1-2AAC-59A66D31B739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2352750" y="4785697"/>
            <a:ext cx="3429633" cy="563128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fi-FI" dirty="0"/>
              <a:t>Sitaatin lähde / tekstin lisätieto </a:t>
            </a:r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86ABE5BD-E70B-C58A-8D5B-A5A585E6A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89742" y="1250765"/>
            <a:ext cx="904184" cy="693621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9EC27A96-03F6-2E75-A770-DBE1D73ADA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988440" y="2974789"/>
            <a:ext cx="4203560" cy="3903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050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_Sitaattinost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6F1C5F8-55C1-B442-CCB6-2FEBD5662D22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2352750" y="2072302"/>
            <a:ext cx="6218494" cy="2620277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3600" b="1">
                <a:solidFill>
                  <a:srgbClr val="064E38"/>
                </a:solidFill>
              </a:defRPr>
            </a:lvl1pPr>
            <a:lvl2pPr marL="457200" indent="0">
              <a:buFontTx/>
              <a:buNone/>
              <a:defRPr sz="2800" b="1"/>
            </a:lvl2pPr>
            <a:lvl3pPr marL="914400" indent="0">
              <a:buFontTx/>
              <a:buNone/>
              <a:defRPr sz="2800" b="1"/>
            </a:lvl3pPr>
            <a:lvl4pPr marL="1371600" indent="0">
              <a:buFontTx/>
              <a:buNone/>
              <a:defRPr sz="2800" b="1"/>
            </a:lvl4pPr>
            <a:lvl5pPr marL="1828800" indent="0">
              <a:buFontTx/>
              <a:buNone/>
              <a:defRPr sz="2800" b="1"/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Sitaattinosto</a:t>
            </a:r>
            <a:br>
              <a:rPr lang="fi-FI" dirty="0"/>
            </a:br>
            <a:r>
              <a:rPr lang="fi-FI" dirty="0"/>
              <a:t>Muokkaa tekstin perustyylejä napsauttamalla</a:t>
            </a:r>
          </a:p>
        </p:txBody>
      </p:sp>
      <p:sp>
        <p:nvSpPr>
          <p:cNvPr id="13" name="Sisällön paikkamerkki 3">
            <a:extLst>
              <a:ext uri="{FF2B5EF4-FFF2-40B4-BE49-F238E27FC236}">
                <a16:creationId xmlns:a16="http://schemas.microsoft.com/office/drawing/2014/main" id="{D2EE39BB-B291-74D1-2AAC-59A66D31B739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2352750" y="4785697"/>
            <a:ext cx="3429633" cy="563128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400">
                <a:solidFill>
                  <a:srgbClr val="064E38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fi-FI" dirty="0"/>
              <a:t>Sitaatin lähde / tekstin lisätieto </a:t>
            </a:r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86ABE5BD-E70B-C58A-8D5B-A5A585E6A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89742" y="1250765"/>
            <a:ext cx="904184" cy="693621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9EC27A96-03F6-2E75-A770-DBE1D73ADA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988440" y="2974789"/>
            <a:ext cx="4203560" cy="3903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946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6860E09-EF44-7487-7B48-7426502AE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noProof="0" dirty="0"/>
              <a:t>Muokkaa </a:t>
            </a:r>
            <a:r>
              <a:rPr lang="fi-FI" noProof="0" dirty="0" err="1"/>
              <a:t>ots</a:t>
            </a:r>
            <a:r>
              <a:rPr lang="fi-FI" noProof="0" dirty="0"/>
              <a:t>. </a:t>
            </a:r>
            <a:r>
              <a:rPr lang="fi-FI" noProof="0" dirty="0" err="1"/>
              <a:t>perustyyl</a:t>
            </a:r>
            <a:r>
              <a:rPr lang="fi-FI" noProof="0" dirty="0"/>
              <a:t>. </a:t>
            </a:r>
            <a:r>
              <a:rPr lang="fi-FI" noProof="0" dirty="0" err="1"/>
              <a:t>napsautt</a:t>
            </a:r>
            <a:r>
              <a:rPr lang="fi-FI" noProof="0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7D5DF51-460B-3A12-51ED-F04522144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i-FI" noProof="0" dirty="0"/>
              <a:t>Muokkaa tekstin perustyylejä napsauttamalla</a:t>
            </a:r>
          </a:p>
          <a:p>
            <a:pPr lvl="1"/>
            <a:r>
              <a:rPr lang="fi-FI" noProof="0" dirty="0"/>
              <a:t>toinen taso</a:t>
            </a:r>
          </a:p>
          <a:p>
            <a:pPr lvl="2"/>
            <a:r>
              <a:rPr lang="fi-FI" noProof="0" dirty="0"/>
              <a:t>kolmas taso</a:t>
            </a:r>
          </a:p>
          <a:p>
            <a:pPr lvl="3"/>
            <a:r>
              <a:rPr lang="fi-FI" noProof="0" dirty="0"/>
              <a:t>neljäs taso</a:t>
            </a:r>
          </a:p>
          <a:p>
            <a:pPr lvl="4"/>
            <a:r>
              <a:rPr lang="fi-FI" noProof="0" dirty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403339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98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  <p:sldLayoutId id="2147483678" r:id="rId19"/>
    <p:sldLayoutId id="2147483679" r:id="rId20"/>
    <p:sldLayoutId id="2147483680" r:id="rId21"/>
    <p:sldLayoutId id="2147483699" r:id="rId22"/>
    <p:sldLayoutId id="2147483681" r:id="rId23"/>
    <p:sldLayoutId id="2147483683" r:id="rId24"/>
    <p:sldLayoutId id="2147483684" r:id="rId25"/>
    <p:sldLayoutId id="2147483686" r:id="rId26"/>
    <p:sldLayoutId id="2147483685" r:id="rId27"/>
    <p:sldLayoutId id="2147483687" r:id="rId28"/>
    <p:sldLayoutId id="2147483688" r:id="rId29"/>
    <p:sldLayoutId id="2147483689" r:id="rId30"/>
    <p:sldLayoutId id="2147483690" r:id="rId31"/>
    <p:sldLayoutId id="2147483691" r:id="rId32"/>
    <p:sldLayoutId id="2147483692" r:id="rId33"/>
    <p:sldLayoutId id="2147483694" r:id="rId34"/>
    <p:sldLayoutId id="2147483695" r:id="rId35"/>
    <p:sldLayoutId id="2147483696" r:id="rId36"/>
    <p:sldLayoutId id="2147483693" r:id="rId37"/>
    <p:sldLayoutId id="2147483697" r:id="rId38"/>
  </p:sldLayoutIdLst>
  <p:txStyles>
    <p:titleStyle>
      <a:lvl1pPr algn="l" defTabSz="914400" rtl="0" eaLnBrk="1" latinLnBrk="0" hangingPunct="1">
        <a:lnSpc>
          <a:spcPct val="114000"/>
        </a:lnSpc>
        <a:spcBef>
          <a:spcPct val="0"/>
        </a:spcBef>
        <a:spcAft>
          <a:spcPts val="600"/>
        </a:spcAft>
        <a:buNone/>
        <a:defRPr sz="3600" b="1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4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sv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AEC0C7-25ED-6A89-959A-314E2EC3B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86" y="418737"/>
            <a:ext cx="10672985" cy="550452"/>
          </a:xfrm>
        </p:spPr>
        <p:txBody>
          <a:bodyPr/>
          <a:lstStyle/>
          <a:p>
            <a:r>
              <a:rPr lang="fi-FI" sz="2800" dirty="0"/>
              <a:t>Tuetun kotiutumisen toimintamalli</a:t>
            </a:r>
            <a:endParaRPr lang="fi-FI" sz="2800" b="0" dirty="0"/>
          </a:p>
        </p:txBody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5C6297CA-985B-EDEC-D2A6-C509FE825584}"/>
              </a:ext>
            </a:extLst>
          </p:cNvPr>
          <p:cNvSpPr/>
          <p:nvPr/>
        </p:nvSpPr>
        <p:spPr>
          <a:xfrm>
            <a:off x="2614835" y="1127290"/>
            <a:ext cx="2956844" cy="5084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Jakson alussa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63349C35-3E24-D125-FCCD-D6658F6CBB25}"/>
              </a:ext>
            </a:extLst>
          </p:cNvPr>
          <p:cNvSpPr/>
          <p:nvPr/>
        </p:nvSpPr>
        <p:spPr>
          <a:xfrm>
            <a:off x="5666751" y="1127290"/>
            <a:ext cx="2956844" cy="5084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Jakson aikana</a:t>
            </a:r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645CD167-B61E-E791-EEF6-B8298B85B609}"/>
              </a:ext>
            </a:extLst>
          </p:cNvPr>
          <p:cNvSpPr/>
          <p:nvPr/>
        </p:nvSpPr>
        <p:spPr>
          <a:xfrm>
            <a:off x="8714930" y="1127290"/>
            <a:ext cx="2956844" cy="5084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Jakson lopussa</a:t>
            </a:r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ECEDB6D9-7458-1222-399D-CB0D12FF5DD1}"/>
              </a:ext>
            </a:extLst>
          </p:cNvPr>
          <p:cNvSpPr/>
          <p:nvPr/>
        </p:nvSpPr>
        <p:spPr>
          <a:xfrm>
            <a:off x="418744" y="1105924"/>
            <a:ext cx="1794437" cy="6580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Ennen jaksoa</a:t>
            </a:r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B48B2D98-F15E-C64B-905A-67B38EBF0541}"/>
              </a:ext>
            </a:extLst>
          </p:cNvPr>
          <p:cNvSpPr/>
          <p:nvPr/>
        </p:nvSpPr>
        <p:spPr>
          <a:xfrm>
            <a:off x="418744" y="2049013"/>
            <a:ext cx="2101019" cy="1482695"/>
          </a:xfrm>
          <a:prstGeom prst="rect">
            <a:avLst/>
          </a:prstGeom>
          <a:noFill/>
          <a:ln w="28575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100" b="1" dirty="0">
                <a:solidFill>
                  <a:schemeClr val="tx1"/>
                </a:solidFill>
              </a:rPr>
              <a:t>Ota vastaan tieto asiakkaan kotiutumisesta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>
                <a:solidFill>
                  <a:schemeClr val="tx1"/>
                </a:solidFill>
              </a:rPr>
              <a:t>Sovi asiakkaan käyntien aloitusajankohta kotiuttavan yksikön kanssa.</a:t>
            </a: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59340F7D-DFB0-659C-1511-33593E71B2E4}"/>
              </a:ext>
            </a:extLst>
          </p:cNvPr>
          <p:cNvSpPr/>
          <p:nvPr/>
        </p:nvSpPr>
        <p:spPr>
          <a:xfrm>
            <a:off x="418744" y="3704134"/>
            <a:ext cx="2101018" cy="21620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100" b="1" dirty="0">
                <a:solidFill>
                  <a:schemeClr val="tx1"/>
                </a:solidFill>
              </a:rPr>
              <a:t>Suunnittele asiakkaan käyntien aloitus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>
                <a:solidFill>
                  <a:schemeClr val="tx1"/>
                </a:solidFill>
              </a:rPr>
              <a:t>Kirjaa asiakas sisään hoitoyksikköön. Tee </a:t>
            </a:r>
            <a:r>
              <a:rPr lang="fi-FI" sz="1100">
                <a:solidFill>
                  <a:schemeClr val="tx1"/>
                </a:solidFill>
              </a:rPr>
              <a:t>tarvittaessa ennakkosisäänkirjaus.</a:t>
            </a:r>
            <a:endParaRPr lang="fi-FI" sz="11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>
                <a:solidFill>
                  <a:schemeClr val="tx1"/>
                </a:solidFill>
              </a:rPr>
              <a:t>Luo asiakkaalle ensikäynti ja tarvittaessa myös muut käynnit, jos käyntien tarve selvää jo tässä vaiheessa.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>
                <a:solidFill>
                  <a:schemeClr val="tx1"/>
                </a:solidFill>
              </a:rPr>
              <a:t>Tiedota uuden asiakkuuden alkamisesta koko työtiimiä sekä  työnjakoa.</a:t>
            </a:r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A7E015C2-CBAD-7067-64C9-66750F809D72}"/>
              </a:ext>
            </a:extLst>
          </p:cNvPr>
          <p:cNvSpPr/>
          <p:nvPr/>
        </p:nvSpPr>
        <p:spPr>
          <a:xfrm>
            <a:off x="2614835" y="2024129"/>
            <a:ext cx="2956844" cy="350805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9B3D0CD3-71F6-3212-7B12-DB33D83B3CAE}"/>
              </a:ext>
            </a:extLst>
          </p:cNvPr>
          <p:cNvSpPr/>
          <p:nvPr/>
        </p:nvSpPr>
        <p:spPr>
          <a:xfrm>
            <a:off x="5666751" y="2024130"/>
            <a:ext cx="2956844" cy="350805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68606F83-E63D-DC40-3723-02A4C5CEEC45}"/>
              </a:ext>
            </a:extLst>
          </p:cNvPr>
          <p:cNvSpPr/>
          <p:nvPr/>
        </p:nvSpPr>
        <p:spPr>
          <a:xfrm>
            <a:off x="8714930" y="2019857"/>
            <a:ext cx="2956844" cy="351232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D73752FC-698A-4FFA-AB48-B1EE2197DA1C}"/>
              </a:ext>
            </a:extLst>
          </p:cNvPr>
          <p:cNvSpPr/>
          <p:nvPr/>
        </p:nvSpPr>
        <p:spPr>
          <a:xfrm>
            <a:off x="2672089" y="1996828"/>
            <a:ext cx="2940405" cy="34186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050" b="1" dirty="0">
                <a:solidFill>
                  <a:schemeClr val="tx1"/>
                </a:solidFill>
              </a:rPr>
              <a:t>Toteuta ensikäynti asiakkaan luo </a:t>
            </a:r>
            <a:r>
              <a:rPr lang="fi-FI" sz="1050" dirty="0">
                <a:solidFill>
                  <a:schemeClr val="tx1"/>
                </a:solidFill>
              </a:rPr>
              <a:t>ja hyödynnä ensikäynnin tsekkilistaa.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050" dirty="0">
                <a:solidFill>
                  <a:schemeClr val="tx1"/>
                </a:solidFill>
              </a:rPr>
              <a:t>Kartoita asiakkaan kokonaistilanne ja palveluiden tarve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050" dirty="0">
                <a:solidFill>
                  <a:schemeClr val="tx1"/>
                </a:solidFill>
              </a:rPr>
              <a:t>Kartoita asiakkaan toimintakyky ja kuntoutustarve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050" dirty="0">
                <a:solidFill>
                  <a:schemeClr val="tx1"/>
                </a:solidFill>
              </a:rPr>
              <a:t>Tee tarvittavat fysiologiset mittaukset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050" dirty="0">
                <a:solidFill>
                  <a:schemeClr val="tx1"/>
                </a:solidFill>
              </a:rPr>
              <a:t>Suunnittele jatkokäynnit yhdessä asiakkaan kanssa.</a:t>
            </a:r>
          </a:p>
          <a:p>
            <a:endParaRPr lang="fi-FI" sz="1050" dirty="0">
              <a:solidFill>
                <a:schemeClr val="tx1"/>
              </a:solidFill>
            </a:endParaRPr>
          </a:p>
          <a:p>
            <a:r>
              <a:rPr lang="fi-FI" sz="1050" b="1" dirty="0">
                <a:solidFill>
                  <a:schemeClr val="tx1"/>
                </a:solidFill>
              </a:rPr>
              <a:t>Kirjaa ensikäynti ja luo asiakkaalle hoitosuunnitelma. </a:t>
            </a:r>
          </a:p>
          <a:p>
            <a:endParaRPr lang="fi-FI" sz="1050" dirty="0">
              <a:solidFill>
                <a:schemeClr val="tx1"/>
              </a:solidFill>
            </a:endParaRPr>
          </a:p>
          <a:p>
            <a:r>
              <a:rPr lang="fi-FI" sz="1050" b="1" dirty="0">
                <a:solidFill>
                  <a:schemeClr val="tx1"/>
                </a:solidFill>
              </a:rPr>
              <a:t>Luo asiakkaan käynnit </a:t>
            </a:r>
            <a:r>
              <a:rPr lang="fi-FI" sz="1050" dirty="0">
                <a:solidFill>
                  <a:schemeClr val="tx1"/>
                </a:solidFill>
              </a:rPr>
              <a:t>tilapäisen jakson kautta.</a:t>
            </a:r>
          </a:p>
          <a:p>
            <a:endParaRPr lang="fi-FI" sz="1050" dirty="0">
              <a:solidFill>
                <a:schemeClr val="tx1"/>
              </a:solidFill>
            </a:endParaRPr>
          </a:p>
          <a:p>
            <a:r>
              <a:rPr lang="fi-FI" sz="1050" b="1" dirty="0">
                <a:solidFill>
                  <a:schemeClr val="tx1"/>
                </a:solidFill>
              </a:rPr>
              <a:t>Tiedota</a:t>
            </a:r>
            <a:r>
              <a:rPr lang="fi-FI" sz="1050" dirty="0">
                <a:solidFill>
                  <a:schemeClr val="tx1"/>
                </a:solidFill>
              </a:rPr>
              <a:t> asiakkaan käyntien jatkumisesta koko työtiimiä sekä työnjakoa.</a:t>
            </a:r>
          </a:p>
          <a:p>
            <a:endParaRPr lang="fi-FI" sz="1050" dirty="0">
              <a:solidFill>
                <a:schemeClr val="tx1"/>
              </a:solidFill>
            </a:endParaRPr>
          </a:p>
        </p:txBody>
      </p:sp>
      <p:sp>
        <p:nvSpPr>
          <p:cNvPr id="13" name="Suorakulmio 12">
            <a:extLst>
              <a:ext uri="{FF2B5EF4-FFF2-40B4-BE49-F238E27FC236}">
                <a16:creationId xmlns:a16="http://schemas.microsoft.com/office/drawing/2014/main" id="{BE5E759D-B241-DA50-49F0-6A2C11B75E23}"/>
              </a:ext>
            </a:extLst>
          </p:cNvPr>
          <p:cNvSpPr/>
          <p:nvPr/>
        </p:nvSpPr>
        <p:spPr>
          <a:xfrm>
            <a:off x="5748381" y="1947972"/>
            <a:ext cx="2793584" cy="35123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050" b="1" dirty="0">
                <a:solidFill>
                  <a:schemeClr val="tx1"/>
                </a:solidFill>
              </a:rPr>
              <a:t>Tue asiakasta omatoimisuuteen </a:t>
            </a:r>
            <a:r>
              <a:rPr lang="fi-FI" sz="1050" dirty="0">
                <a:solidFill>
                  <a:schemeClr val="tx1"/>
                </a:solidFill>
              </a:rPr>
              <a:t>hänen päivittäisissä toimissaan arkikuntoutuksen keinoin.</a:t>
            </a:r>
          </a:p>
          <a:p>
            <a:endParaRPr lang="fi-FI" sz="1050" b="1" dirty="0">
              <a:solidFill>
                <a:schemeClr val="tx1"/>
              </a:solidFill>
            </a:endParaRPr>
          </a:p>
          <a:p>
            <a:r>
              <a:rPr lang="fi-FI" sz="1050" b="1" dirty="0">
                <a:solidFill>
                  <a:schemeClr val="tx1"/>
                </a:solidFill>
              </a:rPr>
              <a:t>Kirjaa käynnit </a:t>
            </a:r>
            <a:r>
              <a:rPr lang="fi-FI" sz="1050" dirty="0">
                <a:solidFill>
                  <a:schemeClr val="tx1"/>
                </a:solidFill>
              </a:rPr>
              <a:t>asiakkaan toimintakykyä kuvailevasti.</a:t>
            </a:r>
          </a:p>
          <a:p>
            <a:endParaRPr lang="fi-FI" sz="1050" b="1" dirty="0">
              <a:solidFill>
                <a:schemeClr val="tx1"/>
              </a:solidFill>
            </a:endParaRPr>
          </a:p>
          <a:p>
            <a:r>
              <a:rPr lang="fi-FI" sz="1050" b="1" dirty="0">
                <a:solidFill>
                  <a:schemeClr val="tx1"/>
                </a:solidFill>
              </a:rPr>
              <a:t>Arvioi asiakkaan palveluiden ja jatkohoidon tarvetta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050" dirty="0">
                <a:solidFill>
                  <a:schemeClr val="tx1"/>
                </a:solidFill>
              </a:rPr>
              <a:t>Moniammatillinen arviointi / keskustelu työtiimin kesken.</a:t>
            </a:r>
          </a:p>
          <a:p>
            <a:endParaRPr lang="fi-FI" sz="1050" b="1" dirty="0">
              <a:solidFill>
                <a:schemeClr val="tx1"/>
              </a:solidFill>
            </a:endParaRPr>
          </a:p>
          <a:p>
            <a:r>
              <a:rPr lang="fi-FI" sz="1050" b="1" dirty="0">
                <a:solidFill>
                  <a:schemeClr val="tx1"/>
                </a:solidFill>
              </a:rPr>
              <a:t>Tue asiakasta hänen tarpeensa mukaisiin palveluihin ohjautumisessa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050" dirty="0">
                <a:solidFill>
                  <a:schemeClr val="tx1"/>
                </a:solidFill>
              </a:rPr>
              <a:t>Ensisijaisena kevyemmät palvelut (tukipalvelut ym.)</a:t>
            </a:r>
          </a:p>
          <a:p>
            <a:endParaRPr lang="fi-FI" sz="1050" dirty="0">
              <a:solidFill>
                <a:schemeClr val="tx1"/>
              </a:solidFill>
            </a:endParaRPr>
          </a:p>
          <a:p>
            <a:r>
              <a:rPr lang="fi-FI" sz="1050" b="1" dirty="0">
                <a:solidFill>
                  <a:schemeClr val="tx1"/>
                </a:solidFill>
              </a:rPr>
              <a:t>Pyydä asiakkaalle tarvittaessa palvelutarpeen arvio </a:t>
            </a:r>
            <a:r>
              <a:rPr lang="fi-FI" sz="1050" dirty="0">
                <a:solidFill>
                  <a:schemeClr val="tx1"/>
                </a:solidFill>
              </a:rPr>
              <a:t>asiakasohjauksesta.</a:t>
            </a:r>
          </a:p>
        </p:txBody>
      </p:sp>
      <p:sp>
        <p:nvSpPr>
          <p:cNvPr id="14" name="Suorakulmio 13">
            <a:extLst>
              <a:ext uri="{FF2B5EF4-FFF2-40B4-BE49-F238E27FC236}">
                <a16:creationId xmlns:a16="http://schemas.microsoft.com/office/drawing/2014/main" id="{9BC475F3-52BB-9349-A540-A69FA3AB886E}"/>
              </a:ext>
            </a:extLst>
          </p:cNvPr>
          <p:cNvSpPr/>
          <p:nvPr/>
        </p:nvSpPr>
        <p:spPr>
          <a:xfrm>
            <a:off x="8779679" y="2137826"/>
            <a:ext cx="2983430" cy="34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050" b="1" dirty="0">
                <a:solidFill>
                  <a:schemeClr val="tx1"/>
                </a:solidFill>
              </a:rPr>
              <a:t>Varmista asiakkaan hoidon jatkuvuus / kotona pärjääminen.</a:t>
            </a:r>
          </a:p>
          <a:p>
            <a:r>
              <a:rPr lang="fi-FI" sz="1050" dirty="0">
                <a:solidFill>
                  <a:schemeClr val="tx1"/>
                </a:solidFill>
              </a:rPr>
              <a:t>Vaihtoehdot jatkohoidon suhteen: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050" dirty="0">
                <a:solidFill>
                  <a:schemeClr val="tx1"/>
                </a:solidFill>
              </a:rPr>
              <a:t>Asiakkaalla ei jatkohoidon tarvetta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050" dirty="0">
                <a:solidFill>
                  <a:schemeClr val="tx1"/>
                </a:solidFill>
              </a:rPr>
              <a:t>Asiakas pärjää kevyempien palveluiden turvin (esim. tukipalvelut)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050" dirty="0">
                <a:solidFill>
                  <a:schemeClr val="tx1"/>
                </a:solidFill>
              </a:rPr>
              <a:t>Kotiin vietävien palveluiden tarve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i-FI" sz="1050" dirty="0">
              <a:solidFill>
                <a:schemeClr val="tx1"/>
              </a:solidFill>
            </a:endParaRPr>
          </a:p>
          <a:p>
            <a:r>
              <a:rPr lang="fi-FI" sz="1050" b="1" dirty="0">
                <a:solidFill>
                  <a:schemeClr val="tx1"/>
                </a:solidFill>
              </a:rPr>
              <a:t>Varmista tiedonsiirto </a:t>
            </a:r>
            <a:r>
              <a:rPr lang="fi-FI" sz="1050" dirty="0">
                <a:solidFill>
                  <a:schemeClr val="tx1"/>
                </a:solidFill>
              </a:rPr>
              <a:t>mahdolliselle jatkohoitotaholle.</a:t>
            </a:r>
          </a:p>
          <a:p>
            <a:endParaRPr lang="fi-FI" sz="1050" b="1" dirty="0">
              <a:solidFill>
                <a:schemeClr val="tx1"/>
              </a:solidFill>
            </a:endParaRPr>
          </a:p>
          <a:p>
            <a:r>
              <a:rPr lang="fi-FI" sz="1050" b="1" dirty="0">
                <a:solidFill>
                  <a:schemeClr val="tx1"/>
                </a:solidFill>
              </a:rPr>
              <a:t>Laadi hoitotyön yhteenveto.</a:t>
            </a:r>
          </a:p>
          <a:p>
            <a:endParaRPr lang="fi-FI" sz="1050" b="1" dirty="0">
              <a:solidFill>
                <a:schemeClr val="tx1"/>
              </a:solidFill>
            </a:endParaRPr>
          </a:p>
          <a:p>
            <a:r>
              <a:rPr lang="fi-FI" sz="1050" b="1" dirty="0">
                <a:solidFill>
                  <a:schemeClr val="tx1"/>
                </a:solidFill>
              </a:rPr>
              <a:t>Kirjaa asiakas ulos ja päätä käynnit.</a:t>
            </a:r>
          </a:p>
          <a:p>
            <a:endParaRPr lang="fi-FI" sz="1050" b="1" dirty="0">
              <a:solidFill>
                <a:schemeClr val="tx1"/>
              </a:solidFill>
            </a:endParaRPr>
          </a:p>
          <a:p>
            <a:r>
              <a:rPr lang="fi-FI" sz="1050" b="1" dirty="0">
                <a:solidFill>
                  <a:schemeClr val="tx1"/>
                </a:solidFill>
              </a:rPr>
              <a:t>Tiedota </a:t>
            </a:r>
            <a:r>
              <a:rPr lang="fi-FI" sz="1050" dirty="0">
                <a:solidFill>
                  <a:schemeClr val="tx1"/>
                </a:solidFill>
              </a:rPr>
              <a:t>käyntien päättymisestä työtiimiä ja työnjakoa.</a:t>
            </a:r>
          </a:p>
          <a:p>
            <a:endParaRPr lang="fi-FI" sz="1050" b="1" dirty="0">
              <a:solidFill>
                <a:schemeClr val="tx1"/>
              </a:solidFill>
            </a:endParaRPr>
          </a:p>
          <a:p>
            <a:r>
              <a:rPr lang="fi-FI" sz="1050" b="1" dirty="0">
                <a:solidFill>
                  <a:schemeClr val="tx1"/>
                </a:solidFill>
              </a:rPr>
              <a:t>Ohjaa asiakasta antamaan palautetta </a:t>
            </a:r>
            <a:r>
              <a:rPr lang="fi-FI" sz="1050" dirty="0">
                <a:solidFill>
                  <a:schemeClr val="tx1"/>
                </a:solidFill>
              </a:rPr>
              <a:t>kotiutusjaksolla saamastaan palvelusta.</a:t>
            </a:r>
          </a:p>
          <a:p>
            <a:endParaRPr lang="fi-FI" sz="1050" dirty="0">
              <a:solidFill>
                <a:schemeClr val="tx1"/>
              </a:solidFill>
            </a:endParaRPr>
          </a:p>
        </p:txBody>
      </p:sp>
      <p:pic>
        <p:nvPicPr>
          <p:cNvPr id="16" name="Kuva 15" descr="Sirkumfleksi oikea tasaisella täytöllä">
            <a:extLst>
              <a:ext uri="{FF2B5EF4-FFF2-40B4-BE49-F238E27FC236}">
                <a16:creationId xmlns:a16="http://schemas.microsoft.com/office/drawing/2014/main" id="{76C196C8-C820-4CF5-74A4-C401EE6567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57635" y="917918"/>
            <a:ext cx="914400" cy="914400"/>
          </a:xfrm>
          <a:prstGeom prst="rect">
            <a:avLst/>
          </a:prstGeom>
        </p:spPr>
      </p:pic>
      <p:pic>
        <p:nvPicPr>
          <p:cNvPr id="17" name="Kuva 16" descr="Sirkumfleksi oikea tasaisella täytöllä">
            <a:extLst>
              <a:ext uri="{FF2B5EF4-FFF2-40B4-BE49-F238E27FC236}">
                <a16:creationId xmlns:a16="http://schemas.microsoft.com/office/drawing/2014/main" id="{CB5A9EAE-6E70-8958-1805-0AB2B2F900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02077" y="924327"/>
            <a:ext cx="914400" cy="914400"/>
          </a:xfrm>
          <a:prstGeom prst="rect">
            <a:avLst/>
          </a:prstGeom>
        </p:spPr>
      </p:pic>
      <p:pic>
        <p:nvPicPr>
          <p:cNvPr id="18" name="Kuva 17" descr="Sirkumfleksi oikea tasaisella täytöllä">
            <a:extLst>
              <a:ext uri="{FF2B5EF4-FFF2-40B4-BE49-F238E27FC236}">
                <a16:creationId xmlns:a16="http://schemas.microsoft.com/office/drawing/2014/main" id="{6EFE0A40-25DE-46B6-9542-4EF04643BF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3993" y="924327"/>
            <a:ext cx="914400" cy="914400"/>
          </a:xfrm>
          <a:prstGeom prst="rect">
            <a:avLst/>
          </a:prstGeom>
        </p:spPr>
      </p:pic>
      <p:sp>
        <p:nvSpPr>
          <p:cNvPr id="21" name="Suorakulmio 20">
            <a:extLst>
              <a:ext uri="{FF2B5EF4-FFF2-40B4-BE49-F238E27FC236}">
                <a16:creationId xmlns:a16="http://schemas.microsoft.com/office/drawing/2014/main" id="{655C768B-242F-C784-B530-7C9487222E68}"/>
              </a:ext>
            </a:extLst>
          </p:cNvPr>
          <p:cNvSpPr/>
          <p:nvPr/>
        </p:nvSpPr>
        <p:spPr>
          <a:xfrm>
            <a:off x="8711194" y="5920226"/>
            <a:ext cx="2956844" cy="61831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" name="Suorakulmio 23">
            <a:extLst>
              <a:ext uri="{FF2B5EF4-FFF2-40B4-BE49-F238E27FC236}">
                <a16:creationId xmlns:a16="http://schemas.microsoft.com/office/drawing/2014/main" id="{79E18A5E-6423-55C3-A285-497D8DF8B529}"/>
              </a:ext>
            </a:extLst>
          </p:cNvPr>
          <p:cNvSpPr/>
          <p:nvPr/>
        </p:nvSpPr>
        <p:spPr>
          <a:xfrm>
            <a:off x="5706813" y="5906657"/>
            <a:ext cx="2956845" cy="6183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050" b="1" dirty="0">
                <a:solidFill>
                  <a:schemeClr val="tx1"/>
                </a:solidFill>
              </a:rPr>
              <a:t>Suunnittele asiakkaan siirtyminen takaisin kotihoitoon </a:t>
            </a:r>
            <a:r>
              <a:rPr lang="fi-FI" sz="1050" dirty="0">
                <a:solidFill>
                  <a:schemeClr val="tx1"/>
                </a:solidFill>
              </a:rPr>
              <a:t>kotihoidon sairaanhoitajan kanssa.</a:t>
            </a:r>
          </a:p>
        </p:txBody>
      </p:sp>
      <p:sp>
        <p:nvSpPr>
          <p:cNvPr id="28" name="Suorakulmio 27">
            <a:extLst>
              <a:ext uri="{FF2B5EF4-FFF2-40B4-BE49-F238E27FC236}">
                <a16:creationId xmlns:a16="http://schemas.microsoft.com/office/drawing/2014/main" id="{730D04E8-F416-DD3E-D6F8-B6C91FC0C6F7}"/>
              </a:ext>
            </a:extLst>
          </p:cNvPr>
          <p:cNvSpPr/>
          <p:nvPr/>
        </p:nvSpPr>
        <p:spPr>
          <a:xfrm>
            <a:off x="2614835" y="5602524"/>
            <a:ext cx="9053203" cy="25637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>
                <a:solidFill>
                  <a:schemeClr val="tx1"/>
                </a:solidFill>
              </a:rPr>
              <a:t>Säännöllisen kotihoidon asiakas: Jakson pituus pääsääntöisesti 1 – 3 vrk</a:t>
            </a:r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E0C37FF8-946C-B120-72E0-446F5EFCE585}"/>
              </a:ext>
            </a:extLst>
          </p:cNvPr>
          <p:cNvSpPr/>
          <p:nvPr/>
        </p:nvSpPr>
        <p:spPr>
          <a:xfrm>
            <a:off x="2614835" y="1688956"/>
            <a:ext cx="9053203" cy="25637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>
                <a:solidFill>
                  <a:schemeClr val="tx1"/>
                </a:solidFill>
              </a:rPr>
              <a:t>Uusi asiakas: Jakson pituus 1 – 14 vrk (asiakkaalla ei ennestään säännöllistä kotihoitoa)</a:t>
            </a:r>
          </a:p>
        </p:txBody>
      </p:sp>
      <p:sp>
        <p:nvSpPr>
          <p:cNvPr id="30" name="Suorakulmio 29">
            <a:extLst>
              <a:ext uri="{FF2B5EF4-FFF2-40B4-BE49-F238E27FC236}">
                <a16:creationId xmlns:a16="http://schemas.microsoft.com/office/drawing/2014/main" id="{8118EF24-007F-7985-80DD-9A620214486D}"/>
              </a:ext>
            </a:extLst>
          </p:cNvPr>
          <p:cNvSpPr/>
          <p:nvPr/>
        </p:nvSpPr>
        <p:spPr>
          <a:xfrm>
            <a:off x="8746265" y="5920226"/>
            <a:ext cx="2455492" cy="4891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050" b="1" dirty="0">
                <a:solidFill>
                  <a:schemeClr val="tx1"/>
                </a:solidFill>
              </a:rPr>
              <a:t>Varmista tiedonsiirto kotihoitoon </a:t>
            </a:r>
            <a:r>
              <a:rPr lang="fi-FI" sz="1050" dirty="0">
                <a:solidFill>
                  <a:schemeClr val="tx1"/>
                </a:solidFill>
              </a:rPr>
              <a:t>jakson päättyessä!</a:t>
            </a:r>
          </a:p>
        </p:txBody>
      </p:sp>
      <p:sp>
        <p:nvSpPr>
          <p:cNvPr id="31" name="Suorakulmio 30">
            <a:extLst>
              <a:ext uri="{FF2B5EF4-FFF2-40B4-BE49-F238E27FC236}">
                <a16:creationId xmlns:a16="http://schemas.microsoft.com/office/drawing/2014/main" id="{601FAAAD-FF64-66D6-7B5D-92362AB360C4}"/>
              </a:ext>
            </a:extLst>
          </p:cNvPr>
          <p:cNvSpPr/>
          <p:nvPr/>
        </p:nvSpPr>
        <p:spPr>
          <a:xfrm>
            <a:off x="2614835" y="5920226"/>
            <a:ext cx="2956844" cy="61831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Suorakulmio 31">
            <a:extLst>
              <a:ext uri="{FF2B5EF4-FFF2-40B4-BE49-F238E27FC236}">
                <a16:creationId xmlns:a16="http://schemas.microsoft.com/office/drawing/2014/main" id="{00BE0A78-C836-6659-39F3-76A6339B4CBA}"/>
              </a:ext>
            </a:extLst>
          </p:cNvPr>
          <p:cNvSpPr/>
          <p:nvPr/>
        </p:nvSpPr>
        <p:spPr>
          <a:xfrm>
            <a:off x="5659278" y="5920226"/>
            <a:ext cx="2956844" cy="61831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33" name="Suorakulmio 32">
            <a:extLst>
              <a:ext uri="{FF2B5EF4-FFF2-40B4-BE49-F238E27FC236}">
                <a16:creationId xmlns:a16="http://schemas.microsoft.com/office/drawing/2014/main" id="{97172A49-68A0-863F-4C6E-8FFC4B2F3CEC}"/>
              </a:ext>
            </a:extLst>
          </p:cNvPr>
          <p:cNvSpPr/>
          <p:nvPr/>
        </p:nvSpPr>
        <p:spPr>
          <a:xfrm>
            <a:off x="2634866" y="5984825"/>
            <a:ext cx="2956845" cy="4891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050" b="1" dirty="0">
                <a:solidFill>
                  <a:schemeClr val="tx1"/>
                </a:solidFill>
              </a:rPr>
              <a:t>Varmista asiakkaan kotiutuminen </a:t>
            </a:r>
            <a:r>
              <a:rPr lang="fi-FI" sz="1050" dirty="0">
                <a:solidFill>
                  <a:schemeClr val="tx1"/>
                </a:solidFill>
              </a:rPr>
              <a:t>erityisesti ruoka- ja lääkitysasioiden osalta.</a:t>
            </a:r>
          </a:p>
        </p:txBody>
      </p:sp>
    </p:spTree>
    <p:extLst>
      <p:ext uri="{BB962C8B-B14F-4D97-AF65-F5344CB8AC3E}">
        <p14:creationId xmlns:p14="http://schemas.microsoft.com/office/powerpoint/2010/main" val="2704368821"/>
      </p:ext>
    </p:extLst>
  </p:cSld>
  <p:clrMapOvr>
    <a:masterClrMapping/>
  </p:clrMapOvr>
</p:sld>
</file>

<file path=ppt/theme/theme1.xml><?xml version="1.0" encoding="utf-8"?>
<a:theme xmlns:a="http://schemas.openxmlformats.org/drawingml/2006/main" name="Pohjois-Savon_HVA_teema">
  <a:themeElements>
    <a:clrScheme name="PSHVA -uudet brändivärit">
      <a:dk1>
        <a:srgbClr val="2D2D2D"/>
      </a:dk1>
      <a:lt1>
        <a:sysClr val="window" lastClr="FFFFFF"/>
      </a:lt1>
      <a:dk2>
        <a:srgbClr val="2D2D2D"/>
      </a:dk2>
      <a:lt2>
        <a:srgbClr val="FFFFFF"/>
      </a:lt2>
      <a:accent1>
        <a:srgbClr val="FFCA00"/>
      </a:accent1>
      <a:accent2>
        <a:srgbClr val="40AE7C"/>
      </a:accent2>
      <a:accent3>
        <a:srgbClr val="4E66C8"/>
      </a:accent3>
      <a:accent4>
        <a:srgbClr val="CAB69B"/>
      </a:accent4>
      <a:accent5>
        <a:srgbClr val="C35F80"/>
      </a:accent5>
      <a:accent6>
        <a:srgbClr val="7952AF"/>
      </a:accent6>
      <a:hlink>
        <a:srgbClr val="A93A5A"/>
      </a:hlink>
      <a:folHlink>
        <a:srgbClr val="50337F"/>
      </a:folHlink>
    </a:clrScheme>
    <a:fontScheme name="inter">
      <a:majorFont>
        <a:latin typeface="Inter"/>
        <a:ea typeface=""/>
        <a:cs typeface=""/>
      </a:majorFont>
      <a:minorFont>
        <a:latin typeface="Inte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SHVA_ppt-pohja 2024.potx" id="{E4DF06B5-894A-4849-9FDE-D0EAA8D4E34A}" vid="{4398E07D-70B3-4F53-AE61-07879AA1EE8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0A33900866C342B37CC4495366495E" ma:contentTypeVersion="17" ma:contentTypeDescription="Create a new document." ma:contentTypeScope="" ma:versionID="505ed1a5f911ad6b029f3cfcea6a1352">
  <xsd:schema xmlns:xsd="http://www.w3.org/2001/XMLSchema" xmlns:xs="http://www.w3.org/2001/XMLSchema" xmlns:p="http://schemas.microsoft.com/office/2006/metadata/properties" xmlns:ns1="http://schemas.microsoft.com/sharepoint/v3" xmlns:ns2="cbfc6804-1a32-410c-91fb-0a3944c1afee" xmlns:ns3="319127d5-196f-4142-8cb2-059fb4caaca5" targetNamespace="http://schemas.microsoft.com/office/2006/metadata/properties" ma:root="true" ma:fieldsID="7a2ffdcb90fdd30a1ff40e9129e7bd03" ns1:_="" ns2:_="" ns3:_="">
    <xsd:import namespace="http://schemas.microsoft.com/sharepoint/v3"/>
    <xsd:import namespace="cbfc6804-1a32-410c-91fb-0a3944c1afee"/>
    <xsd:import namespace="319127d5-196f-4142-8cb2-059fb4caac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fc6804-1a32-410c-91fb-0a3944c1af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56bb9e74-d9e5-4a99-8b5e-2bdf48812ba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9127d5-196f-4142-8cb2-059fb4caaca5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01b7c4b7-c9a6-4f9e-9d92-90e2a84adaf7}" ma:internalName="TaxCatchAll" ma:showField="CatchAllData" ma:web="319127d5-196f-4142-8cb2-059fb4caac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cbfc6804-1a32-410c-91fb-0a3944c1afee">
      <Terms xmlns="http://schemas.microsoft.com/office/infopath/2007/PartnerControls"/>
    </lcf76f155ced4ddcb4097134ff3c332f>
    <_ip_UnifiedCompliancePolicyProperties xmlns="http://schemas.microsoft.com/sharepoint/v3" xsi:nil="true"/>
    <TaxCatchAll xmlns="319127d5-196f-4142-8cb2-059fb4caaca5" xsi:nil="true"/>
  </documentManagement>
</p:properties>
</file>

<file path=customXml/itemProps1.xml><?xml version="1.0" encoding="utf-8"?>
<ds:datastoreItem xmlns:ds="http://schemas.openxmlformats.org/officeDocument/2006/customXml" ds:itemID="{97D4C231-59DD-4D13-9B08-5C3D40B5BA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bfc6804-1a32-410c-91fb-0a3944c1afee"/>
    <ds:schemaRef ds:uri="319127d5-196f-4142-8cb2-059fb4caac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1D6A03E-FF9F-4DE8-8A23-B5E37CDAFEF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B65FC3-FF16-4094-8535-8634E31FB4EB}">
  <ds:schemaRefs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319127d5-196f-4142-8cb2-059fb4caaca5"/>
    <ds:schemaRef ds:uri="http://purl.org/dc/elements/1.1/"/>
    <ds:schemaRef ds:uri="http://schemas.microsoft.com/office/2006/metadata/properties"/>
    <ds:schemaRef ds:uri="cbfc6804-1a32-410c-91fb-0a3944c1afee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c8ec9329-b3c3-489a-9227-0f70d232e4fa}" enabled="0" method="" siteId="{c8ec9329-b3c3-489a-9227-0f70d232e4f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PSHVA_ppt-pohja 2024</Template>
  <TotalTime>416</TotalTime>
  <Words>277</Words>
  <Application>Microsoft Office PowerPoint</Application>
  <PresentationFormat>Laajakuva</PresentationFormat>
  <Paragraphs>53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4" baseType="lpstr">
      <vt:lpstr>Arial</vt:lpstr>
      <vt:lpstr>Inter</vt:lpstr>
      <vt:lpstr>Pohjois-Savon_HVA_teema</vt:lpstr>
      <vt:lpstr>Tuetun kotiutumisen toimintamalli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Tukiainen Salla</dc:creator>
  <cp:lastModifiedBy>Tukiainen Salla</cp:lastModifiedBy>
  <cp:revision>3</cp:revision>
  <dcterms:created xsi:type="dcterms:W3CDTF">2025-03-10T13:28:21Z</dcterms:created>
  <dcterms:modified xsi:type="dcterms:W3CDTF">2025-12-17T11:48:31Z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0x0101000E0A33900866C342B37CC4495366495E</vt:lpwstr>
  </property>
  <property fmtid="{D5CDD505-2E9C-101B-9397-08002B2CF9AE}" pid="3" name="MediaServiceImageTags">
    <vt:lpwstr/>
  </property>
</Properties>
</file>