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98" r:id="rId5"/>
    <p:sldId id="301" r:id="rId6"/>
    <p:sldId id="302" r:id="rId7"/>
    <p:sldId id="303" r:id="rId8"/>
    <p:sldId id="304" r:id="rId9"/>
    <p:sldId id="313" r:id="rId10"/>
    <p:sldId id="305" r:id="rId11"/>
    <p:sldId id="307" r:id="rId12"/>
    <p:sldId id="306" r:id="rId13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  <a:srgbClr val="F0D697"/>
    <a:srgbClr val="FFFFFF"/>
    <a:srgbClr val="D8D9BC"/>
    <a:srgbClr val="FBF8F4"/>
    <a:srgbClr val="EDC8BA"/>
    <a:srgbClr val="FF6913"/>
    <a:srgbClr val="9A2323"/>
    <a:srgbClr val="FBD872"/>
    <a:srgbClr val="ECB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FE90E-F66A-4151-A513-9B192CAFD80B}" v="18" dt="2025-12-01T10:43:3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3A4B9-E78F-4051-8DD5-70D66291909E}" type="doc">
      <dgm:prSet loTypeId="urn:microsoft.com/office/officeart/2005/8/layout/hList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C35B98AF-950D-4625-8F2A-F50F396081CE}">
      <dgm:prSet phldrT="[Teksti]" phldr="0"/>
      <dgm:spPr/>
      <dgm:t>
        <a:bodyPr/>
        <a:lstStyle/>
        <a:p>
          <a:r>
            <a:rPr lang="fi-FI" dirty="0"/>
            <a:t>ALOITUSVAIHE</a:t>
          </a:r>
        </a:p>
      </dgm:t>
    </dgm:pt>
    <dgm:pt modelId="{A1F74F94-8A6C-4BE2-B48E-FEC763204781}" type="parTrans" cxnId="{39C376F6-7FEB-4F72-A849-06A0CFC3F699}">
      <dgm:prSet/>
      <dgm:spPr/>
      <dgm:t>
        <a:bodyPr/>
        <a:lstStyle/>
        <a:p>
          <a:endParaRPr lang="fi-FI"/>
        </a:p>
      </dgm:t>
    </dgm:pt>
    <dgm:pt modelId="{EC30780F-D475-4ADD-A0CD-B9D13AF0CF94}" type="sibTrans" cxnId="{39C376F6-7FEB-4F72-A849-06A0CFC3F699}">
      <dgm:prSet/>
      <dgm:spPr/>
      <dgm:t>
        <a:bodyPr/>
        <a:lstStyle/>
        <a:p>
          <a:endParaRPr lang="fi-FI"/>
        </a:p>
      </dgm:t>
    </dgm:pt>
    <dgm:pt modelId="{0A39C78F-3AF2-4836-889D-6D6E36605D5A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Asiakkaasta herää huoli – Esimerkiksi kotona, asumisyksikössä, koulussa, työtoiminnassa tai viranomaisverkostossa.</a:t>
          </a:r>
        </a:p>
      </dgm:t>
    </dgm:pt>
    <dgm:pt modelId="{CBD7BB3D-D7BC-44ED-974D-24382845745A}" type="parTrans" cxnId="{C5C375F6-B31C-44AF-A0E6-A597991A6B95}">
      <dgm:prSet/>
      <dgm:spPr/>
      <dgm:t>
        <a:bodyPr/>
        <a:lstStyle/>
        <a:p>
          <a:endParaRPr lang="fi-FI"/>
        </a:p>
      </dgm:t>
    </dgm:pt>
    <dgm:pt modelId="{AC5CACC4-DAF1-437B-A14C-B99F97EBD755}" type="sibTrans" cxnId="{C5C375F6-B31C-44AF-A0E6-A597991A6B95}">
      <dgm:prSet/>
      <dgm:spPr/>
      <dgm:t>
        <a:bodyPr/>
        <a:lstStyle/>
        <a:p>
          <a:endParaRPr lang="fi-FI"/>
        </a:p>
      </dgm:t>
    </dgm:pt>
    <dgm:pt modelId="{62249BFB-3C13-401A-9C55-F0D0E0EA9FA1}">
      <dgm:prSet phldrT="[Teksti]" phldr="0"/>
      <dgm:spPr/>
      <dgm:t>
        <a:bodyPr/>
        <a:lstStyle/>
        <a:p>
          <a:r>
            <a:rPr lang="fi-FI" dirty="0"/>
            <a:t>KÄSITTELYVAIHE</a:t>
          </a:r>
        </a:p>
      </dgm:t>
    </dgm:pt>
    <dgm:pt modelId="{9893F244-81FE-4C69-83DC-9BD1BA86749F}" type="parTrans" cxnId="{85A1D386-ECDA-4A26-9D90-59C254D73E6A}">
      <dgm:prSet/>
      <dgm:spPr/>
      <dgm:t>
        <a:bodyPr/>
        <a:lstStyle/>
        <a:p>
          <a:endParaRPr lang="fi-FI"/>
        </a:p>
      </dgm:t>
    </dgm:pt>
    <dgm:pt modelId="{9827827C-C5AC-47AF-824D-719BABC6495E}" type="sibTrans" cxnId="{85A1D386-ECDA-4A26-9D90-59C254D73E6A}">
      <dgm:prSet/>
      <dgm:spPr/>
      <dgm:t>
        <a:bodyPr/>
        <a:lstStyle/>
        <a:p>
          <a:endParaRPr lang="fi-FI"/>
        </a:p>
      </dgm:t>
    </dgm:pt>
    <dgm:pt modelId="{1ACF2EEE-4314-4309-ABD1-B99B4891B18E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Asiakkaan vapaamuotoinen lähete käsitellään Maria-Katariinan osaamiskeskuksen moniammatillisessa työryhmässä – Asiakkaan palvelutarpeenarviointi ja mahdollisen palvelun suunnittelu.</a:t>
          </a:r>
        </a:p>
      </dgm:t>
    </dgm:pt>
    <dgm:pt modelId="{7B11F891-863E-48F2-B9BF-65CF5FB487AD}" type="parTrans" cxnId="{0A6C2A36-3F17-4522-A162-34EBA10047CE}">
      <dgm:prSet/>
      <dgm:spPr/>
      <dgm:t>
        <a:bodyPr/>
        <a:lstStyle/>
        <a:p>
          <a:endParaRPr lang="fi-FI"/>
        </a:p>
      </dgm:t>
    </dgm:pt>
    <dgm:pt modelId="{7235D30B-A241-4024-8226-22EB85408E10}" type="sibTrans" cxnId="{0A6C2A36-3F17-4522-A162-34EBA10047CE}">
      <dgm:prSet/>
      <dgm:spPr/>
      <dgm:t>
        <a:bodyPr/>
        <a:lstStyle/>
        <a:p>
          <a:endParaRPr lang="fi-FI"/>
        </a:p>
      </dgm:t>
    </dgm:pt>
    <dgm:pt modelId="{B51D8986-BCCB-4A80-B80F-E939FC2FD0A4}">
      <dgm:prSet phldrT="[Teksti]" phldr="0"/>
      <dgm:spPr/>
      <dgm:t>
        <a:bodyPr/>
        <a:lstStyle/>
        <a:p>
          <a:r>
            <a:rPr lang="fi-FI" dirty="0"/>
            <a:t>TYÖSKENTELYVAIHE</a:t>
          </a:r>
        </a:p>
      </dgm:t>
    </dgm:pt>
    <dgm:pt modelId="{280608CA-4527-4CCC-B8EC-328BF8E53F38}" type="parTrans" cxnId="{2728B362-A4AF-4D29-ADD5-20E650748D1B}">
      <dgm:prSet/>
      <dgm:spPr/>
      <dgm:t>
        <a:bodyPr/>
        <a:lstStyle/>
        <a:p>
          <a:endParaRPr lang="fi-FI"/>
        </a:p>
      </dgm:t>
    </dgm:pt>
    <dgm:pt modelId="{7A24478C-B7CB-468F-8B96-19D2F1A0935A}" type="sibTrans" cxnId="{2728B362-A4AF-4D29-ADD5-20E650748D1B}">
      <dgm:prSet/>
      <dgm:spPr/>
      <dgm:t>
        <a:bodyPr/>
        <a:lstStyle/>
        <a:p>
          <a:endParaRPr lang="fi-FI"/>
        </a:p>
      </dgm:t>
    </dgm:pt>
    <dgm:pt modelId="{F0AAC0EC-8830-447B-BDA7-FB78BDDF8DE0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Yhteydenotto asiakkaaseen tai asiakkaan verkostoon.  Yhteydenotto 1-3 vuorokauden kuluessa asiakkuuden siirryttyä liikkuvien palvelujen jalkautuvalle tiimille.</a:t>
          </a:r>
        </a:p>
      </dgm:t>
    </dgm:pt>
    <dgm:pt modelId="{9CFF9A2C-F80F-43D9-BBE7-4CD568A967EF}" type="parTrans" cxnId="{CDD18A58-8C12-4FFE-97B6-2F61B654AED0}">
      <dgm:prSet/>
      <dgm:spPr/>
      <dgm:t>
        <a:bodyPr/>
        <a:lstStyle/>
        <a:p>
          <a:endParaRPr lang="fi-FI"/>
        </a:p>
      </dgm:t>
    </dgm:pt>
    <dgm:pt modelId="{4A340A5B-A13F-47FB-945D-BE02E429D201}" type="sibTrans" cxnId="{CDD18A58-8C12-4FFE-97B6-2F61B654AED0}">
      <dgm:prSet/>
      <dgm:spPr/>
      <dgm:t>
        <a:bodyPr/>
        <a:lstStyle/>
        <a:p>
          <a:endParaRPr lang="fi-FI"/>
        </a:p>
      </dgm:t>
    </dgm:pt>
    <dgm:pt modelId="{B5272FF9-B92D-427A-AF42-975CAC7D9F62}">
      <dgm:prSet phldrT="[Teksti]" phldr="0"/>
      <dgm:spPr/>
      <dgm:t>
        <a:bodyPr/>
        <a:lstStyle/>
        <a:p>
          <a:r>
            <a:rPr lang="fi-FI" dirty="0"/>
            <a:t>ARVIOINTIVAIHE</a:t>
          </a:r>
        </a:p>
      </dgm:t>
    </dgm:pt>
    <dgm:pt modelId="{2E90ED8F-59FB-4DF9-8C28-9BA166DF004B}" type="parTrans" cxnId="{D347B55E-5780-4C1A-9B68-B28210AFF1DE}">
      <dgm:prSet/>
      <dgm:spPr/>
      <dgm:t>
        <a:bodyPr/>
        <a:lstStyle/>
        <a:p>
          <a:endParaRPr lang="fi-FI"/>
        </a:p>
      </dgm:t>
    </dgm:pt>
    <dgm:pt modelId="{7A5AEBD1-527E-428C-ABC5-72CA566ED706}" type="sibTrans" cxnId="{D347B55E-5780-4C1A-9B68-B28210AFF1DE}">
      <dgm:prSet/>
      <dgm:spPr/>
      <dgm:t>
        <a:bodyPr/>
        <a:lstStyle/>
        <a:p>
          <a:endParaRPr lang="fi-FI"/>
        </a:p>
      </dgm:t>
    </dgm:pt>
    <dgm:pt modelId="{44370F6A-06DC-443C-9075-E4551D62ACB0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Liikkuvien palvelujen jalkautuvan tiimin työn arviointi – Tavoitteellisen työskentelyn arviointi.</a:t>
          </a:r>
        </a:p>
      </dgm:t>
    </dgm:pt>
    <dgm:pt modelId="{E2FA7A9A-50F0-4A0F-8636-551B7FB90DC6}" type="parTrans" cxnId="{A701B8BC-FA23-43B7-B127-E63524197C77}">
      <dgm:prSet/>
      <dgm:spPr/>
      <dgm:t>
        <a:bodyPr/>
        <a:lstStyle/>
        <a:p>
          <a:endParaRPr lang="fi-FI"/>
        </a:p>
      </dgm:t>
    </dgm:pt>
    <dgm:pt modelId="{483F1004-6892-4D03-82EA-22ABF8892B5B}" type="sibTrans" cxnId="{A701B8BC-FA23-43B7-B127-E63524197C77}">
      <dgm:prSet/>
      <dgm:spPr/>
      <dgm:t>
        <a:bodyPr/>
        <a:lstStyle/>
        <a:p>
          <a:endParaRPr lang="fi-FI"/>
        </a:p>
      </dgm:t>
    </dgm:pt>
    <dgm:pt modelId="{01811BCE-8019-41D8-AD6B-B9EA1E5394E2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02460B7D-4BAB-4227-B063-23AE922D3976}" type="parTrans" cxnId="{36B9EEAB-EE21-4A7D-8868-33DB66337414}">
      <dgm:prSet/>
      <dgm:spPr/>
      <dgm:t>
        <a:bodyPr/>
        <a:lstStyle/>
        <a:p>
          <a:endParaRPr lang="fi-FI"/>
        </a:p>
      </dgm:t>
    </dgm:pt>
    <dgm:pt modelId="{35665061-DAE1-42C8-A3A8-3824918CEA69}" type="sibTrans" cxnId="{36B9EEAB-EE21-4A7D-8868-33DB66337414}">
      <dgm:prSet/>
      <dgm:spPr/>
      <dgm:t>
        <a:bodyPr/>
        <a:lstStyle/>
        <a:p>
          <a:endParaRPr lang="fi-FI"/>
        </a:p>
      </dgm:t>
    </dgm:pt>
    <dgm:pt modelId="{14B7A055-3226-43EB-85BF-47EAA7A7D1A5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Asiakas tai asiakkaan läheisverkosto – Esimerkiksi vanhemmat, asumisyksikön henkilökunta, koulun henkilökunta, työtoiminnan henkilökunta tai muu toimija asiakkaan viranomaisverkostossa ottavat yhteyttä sähköisellä lomakkeella Maria-Katariinan osaamiskeskuksen sihteeriin.</a:t>
          </a:r>
        </a:p>
      </dgm:t>
    </dgm:pt>
    <dgm:pt modelId="{D9EED474-E473-4FF1-8819-8483EF182877}" type="parTrans" cxnId="{5EC08F42-D2FC-4958-A9F7-7AF14D63FD37}">
      <dgm:prSet/>
      <dgm:spPr/>
      <dgm:t>
        <a:bodyPr/>
        <a:lstStyle/>
        <a:p>
          <a:endParaRPr lang="fi-FI"/>
        </a:p>
      </dgm:t>
    </dgm:pt>
    <dgm:pt modelId="{14C12327-25A5-47D3-B239-3F84CE378643}" type="sibTrans" cxnId="{5EC08F42-D2FC-4958-A9F7-7AF14D63FD37}">
      <dgm:prSet/>
      <dgm:spPr/>
      <dgm:t>
        <a:bodyPr/>
        <a:lstStyle/>
        <a:p>
          <a:endParaRPr lang="fi-FI"/>
        </a:p>
      </dgm:t>
    </dgm:pt>
    <dgm:pt modelId="{95F33B6B-A97D-4B2E-AB1B-89F098F41A37}">
      <dgm:prSet phldrT="[Teksti]" phldr="0" custT="1"/>
      <dgm:spPr/>
      <dgm:t>
        <a:bodyPr/>
        <a:lstStyle/>
        <a:p>
          <a:endParaRPr lang="fi-FI" sz="1200" dirty="0">
            <a:solidFill>
              <a:schemeClr val="tx1"/>
            </a:solidFill>
          </a:endParaRPr>
        </a:p>
      </dgm:t>
    </dgm:pt>
    <dgm:pt modelId="{020DA4D7-9121-4BED-B798-DADC71D458A9}" type="parTrans" cxnId="{07F8C1F7-753A-4392-957E-F0FDFFA76EF2}">
      <dgm:prSet/>
      <dgm:spPr/>
      <dgm:t>
        <a:bodyPr/>
        <a:lstStyle/>
        <a:p>
          <a:endParaRPr lang="fi-FI"/>
        </a:p>
      </dgm:t>
    </dgm:pt>
    <dgm:pt modelId="{57F98143-1370-4011-B08C-7ED10D1C416A}" type="sibTrans" cxnId="{07F8C1F7-753A-4392-957E-F0FDFFA76EF2}">
      <dgm:prSet/>
      <dgm:spPr/>
      <dgm:t>
        <a:bodyPr/>
        <a:lstStyle/>
        <a:p>
          <a:endParaRPr lang="fi-FI"/>
        </a:p>
      </dgm:t>
    </dgm:pt>
    <dgm:pt modelId="{E04B7AB3-C469-4A22-B2E1-C8FC706808A9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CDDBC1F8-EE02-4F8B-B988-5CA7EF724580}" type="parTrans" cxnId="{28B7BBBD-86BD-453B-BA3B-F52862607646}">
      <dgm:prSet/>
      <dgm:spPr/>
      <dgm:t>
        <a:bodyPr/>
        <a:lstStyle/>
        <a:p>
          <a:endParaRPr lang="fi-FI"/>
        </a:p>
      </dgm:t>
    </dgm:pt>
    <dgm:pt modelId="{140B1B0B-64E6-4E1D-A642-D13DFCB7E98A}" type="sibTrans" cxnId="{28B7BBBD-86BD-453B-BA3B-F52862607646}">
      <dgm:prSet/>
      <dgm:spPr/>
      <dgm:t>
        <a:bodyPr/>
        <a:lstStyle/>
        <a:p>
          <a:endParaRPr lang="fi-FI"/>
        </a:p>
      </dgm:t>
    </dgm:pt>
    <dgm:pt modelId="{2B0164F2-4B5C-42B5-B539-007A0B32BE08}">
      <dgm:prSet phldrT="[Teksti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00" b="1" dirty="0">
              <a:solidFill>
                <a:schemeClr val="tx1"/>
              </a:solidFill>
            </a:rPr>
            <a:t>Palvelutarpeenarviointi määrittelee jatkotoimenpiteet.</a:t>
          </a:r>
        </a:p>
      </dgm:t>
    </dgm:pt>
    <dgm:pt modelId="{96BA44A6-A490-4D1D-926E-E75349FFA719}" type="parTrans" cxnId="{759349A3-0B5C-4B98-97D2-01E6F33E3A56}">
      <dgm:prSet/>
      <dgm:spPr/>
      <dgm:t>
        <a:bodyPr/>
        <a:lstStyle/>
        <a:p>
          <a:endParaRPr lang="fi-FI"/>
        </a:p>
      </dgm:t>
    </dgm:pt>
    <dgm:pt modelId="{1D57482D-0886-436E-83E3-C62775254983}" type="sibTrans" cxnId="{759349A3-0B5C-4B98-97D2-01E6F33E3A56}">
      <dgm:prSet/>
      <dgm:spPr/>
      <dgm:t>
        <a:bodyPr/>
        <a:lstStyle/>
        <a:p>
          <a:endParaRPr lang="fi-FI"/>
        </a:p>
      </dgm:t>
    </dgm:pt>
    <dgm:pt modelId="{4EED6657-FA8F-4896-8A8F-E0F86C33046A}">
      <dgm:prSet phldrT="[Teksti]" phldr="0" custT="1"/>
      <dgm:spPr/>
      <dgm:t>
        <a:bodyPr/>
        <a:lstStyle/>
        <a:p>
          <a:endParaRPr lang="fi-FI" sz="1200" dirty="0">
            <a:solidFill>
              <a:schemeClr val="tx1"/>
            </a:solidFill>
          </a:endParaRPr>
        </a:p>
      </dgm:t>
    </dgm:pt>
    <dgm:pt modelId="{AA415020-6295-448F-938C-14A0124B72EA}" type="parTrans" cxnId="{D5113835-7418-4D80-AAC9-947B40409F86}">
      <dgm:prSet/>
      <dgm:spPr/>
      <dgm:t>
        <a:bodyPr/>
        <a:lstStyle/>
        <a:p>
          <a:endParaRPr lang="fi-FI"/>
        </a:p>
      </dgm:t>
    </dgm:pt>
    <dgm:pt modelId="{B621D430-D671-463E-AFB6-B844C4962512}" type="sibTrans" cxnId="{D5113835-7418-4D80-AAC9-947B40409F86}">
      <dgm:prSet/>
      <dgm:spPr/>
      <dgm:t>
        <a:bodyPr/>
        <a:lstStyle/>
        <a:p>
          <a:endParaRPr lang="fi-FI"/>
        </a:p>
      </dgm:t>
    </dgm:pt>
    <dgm:pt modelId="{DBE40E92-C272-4008-8FE4-B17FC27899AC}">
      <dgm:prSet phldrT="[Teksti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i-FI" sz="1000" dirty="0">
            <a:solidFill>
              <a:schemeClr val="tx1"/>
            </a:solidFill>
          </a:endParaRPr>
        </a:p>
      </dgm:t>
    </dgm:pt>
    <dgm:pt modelId="{C3ED37CA-CB40-49B5-BDB1-63A832BEFDEE}" type="parTrans" cxnId="{1234BD21-AE48-4193-99A2-80AF35CFC16B}">
      <dgm:prSet/>
      <dgm:spPr/>
      <dgm:t>
        <a:bodyPr/>
        <a:lstStyle/>
        <a:p>
          <a:endParaRPr lang="fi-FI"/>
        </a:p>
      </dgm:t>
    </dgm:pt>
    <dgm:pt modelId="{00AC560E-41D8-4D1D-99E8-7B38C972CAD5}" type="sibTrans" cxnId="{1234BD21-AE48-4193-99A2-80AF35CFC16B}">
      <dgm:prSet/>
      <dgm:spPr/>
      <dgm:t>
        <a:bodyPr/>
        <a:lstStyle/>
        <a:p>
          <a:endParaRPr lang="fi-FI"/>
        </a:p>
      </dgm:t>
    </dgm:pt>
    <dgm:pt modelId="{51898A8E-1151-419E-8F6F-127FB5B01A87}">
      <dgm:prSet phldrT="[Teksti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00" dirty="0">
              <a:solidFill>
                <a:schemeClr val="tx1"/>
              </a:solidFill>
            </a:rPr>
            <a:t> Asiakas ohjautuu liikkuvien palvelujen jalkautuvalle tiimille. </a:t>
          </a:r>
        </a:p>
      </dgm:t>
    </dgm:pt>
    <dgm:pt modelId="{7543D0D6-18EB-4251-AF0F-A06D407B7230}" type="parTrans" cxnId="{63B61562-FB30-42C1-9A9E-AD7C68380DEB}">
      <dgm:prSet/>
      <dgm:spPr/>
      <dgm:t>
        <a:bodyPr/>
        <a:lstStyle/>
        <a:p>
          <a:endParaRPr lang="fi-FI"/>
        </a:p>
      </dgm:t>
    </dgm:pt>
    <dgm:pt modelId="{C84D6C1D-3B96-4118-8611-8F8387D788C7}" type="sibTrans" cxnId="{63B61562-FB30-42C1-9A9E-AD7C68380DEB}">
      <dgm:prSet/>
      <dgm:spPr/>
      <dgm:t>
        <a:bodyPr/>
        <a:lstStyle/>
        <a:p>
          <a:endParaRPr lang="fi-FI"/>
        </a:p>
      </dgm:t>
    </dgm:pt>
    <dgm:pt modelId="{8ABD0252-5893-434C-A9F8-F07FA5C78BF9}">
      <dgm:prSet phldrT="[Teksti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00" dirty="0">
              <a:solidFill>
                <a:schemeClr val="tx1"/>
              </a:solidFill>
            </a:rPr>
            <a:t> Asiakas ohjautuu moniammatillisen työryhmän jäsenelle. 		</a:t>
          </a:r>
        </a:p>
      </dgm:t>
    </dgm:pt>
    <dgm:pt modelId="{A7AAC754-8937-46C3-85A5-911D96AF6E2A}" type="parTrans" cxnId="{5AD3D526-684C-4BBF-A87A-0250EC1E775E}">
      <dgm:prSet/>
      <dgm:spPr/>
      <dgm:t>
        <a:bodyPr/>
        <a:lstStyle/>
        <a:p>
          <a:endParaRPr lang="fi-FI"/>
        </a:p>
      </dgm:t>
    </dgm:pt>
    <dgm:pt modelId="{6D01251B-8170-4EE3-8BE5-90BACE3E806E}" type="sibTrans" cxnId="{5AD3D526-684C-4BBF-A87A-0250EC1E775E}">
      <dgm:prSet/>
      <dgm:spPr/>
      <dgm:t>
        <a:bodyPr/>
        <a:lstStyle/>
        <a:p>
          <a:endParaRPr lang="fi-FI"/>
        </a:p>
      </dgm:t>
    </dgm:pt>
    <dgm:pt modelId="{88235FCC-C9BF-4DB5-A4F7-BF428F80AA52}">
      <dgm:prSet phldrT="[Teksti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00" dirty="0">
              <a:solidFill>
                <a:schemeClr val="tx1"/>
              </a:solidFill>
            </a:rPr>
            <a:t>Asiakkaan yhteydenotto ei aiheuta toimenpiteitä </a:t>
          </a:r>
        </a:p>
      </dgm:t>
    </dgm:pt>
    <dgm:pt modelId="{EC3C1686-884F-45D0-BEF1-6902D550A5C1}" type="parTrans" cxnId="{60F46A7A-3292-4174-9EAB-FF1100EF42D3}">
      <dgm:prSet/>
      <dgm:spPr/>
      <dgm:t>
        <a:bodyPr/>
        <a:lstStyle/>
        <a:p>
          <a:endParaRPr lang="fi-FI"/>
        </a:p>
      </dgm:t>
    </dgm:pt>
    <dgm:pt modelId="{5595433E-8F7C-4D2C-BA55-4D6A458E4B88}" type="sibTrans" cxnId="{60F46A7A-3292-4174-9EAB-FF1100EF42D3}">
      <dgm:prSet/>
      <dgm:spPr/>
      <dgm:t>
        <a:bodyPr/>
        <a:lstStyle/>
        <a:p>
          <a:endParaRPr lang="fi-FI"/>
        </a:p>
      </dgm:t>
    </dgm:pt>
    <dgm:pt modelId="{18D20ECA-3E34-4CA1-8E91-6A8483330DC4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Ensikäynti – Yhteistyö- ja verkostopalaveri. 1-7 vuorokauden kuluessa yhteydenotosta asiakkaaseen tai asiakkaan verkostoon.</a:t>
          </a:r>
        </a:p>
      </dgm:t>
    </dgm:pt>
    <dgm:pt modelId="{8782B822-BFF3-4251-8BE8-728907DA3D08}" type="parTrans" cxnId="{258E3476-BD2B-446D-BA40-147662502448}">
      <dgm:prSet/>
      <dgm:spPr/>
      <dgm:t>
        <a:bodyPr/>
        <a:lstStyle/>
        <a:p>
          <a:endParaRPr lang="fi-FI"/>
        </a:p>
      </dgm:t>
    </dgm:pt>
    <dgm:pt modelId="{D4E9AD95-8B52-4876-AE1D-177906B77837}" type="sibTrans" cxnId="{258E3476-BD2B-446D-BA40-147662502448}">
      <dgm:prSet/>
      <dgm:spPr/>
      <dgm:t>
        <a:bodyPr/>
        <a:lstStyle/>
        <a:p>
          <a:endParaRPr lang="fi-FI"/>
        </a:p>
      </dgm:t>
    </dgm:pt>
    <dgm:pt modelId="{2B9731C3-DB56-4332-B5C1-7EBB8C00B76E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2C108467-CDF7-4B1F-8F48-ADB5777F207A}" type="parTrans" cxnId="{5C4513D2-1B37-4DA0-87C9-3AD1CE3BD362}">
      <dgm:prSet/>
      <dgm:spPr/>
      <dgm:t>
        <a:bodyPr/>
        <a:lstStyle/>
        <a:p>
          <a:endParaRPr lang="fi-FI"/>
        </a:p>
      </dgm:t>
    </dgm:pt>
    <dgm:pt modelId="{4466C1BC-5D4D-461F-BDA4-6EB51AB5D65C}" type="sibTrans" cxnId="{5C4513D2-1B37-4DA0-87C9-3AD1CE3BD362}">
      <dgm:prSet/>
      <dgm:spPr/>
      <dgm:t>
        <a:bodyPr/>
        <a:lstStyle/>
        <a:p>
          <a:endParaRPr lang="fi-FI"/>
        </a:p>
      </dgm:t>
    </dgm:pt>
    <dgm:pt modelId="{FD88F093-0FFF-4DEA-B9FA-3B7CD1BE820B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Tavoitteellinen tukikäynti työskentely 3-5 kertaa – Verkostotyö ja viranomaispalaverit. Työskentely yhteistyö- ja verkostopalaverissa sovitun mukaisesti.</a:t>
          </a:r>
        </a:p>
      </dgm:t>
    </dgm:pt>
    <dgm:pt modelId="{217A375A-5581-4350-9A1F-A5FBC9406B62}" type="parTrans" cxnId="{9A68B4C8-2AA3-48DC-9D19-8E9ED0CF8E93}">
      <dgm:prSet/>
      <dgm:spPr/>
      <dgm:t>
        <a:bodyPr/>
        <a:lstStyle/>
        <a:p>
          <a:endParaRPr lang="fi-FI"/>
        </a:p>
      </dgm:t>
    </dgm:pt>
    <dgm:pt modelId="{9D65ED36-D4D7-442B-8A2D-F9E00B79C3FF}" type="sibTrans" cxnId="{9A68B4C8-2AA3-48DC-9D19-8E9ED0CF8E93}">
      <dgm:prSet/>
      <dgm:spPr/>
      <dgm:t>
        <a:bodyPr/>
        <a:lstStyle/>
        <a:p>
          <a:endParaRPr lang="fi-FI"/>
        </a:p>
      </dgm:t>
    </dgm:pt>
    <dgm:pt modelId="{BD5171A5-A8FF-485E-9F0C-6032DC63CB16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Palvelutarpeen uudelleen arviointi – Esimerkiksi moniammatillisen työryhmän kanssa.</a:t>
          </a:r>
        </a:p>
      </dgm:t>
    </dgm:pt>
    <dgm:pt modelId="{A0F7F173-CC68-4304-BA66-5C6E021AF59F}" type="parTrans" cxnId="{E432F339-5EF0-4A4D-A3AC-237D4BDD000C}">
      <dgm:prSet/>
      <dgm:spPr/>
      <dgm:t>
        <a:bodyPr/>
        <a:lstStyle/>
        <a:p>
          <a:endParaRPr lang="fi-FI"/>
        </a:p>
      </dgm:t>
    </dgm:pt>
    <dgm:pt modelId="{593A0F5D-4C40-401B-9A04-95D61CCA3E77}" type="sibTrans" cxnId="{E432F339-5EF0-4A4D-A3AC-237D4BDD000C}">
      <dgm:prSet/>
      <dgm:spPr/>
      <dgm:t>
        <a:bodyPr/>
        <a:lstStyle/>
        <a:p>
          <a:endParaRPr lang="fi-FI"/>
        </a:p>
      </dgm:t>
    </dgm:pt>
    <dgm:pt modelId="{4458A99A-8CEF-4308-86F0-D43FE5C16B14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Tarvittaessa asiakkaan ohjaaminen muiden palvelujen piiriin tai vaihtoehtoisesti jalkautuvan tiimin palvelujen lisääminen.</a:t>
          </a:r>
        </a:p>
      </dgm:t>
    </dgm:pt>
    <dgm:pt modelId="{75B8BCB8-2747-49A4-B555-6A63A469BBD4}" type="parTrans" cxnId="{33002EF4-AA61-4DBE-981D-F50B6E87FCD3}">
      <dgm:prSet/>
      <dgm:spPr/>
      <dgm:t>
        <a:bodyPr/>
        <a:lstStyle/>
        <a:p>
          <a:endParaRPr lang="fi-FI"/>
        </a:p>
      </dgm:t>
    </dgm:pt>
    <dgm:pt modelId="{50AE1A8A-E4FD-4535-A722-BC7C1CB43FC3}" type="sibTrans" cxnId="{33002EF4-AA61-4DBE-981D-F50B6E87FCD3}">
      <dgm:prSet/>
      <dgm:spPr/>
      <dgm:t>
        <a:bodyPr/>
        <a:lstStyle/>
        <a:p>
          <a:endParaRPr lang="fi-FI"/>
        </a:p>
      </dgm:t>
    </dgm:pt>
    <dgm:pt modelId="{E7973955-FFC3-4567-954C-D67478589830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Liikkuvien palvelujen jalkautuvan tiimin palvelut päättyvät.</a:t>
          </a:r>
        </a:p>
      </dgm:t>
    </dgm:pt>
    <dgm:pt modelId="{D631748C-F082-41B0-B852-3A3370BF36A7}" type="parTrans" cxnId="{E2B9CC5A-6C12-4E71-AB56-28B9AE4C7C68}">
      <dgm:prSet/>
      <dgm:spPr/>
      <dgm:t>
        <a:bodyPr/>
        <a:lstStyle/>
        <a:p>
          <a:endParaRPr lang="fi-FI"/>
        </a:p>
      </dgm:t>
    </dgm:pt>
    <dgm:pt modelId="{6FBEFE39-EF55-4F7A-B2CF-E54BD9CEF63F}" type="sibTrans" cxnId="{E2B9CC5A-6C12-4E71-AB56-28B9AE4C7C68}">
      <dgm:prSet/>
      <dgm:spPr/>
      <dgm:t>
        <a:bodyPr/>
        <a:lstStyle/>
        <a:p>
          <a:endParaRPr lang="fi-FI"/>
        </a:p>
      </dgm:t>
    </dgm:pt>
    <dgm:pt modelId="{BF15E6C9-67A3-45A1-B28E-1A2F9B1B6739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AD6C5D78-173F-46C0-BC01-FFE4FF51E5AC}" type="parTrans" cxnId="{DA0036F3-5F6B-4CCF-ADDD-5CAFF32C4886}">
      <dgm:prSet/>
      <dgm:spPr/>
      <dgm:t>
        <a:bodyPr/>
        <a:lstStyle/>
        <a:p>
          <a:endParaRPr lang="fi-FI"/>
        </a:p>
      </dgm:t>
    </dgm:pt>
    <dgm:pt modelId="{953AE88A-D727-4959-B8C5-B7654A4FD4B9}" type="sibTrans" cxnId="{DA0036F3-5F6B-4CCF-ADDD-5CAFF32C4886}">
      <dgm:prSet/>
      <dgm:spPr/>
      <dgm:t>
        <a:bodyPr/>
        <a:lstStyle/>
        <a:p>
          <a:endParaRPr lang="fi-FI"/>
        </a:p>
      </dgm:t>
    </dgm:pt>
    <dgm:pt modelId="{0AD0BF32-984C-46C9-8A55-8AE3273CDD78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CCF6BF11-E319-4A0D-849E-0A21C781EFB9}" type="parTrans" cxnId="{76F1E6FD-A1A8-4435-84F2-162E5747007F}">
      <dgm:prSet/>
      <dgm:spPr/>
      <dgm:t>
        <a:bodyPr/>
        <a:lstStyle/>
        <a:p>
          <a:endParaRPr lang="fi-FI"/>
        </a:p>
      </dgm:t>
    </dgm:pt>
    <dgm:pt modelId="{D4D69D45-71C6-403B-8DFB-2642435F24DA}" type="sibTrans" cxnId="{76F1E6FD-A1A8-4435-84F2-162E5747007F}">
      <dgm:prSet/>
      <dgm:spPr/>
      <dgm:t>
        <a:bodyPr/>
        <a:lstStyle/>
        <a:p>
          <a:endParaRPr lang="fi-FI"/>
        </a:p>
      </dgm:t>
    </dgm:pt>
    <dgm:pt modelId="{DCD4ABE0-3455-42E6-B75A-ACA751AAD2DE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35376830-AA5B-4A21-BED8-2BD367B66E4E}" type="parTrans" cxnId="{18C8D98D-8288-4540-9750-878DAA96F4B7}">
      <dgm:prSet/>
      <dgm:spPr/>
      <dgm:t>
        <a:bodyPr/>
        <a:lstStyle/>
        <a:p>
          <a:endParaRPr lang="fi-FI"/>
        </a:p>
      </dgm:t>
    </dgm:pt>
    <dgm:pt modelId="{8A4D8F5D-B1FF-4D5F-810D-2EAE5D69FD95}" type="sibTrans" cxnId="{18C8D98D-8288-4540-9750-878DAA96F4B7}">
      <dgm:prSet/>
      <dgm:spPr/>
      <dgm:t>
        <a:bodyPr/>
        <a:lstStyle/>
        <a:p>
          <a:endParaRPr lang="fi-FI"/>
        </a:p>
      </dgm:t>
    </dgm:pt>
    <dgm:pt modelId="{8B370570-5E12-49F8-81A5-383195E6B467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A62DC6C7-7BAF-4DC1-8E73-320681A59931}" type="parTrans" cxnId="{08C8EAE5-B0B6-4242-B9C4-EEFFFB3F2C52}">
      <dgm:prSet/>
      <dgm:spPr/>
      <dgm:t>
        <a:bodyPr/>
        <a:lstStyle/>
        <a:p>
          <a:endParaRPr lang="fi-FI"/>
        </a:p>
      </dgm:t>
    </dgm:pt>
    <dgm:pt modelId="{0CF7EBBB-58CD-4A65-B69D-E1DB51ABD75B}" type="sibTrans" cxnId="{08C8EAE5-B0B6-4242-B9C4-EEFFFB3F2C52}">
      <dgm:prSet/>
      <dgm:spPr/>
      <dgm:t>
        <a:bodyPr/>
        <a:lstStyle/>
        <a:p>
          <a:endParaRPr lang="fi-FI"/>
        </a:p>
      </dgm:t>
    </dgm:pt>
    <dgm:pt modelId="{6BE1B91E-8A01-46EF-9731-5698E4D46ED4}" type="pres">
      <dgm:prSet presAssocID="{CB53A4B9-E78F-4051-8DD5-70D66291909E}" presName="linearFlow" presStyleCnt="0">
        <dgm:presLayoutVars>
          <dgm:dir/>
          <dgm:animLvl val="lvl"/>
          <dgm:resizeHandles/>
        </dgm:presLayoutVars>
      </dgm:prSet>
      <dgm:spPr/>
    </dgm:pt>
    <dgm:pt modelId="{5E657933-2A8F-4E0F-8C3C-E1AB653C80B3}" type="pres">
      <dgm:prSet presAssocID="{C35B98AF-950D-4625-8F2A-F50F396081CE}" presName="compositeNode" presStyleCnt="0">
        <dgm:presLayoutVars>
          <dgm:bulletEnabled val="1"/>
        </dgm:presLayoutVars>
      </dgm:prSet>
      <dgm:spPr/>
    </dgm:pt>
    <dgm:pt modelId="{22F8B7DE-11D2-45DF-AE3E-2C6805704DCA}" type="pres">
      <dgm:prSet presAssocID="{C35B98AF-950D-4625-8F2A-F50F396081CE}" presName="image" presStyleLbl="fgImgPlace1" presStyleIdx="0" presStyleCnt="4"/>
      <dgm:spPr/>
    </dgm:pt>
    <dgm:pt modelId="{722D9A17-FC14-4E1E-B9A2-38EBEC2FA25B}" type="pres">
      <dgm:prSet presAssocID="{C35B98AF-950D-4625-8F2A-F50F396081CE}" presName="childNode" presStyleLbl="node1" presStyleIdx="0" presStyleCnt="4">
        <dgm:presLayoutVars>
          <dgm:bulletEnabled val="1"/>
        </dgm:presLayoutVars>
      </dgm:prSet>
      <dgm:spPr/>
    </dgm:pt>
    <dgm:pt modelId="{8610BB2A-63E6-47E2-8F8F-452256899CE1}" type="pres">
      <dgm:prSet presAssocID="{C35B98AF-950D-4625-8F2A-F50F396081CE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78D549AF-AB54-4A38-9A7D-5C5751A45023}" type="pres">
      <dgm:prSet presAssocID="{EC30780F-D475-4ADD-A0CD-B9D13AF0CF94}" presName="sibTrans" presStyleCnt="0"/>
      <dgm:spPr/>
    </dgm:pt>
    <dgm:pt modelId="{7AB5C06F-BB49-4860-B541-9DCD4E3AC20D}" type="pres">
      <dgm:prSet presAssocID="{62249BFB-3C13-401A-9C55-F0D0E0EA9FA1}" presName="compositeNode" presStyleCnt="0">
        <dgm:presLayoutVars>
          <dgm:bulletEnabled val="1"/>
        </dgm:presLayoutVars>
      </dgm:prSet>
      <dgm:spPr/>
    </dgm:pt>
    <dgm:pt modelId="{234BCE81-6F1A-4C9B-8332-2714DCFE220B}" type="pres">
      <dgm:prSet presAssocID="{62249BFB-3C13-401A-9C55-F0D0E0EA9FA1}" presName="image" presStyleLbl="fgImgPlace1" presStyleIdx="1" presStyleCnt="4"/>
      <dgm:spPr/>
    </dgm:pt>
    <dgm:pt modelId="{1EB7DBF0-A2B6-49F8-9182-81E4C4F33D73}" type="pres">
      <dgm:prSet presAssocID="{62249BFB-3C13-401A-9C55-F0D0E0EA9FA1}" presName="childNode" presStyleLbl="node1" presStyleIdx="1" presStyleCnt="4">
        <dgm:presLayoutVars>
          <dgm:bulletEnabled val="1"/>
        </dgm:presLayoutVars>
      </dgm:prSet>
      <dgm:spPr/>
    </dgm:pt>
    <dgm:pt modelId="{06400FB7-1C5F-40FF-AC46-9A93A811E457}" type="pres">
      <dgm:prSet presAssocID="{62249BFB-3C13-401A-9C55-F0D0E0EA9FA1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852CADEA-F58A-4719-8C97-DD44E5C8B241}" type="pres">
      <dgm:prSet presAssocID="{9827827C-C5AC-47AF-824D-719BABC6495E}" presName="sibTrans" presStyleCnt="0"/>
      <dgm:spPr/>
    </dgm:pt>
    <dgm:pt modelId="{3BC062E3-CC21-41FD-B384-E8C869F09F08}" type="pres">
      <dgm:prSet presAssocID="{B51D8986-BCCB-4A80-B80F-E939FC2FD0A4}" presName="compositeNode" presStyleCnt="0">
        <dgm:presLayoutVars>
          <dgm:bulletEnabled val="1"/>
        </dgm:presLayoutVars>
      </dgm:prSet>
      <dgm:spPr/>
    </dgm:pt>
    <dgm:pt modelId="{020A4A00-A915-4C2B-83AC-F9580381AB05}" type="pres">
      <dgm:prSet presAssocID="{B51D8986-BCCB-4A80-B80F-E939FC2FD0A4}" presName="image" presStyleLbl="fgImgPlace1" presStyleIdx="2" presStyleCnt="4"/>
      <dgm:spPr/>
    </dgm:pt>
    <dgm:pt modelId="{1BBD7533-B622-4367-BB4E-C389E71A0C3C}" type="pres">
      <dgm:prSet presAssocID="{B51D8986-BCCB-4A80-B80F-E939FC2FD0A4}" presName="childNode" presStyleLbl="node1" presStyleIdx="2" presStyleCnt="4">
        <dgm:presLayoutVars>
          <dgm:bulletEnabled val="1"/>
        </dgm:presLayoutVars>
      </dgm:prSet>
      <dgm:spPr/>
    </dgm:pt>
    <dgm:pt modelId="{9B3DAAEF-FC76-48E0-9F96-FAD0B2EF6150}" type="pres">
      <dgm:prSet presAssocID="{B51D8986-BCCB-4A80-B80F-E939FC2FD0A4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BF8AC3A7-ED9F-4A3D-96FF-CFC953135F14}" type="pres">
      <dgm:prSet presAssocID="{7A24478C-B7CB-468F-8B96-19D2F1A0935A}" presName="sibTrans" presStyleCnt="0"/>
      <dgm:spPr/>
    </dgm:pt>
    <dgm:pt modelId="{66E59C66-CE4C-47EC-93DC-9C501BBEEAAE}" type="pres">
      <dgm:prSet presAssocID="{B5272FF9-B92D-427A-AF42-975CAC7D9F62}" presName="compositeNode" presStyleCnt="0">
        <dgm:presLayoutVars>
          <dgm:bulletEnabled val="1"/>
        </dgm:presLayoutVars>
      </dgm:prSet>
      <dgm:spPr/>
    </dgm:pt>
    <dgm:pt modelId="{8D49B5D9-E763-46A2-B34E-BD2514376963}" type="pres">
      <dgm:prSet presAssocID="{B5272FF9-B92D-427A-AF42-975CAC7D9F62}" presName="image" presStyleLbl="fgImgPlace1" presStyleIdx="3" presStyleCnt="4"/>
      <dgm:spPr/>
    </dgm:pt>
    <dgm:pt modelId="{B1829F14-71D8-4991-A3ED-E4C2B79F8045}" type="pres">
      <dgm:prSet presAssocID="{B5272FF9-B92D-427A-AF42-975CAC7D9F62}" presName="childNode" presStyleLbl="node1" presStyleIdx="3" presStyleCnt="4">
        <dgm:presLayoutVars>
          <dgm:bulletEnabled val="1"/>
        </dgm:presLayoutVars>
      </dgm:prSet>
      <dgm:spPr/>
    </dgm:pt>
    <dgm:pt modelId="{A25D7002-DCE9-490B-A7E0-190E155FA6FC}" type="pres">
      <dgm:prSet presAssocID="{B5272FF9-B92D-427A-AF42-975CAC7D9F62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10ACFC03-5D5D-45E0-8D2B-68CA2808173E}" type="presOf" srcId="{88235FCC-C9BF-4DB5-A4F7-BF428F80AA52}" destId="{1EB7DBF0-A2B6-49F8-9182-81E4C4F33D73}" srcOrd="0" destOrd="6" presId="urn:microsoft.com/office/officeart/2005/8/layout/hList2"/>
    <dgm:cxn modelId="{671E7D12-42E3-4B1B-AE1A-344A9D904855}" type="presOf" srcId="{E7973955-FFC3-4567-954C-D67478589830}" destId="{B1829F14-71D8-4991-A3ED-E4C2B79F8045}" srcOrd="0" destOrd="6" presId="urn:microsoft.com/office/officeart/2005/8/layout/hList2"/>
    <dgm:cxn modelId="{1519F913-8D3D-41F0-85BD-69ADC8D4E0F6}" type="presOf" srcId="{18D20ECA-3E34-4CA1-8E91-6A8483330DC4}" destId="{1BBD7533-B622-4367-BB4E-C389E71A0C3C}" srcOrd="0" destOrd="2" presId="urn:microsoft.com/office/officeart/2005/8/layout/hList2"/>
    <dgm:cxn modelId="{71E41415-DCCE-4958-9BB7-D2946BA841DD}" type="presOf" srcId="{BD5171A5-A8FF-485E-9F0C-6032DC63CB16}" destId="{B1829F14-71D8-4991-A3ED-E4C2B79F8045}" srcOrd="0" destOrd="2" presId="urn:microsoft.com/office/officeart/2005/8/layout/hList2"/>
    <dgm:cxn modelId="{8081F815-41EF-43AA-B68B-5D01AB18C719}" type="presOf" srcId="{DBE40E92-C272-4008-8FE4-B17FC27899AC}" destId="{1EB7DBF0-A2B6-49F8-9182-81E4C4F33D73}" srcOrd="0" destOrd="3" presId="urn:microsoft.com/office/officeart/2005/8/layout/hList2"/>
    <dgm:cxn modelId="{75137F21-0B85-401C-8618-6C7569663610}" type="presOf" srcId="{51898A8E-1151-419E-8F6F-127FB5B01A87}" destId="{1EB7DBF0-A2B6-49F8-9182-81E4C4F33D73}" srcOrd="0" destOrd="4" presId="urn:microsoft.com/office/officeart/2005/8/layout/hList2"/>
    <dgm:cxn modelId="{1234BD21-AE48-4193-99A2-80AF35CFC16B}" srcId="{62249BFB-3C13-401A-9C55-F0D0E0EA9FA1}" destId="{DBE40E92-C272-4008-8FE4-B17FC27899AC}" srcOrd="3" destOrd="0" parTransId="{C3ED37CA-CB40-49B5-BDB1-63A832BEFDEE}" sibTransId="{00AC560E-41D8-4D1D-99E8-7B38C972CAD5}"/>
    <dgm:cxn modelId="{5AD3D526-684C-4BBF-A87A-0250EC1E775E}" srcId="{62249BFB-3C13-401A-9C55-F0D0E0EA9FA1}" destId="{8ABD0252-5893-434C-A9F8-F07FA5C78BF9}" srcOrd="5" destOrd="0" parTransId="{A7AAC754-8937-46C3-85A5-911D96AF6E2A}" sibTransId="{6D01251B-8170-4EE3-8BE5-90BACE3E806E}"/>
    <dgm:cxn modelId="{642D7B2A-5A88-499E-BA85-B79BD09A0BCA}" type="presOf" srcId="{8ABD0252-5893-434C-A9F8-F07FA5C78BF9}" destId="{1EB7DBF0-A2B6-49F8-9182-81E4C4F33D73}" srcOrd="0" destOrd="5" presId="urn:microsoft.com/office/officeart/2005/8/layout/hList2"/>
    <dgm:cxn modelId="{CC504A2E-8348-48EE-9DF2-487C0FDCEB6A}" type="presOf" srcId="{0A39C78F-3AF2-4836-889D-6D6E36605D5A}" destId="{722D9A17-FC14-4E1E-B9A2-38EBEC2FA25B}" srcOrd="0" destOrd="0" presId="urn:microsoft.com/office/officeart/2005/8/layout/hList2"/>
    <dgm:cxn modelId="{9A65D632-364A-4FBB-9F87-F1C7EE80B3DA}" type="presOf" srcId="{BF15E6C9-67A3-45A1-B28E-1A2F9B1B6739}" destId="{B1829F14-71D8-4991-A3ED-E4C2B79F8045}" srcOrd="0" destOrd="1" presId="urn:microsoft.com/office/officeart/2005/8/layout/hList2"/>
    <dgm:cxn modelId="{D5113835-7418-4D80-AAC9-947B40409F86}" srcId="{62249BFB-3C13-401A-9C55-F0D0E0EA9FA1}" destId="{4EED6657-FA8F-4896-8A8F-E0F86C33046A}" srcOrd="8" destOrd="0" parTransId="{AA415020-6295-448F-938C-14A0124B72EA}" sibTransId="{B621D430-D671-463E-AFB6-B844C4962512}"/>
    <dgm:cxn modelId="{0A6C2A36-3F17-4522-A162-34EBA10047CE}" srcId="{62249BFB-3C13-401A-9C55-F0D0E0EA9FA1}" destId="{1ACF2EEE-4314-4309-ABD1-B99B4891B18E}" srcOrd="0" destOrd="0" parTransId="{7B11F891-863E-48F2-B9BF-65CF5FB487AD}" sibTransId="{7235D30B-A241-4024-8226-22EB85408E10}"/>
    <dgm:cxn modelId="{E312B339-7DA2-460A-8E04-4C07FA4E808D}" type="presOf" srcId="{4EED6657-FA8F-4896-8A8F-E0F86C33046A}" destId="{1EB7DBF0-A2B6-49F8-9182-81E4C4F33D73}" srcOrd="0" destOrd="8" presId="urn:microsoft.com/office/officeart/2005/8/layout/hList2"/>
    <dgm:cxn modelId="{E432F339-5EF0-4A4D-A3AC-237D4BDD000C}" srcId="{B5272FF9-B92D-427A-AF42-975CAC7D9F62}" destId="{BD5171A5-A8FF-485E-9F0C-6032DC63CB16}" srcOrd="2" destOrd="0" parTransId="{A0F7F173-CC68-4304-BA66-5C6E021AF59F}" sibTransId="{593A0F5D-4C40-401B-9A04-95D61CCA3E77}"/>
    <dgm:cxn modelId="{5036A63A-BC69-48A2-B0BF-9EA572F9F115}" type="presOf" srcId="{2B0164F2-4B5C-42B5-B539-007A0B32BE08}" destId="{1EB7DBF0-A2B6-49F8-9182-81E4C4F33D73}" srcOrd="0" destOrd="2" presId="urn:microsoft.com/office/officeart/2005/8/layout/hList2"/>
    <dgm:cxn modelId="{08BEA13C-7FE8-4936-9F7F-1E4DAD57A36D}" type="presOf" srcId="{2B9731C3-DB56-4332-B5C1-7EBB8C00B76E}" destId="{1BBD7533-B622-4367-BB4E-C389E71A0C3C}" srcOrd="0" destOrd="3" presId="urn:microsoft.com/office/officeart/2005/8/layout/hList2"/>
    <dgm:cxn modelId="{1540313E-2DF8-4E57-87AA-B033AD803455}" type="presOf" srcId="{B5272FF9-B92D-427A-AF42-975CAC7D9F62}" destId="{A25D7002-DCE9-490B-A7E0-190E155FA6FC}" srcOrd="0" destOrd="0" presId="urn:microsoft.com/office/officeart/2005/8/layout/hList2"/>
    <dgm:cxn modelId="{D347B55E-5780-4C1A-9B68-B28210AFF1DE}" srcId="{CB53A4B9-E78F-4051-8DD5-70D66291909E}" destId="{B5272FF9-B92D-427A-AF42-975CAC7D9F62}" srcOrd="3" destOrd="0" parTransId="{2E90ED8F-59FB-4DF9-8C28-9BA166DF004B}" sibTransId="{7A5AEBD1-527E-428C-ABC5-72CA566ED706}"/>
    <dgm:cxn modelId="{2D1BCD5E-35F0-4AC3-89F9-86E5DDDA9B58}" type="presOf" srcId="{CB53A4B9-E78F-4051-8DD5-70D66291909E}" destId="{6BE1B91E-8A01-46EF-9731-5698E4D46ED4}" srcOrd="0" destOrd="0" presId="urn:microsoft.com/office/officeart/2005/8/layout/hList2"/>
    <dgm:cxn modelId="{63B61562-FB30-42C1-9A9E-AD7C68380DEB}" srcId="{62249BFB-3C13-401A-9C55-F0D0E0EA9FA1}" destId="{51898A8E-1151-419E-8F6F-127FB5B01A87}" srcOrd="4" destOrd="0" parTransId="{7543D0D6-18EB-4251-AF0F-A06D407B7230}" sibTransId="{C84D6C1D-3B96-4118-8611-8F8387D788C7}"/>
    <dgm:cxn modelId="{5EC08F42-D2FC-4958-A9F7-7AF14D63FD37}" srcId="{C35B98AF-950D-4625-8F2A-F50F396081CE}" destId="{14B7A055-3226-43EB-85BF-47EAA7A7D1A5}" srcOrd="2" destOrd="0" parTransId="{D9EED474-E473-4FF1-8819-8483EF182877}" sibTransId="{14C12327-25A5-47D3-B239-3F84CE378643}"/>
    <dgm:cxn modelId="{2728B362-A4AF-4D29-ADD5-20E650748D1B}" srcId="{CB53A4B9-E78F-4051-8DD5-70D66291909E}" destId="{B51D8986-BCCB-4A80-B80F-E939FC2FD0A4}" srcOrd="2" destOrd="0" parTransId="{280608CA-4527-4CCC-B8EC-328BF8E53F38}" sibTransId="{7A24478C-B7CB-468F-8B96-19D2F1A0935A}"/>
    <dgm:cxn modelId="{C18D4348-B62E-480D-990D-B8D58ACA25CC}" type="presOf" srcId="{44370F6A-06DC-443C-9075-E4551D62ACB0}" destId="{B1829F14-71D8-4991-A3ED-E4C2B79F8045}" srcOrd="0" destOrd="0" presId="urn:microsoft.com/office/officeart/2005/8/layout/hList2"/>
    <dgm:cxn modelId="{4FDA3C4A-49B1-4851-9255-B223AF86C828}" type="presOf" srcId="{FD88F093-0FFF-4DEA-B9FA-3B7CD1BE820B}" destId="{1BBD7533-B622-4367-BB4E-C389E71A0C3C}" srcOrd="0" destOrd="4" presId="urn:microsoft.com/office/officeart/2005/8/layout/hList2"/>
    <dgm:cxn modelId="{4BAD414A-4353-45B5-AA65-28E715099BD8}" type="presOf" srcId="{14B7A055-3226-43EB-85BF-47EAA7A7D1A5}" destId="{722D9A17-FC14-4E1E-B9A2-38EBEC2FA25B}" srcOrd="0" destOrd="2" presId="urn:microsoft.com/office/officeart/2005/8/layout/hList2"/>
    <dgm:cxn modelId="{FE055373-6934-41D4-859D-8CDA4209714F}" type="presOf" srcId="{C35B98AF-950D-4625-8F2A-F50F396081CE}" destId="{8610BB2A-63E6-47E2-8F8F-452256899CE1}" srcOrd="0" destOrd="0" presId="urn:microsoft.com/office/officeart/2005/8/layout/hList2"/>
    <dgm:cxn modelId="{258E3476-BD2B-446D-BA40-147662502448}" srcId="{B51D8986-BCCB-4A80-B80F-E939FC2FD0A4}" destId="{18D20ECA-3E34-4CA1-8E91-6A8483330DC4}" srcOrd="2" destOrd="0" parTransId="{8782B822-BFF3-4251-8BE8-728907DA3D08}" sibTransId="{D4E9AD95-8B52-4876-AE1D-177906B77837}"/>
    <dgm:cxn modelId="{CDD18A58-8C12-4FFE-97B6-2F61B654AED0}" srcId="{B51D8986-BCCB-4A80-B80F-E939FC2FD0A4}" destId="{F0AAC0EC-8830-447B-BDA7-FB78BDDF8DE0}" srcOrd="0" destOrd="0" parTransId="{9CFF9A2C-F80F-43D9-BBE7-4CD568A967EF}" sibTransId="{4A340A5B-A13F-47FB-945D-BE02E429D201}"/>
    <dgm:cxn modelId="{60F46A7A-3292-4174-9EAB-FF1100EF42D3}" srcId="{62249BFB-3C13-401A-9C55-F0D0E0EA9FA1}" destId="{88235FCC-C9BF-4DB5-A4F7-BF428F80AA52}" srcOrd="6" destOrd="0" parTransId="{EC3C1686-884F-45D0-BEF1-6902D550A5C1}" sibTransId="{5595433E-8F7C-4D2C-BA55-4D6A458E4B88}"/>
    <dgm:cxn modelId="{E2B9CC5A-6C12-4E71-AB56-28B9AE4C7C68}" srcId="{B5272FF9-B92D-427A-AF42-975CAC7D9F62}" destId="{E7973955-FFC3-4567-954C-D67478589830}" srcOrd="6" destOrd="0" parTransId="{D631748C-F082-41B0-B852-3A3370BF36A7}" sibTransId="{6FBEFE39-EF55-4F7A-B2CF-E54BD9CEF63F}"/>
    <dgm:cxn modelId="{3DD0A885-6FB5-4823-80C3-D5F3A6F30EC6}" type="presOf" srcId="{95F33B6B-A97D-4B2E-AB1B-89F098F41A37}" destId="{1EB7DBF0-A2B6-49F8-9182-81E4C4F33D73}" srcOrd="0" destOrd="7" presId="urn:microsoft.com/office/officeart/2005/8/layout/hList2"/>
    <dgm:cxn modelId="{85A1D386-ECDA-4A26-9D90-59C254D73E6A}" srcId="{CB53A4B9-E78F-4051-8DD5-70D66291909E}" destId="{62249BFB-3C13-401A-9C55-F0D0E0EA9FA1}" srcOrd="1" destOrd="0" parTransId="{9893F244-81FE-4C69-83DC-9BD1BA86749F}" sibTransId="{9827827C-C5AC-47AF-824D-719BABC6495E}"/>
    <dgm:cxn modelId="{18C8D98D-8288-4540-9750-878DAA96F4B7}" srcId="{B5272FF9-B92D-427A-AF42-975CAC7D9F62}" destId="{DCD4ABE0-3455-42E6-B75A-ACA751AAD2DE}" srcOrd="5" destOrd="0" parTransId="{35376830-AA5B-4A21-BED8-2BD367B66E4E}" sibTransId="{8A4D8F5D-B1FF-4D5F-810D-2EAE5D69FD95}"/>
    <dgm:cxn modelId="{A44C2790-4F49-4EE2-B3A3-DD325F655566}" type="presOf" srcId="{01811BCE-8019-41D8-AD6B-B9EA1E5394E2}" destId="{722D9A17-FC14-4E1E-B9A2-38EBEC2FA25B}" srcOrd="0" destOrd="1" presId="urn:microsoft.com/office/officeart/2005/8/layout/hList2"/>
    <dgm:cxn modelId="{0722F992-8142-4C36-BCBB-8EB87CA768D1}" type="presOf" srcId="{B51D8986-BCCB-4A80-B80F-E939FC2FD0A4}" destId="{9B3DAAEF-FC76-48E0-9F96-FAD0B2EF6150}" srcOrd="0" destOrd="0" presId="urn:microsoft.com/office/officeart/2005/8/layout/hList2"/>
    <dgm:cxn modelId="{DE84FE9C-8B9B-427C-9E9A-B8264A616CAD}" type="presOf" srcId="{1ACF2EEE-4314-4309-ABD1-B99B4891B18E}" destId="{1EB7DBF0-A2B6-49F8-9182-81E4C4F33D73}" srcOrd="0" destOrd="0" presId="urn:microsoft.com/office/officeart/2005/8/layout/hList2"/>
    <dgm:cxn modelId="{563CF6A0-A36C-4A14-8716-253CC86AA5E0}" type="presOf" srcId="{0AD0BF32-984C-46C9-8A55-8AE3273CDD78}" destId="{B1829F14-71D8-4991-A3ED-E4C2B79F8045}" srcOrd="0" destOrd="3" presId="urn:microsoft.com/office/officeart/2005/8/layout/hList2"/>
    <dgm:cxn modelId="{759349A3-0B5C-4B98-97D2-01E6F33E3A56}" srcId="{62249BFB-3C13-401A-9C55-F0D0E0EA9FA1}" destId="{2B0164F2-4B5C-42B5-B539-007A0B32BE08}" srcOrd="2" destOrd="0" parTransId="{96BA44A6-A490-4D1D-926E-E75349FFA719}" sibTransId="{1D57482D-0886-436E-83E3-C62775254983}"/>
    <dgm:cxn modelId="{36B9EEAB-EE21-4A7D-8868-33DB66337414}" srcId="{C35B98AF-950D-4625-8F2A-F50F396081CE}" destId="{01811BCE-8019-41D8-AD6B-B9EA1E5394E2}" srcOrd="1" destOrd="0" parTransId="{02460B7D-4BAB-4227-B063-23AE922D3976}" sibTransId="{35665061-DAE1-42C8-A3A8-3824918CEA69}"/>
    <dgm:cxn modelId="{A701B8BC-FA23-43B7-B127-E63524197C77}" srcId="{B5272FF9-B92D-427A-AF42-975CAC7D9F62}" destId="{44370F6A-06DC-443C-9075-E4551D62ACB0}" srcOrd="0" destOrd="0" parTransId="{E2FA7A9A-50F0-4A0F-8636-551B7FB90DC6}" sibTransId="{483F1004-6892-4D03-82EA-22ABF8892B5B}"/>
    <dgm:cxn modelId="{28B7BBBD-86BD-453B-BA3B-F52862607646}" srcId="{62249BFB-3C13-401A-9C55-F0D0E0EA9FA1}" destId="{E04B7AB3-C469-4A22-B2E1-C8FC706808A9}" srcOrd="1" destOrd="0" parTransId="{CDDBC1F8-EE02-4F8B-B988-5CA7EF724580}" sibTransId="{140B1B0B-64E6-4E1D-A642-D13DFCB7E98A}"/>
    <dgm:cxn modelId="{DB7770C8-29A0-4E12-A11F-139D34002F29}" type="presOf" srcId="{4458A99A-8CEF-4308-86F0-D43FE5C16B14}" destId="{B1829F14-71D8-4991-A3ED-E4C2B79F8045}" srcOrd="0" destOrd="4" presId="urn:microsoft.com/office/officeart/2005/8/layout/hList2"/>
    <dgm:cxn modelId="{9A68B4C8-2AA3-48DC-9D19-8E9ED0CF8E93}" srcId="{B51D8986-BCCB-4A80-B80F-E939FC2FD0A4}" destId="{FD88F093-0FFF-4DEA-B9FA-3B7CD1BE820B}" srcOrd="4" destOrd="0" parTransId="{217A375A-5581-4350-9A1F-A5FBC9406B62}" sibTransId="{9D65ED36-D4D7-442B-8A2D-F9E00B79C3FF}"/>
    <dgm:cxn modelId="{266613CA-8F9F-4B8B-8CCF-07DC3F12AD47}" type="presOf" srcId="{E04B7AB3-C469-4A22-B2E1-C8FC706808A9}" destId="{1EB7DBF0-A2B6-49F8-9182-81E4C4F33D73}" srcOrd="0" destOrd="1" presId="urn:microsoft.com/office/officeart/2005/8/layout/hList2"/>
    <dgm:cxn modelId="{5C4513D2-1B37-4DA0-87C9-3AD1CE3BD362}" srcId="{B51D8986-BCCB-4A80-B80F-E939FC2FD0A4}" destId="{2B9731C3-DB56-4332-B5C1-7EBB8C00B76E}" srcOrd="3" destOrd="0" parTransId="{2C108467-CDF7-4B1F-8F48-ADB5777F207A}" sibTransId="{4466C1BC-5D4D-461F-BDA4-6EB51AB5D65C}"/>
    <dgm:cxn modelId="{B98AC6D7-242F-456B-A3F5-75A55B06044A}" type="presOf" srcId="{8B370570-5E12-49F8-81A5-383195E6B467}" destId="{1BBD7533-B622-4367-BB4E-C389E71A0C3C}" srcOrd="0" destOrd="1" presId="urn:microsoft.com/office/officeart/2005/8/layout/hList2"/>
    <dgm:cxn modelId="{08C8EAE5-B0B6-4242-B9C4-EEFFFB3F2C52}" srcId="{B51D8986-BCCB-4A80-B80F-E939FC2FD0A4}" destId="{8B370570-5E12-49F8-81A5-383195E6B467}" srcOrd="1" destOrd="0" parTransId="{A62DC6C7-7BAF-4DC1-8E73-320681A59931}" sibTransId="{0CF7EBBB-58CD-4A65-B69D-E1DB51ABD75B}"/>
    <dgm:cxn modelId="{EB9E39E6-8544-4E4B-B71A-09E09A818FC9}" type="presOf" srcId="{F0AAC0EC-8830-447B-BDA7-FB78BDDF8DE0}" destId="{1BBD7533-B622-4367-BB4E-C389E71A0C3C}" srcOrd="0" destOrd="0" presId="urn:microsoft.com/office/officeart/2005/8/layout/hList2"/>
    <dgm:cxn modelId="{DA0036F3-5F6B-4CCF-ADDD-5CAFF32C4886}" srcId="{B5272FF9-B92D-427A-AF42-975CAC7D9F62}" destId="{BF15E6C9-67A3-45A1-B28E-1A2F9B1B6739}" srcOrd="1" destOrd="0" parTransId="{AD6C5D78-173F-46C0-BC01-FFE4FF51E5AC}" sibTransId="{953AE88A-D727-4959-B8C5-B7654A4FD4B9}"/>
    <dgm:cxn modelId="{33002EF4-AA61-4DBE-981D-F50B6E87FCD3}" srcId="{B5272FF9-B92D-427A-AF42-975CAC7D9F62}" destId="{4458A99A-8CEF-4308-86F0-D43FE5C16B14}" srcOrd="4" destOrd="0" parTransId="{75B8BCB8-2747-49A4-B555-6A63A469BBD4}" sibTransId="{50AE1A8A-E4FD-4535-A722-BC7C1CB43FC3}"/>
    <dgm:cxn modelId="{884F5BF5-3D81-42B9-9E1C-EE21C9AA1C25}" type="presOf" srcId="{DCD4ABE0-3455-42E6-B75A-ACA751AAD2DE}" destId="{B1829F14-71D8-4991-A3ED-E4C2B79F8045}" srcOrd="0" destOrd="5" presId="urn:microsoft.com/office/officeart/2005/8/layout/hList2"/>
    <dgm:cxn modelId="{C5C375F6-B31C-44AF-A0E6-A597991A6B95}" srcId="{C35B98AF-950D-4625-8F2A-F50F396081CE}" destId="{0A39C78F-3AF2-4836-889D-6D6E36605D5A}" srcOrd="0" destOrd="0" parTransId="{CBD7BB3D-D7BC-44ED-974D-24382845745A}" sibTransId="{AC5CACC4-DAF1-437B-A14C-B99F97EBD755}"/>
    <dgm:cxn modelId="{39C376F6-7FEB-4F72-A849-06A0CFC3F699}" srcId="{CB53A4B9-E78F-4051-8DD5-70D66291909E}" destId="{C35B98AF-950D-4625-8F2A-F50F396081CE}" srcOrd="0" destOrd="0" parTransId="{A1F74F94-8A6C-4BE2-B48E-FEC763204781}" sibTransId="{EC30780F-D475-4ADD-A0CD-B9D13AF0CF94}"/>
    <dgm:cxn modelId="{3163C3F6-1377-4A77-8DE8-A8E8A2CB2C22}" type="presOf" srcId="{62249BFB-3C13-401A-9C55-F0D0E0EA9FA1}" destId="{06400FB7-1C5F-40FF-AC46-9A93A811E457}" srcOrd="0" destOrd="0" presId="urn:microsoft.com/office/officeart/2005/8/layout/hList2"/>
    <dgm:cxn modelId="{07F8C1F7-753A-4392-957E-F0FDFFA76EF2}" srcId="{62249BFB-3C13-401A-9C55-F0D0E0EA9FA1}" destId="{95F33B6B-A97D-4B2E-AB1B-89F098F41A37}" srcOrd="7" destOrd="0" parTransId="{020DA4D7-9121-4BED-B798-DADC71D458A9}" sibTransId="{57F98143-1370-4011-B08C-7ED10D1C416A}"/>
    <dgm:cxn modelId="{76F1E6FD-A1A8-4435-84F2-162E5747007F}" srcId="{B5272FF9-B92D-427A-AF42-975CAC7D9F62}" destId="{0AD0BF32-984C-46C9-8A55-8AE3273CDD78}" srcOrd="3" destOrd="0" parTransId="{CCF6BF11-E319-4A0D-849E-0A21C781EFB9}" sibTransId="{D4D69D45-71C6-403B-8DFB-2642435F24DA}"/>
    <dgm:cxn modelId="{F8802DAD-25EE-4B80-9B2E-2825ABD16B43}" type="presParOf" srcId="{6BE1B91E-8A01-46EF-9731-5698E4D46ED4}" destId="{5E657933-2A8F-4E0F-8C3C-E1AB653C80B3}" srcOrd="0" destOrd="0" presId="urn:microsoft.com/office/officeart/2005/8/layout/hList2"/>
    <dgm:cxn modelId="{C74E3378-EB73-423F-B0B2-823115BE46C1}" type="presParOf" srcId="{5E657933-2A8F-4E0F-8C3C-E1AB653C80B3}" destId="{22F8B7DE-11D2-45DF-AE3E-2C6805704DCA}" srcOrd="0" destOrd="0" presId="urn:microsoft.com/office/officeart/2005/8/layout/hList2"/>
    <dgm:cxn modelId="{D3B29018-62C0-43C4-97D1-C777DA330FA9}" type="presParOf" srcId="{5E657933-2A8F-4E0F-8C3C-E1AB653C80B3}" destId="{722D9A17-FC14-4E1E-B9A2-38EBEC2FA25B}" srcOrd="1" destOrd="0" presId="urn:microsoft.com/office/officeart/2005/8/layout/hList2"/>
    <dgm:cxn modelId="{07D3E6FE-3EF2-4FF8-BB9A-8AF71AA0F8DD}" type="presParOf" srcId="{5E657933-2A8F-4E0F-8C3C-E1AB653C80B3}" destId="{8610BB2A-63E6-47E2-8F8F-452256899CE1}" srcOrd="2" destOrd="0" presId="urn:microsoft.com/office/officeart/2005/8/layout/hList2"/>
    <dgm:cxn modelId="{C98152D1-0F79-4522-83B0-7C2AB8589593}" type="presParOf" srcId="{6BE1B91E-8A01-46EF-9731-5698E4D46ED4}" destId="{78D549AF-AB54-4A38-9A7D-5C5751A45023}" srcOrd="1" destOrd="0" presId="urn:microsoft.com/office/officeart/2005/8/layout/hList2"/>
    <dgm:cxn modelId="{3432EA8E-01DE-45BF-999F-8BF1A02B048B}" type="presParOf" srcId="{6BE1B91E-8A01-46EF-9731-5698E4D46ED4}" destId="{7AB5C06F-BB49-4860-B541-9DCD4E3AC20D}" srcOrd="2" destOrd="0" presId="urn:microsoft.com/office/officeart/2005/8/layout/hList2"/>
    <dgm:cxn modelId="{F5BD6536-1247-4FB4-AA73-50434AC0193D}" type="presParOf" srcId="{7AB5C06F-BB49-4860-B541-9DCD4E3AC20D}" destId="{234BCE81-6F1A-4C9B-8332-2714DCFE220B}" srcOrd="0" destOrd="0" presId="urn:microsoft.com/office/officeart/2005/8/layout/hList2"/>
    <dgm:cxn modelId="{CDFF88FA-3866-49FD-842C-05E8095776F6}" type="presParOf" srcId="{7AB5C06F-BB49-4860-B541-9DCD4E3AC20D}" destId="{1EB7DBF0-A2B6-49F8-9182-81E4C4F33D73}" srcOrd="1" destOrd="0" presId="urn:microsoft.com/office/officeart/2005/8/layout/hList2"/>
    <dgm:cxn modelId="{60D7E20A-D72A-452A-9E88-0E0B5E963737}" type="presParOf" srcId="{7AB5C06F-BB49-4860-B541-9DCD4E3AC20D}" destId="{06400FB7-1C5F-40FF-AC46-9A93A811E457}" srcOrd="2" destOrd="0" presId="urn:microsoft.com/office/officeart/2005/8/layout/hList2"/>
    <dgm:cxn modelId="{D828C065-458B-4AA7-987E-19B580FDDCB1}" type="presParOf" srcId="{6BE1B91E-8A01-46EF-9731-5698E4D46ED4}" destId="{852CADEA-F58A-4719-8C97-DD44E5C8B241}" srcOrd="3" destOrd="0" presId="urn:microsoft.com/office/officeart/2005/8/layout/hList2"/>
    <dgm:cxn modelId="{CB626A7E-B1BD-4D70-B481-BDDDB03E80D1}" type="presParOf" srcId="{6BE1B91E-8A01-46EF-9731-5698E4D46ED4}" destId="{3BC062E3-CC21-41FD-B384-E8C869F09F08}" srcOrd="4" destOrd="0" presId="urn:microsoft.com/office/officeart/2005/8/layout/hList2"/>
    <dgm:cxn modelId="{6FB0325A-BE70-4EF0-820C-0C09E1EF2B52}" type="presParOf" srcId="{3BC062E3-CC21-41FD-B384-E8C869F09F08}" destId="{020A4A00-A915-4C2B-83AC-F9580381AB05}" srcOrd="0" destOrd="0" presId="urn:microsoft.com/office/officeart/2005/8/layout/hList2"/>
    <dgm:cxn modelId="{33AD46C2-76F9-4A7F-BBBE-38D684EB087B}" type="presParOf" srcId="{3BC062E3-CC21-41FD-B384-E8C869F09F08}" destId="{1BBD7533-B622-4367-BB4E-C389E71A0C3C}" srcOrd="1" destOrd="0" presId="urn:microsoft.com/office/officeart/2005/8/layout/hList2"/>
    <dgm:cxn modelId="{277B6172-667E-4FA9-BC5E-9F60598A7A00}" type="presParOf" srcId="{3BC062E3-CC21-41FD-B384-E8C869F09F08}" destId="{9B3DAAEF-FC76-48E0-9F96-FAD0B2EF6150}" srcOrd="2" destOrd="0" presId="urn:microsoft.com/office/officeart/2005/8/layout/hList2"/>
    <dgm:cxn modelId="{7426B0A5-6E93-44B5-B85C-2BE7E204B36A}" type="presParOf" srcId="{6BE1B91E-8A01-46EF-9731-5698E4D46ED4}" destId="{BF8AC3A7-ED9F-4A3D-96FF-CFC953135F14}" srcOrd="5" destOrd="0" presId="urn:microsoft.com/office/officeart/2005/8/layout/hList2"/>
    <dgm:cxn modelId="{4E330CEF-8305-40DC-804B-1D9073DA6C44}" type="presParOf" srcId="{6BE1B91E-8A01-46EF-9731-5698E4D46ED4}" destId="{66E59C66-CE4C-47EC-93DC-9C501BBEEAAE}" srcOrd="6" destOrd="0" presId="urn:microsoft.com/office/officeart/2005/8/layout/hList2"/>
    <dgm:cxn modelId="{63975180-2E0D-4C0A-8514-7BA261783A57}" type="presParOf" srcId="{66E59C66-CE4C-47EC-93DC-9C501BBEEAAE}" destId="{8D49B5D9-E763-46A2-B34E-BD2514376963}" srcOrd="0" destOrd="0" presId="urn:microsoft.com/office/officeart/2005/8/layout/hList2"/>
    <dgm:cxn modelId="{E5B6A542-5BA0-4080-B250-D75DD5A484EE}" type="presParOf" srcId="{66E59C66-CE4C-47EC-93DC-9C501BBEEAAE}" destId="{B1829F14-71D8-4991-A3ED-E4C2B79F8045}" srcOrd="1" destOrd="0" presId="urn:microsoft.com/office/officeart/2005/8/layout/hList2"/>
    <dgm:cxn modelId="{6FCC2D0F-D059-4E76-BFC4-CB5001860154}" type="presParOf" srcId="{66E59C66-CE4C-47EC-93DC-9C501BBEEAAE}" destId="{A25D7002-DCE9-490B-A7E0-190E155FA6F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7687E-BEA6-4963-BA27-2FBFA7FBAD0E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C0B19E1C-C2A4-43DA-88BE-2B59F0316915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MONIAMMATILLINEN TYÖRYHMÄ</a:t>
          </a:r>
        </a:p>
      </dgm:t>
    </dgm:pt>
    <dgm:pt modelId="{B0792DDD-3246-446A-95C1-0ABEFC73F04E}" type="parTrans" cxnId="{561079DD-31B8-46CD-9B8E-5160696D63CE}">
      <dgm:prSet/>
      <dgm:spPr/>
      <dgm:t>
        <a:bodyPr/>
        <a:lstStyle/>
        <a:p>
          <a:endParaRPr lang="fi-FI"/>
        </a:p>
      </dgm:t>
    </dgm:pt>
    <dgm:pt modelId="{4434EE32-387C-4641-A1C0-9CC5EAB8D47C}" type="sibTrans" cxnId="{561079DD-31B8-46CD-9B8E-5160696D63CE}">
      <dgm:prSet/>
      <dgm:spPr/>
      <dgm:t>
        <a:bodyPr/>
        <a:lstStyle/>
        <a:p>
          <a:endParaRPr lang="fi-FI"/>
        </a:p>
      </dgm:t>
    </dgm:pt>
    <dgm:pt modelId="{89ED8575-1FBC-4928-BE84-AC28173E781C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LÄÄKÄRI</a:t>
          </a:r>
        </a:p>
      </dgm:t>
    </dgm:pt>
    <dgm:pt modelId="{4E7FD140-2E86-4AAB-AA27-20B976433C1A}" type="parTrans" cxnId="{98DC55DB-B836-4FE5-B93D-046D9185ED85}">
      <dgm:prSet/>
      <dgm:spPr/>
      <dgm:t>
        <a:bodyPr/>
        <a:lstStyle/>
        <a:p>
          <a:endParaRPr lang="fi-FI"/>
        </a:p>
      </dgm:t>
    </dgm:pt>
    <dgm:pt modelId="{13474B89-E846-4F57-B3FB-CDD1792BE383}" type="sibTrans" cxnId="{98DC55DB-B836-4FE5-B93D-046D9185ED85}">
      <dgm:prSet/>
      <dgm:spPr/>
      <dgm:t>
        <a:bodyPr/>
        <a:lstStyle/>
        <a:p>
          <a:endParaRPr lang="fi-FI"/>
        </a:p>
      </dgm:t>
    </dgm:pt>
    <dgm:pt modelId="{868A8B98-5513-4D36-83B3-19DB9AD169F5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PSYKOLOGI</a:t>
          </a:r>
        </a:p>
      </dgm:t>
    </dgm:pt>
    <dgm:pt modelId="{0B2C43AB-AABE-4A98-AED3-79C89DBB480E}" type="parTrans" cxnId="{506499D5-82D0-4C1C-9958-13196E02DDDC}">
      <dgm:prSet/>
      <dgm:spPr/>
      <dgm:t>
        <a:bodyPr/>
        <a:lstStyle/>
        <a:p>
          <a:endParaRPr lang="fi-FI"/>
        </a:p>
      </dgm:t>
    </dgm:pt>
    <dgm:pt modelId="{5B14D466-6938-43E0-B233-553BDBBDA67F}" type="sibTrans" cxnId="{506499D5-82D0-4C1C-9958-13196E02DDDC}">
      <dgm:prSet/>
      <dgm:spPr/>
      <dgm:t>
        <a:bodyPr/>
        <a:lstStyle/>
        <a:p>
          <a:endParaRPr lang="fi-FI"/>
        </a:p>
      </dgm:t>
    </dgm:pt>
    <dgm:pt modelId="{C025D525-71B5-46E4-AAF5-D131B109AC9C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TOIMINTA-TERAPEUTTI</a:t>
          </a:r>
        </a:p>
      </dgm:t>
    </dgm:pt>
    <dgm:pt modelId="{E6FFB11E-B1E1-4D84-8356-954AB578A5D5}" type="parTrans" cxnId="{167B4B7F-2D16-4EF6-B77D-DA031596C9A8}">
      <dgm:prSet/>
      <dgm:spPr/>
      <dgm:t>
        <a:bodyPr/>
        <a:lstStyle/>
        <a:p>
          <a:endParaRPr lang="fi-FI"/>
        </a:p>
      </dgm:t>
    </dgm:pt>
    <dgm:pt modelId="{9357A6A7-F300-4119-9968-F15C0BFB7C1A}" type="sibTrans" cxnId="{167B4B7F-2D16-4EF6-B77D-DA031596C9A8}">
      <dgm:prSet/>
      <dgm:spPr/>
      <dgm:t>
        <a:bodyPr/>
        <a:lstStyle/>
        <a:p>
          <a:endParaRPr lang="fi-FI"/>
        </a:p>
      </dgm:t>
    </dgm:pt>
    <dgm:pt modelId="{EFBBD8DD-5FB1-40EE-B6B5-7849BDE17586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PUHE-TERAPEUTTI</a:t>
          </a:r>
        </a:p>
      </dgm:t>
    </dgm:pt>
    <dgm:pt modelId="{0B851444-7D89-4554-8430-C1895C1FDA07}" type="parTrans" cxnId="{91FD8024-CC87-482E-B58D-C4FCCBD0B79B}">
      <dgm:prSet/>
      <dgm:spPr/>
      <dgm:t>
        <a:bodyPr/>
        <a:lstStyle/>
        <a:p>
          <a:endParaRPr lang="fi-FI"/>
        </a:p>
      </dgm:t>
    </dgm:pt>
    <dgm:pt modelId="{63C9E41B-2BB6-4229-AB43-F1802C630D2F}" type="sibTrans" cxnId="{91FD8024-CC87-482E-B58D-C4FCCBD0B79B}">
      <dgm:prSet/>
      <dgm:spPr/>
      <dgm:t>
        <a:bodyPr/>
        <a:lstStyle/>
        <a:p>
          <a:endParaRPr lang="fi-FI"/>
        </a:p>
      </dgm:t>
    </dgm:pt>
    <dgm:pt modelId="{72188D62-7F46-4BDC-A12E-E2E45EA1B4E8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SOSIAALI-TYÖNTEKIJÄ</a:t>
          </a:r>
        </a:p>
      </dgm:t>
    </dgm:pt>
    <dgm:pt modelId="{B676DC44-E83E-41BB-B555-E82B8BE4F28F}" type="parTrans" cxnId="{B1F4FC6D-9DD1-4D10-B67D-A31C0FE14D02}">
      <dgm:prSet/>
      <dgm:spPr/>
      <dgm:t>
        <a:bodyPr/>
        <a:lstStyle/>
        <a:p>
          <a:endParaRPr lang="fi-FI"/>
        </a:p>
      </dgm:t>
    </dgm:pt>
    <dgm:pt modelId="{FA846EEB-0740-4A52-8C9A-A7603B0BAB4E}" type="sibTrans" cxnId="{B1F4FC6D-9DD1-4D10-B67D-A31C0FE14D02}">
      <dgm:prSet/>
      <dgm:spPr/>
      <dgm:t>
        <a:bodyPr/>
        <a:lstStyle/>
        <a:p>
          <a:endParaRPr lang="fi-FI"/>
        </a:p>
      </dgm:t>
    </dgm:pt>
    <dgm:pt modelId="{02F376A8-8E43-4409-B0BD-E6A6E77CA715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KUNTOUTUS-SUUNNITTELIJA</a:t>
          </a:r>
        </a:p>
      </dgm:t>
    </dgm:pt>
    <dgm:pt modelId="{C9AEE943-0BEC-4B6F-A4BD-1CCAD76075E5}" type="parTrans" cxnId="{A2198F5A-39AB-4CA4-A348-AAEEA9B33B02}">
      <dgm:prSet/>
      <dgm:spPr/>
      <dgm:t>
        <a:bodyPr/>
        <a:lstStyle/>
        <a:p>
          <a:endParaRPr lang="fi-FI"/>
        </a:p>
      </dgm:t>
    </dgm:pt>
    <dgm:pt modelId="{FFD22585-953A-4B22-9C1F-B320D320E536}" type="sibTrans" cxnId="{A2198F5A-39AB-4CA4-A348-AAEEA9B33B02}">
      <dgm:prSet/>
      <dgm:spPr/>
      <dgm:t>
        <a:bodyPr/>
        <a:lstStyle/>
        <a:p>
          <a:endParaRPr lang="fi-FI"/>
        </a:p>
      </dgm:t>
    </dgm:pt>
    <dgm:pt modelId="{616C0D77-2010-431A-8206-449B03F021AC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MARIA-KATARIINAN OSAAMISKES-KUKSEN ESIHENKILÖT</a:t>
          </a:r>
        </a:p>
      </dgm:t>
    </dgm:pt>
    <dgm:pt modelId="{D286F74C-85C9-4059-90E0-FA20BE1656AE}" type="parTrans" cxnId="{E6D7D5A6-9055-42DF-BC99-4245DCBCE7E1}">
      <dgm:prSet/>
      <dgm:spPr/>
      <dgm:t>
        <a:bodyPr/>
        <a:lstStyle/>
        <a:p>
          <a:endParaRPr lang="fi-FI"/>
        </a:p>
      </dgm:t>
    </dgm:pt>
    <dgm:pt modelId="{CD8E4F98-9457-4F21-A7EC-4167524BF8BB}" type="sibTrans" cxnId="{E6D7D5A6-9055-42DF-BC99-4245DCBCE7E1}">
      <dgm:prSet/>
      <dgm:spPr/>
      <dgm:t>
        <a:bodyPr/>
        <a:lstStyle/>
        <a:p>
          <a:endParaRPr lang="fi-FI"/>
        </a:p>
      </dgm:t>
    </dgm:pt>
    <dgm:pt modelId="{4A601066-A656-44E3-BE8F-05CC53FEA15D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LIIKKUVIEN PALVELUJEN JALKAUTUVA TIIMI</a:t>
          </a:r>
        </a:p>
      </dgm:t>
    </dgm:pt>
    <dgm:pt modelId="{80C6E812-4A22-4896-A386-A765A5686808}" type="parTrans" cxnId="{266E256E-0BA1-4EF3-8783-F4429B3AC564}">
      <dgm:prSet/>
      <dgm:spPr/>
      <dgm:t>
        <a:bodyPr/>
        <a:lstStyle/>
        <a:p>
          <a:endParaRPr lang="fi-FI"/>
        </a:p>
      </dgm:t>
    </dgm:pt>
    <dgm:pt modelId="{537751E6-E504-47C5-BA5B-22D5EBE52514}" type="sibTrans" cxnId="{266E256E-0BA1-4EF3-8783-F4429B3AC564}">
      <dgm:prSet/>
      <dgm:spPr/>
      <dgm:t>
        <a:bodyPr/>
        <a:lstStyle/>
        <a:p>
          <a:endParaRPr lang="fi-FI"/>
        </a:p>
      </dgm:t>
    </dgm:pt>
    <dgm:pt modelId="{896F2F10-BB65-4DC8-80E1-B7EEEE996A27}" type="pres">
      <dgm:prSet presAssocID="{1907687E-BEA6-4963-BA27-2FBFA7FBAD0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90C444-B2B6-4A5F-BB42-1DC2003EC346}" type="pres">
      <dgm:prSet presAssocID="{C0B19E1C-C2A4-43DA-88BE-2B59F0316915}" presName="centerShape" presStyleLbl="node0" presStyleIdx="0" presStyleCnt="1" custScaleX="124625" custScaleY="125355"/>
      <dgm:spPr/>
    </dgm:pt>
    <dgm:pt modelId="{50ADF7ED-68A1-4D1A-9648-373CB78505A6}" type="pres">
      <dgm:prSet presAssocID="{4E7FD140-2E86-4AAB-AA27-20B976433C1A}" presName="parTrans" presStyleLbl="sibTrans2D1" presStyleIdx="0" presStyleCnt="8"/>
      <dgm:spPr/>
    </dgm:pt>
    <dgm:pt modelId="{0F3CA4CF-36B3-4DBE-B47E-AF13E228F228}" type="pres">
      <dgm:prSet presAssocID="{4E7FD140-2E86-4AAB-AA27-20B976433C1A}" presName="connectorText" presStyleLbl="sibTrans2D1" presStyleIdx="0" presStyleCnt="8"/>
      <dgm:spPr/>
    </dgm:pt>
    <dgm:pt modelId="{11A3922F-19E4-4DC7-B084-99DF1ED4BED4}" type="pres">
      <dgm:prSet presAssocID="{89ED8575-1FBC-4928-BE84-AC28173E781C}" presName="node" presStyleLbl="node1" presStyleIdx="0" presStyleCnt="8">
        <dgm:presLayoutVars>
          <dgm:bulletEnabled val="1"/>
        </dgm:presLayoutVars>
      </dgm:prSet>
      <dgm:spPr/>
    </dgm:pt>
    <dgm:pt modelId="{BCDDCEEB-4B45-4838-BB89-F9A5861871C5}" type="pres">
      <dgm:prSet presAssocID="{0B2C43AB-AABE-4A98-AED3-79C89DBB480E}" presName="parTrans" presStyleLbl="sibTrans2D1" presStyleIdx="1" presStyleCnt="8"/>
      <dgm:spPr/>
    </dgm:pt>
    <dgm:pt modelId="{1902340D-7539-43DF-9D2A-9E04CEF23783}" type="pres">
      <dgm:prSet presAssocID="{0B2C43AB-AABE-4A98-AED3-79C89DBB480E}" presName="connectorText" presStyleLbl="sibTrans2D1" presStyleIdx="1" presStyleCnt="8"/>
      <dgm:spPr/>
    </dgm:pt>
    <dgm:pt modelId="{94EDFCC6-CE89-4574-97AD-87E7D2883509}" type="pres">
      <dgm:prSet presAssocID="{868A8B98-5513-4D36-83B3-19DB9AD169F5}" presName="node" presStyleLbl="node1" presStyleIdx="1" presStyleCnt="8">
        <dgm:presLayoutVars>
          <dgm:bulletEnabled val="1"/>
        </dgm:presLayoutVars>
      </dgm:prSet>
      <dgm:spPr/>
    </dgm:pt>
    <dgm:pt modelId="{470FAB0C-F9AF-4042-841C-420D7CE41C40}" type="pres">
      <dgm:prSet presAssocID="{E6FFB11E-B1E1-4D84-8356-954AB578A5D5}" presName="parTrans" presStyleLbl="sibTrans2D1" presStyleIdx="2" presStyleCnt="8"/>
      <dgm:spPr/>
    </dgm:pt>
    <dgm:pt modelId="{B2732C8B-778B-436B-B99B-4980EBA46744}" type="pres">
      <dgm:prSet presAssocID="{E6FFB11E-B1E1-4D84-8356-954AB578A5D5}" presName="connectorText" presStyleLbl="sibTrans2D1" presStyleIdx="2" presStyleCnt="8"/>
      <dgm:spPr/>
    </dgm:pt>
    <dgm:pt modelId="{D4A15382-ED13-469A-A445-91E768153BE7}" type="pres">
      <dgm:prSet presAssocID="{C025D525-71B5-46E4-AAF5-D131B109AC9C}" presName="node" presStyleLbl="node1" presStyleIdx="2" presStyleCnt="8">
        <dgm:presLayoutVars>
          <dgm:bulletEnabled val="1"/>
        </dgm:presLayoutVars>
      </dgm:prSet>
      <dgm:spPr/>
    </dgm:pt>
    <dgm:pt modelId="{025101F7-0C33-4517-956E-47827131D871}" type="pres">
      <dgm:prSet presAssocID="{0B851444-7D89-4554-8430-C1895C1FDA07}" presName="parTrans" presStyleLbl="sibTrans2D1" presStyleIdx="3" presStyleCnt="8"/>
      <dgm:spPr/>
    </dgm:pt>
    <dgm:pt modelId="{D52125FF-4214-4EA8-ACBC-8EA94E12C9BC}" type="pres">
      <dgm:prSet presAssocID="{0B851444-7D89-4554-8430-C1895C1FDA07}" presName="connectorText" presStyleLbl="sibTrans2D1" presStyleIdx="3" presStyleCnt="8"/>
      <dgm:spPr/>
    </dgm:pt>
    <dgm:pt modelId="{815BF5BB-884D-48E6-9065-A7FAE2F1681D}" type="pres">
      <dgm:prSet presAssocID="{EFBBD8DD-5FB1-40EE-B6B5-7849BDE17586}" presName="node" presStyleLbl="node1" presStyleIdx="3" presStyleCnt="8">
        <dgm:presLayoutVars>
          <dgm:bulletEnabled val="1"/>
        </dgm:presLayoutVars>
      </dgm:prSet>
      <dgm:spPr/>
    </dgm:pt>
    <dgm:pt modelId="{9AE465D2-8F7A-4CD4-BB84-C04EFE2BF238}" type="pres">
      <dgm:prSet presAssocID="{B676DC44-E83E-41BB-B555-E82B8BE4F28F}" presName="parTrans" presStyleLbl="sibTrans2D1" presStyleIdx="4" presStyleCnt="8"/>
      <dgm:spPr/>
    </dgm:pt>
    <dgm:pt modelId="{148EAB00-9065-47AB-A252-E6401A9098A2}" type="pres">
      <dgm:prSet presAssocID="{B676DC44-E83E-41BB-B555-E82B8BE4F28F}" presName="connectorText" presStyleLbl="sibTrans2D1" presStyleIdx="4" presStyleCnt="8"/>
      <dgm:spPr/>
    </dgm:pt>
    <dgm:pt modelId="{4C2200D2-2729-414C-B7E0-FAD875DBD154}" type="pres">
      <dgm:prSet presAssocID="{72188D62-7F46-4BDC-A12E-E2E45EA1B4E8}" presName="node" presStyleLbl="node1" presStyleIdx="4" presStyleCnt="8">
        <dgm:presLayoutVars>
          <dgm:bulletEnabled val="1"/>
        </dgm:presLayoutVars>
      </dgm:prSet>
      <dgm:spPr/>
    </dgm:pt>
    <dgm:pt modelId="{66ED2030-39DB-436F-B3C5-83D2EE4BB022}" type="pres">
      <dgm:prSet presAssocID="{C9AEE943-0BEC-4B6F-A4BD-1CCAD76075E5}" presName="parTrans" presStyleLbl="sibTrans2D1" presStyleIdx="5" presStyleCnt="8"/>
      <dgm:spPr/>
    </dgm:pt>
    <dgm:pt modelId="{99814ED2-30F5-4D03-AF06-C10BF1B66875}" type="pres">
      <dgm:prSet presAssocID="{C9AEE943-0BEC-4B6F-A4BD-1CCAD76075E5}" presName="connectorText" presStyleLbl="sibTrans2D1" presStyleIdx="5" presStyleCnt="8"/>
      <dgm:spPr/>
    </dgm:pt>
    <dgm:pt modelId="{C611D4BF-3495-4E6F-BBDA-37C996490C2F}" type="pres">
      <dgm:prSet presAssocID="{02F376A8-8E43-4409-B0BD-E6A6E77CA715}" presName="node" presStyleLbl="node1" presStyleIdx="5" presStyleCnt="8">
        <dgm:presLayoutVars>
          <dgm:bulletEnabled val="1"/>
        </dgm:presLayoutVars>
      </dgm:prSet>
      <dgm:spPr/>
    </dgm:pt>
    <dgm:pt modelId="{80C58B72-9411-4007-9122-34D7C9000529}" type="pres">
      <dgm:prSet presAssocID="{D286F74C-85C9-4059-90E0-FA20BE1656AE}" presName="parTrans" presStyleLbl="sibTrans2D1" presStyleIdx="6" presStyleCnt="8"/>
      <dgm:spPr/>
    </dgm:pt>
    <dgm:pt modelId="{677ED6C1-C16E-427E-8629-F82F5B56AF44}" type="pres">
      <dgm:prSet presAssocID="{D286F74C-85C9-4059-90E0-FA20BE1656AE}" presName="connectorText" presStyleLbl="sibTrans2D1" presStyleIdx="6" presStyleCnt="8"/>
      <dgm:spPr/>
    </dgm:pt>
    <dgm:pt modelId="{7D1A2857-F771-42E2-A007-36AE3ED7ED1F}" type="pres">
      <dgm:prSet presAssocID="{616C0D77-2010-431A-8206-449B03F021AC}" presName="node" presStyleLbl="node1" presStyleIdx="6" presStyleCnt="8">
        <dgm:presLayoutVars>
          <dgm:bulletEnabled val="1"/>
        </dgm:presLayoutVars>
      </dgm:prSet>
      <dgm:spPr/>
    </dgm:pt>
    <dgm:pt modelId="{C652B29A-315F-458C-9DA2-D35E481086C7}" type="pres">
      <dgm:prSet presAssocID="{80C6E812-4A22-4896-A386-A765A5686808}" presName="parTrans" presStyleLbl="sibTrans2D1" presStyleIdx="7" presStyleCnt="8"/>
      <dgm:spPr/>
    </dgm:pt>
    <dgm:pt modelId="{84C1693B-309A-45FD-B519-772020454E60}" type="pres">
      <dgm:prSet presAssocID="{80C6E812-4A22-4896-A386-A765A5686808}" presName="connectorText" presStyleLbl="sibTrans2D1" presStyleIdx="7" presStyleCnt="8"/>
      <dgm:spPr/>
    </dgm:pt>
    <dgm:pt modelId="{7C3ADE5B-5DD0-491A-AC12-CF4E124F7855}" type="pres">
      <dgm:prSet presAssocID="{4A601066-A656-44E3-BE8F-05CC53FEA15D}" presName="node" presStyleLbl="node1" presStyleIdx="7" presStyleCnt="8">
        <dgm:presLayoutVars>
          <dgm:bulletEnabled val="1"/>
        </dgm:presLayoutVars>
      </dgm:prSet>
      <dgm:spPr/>
    </dgm:pt>
  </dgm:ptLst>
  <dgm:cxnLst>
    <dgm:cxn modelId="{FC535A1E-C415-41EE-9963-827E4D7A73C7}" type="presOf" srcId="{0B851444-7D89-4554-8430-C1895C1FDA07}" destId="{D52125FF-4214-4EA8-ACBC-8EA94E12C9BC}" srcOrd="1" destOrd="0" presId="urn:microsoft.com/office/officeart/2005/8/layout/radial5"/>
    <dgm:cxn modelId="{40DC0321-8F54-471E-98D0-99DB38EC21C5}" type="presOf" srcId="{D286F74C-85C9-4059-90E0-FA20BE1656AE}" destId="{677ED6C1-C16E-427E-8629-F82F5B56AF44}" srcOrd="1" destOrd="0" presId="urn:microsoft.com/office/officeart/2005/8/layout/radial5"/>
    <dgm:cxn modelId="{F26A4823-286D-4885-9F60-398D387C5797}" type="presOf" srcId="{80C6E812-4A22-4896-A386-A765A5686808}" destId="{84C1693B-309A-45FD-B519-772020454E60}" srcOrd="1" destOrd="0" presId="urn:microsoft.com/office/officeart/2005/8/layout/radial5"/>
    <dgm:cxn modelId="{91FD8024-CC87-482E-B58D-C4FCCBD0B79B}" srcId="{C0B19E1C-C2A4-43DA-88BE-2B59F0316915}" destId="{EFBBD8DD-5FB1-40EE-B6B5-7849BDE17586}" srcOrd="3" destOrd="0" parTransId="{0B851444-7D89-4554-8430-C1895C1FDA07}" sibTransId="{63C9E41B-2BB6-4229-AB43-F1802C630D2F}"/>
    <dgm:cxn modelId="{1EC5AD2A-9FDB-49F8-84C3-DC30EBCBFDE0}" type="presOf" srcId="{1907687E-BEA6-4963-BA27-2FBFA7FBAD0E}" destId="{896F2F10-BB65-4DC8-80E1-B7EEEE996A27}" srcOrd="0" destOrd="0" presId="urn:microsoft.com/office/officeart/2005/8/layout/radial5"/>
    <dgm:cxn modelId="{F7F33D2E-60E9-4E8A-A1F8-32CE452057DB}" type="presOf" srcId="{4E7FD140-2E86-4AAB-AA27-20B976433C1A}" destId="{0F3CA4CF-36B3-4DBE-B47E-AF13E228F228}" srcOrd="1" destOrd="0" presId="urn:microsoft.com/office/officeart/2005/8/layout/radial5"/>
    <dgm:cxn modelId="{B6851137-E8A4-480A-B685-EE7E8A5C8D89}" type="presOf" srcId="{0B2C43AB-AABE-4A98-AED3-79C89DBB480E}" destId="{1902340D-7539-43DF-9D2A-9E04CEF23783}" srcOrd="1" destOrd="0" presId="urn:microsoft.com/office/officeart/2005/8/layout/radial5"/>
    <dgm:cxn modelId="{695C935F-105D-468E-9BC3-6BE058BA4CAB}" type="presOf" srcId="{4E7FD140-2E86-4AAB-AA27-20B976433C1A}" destId="{50ADF7ED-68A1-4D1A-9648-373CB78505A6}" srcOrd="0" destOrd="0" presId="urn:microsoft.com/office/officeart/2005/8/layout/radial5"/>
    <dgm:cxn modelId="{048C4942-A739-4285-8E0B-A9B014AB8391}" type="presOf" srcId="{0B2C43AB-AABE-4A98-AED3-79C89DBB480E}" destId="{BCDDCEEB-4B45-4838-BB89-F9A5861871C5}" srcOrd="0" destOrd="0" presId="urn:microsoft.com/office/officeart/2005/8/layout/radial5"/>
    <dgm:cxn modelId="{E240DD6B-439D-4167-8775-06845C420B22}" type="presOf" srcId="{4A601066-A656-44E3-BE8F-05CC53FEA15D}" destId="{7C3ADE5B-5DD0-491A-AC12-CF4E124F7855}" srcOrd="0" destOrd="0" presId="urn:microsoft.com/office/officeart/2005/8/layout/radial5"/>
    <dgm:cxn modelId="{B1F4FC6D-9DD1-4D10-B67D-A31C0FE14D02}" srcId="{C0B19E1C-C2A4-43DA-88BE-2B59F0316915}" destId="{72188D62-7F46-4BDC-A12E-E2E45EA1B4E8}" srcOrd="4" destOrd="0" parTransId="{B676DC44-E83E-41BB-B555-E82B8BE4F28F}" sibTransId="{FA846EEB-0740-4A52-8C9A-A7603B0BAB4E}"/>
    <dgm:cxn modelId="{266E256E-0BA1-4EF3-8783-F4429B3AC564}" srcId="{C0B19E1C-C2A4-43DA-88BE-2B59F0316915}" destId="{4A601066-A656-44E3-BE8F-05CC53FEA15D}" srcOrd="7" destOrd="0" parTransId="{80C6E812-4A22-4896-A386-A765A5686808}" sibTransId="{537751E6-E504-47C5-BA5B-22D5EBE52514}"/>
    <dgm:cxn modelId="{D848477A-A8D1-4EA1-BC06-F279E4AE082C}" type="presOf" srcId="{616C0D77-2010-431A-8206-449B03F021AC}" destId="{7D1A2857-F771-42E2-A007-36AE3ED7ED1F}" srcOrd="0" destOrd="0" presId="urn:microsoft.com/office/officeart/2005/8/layout/radial5"/>
    <dgm:cxn modelId="{A2198F5A-39AB-4CA4-A348-AAEEA9B33B02}" srcId="{C0B19E1C-C2A4-43DA-88BE-2B59F0316915}" destId="{02F376A8-8E43-4409-B0BD-E6A6E77CA715}" srcOrd="5" destOrd="0" parTransId="{C9AEE943-0BEC-4B6F-A4BD-1CCAD76075E5}" sibTransId="{FFD22585-953A-4B22-9C1F-B320D320E536}"/>
    <dgm:cxn modelId="{47C1A17B-2FAE-4DD6-BF94-6C10CDC48BA0}" type="presOf" srcId="{C9AEE943-0BEC-4B6F-A4BD-1CCAD76075E5}" destId="{99814ED2-30F5-4D03-AF06-C10BF1B66875}" srcOrd="1" destOrd="0" presId="urn:microsoft.com/office/officeart/2005/8/layout/radial5"/>
    <dgm:cxn modelId="{167B4B7F-2D16-4EF6-B77D-DA031596C9A8}" srcId="{C0B19E1C-C2A4-43DA-88BE-2B59F0316915}" destId="{C025D525-71B5-46E4-AAF5-D131B109AC9C}" srcOrd="2" destOrd="0" parTransId="{E6FFB11E-B1E1-4D84-8356-954AB578A5D5}" sibTransId="{9357A6A7-F300-4119-9968-F15C0BFB7C1A}"/>
    <dgm:cxn modelId="{04AE6F88-2E4A-4C14-B429-48F7F4A07603}" type="presOf" srcId="{02F376A8-8E43-4409-B0BD-E6A6E77CA715}" destId="{C611D4BF-3495-4E6F-BBDA-37C996490C2F}" srcOrd="0" destOrd="0" presId="urn:microsoft.com/office/officeart/2005/8/layout/radial5"/>
    <dgm:cxn modelId="{C2EEA98B-74C4-4AC4-B37F-6AB67A1D20D2}" type="presOf" srcId="{89ED8575-1FBC-4928-BE84-AC28173E781C}" destId="{11A3922F-19E4-4DC7-B084-99DF1ED4BED4}" srcOrd="0" destOrd="0" presId="urn:microsoft.com/office/officeart/2005/8/layout/radial5"/>
    <dgm:cxn modelId="{C3DB9C90-AB1D-477B-8A6E-D47DC2BE6984}" type="presOf" srcId="{868A8B98-5513-4D36-83B3-19DB9AD169F5}" destId="{94EDFCC6-CE89-4574-97AD-87E7D2883509}" srcOrd="0" destOrd="0" presId="urn:microsoft.com/office/officeart/2005/8/layout/radial5"/>
    <dgm:cxn modelId="{FF46D29E-3A01-4FA2-A8AC-ADC5D665BE38}" type="presOf" srcId="{E6FFB11E-B1E1-4D84-8356-954AB578A5D5}" destId="{470FAB0C-F9AF-4042-841C-420D7CE41C40}" srcOrd="0" destOrd="0" presId="urn:microsoft.com/office/officeart/2005/8/layout/radial5"/>
    <dgm:cxn modelId="{56E441A2-0EDE-4B87-998D-338BB65591D0}" type="presOf" srcId="{B676DC44-E83E-41BB-B555-E82B8BE4F28F}" destId="{9AE465D2-8F7A-4CD4-BB84-C04EFE2BF238}" srcOrd="0" destOrd="0" presId="urn:microsoft.com/office/officeart/2005/8/layout/radial5"/>
    <dgm:cxn modelId="{E6D7D5A6-9055-42DF-BC99-4245DCBCE7E1}" srcId="{C0B19E1C-C2A4-43DA-88BE-2B59F0316915}" destId="{616C0D77-2010-431A-8206-449B03F021AC}" srcOrd="6" destOrd="0" parTransId="{D286F74C-85C9-4059-90E0-FA20BE1656AE}" sibTransId="{CD8E4F98-9457-4F21-A7EC-4167524BF8BB}"/>
    <dgm:cxn modelId="{F473B5AF-0FB8-4D85-BF26-3D42043CD5DC}" type="presOf" srcId="{C0B19E1C-C2A4-43DA-88BE-2B59F0316915}" destId="{EB90C444-B2B6-4A5F-BB42-1DC2003EC346}" srcOrd="0" destOrd="0" presId="urn:microsoft.com/office/officeart/2005/8/layout/radial5"/>
    <dgm:cxn modelId="{FF51C5B5-BBCF-4F58-891D-F7C0C0D9EDC6}" type="presOf" srcId="{0B851444-7D89-4554-8430-C1895C1FDA07}" destId="{025101F7-0C33-4517-956E-47827131D871}" srcOrd="0" destOrd="0" presId="urn:microsoft.com/office/officeart/2005/8/layout/radial5"/>
    <dgm:cxn modelId="{DDF6BDB7-1CA5-4483-B5EF-B926FD847DE7}" type="presOf" srcId="{72188D62-7F46-4BDC-A12E-E2E45EA1B4E8}" destId="{4C2200D2-2729-414C-B7E0-FAD875DBD154}" srcOrd="0" destOrd="0" presId="urn:microsoft.com/office/officeart/2005/8/layout/radial5"/>
    <dgm:cxn modelId="{1F73A2B9-7C9A-4C80-BA51-8ED9433D8813}" type="presOf" srcId="{80C6E812-4A22-4896-A386-A765A5686808}" destId="{C652B29A-315F-458C-9DA2-D35E481086C7}" srcOrd="0" destOrd="0" presId="urn:microsoft.com/office/officeart/2005/8/layout/radial5"/>
    <dgm:cxn modelId="{F7A59CBC-31CE-4B92-A843-C9B8A7B421C7}" type="presOf" srcId="{E6FFB11E-B1E1-4D84-8356-954AB578A5D5}" destId="{B2732C8B-778B-436B-B99B-4980EBA46744}" srcOrd="1" destOrd="0" presId="urn:microsoft.com/office/officeart/2005/8/layout/radial5"/>
    <dgm:cxn modelId="{80AB5DBE-0B2D-4BCB-BF97-F8AAEDAA170C}" type="presOf" srcId="{C9AEE943-0BEC-4B6F-A4BD-1CCAD76075E5}" destId="{66ED2030-39DB-436F-B3C5-83D2EE4BB022}" srcOrd="0" destOrd="0" presId="urn:microsoft.com/office/officeart/2005/8/layout/radial5"/>
    <dgm:cxn modelId="{ADAA25C4-E617-4299-BE96-7F77FDDC63E5}" type="presOf" srcId="{EFBBD8DD-5FB1-40EE-B6B5-7849BDE17586}" destId="{815BF5BB-884D-48E6-9065-A7FAE2F1681D}" srcOrd="0" destOrd="0" presId="urn:microsoft.com/office/officeart/2005/8/layout/radial5"/>
    <dgm:cxn modelId="{506499D5-82D0-4C1C-9958-13196E02DDDC}" srcId="{C0B19E1C-C2A4-43DA-88BE-2B59F0316915}" destId="{868A8B98-5513-4D36-83B3-19DB9AD169F5}" srcOrd="1" destOrd="0" parTransId="{0B2C43AB-AABE-4A98-AED3-79C89DBB480E}" sibTransId="{5B14D466-6938-43E0-B233-553BDBBDA67F}"/>
    <dgm:cxn modelId="{2AE6F4D8-1374-4CEE-9009-547847259FDF}" type="presOf" srcId="{B676DC44-E83E-41BB-B555-E82B8BE4F28F}" destId="{148EAB00-9065-47AB-A252-E6401A9098A2}" srcOrd="1" destOrd="0" presId="urn:microsoft.com/office/officeart/2005/8/layout/radial5"/>
    <dgm:cxn modelId="{98DC55DB-B836-4FE5-B93D-046D9185ED85}" srcId="{C0B19E1C-C2A4-43DA-88BE-2B59F0316915}" destId="{89ED8575-1FBC-4928-BE84-AC28173E781C}" srcOrd="0" destOrd="0" parTransId="{4E7FD140-2E86-4AAB-AA27-20B976433C1A}" sibTransId="{13474B89-E846-4F57-B3FB-CDD1792BE383}"/>
    <dgm:cxn modelId="{561079DD-31B8-46CD-9B8E-5160696D63CE}" srcId="{1907687E-BEA6-4963-BA27-2FBFA7FBAD0E}" destId="{C0B19E1C-C2A4-43DA-88BE-2B59F0316915}" srcOrd="0" destOrd="0" parTransId="{B0792DDD-3246-446A-95C1-0ABEFC73F04E}" sibTransId="{4434EE32-387C-4641-A1C0-9CC5EAB8D47C}"/>
    <dgm:cxn modelId="{C01729F0-458B-455A-993C-4656962A4697}" type="presOf" srcId="{D286F74C-85C9-4059-90E0-FA20BE1656AE}" destId="{80C58B72-9411-4007-9122-34D7C9000529}" srcOrd="0" destOrd="0" presId="urn:microsoft.com/office/officeart/2005/8/layout/radial5"/>
    <dgm:cxn modelId="{F0B6D7F9-48D3-4016-83E5-D68CB1474A97}" type="presOf" srcId="{C025D525-71B5-46E4-AAF5-D131B109AC9C}" destId="{D4A15382-ED13-469A-A445-91E768153BE7}" srcOrd="0" destOrd="0" presId="urn:microsoft.com/office/officeart/2005/8/layout/radial5"/>
    <dgm:cxn modelId="{27D5FACC-0EA6-4A5D-BD72-BC161822C772}" type="presParOf" srcId="{896F2F10-BB65-4DC8-80E1-B7EEEE996A27}" destId="{EB90C444-B2B6-4A5F-BB42-1DC2003EC346}" srcOrd="0" destOrd="0" presId="urn:microsoft.com/office/officeart/2005/8/layout/radial5"/>
    <dgm:cxn modelId="{21067332-D018-425E-AA56-8CDAD913773D}" type="presParOf" srcId="{896F2F10-BB65-4DC8-80E1-B7EEEE996A27}" destId="{50ADF7ED-68A1-4D1A-9648-373CB78505A6}" srcOrd="1" destOrd="0" presId="urn:microsoft.com/office/officeart/2005/8/layout/radial5"/>
    <dgm:cxn modelId="{F1C97A36-466F-42CD-838D-91A85FE9156F}" type="presParOf" srcId="{50ADF7ED-68A1-4D1A-9648-373CB78505A6}" destId="{0F3CA4CF-36B3-4DBE-B47E-AF13E228F228}" srcOrd="0" destOrd="0" presId="urn:microsoft.com/office/officeart/2005/8/layout/radial5"/>
    <dgm:cxn modelId="{3B90A0AD-3B42-42B5-AEFA-938C09A296F3}" type="presParOf" srcId="{896F2F10-BB65-4DC8-80E1-B7EEEE996A27}" destId="{11A3922F-19E4-4DC7-B084-99DF1ED4BED4}" srcOrd="2" destOrd="0" presId="urn:microsoft.com/office/officeart/2005/8/layout/radial5"/>
    <dgm:cxn modelId="{AA5D967B-06D5-41DB-B872-10987B3E4108}" type="presParOf" srcId="{896F2F10-BB65-4DC8-80E1-B7EEEE996A27}" destId="{BCDDCEEB-4B45-4838-BB89-F9A5861871C5}" srcOrd="3" destOrd="0" presId="urn:microsoft.com/office/officeart/2005/8/layout/radial5"/>
    <dgm:cxn modelId="{F27CF3E7-9036-44FA-ADBC-DD6E34D270CE}" type="presParOf" srcId="{BCDDCEEB-4B45-4838-BB89-F9A5861871C5}" destId="{1902340D-7539-43DF-9D2A-9E04CEF23783}" srcOrd="0" destOrd="0" presId="urn:microsoft.com/office/officeart/2005/8/layout/radial5"/>
    <dgm:cxn modelId="{D5F2A020-5627-4101-A6F9-90591B3FD830}" type="presParOf" srcId="{896F2F10-BB65-4DC8-80E1-B7EEEE996A27}" destId="{94EDFCC6-CE89-4574-97AD-87E7D2883509}" srcOrd="4" destOrd="0" presId="urn:microsoft.com/office/officeart/2005/8/layout/radial5"/>
    <dgm:cxn modelId="{AA6A4CFC-ACFA-45BB-84D0-E8AC8A0AB8C8}" type="presParOf" srcId="{896F2F10-BB65-4DC8-80E1-B7EEEE996A27}" destId="{470FAB0C-F9AF-4042-841C-420D7CE41C40}" srcOrd="5" destOrd="0" presId="urn:microsoft.com/office/officeart/2005/8/layout/radial5"/>
    <dgm:cxn modelId="{D2E819FC-DA06-434D-8890-316B63736D41}" type="presParOf" srcId="{470FAB0C-F9AF-4042-841C-420D7CE41C40}" destId="{B2732C8B-778B-436B-B99B-4980EBA46744}" srcOrd="0" destOrd="0" presId="urn:microsoft.com/office/officeart/2005/8/layout/radial5"/>
    <dgm:cxn modelId="{B8BC3FE4-FED7-4239-819B-22B14DF46570}" type="presParOf" srcId="{896F2F10-BB65-4DC8-80E1-B7EEEE996A27}" destId="{D4A15382-ED13-469A-A445-91E768153BE7}" srcOrd="6" destOrd="0" presId="urn:microsoft.com/office/officeart/2005/8/layout/radial5"/>
    <dgm:cxn modelId="{D2A5AA28-9950-4FDC-A8C0-6DF6E1750C4E}" type="presParOf" srcId="{896F2F10-BB65-4DC8-80E1-B7EEEE996A27}" destId="{025101F7-0C33-4517-956E-47827131D871}" srcOrd="7" destOrd="0" presId="urn:microsoft.com/office/officeart/2005/8/layout/radial5"/>
    <dgm:cxn modelId="{E4FC9020-00CB-4BB7-9524-9E61F63F5328}" type="presParOf" srcId="{025101F7-0C33-4517-956E-47827131D871}" destId="{D52125FF-4214-4EA8-ACBC-8EA94E12C9BC}" srcOrd="0" destOrd="0" presId="urn:microsoft.com/office/officeart/2005/8/layout/radial5"/>
    <dgm:cxn modelId="{F406E42F-980C-496F-A4BA-78B4B2409A96}" type="presParOf" srcId="{896F2F10-BB65-4DC8-80E1-B7EEEE996A27}" destId="{815BF5BB-884D-48E6-9065-A7FAE2F1681D}" srcOrd="8" destOrd="0" presId="urn:microsoft.com/office/officeart/2005/8/layout/radial5"/>
    <dgm:cxn modelId="{FAC53B42-7EEA-4826-B1A2-661F3C573076}" type="presParOf" srcId="{896F2F10-BB65-4DC8-80E1-B7EEEE996A27}" destId="{9AE465D2-8F7A-4CD4-BB84-C04EFE2BF238}" srcOrd="9" destOrd="0" presId="urn:microsoft.com/office/officeart/2005/8/layout/radial5"/>
    <dgm:cxn modelId="{936E0F32-F702-43F0-A3DB-979B31486049}" type="presParOf" srcId="{9AE465D2-8F7A-4CD4-BB84-C04EFE2BF238}" destId="{148EAB00-9065-47AB-A252-E6401A9098A2}" srcOrd="0" destOrd="0" presId="urn:microsoft.com/office/officeart/2005/8/layout/radial5"/>
    <dgm:cxn modelId="{A05CBB55-E5DE-4475-B24A-C29D343C97BB}" type="presParOf" srcId="{896F2F10-BB65-4DC8-80E1-B7EEEE996A27}" destId="{4C2200D2-2729-414C-B7E0-FAD875DBD154}" srcOrd="10" destOrd="0" presId="urn:microsoft.com/office/officeart/2005/8/layout/radial5"/>
    <dgm:cxn modelId="{649D7C62-F884-4F8F-99EA-E32D58624419}" type="presParOf" srcId="{896F2F10-BB65-4DC8-80E1-B7EEEE996A27}" destId="{66ED2030-39DB-436F-B3C5-83D2EE4BB022}" srcOrd="11" destOrd="0" presId="urn:microsoft.com/office/officeart/2005/8/layout/radial5"/>
    <dgm:cxn modelId="{CC01CF31-C1A2-4913-A43A-3542FD2E13A9}" type="presParOf" srcId="{66ED2030-39DB-436F-B3C5-83D2EE4BB022}" destId="{99814ED2-30F5-4D03-AF06-C10BF1B66875}" srcOrd="0" destOrd="0" presId="urn:microsoft.com/office/officeart/2005/8/layout/radial5"/>
    <dgm:cxn modelId="{A137C224-16B7-4AEA-A9CF-298FC3956130}" type="presParOf" srcId="{896F2F10-BB65-4DC8-80E1-B7EEEE996A27}" destId="{C611D4BF-3495-4E6F-BBDA-37C996490C2F}" srcOrd="12" destOrd="0" presId="urn:microsoft.com/office/officeart/2005/8/layout/radial5"/>
    <dgm:cxn modelId="{CACE9714-49D5-42CB-8FC0-53131FC9DE0A}" type="presParOf" srcId="{896F2F10-BB65-4DC8-80E1-B7EEEE996A27}" destId="{80C58B72-9411-4007-9122-34D7C9000529}" srcOrd="13" destOrd="0" presId="urn:microsoft.com/office/officeart/2005/8/layout/radial5"/>
    <dgm:cxn modelId="{6E103284-0BC4-456F-AAC8-87D9BBE2A7F4}" type="presParOf" srcId="{80C58B72-9411-4007-9122-34D7C9000529}" destId="{677ED6C1-C16E-427E-8629-F82F5B56AF44}" srcOrd="0" destOrd="0" presId="urn:microsoft.com/office/officeart/2005/8/layout/radial5"/>
    <dgm:cxn modelId="{82169FE1-A8AB-4D2F-A185-652F5D5D39BB}" type="presParOf" srcId="{896F2F10-BB65-4DC8-80E1-B7EEEE996A27}" destId="{7D1A2857-F771-42E2-A007-36AE3ED7ED1F}" srcOrd="14" destOrd="0" presId="urn:microsoft.com/office/officeart/2005/8/layout/radial5"/>
    <dgm:cxn modelId="{9042A157-28DF-44FF-961A-2B1A483F4BFE}" type="presParOf" srcId="{896F2F10-BB65-4DC8-80E1-B7EEEE996A27}" destId="{C652B29A-315F-458C-9DA2-D35E481086C7}" srcOrd="15" destOrd="0" presId="urn:microsoft.com/office/officeart/2005/8/layout/radial5"/>
    <dgm:cxn modelId="{019B65DD-8E08-43E8-A974-B85966F2D478}" type="presParOf" srcId="{C652B29A-315F-458C-9DA2-D35E481086C7}" destId="{84C1693B-309A-45FD-B519-772020454E60}" srcOrd="0" destOrd="0" presId="urn:microsoft.com/office/officeart/2005/8/layout/radial5"/>
    <dgm:cxn modelId="{333A19AB-D7D4-443C-8C54-2E3A362FA4DD}" type="presParOf" srcId="{896F2F10-BB65-4DC8-80E1-B7EEEE996A27}" destId="{7C3ADE5B-5DD0-491A-AC12-CF4E124F785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EC70B-ECB6-452C-B326-41B0E74461D6}" type="doc">
      <dgm:prSet loTypeId="urn:microsoft.com/office/officeart/2005/8/layout/hList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6DD30CF5-D3D2-4A42-B01C-3D2E5CE4F051}">
      <dgm:prSet phldrT="[Teksti]" phldr="0"/>
      <dgm:spPr/>
      <dgm:t>
        <a:bodyPr/>
        <a:lstStyle/>
        <a:p>
          <a:r>
            <a:rPr lang="fi-FI" dirty="0"/>
            <a:t>ALOITUSVAIHE</a:t>
          </a:r>
        </a:p>
      </dgm:t>
    </dgm:pt>
    <dgm:pt modelId="{4517F132-27BA-48A3-8918-83FE65C5EC44}" type="parTrans" cxnId="{D9F956FA-38E9-4800-8019-3FB0F371FD13}">
      <dgm:prSet/>
      <dgm:spPr/>
      <dgm:t>
        <a:bodyPr/>
        <a:lstStyle/>
        <a:p>
          <a:endParaRPr lang="fi-FI"/>
        </a:p>
      </dgm:t>
    </dgm:pt>
    <dgm:pt modelId="{73B5AABE-1467-44B1-A876-AFFA939CC19E}" type="sibTrans" cxnId="{D9F956FA-38E9-4800-8019-3FB0F371FD13}">
      <dgm:prSet/>
      <dgm:spPr/>
      <dgm:t>
        <a:bodyPr/>
        <a:lstStyle/>
        <a:p>
          <a:endParaRPr lang="fi-FI"/>
        </a:p>
      </dgm:t>
    </dgm:pt>
    <dgm:pt modelId="{02E0F3C1-7B39-4F9A-A80E-0D0569D97305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Asiakkaasta herää huoli – Esimerkiksi kotona, asumisyksikössä, koulussa, työtoiminnassa tai viranomaisverkostossa.</a:t>
          </a:r>
        </a:p>
      </dgm:t>
    </dgm:pt>
    <dgm:pt modelId="{F0080748-0DBE-4FF5-BD2E-C14235411C1D}" type="parTrans" cxnId="{737091D7-E28E-4121-B90D-F84AF0B9FEAE}">
      <dgm:prSet/>
      <dgm:spPr/>
      <dgm:t>
        <a:bodyPr/>
        <a:lstStyle/>
        <a:p>
          <a:endParaRPr lang="fi-FI"/>
        </a:p>
      </dgm:t>
    </dgm:pt>
    <dgm:pt modelId="{6CE9FF2D-0FFE-49BB-A208-C6D109583631}" type="sibTrans" cxnId="{737091D7-E28E-4121-B90D-F84AF0B9FEAE}">
      <dgm:prSet/>
      <dgm:spPr/>
      <dgm:t>
        <a:bodyPr/>
        <a:lstStyle/>
        <a:p>
          <a:endParaRPr lang="fi-FI"/>
        </a:p>
      </dgm:t>
    </dgm:pt>
    <dgm:pt modelId="{83CF5654-6AED-4392-B912-87EADF6D8939}">
      <dgm:prSet phldrT="[Teksti]" phldr="0"/>
      <dgm:spPr/>
      <dgm:t>
        <a:bodyPr/>
        <a:lstStyle/>
        <a:p>
          <a:r>
            <a:rPr lang="fi-FI" dirty="0"/>
            <a:t>KÄSITTELYVAIHE</a:t>
          </a:r>
        </a:p>
      </dgm:t>
    </dgm:pt>
    <dgm:pt modelId="{9E7E113D-E522-49E5-943A-455D79FA8E78}" type="parTrans" cxnId="{81DE1442-8351-4062-8CC8-BBCB1E9F092B}">
      <dgm:prSet/>
      <dgm:spPr/>
      <dgm:t>
        <a:bodyPr/>
        <a:lstStyle/>
        <a:p>
          <a:endParaRPr lang="fi-FI"/>
        </a:p>
      </dgm:t>
    </dgm:pt>
    <dgm:pt modelId="{36FF8067-A49A-4D5D-B09E-74340311B169}" type="sibTrans" cxnId="{81DE1442-8351-4062-8CC8-BBCB1E9F092B}">
      <dgm:prSet/>
      <dgm:spPr/>
      <dgm:t>
        <a:bodyPr/>
        <a:lstStyle/>
        <a:p>
          <a:endParaRPr lang="fi-FI"/>
        </a:p>
      </dgm:t>
    </dgm:pt>
    <dgm:pt modelId="{009478E7-6659-4C87-BB1F-EC8E5F00D045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Asiakkaan oman sosiaalityöntekijän yhteydenoton jälkeen Maria-Katariinan osaamiskeskuksen sosiaalityöntekijä ohjaa asiakkaan liikkuvien palvelujen jalkautuvalla tiimille.</a:t>
          </a:r>
        </a:p>
      </dgm:t>
    </dgm:pt>
    <dgm:pt modelId="{84EFEDCF-FC17-4414-9778-841706ECC75F}" type="parTrans" cxnId="{8CC5EABE-E9BD-486C-B179-7EA04A5162D1}">
      <dgm:prSet/>
      <dgm:spPr/>
      <dgm:t>
        <a:bodyPr/>
        <a:lstStyle/>
        <a:p>
          <a:endParaRPr lang="fi-FI"/>
        </a:p>
      </dgm:t>
    </dgm:pt>
    <dgm:pt modelId="{E57EBE90-D9F9-4EB2-BA49-8328EC40ECE5}" type="sibTrans" cxnId="{8CC5EABE-E9BD-486C-B179-7EA04A5162D1}">
      <dgm:prSet/>
      <dgm:spPr/>
      <dgm:t>
        <a:bodyPr/>
        <a:lstStyle/>
        <a:p>
          <a:endParaRPr lang="fi-FI"/>
        </a:p>
      </dgm:t>
    </dgm:pt>
    <dgm:pt modelId="{2E4278CA-B177-49C0-BCE9-0CC774492A6F}">
      <dgm:prSet phldrT="[Teksti]" phldr="0"/>
      <dgm:spPr/>
      <dgm:t>
        <a:bodyPr/>
        <a:lstStyle/>
        <a:p>
          <a:r>
            <a:rPr lang="fi-FI" dirty="0"/>
            <a:t>TYÖSKENTELYVAIHE</a:t>
          </a:r>
        </a:p>
      </dgm:t>
    </dgm:pt>
    <dgm:pt modelId="{E8330C18-6925-4C61-9482-AD0A5631E57A}" type="parTrans" cxnId="{20868341-CEB3-4629-A045-22D794C4CC70}">
      <dgm:prSet/>
      <dgm:spPr/>
      <dgm:t>
        <a:bodyPr/>
        <a:lstStyle/>
        <a:p>
          <a:endParaRPr lang="fi-FI"/>
        </a:p>
      </dgm:t>
    </dgm:pt>
    <dgm:pt modelId="{556A198E-0701-440B-84A3-87F677BE332D}" type="sibTrans" cxnId="{20868341-CEB3-4629-A045-22D794C4CC70}">
      <dgm:prSet/>
      <dgm:spPr/>
      <dgm:t>
        <a:bodyPr/>
        <a:lstStyle/>
        <a:p>
          <a:endParaRPr lang="fi-FI"/>
        </a:p>
      </dgm:t>
    </dgm:pt>
    <dgm:pt modelId="{32420B19-969B-4321-8355-2C5D111D787D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Yhteydenotto asiakkaan sosiaalityöntekijään. Yhteydenotto 1-3 vuorokauden kuluessa asiakkuuden siirryttyä liikkuvien palvelujen jalkautuvalle tiimille. Asiakkaan sosiaalityöntekijän yhteydenotto asiakkaaseen tai asiakkaan verkostoon ja ensikäynnin sopiminen.</a:t>
          </a:r>
        </a:p>
      </dgm:t>
    </dgm:pt>
    <dgm:pt modelId="{7019D50A-5452-48D4-9D6D-6F9D0641A3C9}" type="parTrans" cxnId="{E3D01A95-EFEC-493B-8665-902042328CE1}">
      <dgm:prSet/>
      <dgm:spPr/>
      <dgm:t>
        <a:bodyPr/>
        <a:lstStyle/>
        <a:p>
          <a:endParaRPr lang="fi-FI"/>
        </a:p>
      </dgm:t>
    </dgm:pt>
    <dgm:pt modelId="{4B692E4B-FED5-4BDA-9E41-25F0A971653E}" type="sibTrans" cxnId="{E3D01A95-EFEC-493B-8665-902042328CE1}">
      <dgm:prSet/>
      <dgm:spPr/>
      <dgm:t>
        <a:bodyPr/>
        <a:lstStyle/>
        <a:p>
          <a:endParaRPr lang="fi-FI"/>
        </a:p>
      </dgm:t>
    </dgm:pt>
    <dgm:pt modelId="{DF26E3A4-3CF6-4245-95C8-A9B0752DC095}">
      <dgm:prSet phldrT="[Teksti]" phldr="0"/>
      <dgm:spPr/>
      <dgm:t>
        <a:bodyPr/>
        <a:lstStyle/>
        <a:p>
          <a:r>
            <a:rPr lang="fi-FI" dirty="0"/>
            <a:t>ARVIOINTIVAIHE</a:t>
          </a:r>
        </a:p>
      </dgm:t>
    </dgm:pt>
    <dgm:pt modelId="{37BFFF24-EE83-4444-87BA-C1C47C7A55B2}" type="parTrans" cxnId="{C29802CF-B5E6-453E-AAB8-09E307B31D21}">
      <dgm:prSet/>
      <dgm:spPr/>
      <dgm:t>
        <a:bodyPr/>
        <a:lstStyle/>
        <a:p>
          <a:endParaRPr lang="fi-FI"/>
        </a:p>
      </dgm:t>
    </dgm:pt>
    <dgm:pt modelId="{73B54730-217F-47FF-969D-22CE7BE3A9C1}" type="sibTrans" cxnId="{C29802CF-B5E6-453E-AAB8-09E307B31D21}">
      <dgm:prSet/>
      <dgm:spPr/>
      <dgm:t>
        <a:bodyPr/>
        <a:lstStyle/>
        <a:p>
          <a:endParaRPr lang="fi-FI"/>
        </a:p>
      </dgm:t>
    </dgm:pt>
    <dgm:pt modelId="{6E0A9C45-7203-4346-BA11-002B454A02F2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Liikkuvien palvelujen jalkautuvan tiimin työn arviointi – Tavoitteellisen työskentelyn arviointi.</a:t>
          </a:r>
        </a:p>
      </dgm:t>
    </dgm:pt>
    <dgm:pt modelId="{17DC05EB-20ED-44E1-923A-F84C4CBAF08D}" type="parTrans" cxnId="{48A8EAC8-9FEB-4064-AB0F-7E90D741460D}">
      <dgm:prSet/>
      <dgm:spPr/>
      <dgm:t>
        <a:bodyPr/>
        <a:lstStyle/>
        <a:p>
          <a:endParaRPr lang="fi-FI"/>
        </a:p>
      </dgm:t>
    </dgm:pt>
    <dgm:pt modelId="{3F2B8294-66DE-4EF7-A772-E7663CADA96E}" type="sibTrans" cxnId="{48A8EAC8-9FEB-4064-AB0F-7E90D741460D}">
      <dgm:prSet/>
      <dgm:spPr/>
      <dgm:t>
        <a:bodyPr/>
        <a:lstStyle/>
        <a:p>
          <a:endParaRPr lang="fi-FI"/>
        </a:p>
      </dgm:t>
    </dgm:pt>
    <dgm:pt modelId="{A7525DF9-2930-48B8-A271-F1E73F6F94DA}">
      <dgm:prSet phldrT="[Teksti]" phldr="0"/>
      <dgm:spPr/>
      <dgm:t>
        <a:bodyPr/>
        <a:lstStyle/>
        <a:p>
          <a:endParaRPr lang="fi-FI" sz="1300" dirty="0"/>
        </a:p>
      </dgm:t>
    </dgm:pt>
    <dgm:pt modelId="{4C1133A8-E8EE-487B-AB09-EEE1C120AD2A}" type="parTrans" cxnId="{5D3C8CB1-33DB-4954-9944-3EC4B9AFFCBC}">
      <dgm:prSet/>
      <dgm:spPr/>
      <dgm:t>
        <a:bodyPr/>
        <a:lstStyle/>
        <a:p>
          <a:endParaRPr lang="fi-FI"/>
        </a:p>
      </dgm:t>
    </dgm:pt>
    <dgm:pt modelId="{C71137E4-33C8-485D-BDD1-1A25A349C563}" type="sibTrans" cxnId="{5D3C8CB1-33DB-4954-9944-3EC4B9AFFCBC}">
      <dgm:prSet/>
      <dgm:spPr/>
      <dgm:t>
        <a:bodyPr/>
        <a:lstStyle/>
        <a:p>
          <a:endParaRPr lang="fi-FI"/>
        </a:p>
      </dgm:t>
    </dgm:pt>
    <dgm:pt modelId="{F54CE3D6-E071-4F5B-8903-496862F60CE7}">
      <dgm:prSet phldrT="[Teksti]" phldr="0" custT="1"/>
      <dgm:spPr/>
      <dgm:t>
        <a:bodyPr/>
        <a:lstStyle/>
        <a:p>
          <a:endParaRPr lang="fi-FI" sz="1200" dirty="0">
            <a:solidFill>
              <a:schemeClr val="tx1"/>
            </a:solidFill>
          </a:endParaRPr>
        </a:p>
      </dgm:t>
    </dgm:pt>
    <dgm:pt modelId="{E8E220CE-4CBB-4FA2-86D3-B95A345CB1D0}" type="parTrans" cxnId="{72C787DC-A34E-433B-B626-3EB5FAD15CF9}">
      <dgm:prSet/>
      <dgm:spPr/>
      <dgm:t>
        <a:bodyPr/>
        <a:lstStyle/>
        <a:p>
          <a:endParaRPr lang="fi-FI"/>
        </a:p>
      </dgm:t>
    </dgm:pt>
    <dgm:pt modelId="{1BBD9140-D5B1-498A-ABAB-2854065E4535}" type="sibTrans" cxnId="{72C787DC-A34E-433B-B626-3EB5FAD15CF9}">
      <dgm:prSet/>
      <dgm:spPr/>
      <dgm:t>
        <a:bodyPr/>
        <a:lstStyle/>
        <a:p>
          <a:endParaRPr lang="fi-FI"/>
        </a:p>
      </dgm:t>
    </dgm:pt>
    <dgm:pt modelId="{CE8FFC6F-C6D8-40A1-B9B7-625503A760D1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Asiakkaan sosiaalityöntekijän yhteydenotto Maria-Katariinan osaamiskeskuksen sosiaalityöntekijään.</a:t>
          </a:r>
        </a:p>
      </dgm:t>
    </dgm:pt>
    <dgm:pt modelId="{B6C72F60-34DC-4010-ACA3-493C4229C513}" type="parTrans" cxnId="{D598AAA8-D71A-4A8F-B647-9192E9F66B01}">
      <dgm:prSet/>
      <dgm:spPr/>
      <dgm:t>
        <a:bodyPr/>
        <a:lstStyle/>
        <a:p>
          <a:endParaRPr lang="fi-FI"/>
        </a:p>
      </dgm:t>
    </dgm:pt>
    <dgm:pt modelId="{790F3BB1-6109-446B-99F4-BE3C29487CA2}" type="sibTrans" cxnId="{D598AAA8-D71A-4A8F-B647-9192E9F66B01}">
      <dgm:prSet/>
      <dgm:spPr/>
      <dgm:t>
        <a:bodyPr/>
        <a:lstStyle/>
        <a:p>
          <a:endParaRPr lang="fi-FI"/>
        </a:p>
      </dgm:t>
    </dgm:pt>
    <dgm:pt modelId="{107B608E-F836-4521-B710-423AABA22D80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1F3ADDE6-CC02-4539-9836-8C815113A79D}" type="parTrans" cxnId="{EB33E9F8-0208-44DE-A16A-90DAEE9C17DB}">
      <dgm:prSet/>
      <dgm:spPr/>
      <dgm:t>
        <a:bodyPr/>
        <a:lstStyle/>
        <a:p>
          <a:endParaRPr lang="fi-FI"/>
        </a:p>
      </dgm:t>
    </dgm:pt>
    <dgm:pt modelId="{37793D1D-ADFB-4C9A-B90D-7CA26257A8E9}" type="sibTrans" cxnId="{EB33E9F8-0208-44DE-A16A-90DAEE9C17DB}">
      <dgm:prSet/>
      <dgm:spPr/>
      <dgm:t>
        <a:bodyPr/>
        <a:lstStyle/>
        <a:p>
          <a:endParaRPr lang="fi-FI"/>
        </a:p>
      </dgm:t>
    </dgm:pt>
    <dgm:pt modelId="{7FA0C8B9-46F9-4F92-B1B8-30BFFA1DF6B6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BE5F3887-F197-4D41-AE3B-D604ABE68762}" type="parTrans" cxnId="{DA51A417-4C9F-4770-80F7-8AA5C227AF87}">
      <dgm:prSet/>
      <dgm:spPr/>
      <dgm:t>
        <a:bodyPr/>
        <a:lstStyle/>
        <a:p>
          <a:endParaRPr lang="fi-FI"/>
        </a:p>
      </dgm:t>
    </dgm:pt>
    <dgm:pt modelId="{152668A5-198E-44DC-9B05-CB46485F9EBA}" type="sibTrans" cxnId="{DA51A417-4C9F-4770-80F7-8AA5C227AF87}">
      <dgm:prSet/>
      <dgm:spPr/>
      <dgm:t>
        <a:bodyPr/>
        <a:lstStyle/>
        <a:p>
          <a:endParaRPr lang="fi-FI"/>
        </a:p>
      </dgm:t>
    </dgm:pt>
    <dgm:pt modelId="{4CFA804C-E417-4C00-B716-9E7F31DA0FD2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Liikkuvien palvelujen jalkautuva tiimi aloittaa työskentelyn.</a:t>
          </a:r>
        </a:p>
      </dgm:t>
    </dgm:pt>
    <dgm:pt modelId="{D34DE01D-C924-4DFC-905E-C5324BADC926}" type="parTrans" cxnId="{7A104770-A490-45A6-86BB-D9A32D50E979}">
      <dgm:prSet/>
      <dgm:spPr/>
      <dgm:t>
        <a:bodyPr/>
        <a:lstStyle/>
        <a:p>
          <a:endParaRPr lang="fi-FI"/>
        </a:p>
      </dgm:t>
    </dgm:pt>
    <dgm:pt modelId="{3CC1A478-57BE-4F66-80AA-F1932D132A1C}" type="sibTrans" cxnId="{7A104770-A490-45A6-86BB-D9A32D50E979}">
      <dgm:prSet/>
      <dgm:spPr/>
      <dgm:t>
        <a:bodyPr/>
        <a:lstStyle/>
        <a:p>
          <a:endParaRPr lang="fi-FI"/>
        </a:p>
      </dgm:t>
    </dgm:pt>
    <dgm:pt modelId="{A43ED547-ADF6-468C-87CE-6173CFE377A0}">
      <dgm:prSet phldrT="[Teksti]" phldr="0" custT="1"/>
      <dgm:spPr/>
      <dgm:t>
        <a:bodyPr/>
        <a:lstStyle/>
        <a:p>
          <a:endParaRPr lang="fi-FI" sz="800" dirty="0">
            <a:solidFill>
              <a:schemeClr val="tx1"/>
            </a:solidFill>
          </a:endParaRPr>
        </a:p>
      </dgm:t>
    </dgm:pt>
    <dgm:pt modelId="{791C0CCF-0B6E-4E38-9017-4C10153E4863}" type="parTrans" cxnId="{222C67D5-002A-438E-8544-FDE3C0D4BF95}">
      <dgm:prSet/>
      <dgm:spPr/>
      <dgm:t>
        <a:bodyPr/>
        <a:lstStyle/>
        <a:p>
          <a:endParaRPr lang="fi-FI"/>
        </a:p>
      </dgm:t>
    </dgm:pt>
    <dgm:pt modelId="{4282EE44-EF6A-4B19-81FC-A9CB85E6E105}" type="sibTrans" cxnId="{222C67D5-002A-438E-8544-FDE3C0D4BF95}">
      <dgm:prSet/>
      <dgm:spPr/>
      <dgm:t>
        <a:bodyPr/>
        <a:lstStyle/>
        <a:p>
          <a:endParaRPr lang="fi-FI"/>
        </a:p>
      </dgm:t>
    </dgm:pt>
    <dgm:pt modelId="{E288E438-E419-4A36-8040-D4532510C92E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Ensikäynti – Yhteistyö- ja verkostopalaveri. 1-7 vuorokauden kuluessa yhteydenotosta asiakkaan sosiaalityöntekijän kanssa.</a:t>
          </a:r>
        </a:p>
      </dgm:t>
    </dgm:pt>
    <dgm:pt modelId="{52B3E71E-A60E-4E2F-8A56-9BEE350F91C0}" type="parTrans" cxnId="{99163FF5-0B8C-4438-8A44-EF56C2A5E472}">
      <dgm:prSet/>
      <dgm:spPr/>
      <dgm:t>
        <a:bodyPr/>
        <a:lstStyle/>
        <a:p>
          <a:endParaRPr lang="fi-FI"/>
        </a:p>
      </dgm:t>
    </dgm:pt>
    <dgm:pt modelId="{9BFE7D88-CD01-4BE1-AF06-32F1CAB654D5}" type="sibTrans" cxnId="{99163FF5-0B8C-4438-8A44-EF56C2A5E472}">
      <dgm:prSet/>
      <dgm:spPr/>
      <dgm:t>
        <a:bodyPr/>
        <a:lstStyle/>
        <a:p>
          <a:endParaRPr lang="fi-FI"/>
        </a:p>
      </dgm:t>
    </dgm:pt>
    <dgm:pt modelId="{CA13CBA9-1FBC-4327-B961-51615D616943}">
      <dgm:prSet phldrT="[Teksti]" phldr="0" custT="1"/>
      <dgm:spPr/>
      <dgm:t>
        <a:bodyPr/>
        <a:lstStyle/>
        <a:p>
          <a:endParaRPr lang="fi-FI" sz="800" dirty="0">
            <a:solidFill>
              <a:schemeClr val="tx1"/>
            </a:solidFill>
          </a:endParaRPr>
        </a:p>
      </dgm:t>
    </dgm:pt>
    <dgm:pt modelId="{8F9C88F3-8FB6-4806-8D83-B3397FF2C00F}" type="parTrans" cxnId="{86AF7348-A5C6-4DF5-83F7-CFB8916CCC74}">
      <dgm:prSet/>
      <dgm:spPr/>
      <dgm:t>
        <a:bodyPr/>
        <a:lstStyle/>
        <a:p>
          <a:endParaRPr lang="fi-FI"/>
        </a:p>
      </dgm:t>
    </dgm:pt>
    <dgm:pt modelId="{78197055-8CC2-4ED7-952C-56F8F02E2D5E}" type="sibTrans" cxnId="{86AF7348-A5C6-4DF5-83F7-CFB8916CCC74}">
      <dgm:prSet/>
      <dgm:spPr/>
      <dgm:t>
        <a:bodyPr/>
        <a:lstStyle/>
        <a:p>
          <a:endParaRPr lang="fi-FI"/>
        </a:p>
      </dgm:t>
    </dgm:pt>
    <dgm:pt modelId="{B0C2D800-E52F-48DC-B724-B247EC60DE25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Tavoitteellinen yksilökäynti / perhekäynti / ryhmäkäynti työskentely asiakkaan valmennuspäätöksen mukaisesti. Työskentely yhteistyö- ja verkostopalaverissa sovitun mukaisesti.</a:t>
          </a:r>
        </a:p>
      </dgm:t>
    </dgm:pt>
    <dgm:pt modelId="{A449AE2F-F0E9-430E-80EE-0E1E228FABCC}" type="parTrans" cxnId="{F82CD4A9-0D2C-43DB-9872-5F48D4B76D63}">
      <dgm:prSet/>
      <dgm:spPr/>
      <dgm:t>
        <a:bodyPr/>
        <a:lstStyle/>
        <a:p>
          <a:endParaRPr lang="fi-FI"/>
        </a:p>
      </dgm:t>
    </dgm:pt>
    <dgm:pt modelId="{6E218B57-7F9C-4B2D-AA74-903A2499EFDF}" type="sibTrans" cxnId="{F82CD4A9-0D2C-43DB-9872-5F48D4B76D63}">
      <dgm:prSet/>
      <dgm:spPr/>
      <dgm:t>
        <a:bodyPr/>
        <a:lstStyle/>
        <a:p>
          <a:endParaRPr lang="fi-FI"/>
        </a:p>
      </dgm:t>
    </dgm:pt>
    <dgm:pt modelId="{4002B6F6-AD5B-4C2B-99AB-87ACCA97EA80}">
      <dgm:prSet phldrT="[Teksti]" phldr="0" custT="1"/>
      <dgm:spPr/>
      <dgm:t>
        <a:bodyPr/>
        <a:lstStyle/>
        <a:p>
          <a:endParaRPr lang="fi-FI" sz="800" dirty="0">
            <a:solidFill>
              <a:schemeClr val="tx1"/>
            </a:solidFill>
          </a:endParaRPr>
        </a:p>
      </dgm:t>
    </dgm:pt>
    <dgm:pt modelId="{23A0FA98-E1B1-4D80-99D4-6B1B6C0D4C04}" type="parTrans" cxnId="{44524E6F-EFDC-4968-93F2-0F5DAF11220B}">
      <dgm:prSet/>
      <dgm:spPr/>
      <dgm:t>
        <a:bodyPr/>
        <a:lstStyle/>
        <a:p>
          <a:endParaRPr lang="fi-FI"/>
        </a:p>
      </dgm:t>
    </dgm:pt>
    <dgm:pt modelId="{5A4AABBD-90B8-48FA-A1F9-7CC6F2DAB63A}" type="sibTrans" cxnId="{44524E6F-EFDC-4968-93F2-0F5DAF11220B}">
      <dgm:prSet/>
      <dgm:spPr/>
      <dgm:t>
        <a:bodyPr/>
        <a:lstStyle/>
        <a:p>
          <a:endParaRPr lang="fi-FI"/>
        </a:p>
      </dgm:t>
    </dgm:pt>
    <dgm:pt modelId="{8099339A-97B7-4362-A1C4-9411035A4051}">
      <dgm:prSet phldrT="[Teksti]" phldr="0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Työskentely asiakkaan kanssa yksilöllisesti tai ryhmämuotoisesti asiakkaan tavoitteet ja tarpeet huomioiden.</a:t>
          </a:r>
        </a:p>
      </dgm:t>
    </dgm:pt>
    <dgm:pt modelId="{809C0C46-D20F-4B08-90AE-3B76E23F079B}" type="parTrans" cxnId="{BC9B49BE-7EBB-4C2B-A41A-0D84CFC06BC5}">
      <dgm:prSet/>
      <dgm:spPr/>
      <dgm:t>
        <a:bodyPr/>
        <a:lstStyle/>
        <a:p>
          <a:endParaRPr lang="fi-FI"/>
        </a:p>
      </dgm:t>
    </dgm:pt>
    <dgm:pt modelId="{81659DA4-1909-4235-AA58-052F72171509}" type="sibTrans" cxnId="{BC9B49BE-7EBB-4C2B-A41A-0D84CFC06BC5}">
      <dgm:prSet/>
      <dgm:spPr/>
      <dgm:t>
        <a:bodyPr/>
        <a:lstStyle/>
        <a:p>
          <a:endParaRPr lang="fi-FI"/>
        </a:p>
      </dgm:t>
    </dgm:pt>
    <dgm:pt modelId="{5133DD40-75FE-4C0D-88FF-64DD31062E5D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B37F2937-77EC-4B3E-B605-4685E6745E88}" type="parTrans" cxnId="{E285345E-F2C4-41E6-B36F-BBF73DE3F9E4}">
      <dgm:prSet/>
      <dgm:spPr/>
      <dgm:t>
        <a:bodyPr/>
        <a:lstStyle/>
        <a:p>
          <a:endParaRPr lang="fi-FI"/>
        </a:p>
      </dgm:t>
    </dgm:pt>
    <dgm:pt modelId="{24960EA8-8C19-4B04-99C9-1325392DEC4C}" type="sibTrans" cxnId="{E285345E-F2C4-41E6-B36F-BBF73DE3F9E4}">
      <dgm:prSet/>
      <dgm:spPr/>
      <dgm:t>
        <a:bodyPr/>
        <a:lstStyle/>
        <a:p>
          <a:endParaRPr lang="fi-FI"/>
        </a:p>
      </dgm:t>
    </dgm:pt>
    <dgm:pt modelId="{31A3BCEA-F4A5-4A55-94B2-0094953F66D2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Palvelutarpeen uudelleen arviointi – Esimerkiksi asiakkaan, asiakkaan perheen ja asiakkaan sosiaalityöntekijä kanssa.</a:t>
          </a:r>
        </a:p>
      </dgm:t>
    </dgm:pt>
    <dgm:pt modelId="{8387790B-62DB-42DE-A72F-593F10CE995A}" type="parTrans" cxnId="{AE825D26-DDDC-483E-9E64-96C994EDDE59}">
      <dgm:prSet/>
      <dgm:spPr/>
      <dgm:t>
        <a:bodyPr/>
        <a:lstStyle/>
        <a:p>
          <a:endParaRPr lang="fi-FI"/>
        </a:p>
      </dgm:t>
    </dgm:pt>
    <dgm:pt modelId="{785E8C87-FDE4-4F91-95E1-87E9BB6A4AE1}" type="sibTrans" cxnId="{AE825D26-DDDC-483E-9E64-96C994EDDE59}">
      <dgm:prSet/>
      <dgm:spPr/>
      <dgm:t>
        <a:bodyPr/>
        <a:lstStyle/>
        <a:p>
          <a:endParaRPr lang="fi-FI"/>
        </a:p>
      </dgm:t>
    </dgm:pt>
    <dgm:pt modelId="{3BACA86C-636B-4B9C-A809-678CBAA62979}">
      <dgm:prSet phldrT="[Teksti]" phldr="0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E30E308B-00F2-4E14-AF96-92DB5D9B7FB1}" type="parTrans" cxnId="{2F9F5227-2323-4CA1-8297-3D7ECEF66D2A}">
      <dgm:prSet/>
      <dgm:spPr/>
      <dgm:t>
        <a:bodyPr/>
        <a:lstStyle/>
        <a:p>
          <a:endParaRPr lang="fi-FI"/>
        </a:p>
      </dgm:t>
    </dgm:pt>
    <dgm:pt modelId="{11FB1FAF-162E-4B46-872B-98C47D5E7E27}" type="sibTrans" cxnId="{2F9F5227-2323-4CA1-8297-3D7ECEF66D2A}">
      <dgm:prSet/>
      <dgm:spPr/>
      <dgm:t>
        <a:bodyPr/>
        <a:lstStyle/>
        <a:p>
          <a:endParaRPr lang="fi-FI"/>
        </a:p>
      </dgm:t>
    </dgm:pt>
    <dgm:pt modelId="{51A30AA6-FF83-4243-B8DA-24B9CA05675C}">
      <dgm:prSet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98B40F08-2A55-472D-9B16-46104EAF3B62}" type="parTrans" cxnId="{BCBBA612-D5DB-4AD1-948D-60CED7820BA2}">
      <dgm:prSet/>
      <dgm:spPr/>
      <dgm:t>
        <a:bodyPr/>
        <a:lstStyle/>
        <a:p>
          <a:endParaRPr lang="fi-FI"/>
        </a:p>
      </dgm:t>
    </dgm:pt>
    <dgm:pt modelId="{C9E5EC99-7B9C-4ED3-BEF2-04C52C14E8C3}" type="sibTrans" cxnId="{BCBBA612-D5DB-4AD1-948D-60CED7820BA2}">
      <dgm:prSet/>
      <dgm:spPr/>
      <dgm:t>
        <a:bodyPr/>
        <a:lstStyle/>
        <a:p>
          <a:endParaRPr lang="fi-FI"/>
        </a:p>
      </dgm:t>
    </dgm:pt>
    <dgm:pt modelId="{007A5644-9092-4E23-A890-725CE356911F}">
      <dgm:prSet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Liikkuvien palvelujen jalkautuvan tiimin palvelut päättyvät.</a:t>
          </a:r>
        </a:p>
      </dgm:t>
    </dgm:pt>
    <dgm:pt modelId="{93D57909-36DB-47A4-8C9D-07E868C5E73F}" type="parTrans" cxnId="{5AA3251C-D9D9-456C-A443-5E28BA525DC9}">
      <dgm:prSet/>
      <dgm:spPr/>
      <dgm:t>
        <a:bodyPr/>
        <a:lstStyle/>
        <a:p>
          <a:endParaRPr lang="fi-FI"/>
        </a:p>
      </dgm:t>
    </dgm:pt>
    <dgm:pt modelId="{E9279076-8D9F-4964-9282-6B10CDE2811A}" type="sibTrans" cxnId="{5AA3251C-D9D9-456C-A443-5E28BA525DC9}">
      <dgm:prSet/>
      <dgm:spPr/>
      <dgm:t>
        <a:bodyPr/>
        <a:lstStyle/>
        <a:p>
          <a:endParaRPr lang="fi-FI"/>
        </a:p>
      </dgm:t>
    </dgm:pt>
    <dgm:pt modelId="{79AC0BE5-CCCA-4AB7-9F5A-788377814EB1}">
      <dgm:prSet phldrT="[Teksti]" phldr="0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Tarvittaessa asiakkaan ohjaaminen muiden palvelujen piiriin tai vaihtoehtoisesti jalkautuvan tiimin palvelujen lisääminen.</a:t>
          </a:r>
        </a:p>
      </dgm:t>
    </dgm:pt>
    <dgm:pt modelId="{A5AD6695-665C-449A-940B-32250B3F1400}" type="parTrans" cxnId="{9C50AD66-A827-465D-A1C7-64564146C223}">
      <dgm:prSet/>
      <dgm:spPr/>
      <dgm:t>
        <a:bodyPr/>
        <a:lstStyle/>
        <a:p>
          <a:endParaRPr lang="fi-FI"/>
        </a:p>
      </dgm:t>
    </dgm:pt>
    <dgm:pt modelId="{90E52DF7-601D-4698-BC1D-210706EB6306}" type="sibTrans" cxnId="{9C50AD66-A827-465D-A1C7-64564146C223}">
      <dgm:prSet/>
      <dgm:spPr/>
      <dgm:t>
        <a:bodyPr/>
        <a:lstStyle/>
        <a:p>
          <a:endParaRPr lang="fi-FI"/>
        </a:p>
      </dgm:t>
    </dgm:pt>
    <dgm:pt modelId="{D052CD60-4890-412E-8169-FA5DE0D3BE61}" type="pres">
      <dgm:prSet presAssocID="{5E2EC70B-ECB6-452C-B326-41B0E74461D6}" presName="linearFlow" presStyleCnt="0">
        <dgm:presLayoutVars>
          <dgm:dir/>
          <dgm:animLvl val="lvl"/>
          <dgm:resizeHandles/>
        </dgm:presLayoutVars>
      </dgm:prSet>
      <dgm:spPr/>
    </dgm:pt>
    <dgm:pt modelId="{ED93FDF7-C884-4645-A332-7AE9DB918CC2}" type="pres">
      <dgm:prSet presAssocID="{6DD30CF5-D3D2-4A42-B01C-3D2E5CE4F051}" presName="compositeNode" presStyleCnt="0">
        <dgm:presLayoutVars>
          <dgm:bulletEnabled val="1"/>
        </dgm:presLayoutVars>
      </dgm:prSet>
      <dgm:spPr/>
    </dgm:pt>
    <dgm:pt modelId="{11DB30A7-660C-4EBF-8154-973EFAAE6F96}" type="pres">
      <dgm:prSet presAssocID="{6DD30CF5-D3D2-4A42-B01C-3D2E5CE4F051}" presName="image" presStyleLbl="fgImgPlace1" presStyleIdx="0" presStyleCnt="4"/>
      <dgm:spPr/>
    </dgm:pt>
    <dgm:pt modelId="{A978FF31-0E6C-4650-B998-4D730F1B77CB}" type="pres">
      <dgm:prSet presAssocID="{6DD30CF5-D3D2-4A42-B01C-3D2E5CE4F051}" presName="childNode" presStyleLbl="node1" presStyleIdx="0" presStyleCnt="4">
        <dgm:presLayoutVars>
          <dgm:bulletEnabled val="1"/>
        </dgm:presLayoutVars>
      </dgm:prSet>
      <dgm:spPr/>
    </dgm:pt>
    <dgm:pt modelId="{B83CEAF3-3D3A-473C-9509-426341564095}" type="pres">
      <dgm:prSet presAssocID="{6DD30CF5-D3D2-4A42-B01C-3D2E5CE4F051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A1106D65-41CE-4D87-B61A-C1F06F851E4A}" type="pres">
      <dgm:prSet presAssocID="{73B5AABE-1467-44B1-A876-AFFA939CC19E}" presName="sibTrans" presStyleCnt="0"/>
      <dgm:spPr/>
    </dgm:pt>
    <dgm:pt modelId="{3A661240-E1FE-47BD-9670-4E2A1CB00C33}" type="pres">
      <dgm:prSet presAssocID="{83CF5654-6AED-4392-B912-87EADF6D8939}" presName="compositeNode" presStyleCnt="0">
        <dgm:presLayoutVars>
          <dgm:bulletEnabled val="1"/>
        </dgm:presLayoutVars>
      </dgm:prSet>
      <dgm:spPr/>
    </dgm:pt>
    <dgm:pt modelId="{20F9BB56-6861-4DC6-9595-0ACF1017C4A4}" type="pres">
      <dgm:prSet presAssocID="{83CF5654-6AED-4392-B912-87EADF6D8939}" presName="image" presStyleLbl="fgImgPlace1" presStyleIdx="1" presStyleCnt="4"/>
      <dgm:spPr/>
    </dgm:pt>
    <dgm:pt modelId="{C32CE88A-BBCF-4DF5-B6DF-4DD91223885D}" type="pres">
      <dgm:prSet presAssocID="{83CF5654-6AED-4392-B912-87EADF6D8939}" presName="childNode" presStyleLbl="node1" presStyleIdx="1" presStyleCnt="4">
        <dgm:presLayoutVars>
          <dgm:bulletEnabled val="1"/>
        </dgm:presLayoutVars>
      </dgm:prSet>
      <dgm:spPr/>
    </dgm:pt>
    <dgm:pt modelId="{481AABDC-03F5-41B2-B599-93FD37B76D8C}" type="pres">
      <dgm:prSet presAssocID="{83CF5654-6AED-4392-B912-87EADF6D8939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DDB42838-4336-4F77-B202-3822B0E3F296}" type="pres">
      <dgm:prSet presAssocID="{36FF8067-A49A-4D5D-B09E-74340311B169}" presName="sibTrans" presStyleCnt="0"/>
      <dgm:spPr/>
    </dgm:pt>
    <dgm:pt modelId="{5AF2BDBE-808B-416D-961E-2DAC33B99703}" type="pres">
      <dgm:prSet presAssocID="{2E4278CA-B177-49C0-BCE9-0CC774492A6F}" presName="compositeNode" presStyleCnt="0">
        <dgm:presLayoutVars>
          <dgm:bulletEnabled val="1"/>
        </dgm:presLayoutVars>
      </dgm:prSet>
      <dgm:spPr/>
    </dgm:pt>
    <dgm:pt modelId="{D01CF0AE-2C91-41EC-8437-B1CEA5BF5141}" type="pres">
      <dgm:prSet presAssocID="{2E4278CA-B177-49C0-BCE9-0CC774492A6F}" presName="image" presStyleLbl="fgImgPlace1" presStyleIdx="2" presStyleCnt="4"/>
      <dgm:spPr/>
    </dgm:pt>
    <dgm:pt modelId="{A1F6E642-F00F-432A-9849-41B66A7C1FDE}" type="pres">
      <dgm:prSet presAssocID="{2E4278CA-B177-49C0-BCE9-0CC774492A6F}" presName="childNode" presStyleLbl="node1" presStyleIdx="2" presStyleCnt="4">
        <dgm:presLayoutVars>
          <dgm:bulletEnabled val="1"/>
        </dgm:presLayoutVars>
      </dgm:prSet>
      <dgm:spPr/>
    </dgm:pt>
    <dgm:pt modelId="{5056C95C-C4A2-4E28-BC04-08812507ABEC}" type="pres">
      <dgm:prSet presAssocID="{2E4278CA-B177-49C0-BCE9-0CC774492A6F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755E78F2-4059-4AAC-A2D3-ACFB3B63F62F}" type="pres">
      <dgm:prSet presAssocID="{556A198E-0701-440B-84A3-87F677BE332D}" presName="sibTrans" presStyleCnt="0"/>
      <dgm:spPr/>
    </dgm:pt>
    <dgm:pt modelId="{BC1D3F6E-02DD-46F8-A6CF-463AB754AA22}" type="pres">
      <dgm:prSet presAssocID="{DF26E3A4-3CF6-4245-95C8-A9B0752DC095}" presName="compositeNode" presStyleCnt="0">
        <dgm:presLayoutVars>
          <dgm:bulletEnabled val="1"/>
        </dgm:presLayoutVars>
      </dgm:prSet>
      <dgm:spPr/>
    </dgm:pt>
    <dgm:pt modelId="{2E5A33A2-5C57-4EFD-9C41-2BC65F0B58C4}" type="pres">
      <dgm:prSet presAssocID="{DF26E3A4-3CF6-4245-95C8-A9B0752DC095}" presName="image" presStyleLbl="fgImgPlace1" presStyleIdx="3" presStyleCnt="4"/>
      <dgm:spPr/>
    </dgm:pt>
    <dgm:pt modelId="{79A64B8C-A1BB-4924-B94E-785DC9170886}" type="pres">
      <dgm:prSet presAssocID="{DF26E3A4-3CF6-4245-95C8-A9B0752DC095}" presName="childNode" presStyleLbl="node1" presStyleIdx="3" presStyleCnt="4">
        <dgm:presLayoutVars>
          <dgm:bulletEnabled val="1"/>
        </dgm:presLayoutVars>
      </dgm:prSet>
      <dgm:spPr/>
    </dgm:pt>
    <dgm:pt modelId="{5A25AC1D-4D26-4FDB-97EA-32413205AB74}" type="pres">
      <dgm:prSet presAssocID="{DF26E3A4-3CF6-4245-95C8-A9B0752DC095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AC0E0D01-CD41-4CBF-A84C-B517E8D49BE2}" type="presOf" srcId="{31A3BCEA-F4A5-4A55-94B2-0094953F66D2}" destId="{79A64B8C-A1BB-4924-B94E-785DC9170886}" srcOrd="0" destOrd="2" presId="urn:microsoft.com/office/officeart/2005/8/layout/hList2"/>
    <dgm:cxn modelId="{F3FF4C10-C933-46AE-B422-15AAACE4AE5B}" type="presOf" srcId="{107B608E-F836-4521-B710-423AABA22D80}" destId="{A978FF31-0E6C-4650-B998-4D730F1B77CB}" srcOrd="0" destOrd="1" presId="urn:microsoft.com/office/officeart/2005/8/layout/hList2"/>
    <dgm:cxn modelId="{BCBBA612-D5DB-4AD1-948D-60CED7820BA2}" srcId="{DF26E3A4-3CF6-4245-95C8-A9B0752DC095}" destId="{51A30AA6-FF83-4243-B8DA-24B9CA05675C}" srcOrd="5" destOrd="0" parTransId="{98B40F08-2A55-472D-9B16-46104EAF3B62}" sibTransId="{C9E5EC99-7B9C-4ED3-BEF2-04C52C14E8C3}"/>
    <dgm:cxn modelId="{3F012F14-13D0-4E5D-87A1-1371CF54035C}" type="presOf" srcId="{5133DD40-75FE-4C0D-88FF-64DD31062E5D}" destId="{79A64B8C-A1BB-4924-B94E-785DC9170886}" srcOrd="0" destOrd="1" presId="urn:microsoft.com/office/officeart/2005/8/layout/hList2"/>
    <dgm:cxn modelId="{DA51A417-4C9F-4770-80F7-8AA5C227AF87}" srcId="{83CF5654-6AED-4392-B912-87EADF6D8939}" destId="{7FA0C8B9-46F9-4F92-B1B8-30BFFA1DF6B6}" srcOrd="1" destOrd="0" parTransId="{BE5F3887-F197-4D41-AE3B-D604ABE68762}" sibTransId="{152668A5-198E-44DC-9B05-CB46485F9EBA}"/>
    <dgm:cxn modelId="{19DABF1A-2AD7-41E2-9931-923E412A7850}" type="presOf" srcId="{2E4278CA-B177-49C0-BCE9-0CC774492A6F}" destId="{5056C95C-C4A2-4E28-BC04-08812507ABEC}" srcOrd="0" destOrd="0" presId="urn:microsoft.com/office/officeart/2005/8/layout/hList2"/>
    <dgm:cxn modelId="{5AA3251C-D9D9-456C-A443-5E28BA525DC9}" srcId="{DF26E3A4-3CF6-4245-95C8-A9B0752DC095}" destId="{007A5644-9092-4E23-A890-725CE356911F}" srcOrd="6" destOrd="0" parTransId="{93D57909-36DB-47A4-8C9D-07E868C5E73F}" sibTransId="{E9279076-8D9F-4964-9282-6B10CDE2811A}"/>
    <dgm:cxn modelId="{AE825D26-DDDC-483E-9E64-96C994EDDE59}" srcId="{DF26E3A4-3CF6-4245-95C8-A9B0752DC095}" destId="{31A3BCEA-F4A5-4A55-94B2-0094953F66D2}" srcOrd="2" destOrd="0" parTransId="{8387790B-62DB-42DE-A72F-593F10CE995A}" sibTransId="{785E8C87-FDE4-4F91-95E1-87E9BB6A4AE1}"/>
    <dgm:cxn modelId="{2F9F5227-2323-4CA1-8297-3D7ECEF66D2A}" srcId="{DF26E3A4-3CF6-4245-95C8-A9B0752DC095}" destId="{3BACA86C-636B-4B9C-A809-678CBAA62979}" srcOrd="3" destOrd="0" parTransId="{E30E308B-00F2-4E14-AF96-92DB5D9B7FB1}" sibTransId="{11FB1FAF-162E-4B46-872B-98C47D5E7E27}"/>
    <dgm:cxn modelId="{2C2F9D2B-82BC-4F31-8AF6-F719C3B230D4}" type="presOf" srcId="{51A30AA6-FF83-4243-B8DA-24B9CA05675C}" destId="{79A64B8C-A1BB-4924-B94E-785DC9170886}" srcOrd="0" destOrd="5" presId="urn:microsoft.com/office/officeart/2005/8/layout/hList2"/>
    <dgm:cxn modelId="{69BC3F2C-03DB-4F4F-B7BA-CD3B0298D761}" type="presOf" srcId="{A43ED547-ADF6-468C-87CE-6173CFE377A0}" destId="{A1F6E642-F00F-432A-9849-41B66A7C1FDE}" srcOrd="0" destOrd="1" presId="urn:microsoft.com/office/officeart/2005/8/layout/hList2"/>
    <dgm:cxn modelId="{E285345E-F2C4-41E6-B36F-BBF73DE3F9E4}" srcId="{DF26E3A4-3CF6-4245-95C8-A9B0752DC095}" destId="{5133DD40-75FE-4C0D-88FF-64DD31062E5D}" srcOrd="1" destOrd="0" parTransId="{B37F2937-77EC-4B3E-B605-4685E6745E88}" sibTransId="{24960EA8-8C19-4B04-99C9-1325392DEC4C}"/>
    <dgm:cxn modelId="{20868341-CEB3-4629-A045-22D794C4CC70}" srcId="{5E2EC70B-ECB6-452C-B326-41B0E74461D6}" destId="{2E4278CA-B177-49C0-BCE9-0CC774492A6F}" srcOrd="2" destOrd="0" parTransId="{E8330C18-6925-4C61-9482-AD0A5631E57A}" sibTransId="{556A198E-0701-440B-84A3-87F677BE332D}"/>
    <dgm:cxn modelId="{81DE1442-8351-4062-8CC8-BBCB1E9F092B}" srcId="{5E2EC70B-ECB6-452C-B326-41B0E74461D6}" destId="{83CF5654-6AED-4392-B912-87EADF6D8939}" srcOrd="1" destOrd="0" parTransId="{9E7E113D-E522-49E5-943A-455D79FA8E78}" sibTransId="{36FF8067-A49A-4D5D-B09E-74340311B169}"/>
    <dgm:cxn modelId="{354A0B63-F412-4853-B92C-2A16A778EEFF}" type="presOf" srcId="{007A5644-9092-4E23-A890-725CE356911F}" destId="{79A64B8C-A1BB-4924-B94E-785DC9170886}" srcOrd="0" destOrd="6" presId="urn:microsoft.com/office/officeart/2005/8/layout/hList2"/>
    <dgm:cxn modelId="{124E5E63-B343-4EF3-BC58-FD7181D65AE3}" type="presOf" srcId="{3BACA86C-636B-4B9C-A809-678CBAA62979}" destId="{79A64B8C-A1BB-4924-B94E-785DC9170886}" srcOrd="0" destOrd="3" presId="urn:microsoft.com/office/officeart/2005/8/layout/hList2"/>
    <dgm:cxn modelId="{7D18AF44-0A3F-4B40-9D5F-B2FE1770A04B}" type="presOf" srcId="{F54CE3D6-E071-4F5B-8903-496862F60CE7}" destId="{A978FF31-0E6C-4650-B998-4D730F1B77CB}" srcOrd="0" destOrd="3" presId="urn:microsoft.com/office/officeart/2005/8/layout/hList2"/>
    <dgm:cxn modelId="{9C50AD66-A827-465D-A1C7-64564146C223}" srcId="{DF26E3A4-3CF6-4245-95C8-A9B0752DC095}" destId="{79AC0BE5-CCCA-4AB7-9F5A-788377814EB1}" srcOrd="4" destOrd="0" parTransId="{A5AD6695-665C-449A-940B-32250B3F1400}" sibTransId="{90E52DF7-601D-4698-BC1D-210706EB6306}"/>
    <dgm:cxn modelId="{21602568-EC73-44F1-A577-C4378E2CCF85}" type="presOf" srcId="{32420B19-969B-4321-8355-2C5D111D787D}" destId="{A1F6E642-F00F-432A-9849-41B66A7C1FDE}" srcOrd="0" destOrd="0" presId="urn:microsoft.com/office/officeart/2005/8/layout/hList2"/>
    <dgm:cxn modelId="{86AF7348-A5C6-4DF5-83F7-CFB8916CCC74}" srcId="{2E4278CA-B177-49C0-BCE9-0CC774492A6F}" destId="{CA13CBA9-1FBC-4327-B961-51615D616943}" srcOrd="3" destOrd="0" parTransId="{8F9C88F3-8FB6-4806-8D83-B3397FF2C00F}" sibTransId="{78197055-8CC2-4ED7-952C-56F8F02E2D5E}"/>
    <dgm:cxn modelId="{8FE3076F-65AA-4B98-8D64-B54423F1F965}" type="presOf" srcId="{5E2EC70B-ECB6-452C-B326-41B0E74461D6}" destId="{D052CD60-4890-412E-8169-FA5DE0D3BE61}" srcOrd="0" destOrd="0" presId="urn:microsoft.com/office/officeart/2005/8/layout/hList2"/>
    <dgm:cxn modelId="{44524E6F-EFDC-4968-93F2-0F5DAF11220B}" srcId="{2E4278CA-B177-49C0-BCE9-0CC774492A6F}" destId="{4002B6F6-AD5B-4C2B-99AB-87ACCA97EA80}" srcOrd="5" destOrd="0" parTransId="{23A0FA98-E1B1-4D80-99D4-6B1B6C0D4C04}" sibTransId="{5A4AABBD-90B8-48FA-A1F9-7CC6F2DAB63A}"/>
    <dgm:cxn modelId="{7A104770-A490-45A6-86BB-D9A32D50E979}" srcId="{83CF5654-6AED-4392-B912-87EADF6D8939}" destId="{4CFA804C-E417-4C00-B716-9E7F31DA0FD2}" srcOrd="2" destOrd="0" parTransId="{D34DE01D-C924-4DFC-905E-C5324BADC926}" sibTransId="{3CC1A478-57BE-4F66-80AA-F1932D132A1C}"/>
    <dgm:cxn modelId="{B4C4E953-6FCA-40D8-9DFB-F19ED2DE01F4}" type="presOf" srcId="{4002B6F6-AD5B-4C2B-99AB-87ACCA97EA80}" destId="{A1F6E642-F00F-432A-9849-41B66A7C1FDE}" srcOrd="0" destOrd="5" presId="urn:microsoft.com/office/officeart/2005/8/layout/hList2"/>
    <dgm:cxn modelId="{F70CEC58-14A6-4F0A-BF1E-DA66DE3D5D58}" type="presOf" srcId="{A7525DF9-2930-48B8-A271-F1E73F6F94DA}" destId="{A1F6E642-F00F-432A-9849-41B66A7C1FDE}" srcOrd="0" destOrd="7" presId="urn:microsoft.com/office/officeart/2005/8/layout/hList2"/>
    <dgm:cxn modelId="{2B08CB7D-A974-4BEB-90AF-9CBA7D04C289}" type="presOf" srcId="{6E0A9C45-7203-4346-BA11-002B454A02F2}" destId="{79A64B8C-A1BB-4924-B94E-785DC9170886}" srcOrd="0" destOrd="0" presId="urn:microsoft.com/office/officeart/2005/8/layout/hList2"/>
    <dgm:cxn modelId="{2FFDD580-79AF-4916-B549-BF39B37F7E0B}" type="presOf" srcId="{CA13CBA9-1FBC-4327-B961-51615D616943}" destId="{A1F6E642-F00F-432A-9849-41B66A7C1FDE}" srcOrd="0" destOrd="3" presId="urn:microsoft.com/office/officeart/2005/8/layout/hList2"/>
    <dgm:cxn modelId="{DA29F780-A34F-4370-8CF6-2F5EA91048AE}" type="presOf" srcId="{E288E438-E419-4A36-8040-D4532510C92E}" destId="{A1F6E642-F00F-432A-9849-41B66A7C1FDE}" srcOrd="0" destOrd="2" presId="urn:microsoft.com/office/officeart/2005/8/layout/hList2"/>
    <dgm:cxn modelId="{BBD03F8E-2F11-44D2-B104-C29869212A78}" type="presOf" srcId="{009478E7-6659-4C87-BB1F-EC8E5F00D045}" destId="{C32CE88A-BBCF-4DF5-B6DF-4DD91223885D}" srcOrd="0" destOrd="0" presId="urn:microsoft.com/office/officeart/2005/8/layout/hList2"/>
    <dgm:cxn modelId="{E3D01A95-EFEC-493B-8665-902042328CE1}" srcId="{2E4278CA-B177-49C0-BCE9-0CC774492A6F}" destId="{32420B19-969B-4321-8355-2C5D111D787D}" srcOrd="0" destOrd="0" parTransId="{7019D50A-5452-48D4-9D6D-6F9D0641A3C9}" sibTransId="{4B692E4B-FED5-4BDA-9E41-25F0A971653E}"/>
    <dgm:cxn modelId="{46D67AA5-4E86-4F8C-872E-6B7C901F097B}" type="presOf" srcId="{4CFA804C-E417-4C00-B716-9E7F31DA0FD2}" destId="{C32CE88A-BBCF-4DF5-B6DF-4DD91223885D}" srcOrd="0" destOrd="2" presId="urn:microsoft.com/office/officeart/2005/8/layout/hList2"/>
    <dgm:cxn modelId="{D598AAA8-D71A-4A8F-B647-9192E9F66B01}" srcId="{6DD30CF5-D3D2-4A42-B01C-3D2E5CE4F051}" destId="{CE8FFC6F-C6D8-40A1-B9B7-625503A760D1}" srcOrd="2" destOrd="0" parTransId="{B6C72F60-34DC-4010-ACA3-493C4229C513}" sibTransId="{790F3BB1-6109-446B-99F4-BE3C29487CA2}"/>
    <dgm:cxn modelId="{F662C1A8-E37C-4062-99E5-7314BB02A93E}" type="presOf" srcId="{79AC0BE5-CCCA-4AB7-9F5A-788377814EB1}" destId="{79A64B8C-A1BB-4924-B94E-785DC9170886}" srcOrd="0" destOrd="4" presId="urn:microsoft.com/office/officeart/2005/8/layout/hList2"/>
    <dgm:cxn modelId="{F82CD4A9-0D2C-43DB-9872-5F48D4B76D63}" srcId="{2E4278CA-B177-49C0-BCE9-0CC774492A6F}" destId="{B0C2D800-E52F-48DC-B724-B247EC60DE25}" srcOrd="4" destOrd="0" parTransId="{A449AE2F-F0E9-430E-80EE-0E1E228FABCC}" sibTransId="{6E218B57-7F9C-4B2D-AA74-903A2499EFDF}"/>
    <dgm:cxn modelId="{9A50A0AE-6453-44B5-9C9D-56D680519964}" type="presOf" srcId="{83CF5654-6AED-4392-B912-87EADF6D8939}" destId="{481AABDC-03F5-41B2-B599-93FD37B76D8C}" srcOrd="0" destOrd="0" presId="urn:microsoft.com/office/officeart/2005/8/layout/hList2"/>
    <dgm:cxn modelId="{5D3C8CB1-33DB-4954-9944-3EC4B9AFFCBC}" srcId="{2E4278CA-B177-49C0-BCE9-0CC774492A6F}" destId="{A7525DF9-2930-48B8-A271-F1E73F6F94DA}" srcOrd="7" destOrd="0" parTransId="{4C1133A8-E8EE-487B-AB09-EEE1C120AD2A}" sibTransId="{C71137E4-33C8-485D-BDD1-1A25A349C563}"/>
    <dgm:cxn modelId="{F32C91B1-15FD-447C-8374-D1B2F633A701}" type="presOf" srcId="{B0C2D800-E52F-48DC-B724-B247EC60DE25}" destId="{A1F6E642-F00F-432A-9849-41B66A7C1FDE}" srcOrd="0" destOrd="4" presId="urn:microsoft.com/office/officeart/2005/8/layout/hList2"/>
    <dgm:cxn modelId="{14556DBC-774A-4366-B2A4-9692F8432884}" type="presOf" srcId="{CE8FFC6F-C6D8-40A1-B9B7-625503A760D1}" destId="{A978FF31-0E6C-4650-B998-4D730F1B77CB}" srcOrd="0" destOrd="2" presId="urn:microsoft.com/office/officeart/2005/8/layout/hList2"/>
    <dgm:cxn modelId="{BC9B49BE-7EBB-4C2B-A41A-0D84CFC06BC5}" srcId="{2E4278CA-B177-49C0-BCE9-0CC774492A6F}" destId="{8099339A-97B7-4362-A1C4-9411035A4051}" srcOrd="6" destOrd="0" parTransId="{809C0C46-D20F-4B08-90AE-3B76E23F079B}" sibTransId="{81659DA4-1909-4235-AA58-052F72171509}"/>
    <dgm:cxn modelId="{93D982BE-84A9-4F3D-968C-494516E8419E}" type="presOf" srcId="{8099339A-97B7-4362-A1C4-9411035A4051}" destId="{A1F6E642-F00F-432A-9849-41B66A7C1FDE}" srcOrd="0" destOrd="6" presId="urn:microsoft.com/office/officeart/2005/8/layout/hList2"/>
    <dgm:cxn modelId="{8CC5EABE-E9BD-486C-B179-7EA04A5162D1}" srcId="{83CF5654-6AED-4392-B912-87EADF6D8939}" destId="{009478E7-6659-4C87-BB1F-EC8E5F00D045}" srcOrd="0" destOrd="0" parTransId="{84EFEDCF-FC17-4414-9778-841706ECC75F}" sibTransId="{E57EBE90-D9F9-4EB2-BA49-8328EC40ECE5}"/>
    <dgm:cxn modelId="{9536F0C5-B89D-48F1-9543-67865353E984}" type="presOf" srcId="{02E0F3C1-7B39-4F9A-A80E-0D0569D97305}" destId="{A978FF31-0E6C-4650-B998-4D730F1B77CB}" srcOrd="0" destOrd="0" presId="urn:microsoft.com/office/officeart/2005/8/layout/hList2"/>
    <dgm:cxn modelId="{48A8EAC8-9FEB-4064-AB0F-7E90D741460D}" srcId="{DF26E3A4-3CF6-4245-95C8-A9B0752DC095}" destId="{6E0A9C45-7203-4346-BA11-002B454A02F2}" srcOrd="0" destOrd="0" parTransId="{17DC05EB-20ED-44E1-923A-F84C4CBAF08D}" sibTransId="{3F2B8294-66DE-4EF7-A772-E7663CADA96E}"/>
    <dgm:cxn modelId="{C29802CF-B5E6-453E-AAB8-09E307B31D21}" srcId="{5E2EC70B-ECB6-452C-B326-41B0E74461D6}" destId="{DF26E3A4-3CF6-4245-95C8-A9B0752DC095}" srcOrd="3" destOrd="0" parTransId="{37BFFF24-EE83-4444-87BA-C1C47C7A55B2}" sibTransId="{73B54730-217F-47FF-969D-22CE7BE3A9C1}"/>
    <dgm:cxn modelId="{222C67D5-002A-438E-8544-FDE3C0D4BF95}" srcId="{2E4278CA-B177-49C0-BCE9-0CC774492A6F}" destId="{A43ED547-ADF6-468C-87CE-6173CFE377A0}" srcOrd="1" destOrd="0" parTransId="{791C0CCF-0B6E-4E38-9017-4C10153E4863}" sibTransId="{4282EE44-EF6A-4B19-81FC-A9CB85E6E105}"/>
    <dgm:cxn modelId="{6B5D75D6-136E-4C1C-A993-0BB2CA1D0718}" type="presOf" srcId="{6DD30CF5-D3D2-4A42-B01C-3D2E5CE4F051}" destId="{B83CEAF3-3D3A-473C-9509-426341564095}" srcOrd="0" destOrd="0" presId="urn:microsoft.com/office/officeart/2005/8/layout/hList2"/>
    <dgm:cxn modelId="{737091D7-E28E-4121-B90D-F84AF0B9FEAE}" srcId="{6DD30CF5-D3D2-4A42-B01C-3D2E5CE4F051}" destId="{02E0F3C1-7B39-4F9A-A80E-0D0569D97305}" srcOrd="0" destOrd="0" parTransId="{F0080748-0DBE-4FF5-BD2E-C14235411C1D}" sibTransId="{6CE9FF2D-0FFE-49BB-A208-C6D109583631}"/>
    <dgm:cxn modelId="{72C787DC-A34E-433B-B626-3EB5FAD15CF9}" srcId="{6DD30CF5-D3D2-4A42-B01C-3D2E5CE4F051}" destId="{F54CE3D6-E071-4F5B-8903-496862F60CE7}" srcOrd="3" destOrd="0" parTransId="{E8E220CE-4CBB-4FA2-86D3-B95A345CB1D0}" sibTransId="{1BBD9140-D5B1-498A-ABAB-2854065E4535}"/>
    <dgm:cxn modelId="{D2D8CEEA-A35C-4F2B-A188-83F7DF8E9AB1}" type="presOf" srcId="{7FA0C8B9-46F9-4F92-B1B8-30BFFA1DF6B6}" destId="{C32CE88A-BBCF-4DF5-B6DF-4DD91223885D}" srcOrd="0" destOrd="1" presId="urn:microsoft.com/office/officeart/2005/8/layout/hList2"/>
    <dgm:cxn modelId="{99163FF5-0B8C-4438-8A44-EF56C2A5E472}" srcId="{2E4278CA-B177-49C0-BCE9-0CC774492A6F}" destId="{E288E438-E419-4A36-8040-D4532510C92E}" srcOrd="2" destOrd="0" parTransId="{52B3E71E-A60E-4E2F-8A56-9BEE350F91C0}" sibTransId="{9BFE7D88-CD01-4BE1-AF06-32F1CAB654D5}"/>
    <dgm:cxn modelId="{6AF9FAF7-948C-4D8F-BE2D-11F0A91D338F}" type="presOf" srcId="{DF26E3A4-3CF6-4245-95C8-A9B0752DC095}" destId="{5A25AC1D-4D26-4FDB-97EA-32413205AB74}" srcOrd="0" destOrd="0" presId="urn:microsoft.com/office/officeart/2005/8/layout/hList2"/>
    <dgm:cxn modelId="{EB33E9F8-0208-44DE-A16A-90DAEE9C17DB}" srcId="{6DD30CF5-D3D2-4A42-B01C-3D2E5CE4F051}" destId="{107B608E-F836-4521-B710-423AABA22D80}" srcOrd="1" destOrd="0" parTransId="{1F3ADDE6-CC02-4539-9836-8C815113A79D}" sibTransId="{37793D1D-ADFB-4C9A-B90D-7CA26257A8E9}"/>
    <dgm:cxn modelId="{D9F956FA-38E9-4800-8019-3FB0F371FD13}" srcId="{5E2EC70B-ECB6-452C-B326-41B0E74461D6}" destId="{6DD30CF5-D3D2-4A42-B01C-3D2E5CE4F051}" srcOrd="0" destOrd="0" parTransId="{4517F132-27BA-48A3-8918-83FE65C5EC44}" sibTransId="{73B5AABE-1467-44B1-A876-AFFA939CC19E}"/>
    <dgm:cxn modelId="{933033D2-1125-49F7-8F00-8B1D7EB19FC4}" type="presParOf" srcId="{D052CD60-4890-412E-8169-FA5DE0D3BE61}" destId="{ED93FDF7-C884-4645-A332-7AE9DB918CC2}" srcOrd="0" destOrd="0" presId="urn:microsoft.com/office/officeart/2005/8/layout/hList2"/>
    <dgm:cxn modelId="{CAA89677-D729-449F-958F-1DCE5293527F}" type="presParOf" srcId="{ED93FDF7-C884-4645-A332-7AE9DB918CC2}" destId="{11DB30A7-660C-4EBF-8154-973EFAAE6F96}" srcOrd="0" destOrd="0" presId="urn:microsoft.com/office/officeart/2005/8/layout/hList2"/>
    <dgm:cxn modelId="{B01F4A2C-3E58-44E4-B652-C5094154A860}" type="presParOf" srcId="{ED93FDF7-C884-4645-A332-7AE9DB918CC2}" destId="{A978FF31-0E6C-4650-B998-4D730F1B77CB}" srcOrd="1" destOrd="0" presId="urn:microsoft.com/office/officeart/2005/8/layout/hList2"/>
    <dgm:cxn modelId="{D341ECB1-7729-4FF2-A4C1-F8C768925C76}" type="presParOf" srcId="{ED93FDF7-C884-4645-A332-7AE9DB918CC2}" destId="{B83CEAF3-3D3A-473C-9509-426341564095}" srcOrd="2" destOrd="0" presId="urn:microsoft.com/office/officeart/2005/8/layout/hList2"/>
    <dgm:cxn modelId="{2AD33CE6-F120-4840-9EBE-09DBE4CA1BA3}" type="presParOf" srcId="{D052CD60-4890-412E-8169-FA5DE0D3BE61}" destId="{A1106D65-41CE-4D87-B61A-C1F06F851E4A}" srcOrd="1" destOrd="0" presId="urn:microsoft.com/office/officeart/2005/8/layout/hList2"/>
    <dgm:cxn modelId="{CCE2B629-AB4F-4305-9C93-7D022610D467}" type="presParOf" srcId="{D052CD60-4890-412E-8169-FA5DE0D3BE61}" destId="{3A661240-E1FE-47BD-9670-4E2A1CB00C33}" srcOrd="2" destOrd="0" presId="urn:microsoft.com/office/officeart/2005/8/layout/hList2"/>
    <dgm:cxn modelId="{3CE7F30A-85F3-42D2-96F8-F048C64D9E2C}" type="presParOf" srcId="{3A661240-E1FE-47BD-9670-4E2A1CB00C33}" destId="{20F9BB56-6861-4DC6-9595-0ACF1017C4A4}" srcOrd="0" destOrd="0" presId="urn:microsoft.com/office/officeart/2005/8/layout/hList2"/>
    <dgm:cxn modelId="{107391C7-0A30-4DAA-B4DE-5ACC43340DD0}" type="presParOf" srcId="{3A661240-E1FE-47BD-9670-4E2A1CB00C33}" destId="{C32CE88A-BBCF-4DF5-B6DF-4DD91223885D}" srcOrd="1" destOrd="0" presId="urn:microsoft.com/office/officeart/2005/8/layout/hList2"/>
    <dgm:cxn modelId="{85E2A1B6-08D0-4FCF-A33E-73FC369B8F4D}" type="presParOf" srcId="{3A661240-E1FE-47BD-9670-4E2A1CB00C33}" destId="{481AABDC-03F5-41B2-B599-93FD37B76D8C}" srcOrd="2" destOrd="0" presId="urn:microsoft.com/office/officeart/2005/8/layout/hList2"/>
    <dgm:cxn modelId="{F466E0E8-DA43-47BA-B770-6FDC67D381E6}" type="presParOf" srcId="{D052CD60-4890-412E-8169-FA5DE0D3BE61}" destId="{DDB42838-4336-4F77-B202-3822B0E3F296}" srcOrd="3" destOrd="0" presId="urn:microsoft.com/office/officeart/2005/8/layout/hList2"/>
    <dgm:cxn modelId="{08922744-05BA-42ED-8292-906F9EDAFB21}" type="presParOf" srcId="{D052CD60-4890-412E-8169-FA5DE0D3BE61}" destId="{5AF2BDBE-808B-416D-961E-2DAC33B99703}" srcOrd="4" destOrd="0" presId="urn:microsoft.com/office/officeart/2005/8/layout/hList2"/>
    <dgm:cxn modelId="{C1A06A75-6644-4456-B791-DC8E19AA7DC0}" type="presParOf" srcId="{5AF2BDBE-808B-416D-961E-2DAC33B99703}" destId="{D01CF0AE-2C91-41EC-8437-B1CEA5BF5141}" srcOrd="0" destOrd="0" presId="urn:microsoft.com/office/officeart/2005/8/layout/hList2"/>
    <dgm:cxn modelId="{DD155BB2-1296-412D-B7FB-23C019821903}" type="presParOf" srcId="{5AF2BDBE-808B-416D-961E-2DAC33B99703}" destId="{A1F6E642-F00F-432A-9849-41B66A7C1FDE}" srcOrd="1" destOrd="0" presId="urn:microsoft.com/office/officeart/2005/8/layout/hList2"/>
    <dgm:cxn modelId="{2C203844-BCFB-410F-B925-5874D7F722DD}" type="presParOf" srcId="{5AF2BDBE-808B-416D-961E-2DAC33B99703}" destId="{5056C95C-C4A2-4E28-BC04-08812507ABEC}" srcOrd="2" destOrd="0" presId="urn:microsoft.com/office/officeart/2005/8/layout/hList2"/>
    <dgm:cxn modelId="{545AB327-6725-4125-8109-513E9393DE48}" type="presParOf" srcId="{D052CD60-4890-412E-8169-FA5DE0D3BE61}" destId="{755E78F2-4059-4AAC-A2D3-ACFB3B63F62F}" srcOrd="5" destOrd="0" presId="urn:microsoft.com/office/officeart/2005/8/layout/hList2"/>
    <dgm:cxn modelId="{C4151EEA-945D-4BF9-920F-9D6FFC64BC29}" type="presParOf" srcId="{D052CD60-4890-412E-8169-FA5DE0D3BE61}" destId="{BC1D3F6E-02DD-46F8-A6CF-463AB754AA22}" srcOrd="6" destOrd="0" presId="urn:microsoft.com/office/officeart/2005/8/layout/hList2"/>
    <dgm:cxn modelId="{8FACD724-E2B5-423F-B13A-4E1E0F9A6340}" type="presParOf" srcId="{BC1D3F6E-02DD-46F8-A6CF-463AB754AA22}" destId="{2E5A33A2-5C57-4EFD-9C41-2BC65F0B58C4}" srcOrd="0" destOrd="0" presId="urn:microsoft.com/office/officeart/2005/8/layout/hList2"/>
    <dgm:cxn modelId="{085EA945-D687-48E2-B3B4-15201288A6DB}" type="presParOf" srcId="{BC1D3F6E-02DD-46F8-A6CF-463AB754AA22}" destId="{79A64B8C-A1BB-4924-B94E-785DC9170886}" srcOrd="1" destOrd="0" presId="urn:microsoft.com/office/officeart/2005/8/layout/hList2"/>
    <dgm:cxn modelId="{FF693FA4-E96F-4BC2-9914-1949DC0EE0D3}" type="presParOf" srcId="{BC1D3F6E-02DD-46F8-A6CF-463AB754AA22}" destId="{5A25AC1D-4D26-4FDB-97EA-32413205AB7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0BB2A-63E6-47E2-8F8F-452256899CE1}">
      <dsp:nvSpPr>
        <dsp:cNvPr id="0" name=""/>
        <dsp:cNvSpPr/>
      </dsp:nvSpPr>
      <dsp:spPr>
        <a:xfrm rot="16200000">
          <a:off x="-1368989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ALOITUSVAIHE</a:t>
          </a:r>
        </a:p>
      </dsp:txBody>
      <dsp:txXfrm>
        <a:off x="-1368989" y="2153245"/>
        <a:ext cx="3261550" cy="390673"/>
      </dsp:txXfrm>
    </dsp:sp>
    <dsp:sp modelId="{722D9A17-FC14-4E1E-B9A2-38EBEC2FA25B}">
      <dsp:nvSpPr>
        <dsp:cNvPr id="0" name=""/>
        <dsp:cNvSpPr/>
      </dsp:nvSpPr>
      <dsp:spPr>
        <a:xfrm>
          <a:off x="457122" y="717806"/>
          <a:ext cx="1945969" cy="3261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4455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Asiakkaasta herää huoli – Esimerkiksi kotona, asumisyksikössä, koulussa, työtoiminnassa tai viranomaisverkostossa.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Asiakas tai asiakkaan läheisverkosto – Esimerkiksi vanhemmat, asumisyksikön henkilökunta, koulun henkilökunta, työtoiminnan henkilökunta tai muu toimija asiakkaan viranomaisverkostossa ottavat yhteyttä sähköisellä lomakkeella Maria-Katariinan osaamiskeskuksen sihteeriin.</a:t>
          </a:r>
        </a:p>
      </dsp:txBody>
      <dsp:txXfrm>
        <a:off x="457122" y="717806"/>
        <a:ext cx="1945969" cy="3261550"/>
      </dsp:txXfrm>
    </dsp:sp>
    <dsp:sp modelId="{22F8B7DE-11D2-45DF-AE3E-2C6805704DCA}">
      <dsp:nvSpPr>
        <dsp:cNvPr id="0" name=""/>
        <dsp:cNvSpPr/>
      </dsp:nvSpPr>
      <dsp:spPr>
        <a:xfrm>
          <a:off x="66448" y="202117"/>
          <a:ext cx="781347" cy="78134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400FB7-1C5F-40FF-AC46-9A93A811E457}">
      <dsp:nvSpPr>
        <dsp:cNvPr id="0" name=""/>
        <dsp:cNvSpPr/>
      </dsp:nvSpPr>
      <dsp:spPr>
        <a:xfrm rot="16200000">
          <a:off x="1486596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KÄSITTELYVAIHE</a:t>
          </a:r>
        </a:p>
      </dsp:txBody>
      <dsp:txXfrm>
        <a:off x="1486596" y="2153245"/>
        <a:ext cx="3261550" cy="390673"/>
      </dsp:txXfrm>
    </dsp:sp>
    <dsp:sp modelId="{1EB7DBF0-A2B6-49F8-9182-81E4C4F33D73}">
      <dsp:nvSpPr>
        <dsp:cNvPr id="0" name=""/>
        <dsp:cNvSpPr/>
      </dsp:nvSpPr>
      <dsp:spPr>
        <a:xfrm>
          <a:off x="3312708" y="717806"/>
          <a:ext cx="1945969" cy="3261550"/>
        </a:xfrm>
        <a:prstGeom prst="rect">
          <a:avLst/>
        </a:prstGeom>
        <a:solidFill>
          <a:schemeClr val="accent5">
            <a:hueOff val="-575783"/>
            <a:satOff val="-10111"/>
            <a:lumOff val="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4455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Asiakkaan vapaamuotoinen lähete käsitellään Maria-Katariinan osaamiskeskuksen moniammatillisessa työryhmässä – Asiakkaan palvelutarpeenarviointi ja mahdollisen palvelun suunnittelu.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00" b="1" kern="1200" dirty="0">
              <a:solidFill>
                <a:schemeClr val="tx1"/>
              </a:solidFill>
            </a:rPr>
            <a:t>Palvelutarpeenarviointi määrittelee jatkotoimenpiteet.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00" kern="1200" dirty="0">
              <a:solidFill>
                <a:schemeClr val="tx1"/>
              </a:solidFill>
            </a:rPr>
            <a:t> Asiakas ohjautuu liikkuvien palvelujen jalkautuvalle tiimille.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00" kern="1200" dirty="0">
              <a:solidFill>
                <a:schemeClr val="tx1"/>
              </a:solidFill>
            </a:rPr>
            <a:t> Asiakas ohjautuu moniammatillisen työryhmän jäsenelle. 		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00" kern="1200" dirty="0">
              <a:solidFill>
                <a:schemeClr val="tx1"/>
              </a:solidFill>
            </a:rPr>
            <a:t>Asiakkaan yhteydenotto ei aiheuta toimenpiteitä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>
            <a:solidFill>
              <a:schemeClr val="tx1"/>
            </a:solidFill>
          </a:endParaRPr>
        </a:p>
      </dsp:txBody>
      <dsp:txXfrm>
        <a:off x="3312708" y="717806"/>
        <a:ext cx="1945969" cy="3261550"/>
      </dsp:txXfrm>
    </dsp:sp>
    <dsp:sp modelId="{234BCE81-6F1A-4C9B-8332-2714DCFE220B}">
      <dsp:nvSpPr>
        <dsp:cNvPr id="0" name=""/>
        <dsp:cNvSpPr/>
      </dsp:nvSpPr>
      <dsp:spPr>
        <a:xfrm>
          <a:off x="2922035" y="202117"/>
          <a:ext cx="781347" cy="781347"/>
        </a:xfrm>
        <a:prstGeom prst="rect">
          <a:avLst/>
        </a:prstGeom>
        <a:solidFill>
          <a:schemeClr val="accent5">
            <a:tint val="50000"/>
            <a:hueOff val="-536066"/>
            <a:satOff val="-10763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3DAAEF-FC76-48E0-9F96-FAD0B2EF6150}">
      <dsp:nvSpPr>
        <dsp:cNvPr id="0" name=""/>
        <dsp:cNvSpPr/>
      </dsp:nvSpPr>
      <dsp:spPr>
        <a:xfrm rot="16200000">
          <a:off x="4342183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TYÖSKENTELYVAIHE</a:t>
          </a:r>
        </a:p>
      </dsp:txBody>
      <dsp:txXfrm>
        <a:off x="4342183" y="2153245"/>
        <a:ext cx="3261550" cy="390673"/>
      </dsp:txXfrm>
    </dsp:sp>
    <dsp:sp modelId="{1BBD7533-B622-4367-BB4E-C389E71A0C3C}">
      <dsp:nvSpPr>
        <dsp:cNvPr id="0" name=""/>
        <dsp:cNvSpPr/>
      </dsp:nvSpPr>
      <dsp:spPr>
        <a:xfrm>
          <a:off x="6168295" y="717806"/>
          <a:ext cx="1945969" cy="3261550"/>
        </a:xfrm>
        <a:prstGeom prst="rect">
          <a:avLst/>
        </a:prstGeom>
        <a:solidFill>
          <a:schemeClr val="accent5">
            <a:hueOff val="-1151567"/>
            <a:satOff val="-20221"/>
            <a:lumOff val="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4455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Yhteydenotto asiakkaaseen tai asiakkaan verkostoon.  Yhteydenotto 1-3 vuorokauden kuluessa asiakkuuden siirryttyä liikkuvien palvelujen jalkautuvalle tiimille.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Ensikäynti – Yhteistyö- ja verkostopalaveri. 1-7 vuorokauden kuluessa yhteydenotosta asiakkaaseen tai asiakkaan verkostoon.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Tavoitteellinen tukikäynti työskentely 3-5 kertaa – Verkostotyö ja viranomaispalaverit. Työskentely yhteistyö- ja verkostopalaverissa sovitun mukaisesti.</a:t>
          </a:r>
        </a:p>
      </dsp:txBody>
      <dsp:txXfrm>
        <a:off x="6168295" y="717806"/>
        <a:ext cx="1945969" cy="3261550"/>
      </dsp:txXfrm>
    </dsp:sp>
    <dsp:sp modelId="{020A4A00-A915-4C2B-83AC-F9580381AB05}">
      <dsp:nvSpPr>
        <dsp:cNvPr id="0" name=""/>
        <dsp:cNvSpPr/>
      </dsp:nvSpPr>
      <dsp:spPr>
        <a:xfrm>
          <a:off x="5777621" y="202117"/>
          <a:ext cx="781347" cy="781347"/>
        </a:xfrm>
        <a:prstGeom prst="rect">
          <a:avLst/>
        </a:prstGeom>
        <a:solidFill>
          <a:schemeClr val="accent5">
            <a:tint val="50000"/>
            <a:hueOff val="-1072132"/>
            <a:satOff val="-21525"/>
            <a:lumOff val="11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5D7002-DCE9-490B-A7E0-190E155FA6FC}">
      <dsp:nvSpPr>
        <dsp:cNvPr id="0" name=""/>
        <dsp:cNvSpPr/>
      </dsp:nvSpPr>
      <dsp:spPr>
        <a:xfrm rot="16200000">
          <a:off x="7197769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ARVIOINTIVAIHE</a:t>
          </a:r>
        </a:p>
      </dsp:txBody>
      <dsp:txXfrm>
        <a:off x="7197769" y="2153245"/>
        <a:ext cx="3261550" cy="390673"/>
      </dsp:txXfrm>
    </dsp:sp>
    <dsp:sp modelId="{B1829F14-71D8-4991-A3ED-E4C2B79F8045}">
      <dsp:nvSpPr>
        <dsp:cNvPr id="0" name=""/>
        <dsp:cNvSpPr/>
      </dsp:nvSpPr>
      <dsp:spPr>
        <a:xfrm>
          <a:off x="9023881" y="717806"/>
          <a:ext cx="1945969" cy="3261550"/>
        </a:xfrm>
        <a:prstGeom prst="rect">
          <a:avLst/>
        </a:prstGeom>
        <a:solidFill>
          <a:schemeClr val="accent5">
            <a:hueOff val="-1727350"/>
            <a:satOff val="-30332"/>
            <a:lumOff val="7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4455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Liikkuvien palvelujen jalkautuvan tiimin työn arviointi – Tavoitteellisen työskentelyn arviointi.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Palvelutarpeen uudelleen arviointi – Esimerkiksi moniammatillisen työryhmän kanssa.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Tarvittaessa asiakkaan ohjaaminen muiden palvelujen piiriin tai vaihtoehtoisesti jalkautuvan tiimin palvelujen lisääminen.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Liikkuvien palvelujen jalkautuvan tiimin palvelut päättyvät.</a:t>
          </a:r>
        </a:p>
      </dsp:txBody>
      <dsp:txXfrm>
        <a:off x="9023881" y="717806"/>
        <a:ext cx="1945969" cy="3261550"/>
      </dsp:txXfrm>
    </dsp:sp>
    <dsp:sp modelId="{8D49B5D9-E763-46A2-B34E-BD2514376963}">
      <dsp:nvSpPr>
        <dsp:cNvPr id="0" name=""/>
        <dsp:cNvSpPr/>
      </dsp:nvSpPr>
      <dsp:spPr>
        <a:xfrm>
          <a:off x="8633207" y="202117"/>
          <a:ext cx="781347" cy="781347"/>
        </a:xfrm>
        <a:prstGeom prst="rect">
          <a:avLst/>
        </a:prstGeom>
        <a:solidFill>
          <a:schemeClr val="accent5">
            <a:tint val="50000"/>
            <a:hueOff val="-1608198"/>
            <a:satOff val="-32288"/>
            <a:lumOff val="17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0C444-B2B6-4A5F-BB42-1DC2003EC346}">
      <dsp:nvSpPr>
        <dsp:cNvPr id="0" name=""/>
        <dsp:cNvSpPr/>
      </dsp:nvSpPr>
      <dsp:spPr>
        <a:xfrm>
          <a:off x="4860839" y="1429576"/>
          <a:ext cx="1314620" cy="13223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MONIAMMATILLINEN TYÖRYHMÄ</a:t>
          </a:r>
        </a:p>
      </dsp:txBody>
      <dsp:txXfrm>
        <a:off x="5053361" y="1623225"/>
        <a:ext cx="929576" cy="935023"/>
      </dsp:txXfrm>
    </dsp:sp>
    <dsp:sp modelId="{50ADF7ED-68A1-4D1A-9648-373CB78505A6}">
      <dsp:nvSpPr>
        <dsp:cNvPr id="0" name=""/>
        <dsp:cNvSpPr/>
      </dsp:nvSpPr>
      <dsp:spPr>
        <a:xfrm rot="16200000">
          <a:off x="5391780" y="1018969"/>
          <a:ext cx="252739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>
        <a:off x="5429691" y="1128610"/>
        <a:ext cx="176917" cy="215192"/>
      </dsp:txXfrm>
    </dsp:sp>
    <dsp:sp modelId="{11A3922F-19E4-4DC7-B084-99DF1ED4BED4}">
      <dsp:nvSpPr>
        <dsp:cNvPr id="0" name=""/>
        <dsp:cNvSpPr/>
      </dsp:nvSpPr>
      <dsp:spPr>
        <a:xfrm>
          <a:off x="5043462" y="3334"/>
          <a:ext cx="949375" cy="949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LÄÄKÄRI</a:t>
          </a:r>
        </a:p>
      </dsp:txBody>
      <dsp:txXfrm>
        <a:off x="5182495" y="142367"/>
        <a:ext cx="671309" cy="671309"/>
      </dsp:txXfrm>
    </dsp:sp>
    <dsp:sp modelId="{BCDDCEEB-4B45-4838-BB89-F9A5861871C5}">
      <dsp:nvSpPr>
        <dsp:cNvPr id="0" name=""/>
        <dsp:cNvSpPr/>
      </dsp:nvSpPr>
      <dsp:spPr>
        <a:xfrm rot="18900000">
          <a:off x="6021614" y="1281063"/>
          <a:ext cx="253764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6764"/>
            <a:satOff val="-4333"/>
            <a:lumOff val="1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>
        <a:off x="6032763" y="1379709"/>
        <a:ext cx="177635" cy="215192"/>
      </dsp:txXfrm>
    </dsp:sp>
    <dsp:sp modelId="{94EDFCC6-CE89-4574-97AD-87E7D2883509}">
      <dsp:nvSpPr>
        <dsp:cNvPr id="0" name=""/>
        <dsp:cNvSpPr/>
      </dsp:nvSpPr>
      <dsp:spPr>
        <a:xfrm>
          <a:off x="6183824" y="475687"/>
          <a:ext cx="949375" cy="949375"/>
        </a:xfrm>
        <a:prstGeom prst="ellipse">
          <a:avLst/>
        </a:prstGeom>
        <a:solidFill>
          <a:schemeClr val="accent5">
            <a:hueOff val="-246764"/>
            <a:satOff val="-4333"/>
            <a:lumOff val="1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PSYKOLOGI</a:t>
          </a:r>
        </a:p>
      </dsp:txBody>
      <dsp:txXfrm>
        <a:off x="6322857" y="614720"/>
        <a:ext cx="671309" cy="671309"/>
      </dsp:txXfrm>
    </dsp:sp>
    <dsp:sp modelId="{470FAB0C-F9AF-4042-841C-420D7CE41C40}">
      <dsp:nvSpPr>
        <dsp:cNvPr id="0" name=""/>
        <dsp:cNvSpPr/>
      </dsp:nvSpPr>
      <dsp:spPr>
        <a:xfrm>
          <a:off x="6281218" y="1911411"/>
          <a:ext cx="254780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3529"/>
            <a:satOff val="-8666"/>
            <a:lumOff val="2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>
        <a:off x="6281218" y="1983141"/>
        <a:ext cx="178346" cy="215192"/>
      </dsp:txXfrm>
    </dsp:sp>
    <dsp:sp modelId="{D4A15382-ED13-469A-A445-91E768153BE7}">
      <dsp:nvSpPr>
        <dsp:cNvPr id="0" name=""/>
        <dsp:cNvSpPr/>
      </dsp:nvSpPr>
      <dsp:spPr>
        <a:xfrm>
          <a:off x="6656178" y="1616049"/>
          <a:ext cx="949375" cy="949375"/>
        </a:xfrm>
        <a:prstGeom prst="ellipse">
          <a:avLst/>
        </a:prstGeom>
        <a:solidFill>
          <a:schemeClr val="accent5">
            <a:hueOff val="-493529"/>
            <a:satOff val="-8666"/>
            <a:lumOff val="2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TOIMINTA-TERAPEUTTI</a:t>
          </a:r>
        </a:p>
      </dsp:txBody>
      <dsp:txXfrm>
        <a:off x="6795211" y="1755082"/>
        <a:ext cx="671309" cy="671309"/>
      </dsp:txXfrm>
    </dsp:sp>
    <dsp:sp modelId="{025101F7-0C33-4517-956E-47827131D871}">
      <dsp:nvSpPr>
        <dsp:cNvPr id="0" name=""/>
        <dsp:cNvSpPr/>
      </dsp:nvSpPr>
      <dsp:spPr>
        <a:xfrm rot="2700000">
          <a:off x="6021614" y="2541758"/>
          <a:ext cx="253764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0293"/>
            <a:satOff val="-12999"/>
            <a:lumOff val="3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>
        <a:off x="6032763" y="2586572"/>
        <a:ext cx="177635" cy="215192"/>
      </dsp:txXfrm>
    </dsp:sp>
    <dsp:sp modelId="{815BF5BB-884D-48E6-9065-A7FAE2F1681D}">
      <dsp:nvSpPr>
        <dsp:cNvPr id="0" name=""/>
        <dsp:cNvSpPr/>
      </dsp:nvSpPr>
      <dsp:spPr>
        <a:xfrm>
          <a:off x="6183824" y="2756412"/>
          <a:ext cx="949375" cy="949375"/>
        </a:xfrm>
        <a:prstGeom prst="ellipse">
          <a:avLst/>
        </a:prstGeom>
        <a:solidFill>
          <a:schemeClr val="accent5">
            <a:hueOff val="-740293"/>
            <a:satOff val="-12999"/>
            <a:lumOff val="3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PUHE-TERAPEUTTI</a:t>
          </a:r>
        </a:p>
      </dsp:txBody>
      <dsp:txXfrm>
        <a:off x="6322857" y="2895445"/>
        <a:ext cx="671309" cy="671309"/>
      </dsp:txXfrm>
    </dsp:sp>
    <dsp:sp modelId="{9AE465D2-8F7A-4CD4-BB84-C04EFE2BF238}">
      <dsp:nvSpPr>
        <dsp:cNvPr id="0" name=""/>
        <dsp:cNvSpPr/>
      </dsp:nvSpPr>
      <dsp:spPr>
        <a:xfrm rot="5400000">
          <a:off x="5391780" y="2803852"/>
          <a:ext cx="252739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87057"/>
            <a:satOff val="-17333"/>
            <a:lumOff val="43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>
        <a:off x="5429691" y="2837671"/>
        <a:ext cx="176917" cy="215192"/>
      </dsp:txXfrm>
    </dsp:sp>
    <dsp:sp modelId="{4C2200D2-2729-414C-B7E0-FAD875DBD154}">
      <dsp:nvSpPr>
        <dsp:cNvPr id="0" name=""/>
        <dsp:cNvSpPr/>
      </dsp:nvSpPr>
      <dsp:spPr>
        <a:xfrm>
          <a:off x="5043462" y="3228765"/>
          <a:ext cx="949375" cy="949375"/>
        </a:xfrm>
        <a:prstGeom prst="ellipse">
          <a:avLst/>
        </a:prstGeom>
        <a:solidFill>
          <a:schemeClr val="accent5">
            <a:hueOff val="-987057"/>
            <a:satOff val="-17333"/>
            <a:lumOff val="43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SOSIAALI-TYÖNTEKIJÄ</a:t>
          </a:r>
        </a:p>
      </dsp:txBody>
      <dsp:txXfrm>
        <a:off x="5182495" y="3367798"/>
        <a:ext cx="671309" cy="671309"/>
      </dsp:txXfrm>
    </dsp:sp>
    <dsp:sp modelId="{66ED2030-39DB-436F-B3C5-83D2EE4BB022}">
      <dsp:nvSpPr>
        <dsp:cNvPr id="0" name=""/>
        <dsp:cNvSpPr/>
      </dsp:nvSpPr>
      <dsp:spPr>
        <a:xfrm rot="8100000">
          <a:off x="4760920" y="2541758"/>
          <a:ext cx="253764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33821"/>
            <a:satOff val="-21666"/>
            <a:lumOff val="54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 rot="10800000">
        <a:off x="4825900" y="2586572"/>
        <a:ext cx="177635" cy="215192"/>
      </dsp:txXfrm>
    </dsp:sp>
    <dsp:sp modelId="{C611D4BF-3495-4E6F-BBDA-37C996490C2F}">
      <dsp:nvSpPr>
        <dsp:cNvPr id="0" name=""/>
        <dsp:cNvSpPr/>
      </dsp:nvSpPr>
      <dsp:spPr>
        <a:xfrm>
          <a:off x="3903100" y="2756412"/>
          <a:ext cx="949375" cy="949375"/>
        </a:xfrm>
        <a:prstGeom prst="ellipse">
          <a:avLst/>
        </a:prstGeom>
        <a:solidFill>
          <a:schemeClr val="accent5">
            <a:hueOff val="-1233821"/>
            <a:satOff val="-21666"/>
            <a:lumOff val="54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KUNTOUTUS-SUUNNITTELIJA</a:t>
          </a:r>
        </a:p>
      </dsp:txBody>
      <dsp:txXfrm>
        <a:off x="4042133" y="2895445"/>
        <a:ext cx="671309" cy="671309"/>
      </dsp:txXfrm>
    </dsp:sp>
    <dsp:sp modelId="{80C58B72-9411-4007-9122-34D7C9000529}">
      <dsp:nvSpPr>
        <dsp:cNvPr id="0" name=""/>
        <dsp:cNvSpPr/>
      </dsp:nvSpPr>
      <dsp:spPr>
        <a:xfrm rot="10800000">
          <a:off x="4500301" y="1911411"/>
          <a:ext cx="254780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80586"/>
            <a:satOff val="-25999"/>
            <a:lumOff val="65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 rot="10800000">
        <a:off x="4576735" y="1983141"/>
        <a:ext cx="178346" cy="215192"/>
      </dsp:txXfrm>
    </dsp:sp>
    <dsp:sp modelId="{7D1A2857-F771-42E2-A007-36AE3ED7ED1F}">
      <dsp:nvSpPr>
        <dsp:cNvPr id="0" name=""/>
        <dsp:cNvSpPr/>
      </dsp:nvSpPr>
      <dsp:spPr>
        <a:xfrm>
          <a:off x="3430746" y="1616049"/>
          <a:ext cx="949375" cy="949375"/>
        </a:xfrm>
        <a:prstGeom prst="ellipse">
          <a:avLst/>
        </a:prstGeom>
        <a:solidFill>
          <a:schemeClr val="accent5">
            <a:hueOff val="-1480586"/>
            <a:satOff val="-25999"/>
            <a:lumOff val="65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MARIA-KATARIINAN OSAAMISKES-KUKSEN ESIHENKILÖT</a:t>
          </a:r>
        </a:p>
      </dsp:txBody>
      <dsp:txXfrm>
        <a:off x="3569779" y="1755082"/>
        <a:ext cx="671309" cy="671309"/>
      </dsp:txXfrm>
    </dsp:sp>
    <dsp:sp modelId="{C652B29A-315F-458C-9DA2-D35E481086C7}">
      <dsp:nvSpPr>
        <dsp:cNvPr id="0" name=""/>
        <dsp:cNvSpPr/>
      </dsp:nvSpPr>
      <dsp:spPr>
        <a:xfrm rot="13500000">
          <a:off x="4760920" y="1281063"/>
          <a:ext cx="253764" cy="35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27350"/>
            <a:satOff val="-30332"/>
            <a:lumOff val="7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/>
        </a:p>
      </dsp:txBody>
      <dsp:txXfrm rot="10800000">
        <a:off x="4825900" y="1379709"/>
        <a:ext cx="177635" cy="215192"/>
      </dsp:txXfrm>
    </dsp:sp>
    <dsp:sp modelId="{7C3ADE5B-5DD0-491A-AC12-CF4E124F7855}">
      <dsp:nvSpPr>
        <dsp:cNvPr id="0" name=""/>
        <dsp:cNvSpPr/>
      </dsp:nvSpPr>
      <dsp:spPr>
        <a:xfrm>
          <a:off x="3903100" y="475687"/>
          <a:ext cx="949375" cy="949375"/>
        </a:xfrm>
        <a:prstGeom prst="ellipse">
          <a:avLst/>
        </a:prstGeom>
        <a:solidFill>
          <a:schemeClr val="accent5">
            <a:hueOff val="-1727350"/>
            <a:satOff val="-30332"/>
            <a:lumOff val="7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LIIKKUVIEN PALVELUJEN JALKAUTUVA TIIMI</a:t>
          </a:r>
        </a:p>
      </dsp:txBody>
      <dsp:txXfrm>
        <a:off x="4042133" y="614720"/>
        <a:ext cx="671309" cy="671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CEAF3-3D3A-473C-9509-426341564095}">
      <dsp:nvSpPr>
        <dsp:cNvPr id="0" name=""/>
        <dsp:cNvSpPr/>
      </dsp:nvSpPr>
      <dsp:spPr>
        <a:xfrm rot="16200000">
          <a:off x="-1368989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ALOITUSVAIHE</a:t>
          </a:r>
        </a:p>
      </dsp:txBody>
      <dsp:txXfrm>
        <a:off x="-1368989" y="2153245"/>
        <a:ext cx="3261550" cy="390673"/>
      </dsp:txXfrm>
    </dsp:sp>
    <dsp:sp modelId="{A978FF31-0E6C-4650-B998-4D730F1B77CB}">
      <dsp:nvSpPr>
        <dsp:cNvPr id="0" name=""/>
        <dsp:cNvSpPr/>
      </dsp:nvSpPr>
      <dsp:spPr>
        <a:xfrm>
          <a:off x="457122" y="717806"/>
          <a:ext cx="1945969" cy="3261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4455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Asiakkaasta herää huoli – Esimerkiksi kotona, asumisyksikössä, koulussa, työtoiminnassa tai viranomaisverkostossa.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Asiakkaan sosiaalityöntekijän yhteydenotto Maria-Katariinan osaamiskeskuksen sosiaalityöntekijään.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>
            <a:solidFill>
              <a:schemeClr val="tx1"/>
            </a:solidFill>
          </a:endParaRPr>
        </a:p>
      </dsp:txBody>
      <dsp:txXfrm>
        <a:off x="457122" y="717806"/>
        <a:ext cx="1945969" cy="3261550"/>
      </dsp:txXfrm>
    </dsp:sp>
    <dsp:sp modelId="{11DB30A7-660C-4EBF-8154-973EFAAE6F96}">
      <dsp:nvSpPr>
        <dsp:cNvPr id="0" name=""/>
        <dsp:cNvSpPr/>
      </dsp:nvSpPr>
      <dsp:spPr>
        <a:xfrm>
          <a:off x="66448" y="202117"/>
          <a:ext cx="781347" cy="78134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1AABDC-03F5-41B2-B599-93FD37B76D8C}">
      <dsp:nvSpPr>
        <dsp:cNvPr id="0" name=""/>
        <dsp:cNvSpPr/>
      </dsp:nvSpPr>
      <dsp:spPr>
        <a:xfrm rot="16200000">
          <a:off x="1486596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KÄSITTELYVAIHE</a:t>
          </a:r>
        </a:p>
      </dsp:txBody>
      <dsp:txXfrm>
        <a:off x="1486596" y="2153245"/>
        <a:ext cx="3261550" cy="390673"/>
      </dsp:txXfrm>
    </dsp:sp>
    <dsp:sp modelId="{C32CE88A-BBCF-4DF5-B6DF-4DD91223885D}">
      <dsp:nvSpPr>
        <dsp:cNvPr id="0" name=""/>
        <dsp:cNvSpPr/>
      </dsp:nvSpPr>
      <dsp:spPr>
        <a:xfrm>
          <a:off x="3312708" y="717806"/>
          <a:ext cx="1945969" cy="3261550"/>
        </a:xfrm>
        <a:prstGeom prst="rect">
          <a:avLst/>
        </a:prstGeom>
        <a:solidFill>
          <a:schemeClr val="accent5">
            <a:hueOff val="-575783"/>
            <a:satOff val="-10111"/>
            <a:lumOff val="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4455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Asiakkaan oman sosiaalityöntekijän yhteydenoton jälkeen Maria-Katariinan osaamiskeskuksen sosiaalityöntekijä ohjaa asiakkaan liikkuvien palvelujen jalkautuvalla tiimille.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Liikkuvien palvelujen jalkautuva tiimi aloittaa työskentelyn.</a:t>
          </a:r>
        </a:p>
      </dsp:txBody>
      <dsp:txXfrm>
        <a:off x="3312708" y="717806"/>
        <a:ext cx="1945969" cy="3261550"/>
      </dsp:txXfrm>
    </dsp:sp>
    <dsp:sp modelId="{20F9BB56-6861-4DC6-9595-0ACF1017C4A4}">
      <dsp:nvSpPr>
        <dsp:cNvPr id="0" name=""/>
        <dsp:cNvSpPr/>
      </dsp:nvSpPr>
      <dsp:spPr>
        <a:xfrm>
          <a:off x="2922035" y="202117"/>
          <a:ext cx="781347" cy="781347"/>
        </a:xfrm>
        <a:prstGeom prst="rect">
          <a:avLst/>
        </a:prstGeom>
        <a:solidFill>
          <a:schemeClr val="accent5">
            <a:tint val="50000"/>
            <a:hueOff val="-536066"/>
            <a:satOff val="-10763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56C95C-C4A2-4E28-BC04-08812507ABEC}">
      <dsp:nvSpPr>
        <dsp:cNvPr id="0" name=""/>
        <dsp:cNvSpPr/>
      </dsp:nvSpPr>
      <dsp:spPr>
        <a:xfrm rot="16200000">
          <a:off x="4342183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TYÖSKENTELYVAIHE</a:t>
          </a:r>
        </a:p>
      </dsp:txBody>
      <dsp:txXfrm>
        <a:off x="4342183" y="2153245"/>
        <a:ext cx="3261550" cy="390673"/>
      </dsp:txXfrm>
    </dsp:sp>
    <dsp:sp modelId="{A1F6E642-F00F-432A-9849-41B66A7C1FDE}">
      <dsp:nvSpPr>
        <dsp:cNvPr id="0" name=""/>
        <dsp:cNvSpPr/>
      </dsp:nvSpPr>
      <dsp:spPr>
        <a:xfrm>
          <a:off x="6168295" y="717806"/>
          <a:ext cx="1945969" cy="3261550"/>
        </a:xfrm>
        <a:prstGeom prst="rect">
          <a:avLst/>
        </a:prstGeom>
        <a:solidFill>
          <a:schemeClr val="accent5">
            <a:hueOff val="-1151567"/>
            <a:satOff val="-20221"/>
            <a:lumOff val="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344553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>
              <a:solidFill>
                <a:schemeClr val="tx1"/>
              </a:solidFill>
            </a:rPr>
            <a:t>Yhteydenotto asiakkaan sosiaalityöntekijään. Yhteydenotto 1-3 vuorokauden kuluessa asiakkuuden siirryttyä liikkuvien palvelujen jalkautuvalle tiimille. Asiakkaan sosiaalityöntekijän yhteydenotto asiakkaaseen tai asiakkaan verkostoon ja ensikäynnin sopiminen.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>
              <a:solidFill>
                <a:schemeClr val="tx1"/>
              </a:solidFill>
            </a:rPr>
            <a:t>Ensikäynti – Yhteistyö- ja verkostopalaveri. 1-7 vuorokauden kuluessa yhteydenotosta asiakkaan sosiaalityöntekijän kanssa.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>
              <a:solidFill>
                <a:schemeClr val="tx1"/>
              </a:solidFill>
            </a:rPr>
            <a:t>Tavoitteellinen yksilökäynti / perhekäynti / ryhmäkäynti työskentely asiakkaan valmennuspäätöksen mukaisesti. Työskentely yhteistyö- ja verkostopalaverissa sovitun mukaisesti.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>
              <a:solidFill>
                <a:schemeClr val="tx1"/>
              </a:solidFill>
            </a:rPr>
            <a:t>Työskentely asiakkaan kanssa yksilöllisesti tai ryhmämuotoisesti asiakkaan tavoitteet ja tarpeet huomioiden.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300" kern="1200" dirty="0"/>
        </a:p>
      </dsp:txBody>
      <dsp:txXfrm>
        <a:off x="6168295" y="717806"/>
        <a:ext cx="1945969" cy="3261550"/>
      </dsp:txXfrm>
    </dsp:sp>
    <dsp:sp modelId="{D01CF0AE-2C91-41EC-8437-B1CEA5BF5141}">
      <dsp:nvSpPr>
        <dsp:cNvPr id="0" name=""/>
        <dsp:cNvSpPr/>
      </dsp:nvSpPr>
      <dsp:spPr>
        <a:xfrm>
          <a:off x="5777621" y="202117"/>
          <a:ext cx="781347" cy="781347"/>
        </a:xfrm>
        <a:prstGeom prst="rect">
          <a:avLst/>
        </a:prstGeom>
        <a:solidFill>
          <a:schemeClr val="accent5">
            <a:tint val="50000"/>
            <a:hueOff val="-1072132"/>
            <a:satOff val="-21525"/>
            <a:lumOff val="11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25AC1D-4D26-4FDB-97EA-32413205AB74}">
      <dsp:nvSpPr>
        <dsp:cNvPr id="0" name=""/>
        <dsp:cNvSpPr/>
      </dsp:nvSpPr>
      <dsp:spPr>
        <a:xfrm rot="16200000">
          <a:off x="7197769" y="2153245"/>
          <a:ext cx="3261550" cy="3906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553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ARVIOINTIVAIHE</a:t>
          </a:r>
        </a:p>
      </dsp:txBody>
      <dsp:txXfrm>
        <a:off x="7197769" y="2153245"/>
        <a:ext cx="3261550" cy="390673"/>
      </dsp:txXfrm>
    </dsp:sp>
    <dsp:sp modelId="{79A64B8C-A1BB-4924-B94E-785DC9170886}">
      <dsp:nvSpPr>
        <dsp:cNvPr id="0" name=""/>
        <dsp:cNvSpPr/>
      </dsp:nvSpPr>
      <dsp:spPr>
        <a:xfrm>
          <a:off x="9023881" y="717806"/>
          <a:ext cx="1945969" cy="3261550"/>
        </a:xfrm>
        <a:prstGeom prst="rect">
          <a:avLst/>
        </a:prstGeom>
        <a:solidFill>
          <a:schemeClr val="accent5">
            <a:hueOff val="-1727350"/>
            <a:satOff val="-30332"/>
            <a:lumOff val="7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4455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Liikkuvien palvelujen jalkautuvan tiimin työn arviointi – Tavoitteellisen työskentelyn arviointi.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Palvelutarpeen uudelleen arviointi – Esimerkiksi asiakkaan, asiakkaan perheen ja asiakkaan sosiaalityöntekijä kanssa.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Tarvittaessa asiakkaan ohjaaminen muiden palvelujen piiriin tai vaihtoehtoisesti jalkautuvan tiimin palvelujen lisääminen.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schemeClr val="tx1"/>
              </a:solidFill>
            </a:rPr>
            <a:t>Liikkuvien palvelujen jalkautuvan tiimin palvelut päättyvät.</a:t>
          </a:r>
        </a:p>
      </dsp:txBody>
      <dsp:txXfrm>
        <a:off x="9023881" y="717806"/>
        <a:ext cx="1945969" cy="3261550"/>
      </dsp:txXfrm>
    </dsp:sp>
    <dsp:sp modelId="{2E5A33A2-5C57-4EFD-9C41-2BC65F0B58C4}">
      <dsp:nvSpPr>
        <dsp:cNvPr id="0" name=""/>
        <dsp:cNvSpPr/>
      </dsp:nvSpPr>
      <dsp:spPr>
        <a:xfrm>
          <a:off x="8633207" y="202117"/>
          <a:ext cx="781347" cy="781347"/>
        </a:xfrm>
        <a:prstGeom prst="rect">
          <a:avLst/>
        </a:prstGeom>
        <a:solidFill>
          <a:schemeClr val="accent5">
            <a:tint val="50000"/>
            <a:hueOff val="-1608198"/>
            <a:satOff val="-32288"/>
            <a:lumOff val="17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14E4-FE31-4913-A2A3-C32E96D92A24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ED29-F645-44DC-8CD8-9C147FDAB9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57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ED29-F645-44DC-8CD8-9C147FDAB9D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84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endParaRPr lang="en-GB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34BC2-041C-4BF9-C6C1-7033D1ABB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LIIKKUVIEN PALVELUJEN KEHITTÄMISEN OSAHANKE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59C205-C18A-E546-B009-C5E3E1EB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0525"/>
            <a:ext cx="9144000" cy="2157663"/>
          </a:xfrm>
        </p:spPr>
        <p:txBody>
          <a:bodyPr/>
          <a:lstStyle/>
          <a:p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RRF-Keski-Pohjanmaa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46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15864-7D85-B9A7-E035-346C3A1D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HANKKEEN TARKOITUS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5BEA44-833C-532A-6821-549778441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Liikkuvien palvelujen kehittämisen osahanke on käynnistetty osana Keski-Pohjanmaan hyvinvointialueen kehittämistyötä.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Tavoitteena on vahvistaa vammaispalveluiden asiakaslähtöisyyttä sekä kehittää kevyempiä ja joustavampia tukimuotoja raskaiden arviointi- ja tutkimusjaksojen sijaan.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Hankkeessa luodulla toimintamallilla varmistetaan, että asiakkaat saavat tarvitsemansa avun nopeammin ja heidän arjessaan tukeminen on sujuvampaa.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69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E7337-65F0-FE08-B464-68E6CC4C3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LIIKKUVIEN PALVELUJEN TOIMINTAMALLI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39C019-F614-7774-27E4-A9A140A72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589"/>
            <a:ext cx="9144000" cy="2117627"/>
          </a:xfrm>
        </p:spPr>
        <p:txBody>
          <a:bodyPr/>
          <a:lstStyle/>
          <a:p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Maria-Katariinan Osaamiskeskus</a:t>
            </a:r>
            <a:endParaRPr lang="fi-F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9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8FE86-5F77-20CA-4794-97B79DDE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LIIKKUVAT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BF9FB-4CA1-887C-A6FC-B066B87B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Heikossa ja haavoittuvassa asemassa oleville vammaisille asiakkaille tavoitteellista ja kohdennettua palvelua – Tavoitteena on tarjota yksilöllisiä tarpeita vastaava palvelukokonaisuus, jolla tuetaan asiakasta elämän eri osa-alueilla.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Lähtökohtana on asiakkaan hyvinvoinnin edistäminen ja arjen sujuvoittaminen liikkuvien palvelujen avulla - Tämä lähestymistapa korostaa kokonaisvaltaista tukea, joka vastaa asiakkaan psyykkisiin ja sosiaalisiin tarpeisiin suoraan heidän omassa elinympäristössään.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Toimintamalli täydentää olemassa olevia palveluita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 marL="0" indent="0">
              <a:buNone/>
            </a:pPr>
            <a:r>
              <a:rPr lang="fi-FI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90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34142-AFEB-FAE4-42E2-D09980A6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LIIKKUVIEN PALVELUJEN TOIMINTAMALLI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FA4EF5-133E-91C6-6182-117C036E1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Asiakkuudet ohjautuvat liikkuvien palvelujen jalkautuvalle tiimille joko Maria-Katariinan osaamiskeskuksen moniammatillisen työryhmän tai asiakkaan oman sosiaalityöntekijän laatiman valmennuspäätöksen perusteella.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Palvelujen tarkoituksena on tarjota asiakkaalle yksilöllistä tukea sekä tarvittaessa kohdentaa tukitoimia asiakkaan läheisille ja verkostoille. Ohjausta arjen sujumisessa - Tukea asumisessa, opiskelussa ja työtoiminnassa - Matalan kynnyksen ryhmävalmennusta. 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Liikkuvien palvelujen toimintamalli tarjoaa heikossa ja haavoittuvassa asemassa oleville vammaisille asiakkaille tavoitteellista ja kohdennettua palvelua vastaamaan asiakkaan tarpeita.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400" dirty="0"/>
              <a:t>´</a:t>
            </a: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0507D2-C26C-0623-E622-EE42ABB25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930" y="3950129"/>
            <a:ext cx="65" cy="739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2046" rIns="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1165EB-6674-F2A2-3349-A196F7BA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17544"/>
            <a:ext cx="65" cy="739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2046" rIns="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0ECB8A-890F-3E81-6BB5-F6F8F352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93000"/>
            <a:ext cx="65" cy="585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2046" rIns="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285EA7-9489-5D3F-AC4C-80B86F60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40599"/>
            <a:ext cx="65" cy="585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2046" rIns="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2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1C7CE-1A7C-0E54-7DDE-E2021703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LIIKKUVIEN PALVELUJEN TOIMINTAMALLI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1F812A-502E-7510-E774-C6AA7DE2B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11036410" cy="400380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Palvelujen tarkoitus on auttaa asiakasta kokonaisvaltaisesti työskentelemällä yhdessä asiakkaan ja hänen tukiverkostonsa kanssa.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Käynneillä pyritään edistämään asiakkaan terveyttä, turvallisuutta, osallisuutta ja toimintakykyä tukemalla hänen hyvinvointiaan ja mahdollistamalla omatoimisuutta.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Toimintamalli koostuu neljästä eri vaiheesta.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 marL="0" indent="0">
              <a:buNone/>
            </a:pPr>
            <a:r>
              <a:rPr lang="fi-FI" dirty="0"/>
              <a:t>	Aloitusvaihe</a:t>
            </a:r>
          </a:p>
          <a:p>
            <a:pPr marL="0" indent="0">
              <a:buNone/>
            </a:pPr>
            <a:r>
              <a:rPr lang="fi-FI" dirty="0"/>
              <a:t>	Käsittelyvaihe</a:t>
            </a:r>
          </a:p>
          <a:p>
            <a:pPr marL="0" indent="0">
              <a:buNone/>
            </a:pPr>
            <a:r>
              <a:rPr lang="fi-FI" dirty="0"/>
              <a:t>	Työskentelyvaihe</a:t>
            </a:r>
          </a:p>
          <a:p>
            <a:pPr marL="0" indent="0">
              <a:buNone/>
            </a:pPr>
            <a:r>
              <a:rPr lang="fi-FI" dirty="0"/>
              <a:t>	Arviointivaihe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92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ED5C54-55E4-411F-0C42-1BE00510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MONIAMMATILLINEN TIIMI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0EE48B1-0B06-4455-75F3-776350B98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69018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19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A9891-6762-0180-698E-2F8DFEA5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MARIA-KATARIINAN OSAAMISKESKUS</a:t>
            </a:r>
            <a:b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i-FI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MONIAMMATILLINEN TYÖRYHMÄ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15EC216-09F1-BFE3-035D-8AC34073C1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56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622B9-1371-8195-935E-C5A29B51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SOSIAALITYÖNTEKIJÄN YHTEYDENOTTO</a:t>
            </a:r>
            <a:b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i-FI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VAMMAISPALVELULAKI 7 §</a:t>
            </a:r>
            <a:endParaRPr lang="fi-FI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1D80CBD-99AF-4C0A-4FCD-70658DF70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495822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975535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C02FA1132328642854845B01C80CD64" ma:contentTypeVersion="4" ma:contentTypeDescription="Luo uusi asiakirja." ma:contentTypeScope="" ma:versionID="e672f58937c3a6c1861b6fcb281b9849">
  <xsd:schema xmlns:xsd="http://www.w3.org/2001/XMLSchema" xmlns:xs="http://www.w3.org/2001/XMLSchema" xmlns:p="http://schemas.microsoft.com/office/2006/metadata/properties" xmlns:ns3="3c94c638-72f8-44fd-8388-070905ad950b" targetNamespace="http://schemas.microsoft.com/office/2006/metadata/properties" ma:root="true" ma:fieldsID="23b98a1384318a89c674eef87b4ee1b3" ns3:_="">
    <xsd:import namespace="3c94c638-72f8-44fd-8388-070905ad950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4c638-72f8-44fd-8388-070905ad950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57465-464C-468D-A665-74E7A3F474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FB114-FFF7-45E0-8524-BC9288FB1AF1}">
  <ds:schemaRefs>
    <ds:schemaRef ds:uri="3c94c638-72f8-44fd-8388-070905ad95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B8E1D2-FEBC-44D1-A84E-A2111E1D5DE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c94c638-72f8-44fd-8388-070905ad950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323</TotalTime>
  <Words>621</Words>
  <Application>Microsoft Office PowerPoint</Application>
  <PresentationFormat>Laajakuva</PresentationFormat>
  <Paragraphs>107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Courier New</vt:lpstr>
      <vt:lpstr>Soite</vt:lpstr>
      <vt:lpstr>LIIKKUVIEN PALVELUJEN KEHITTÄMISEN OSAHANKE</vt:lpstr>
      <vt:lpstr>HANKKEEN TARKOITUS</vt:lpstr>
      <vt:lpstr>LIIKKUVIEN PALVELUJEN TOIMINTAMALLI</vt:lpstr>
      <vt:lpstr>LIIKKUVAT PALVELUT</vt:lpstr>
      <vt:lpstr>LIIKKUVIEN PALVELUJEN TOIMINTAMALLI</vt:lpstr>
      <vt:lpstr>LIIKKUVIEN PALVELUJEN TOIMINTAMALLI</vt:lpstr>
      <vt:lpstr>MONIAMMATILLINEN TIIMI</vt:lpstr>
      <vt:lpstr>MARIA-KATARIINAN OSAAMISKESKUS MONIAMMATILLINEN TYÖRYHMÄ</vt:lpstr>
      <vt:lpstr>SOSIAALITYÖNTEKIJÄN YHTEYDENOTTO VAMMAISPALVELULAKI 7 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Silvasti Juho</cp:lastModifiedBy>
  <cp:revision>2</cp:revision>
  <cp:lastPrinted>2025-11-12T11:40:49Z</cp:lastPrinted>
  <dcterms:created xsi:type="dcterms:W3CDTF">2023-02-15T08:44:56Z</dcterms:created>
  <dcterms:modified xsi:type="dcterms:W3CDTF">2025-12-02T11:01:17Z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0x0101008C02FA1132328642854845B01C80CD64</vt:lpwstr>
  </property>
</Properties>
</file>