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F5D0F5-F756-15EF-F3FE-3A078CFE5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554705C-7806-9BC8-BFCB-8FEB4DE5A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CD1B5DC-9431-41F5-C22E-4DB4BA353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7A26EF-6FD7-0D94-6C19-5A1790D3F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F8CBF7-8457-8414-2A83-8985DACB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1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8D9F47-B7E6-C377-6ECD-0E02FDAA6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C2722CA-D6D5-EE68-5C50-777438C04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1073C3-A49A-4BF1-2643-E4F74647A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6AB113-6FEF-BF6A-61DA-32306EE4E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BFE247-317B-1F5B-D1FD-C22FDDFD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89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88A1036-BC38-7CBC-66BA-5C48A67EF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1531A0-6B1C-B784-4F5C-FFDC74F9A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616BC8-A5E7-2E4E-DFE4-F5A076FD9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779ABC-4A7B-F3B9-E57A-0E04D5F63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D7221A-A077-FE9D-88EC-C096D03AB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526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51E34F-DEFB-48CE-45CB-EAC9B1313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EA9414-ABF8-9182-C549-8162ADD2B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A0C3D4-EB0C-9EA8-B642-24D1F814A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83C0BA-D95D-1F96-34F4-418119E71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07A89C-AC59-3E70-43DE-2F8405C81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47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16710E-0FA5-095D-7F72-4F31BB758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9CCB6CB-96AD-83E3-CD49-D0CD970D4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E91D16-565F-217C-FBC0-C09213170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E4871B-FC8E-A095-027A-E6DE4DDD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E38246-4A8D-FAFA-E683-41DB2CEEF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938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DB2122-3D2C-AA28-003F-4689778A4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0A0479-D00E-4EAF-5277-A9E1F7C3F8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008270F-F55C-390D-8F3C-A7A3A61FC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1D706D-34BA-CCC9-900C-A30B41B65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1E5904-8CED-3CCA-396F-7EF40A3F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02B45CE-6CDC-4FED-3719-7A5C6B1CF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78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524B2B-5DCC-90F4-8CFC-D5CC2F168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C4B7F7-010B-FD0A-04C2-944D5EE64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3B947BB-C49E-252A-07F1-07558DEA4A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7FCEE30-198F-D212-382C-36F75CB6B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FD17C55-6B84-92A0-10F6-085243AC1F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34FA3E7-C33D-FE8D-E074-48B8A5AD4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0B6C410-31CE-F821-CE9E-D5EE9276C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6C909A8-6DCB-B4B2-BD6F-473FECC7A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0095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19CA62-E581-1758-A882-10BBD4AB1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51A33F4-B404-4E72-2297-ED89F6FA1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7A14838-5F59-F6CB-620C-600BD56FB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A7941B6-564A-1C92-BB52-C4774426E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374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4BF6CAD-4DCC-6567-7DEE-7DE5400DA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F7B044F-26CF-AB83-4828-E55FF0FBC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657AD98-23B4-F37E-DEDA-BB429711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055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BF744E-983E-D9F5-F8B2-F87627D5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D9558F-C331-2170-53A8-29842D966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29891CD-E8D1-E8C1-517A-BFF0E6AF5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E2E30D1-07E7-BC2C-13E3-966DB69C5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EF413D-3A01-C59C-B983-671F2298E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FC665B6-FE6B-49B2-5296-5C21FA800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791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83D13B-0B4A-BF03-BEE7-92C906200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07462B-940B-5154-7902-6FDD4701D1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29EFD7F-BFF6-6FD2-CBC4-372D386D5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D842732-0D53-6851-7DDE-F6558A8C0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983DB8-92E8-5073-2458-8A132EB26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A177CA-3163-7C84-67E0-BFEB20F1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19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57F4A09-2849-9F8B-D9F3-28B53F8D1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FFCFCA-D737-774D-15B3-2AED3BA11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604A63-B127-A8C3-D599-EB81C524C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FBCEB7-9962-4DF0-9907-97F6869B41E1}" type="datetimeFigureOut">
              <a:rPr lang="fi-FI" smtClean="0"/>
              <a:t>30.12.2025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B91073-EBF2-0174-D0F2-EE219C3FB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FE7E46-80DA-E2DE-A73D-2918E880D2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3A5F8D-9FE5-4290-8B8C-5500B5C4A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685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7FE649-E4DE-607E-1D2B-5A15AFECE5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9FFA344-6208-C0E3-8DA7-D81B496730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D08CEB93-68E8-66B1-7F7D-EE89F0A6D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48"/>
            <a:ext cx="12192000" cy="68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279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Pellikka Hanna</dc:creator>
  <cp:lastModifiedBy>Pellikka Hanna</cp:lastModifiedBy>
  <cp:revision>1</cp:revision>
  <dcterms:created xsi:type="dcterms:W3CDTF">2025-12-30T14:19:02Z</dcterms:created>
  <dcterms:modified xsi:type="dcterms:W3CDTF">2025-12-30T14:21:07Z</dcterms:modified>
</cp:coreProperties>
</file>