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8" r:id="rId2"/>
    <p:sldId id="382" r:id="rId3"/>
    <p:sldId id="381" r:id="rId4"/>
    <p:sldId id="385" r:id="rId5"/>
    <p:sldId id="386" r:id="rId6"/>
    <p:sldId id="384" r:id="rId7"/>
    <p:sldId id="383" r:id="rId8"/>
    <p:sldId id="38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2C952E-D60E-E7F2-DEF0-1429E09E5B5B}" v="9" dt="2025-12-16T16:46:23.5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mulainen Heli" userId="S::heli.komulainen@pshyvinvointialue.fi::b0a21272-fd6c-40a3-b2a2-ac03d96bd6eb" providerId="AD" clId="Web-{DD2C952E-D60E-E7F2-DEF0-1429E09E5B5B}"/>
    <pc:docChg chg="addSld delSld">
      <pc:chgData name="Komulainen Heli" userId="S::heli.komulainen@pshyvinvointialue.fi::b0a21272-fd6c-40a3-b2a2-ac03d96bd6eb" providerId="AD" clId="Web-{DD2C952E-D60E-E7F2-DEF0-1429E09E5B5B}" dt="2025-12-16T16:46:23.537" v="8"/>
      <pc:docMkLst>
        <pc:docMk/>
      </pc:docMkLst>
      <pc:sldChg chg="del">
        <pc:chgData name="Komulainen Heli" userId="S::heli.komulainen@pshyvinvointialue.fi::b0a21272-fd6c-40a3-b2a2-ac03d96bd6eb" providerId="AD" clId="Web-{DD2C952E-D60E-E7F2-DEF0-1429E09E5B5B}" dt="2025-12-16T16:46:23.537" v="8"/>
        <pc:sldMkLst>
          <pc:docMk/>
          <pc:sldMk cId="782385677" sldId="256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5:29.834" v="0"/>
        <pc:sldMkLst>
          <pc:docMk/>
          <pc:sldMk cId="508216552" sldId="378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6:05.099" v="7"/>
        <pc:sldMkLst>
          <pc:docMk/>
          <pc:sldMk cId="1608969022" sldId="380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5:41.021" v="2"/>
        <pc:sldMkLst>
          <pc:docMk/>
          <pc:sldMk cId="976486896" sldId="381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5:35.537" v="1"/>
        <pc:sldMkLst>
          <pc:docMk/>
          <pc:sldMk cId="2721415656" sldId="382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6:00.271" v="6"/>
        <pc:sldMkLst>
          <pc:docMk/>
          <pc:sldMk cId="2586067176" sldId="383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5:55.334" v="5"/>
        <pc:sldMkLst>
          <pc:docMk/>
          <pc:sldMk cId="1444850274" sldId="384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5:45.802" v="3"/>
        <pc:sldMkLst>
          <pc:docMk/>
          <pc:sldMk cId="324130235" sldId="385"/>
        </pc:sldMkLst>
      </pc:sldChg>
      <pc:sldChg chg="add">
        <pc:chgData name="Komulainen Heli" userId="S::heli.komulainen@pshyvinvointialue.fi::b0a21272-fd6c-40a3-b2a2-ac03d96bd6eb" providerId="AD" clId="Web-{DD2C952E-D60E-E7F2-DEF0-1429E09E5B5B}" dt="2025-12-16T16:45:50.287" v="4"/>
        <pc:sldMkLst>
          <pc:docMk/>
          <pc:sldMk cId="2789672717" sldId="386"/>
        </pc:sldMkLst>
      </pc:sldChg>
      <pc:sldMasterChg chg="addSldLayout">
        <pc:chgData name="Komulainen Heli" userId="S::heli.komulainen@pshyvinvointialue.fi::b0a21272-fd6c-40a3-b2a2-ac03d96bd6eb" providerId="AD" clId="Web-{DD2C952E-D60E-E7F2-DEF0-1429E09E5B5B}" dt="2025-12-16T16:45:29.834" v="0"/>
        <pc:sldMasterMkLst>
          <pc:docMk/>
          <pc:sldMasterMk cId="1034520112" sldId="2147483648"/>
        </pc:sldMasterMkLst>
        <pc:sldLayoutChg chg="add">
          <pc:chgData name="Komulainen Heli" userId="S::heli.komulainen@pshyvinvointialue.fi::b0a21272-fd6c-40a3-b2a2-ac03d96bd6eb" providerId="AD" clId="Web-{DD2C952E-D60E-E7F2-DEF0-1429E09E5B5B}" dt="2025-12-16T16:45:29.834" v="0"/>
          <pc:sldLayoutMkLst>
            <pc:docMk/>
            <pc:sldMasterMk cId="1034520112" sldId="2147483648"/>
            <pc:sldLayoutMk cId="4104983987" sldId="214748366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Pohjois-Savon hyvinvointialueen tunnus.">
            <a:extLst>
              <a:ext uri="{FF2B5EF4-FFF2-40B4-BE49-F238E27FC236}">
                <a16:creationId xmlns:a16="http://schemas.microsoft.com/office/drawing/2014/main" id="{2B85AD46-9020-4C92-F627-9C09A44AF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9612" y="500884"/>
            <a:ext cx="2375375" cy="51638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7D9DE8-ED6C-A014-668D-DB1C6468C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611" y="2235200"/>
            <a:ext cx="11046015" cy="2387600"/>
          </a:xfrm>
        </p:spPr>
        <p:txBody>
          <a:bodyPr anchor="ctr"/>
          <a:lstStyle>
            <a:lvl1pPr algn="ctr">
              <a:lnSpc>
                <a:spcPct val="114000"/>
              </a:lnSpc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1E7BFD93-F6B9-F319-220B-615372425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4783" y="5279417"/>
            <a:ext cx="1647217" cy="157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98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forms.office.com/Pages/AnalysisPage.aspx?AnalyzerToken=VrD66uKWusKe7MjWc6Y17xCNgCTZr24O&amp;id=KZPsyMOzmkiSJw9w0jLk-nISorBs_aNAsqKsA9lr1utUQzhBTzQ3WFFRUlZFUlNGOUtMMlRFMVFXSC4u" TargetMode="External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FF399-6677-38D7-36E5-7B031ECFB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70E897-851F-530A-B349-1A756F0A44AC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</a:p>
          <a:p>
            <a:pPr algn="ctr"/>
            <a:r>
              <a:rPr lang="en-US" dirty="0">
                <a:solidFill>
                  <a:schemeClr val="tx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B93492-A6CC-F8CE-306B-71F5917C5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916" y="1334419"/>
            <a:ext cx="6105181" cy="115952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B964572-D6ED-7DBA-4702-7135A60D13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951" y="2893476"/>
            <a:ext cx="7861109" cy="336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21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E2DE9-E96C-146D-4AA9-2E24413E1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282A87E-94D4-AF37-CEA7-9627F73A1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82" y="1051766"/>
            <a:ext cx="5991455" cy="18258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A261B0D-C8F8-F029-9E77-F4D0F17F5B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90" y="3023269"/>
            <a:ext cx="5989389" cy="17387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4DDEA9-53B9-9976-88C3-8E72EC8D68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8427" y="1053144"/>
            <a:ext cx="5657047" cy="18230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DC3700C-C96A-8D74-B65E-824628D364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0173" y="3022236"/>
            <a:ext cx="5982735" cy="17407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496743-9433-CC28-2F57-CDC0104D87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1177" y="4862741"/>
            <a:ext cx="5655210" cy="1823865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E6925E4-3776-A48F-8A12-0FD581555384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</a:p>
          <a:p>
            <a:pPr algn="ctr"/>
            <a:r>
              <a:rPr lang="en-US" dirty="0">
                <a:solidFill>
                  <a:schemeClr val="tx1"/>
                </a:solidFill>
                <a:ea typeface="+mn-lt"/>
                <a:cs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141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D6AB2-AB2A-384A-E93E-27CEEF4D6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C496A77-070D-DA42-DDB1-CA0C836E660E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D90D5A-C587-8A49-A1F6-A64578B5B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782" y="1215126"/>
            <a:ext cx="5754363" cy="235290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6496B78-FBA1-2872-90B9-6FB2BD4D64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454" y="3905536"/>
            <a:ext cx="5742658" cy="20673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207C46-BC76-38BD-3675-37B39CAA41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8597" y="2211350"/>
            <a:ext cx="5379675" cy="24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486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002BB-C8E0-E4A6-DE78-D1C74701D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6A5E47A-DB3A-EB5D-3C98-5E9BB1BBC8D6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73BF27-725C-A5EB-5598-FD39FDBE1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659" y="1205601"/>
            <a:ext cx="5919960" cy="24178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795028-F7E3-ED58-CB7A-922F5505C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809" y="4017140"/>
            <a:ext cx="6017850" cy="17248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A405D6-F8A4-9B4E-2051-66BA1A1AF2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006" y="1558714"/>
            <a:ext cx="5556059" cy="17208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18436D-CC10-A3AD-BED3-FC5D535428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7455" y="6267794"/>
            <a:ext cx="5305425" cy="4000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A25111-61A0-2DFA-67F7-538983DA66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83757" y="6380029"/>
            <a:ext cx="3152775" cy="2857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FC11D6E-08AA-15A7-A198-6EEB78BCDD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31642" y="5981184"/>
            <a:ext cx="5200765" cy="2755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1772AD3-FE3F-FE65-59F9-EB9BB6486F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69521" y="3431237"/>
            <a:ext cx="4895850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30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678B0-F0C9-1FF5-CC37-1F2857FF1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585E7D0-568A-33DC-B1CE-619DC3D6FB93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F58CA2-8FAD-0685-AF64-7F5186A1FF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138" y="1338031"/>
            <a:ext cx="5841580" cy="18867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7082DC-F838-384B-B94A-813092BB97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172" y="3631319"/>
            <a:ext cx="5772955" cy="25331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BC87B1-DA67-FA33-48BB-5CB1B5CB2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8217" y="1339065"/>
            <a:ext cx="5583372" cy="18846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86FE44-4159-D423-B977-D4F2554AA0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8447" y="3634245"/>
            <a:ext cx="5656360" cy="167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72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01DD1-5E26-D41C-FECA-A862A8FD0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140C1FF-4DA2-3E4B-C3A0-F104B6798CC5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BC84AA-A1E5-2386-9EFB-092604605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256" y="1214953"/>
            <a:ext cx="6153150" cy="18758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9D7E8CD-3CD8-4BB1-7DDC-BF2AC0BB77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7176" y="3245213"/>
            <a:ext cx="7267575" cy="7715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A463A5-A1BB-83F7-C11E-EE28E3C021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5876" y="4021100"/>
            <a:ext cx="521017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850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30314-EB2F-E9E6-800B-060046219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DC2F50C-5A08-435E-3F5F-77D9840A52C5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88C45F-BE44-7FCE-9869-1A39ED4C9B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86" y="1361845"/>
            <a:ext cx="5805201" cy="185749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ACBA805-1451-BAB0-801C-E5718961C7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70" y="3634935"/>
            <a:ext cx="5799234" cy="16996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A28BC5E-8EF5-300E-7C26-B9715392BC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7798" y="2060728"/>
            <a:ext cx="5397004" cy="232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067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35CAA-4516-1B83-58E5-279FB0C3B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1CDCEA-254C-AAF8-7DBD-3ED48E5A6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507" y="1344173"/>
            <a:ext cx="5337902" cy="171840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CB679B-E089-B8DB-78AA-D8B3F6CBD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458" y="3742694"/>
            <a:ext cx="5334001" cy="17320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EEA3B1-6028-6B02-92CB-7039D4AFD6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2566" y="1874245"/>
            <a:ext cx="4210050" cy="685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E4983B4-EDC1-BA87-1F64-6034909037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0907" y="1343483"/>
            <a:ext cx="5864187" cy="5262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2E3DF9-AC5A-FC79-B804-D2E879C366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0562" y="3383669"/>
            <a:ext cx="5864876" cy="36608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4E8901-35E6-2A6F-F55A-4CC0C3D624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0590" y="3833238"/>
            <a:ext cx="5334000" cy="1762125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DFEF8ED-8C93-3B50-CFB8-9702FF3D3209}"/>
              </a:ext>
            </a:extLst>
          </p:cNvPr>
          <p:cNvSpPr/>
          <p:nvPr/>
        </p:nvSpPr>
        <p:spPr>
          <a:xfrm>
            <a:off x="3414032" y="188232"/>
            <a:ext cx="7505700" cy="7810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Lääkkeenmääräämishoitajan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tehtävänkuvauksen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arviointi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Forms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969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Office-teema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</cp:revision>
  <dcterms:created xsi:type="dcterms:W3CDTF">2025-12-16T16:45:08Z</dcterms:created>
  <dcterms:modified xsi:type="dcterms:W3CDTF">2025-12-16T16:46:30Z</dcterms:modified>
</cp:coreProperties>
</file>