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724" r:id="rId5"/>
    <p:sldMasterId id="2147483798" r:id="rId6"/>
    <p:sldMasterId id="2147483691" r:id="rId7"/>
    <p:sldMasterId id="2147483757" r:id="rId8"/>
    <p:sldMasterId id="2147483790" r:id="rId9"/>
    <p:sldMasterId id="2147483812" r:id="rId10"/>
  </p:sldMasterIdLst>
  <p:notesMasterIdLst>
    <p:notesMasterId r:id="rId19"/>
  </p:notesMasterIdLst>
  <p:sldIdLst>
    <p:sldId id="260" r:id="rId11"/>
    <p:sldId id="261" r:id="rId12"/>
    <p:sldId id="262" r:id="rId13"/>
    <p:sldId id="263" r:id="rId14"/>
    <p:sldId id="264" r:id="rId15"/>
    <p:sldId id="265" r:id="rId16"/>
    <p:sldId id="266" r:id="rId17"/>
    <p:sldId id="268" r:id="rId18"/>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471818-AB25-565B-8ACF-598762EE31B1}" name="Huusko Sari" initials="HS" userId="S::sari.huusko@vakehyva.fi::2d67768c-2c15-4372-8d39-fcd94e937c3d" providerId="AD"/>
  <p188:author id="{CFFB5981-BB0E-109A-35B7-B2304167D23D}" name="Väänänen Jenni 2" initials="JV" userId="S::jenni.vaananen2@vakehyva.fi::cde2c56e-6936-4e33-852b-9e4dc699c3ea" providerId="AD"/>
  <p188:author id="{2DA6E5C2-3377-E47C-6928-FF078C169679}" name="Tuomola Maija" initials="MT" userId="S::maija.tuomola@vakehyva.fi::78c647ed-3386-421e-8c71-98ead132a16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C2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3EEC08-E848-43DD-809C-47125BE05C86}" v="2" dt="2025-12-11T09:04:10.046"/>
    <p1510:client id="{34DBEA0E-4B3A-4625-AFA9-6791D285B30A}" v="8" dt="2025-12-08T13:17:34.042"/>
    <p1510:client id="{5DD24BBD-E812-46F1-9617-B916E318EB8A}" v="1" dt="2025-12-09T06:52:55.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7" autoAdjust="0"/>
    <p:restoredTop sz="96327"/>
  </p:normalViewPr>
  <p:slideViewPr>
    <p:cSldViewPr snapToGrid="0">
      <p:cViewPr varScale="1">
        <p:scale>
          <a:sx n="80" d="100"/>
          <a:sy n="80" d="100"/>
        </p:scale>
        <p:origin x="4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3335CF-8065-4C69-9984-0BC743B0254E}" type="datetimeFigureOut">
              <a:rPr lang="fi-FI" smtClean="0"/>
              <a:t>11.12.2025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D6954-BDA2-4ED7-ACF3-3E879C1A1B0D}" type="slidenum">
              <a:rPr lang="fi-FI" smtClean="0"/>
              <a:t>‹#›</a:t>
            </a:fld>
            <a:endParaRPr lang="fi-FI"/>
          </a:p>
        </p:txBody>
      </p:sp>
    </p:spTree>
    <p:extLst>
      <p:ext uri="{BB962C8B-B14F-4D97-AF65-F5344CB8AC3E}">
        <p14:creationId xmlns:p14="http://schemas.microsoft.com/office/powerpoint/2010/main" val="320322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5.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5.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5.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5.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5.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5.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26" Type="http://schemas.openxmlformats.org/officeDocument/2006/relationships/image" Target="../media/image33.png"/><Relationship Id="rId21" Type="http://schemas.openxmlformats.org/officeDocument/2006/relationships/image" Target="../media/image28.svg"/><Relationship Id="rId42" Type="http://schemas.openxmlformats.org/officeDocument/2006/relationships/image" Target="../media/image49.png"/><Relationship Id="rId47" Type="http://schemas.openxmlformats.org/officeDocument/2006/relationships/image" Target="../media/image54.svg"/><Relationship Id="rId63" Type="http://schemas.openxmlformats.org/officeDocument/2006/relationships/image" Target="../media/image70.svg"/><Relationship Id="rId68" Type="http://schemas.openxmlformats.org/officeDocument/2006/relationships/image" Target="../media/image75.png"/><Relationship Id="rId84" Type="http://schemas.openxmlformats.org/officeDocument/2006/relationships/image" Target="../media/image91.png"/><Relationship Id="rId89" Type="http://schemas.openxmlformats.org/officeDocument/2006/relationships/image" Target="../media/image96.svg"/><Relationship Id="rId16" Type="http://schemas.openxmlformats.org/officeDocument/2006/relationships/image" Target="../media/image23.png"/><Relationship Id="rId11" Type="http://schemas.openxmlformats.org/officeDocument/2006/relationships/image" Target="../media/image18.svg"/><Relationship Id="rId32" Type="http://schemas.openxmlformats.org/officeDocument/2006/relationships/image" Target="../media/image39.png"/><Relationship Id="rId37" Type="http://schemas.openxmlformats.org/officeDocument/2006/relationships/image" Target="../media/image44.svg"/><Relationship Id="rId53" Type="http://schemas.openxmlformats.org/officeDocument/2006/relationships/image" Target="../media/image60.svg"/><Relationship Id="rId58" Type="http://schemas.openxmlformats.org/officeDocument/2006/relationships/image" Target="../media/image65.png"/><Relationship Id="rId74" Type="http://schemas.openxmlformats.org/officeDocument/2006/relationships/image" Target="../media/image81.png"/><Relationship Id="rId79" Type="http://schemas.openxmlformats.org/officeDocument/2006/relationships/image" Target="../media/image86.svg"/><Relationship Id="rId5" Type="http://schemas.openxmlformats.org/officeDocument/2006/relationships/image" Target="../media/image12.svg"/><Relationship Id="rId90" Type="http://schemas.openxmlformats.org/officeDocument/2006/relationships/image" Target="../media/image97.png"/><Relationship Id="rId22" Type="http://schemas.openxmlformats.org/officeDocument/2006/relationships/image" Target="../media/image29.png"/><Relationship Id="rId27" Type="http://schemas.openxmlformats.org/officeDocument/2006/relationships/image" Target="../media/image34.svg"/><Relationship Id="rId43" Type="http://schemas.openxmlformats.org/officeDocument/2006/relationships/image" Target="../media/image50.svg"/><Relationship Id="rId48" Type="http://schemas.openxmlformats.org/officeDocument/2006/relationships/image" Target="../media/image55.png"/><Relationship Id="rId64" Type="http://schemas.openxmlformats.org/officeDocument/2006/relationships/image" Target="../media/image71.png"/><Relationship Id="rId69" Type="http://schemas.openxmlformats.org/officeDocument/2006/relationships/image" Target="../media/image76.svg"/><Relationship Id="rId8" Type="http://schemas.openxmlformats.org/officeDocument/2006/relationships/image" Target="../media/image15.png"/><Relationship Id="rId51" Type="http://schemas.openxmlformats.org/officeDocument/2006/relationships/image" Target="../media/image58.svg"/><Relationship Id="rId72" Type="http://schemas.openxmlformats.org/officeDocument/2006/relationships/image" Target="../media/image79.png"/><Relationship Id="rId80" Type="http://schemas.openxmlformats.org/officeDocument/2006/relationships/image" Target="../media/image87.png"/><Relationship Id="rId85" Type="http://schemas.openxmlformats.org/officeDocument/2006/relationships/image" Target="../media/image92.svg"/><Relationship Id="rId93" Type="http://schemas.openxmlformats.org/officeDocument/2006/relationships/image" Target="../media/image100.svg"/><Relationship Id="rId3" Type="http://schemas.openxmlformats.org/officeDocument/2006/relationships/image" Target="../media/image10.svg"/><Relationship Id="rId12" Type="http://schemas.openxmlformats.org/officeDocument/2006/relationships/image" Target="../media/image19.png"/><Relationship Id="rId17" Type="http://schemas.openxmlformats.org/officeDocument/2006/relationships/image" Target="../media/image24.svg"/><Relationship Id="rId25" Type="http://schemas.openxmlformats.org/officeDocument/2006/relationships/image" Target="../media/image32.svg"/><Relationship Id="rId33" Type="http://schemas.openxmlformats.org/officeDocument/2006/relationships/image" Target="../media/image40.svg"/><Relationship Id="rId38" Type="http://schemas.openxmlformats.org/officeDocument/2006/relationships/image" Target="../media/image45.png"/><Relationship Id="rId46" Type="http://schemas.openxmlformats.org/officeDocument/2006/relationships/image" Target="../media/image53.png"/><Relationship Id="rId59" Type="http://schemas.openxmlformats.org/officeDocument/2006/relationships/image" Target="../media/image66.svg"/><Relationship Id="rId67" Type="http://schemas.openxmlformats.org/officeDocument/2006/relationships/image" Target="../media/image74.svg"/><Relationship Id="rId20" Type="http://schemas.openxmlformats.org/officeDocument/2006/relationships/image" Target="../media/image27.png"/><Relationship Id="rId41" Type="http://schemas.openxmlformats.org/officeDocument/2006/relationships/image" Target="../media/image48.svg"/><Relationship Id="rId54" Type="http://schemas.openxmlformats.org/officeDocument/2006/relationships/image" Target="../media/image61.png"/><Relationship Id="rId62" Type="http://schemas.openxmlformats.org/officeDocument/2006/relationships/image" Target="../media/image69.png"/><Relationship Id="rId70" Type="http://schemas.openxmlformats.org/officeDocument/2006/relationships/image" Target="../media/image77.png"/><Relationship Id="rId75" Type="http://schemas.openxmlformats.org/officeDocument/2006/relationships/image" Target="../media/image82.svg"/><Relationship Id="rId83" Type="http://schemas.openxmlformats.org/officeDocument/2006/relationships/image" Target="../media/image90.svg"/><Relationship Id="rId88" Type="http://schemas.openxmlformats.org/officeDocument/2006/relationships/image" Target="../media/image95.png"/><Relationship Id="rId91" Type="http://schemas.openxmlformats.org/officeDocument/2006/relationships/image" Target="../media/image98.svg"/><Relationship Id="rId1" Type="http://schemas.openxmlformats.org/officeDocument/2006/relationships/slideMaster" Target="../slideMasters/slideMaster7.xml"/><Relationship Id="rId6" Type="http://schemas.openxmlformats.org/officeDocument/2006/relationships/image" Target="../media/image13.png"/><Relationship Id="rId15" Type="http://schemas.openxmlformats.org/officeDocument/2006/relationships/image" Target="../media/image22.svg"/><Relationship Id="rId23" Type="http://schemas.openxmlformats.org/officeDocument/2006/relationships/image" Target="../media/image30.svg"/><Relationship Id="rId28" Type="http://schemas.openxmlformats.org/officeDocument/2006/relationships/image" Target="../media/image35.png"/><Relationship Id="rId36" Type="http://schemas.openxmlformats.org/officeDocument/2006/relationships/image" Target="../media/image43.png"/><Relationship Id="rId49" Type="http://schemas.openxmlformats.org/officeDocument/2006/relationships/image" Target="../media/image56.svg"/><Relationship Id="rId57" Type="http://schemas.openxmlformats.org/officeDocument/2006/relationships/image" Target="../media/image64.svg"/><Relationship Id="rId10" Type="http://schemas.openxmlformats.org/officeDocument/2006/relationships/image" Target="../media/image17.png"/><Relationship Id="rId31" Type="http://schemas.openxmlformats.org/officeDocument/2006/relationships/image" Target="../media/image38.svg"/><Relationship Id="rId44" Type="http://schemas.openxmlformats.org/officeDocument/2006/relationships/image" Target="../media/image51.png"/><Relationship Id="rId52" Type="http://schemas.openxmlformats.org/officeDocument/2006/relationships/image" Target="../media/image59.png"/><Relationship Id="rId60" Type="http://schemas.openxmlformats.org/officeDocument/2006/relationships/image" Target="../media/image67.png"/><Relationship Id="rId65" Type="http://schemas.openxmlformats.org/officeDocument/2006/relationships/image" Target="../media/image72.svg"/><Relationship Id="rId73" Type="http://schemas.openxmlformats.org/officeDocument/2006/relationships/image" Target="../media/image80.svg"/><Relationship Id="rId78" Type="http://schemas.openxmlformats.org/officeDocument/2006/relationships/image" Target="../media/image85.png"/><Relationship Id="rId81" Type="http://schemas.openxmlformats.org/officeDocument/2006/relationships/image" Target="../media/image88.svg"/><Relationship Id="rId86" Type="http://schemas.openxmlformats.org/officeDocument/2006/relationships/image" Target="../media/image93.png"/><Relationship Id="rId4" Type="http://schemas.openxmlformats.org/officeDocument/2006/relationships/image" Target="../media/image11.png"/><Relationship Id="rId9" Type="http://schemas.openxmlformats.org/officeDocument/2006/relationships/image" Target="../media/image16.svg"/><Relationship Id="rId13" Type="http://schemas.openxmlformats.org/officeDocument/2006/relationships/image" Target="../media/image20.svg"/><Relationship Id="rId18" Type="http://schemas.openxmlformats.org/officeDocument/2006/relationships/image" Target="../media/image25.png"/><Relationship Id="rId39" Type="http://schemas.openxmlformats.org/officeDocument/2006/relationships/image" Target="../media/image46.svg"/><Relationship Id="rId34" Type="http://schemas.openxmlformats.org/officeDocument/2006/relationships/image" Target="../media/image41.png"/><Relationship Id="rId50" Type="http://schemas.openxmlformats.org/officeDocument/2006/relationships/image" Target="../media/image57.png"/><Relationship Id="rId55" Type="http://schemas.openxmlformats.org/officeDocument/2006/relationships/image" Target="../media/image62.svg"/><Relationship Id="rId76" Type="http://schemas.openxmlformats.org/officeDocument/2006/relationships/image" Target="../media/image83.png"/><Relationship Id="rId7" Type="http://schemas.openxmlformats.org/officeDocument/2006/relationships/image" Target="../media/image14.svg"/><Relationship Id="rId71" Type="http://schemas.openxmlformats.org/officeDocument/2006/relationships/image" Target="../media/image78.svg"/><Relationship Id="rId92" Type="http://schemas.openxmlformats.org/officeDocument/2006/relationships/image" Target="../media/image99.png"/><Relationship Id="rId2" Type="http://schemas.openxmlformats.org/officeDocument/2006/relationships/image" Target="../media/image9.png"/><Relationship Id="rId29" Type="http://schemas.openxmlformats.org/officeDocument/2006/relationships/image" Target="../media/image36.svg"/><Relationship Id="rId24" Type="http://schemas.openxmlformats.org/officeDocument/2006/relationships/image" Target="../media/image31.png"/><Relationship Id="rId40" Type="http://schemas.openxmlformats.org/officeDocument/2006/relationships/image" Target="../media/image47.png"/><Relationship Id="rId45" Type="http://schemas.openxmlformats.org/officeDocument/2006/relationships/image" Target="../media/image52.svg"/><Relationship Id="rId66" Type="http://schemas.openxmlformats.org/officeDocument/2006/relationships/image" Target="../media/image73.png"/><Relationship Id="rId87" Type="http://schemas.openxmlformats.org/officeDocument/2006/relationships/image" Target="../media/image94.svg"/><Relationship Id="rId61" Type="http://schemas.openxmlformats.org/officeDocument/2006/relationships/image" Target="../media/image68.svg"/><Relationship Id="rId82" Type="http://schemas.openxmlformats.org/officeDocument/2006/relationships/image" Target="../media/image89.png"/><Relationship Id="rId19" Type="http://schemas.openxmlformats.org/officeDocument/2006/relationships/image" Target="../media/image26.svg"/><Relationship Id="rId14" Type="http://schemas.openxmlformats.org/officeDocument/2006/relationships/image" Target="../media/image21.png"/><Relationship Id="rId30" Type="http://schemas.openxmlformats.org/officeDocument/2006/relationships/image" Target="../media/image37.png"/><Relationship Id="rId35" Type="http://schemas.openxmlformats.org/officeDocument/2006/relationships/image" Target="../media/image42.svg"/><Relationship Id="rId56" Type="http://schemas.openxmlformats.org/officeDocument/2006/relationships/image" Target="../media/image63.png"/><Relationship Id="rId77" Type="http://schemas.openxmlformats.org/officeDocument/2006/relationships/image" Target="../media/image84.svg"/></Relationships>
</file>

<file path=ppt/slideLayouts/_rels/slideLayout42.xml.rels><?xml version="1.0" encoding="UTF-8" standalone="yes"?>
<Relationships xmlns="http://schemas.openxmlformats.org/package/2006/relationships"><Relationship Id="rId13" Type="http://schemas.openxmlformats.org/officeDocument/2006/relationships/image" Target="../media/image112.svg"/><Relationship Id="rId18" Type="http://schemas.openxmlformats.org/officeDocument/2006/relationships/image" Target="../media/image117.png"/><Relationship Id="rId26" Type="http://schemas.openxmlformats.org/officeDocument/2006/relationships/image" Target="../media/image125.png"/><Relationship Id="rId39" Type="http://schemas.openxmlformats.org/officeDocument/2006/relationships/image" Target="../media/image138.svg"/><Relationship Id="rId21" Type="http://schemas.openxmlformats.org/officeDocument/2006/relationships/image" Target="../media/image120.svg"/><Relationship Id="rId34" Type="http://schemas.openxmlformats.org/officeDocument/2006/relationships/image" Target="../media/image133.png"/><Relationship Id="rId7" Type="http://schemas.openxmlformats.org/officeDocument/2006/relationships/image" Target="../media/image106.svg"/><Relationship Id="rId2" Type="http://schemas.openxmlformats.org/officeDocument/2006/relationships/image" Target="../media/image101.png"/><Relationship Id="rId16" Type="http://schemas.openxmlformats.org/officeDocument/2006/relationships/image" Target="../media/image115.png"/><Relationship Id="rId20" Type="http://schemas.openxmlformats.org/officeDocument/2006/relationships/image" Target="../media/image119.png"/><Relationship Id="rId29" Type="http://schemas.openxmlformats.org/officeDocument/2006/relationships/image" Target="../media/image128.svg"/><Relationship Id="rId41" Type="http://schemas.openxmlformats.org/officeDocument/2006/relationships/image" Target="../media/image140.svg"/><Relationship Id="rId1" Type="http://schemas.openxmlformats.org/officeDocument/2006/relationships/slideMaster" Target="../slideMasters/slideMaster7.xml"/><Relationship Id="rId6" Type="http://schemas.openxmlformats.org/officeDocument/2006/relationships/image" Target="../media/image105.png"/><Relationship Id="rId11" Type="http://schemas.openxmlformats.org/officeDocument/2006/relationships/image" Target="../media/image110.svg"/><Relationship Id="rId24" Type="http://schemas.openxmlformats.org/officeDocument/2006/relationships/image" Target="../media/image123.png"/><Relationship Id="rId32" Type="http://schemas.openxmlformats.org/officeDocument/2006/relationships/image" Target="../media/image131.png"/><Relationship Id="rId37" Type="http://schemas.openxmlformats.org/officeDocument/2006/relationships/image" Target="../media/image136.svg"/><Relationship Id="rId40" Type="http://schemas.openxmlformats.org/officeDocument/2006/relationships/image" Target="../media/image139.png"/><Relationship Id="rId5" Type="http://schemas.openxmlformats.org/officeDocument/2006/relationships/image" Target="../media/image104.svg"/><Relationship Id="rId15" Type="http://schemas.openxmlformats.org/officeDocument/2006/relationships/image" Target="../media/image114.svg"/><Relationship Id="rId23" Type="http://schemas.openxmlformats.org/officeDocument/2006/relationships/image" Target="../media/image122.svg"/><Relationship Id="rId28" Type="http://schemas.openxmlformats.org/officeDocument/2006/relationships/image" Target="../media/image127.png"/><Relationship Id="rId36" Type="http://schemas.openxmlformats.org/officeDocument/2006/relationships/image" Target="../media/image135.png"/><Relationship Id="rId10" Type="http://schemas.openxmlformats.org/officeDocument/2006/relationships/image" Target="../media/image109.png"/><Relationship Id="rId19" Type="http://schemas.openxmlformats.org/officeDocument/2006/relationships/image" Target="../media/image118.svg"/><Relationship Id="rId31" Type="http://schemas.openxmlformats.org/officeDocument/2006/relationships/image" Target="../media/image130.svg"/><Relationship Id="rId4" Type="http://schemas.openxmlformats.org/officeDocument/2006/relationships/image" Target="../media/image103.png"/><Relationship Id="rId9" Type="http://schemas.openxmlformats.org/officeDocument/2006/relationships/image" Target="../media/image108.svg"/><Relationship Id="rId14" Type="http://schemas.openxmlformats.org/officeDocument/2006/relationships/image" Target="../media/image113.png"/><Relationship Id="rId22" Type="http://schemas.openxmlformats.org/officeDocument/2006/relationships/image" Target="../media/image121.png"/><Relationship Id="rId27" Type="http://schemas.openxmlformats.org/officeDocument/2006/relationships/image" Target="../media/image126.svg"/><Relationship Id="rId30" Type="http://schemas.openxmlformats.org/officeDocument/2006/relationships/image" Target="../media/image129.png"/><Relationship Id="rId35" Type="http://schemas.openxmlformats.org/officeDocument/2006/relationships/image" Target="../media/image134.svg"/><Relationship Id="rId8" Type="http://schemas.openxmlformats.org/officeDocument/2006/relationships/image" Target="../media/image107.png"/><Relationship Id="rId3" Type="http://schemas.openxmlformats.org/officeDocument/2006/relationships/image" Target="../media/image102.svg"/><Relationship Id="rId12" Type="http://schemas.openxmlformats.org/officeDocument/2006/relationships/image" Target="../media/image111.png"/><Relationship Id="rId17" Type="http://schemas.openxmlformats.org/officeDocument/2006/relationships/image" Target="../media/image116.svg"/><Relationship Id="rId25" Type="http://schemas.openxmlformats.org/officeDocument/2006/relationships/image" Target="../media/image124.svg"/><Relationship Id="rId33" Type="http://schemas.openxmlformats.org/officeDocument/2006/relationships/image" Target="../media/image132.svg"/><Relationship Id="rId38" Type="http://schemas.openxmlformats.org/officeDocument/2006/relationships/image" Target="../media/image137.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ääotsikko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8" name="Picture 7">
            <a:extLst>
              <a:ext uri="{FF2B5EF4-FFF2-40B4-BE49-F238E27FC236}">
                <a16:creationId xmlns:a16="http://schemas.microsoft.com/office/drawing/2014/main" id="{2A7D8F48-80E4-A765-F4AF-77C6CCE8DA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060"/>
            <a:ext cx="3645475" cy="3089974"/>
          </a:xfrm>
          <a:prstGeom prst="rect">
            <a:avLst/>
          </a:prstGeom>
        </p:spPr>
      </p:pic>
      <p:pic>
        <p:nvPicPr>
          <p:cNvPr id="13" name="Picture 12">
            <a:extLst>
              <a:ext uri="{FF2B5EF4-FFF2-40B4-BE49-F238E27FC236}">
                <a16:creationId xmlns:a16="http://schemas.microsoft.com/office/drawing/2014/main" id="{9B3CA8BA-29E9-1090-9CBE-5A15B6E599BE}"/>
              </a:ext>
            </a:extLst>
          </p:cNvPr>
          <p:cNvPicPr>
            <a:picLocks noChangeAspect="1"/>
          </p:cNvPicPr>
          <p:nvPr userDrawn="1"/>
        </p:nvPicPr>
        <p:blipFill>
          <a:blip r:embed="rId3"/>
          <a:stretch>
            <a:fillRect/>
          </a:stretch>
        </p:blipFill>
        <p:spPr>
          <a:xfrm>
            <a:off x="144395" y="6057899"/>
            <a:ext cx="3153982" cy="678275"/>
          </a:xfrm>
          <a:prstGeom prst="rect">
            <a:avLst/>
          </a:prstGeom>
        </p:spPr>
      </p:pic>
    </p:spTree>
    <p:extLst>
      <p:ext uri="{BB962C8B-B14F-4D97-AF65-F5344CB8AC3E}">
        <p14:creationId xmlns:p14="http://schemas.microsoft.com/office/powerpoint/2010/main" val="120630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Otsikko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974-F3A3-AA28-578C-E88E992F8FCE}"/>
              </a:ext>
            </a:extLst>
          </p:cNvPr>
          <p:cNvSpPr>
            <a:spLocks noGrp="1"/>
          </p:cNvSpPr>
          <p:nvPr>
            <p:ph type="title" hasCustomPrompt="1"/>
          </p:nvPr>
        </p:nvSpPr>
        <p:spPr/>
        <p:txBody>
          <a:bodyPr/>
          <a:lstStyle/>
          <a:p>
            <a:r>
              <a:rPr lang="en-GB" dirty="0" err="1"/>
              <a:t>Otsikko</a:t>
            </a:r>
            <a:r>
              <a:rPr lang="en-GB" dirty="0"/>
              <a:t> 44 </a:t>
            </a:r>
            <a:r>
              <a:rPr lang="en-GB" dirty="0" err="1"/>
              <a:t>pt</a:t>
            </a:r>
            <a:endParaRPr lang="fi-FI" dirty="0"/>
          </a:p>
        </p:txBody>
      </p:sp>
      <p:sp>
        <p:nvSpPr>
          <p:cNvPr id="3" name="Date Placeholder 2">
            <a:extLst>
              <a:ext uri="{FF2B5EF4-FFF2-40B4-BE49-F238E27FC236}">
                <a16:creationId xmlns:a16="http://schemas.microsoft.com/office/drawing/2014/main" id="{827F12E1-C23C-F2BF-89C3-3E2FCC8A969A}"/>
              </a:ext>
            </a:extLst>
          </p:cNvPr>
          <p:cNvSpPr>
            <a:spLocks noGrp="1"/>
          </p:cNvSpPr>
          <p:nvPr>
            <p:ph type="dt" sz="half" idx="10"/>
          </p:nvPr>
        </p:nvSpPr>
        <p:spPr/>
        <p:txBody>
          <a:bodyPr/>
          <a:lstStyle/>
          <a:p>
            <a:fld id="{BFF9CC9D-1824-4E5D-BFD2-BACC0B925AC6}" type="datetime1">
              <a:rPr lang="fi-FI" smtClean="0"/>
              <a:t>11.12.2025</a:t>
            </a:fld>
            <a:endParaRPr lang="fi-FI"/>
          </a:p>
        </p:txBody>
      </p:sp>
      <p:sp>
        <p:nvSpPr>
          <p:cNvPr id="5" name="Slide Number Placeholder 4">
            <a:extLst>
              <a:ext uri="{FF2B5EF4-FFF2-40B4-BE49-F238E27FC236}">
                <a16:creationId xmlns:a16="http://schemas.microsoft.com/office/drawing/2014/main" id="{88BE5749-5EB2-9037-9EE8-37A3F0DA35BE}"/>
              </a:ext>
            </a:extLst>
          </p:cNvPr>
          <p:cNvSpPr>
            <a:spLocks noGrp="1"/>
          </p:cNvSpPr>
          <p:nvPr>
            <p:ph type="sldNum" sz="quarter" idx="12"/>
          </p:nvPr>
        </p:nvSpPr>
        <p:spPr/>
        <p:txBody>
          <a:bodyPr/>
          <a:lstStyle/>
          <a:p>
            <a:fld id="{6FF9B090-397C-D745-B26D-388A8603260D}" type="slidenum">
              <a:rPr lang="fi-FI" smtClean="0"/>
              <a:t>‹#›</a:t>
            </a:fld>
            <a:endParaRPr lang="fi-FI"/>
          </a:p>
        </p:txBody>
      </p:sp>
      <p:pic>
        <p:nvPicPr>
          <p:cNvPr id="10" name="Picture 9">
            <a:extLst>
              <a:ext uri="{FF2B5EF4-FFF2-40B4-BE49-F238E27FC236}">
                <a16:creationId xmlns:a16="http://schemas.microsoft.com/office/drawing/2014/main" id="{63AF51BF-8436-ED13-927D-993DD2CDB6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7" y="531008"/>
            <a:ext cx="730292" cy="619009"/>
          </a:xfrm>
          <a:prstGeom prst="rect">
            <a:avLst/>
          </a:prstGeom>
        </p:spPr>
      </p:pic>
    </p:spTree>
    <p:extLst>
      <p:ext uri="{BB962C8B-B14F-4D97-AF65-F5344CB8AC3E}">
        <p14:creationId xmlns:p14="http://schemas.microsoft.com/office/powerpoint/2010/main" val="930185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ko, sisältö ja media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549965" y="535510"/>
            <a:ext cx="4168800" cy="1542819"/>
          </a:xfrm>
        </p:spPr>
        <p:txBody>
          <a:bodyPr anchor="b"/>
          <a:lstStyle>
            <a:lvl1pPr>
              <a:defRPr sz="3200"/>
            </a:lvl1pPr>
          </a:lstStyle>
          <a:p>
            <a:r>
              <a:rPr lang="en-GB" dirty="0" err="1"/>
              <a:t>Otsikko</a:t>
            </a:r>
            <a:r>
              <a:rPr lang="en-GB" dirty="0"/>
              <a:t> 32 </a:t>
            </a:r>
            <a:r>
              <a:rPr lang="en-GB" dirty="0" err="1"/>
              <a:t>pt</a:t>
            </a:r>
            <a:endParaRPr lang="fi-FI" dirty="0"/>
          </a:p>
        </p:txBody>
      </p:sp>
      <p:sp>
        <p:nvSpPr>
          <p:cNvPr id="3" name="Content Placeholder 2">
            <a:extLst>
              <a:ext uri="{FF2B5EF4-FFF2-40B4-BE49-F238E27FC236}">
                <a16:creationId xmlns:a16="http://schemas.microsoft.com/office/drawing/2014/main" id="{21621358-7E6C-198B-1435-CD75CCB74252}"/>
              </a:ext>
            </a:extLst>
          </p:cNvPr>
          <p:cNvSpPr>
            <a:spLocks noGrp="1"/>
          </p:cNvSpPr>
          <p:nvPr>
            <p:ph idx="1" hasCustomPrompt="1"/>
          </p:nvPr>
        </p:nvSpPr>
        <p:spPr>
          <a:xfrm>
            <a:off x="4895165" y="535510"/>
            <a:ext cx="5914800" cy="5495107"/>
          </a:xfrm>
        </p:spPr>
        <p:txBody>
          <a:bodyPr anchor="ctr"/>
          <a:lstStyle>
            <a:lvl1pPr marL="0" indent="0" algn="ct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err="1"/>
              <a:t>Tila</a:t>
            </a:r>
            <a:r>
              <a:rPr lang="en-GB" dirty="0"/>
              <a:t> </a:t>
            </a:r>
            <a:r>
              <a:rPr lang="en-GB" dirty="0" err="1"/>
              <a:t>taulukolle</a:t>
            </a:r>
            <a:r>
              <a:rPr lang="en-GB" dirty="0"/>
              <a:t>, </a:t>
            </a:r>
            <a:r>
              <a:rPr lang="en-GB" dirty="0" err="1"/>
              <a:t>graafille</a:t>
            </a:r>
            <a:r>
              <a:rPr lang="en-GB" dirty="0"/>
              <a:t>, </a:t>
            </a:r>
            <a:br>
              <a:rPr lang="en-GB" dirty="0"/>
            </a:br>
            <a:r>
              <a:rPr lang="en-GB" dirty="0" err="1"/>
              <a:t>kuvalle</a:t>
            </a:r>
            <a:r>
              <a:rPr lang="en-GB" dirty="0"/>
              <a:t> tai </a:t>
            </a:r>
            <a:r>
              <a:rPr lang="en-GB" dirty="0" err="1"/>
              <a:t>videolle</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549965" y="2235850"/>
            <a:ext cx="4168800" cy="3773064"/>
          </a:xfrm>
        </p:spPr>
        <p:txBody>
          <a:bodyPr>
            <a:normAutofit/>
          </a:bodyPr>
          <a:lstStyle>
            <a:lvl1pPr marL="285750" indent="-285750">
              <a:buFont typeface="Arial" panose="020B0604020202020204" pitchFamily="34" charset="0"/>
              <a:buChar char="•"/>
              <a:defRPr sz="2400"/>
            </a:lvl1pPr>
            <a:lvl2pPr marL="742950" indent="-285750">
              <a:buFont typeface="Arial" panose="020B0604020202020204" pitchFamily="34" charset="0"/>
              <a:buChar char="•"/>
              <a:defRPr sz="2000"/>
            </a:lvl2pPr>
            <a:lvl3pPr marL="1085850" indent="-171450">
              <a:buFont typeface="Arial" panose="020B0604020202020204" pitchFamily="34" charset="0"/>
              <a:buChar char="•"/>
              <a:defRPr sz="1800"/>
            </a:lvl3pPr>
            <a:lvl4pPr marL="1543050" indent="-171450">
              <a:buFont typeface="Arial" panose="020B0604020202020204" pitchFamily="34" charset="0"/>
              <a:buChar char="•"/>
              <a:defRPr sz="1600"/>
            </a:lvl4pPr>
            <a:lvl5pPr marL="2000250" indent="-171450">
              <a:buFont typeface="Arial" panose="020B0604020202020204" pitchFamily="34" charset="0"/>
              <a:buChar char="•"/>
              <a:defRPr sz="16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5" name="Date Placeholder 4">
            <a:extLst>
              <a:ext uri="{FF2B5EF4-FFF2-40B4-BE49-F238E27FC236}">
                <a16:creationId xmlns:a16="http://schemas.microsoft.com/office/drawing/2014/main" id="{7F479992-5258-FE36-934D-C9DB69AF6E7A}"/>
              </a:ext>
            </a:extLst>
          </p:cNvPr>
          <p:cNvSpPr>
            <a:spLocks noGrp="1"/>
          </p:cNvSpPr>
          <p:nvPr>
            <p:ph type="dt" sz="half" idx="10"/>
          </p:nvPr>
        </p:nvSpPr>
        <p:spPr/>
        <p:txBody>
          <a:bodyPr/>
          <a:lstStyle/>
          <a:p>
            <a:fld id="{EDC49318-4171-4DE6-9936-BBD4344FB360}" type="datetime1">
              <a:rPr lang="fi-FI" smtClean="0"/>
              <a:t>11.12.2025</a:t>
            </a:fld>
            <a:endParaRPr lang="fi-FI"/>
          </a:p>
        </p:txBody>
      </p:sp>
      <p:sp>
        <p:nvSpPr>
          <p:cNvPr id="7" name="Slide Number Placeholder 6">
            <a:extLst>
              <a:ext uri="{FF2B5EF4-FFF2-40B4-BE49-F238E27FC236}">
                <a16:creationId xmlns:a16="http://schemas.microsoft.com/office/drawing/2014/main" id="{6A57243D-E47C-20CA-1BF5-76A83AB52E0C}"/>
              </a:ext>
            </a:extLst>
          </p:cNvPr>
          <p:cNvSpPr>
            <a:spLocks noGrp="1"/>
          </p:cNvSpPr>
          <p:nvPr>
            <p:ph type="sldNum" sz="quarter" idx="12"/>
          </p:nvPr>
        </p:nvSpPr>
        <p:spPr/>
        <p:txBody>
          <a:bodyPr/>
          <a:lstStyle/>
          <a:p>
            <a:fld id="{6FF9B090-397C-D745-B26D-388A8603260D}" type="slidenum">
              <a:rPr lang="fi-FI" smtClean="0"/>
              <a:t>‹#›</a:t>
            </a:fld>
            <a:endParaRPr lang="fi-FI"/>
          </a:p>
        </p:txBody>
      </p:sp>
      <p:pic>
        <p:nvPicPr>
          <p:cNvPr id="17" name="Picture 16">
            <a:extLst>
              <a:ext uri="{FF2B5EF4-FFF2-40B4-BE49-F238E27FC236}">
                <a16:creationId xmlns:a16="http://schemas.microsoft.com/office/drawing/2014/main" id="{810AE0C6-395A-88FB-ADCA-F29353B3FB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7" y="531008"/>
            <a:ext cx="730292" cy="619009"/>
          </a:xfrm>
          <a:prstGeom prst="rect">
            <a:avLst/>
          </a:prstGeom>
        </p:spPr>
      </p:pic>
    </p:spTree>
    <p:extLst>
      <p:ext uri="{BB962C8B-B14F-4D97-AF65-F5344CB8AC3E}">
        <p14:creationId xmlns:p14="http://schemas.microsoft.com/office/powerpoint/2010/main" val="2415057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sikko, sisältö ja media 2 valkoine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21358-7E6C-198B-1435-CD75CCB74252}"/>
              </a:ext>
            </a:extLst>
          </p:cNvPr>
          <p:cNvSpPr>
            <a:spLocks noGrp="1"/>
          </p:cNvSpPr>
          <p:nvPr>
            <p:ph idx="1" hasCustomPrompt="1"/>
          </p:nvPr>
        </p:nvSpPr>
        <p:spPr>
          <a:xfrm>
            <a:off x="549965" y="535510"/>
            <a:ext cx="5914800" cy="5495107"/>
          </a:xfrm>
        </p:spPr>
        <p:txBody>
          <a:bodyPr anchor="ctr"/>
          <a:lstStyle>
            <a:lvl1pPr marL="0" indent="0" algn="ct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err="1"/>
              <a:t>Tila</a:t>
            </a:r>
            <a:r>
              <a:rPr lang="en-GB" dirty="0"/>
              <a:t> </a:t>
            </a:r>
            <a:r>
              <a:rPr lang="en-GB" dirty="0" err="1"/>
              <a:t>taulukolle</a:t>
            </a:r>
            <a:r>
              <a:rPr lang="en-GB" dirty="0"/>
              <a:t>, </a:t>
            </a:r>
            <a:r>
              <a:rPr lang="en-GB" dirty="0" err="1"/>
              <a:t>graafille</a:t>
            </a:r>
            <a:r>
              <a:rPr lang="en-GB" dirty="0"/>
              <a:t>, </a:t>
            </a:r>
            <a:br>
              <a:rPr lang="en-GB" dirty="0"/>
            </a:br>
            <a:r>
              <a:rPr lang="en-GB" dirty="0" err="1"/>
              <a:t>kuvalle</a:t>
            </a:r>
            <a:r>
              <a:rPr lang="en-GB" dirty="0"/>
              <a:t> tai </a:t>
            </a:r>
            <a:r>
              <a:rPr lang="en-GB" dirty="0" err="1"/>
              <a:t>videolle</a:t>
            </a:r>
            <a:endParaRPr lang="fi-FI" dirty="0"/>
          </a:p>
        </p:txBody>
      </p:sp>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6641165" y="535510"/>
            <a:ext cx="4168800" cy="1542819"/>
          </a:xfrm>
        </p:spPr>
        <p:txBody>
          <a:bodyPr anchor="b"/>
          <a:lstStyle>
            <a:lvl1pPr>
              <a:defRPr sz="3200"/>
            </a:lvl1pPr>
          </a:lstStyle>
          <a:p>
            <a:r>
              <a:rPr lang="en-GB" dirty="0" err="1"/>
              <a:t>Otsikko</a:t>
            </a:r>
            <a:r>
              <a:rPr lang="en-GB" dirty="0"/>
              <a:t> 32 </a:t>
            </a:r>
            <a:r>
              <a:rPr lang="en-GB" dirty="0" err="1"/>
              <a:t>pt</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6641165" y="2235850"/>
            <a:ext cx="4168800" cy="3773064"/>
          </a:xfrm>
        </p:spPr>
        <p:txBody>
          <a:bodyPr>
            <a:normAutofit/>
          </a:bodyPr>
          <a:lstStyle>
            <a:lvl1pPr marL="285750" indent="-285750">
              <a:buFont typeface="Arial" panose="020B0604020202020204" pitchFamily="34" charset="0"/>
              <a:buChar char="•"/>
              <a:defRPr sz="2400"/>
            </a:lvl1pPr>
            <a:lvl2pPr marL="742950" indent="-285750">
              <a:buFont typeface="Arial" panose="020B0604020202020204" pitchFamily="34" charset="0"/>
              <a:buChar char="•"/>
              <a:defRPr sz="2000"/>
            </a:lvl2pPr>
            <a:lvl3pPr marL="1085850" indent="-171450">
              <a:buFont typeface="Arial" panose="020B0604020202020204" pitchFamily="34" charset="0"/>
              <a:buChar char="•"/>
              <a:defRPr sz="1800"/>
            </a:lvl3pPr>
            <a:lvl4pPr marL="1543050" indent="-171450">
              <a:buFont typeface="Arial" panose="020B0604020202020204" pitchFamily="34" charset="0"/>
              <a:buChar char="•"/>
              <a:defRPr sz="1600"/>
            </a:lvl4pPr>
            <a:lvl5pPr marL="2000250" indent="-171450">
              <a:buFont typeface="Arial" panose="020B0604020202020204" pitchFamily="34" charset="0"/>
              <a:buChar char="•"/>
              <a:defRPr sz="16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a:p>
            <a:pPr lvl="0"/>
            <a:endParaRPr lang="fi-FI" dirty="0"/>
          </a:p>
        </p:txBody>
      </p:sp>
      <p:sp>
        <p:nvSpPr>
          <p:cNvPr id="5" name="Date Placeholder 4">
            <a:extLst>
              <a:ext uri="{FF2B5EF4-FFF2-40B4-BE49-F238E27FC236}">
                <a16:creationId xmlns:a16="http://schemas.microsoft.com/office/drawing/2014/main" id="{7F479992-5258-FE36-934D-C9DB69AF6E7A}"/>
              </a:ext>
            </a:extLst>
          </p:cNvPr>
          <p:cNvSpPr>
            <a:spLocks noGrp="1"/>
          </p:cNvSpPr>
          <p:nvPr>
            <p:ph type="dt" sz="half" idx="10"/>
          </p:nvPr>
        </p:nvSpPr>
        <p:spPr/>
        <p:txBody>
          <a:bodyPr/>
          <a:lstStyle/>
          <a:p>
            <a:fld id="{4BC3B2FD-0562-4C8E-8E95-BF8F3606D034}" type="datetime1">
              <a:rPr lang="fi-FI" smtClean="0"/>
              <a:t>11.12.2025</a:t>
            </a:fld>
            <a:endParaRPr lang="fi-FI"/>
          </a:p>
        </p:txBody>
      </p:sp>
      <p:sp>
        <p:nvSpPr>
          <p:cNvPr id="7" name="Slide Number Placeholder 6">
            <a:extLst>
              <a:ext uri="{FF2B5EF4-FFF2-40B4-BE49-F238E27FC236}">
                <a16:creationId xmlns:a16="http://schemas.microsoft.com/office/drawing/2014/main" id="{6A57243D-E47C-20CA-1BF5-76A83AB52E0C}"/>
              </a:ext>
            </a:extLst>
          </p:cNvPr>
          <p:cNvSpPr>
            <a:spLocks noGrp="1"/>
          </p:cNvSpPr>
          <p:nvPr>
            <p:ph type="sldNum" sz="quarter" idx="12"/>
          </p:nvPr>
        </p:nvSpPr>
        <p:spPr/>
        <p:txBody>
          <a:bodyPr/>
          <a:lstStyle/>
          <a:p>
            <a:fld id="{6FF9B090-397C-D745-B26D-388A8603260D}" type="slidenum">
              <a:rPr lang="fi-FI" smtClean="0"/>
              <a:t>‹#›</a:t>
            </a:fld>
            <a:endParaRPr lang="fi-FI"/>
          </a:p>
        </p:txBody>
      </p:sp>
      <p:pic>
        <p:nvPicPr>
          <p:cNvPr id="17" name="Picture 16">
            <a:extLst>
              <a:ext uri="{FF2B5EF4-FFF2-40B4-BE49-F238E27FC236}">
                <a16:creationId xmlns:a16="http://schemas.microsoft.com/office/drawing/2014/main" id="{810AE0C6-395A-88FB-ADCA-F29353B3FB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7" y="531008"/>
            <a:ext cx="730292" cy="619009"/>
          </a:xfrm>
          <a:prstGeom prst="rect">
            <a:avLst/>
          </a:prstGeom>
        </p:spPr>
      </p:pic>
    </p:spTree>
    <p:extLst>
      <p:ext uri="{BB962C8B-B14F-4D97-AF65-F5344CB8AC3E}">
        <p14:creationId xmlns:p14="http://schemas.microsoft.com/office/powerpoint/2010/main" val="107399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sisältö ja kuva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549965" y="535510"/>
            <a:ext cx="5432400" cy="1542819"/>
          </a:xfrm>
        </p:spPr>
        <p:txBody>
          <a:bodyPr anchor="b"/>
          <a:lstStyle>
            <a:lvl1pPr>
              <a:defRPr sz="3200"/>
            </a:lvl1pPr>
          </a:lstStyle>
          <a:p>
            <a:r>
              <a:rPr lang="en-GB" dirty="0" err="1"/>
              <a:t>Otsikko</a:t>
            </a:r>
            <a:r>
              <a:rPr lang="en-GB" dirty="0"/>
              <a:t> 32 </a:t>
            </a:r>
            <a:r>
              <a:rPr lang="en-GB" dirty="0" err="1"/>
              <a:t>pt</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549965" y="2235850"/>
            <a:ext cx="5432400" cy="3773064"/>
          </a:xfrm>
        </p:spPr>
        <p:txBody>
          <a:bodyPr>
            <a:normAutofit/>
          </a:bodyPr>
          <a:lstStyle>
            <a:lvl1pPr marL="285750" indent="-285750">
              <a:buFont typeface="Arial" panose="020B0604020202020204" pitchFamily="34" charset="0"/>
              <a:buChar char="•"/>
              <a:defRPr sz="2400"/>
            </a:lvl1pPr>
            <a:lvl2pPr marL="742950" indent="-285750">
              <a:buFont typeface="Arial" panose="020B0604020202020204" pitchFamily="34" charset="0"/>
              <a:buChar char="•"/>
              <a:defRPr sz="2000"/>
            </a:lvl2pPr>
            <a:lvl3pPr marL="1085850" indent="-171450">
              <a:buFont typeface="Arial" panose="020B0604020202020204" pitchFamily="34" charset="0"/>
              <a:buChar char="•"/>
              <a:defRPr sz="1800"/>
            </a:lvl3pPr>
            <a:lvl4pPr marL="1543050" indent="-171450">
              <a:buFont typeface="Arial" panose="020B0604020202020204" pitchFamily="34" charset="0"/>
              <a:buChar char="•"/>
              <a:defRPr sz="1600"/>
            </a:lvl4pPr>
            <a:lvl5pPr marL="2000250" indent="-171450">
              <a:buFont typeface="Arial" panose="020B0604020202020204" pitchFamily="34" charset="0"/>
              <a:buChar char="•"/>
              <a:defRPr sz="16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8" name="Picture Placeholder 10">
            <a:extLst>
              <a:ext uri="{FF2B5EF4-FFF2-40B4-BE49-F238E27FC236}">
                <a16:creationId xmlns:a16="http://schemas.microsoft.com/office/drawing/2014/main" id="{FCC8D104-7F84-C888-147D-E9BA71D739F6}"/>
              </a:ext>
            </a:extLst>
          </p:cNvPr>
          <p:cNvSpPr>
            <a:spLocks noGrp="1"/>
          </p:cNvSpPr>
          <p:nvPr>
            <p:ph type="pic" sz="quarter" idx="10" hasCustomPrompt="1"/>
          </p:nvPr>
        </p:nvSpPr>
        <p:spPr>
          <a:xfrm>
            <a:off x="6361113" y="0"/>
            <a:ext cx="5830887" cy="6858000"/>
          </a:xfrm>
        </p:spPr>
        <p:txBody>
          <a:bodyPr anchor="ctr"/>
          <a:lstStyle>
            <a:lvl1pPr marL="0" indent="0" algn="ctr">
              <a:buNone/>
              <a:defRPr>
                <a:solidFill>
                  <a:schemeClr val="tx1"/>
                </a:solidFill>
              </a:defRPr>
            </a:lvl1pPr>
          </a:lstStyle>
          <a:p>
            <a:r>
              <a:rPr lang="fi-FI" dirty="0"/>
              <a:t>Kuva</a:t>
            </a:r>
          </a:p>
        </p:txBody>
      </p:sp>
    </p:spTree>
    <p:extLst>
      <p:ext uri="{BB962C8B-B14F-4D97-AF65-F5344CB8AC3E}">
        <p14:creationId xmlns:p14="http://schemas.microsoft.com/office/powerpoint/2010/main" val="1344071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co">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B82F323-2EDB-A073-28D6-F8A13D5A0176}"/>
              </a:ext>
            </a:extLst>
          </p:cNvPr>
          <p:cNvSpPr>
            <a:spLocks noGrp="1" noRot="1" noMove="1" noResize="1" noEditPoints="1" noAdjustHandles="1" noChangeArrowheads="1" noChangeShapeType="1"/>
          </p:cNvSpPr>
          <p:nvPr userDrawn="1"/>
        </p:nvSpPr>
        <p:spPr>
          <a:xfrm>
            <a:off x="172720" y="6045200"/>
            <a:ext cx="3230880" cy="7010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718914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Otsikko ja 1 sisältö tummansinin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D8009-9C9D-BC20-E19F-6BBFBFF17DF9}"/>
              </a:ext>
            </a:extLst>
          </p:cNvPr>
          <p:cNvSpPr>
            <a:spLocks noGrp="1"/>
          </p:cNvSpPr>
          <p:nvPr>
            <p:ph type="title" hasCustomPrompt="1"/>
          </p:nvPr>
        </p:nvSpPr>
        <p:spPr/>
        <p:txBody>
          <a:bodyPr/>
          <a:lstStyle>
            <a:lvl1pPr>
              <a:defRPr>
                <a:solidFill>
                  <a:schemeClr val="bg2"/>
                </a:solidFill>
              </a:defRPr>
            </a:lvl1pPr>
          </a:lstStyle>
          <a:p>
            <a:r>
              <a:rPr lang="en-GB" dirty="0" err="1"/>
              <a:t>Otsikko</a:t>
            </a:r>
            <a:r>
              <a:rPr lang="en-GB" dirty="0"/>
              <a:t> 44 </a:t>
            </a:r>
            <a:r>
              <a:rPr lang="en-GB" dirty="0" err="1"/>
              <a:t>pt</a:t>
            </a:r>
            <a:endParaRPr lang="fi-FI" dirty="0"/>
          </a:p>
        </p:txBody>
      </p:sp>
      <p:sp>
        <p:nvSpPr>
          <p:cNvPr id="3" name="Content Placeholder 2">
            <a:extLst>
              <a:ext uri="{FF2B5EF4-FFF2-40B4-BE49-F238E27FC236}">
                <a16:creationId xmlns:a16="http://schemas.microsoft.com/office/drawing/2014/main" id="{F8685810-6893-B421-9E24-5070E0BA23B9}"/>
              </a:ext>
            </a:extLst>
          </p:cNvPr>
          <p:cNvSpPr>
            <a:spLocks noGrp="1"/>
          </p:cNvSpPr>
          <p:nvPr>
            <p:ph idx="1"/>
          </p:nvPr>
        </p:nvSpPr>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Click to edit Master text styles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Second level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Third level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Fourth level</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Fifth level</a:t>
            </a:r>
            <a:endParaRPr kumimoji="0" lang="fi-FI"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p:txBody>
      </p:sp>
      <p:sp>
        <p:nvSpPr>
          <p:cNvPr id="4" name="Date Placeholder 3">
            <a:extLst>
              <a:ext uri="{FF2B5EF4-FFF2-40B4-BE49-F238E27FC236}">
                <a16:creationId xmlns:a16="http://schemas.microsoft.com/office/drawing/2014/main" id="{960EE75F-E69C-1BB7-BD19-66FB90E85003}"/>
              </a:ext>
            </a:extLst>
          </p:cNvPr>
          <p:cNvSpPr>
            <a:spLocks noGrp="1"/>
          </p:cNvSpPr>
          <p:nvPr>
            <p:ph type="dt" sz="half" idx="10"/>
          </p:nvPr>
        </p:nvSpPr>
        <p:spPr/>
        <p:txBody>
          <a:bodyPr/>
          <a:lstStyle>
            <a:lvl1pPr>
              <a:defRPr>
                <a:solidFill>
                  <a:schemeClr val="bg2"/>
                </a:solidFill>
              </a:defRPr>
            </a:lvl1pPr>
          </a:lstStyle>
          <a:p>
            <a:fld id="{252C7BEF-F06E-4959-BC5A-880D2579D10D}" type="datetime1">
              <a:rPr lang="fi-FI" smtClean="0"/>
              <a:t>11.12.2025</a:t>
            </a:fld>
            <a:endParaRPr lang="fi-FI"/>
          </a:p>
        </p:txBody>
      </p:sp>
      <p:sp>
        <p:nvSpPr>
          <p:cNvPr id="6" name="Slide Number Placeholder 5">
            <a:extLst>
              <a:ext uri="{FF2B5EF4-FFF2-40B4-BE49-F238E27FC236}">
                <a16:creationId xmlns:a16="http://schemas.microsoft.com/office/drawing/2014/main" id="{CF019949-D649-D43F-8908-A18051B04203}"/>
              </a:ext>
            </a:extLst>
          </p:cNvPr>
          <p:cNvSpPr>
            <a:spLocks noGrp="1"/>
          </p:cNvSpPr>
          <p:nvPr>
            <p:ph type="sldNum" sz="quarter" idx="12"/>
          </p:nvPr>
        </p:nvSpPr>
        <p:spPr/>
        <p:txBody>
          <a:bodyPr/>
          <a:lstStyle>
            <a:lvl1pPr>
              <a:defRPr>
                <a:solidFill>
                  <a:schemeClr val="bg2"/>
                </a:solidFill>
              </a:defRPr>
            </a:lvl1pPr>
          </a:lstStyle>
          <a:p>
            <a:fld id="{6FF9B090-397C-D745-B26D-388A8603260D}" type="slidenum">
              <a:rPr lang="fi-FI" smtClean="0"/>
              <a:pPr/>
              <a:t>‹#›</a:t>
            </a:fld>
            <a:endParaRPr lang="fi-FI"/>
          </a:p>
        </p:txBody>
      </p:sp>
      <p:pic>
        <p:nvPicPr>
          <p:cNvPr id="8" name="Picture 7" descr="A picture containing building, clipart&#10;&#10;Description automatically generated">
            <a:extLst>
              <a:ext uri="{FF2B5EF4-FFF2-40B4-BE49-F238E27FC236}">
                <a16:creationId xmlns:a16="http://schemas.microsoft.com/office/drawing/2014/main" id="{F639812E-B5D7-79B2-772B-55C15A42A2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Tree>
    <p:extLst>
      <p:ext uri="{BB962C8B-B14F-4D97-AF65-F5344CB8AC3E}">
        <p14:creationId xmlns:p14="http://schemas.microsoft.com/office/powerpoint/2010/main" val="955227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tsikko ja 2 sisältöä tummansinin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768C3-6EB9-6743-AC88-831836BB3148}"/>
              </a:ext>
            </a:extLst>
          </p:cNvPr>
          <p:cNvSpPr>
            <a:spLocks noGrp="1"/>
          </p:cNvSpPr>
          <p:nvPr>
            <p:ph type="title" hasCustomPrompt="1"/>
          </p:nvPr>
        </p:nvSpPr>
        <p:spPr>
          <a:xfrm>
            <a:off x="549965" y="535510"/>
            <a:ext cx="10260000" cy="1325563"/>
          </a:xfrm>
        </p:spPr>
        <p:txBody>
          <a:bodyPr/>
          <a:lstStyle>
            <a:lvl1pPr>
              <a:defRPr>
                <a:solidFill>
                  <a:schemeClr val="bg2"/>
                </a:solidFill>
              </a:defRPr>
            </a:lvl1pPr>
          </a:lstStyle>
          <a:p>
            <a:r>
              <a:rPr lang="en-GB" dirty="0" err="1"/>
              <a:t>Otsikko</a:t>
            </a:r>
            <a:r>
              <a:rPr lang="en-GB" dirty="0"/>
              <a:t> 44 </a:t>
            </a:r>
            <a:r>
              <a:rPr lang="en-GB" dirty="0" err="1"/>
              <a:t>pt</a:t>
            </a:r>
            <a:endParaRPr lang="fi-FI" dirty="0"/>
          </a:p>
        </p:txBody>
      </p:sp>
      <p:sp>
        <p:nvSpPr>
          <p:cNvPr id="3" name="Content Placeholder 2">
            <a:extLst>
              <a:ext uri="{FF2B5EF4-FFF2-40B4-BE49-F238E27FC236}">
                <a16:creationId xmlns:a16="http://schemas.microsoft.com/office/drawing/2014/main" id="{80477188-4C97-0356-7DF2-5CA78CBAEB29}"/>
              </a:ext>
            </a:extLst>
          </p:cNvPr>
          <p:cNvSpPr>
            <a:spLocks noGrp="1"/>
          </p:cNvSpPr>
          <p:nvPr>
            <p:ph sz="half" idx="1"/>
          </p:nvPr>
        </p:nvSpPr>
        <p:spPr>
          <a:xfrm>
            <a:off x="549965" y="2044747"/>
            <a:ext cx="5040000" cy="3949200"/>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Click to edit Master text styles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Second level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Third level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Fourth level</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Fifth level</a:t>
            </a:r>
            <a:endParaRPr kumimoji="0" lang="fi-FI"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p:txBody>
      </p:sp>
      <p:sp>
        <p:nvSpPr>
          <p:cNvPr id="4" name="Content Placeholder 3">
            <a:extLst>
              <a:ext uri="{FF2B5EF4-FFF2-40B4-BE49-F238E27FC236}">
                <a16:creationId xmlns:a16="http://schemas.microsoft.com/office/drawing/2014/main" id="{B4A8AA96-BCAD-D7B4-CD4B-95EEA9E23467}"/>
              </a:ext>
            </a:extLst>
          </p:cNvPr>
          <p:cNvSpPr>
            <a:spLocks noGrp="1"/>
          </p:cNvSpPr>
          <p:nvPr>
            <p:ph sz="half" idx="2"/>
          </p:nvPr>
        </p:nvSpPr>
        <p:spPr>
          <a:xfrm>
            <a:off x="5769965" y="2044747"/>
            <a:ext cx="5040000" cy="3949200"/>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Click to edit Master text styles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Second level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Third level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Fourth level</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Fifth level</a:t>
            </a:r>
            <a:endParaRPr kumimoji="0" lang="fi-FI"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p:txBody>
      </p:sp>
      <p:sp>
        <p:nvSpPr>
          <p:cNvPr id="5" name="Date Placeholder 4">
            <a:extLst>
              <a:ext uri="{FF2B5EF4-FFF2-40B4-BE49-F238E27FC236}">
                <a16:creationId xmlns:a16="http://schemas.microsoft.com/office/drawing/2014/main" id="{8D130B1E-3D5F-52AB-3758-066135153A4A}"/>
              </a:ext>
            </a:extLst>
          </p:cNvPr>
          <p:cNvSpPr>
            <a:spLocks noGrp="1"/>
          </p:cNvSpPr>
          <p:nvPr>
            <p:ph type="dt" sz="half" idx="10"/>
          </p:nvPr>
        </p:nvSpPr>
        <p:spPr/>
        <p:txBody>
          <a:bodyPr/>
          <a:lstStyle>
            <a:lvl1pPr>
              <a:defRPr>
                <a:solidFill>
                  <a:schemeClr val="bg2"/>
                </a:solidFill>
              </a:defRPr>
            </a:lvl1pPr>
          </a:lstStyle>
          <a:p>
            <a:fld id="{409EE2A8-4B8C-4B59-B0E9-863C5F933A61}" type="datetime1">
              <a:rPr lang="fi-FI" smtClean="0"/>
              <a:t>11.12.2025</a:t>
            </a:fld>
            <a:endParaRPr lang="fi-FI"/>
          </a:p>
        </p:txBody>
      </p:sp>
      <p:sp>
        <p:nvSpPr>
          <p:cNvPr id="7" name="Slide Number Placeholder 6">
            <a:extLst>
              <a:ext uri="{FF2B5EF4-FFF2-40B4-BE49-F238E27FC236}">
                <a16:creationId xmlns:a16="http://schemas.microsoft.com/office/drawing/2014/main" id="{BC9903CC-51DA-7BB1-E970-8C6AF52652C5}"/>
              </a:ext>
            </a:extLst>
          </p:cNvPr>
          <p:cNvSpPr>
            <a:spLocks noGrp="1"/>
          </p:cNvSpPr>
          <p:nvPr>
            <p:ph type="sldNum" sz="quarter" idx="12"/>
          </p:nvPr>
        </p:nvSpPr>
        <p:spPr/>
        <p:txBody>
          <a:bodyPr/>
          <a:lstStyle>
            <a:lvl1pPr>
              <a:defRPr>
                <a:solidFill>
                  <a:schemeClr val="bg2"/>
                </a:solidFill>
              </a:defRPr>
            </a:lvl1pPr>
          </a:lstStyle>
          <a:p>
            <a:fld id="{6FF9B090-397C-D745-B26D-388A8603260D}" type="slidenum">
              <a:rPr lang="fi-FI" smtClean="0"/>
              <a:pPr/>
              <a:t>‹#›</a:t>
            </a:fld>
            <a:endParaRPr lang="fi-FI"/>
          </a:p>
        </p:txBody>
      </p:sp>
      <p:pic>
        <p:nvPicPr>
          <p:cNvPr id="8" name="Picture 7" descr="A picture containing building, clipart&#10;&#10;Description automatically generated">
            <a:extLst>
              <a:ext uri="{FF2B5EF4-FFF2-40B4-BE49-F238E27FC236}">
                <a16:creationId xmlns:a16="http://schemas.microsoft.com/office/drawing/2014/main" id="{6EFF6797-BDE6-863A-A62C-4E38AF772CC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Tree>
    <p:extLst>
      <p:ext uri="{BB962C8B-B14F-4D97-AF65-F5344CB8AC3E}">
        <p14:creationId xmlns:p14="http://schemas.microsoft.com/office/powerpoint/2010/main" val="9208822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Otsikko tummansinin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974-F3A3-AA28-578C-E88E992F8FCE}"/>
              </a:ext>
            </a:extLst>
          </p:cNvPr>
          <p:cNvSpPr>
            <a:spLocks noGrp="1"/>
          </p:cNvSpPr>
          <p:nvPr>
            <p:ph type="title" hasCustomPrompt="1"/>
          </p:nvPr>
        </p:nvSpPr>
        <p:spPr/>
        <p:txBody>
          <a:bodyPr/>
          <a:lstStyle>
            <a:lvl1pPr>
              <a:defRPr>
                <a:solidFill>
                  <a:schemeClr val="bg2"/>
                </a:solidFill>
              </a:defRPr>
            </a:lvl1pPr>
          </a:lstStyle>
          <a:p>
            <a:r>
              <a:rPr lang="en-GB" dirty="0" err="1"/>
              <a:t>Otsikko</a:t>
            </a:r>
            <a:r>
              <a:rPr lang="en-GB" dirty="0"/>
              <a:t> 44 </a:t>
            </a:r>
            <a:r>
              <a:rPr lang="en-GB" dirty="0" err="1"/>
              <a:t>pt</a:t>
            </a:r>
            <a:endParaRPr lang="fi-FI" dirty="0"/>
          </a:p>
        </p:txBody>
      </p:sp>
      <p:sp>
        <p:nvSpPr>
          <p:cNvPr id="3" name="Date Placeholder 2">
            <a:extLst>
              <a:ext uri="{FF2B5EF4-FFF2-40B4-BE49-F238E27FC236}">
                <a16:creationId xmlns:a16="http://schemas.microsoft.com/office/drawing/2014/main" id="{827F12E1-C23C-F2BF-89C3-3E2FCC8A969A}"/>
              </a:ext>
            </a:extLst>
          </p:cNvPr>
          <p:cNvSpPr>
            <a:spLocks noGrp="1"/>
          </p:cNvSpPr>
          <p:nvPr>
            <p:ph type="dt" sz="half" idx="10"/>
          </p:nvPr>
        </p:nvSpPr>
        <p:spPr/>
        <p:txBody>
          <a:bodyPr/>
          <a:lstStyle>
            <a:lvl1pPr>
              <a:defRPr>
                <a:solidFill>
                  <a:schemeClr val="bg2"/>
                </a:solidFill>
              </a:defRPr>
            </a:lvl1pPr>
          </a:lstStyle>
          <a:p>
            <a:fld id="{3219AFE8-E73B-4649-BB07-09874BCD4AA0}" type="datetime1">
              <a:rPr lang="fi-FI" smtClean="0"/>
              <a:t>11.12.2025</a:t>
            </a:fld>
            <a:endParaRPr lang="fi-FI"/>
          </a:p>
        </p:txBody>
      </p:sp>
      <p:sp>
        <p:nvSpPr>
          <p:cNvPr id="5" name="Slide Number Placeholder 4">
            <a:extLst>
              <a:ext uri="{FF2B5EF4-FFF2-40B4-BE49-F238E27FC236}">
                <a16:creationId xmlns:a16="http://schemas.microsoft.com/office/drawing/2014/main" id="{88BE5749-5EB2-9037-9EE8-37A3F0DA35BE}"/>
              </a:ext>
            </a:extLst>
          </p:cNvPr>
          <p:cNvSpPr>
            <a:spLocks noGrp="1"/>
          </p:cNvSpPr>
          <p:nvPr>
            <p:ph type="sldNum" sz="quarter" idx="12"/>
          </p:nvPr>
        </p:nvSpPr>
        <p:spPr/>
        <p:txBody>
          <a:bodyPr/>
          <a:lstStyle>
            <a:lvl1pPr>
              <a:defRPr>
                <a:solidFill>
                  <a:schemeClr val="bg2"/>
                </a:solidFill>
              </a:defRPr>
            </a:lvl1pPr>
          </a:lstStyle>
          <a:p>
            <a:fld id="{6FF9B090-397C-D745-B26D-388A8603260D}" type="slidenum">
              <a:rPr lang="fi-FI" smtClean="0"/>
              <a:pPr/>
              <a:t>‹#›</a:t>
            </a:fld>
            <a:endParaRPr lang="fi-FI" dirty="0"/>
          </a:p>
        </p:txBody>
      </p:sp>
      <p:pic>
        <p:nvPicPr>
          <p:cNvPr id="6" name="Picture 5" descr="A picture containing building, clipart&#10;&#10;Description automatically generated">
            <a:extLst>
              <a:ext uri="{FF2B5EF4-FFF2-40B4-BE49-F238E27FC236}">
                <a16:creationId xmlns:a16="http://schemas.microsoft.com/office/drawing/2014/main" id="{6659325B-759F-4951-3A3C-7BA7DC8A47F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Tree>
    <p:extLst>
      <p:ext uri="{BB962C8B-B14F-4D97-AF65-F5344CB8AC3E}">
        <p14:creationId xmlns:p14="http://schemas.microsoft.com/office/powerpoint/2010/main" val="3940820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 sisältö ja media tummansinin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549965" y="535510"/>
            <a:ext cx="4168800" cy="1542819"/>
          </a:xfrm>
        </p:spPr>
        <p:txBody>
          <a:bodyPr anchor="b"/>
          <a:lstStyle>
            <a:lvl1pPr>
              <a:defRPr sz="3200">
                <a:solidFill>
                  <a:schemeClr val="bg2"/>
                </a:solidFill>
              </a:defRPr>
            </a:lvl1pPr>
          </a:lstStyle>
          <a:p>
            <a:r>
              <a:rPr lang="en-GB" dirty="0" err="1"/>
              <a:t>Otsikko</a:t>
            </a:r>
            <a:r>
              <a:rPr lang="en-GB" dirty="0"/>
              <a:t> 32 </a:t>
            </a:r>
            <a:r>
              <a:rPr lang="en-GB" dirty="0" err="1"/>
              <a:t>pt</a:t>
            </a:r>
            <a:endParaRPr lang="fi-FI" dirty="0"/>
          </a:p>
        </p:txBody>
      </p:sp>
      <p:sp>
        <p:nvSpPr>
          <p:cNvPr id="3" name="Content Placeholder 2">
            <a:extLst>
              <a:ext uri="{FF2B5EF4-FFF2-40B4-BE49-F238E27FC236}">
                <a16:creationId xmlns:a16="http://schemas.microsoft.com/office/drawing/2014/main" id="{21621358-7E6C-198B-1435-CD75CCB74252}"/>
              </a:ext>
            </a:extLst>
          </p:cNvPr>
          <p:cNvSpPr>
            <a:spLocks noGrp="1"/>
          </p:cNvSpPr>
          <p:nvPr>
            <p:ph idx="1" hasCustomPrompt="1"/>
          </p:nvPr>
        </p:nvSpPr>
        <p:spPr>
          <a:xfrm>
            <a:off x="4895165" y="535510"/>
            <a:ext cx="5914800" cy="5495107"/>
          </a:xfrm>
        </p:spPr>
        <p:txBody>
          <a:bodyPr anchor="ctr"/>
          <a:lstStyle>
            <a:lvl1pPr marL="0" indent="0" algn="ctr">
              <a:buNone/>
              <a:defRPr sz="3200">
                <a:solidFill>
                  <a:schemeClr val="bg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en-GB" dirty="0" err="1"/>
              <a:t>Tila</a:t>
            </a:r>
            <a:r>
              <a:rPr lang="en-GB" dirty="0"/>
              <a:t> </a:t>
            </a:r>
            <a:r>
              <a:rPr lang="en-GB" dirty="0" err="1"/>
              <a:t>taulukolle</a:t>
            </a:r>
            <a:r>
              <a:rPr lang="en-GB" dirty="0"/>
              <a:t>, </a:t>
            </a:r>
            <a:r>
              <a:rPr lang="en-GB" dirty="0" err="1"/>
              <a:t>graafille</a:t>
            </a:r>
            <a:r>
              <a:rPr lang="en-GB" dirty="0"/>
              <a:t>, </a:t>
            </a:r>
            <a:br>
              <a:rPr lang="en-GB" dirty="0"/>
            </a:br>
            <a:r>
              <a:rPr lang="en-GB" dirty="0" err="1"/>
              <a:t>kuvalle</a:t>
            </a:r>
            <a:r>
              <a:rPr lang="en-GB" dirty="0"/>
              <a:t> tai </a:t>
            </a:r>
            <a:r>
              <a:rPr lang="en-GB" dirty="0" err="1"/>
              <a:t>videolle</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549965" y="2235850"/>
            <a:ext cx="4168800" cy="3773064"/>
          </a:xfrm>
        </p:spPr>
        <p:txBody>
          <a:bodyPr>
            <a:normAutofit/>
          </a:bodyPr>
          <a:lstStyle>
            <a:lvl1pPr marL="285750" indent="-285750">
              <a:buFont typeface="Arial" panose="020B0604020202020204" pitchFamily="34" charset="0"/>
              <a:buChar char="•"/>
              <a:defRPr sz="2400">
                <a:solidFill>
                  <a:schemeClr val="bg1"/>
                </a:solidFill>
              </a:defRPr>
            </a:lvl1pPr>
            <a:lvl2pPr marL="742950" indent="-285750">
              <a:buFont typeface="Arial" panose="020B0604020202020204" pitchFamily="34" charset="0"/>
              <a:buChar char="•"/>
              <a:defRPr sz="1400">
                <a:solidFill>
                  <a:schemeClr val="bg1"/>
                </a:solidFill>
              </a:defRPr>
            </a:lvl2pPr>
            <a:lvl3pPr marL="1085850" indent="-171450">
              <a:buFont typeface="Arial" panose="020B0604020202020204" pitchFamily="34" charset="0"/>
              <a:buChar char="•"/>
              <a:defRPr sz="1200">
                <a:solidFill>
                  <a:schemeClr val="bg1"/>
                </a:solidFill>
              </a:defRPr>
            </a:lvl3pPr>
            <a:lvl4pPr marL="1543050" indent="-171450">
              <a:buFont typeface="Arial" panose="020B0604020202020204" pitchFamily="34" charset="0"/>
              <a:buChar char="•"/>
              <a:defRPr sz="1000">
                <a:solidFill>
                  <a:schemeClr val="bg1"/>
                </a:solidFill>
              </a:defRPr>
            </a:lvl4pPr>
            <a:lvl5pPr marL="2000250" indent="-171450">
              <a:buFont typeface="Arial" panose="020B0604020202020204" pitchFamily="34" charset="0"/>
              <a:buChar char="•"/>
              <a:defRPr sz="1000">
                <a:solidFill>
                  <a:schemeClr val="bg1"/>
                </a:solidFill>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Click to edit Master text styles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Second level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Third level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Fourth level</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Fifth level</a:t>
            </a:r>
            <a:endParaRPr kumimoji="0" lang="fi-FI"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p:txBody>
      </p:sp>
      <p:sp>
        <p:nvSpPr>
          <p:cNvPr id="5" name="Date Placeholder 4">
            <a:extLst>
              <a:ext uri="{FF2B5EF4-FFF2-40B4-BE49-F238E27FC236}">
                <a16:creationId xmlns:a16="http://schemas.microsoft.com/office/drawing/2014/main" id="{7F479992-5258-FE36-934D-C9DB69AF6E7A}"/>
              </a:ext>
            </a:extLst>
          </p:cNvPr>
          <p:cNvSpPr>
            <a:spLocks noGrp="1"/>
          </p:cNvSpPr>
          <p:nvPr>
            <p:ph type="dt" sz="half" idx="10"/>
          </p:nvPr>
        </p:nvSpPr>
        <p:spPr/>
        <p:txBody>
          <a:bodyPr/>
          <a:lstStyle>
            <a:lvl1pPr>
              <a:defRPr>
                <a:solidFill>
                  <a:schemeClr val="bg2"/>
                </a:solidFill>
              </a:defRPr>
            </a:lvl1pPr>
          </a:lstStyle>
          <a:p>
            <a:fld id="{B0C77C2D-AB76-4E93-9932-82DE0CFBEB11}" type="datetime1">
              <a:rPr lang="fi-FI" smtClean="0"/>
              <a:t>11.12.2025</a:t>
            </a:fld>
            <a:endParaRPr lang="fi-FI"/>
          </a:p>
        </p:txBody>
      </p:sp>
      <p:sp>
        <p:nvSpPr>
          <p:cNvPr id="7" name="Slide Number Placeholder 6">
            <a:extLst>
              <a:ext uri="{FF2B5EF4-FFF2-40B4-BE49-F238E27FC236}">
                <a16:creationId xmlns:a16="http://schemas.microsoft.com/office/drawing/2014/main" id="{6A57243D-E47C-20CA-1BF5-76A83AB52E0C}"/>
              </a:ext>
            </a:extLst>
          </p:cNvPr>
          <p:cNvSpPr>
            <a:spLocks noGrp="1"/>
          </p:cNvSpPr>
          <p:nvPr>
            <p:ph type="sldNum" sz="quarter" idx="12"/>
          </p:nvPr>
        </p:nvSpPr>
        <p:spPr/>
        <p:txBody>
          <a:bodyPr/>
          <a:lstStyle>
            <a:lvl1pPr>
              <a:defRPr>
                <a:solidFill>
                  <a:schemeClr val="bg2"/>
                </a:solidFill>
              </a:defRPr>
            </a:lvl1pPr>
          </a:lstStyle>
          <a:p>
            <a:fld id="{6FF9B090-397C-D745-B26D-388A8603260D}" type="slidenum">
              <a:rPr lang="fi-FI" smtClean="0"/>
              <a:pPr/>
              <a:t>‹#›</a:t>
            </a:fld>
            <a:endParaRPr lang="fi-FI"/>
          </a:p>
        </p:txBody>
      </p:sp>
      <p:pic>
        <p:nvPicPr>
          <p:cNvPr id="8" name="Picture 7" descr="A picture containing building, clipart&#10;&#10;Description automatically generated">
            <a:extLst>
              <a:ext uri="{FF2B5EF4-FFF2-40B4-BE49-F238E27FC236}">
                <a16:creationId xmlns:a16="http://schemas.microsoft.com/office/drawing/2014/main" id="{8950044B-8DDC-20DA-A3D0-209641B552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Tree>
    <p:extLst>
      <p:ext uri="{BB962C8B-B14F-4D97-AF65-F5344CB8AC3E}">
        <p14:creationId xmlns:p14="http://schemas.microsoft.com/office/powerpoint/2010/main" val="3452878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sisältö ja media 2 tummansininen">
    <p:bg>
      <p:bgPr>
        <a:solidFill>
          <a:schemeClr val="tx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621358-7E6C-198B-1435-CD75CCB74252}"/>
              </a:ext>
            </a:extLst>
          </p:cNvPr>
          <p:cNvSpPr>
            <a:spLocks noGrp="1"/>
          </p:cNvSpPr>
          <p:nvPr>
            <p:ph idx="1" hasCustomPrompt="1"/>
          </p:nvPr>
        </p:nvSpPr>
        <p:spPr>
          <a:xfrm>
            <a:off x="549965" y="535510"/>
            <a:ext cx="5914800" cy="5495107"/>
          </a:xfrm>
        </p:spPr>
        <p:txBody>
          <a:bodyPr anchor="ctr"/>
          <a:lstStyle>
            <a:lvl1pPr marL="0" indent="0" algn="ctr">
              <a:buNone/>
              <a:defRPr sz="3200">
                <a:solidFill>
                  <a:schemeClr val="bg1"/>
                </a:solidFill>
              </a:defRPr>
            </a:lvl1pPr>
            <a:lvl2pPr marL="457200" indent="0" algn="ctr">
              <a:buNone/>
              <a:defRPr sz="2800">
                <a:solidFill>
                  <a:schemeClr val="tx1"/>
                </a:solidFill>
              </a:defRPr>
            </a:lvl2pPr>
            <a:lvl3pPr marL="914400" indent="0" algn="ctr">
              <a:buNone/>
              <a:defRPr sz="2400">
                <a:solidFill>
                  <a:schemeClr val="tx1"/>
                </a:solidFill>
              </a:defRPr>
            </a:lvl3pPr>
            <a:lvl4pPr marL="1371600" indent="0" algn="ctr">
              <a:buNone/>
              <a:defRPr sz="2000">
                <a:solidFill>
                  <a:schemeClr val="tx1"/>
                </a:solidFill>
              </a:defRPr>
            </a:lvl4pPr>
            <a:lvl5pPr marL="1828800" indent="0" algn="ctr">
              <a:buNone/>
              <a:defRPr sz="2000">
                <a:solidFill>
                  <a:schemeClr val="tx1"/>
                </a:solidFill>
              </a:defRPr>
            </a:lvl5pPr>
            <a:lvl6pPr>
              <a:defRPr sz="2000"/>
            </a:lvl6pPr>
            <a:lvl7pPr>
              <a:defRPr sz="2000"/>
            </a:lvl7pPr>
            <a:lvl8pPr>
              <a:defRPr sz="2000"/>
            </a:lvl8pPr>
            <a:lvl9pPr>
              <a:defRPr sz="2000"/>
            </a:lvl9pPr>
          </a:lstStyle>
          <a:p>
            <a:pPr lvl="0"/>
            <a:r>
              <a:rPr lang="en-GB" dirty="0" err="1"/>
              <a:t>Tila</a:t>
            </a:r>
            <a:r>
              <a:rPr lang="en-GB" dirty="0"/>
              <a:t> </a:t>
            </a:r>
            <a:r>
              <a:rPr lang="en-GB" dirty="0" err="1"/>
              <a:t>taulukolle</a:t>
            </a:r>
            <a:r>
              <a:rPr lang="en-GB" dirty="0"/>
              <a:t>, </a:t>
            </a:r>
            <a:r>
              <a:rPr lang="en-GB" dirty="0" err="1"/>
              <a:t>graafille</a:t>
            </a:r>
            <a:r>
              <a:rPr lang="en-GB" dirty="0"/>
              <a:t>, </a:t>
            </a:r>
            <a:br>
              <a:rPr lang="en-GB" dirty="0"/>
            </a:br>
            <a:r>
              <a:rPr lang="en-GB" dirty="0" err="1"/>
              <a:t>kuvalle</a:t>
            </a:r>
            <a:r>
              <a:rPr lang="en-GB" dirty="0"/>
              <a:t> tai </a:t>
            </a:r>
            <a:r>
              <a:rPr lang="en-GB" dirty="0" err="1"/>
              <a:t>videolle</a:t>
            </a:r>
            <a:endParaRPr lang="fi-FI" dirty="0"/>
          </a:p>
        </p:txBody>
      </p:sp>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6641165" y="535510"/>
            <a:ext cx="4168800" cy="1542819"/>
          </a:xfrm>
        </p:spPr>
        <p:txBody>
          <a:bodyPr anchor="b"/>
          <a:lstStyle>
            <a:lvl1pPr>
              <a:defRPr sz="3200">
                <a:solidFill>
                  <a:schemeClr val="bg2"/>
                </a:solidFill>
              </a:defRPr>
            </a:lvl1pPr>
          </a:lstStyle>
          <a:p>
            <a:r>
              <a:rPr lang="en-GB" dirty="0" err="1"/>
              <a:t>Otsikko</a:t>
            </a:r>
            <a:r>
              <a:rPr lang="en-GB" dirty="0"/>
              <a:t> 32 </a:t>
            </a:r>
            <a:r>
              <a:rPr lang="en-GB" dirty="0" err="1"/>
              <a:t>pt</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6641165" y="2235850"/>
            <a:ext cx="4168800" cy="3773064"/>
          </a:xfrm>
        </p:spPr>
        <p:txBody>
          <a:bodyPr>
            <a:normAutofit/>
          </a:bodyPr>
          <a:lstStyle>
            <a:lvl1pPr marL="342900" indent="-342900">
              <a:buFont typeface="Arial" panose="020B0604020202020204" pitchFamily="34" charset="0"/>
              <a:buChar char="•"/>
              <a:defRPr sz="2400">
                <a:solidFill>
                  <a:schemeClr val="bg2"/>
                </a:solidFill>
              </a:defRPr>
            </a:lvl1pPr>
            <a:lvl2pPr marL="742950" indent="-285750">
              <a:buFont typeface="Arial" panose="020B0604020202020204" pitchFamily="34" charset="0"/>
              <a:buChar char="•"/>
              <a:defRPr sz="2000">
                <a:solidFill>
                  <a:schemeClr val="bg2"/>
                </a:solidFill>
              </a:defRPr>
            </a:lvl2pPr>
            <a:lvl3pPr marL="1085850" indent="-171450">
              <a:buFont typeface="Arial" panose="020B0604020202020204" pitchFamily="34" charset="0"/>
              <a:buChar char="•"/>
              <a:defRPr sz="1800">
                <a:solidFill>
                  <a:schemeClr val="bg2"/>
                </a:solidFill>
              </a:defRPr>
            </a:lvl3pPr>
            <a:lvl4pPr marL="1543050" indent="-171450">
              <a:buFont typeface="Arial" panose="020B0604020202020204" pitchFamily="34" charset="0"/>
              <a:buChar char="•"/>
              <a:defRPr sz="1600">
                <a:solidFill>
                  <a:schemeClr val="bg2"/>
                </a:solidFill>
              </a:defRPr>
            </a:lvl4pPr>
            <a:lvl5pPr marL="2000250" indent="-171450">
              <a:buFont typeface="Arial" panose="020B0604020202020204" pitchFamily="34" charset="0"/>
              <a:buChar char="•"/>
              <a:defRPr sz="1600">
                <a:solidFill>
                  <a:schemeClr val="bg2"/>
                </a:solidFill>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a:p>
            <a:pPr lvl="1"/>
            <a:endParaRPr lang="en-GB" dirty="0"/>
          </a:p>
        </p:txBody>
      </p:sp>
      <p:sp>
        <p:nvSpPr>
          <p:cNvPr id="5" name="Date Placeholder 4">
            <a:extLst>
              <a:ext uri="{FF2B5EF4-FFF2-40B4-BE49-F238E27FC236}">
                <a16:creationId xmlns:a16="http://schemas.microsoft.com/office/drawing/2014/main" id="{7F479992-5258-FE36-934D-C9DB69AF6E7A}"/>
              </a:ext>
            </a:extLst>
          </p:cNvPr>
          <p:cNvSpPr>
            <a:spLocks noGrp="1"/>
          </p:cNvSpPr>
          <p:nvPr>
            <p:ph type="dt" sz="half" idx="10"/>
          </p:nvPr>
        </p:nvSpPr>
        <p:spPr/>
        <p:txBody>
          <a:bodyPr/>
          <a:lstStyle>
            <a:lvl1pPr>
              <a:defRPr>
                <a:solidFill>
                  <a:schemeClr val="bg2"/>
                </a:solidFill>
              </a:defRPr>
            </a:lvl1pPr>
          </a:lstStyle>
          <a:p>
            <a:fld id="{86669504-7284-487A-BBF6-5814FE6001D3}" type="datetime1">
              <a:rPr lang="fi-FI" smtClean="0"/>
              <a:t>11.12.2025</a:t>
            </a:fld>
            <a:endParaRPr lang="fi-FI"/>
          </a:p>
        </p:txBody>
      </p:sp>
      <p:sp>
        <p:nvSpPr>
          <p:cNvPr id="7" name="Slide Number Placeholder 6">
            <a:extLst>
              <a:ext uri="{FF2B5EF4-FFF2-40B4-BE49-F238E27FC236}">
                <a16:creationId xmlns:a16="http://schemas.microsoft.com/office/drawing/2014/main" id="{6A57243D-E47C-20CA-1BF5-76A83AB52E0C}"/>
              </a:ext>
            </a:extLst>
          </p:cNvPr>
          <p:cNvSpPr>
            <a:spLocks noGrp="1"/>
          </p:cNvSpPr>
          <p:nvPr>
            <p:ph type="sldNum" sz="quarter" idx="12"/>
          </p:nvPr>
        </p:nvSpPr>
        <p:spPr/>
        <p:txBody>
          <a:bodyPr/>
          <a:lstStyle>
            <a:lvl1pPr>
              <a:defRPr>
                <a:solidFill>
                  <a:schemeClr val="bg2"/>
                </a:solidFill>
              </a:defRPr>
            </a:lvl1pPr>
          </a:lstStyle>
          <a:p>
            <a:fld id="{6FF9B090-397C-D745-B26D-388A8603260D}" type="slidenum">
              <a:rPr lang="fi-FI" smtClean="0"/>
              <a:pPr/>
              <a:t>‹#›</a:t>
            </a:fld>
            <a:endParaRPr lang="fi-FI"/>
          </a:p>
        </p:txBody>
      </p:sp>
      <p:pic>
        <p:nvPicPr>
          <p:cNvPr id="8" name="Picture 7" descr="A picture containing building, clipart&#10;&#10;Description automatically generated">
            <a:extLst>
              <a:ext uri="{FF2B5EF4-FFF2-40B4-BE49-F238E27FC236}">
                <a16:creationId xmlns:a16="http://schemas.microsoft.com/office/drawing/2014/main" id="{681CDCAA-FFF1-4D78-535A-F3200262F6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Tree>
    <p:extLst>
      <p:ext uri="{BB962C8B-B14F-4D97-AF65-F5344CB8AC3E}">
        <p14:creationId xmlns:p14="http://schemas.microsoft.com/office/powerpoint/2010/main" val="3972359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ääotsikko tummanfuksi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2324838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tsikko, sisältö ja kuva tummansinin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40A0A-E524-DB46-446B-C33C0FC68F3E}"/>
              </a:ext>
            </a:extLst>
          </p:cNvPr>
          <p:cNvSpPr>
            <a:spLocks noGrp="1"/>
          </p:cNvSpPr>
          <p:nvPr>
            <p:ph type="title" hasCustomPrompt="1"/>
          </p:nvPr>
        </p:nvSpPr>
        <p:spPr>
          <a:xfrm>
            <a:off x="549965" y="535510"/>
            <a:ext cx="5432400" cy="1542819"/>
          </a:xfrm>
        </p:spPr>
        <p:txBody>
          <a:bodyPr anchor="b"/>
          <a:lstStyle>
            <a:lvl1pPr>
              <a:defRPr sz="3200">
                <a:solidFill>
                  <a:schemeClr val="bg2"/>
                </a:solidFill>
              </a:defRPr>
            </a:lvl1pPr>
          </a:lstStyle>
          <a:p>
            <a:r>
              <a:rPr lang="en-GB" dirty="0" err="1"/>
              <a:t>Otsikko</a:t>
            </a:r>
            <a:r>
              <a:rPr lang="en-GB" dirty="0"/>
              <a:t> 32 </a:t>
            </a:r>
            <a:r>
              <a:rPr lang="en-GB" dirty="0" err="1"/>
              <a:t>pt</a:t>
            </a:r>
            <a:endParaRPr lang="fi-FI" dirty="0"/>
          </a:p>
        </p:txBody>
      </p:sp>
      <p:sp>
        <p:nvSpPr>
          <p:cNvPr id="4" name="Text Placeholder 3">
            <a:extLst>
              <a:ext uri="{FF2B5EF4-FFF2-40B4-BE49-F238E27FC236}">
                <a16:creationId xmlns:a16="http://schemas.microsoft.com/office/drawing/2014/main" id="{CA9C60D2-ED85-174E-1EB2-B93D65A7AC75}"/>
              </a:ext>
            </a:extLst>
          </p:cNvPr>
          <p:cNvSpPr>
            <a:spLocks noGrp="1"/>
          </p:cNvSpPr>
          <p:nvPr>
            <p:ph type="body" sz="half" idx="2"/>
          </p:nvPr>
        </p:nvSpPr>
        <p:spPr>
          <a:xfrm>
            <a:off x="549965" y="2235850"/>
            <a:ext cx="5432400" cy="3773064"/>
          </a:xfrm>
        </p:spPr>
        <p:txBody>
          <a:bodyPr>
            <a:normAutofit/>
          </a:bodyPr>
          <a:lstStyle>
            <a:lvl1pPr marL="285750" indent="-285750">
              <a:buFont typeface="Arial" panose="020B0604020202020204" pitchFamily="34" charset="0"/>
              <a:buChar char="•"/>
              <a:defRPr sz="2400">
                <a:solidFill>
                  <a:schemeClr val="bg2"/>
                </a:solidFill>
              </a:defRPr>
            </a:lvl1pPr>
            <a:lvl2pPr marL="742950" indent="-285750">
              <a:buFont typeface="Arial" panose="020B0604020202020204" pitchFamily="34" charset="0"/>
              <a:buChar char="•"/>
              <a:defRPr sz="2000">
                <a:solidFill>
                  <a:schemeClr val="bg2"/>
                </a:solidFill>
              </a:defRPr>
            </a:lvl2pPr>
            <a:lvl3pPr marL="1085850" indent="-171450">
              <a:buFont typeface="Arial" panose="020B0604020202020204" pitchFamily="34" charset="0"/>
              <a:buChar char="•"/>
              <a:defRPr sz="1800">
                <a:solidFill>
                  <a:schemeClr val="bg2"/>
                </a:solidFill>
              </a:defRPr>
            </a:lvl3pPr>
            <a:lvl4pPr marL="1543050" indent="-171450">
              <a:buFont typeface="Arial" panose="020B0604020202020204" pitchFamily="34" charset="0"/>
              <a:buChar char="•"/>
              <a:defRPr sz="1600">
                <a:solidFill>
                  <a:schemeClr val="bg2"/>
                </a:solidFill>
              </a:defRPr>
            </a:lvl4pPr>
            <a:lvl5pPr marL="2000250" indent="-171450">
              <a:buFont typeface="Arial" panose="020B0604020202020204" pitchFamily="34" charset="0"/>
              <a:buChar char="•"/>
              <a:defRPr sz="1600">
                <a:solidFill>
                  <a:schemeClr val="bg2"/>
                </a:solidFill>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1" name="Picture Placeholder 10">
            <a:extLst>
              <a:ext uri="{FF2B5EF4-FFF2-40B4-BE49-F238E27FC236}">
                <a16:creationId xmlns:a16="http://schemas.microsoft.com/office/drawing/2014/main" id="{F918BCF9-AC30-9B84-E4CA-CDF3510AD3D8}"/>
              </a:ext>
            </a:extLst>
          </p:cNvPr>
          <p:cNvSpPr>
            <a:spLocks noGrp="1"/>
          </p:cNvSpPr>
          <p:nvPr>
            <p:ph type="pic" sz="quarter" idx="10" hasCustomPrompt="1"/>
          </p:nvPr>
        </p:nvSpPr>
        <p:spPr>
          <a:xfrm>
            <a:off x="6361113" y="0"/>
            <a:ext cx="5830887" cy="6858000"/>
          </a:xfrm>
        </p:spPr>
        <p:txBody>
          <a:bodyPr anchor="ctr"/>
          <a:lstStyle>
            <a:lvl1pPr marL="0" indent="0" algn="ctr">
              <a:buNone/>
              <a:defRPr>
                <a:solidFill>
                  <a:schemeClr val="bg1"/>
                </a:solidFill>
              </a:defRPr>
            </a:lvl1pPr>
          </a:lstStyle>
          <a:p>
            <a:r>
              <a:rPr lang="fi-FI" dirty="0"/>
              <a:t>Kuva</a:t>
            </a:r>
          </a:p>
        </p:txBody>
      </p:sp>
    </p:spTree>
    <p:extLst>
      <p:ext uri="{BB962C8B-B14F-4D97-AF65-F5344CB8AC3E}">
        <p14:creationId xmlns:p14="http://schemas.microsoft.com/office/powerpoint/2010/main" val="2489238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äliotsikko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tx1"/>
                </a:solidFill>
              </a:defRPr>
            </a:lvl1pPr>
          </a:lstStyle>
          <a:p>
            <a:r>
              <a:rPr lang="en-GB" dirty="0" err="1"/>
              <a:t>Väliotsikko</a:t>
            </a:r>
            <a:r>
              <a:rPr lang="en-GB" dirty="0"/>
              <a:t> 60 </a:t>
            </a:r>
            <a:r>
              <a:rPr lang="en-GB" dirty="0" err="1"/>
              <a:t>pt</a:t>
            </a:r>
            <a:endParaRPr lang="fi-FI" dirty="0"/>
          </a:p>
        </p:txBody>
      </p:sp>
      <p:pic>
        <p:nvPicPr>
          <p:cNvPr id="8" name="Picture 7">
            <a:extLst>
              <a:ext uri="{FF2B5EF4-FFF2-40B4-BE49-F238E27FC236}">
                <a16:creationId xmlns:a16="http://schemas.microsoft.com/office/drawing/2014/main" id="{2A7D8F48-80E4-A765-F4AF-77C6CCE8DA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060"/>
            <a:ext cx="3645475" cy="3089974"/>
          </a:xfrm>
          <a:prstGeom prst="rect">
            <a:avLst/>
          </a:prstGeom>
        </p:spPr>
      </p:pic>
      <p:pic>
        <p:nvPicPr>
          <p:cNvPr id="13" name="Picture 12">
            <a:extLst>
              <a:ext uri="{FF2B5EF4-FFF2-40B4-BE49-F238E27FC236}">
                <a16:creationId xmlns:a16="http://schemas.microsoft.com/office/drawing/2014/main" id="{9B3CA8BA-29E9-1090-9CBE-5A15B6E599BE}"/>
              </a:ext>
            </a:extLst>
          </p:cNvPr>
          <p:cNvPicPr>
            <a:picLocks noChangeAspect="1"/>
          </p:cNvPicPr>
          <p:nvPr userDrawn="1"/>
        </p:nvPicPr>
        <p:blipFill>
          <a:blip r:embed="rId3"/>
          <a:stretch>
            <a:fillRect/>
          </a:stretch>
        </p:blipFill>
        <p:spPr>
          <a:xfrm>
            <a:off x="144395" y="6057899"/>
            <a:ext cx="3153982" cy="678275"/>
          </a:xfrm>
          <a:prstGeom prst="rect">
            <a:avLst/>
          </a:prstGeom>
        </p:spPr>
      </p:pic>
    </p:spTree>
    <p:extLst>
      <p:ext uri="{BB962C8B-B14F-4D97-AF65-F5344CB8AC3E}">
        <p14:creationId xmlns:p14="http://schemas.microsoft.com/office/powerpoint/2010/main" val="35134816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äliotsikko tummanfuksi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bg1"/>
                </a:solidFill>
              </a:defRPr>
            </a:lvl1pPr>
          </a:lstStyle>
          <a:p>
            <a:r>
              <a:rPr lang="en-GB" dirty="0" err="1"/>
              <a:t>Väliotsikko</a:t>
            </a:r>
            <a:r>
              <a:rPr lang="en-GB" dirty="0"/>
              <a:t> 60 </a:t>
            </a:r>
            <a:r>
              <a:rPr lang="en-GB" dirty="0" err="1"/>
              <a:t>pt</a:t>
            </a:r>
            <a:endParaRPr lang="fi-FI" dirty="0"/>
          </a:p>
        </p:txBody>
      </p:sp>
      <p:pic>
        <p:nvPicPr>
          <p:cNvPr id="3" name="Picture 2" descr="A picture containing building, clipart&#10;&#10;Description automatically generated">
            <a:extLst>
              <a:ext uri="{FF2B5EF4-FFF2-40B4-BE49-F238E27FC236}">
                <a16:creationId xmlns:a16="http://schemas.microsoft.com/office/drawing/2014/main" id="{60453A35-FB52-BE13-78F3-92B9E79A54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4" name="Picture 3">
            <a:extLst>
              <a:ext uri="{FF2B5EF4-FFF2-40B4-BE49-F238E27FC236}">
                <a16:creationId xmlns:a16="http://schemas.microsoft.com/office/drawing/2014/main" id="{4FD97E47-D446-A6B4-3014-4E2F273A69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1465502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äliotsikko tummansinin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bg1"/>
                </a:solidFill>
              </a:defRPr>
            </a:lvl1pPr>
          </a:lstStyle>
          <a:p>
            <a:r>
              <a:rPr lang="en-GB" dirty="0" err="1"/>
              <a:t>Väliotsikko</a:t>
            </a:r>
            <a:r>
              <a:rPr lang="en-GB" dirty="0"/>
              <a:t> 60 </a:t>
            </a:r>
            <a:r>
              <a:rPr lang="en-GB" dirty="0" err="1"/>
              <a:t>pt</a:t>
            </a:r>
            <a:endParaRPr lang="fi-FI" dirty="0"/>
          </a:p>
        </p:txBody>
      </p:sp>
      <p:pic>
        <p:nvPicPr>
          <p:cNvPr id="3" name="Picture 2" descr="A picture containing building, clipart&#10;&#10;Description automatically generated">
            <a:extLst>
              <a:ext uri="{FF2B5EF4-FFF2-40B4-BE49-F238E27FC236}">
                <a16:creationId xmlns:a16="http://schemas.microsoft.com/office/drawing/2014/main" id="{60453A35-FB52-BE13-78F3-92B9E79A54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4" name="Picture 3">
            <a:extLst>
              <a:ext uri="{FF2B5EF4-FFF2-40B4-BE49-F238E27FC236}">
                <a16:creationId xmlns:a16="http://schemas.microsoft.com/office/drawing/2014/main" id="{4FD97E47-D446-A6B4-3014-4E2F273A69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5643699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äliotsikko vaaleanfuksi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bg1"/>
                </a:solidFill>
              </a:defRPr>
            </a:lvl1pPr>
          </a:lstStyle>
          <a:p>
            <a:r>
              <a:rPr lang="en-GB" dirty="0" err="1"/>
              <a:t>Väliotsikko</a:t>
            </a:r>
            <a:r>
              <a:rPr lang="en-GB" dirty="0"/>
              <a:t> 60 </a:t>
            </a:r>
            <a:r>
              <a:rPr lang="en-GB" dirty="0" err="1"/>
              <a:t>pt</a:t>
            </a:r>
            <a:endParaRPr lang="fi-FI" dirty="0"/>
          </a:p>
        </p:txBody>
      </p:sp>
      <p:pic>
        <p:nvPicPr>
          <p:cNvPr id="3" name="Picture 2" descr="A picture containing building, clipart&#10;&#10;Description automatically generated">
            <a:extLst>
              <a:ext uri="{FF2B5EF4-FFF2-40B4-BE49-F238E27FC236}">
                <a16:creationId xmlns:a16="http://schemas.microsoft.com/office/drawing/2014/main" id="{60453A35-FB52-BE13-78F3-92B9E79A54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4" name="Picture 3">
            <a:extLst>
              <a:ext uri="{FF2B5EF4-FFF2-40B4-BE49-F238E27FC236}">
                <a16:creationId xmlns:a16="http://schemas.microsoft.com/office/drawing/2014/main" id="{4FD97E47-D446-A6B4-3014-4E2F273A69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8146301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äliotsikko tummanvihreä">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bg1"/>
                </a:solidFill>
              </a:defRPr>
            </a:lvl1pPr>
          </a:lstStyle>
          <a:p>
            <a:r>
              <a:rPr lang="en-GB" dirty="0" err="1"/>
              <a:t>Väliotsikko</a:t>
            </a:r>
            <a:r>
              <a:rPr lang="en-GB" dirty="0"/>
              <a:t> 60 </a:t>
            </a:r>
            <a:r>
              <a:rPr lang="en-GB" dirty="0" err="1"/>
              <a:t>pt</a:t>
            </a:r>
            <a:endParaRPr lang="fi-FI" dirty="0"/>
          </a:p>
        </p:txBody>
      </p:sp>
      <p:pic>
        <p:nvPicPr>
          <p:cNvPr id="3" name="Picture 2" descr="A picture containing building, clipart&#10;&#10;Description automatically generated">
            <a:extLst>
              <a:ext uri="{FF2B5EF4-FFF2-40B4-BE49-F238E27FC236}">
                <a16:creationId xmlns:a16="http://schemas.microsoft.com/office/drawing/2014/main" id="{60453A35-FB52-BE13-78F3-92B9E79A54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4" name="Picture 3">
            <a:extLst>
              <a:ext uri="{FF2B5EF4-FFF2-40B4-BE49-F238E27FC236}">
                <a16:creationId xmlns:a16="http://schemas.microsoft.com/office/drawing/2014/main" id="{4FD97E47-D446-A6B4-3014-4E2F273A69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36526799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äliotsikko vaaleansininen">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tx1"/>
                </a:solidFill>
              </a:defRPr>
            </a:lvl1pPr>
          </a:lstStyle>
          <a:p>
            <a:r>
              <a:rPr lang="en-GB" dirty="0" err="1"/>
              <a:t>Väliotsikko</a:t>
            </a:r>
            <a:r>
              <a:rPr lang="en-GB" dirty="0"/>
              <a:t> 60 </a:t>
            </a:r>
            <a:r>
              <a:rPr lang="en-GB" dirty="0" err="1"/>
              <a:t>pt</a:t>
            </a:r>
            <a:endParaRPr lang="fi-FI" dirty="0"/>
          </a:p>
        </p:txBody>
      </p:sp>
      <p:pic>
        <p:nvPicPr>
          <p:cNvPr id="5" name="Picture 4">
            <a:extLst>
              <a:ext uri="{FF2B5EF4-FFF2-40B4-BE49-F238E27FC236}">
                <a16:creationId xmlns:a16="http://schemas.microsoft.com/office/drawing/2014/main" id="{903CF214-76DA-68B4-2B4A-8177027A9517}"/>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6" name="Picture 5">
            <a:extLst>
              <a:ext uri="{FF2B5EF4-FFF2-40B4-BE49-F238E27FC236}">
                <a16:creationId xmlns:a16="http://schemas.microsoft.com/office/drawing/2014/main" id="{B3D36BE2-B80E-CE08-EBD9-EEB35490D95C}"/>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17622284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äliotsikko vaaleanvihreä">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2533869"/>
            <a:ext cx="7158644" cy="2387600"/>
          </a:xfrm>
        </p:spPr>
        <p:txBody>
          <a:bodyPr anchor="b"/>
          <a:lstStyle>
            <a:lvl1pPr algn="l">
              <a:defRPr sz="6000">
                <a:solidFill>
                  <a:schemeClr val="tx1"/>
                </a:solidFill>
              </a:defRPr>
            </a:lvl1pPr>
          </a:lstStyle>
          <a:p>
            <a:r>
              <a:rPr lang="en-GB" dirty="0" err="1"/>
              <a:t>Väliotsikko</a:t>
            </a:r>
            <a:r>
              <a:rPr lang="en-GB" dirty="0"/>
              <a:t> 60 </a:t>
            </a:r>
            <a:r>
              <a:rPr lang="en-GB" dirty="0" err="1"/>
              <a:t>pt</a:t>
            </a:r>
            <a:endParaRPr lang="fi-FI" dirty="0"/>
          </a:p>
        </p:txBody>
      </p:sp>
      <p:pic>
        <p:nvPicPr>
          <p:cNvPr id="5" name="Picture 4">
            <a:extLst>
              <a:ext uri="{FF2B5EF4-FFF2-40B4-BE49-F238E27FC236}">
                <a16:creationId xmlns:a16="http://schemas.microsoft.com/office/drawing/2014/main" id="{0608CAA1-FDF5-EF53-A9B7-1D43206E861A}"/>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6" name="Picture 5">
            <a:extLst>
              <a:ext uri="{FF2B5EF4-FFF2-40B4-BE49-F238E27FC236}">
                <a16:creationId xmlns:a16="http://schemas.microsoft.com/office/drawing/2014/main" id="{A9CFA2B3-42F1-3C9E-A475-251BF4B38D61}"/>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22108188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itaatti tummanfuksi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bg1"/>
                </a:solidFill>
              </a:defRPr>
            </a:lvl1pPr>
          </a:lstStyle>
          <a:p>
            <a:r>
              <a:rPr lang="en-GB" dirty="0" err="1"/>
              <a:t>Sitaatti</a:t>
            </a:r>
            <a:r>
              <a:rPr lang="en-GB" dirty="0"/>
              <a:t> 60 </a:t>
            </a:r>
            <a:r>
              <a:rPr lang="en-GB" dirty="0" err="1"/>
              <a:t>pt</a:t>
            </a:r>
            <a:endParaRPr lang="fi-FI" dirty="0"/>
          </a:p>
        </p:txBody>
      </p:sp>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2"/>
          <a:srcRect/>
          <a:stretch/>
        </p:blipFill>
        <p:spPr>
          <a:xfrm>
            <a:off x="144893" y="6057899"/>
            <a:ext cx="3152985" cy="678275"/>
          </a:xfrm>
          <a:prstGeom prst="rect">
            <a:avLst/>
          </a:prstGeom>
        </p:spPr>
      </p:pic>
      <p:pic>
        <p:nvPicPr>
          <p:cNvPr id="5" name="Picture 4" descr="A picture containing building, clipart&#10;&#10;Description automatically generated">
            <a:extLst>
              <a:ext uri="{FF2B5EF4-FFF2-40B4-BE49-F238E27FC236}">
                <a16:creationId xmlns:a16="http://schemas.microsoft.com/office/drawing/2014/main" id="{B95C3F12-A17C-1A93-6E3E-3C88A84951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7877175" y="3230386"/>
            <a:ext cx="4206846" cy="4206846"/>
          </a:xfrm>
          <a:prstGeom prst="rect">
            <a:avLst/>
          </a:prstGeom>
        </p:spPr>
      </p:pic>
    </p:spTree>
    <p:extLst>
      <p:ext uri="{BB962C8B-B14F-4D97-AF65-F5344CB8AC3E}">
        <p14:creationId xmlns:p14="http://schemas.microsoft.com/office/powerpoint/2010/main" val="3222294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taatti tummansinin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bg1"/>
                </a:solidFill>
              </a:defRPr>
            </a:lvl1pPr>
          </a:lstStyle>
          <a:p>
            <a:r>
              <a:rPr lang="en-GB" dirty="0" err="1"/>
              <a:t>Sitaatti</a:t>
            </a:r>
            <a:r>
              <a:rPr lang="en-GB" dirty="0"/>
              <a:t> 60 </a:t>
            </a:r>
            <a:r>
              <a:rPr lang="en-GB" dirty="0" err="1"/>
              <a:t>pt</a:t>
            </a:r>
            <a:endParaRPr lang="fi-FI" dirty="0"/>
          </a:p>
        </p:txBody>
      </p:sp>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2"/>
          <a:srcRect/>
          <a:stretch/>
        </p:blipFill>
        <p:spPr>
          <a:xfrm>
            <a:off x="144893" y="6057899"/>
            <a:ext cx="3152985" cy="678275"/>
          </a:xfrm>
          <a:prstGeom prst="rect">
            <a:avLst/>
          </a:prstGeom>
        </p:spPr>
      </p:pic>
      <p:pic>
        <p:nvPicPr>
          <p:cNvPr id="5" name="Picture 4" descr="A picture containing building, clipart&#10;&#10;Description automatically generated">
            <a:extLst>
              <a:ext uri="{FF2B5EF4-FFF2-40B4-BE49-F238E27FC236}">
                <a16:creationId xmlns:a16="http://schemas.microsoft.com/office/drawing/2014/main" id="{B95C3F12-A17C-1A93-6E3E-3C88A84951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7877175" y="3230386"/>
            <a:ext cx="4206846" cy="4206846"/>
          </a:xfrm>
          <a:prstGeom prst="rect">
            <a:avLst/>
          </a:prstGeom>
        </p:spPr>
      </p:pic>
    </p:spTree>
    <p:extLst>
      <p:ext uri="{BB962C8B-B14F-4D97-AF65-F5344CB8AC3E}">
        <p14:creationId xmlns:p14="http://schemas.microsoft.com/office/powerpoint/2010/main" val="1816872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Pääotsikko tummansinin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56558DCE-9BD2-C6CA-871F-9F0E35BA9ACF}"/>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467984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taatti vaaleanfuksi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bg1"/>
                </a:solidFill>
              </a:defRPr>
            </a:lvl1pPr>
          </a:lstStyle>
          <a:p>
            <a:r>
              <a:rPr lang="en-GB" dirty="0" err="1"/>
              <a:t>Sitaatti</a:t>
            </a:r>
            <a:r>
              <a:rPr lang="en-GB" dirty="0"/>
              <a:t> 60 </a:t>
            </a:r>
            <a:r>
              <a:rPr lang="en-GB" dirty="0" err="1"/>
              <a:t>pt</a:t>
            </a:r>
            <a:endParaRPr lang="fi-FI" dirty="0"/>
          </a:p>
        </p:txBody>
      </p:sp>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2"/>
          <a:srcRect/>
          <a:stretch/>
        </p:blipFill>
        <p:spPr>
          <a:xfrm>
            <a:off x="144893" y="6057899"/>
            <a:ext cx="3152985" cy="678275"/>
          </a:xfrm>
          <a:prstGeom prst="rect">
            <a:avLst/>
          </a:prstGeom>
        </p:spPr>
      </p:pic>
      <p:pic>
        <p:nvPicPr>
          <p:cNvPr id="5" name="Picture 4" descr="A picture containing building, clipart&#10;&#10;Description automatically generated">
            <a:extLst>
              <a:ext uri="{FF2B5EF4-FFF2-40B4-BE49-F238E27FC236}">
                <a16:creationId xmlns:a16="http://schemas.microsoft.com/office/drawing/2014/main" id="{B95C3F12-A17C-1A93-6E3E-3C88A84951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7877175" y="3230386"/>
            <a:ext cx="4206846" cy="4206846"/>
          </a:xfrm>
          <a:prstGeom prst="rect">
            <a:avLst/>
          </a:prstGeom>
        </p:spPr>
      </p:pic>
    </p:spTree>
    <p:extLst>
      <p:ext uri="{BB962C8B-B14F-4D97-AF65-F5344CB8AC3E}">
        <p14:creationId xmlns:p14="http://schemas.microsoft.com/office/powerpoint/2010/main" val="14893684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taatti tummanvihreä">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bg1"/>
                </a:solidFill>
              </a:defRPr>
            </a:lvl1pPr>
          </a:lstStyle>
          <a:p>
            <a:r>
              <a:rPr lang="en-GB" dirty="0" err="1"/>
              <a:t>Sitaatti</a:t>
            </a:r>
            <a:r>
              <a:rPr lang="en-GB" dirty="0"/>
              <a:t> 60 </a:t>
            </a:r>
            <a:r>
              <a:rPr lang="en-GB" dirty="0" err="1"/>
              <a:t>pt</a:t>
            </a:r>
            <a:endParaRPr lang="fi-FI" dirty="0"/>
          </a:p>
        </p:txBody>
      </p:sp>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2"/>
          <a:srcRect/>
          <a:stretch/>
        </p:blipFill>
        <p:spPr>
          <a:xfrm>
            <a:off x="144893" y="6057899"/>
            <a:ext cx="3152985" cy="678275"/>
          </a:xfrm>
          <a:prstGeom prst="rect">
            <a:avLst/>
          </a:prstGeom>
        </p:spPr>
      </p:pic>
      <p:pic>
        <p:nvPicPr>
          <p:cNvPr id="5" name="Picture 4" descr="A picture containing building, clipart&#10;&#10;Description automatically generated">
            <a:extLst>
              <a:ext uri="{FF2B5EF4-FFF2-40B4-BE49-F238E27FC236}">
                <a16:creationId xmlns:a16="http://schemas.microsoft.com/office/drawing/2014/main" id="{B95C3F12-A17C-1A93-6E3E-3C88A84951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7877175" y="3230386"/>
            <a:ext cx="4206846" cy="4206846"/>
          </a:xfrm>
          <a:prstGeom prst="rect">
            <a:avLst/>
          </a:prstGeom>
        </p:spPr>
      </p:pic>
    </p:spTree>
    <p:extLst>
      <p:ext uri="{BB962C8B-B14F-4D97-AF65-F5344CB8AC3E}">
        <p14:creationId xmlns:p14="http://schemas.microsoft.com/office/powerpoint/2010/main" val="955893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itaatti vaaleansininen">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tx1"/>
                </a:solidFill>
              </a:defRPr>
            </a:lvl1pPr>
          </a:lstStyle>
          <a:p>
            <a:r>
              <a:rPr lang="en-GB" dirty="0" err="1"/>
              <a:t>Sitaatti</a:t>
            </a:r>
            <a:r>
              <a:rPr lang="en-GB" dirty="0"/>
              <a:t> 60 </a:t>
            </a:r>
            <a:r>
              <a:rPr lang="en-GB" dirty="0" err="1"/>
              <a:t>pt</a:t>
            </a:r>
            <a:endParaRPr lang="fi-FI" dirty="0"/>
          </a:p>
        </p:txBody>
      </p:sp>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3" name="Picture 2">
            <a:extLst>
              <a:ext uri="{FF2B5EF4-FFF2-40B4-BE49-F238E27FC236}">
                <a16:creationId xmlns:a16="http://schemas.microsoft.com/office/drawing/2014/main" id="{6BCDB52F-531F-239F-BE54-B44DE5EA80CF}"/>
              </a:ext>
            </a:extLst>
          </p:cNvPr>
          <p:cNvPicPr>
            <a:picLocks noChangeAspect="1"/>
          </p:cNvPicPr>
          <p:nvPr userDrawn="1"/>
        </p:nvPicPr>
        <p:blipFill>
          <a:blip r:embed="rId4"/>
          <a:stretch>
            <a:fillRect/>
          </a:stretch>
        </p:blipFill>
        <p:spPr>
          <a:xfrm>
            <a:off x="11058080" y="531007"/>
            <a:ext cx="734202" cy="622800"/>
          </a:xfrm>
          <a:prstGeom prst="rect">
            <a:avLst/>
          </a:prstGeom>
        </p:spPr>
      </p:pic>
      <p:pic>
        <p:nvPicPr>
          <p:cNvPr id="4" name="Picture 3">
            <a:extLst>
              <a:ext uri="{FF2B5EF4-FFF2-40B4-BE49-F238E27FC236}">
                <a16:creationId xmlns:a16="http://schemas.microsoft.com/office/drawing/2014/main" id="{2F983DEC-CDA1-A7EB-63B2-BE23E16CDDBB}"/>
              </a:ext>
            </a:extLst>
          </p:cNvPr>
          <p:cNvPicPr>
            <a:picLocks noChangeAspect="1"/>
          </p:cNvPicPr>
          <p:nvPr userDrawn="1"/>
        </p:nvPicPr>
        <p:blipFill>
          <a:blip r:embed="rId5"/>
          <a:srcRect/>
          <a:stretch/>
        </p:blipFill>
        <p:spPr>
          <a:xfrm>
            <a:off x="144893" y="6057899"/>
            <a:ext cx="3152985" cy="678274"/>
          </a:xfrm>
          <a:prstGeom prst="rect">
            <a:avLst/>
          </a:prstGeom>
        </p:spPr>
      </p:pic>
    </p:spTree>
    <p:extLst>
      <p:ext uri="{BB962C8B-B14F-4D97-AF65-F5344CB8AC3E}">
        <p14:creationId xmlns:p14="http://schemas.microsoft.com/office/powerpoint/2010/main" val="41870058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taatti vaaleanvihreä">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1093305" y="2305269"/>
            <a:ext cx="10005391" cy="2387600"/>
          </a:xfrm>
        </p:spPr>
        <p:txBody>
          <a:bodyPr anchor="ctr"/>
          <a:lstStyle>
            <a:lvl1pPr algn="ctr">
              <a:defRPr sz="6000">
                <a:solidFill>
                  <a:schemeClr val="tx1"/>
                </a:solidFill>
              </a:defRPr>
            </a:lvl1pPr>
          </a:lstStyle>
          <a:p>
            <a:r>
              <a:rPr lang="en-GB" dirty="0" err="1"/>
              <a:t>Sitaatti</a:t>
            </a:r>
            <a:r>
              <a:rPr lang="en-GB" dirty="0"/>
              <a:t> 60 </a:t>
            </a:r>
            <a:r>
              <a:rPr lang="en-GB" dirty="0" err="1"/>
              <a:t>pt</a:t>
            </a:r>
            <a:endParaRPr lang="fi-FI" dirty="0"/>
          </a:p>
        </p:txBody>
      </p:sp>
      <p:pic>
        <p:nvPicPr>
          <p:cNvPr id="11" name="Graphic 10" descr="Closed quotation mark">
            <a:extLst>
              <a:ext uri="{FF2B5EF4-FFF2-40B4-BE49-F238E27FC236}">
                <a16:creationId xmlns:a16="http://schemas.microsoft.com/office/drawing/2014/main" id="{0B99F234-C982-5135-C60F-C0E64484AD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13" name="Graphic 12" descr="Closed quotation mark">
            <a:extLst>
              <a:ext uri="{FF2B5EF4-FFF2-40B4-BE49-F238E27FC236}">
                <a16:creationId xmlns:a16="http://schemas.microsoft.com/office/drawing/2014/main" id="{CC3E7231-C155-E693-61C9-9D04E77A392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3" name="Picture 2">
            <a:extLst>
              <a:ext uri="{FF2B5EF4-FFF2-40B4-BE49-F238E27FC236}">
                <a16:creationId xmlns:a16="http://schemas.microsoft.com/office/drawing/2014/main" id="{6BCDB52F-531F-239F-BE54-B44DE5EA80CF}"/>
              </a:ext>
            </a:extLst>
          </p:cNvPr>
          <p:cNvPicPr>
            <a:picLocks noChangeAspect="1"/>
          </p:cNvPicPr>
          <p:nvPr userDrawn="1"/>
        </p:nvPicPr>
        <p:blipFill>
          <a:blip r:embed="rId4"/>
          <a:stretch>
            <a:fillRect/>
          </a:stretch>
        </p:blipFill>
        <p:spPr>
          <a:xfrm>
            <a:off x="11058080" y="531007"/>
            <a:ext cx="734202" cy="622800"/>
          </a:xfrm>
          <a:prstGeom prst="rect">
            <a:avLst/>
          </a:prstGeom>
        </p:spPr>
      </p:pic>
      <p:pic>
        <p:nvPicPr>
          <p:cNvPr id="4" name="Picture 3">
            <a:extLst>
              <a:ext uri="{FF2B5EF4-FFF2-40B4-BE49-F238E27FC236}">
                <a16:creationId xmlns:a16="http://schemas.microsoft.com/office/drawing/2014/main" id="{2F983DEC-CDA1-A7EB-63B2-BE23E16CDDBB}"/>
              </a:ext>
            </a:extLst>
          </p:cNvPr>
          <p:cNvPicPr>
            <a:picLocks noChangeAspect="1"/>
          </p:cNvPicPr>
          <p:nvPr userDrawn="1"/>
        </p:nvPicPr>
        <p:blipFill>
          <a:blip r:embed="rId5"/>
          <a:srcRect/>
          <a:stretch/>
        </p:blipFill>
        <p:spPr>
          <a:xfrm>
            <a:off x="144893" y="6057899"/>
            <a:ext cx="3152985" cy="678274"/>
          </a:xfrm>
          <a:prstGeom prst="rect">
            <a:avLst/>
          </a:prstGeom>
        </p:spPr>
      </p:pic>
    </p:spTree>
    <p:extLst>
      <p:ext uri="{BB962C8B-B14F-4D97-AF65-F5344CB8AC3E}">
        <p14:creationId xmlns:p14="http://schemas.microsoft.com/office/powerpoint/2010/main" val="31633991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Kiitos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8" name="Picture 7">
            <a:extLst>
              <a:ext uri="{FF2B5EF4-FFF2-40B4-BE49-F238E27FC236}">
                <a16:creationId xmlns:a16="http://schemas.microsoft.com/office/drawing/2014/main" id="{2A7D8F48-80E4-A765-F4AF-77C6CCE8DA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060"/>
            <a:ext cx="3645475" cy="3089974"/>
          </a:xfrm>
          <a:prstGeom prst="rect">
            <a:avLst/>
          </a:prstGeom>
        </p:spPr>
      </p:pic>
      <p:pic>
        <p:nvPicPr>
          <p:cNvPr id="13" name="Picture 12">
            <a:extLst>
              <a:ext uri="{FF2B5EF4-FFF2-40B4-BE49-F238E27FC236}">
                <a16:creationId xmlns:a16="http://schemas.microsoft.com/office/drawing/2014/main" id="{9B3CA8BA-29E9-1090-9CBE-5A15B6E599BE}"/>
              </a:ext>
            </a:extLst>
          </p:cNvPr>
          <p:cNvPicPr>
            <a:picLocks noChangeAspect="1"/>
          </p:cNvPicPr>
          <p:nvPr userDrawn="1"/>
        </p:nvPicPr>
        <p:blipFill>
          <a:blip r:embed="rId3"/>
          <a:stretch>
            <a:fillRect/>
          </a:stretch>
        </p:blipFill>
        <p:spPr>
          <a:xfrm>
            <a:off x="144395" y="6057899"/>
            <a:ext cx="3153982" cy="678275"/>
          </a:xfrm>
          <a:prstGeom prst="rect">
            <a:avLst/>
          </a:prstGeom>
        </p:spPr>
      </p:pic>
    </p:spTree>
    <p:extLst>
      <p:ext uri="{BB962C8B-B14F-4D97-AF65-F5344CB8AC3E}">
        <p14:creationId xmlns:p14="http://schemas.microsoft.com/office/powerpoint/2010/main" val="18912394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Kiitos tummanfuksi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6052622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Kiitos tummansininen">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56558DCE-9BD2-C6CA-871F-9F0E35BA9ACF}"/>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26150262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Kiitos vaaleanfuksi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FDA1A7E-C5B1-B0C8-789C-F249ED9BD39B}"/>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714942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Kiitos tummanvihreä">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7E07437-639A-BD38-D638-3F7C77820D2E}"/>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40976374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Kiitos vaaleansininen">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5" name="Picture 4">
            <a:extLst>
              <a:ext uri="{FF2B5EF4-FFF2-40B4-BE49-F238E27FC236}">
                <a16:creationId xmlns:a16="http://schemas.microsoft.com/office/drawing/2014/main" id="{F254D366-ADB9-F81C-F3A9-0FE8B600B06F}"/>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E8D32133-2774-9DDD-71BA-3A2DD7774E68}"/>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669202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Pääotsikko vaaleanfuksi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FDA1A7E-C5B1-B0C8-789C-F249ED9BD39B}"/>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5846015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Kiitos vaaleanvihreä">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Tähän</a:t>
            </a:r>
            <a:r>
              <a:rPr lang="en-GB" dirty="0"/>
              <a:t> </a:t>
            </a:r>
            <a:r>
              <a:rPr lang="en-GB" dirty="0" err="1"/>
              <a:t>kiitos</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Nimi</a:t>
            </a:r>
            <a:r>
              <a:rPr lang="en-GB" dirty="0"/>
              <a:t>, </a:t>
            </a:r>
            <a:r>
              <a:rPr lang="en-GB" dirty="0" err="1"/>
              <a:t>yhteystiedot</a:t>
            </a:r>
            <a:r>
              <a:rPr lang="en-GB" dirty="0"/>
              <a:t> 24 </a:t>
            </a:r>
            <a:r>
              <a:rPr lang="en-GB" dirty="0" err="1"/>
              <a:t>pt</a:t>
            </a:r>
            <a:endParaRPr lang="fi-FI" dirty="0"/>
          </a:p>
        </p:txBody>
      </p:sp>
      <p:pic>
        <p:nvPicPr>
          <p:cNvPr id="7" name="Picture 6">
            <a:extLst>
              <a:ext uri="{FF2B5EF4-FFF2-40B4-BE49-F238E27FC236}">
                <a16:creationId xmlns:a16="http://schemas.microsoft.com/office/drawing/2014/main" id="{176E8D17-302F-2708-9A0F-82CA796E9E1A}"/>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DA132C5A-86DF-8300-B725-365FF5BB1A77}"/>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30549224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konit 1">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0DC27C06-8449-40AB-4F98-3891DF3B479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3972" y="635020"/>
            <a:ext cx="551180" cy="506730"/>
          </a:xfrm>
          <a:prstGeom prst="rect">
            <a:avLst/>
          </a:prstGeom>
        </p:spPr>
      </p:pic>
      <p:pic>
        <p:nvPicPr>
          <p:cNvPr id="3" name="Graphic 2">
            <a:extLst>
              <a:ext uri="{FF2B5EF4-FFF2-40B4-BE49-F238E27FC236}">
                <a16:creationId xmlns:a16="http://schemas.microsoft.com/office/drawing/2014/main" id="{4873D6CC-D800-4364-E9D8-D5C81CFCF2C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637346" y="590570"/>
            <a:ext cx="693420" cy="595630"/>
          </a:xfrm>
          <a:prstGeom prst="rect">
            <a:avLst/>
          </a:prstGeom>
        </p:spPr>
      </p:pic>
      <p:pic>
        <p:nvPicPr>
          <p:cNvPr id="4" name="Graphic 3">
            <a:extLst>
              <a:ext uri="{FF2B5EF4-FFF2-40B4-BE49-F238E27FC236}">
                <a16:creationId xmlns:a16="http://schemas.microsoft.com/office/drawing/2014/main" id="{F52D97F8-0F85-097B-C9B5-FA229DDA3708}"/>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898926" y="581680"/>
            <a:ext cx="417830" cy="613410"/>
          </a:xfrm>
          <a:prstGeom prst="rect">
            <a:avLst/>
          </a:prstGeom>
        </p:spPr>
      </p:pic>
      <p:pic>
        <p:nvPicPr>
          <p:cNvPr id="5" name="Graphic 4">
            <a:extLst>
              <a:ext uri="{FF2B5EF4-FFF2-40B4-BE49-F238E27FC236}">
                <a16:creationId xmlns:a16="http://schemas.microsoft.com/office/drawing/2014/main" id="{66D6E714-0F90-5CCD-C437-D15329963EF6}"/>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1026667" y="550565"/>
            <a:ext cx="728980" cy="675640"/>
          </a:xfrm>
          <a:prstGeom prst="rect">
            <a:avLst/>
          </a:prstGeom>
        </p:spPr>
      </p:pic>
      <p:pic>
        <p:nvPicPr>
          <p:cNvPr id="6" name="Graphic 5">
            <a:extLst>
              <a:ext uri="{FF2B5EF4-FFF2-40B4-BE49-F238E27FC236}">
                <a16:creationId xmlns:a16="http://schemas.microsoft.com/office/drawing/2014/main" id="{BC271411-B6DB-D990-4320-F22D8F12B56F}"/>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6753400" y="635020"/>
            <a:ext cx="471170" cy="506730"/>
          </a:xfrm>
          <a:prstGeom prst="rect">
            <a:avLst/>
          </a:prstGeom>
        </p:spPr>
      </p:pic>
      <p:pic>
        <p:nvPicPr>
          <p:cNvPr id="7" name="Graphic 6">
            <a:extLst>
              <a:ext uri="{FF2B5EF4-FFF2-40B4-BE49-F238E27FC236}">
                <a16:creationId xmlns:a16="http://schemas.microsoft.com/office/drawing/2014/main" id="{9D867B10-7518-73F0-F839-E3CE514BE96B}"/>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7732818" y="590570"/>
            <a:ext cx="657860" cy="595630"/>
          </a:xfrm>
          <a:prstGeom prst="rect">
            <a:avLst/>
          </a:prstGeom>
        </p:spPr>
      </p:pic>
      <p:pic>
        <p:nvPicPr>
          <p:cNvPr id="8" name="Graphic 7">
            <a:extLst>
              <a:ext uri="{FF2B5EF4-FFF2-40B4-BE49-F238E27FC236}">
                <a16:creationId xmlns:a16="http://schemas.microsoft.com/office/drawing/2014/main" id="{B412EC22-AB01-BA9A-6DB3-DFA2900A168F}"/>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9825004" y="541675"/>
            <a:ext cx="693420" cy="693420"/>
          </a:xfrm>
          <a:prstGeom prst="rect">
            <a:avLst/>
          </a:prstGeom>
        </p:spPr>
      </p:pic>
      <p:pic>
        <p:nvPicPr>
          <p:cNvPr id="9" name="Graphic 8">
            <a:extLst>
              <a:ext uri="{FF2B5EF4-FFF2-40B4-BE49-F238E27FC236}">
                <a16:creationId xmlns:a16="http://schemas.microsoft.com/office/drawing/2014/main" id="{17A908FD-4952-E54D-D98C-3543216EEB5E}"/>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4839014" y="648355"/>
            <a:ext cx="346710" cy="480060"/>
          </a:xfrm>
          <a:prstGeom prst="rect">
            <a:avLst/>
          </a:prstGeom>
        </p:spPr>
      </p:pic>
      <p:pic>
        <p:nvPicPr>
          <p:cNvPr id="10" name="Graphic 9">
            <a:extLst>
              <a:ext uri="{FF2B5EF4-FFF2-40B4-BE49-F238E27FC236}">
                <a16:creationId xmlns:a16="http://schemas.microsoft.com/office/drawing/2014/main" id="{096CC067-D861-A0A6-102E-81539C0587D4}"/>
              </a:ext>
            </a:extLst>
          </p:cNvPr>
          <p:cNvPicPr>
            <a:picLocks noChangeAspect="1"/>
          </p:cNvPicPr>
          <p:nvPr userDrawn="1"/>
        </p:nvPicPr>
        <p:blipFill>
          <a:blip r:embed="rId18">
            <a:extLst>
              <a:ext uri="{96DAC541-7B7A-43D3-8B79-37D633B846F1}">
                <asvg:svgBlip xmlns:asvg="http://schemas.microsoft.com/office/drawing/2016/SVG/main" r:embed="rId19"/>
              </a:ext>
            </a:extLst>
          </a:blip>
          <a:stretch>
            <a:fillRect/>
          </a:stretch>
        </p:blipFill>
        <p:spPr>
          <a:xfrm>
            <a:off x="2489018" y="595015"/>
            <a:ext cx="640080" cy="586740"/>
          </a:xfrm>
          <a:prstGeom prst="rect">
            <a:avLst/>
          </a:prstGeom>
        </p:spPr>
      </p:pic>
      <p:pic>
        <p:nvPicPr>
          <p:cNvPr id="11" name="Graphic 10">
            <a:extLst>
              <a:ext uri="{FF2B5EF4-FFF2-40B4-BE49-F238E27FC236}">
                <a16:creationId xmlns:a16="http://schemas.microsoft.com/office/drawing/2014/main" id="{95582058-E4A9-A36D-3048-2D444ECFC9A9}"/>
              </a:ext>
            </a:extLst>
          </p:cNvPr>
          <p:cNvPicPr>
            <a:picLocks noChangeAspect="1"/>
          </p:cNvPicPr>
          <p:nvPr userDrawn="1"/>
        </p:nvPicPr>
        <p:blipFill>
          <a:blip r:embed="rId20">
            <a:extLst>
              <a:ext uri="{96DAC541-7B7A-43D3-8B79-37D633B846F1}">
                <asvg:svgBlip xmlns:asvg="http://schemas.microsoft.com/office/drawing/2016/SVG/main" r:embed="rId21"/>
              </a:ext>
            </a:extLst>
          </a:blip>
          <a:stretch>
            <a:fillRect/>
          </a:stretch>
        </p:blipFill>
        <p:spPr>
          <a:xfrm>
            <a:off x="1340690" y="648355"/>
            <a:ext cx="640080" cy="480060"/>
          </a:xfrm>
          <a:prstGeom prst="rect">
            <a:avLst/>
          </a:prstGeom>
        </p:spPr>
      </p:pic>
      <p:pic>
        <p:nvPicPr>
          <p:cNvPr id="12" name="Graphic 11">
            <a:extLst>
              <a:ext uri="{FF2B5EF4-FFF2-40B4-BE49-F238E27FC236}">
                <a16:creationId xmlns:a16="http://schemas.microsoft.com/office/drawing/2014/main" id="{59556656-F824-7BEF-CA6D-2E806AE22080}"/>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307932" y="692805"/>
            <a:ext cx="524510" cy="391160"/>
          </a:xfrm>
          <a:prstGeom prst="rect">
            <a:avLst/>
          </a:prstGeom>
        </p:spPr>
      </p:pic>
      <p:pic>
        <p:nvPicPr>
          <p:cNvPr id="13" name="Graphic 12">
            <a:extLst>
              <a:ext uri="{FF2B5EF4-FFF2-40B4-BE49-F238E27FC236}">
                <a16:creationId xmlns:a16="http://schemas.microsoft.com/office/drawing/2014/main" id="{F66226D9-4433-9F01-10E8-349BB82995A6}"/>
              </a:ext>
            </a:extLst>
          </p:cNvPr>
          <p:cNvPicPr>
            <a:picLocks noChangeAspect="1"/>
          </p:cNvPicPr>
          <p:nvPr userDrawn="1"/>
        </p:nvPicPr>
        <p:blipFill>
          <a:blip r:embed="rId24">
            <a:extLst>
              <a:ext uri="{96DAC541-7B7A-43D3-8B79-37D633B846F1}">
                <asvg:svgBlip xmlns:asvg="http://schemas.microsoft.com/office/drawing/2016/SVG/main" r:embed="rId25"/>
              </a:ext>
            </a:extLst>
          </a:blip>
          <a:stretch>
            <a:fillRect/>
          </a:stretch>
        </p:blipFill>
        <p:spPr>
          <a:xfrm>
            <a:off x="8382173" y="1747536"/>
            <a:ext cx="640080" cy="640080"/>
          </a:xfrm>
          <a:prstGeom prst="rect">
            <a:avLst/>
          </a:prstGeom>
        </p:spPr>
      </p:pic>
      <p:pic>
        <p:nvPicPr>
          <p:cNvPr id="14" name="Graphic 13">
            <a:extLst>
              <a:ext uri="{FF2B5EF4-FFF2-40B4-BE49-F238E27FC236}">
                <a16:creationId xmlns:a16="http://schemas.microsoft.com/office/drawing/2014/main" id="{0E330531-3D81-8ED0-507B-BC68C0B2BC6B}"/>
              </a:ext>
            </a:extLst>
          </p:cNvPr>
          <p:cNvPicPr>
            <a:picLocks noChangeAspect="1"/>
          </p:cNvPicPr>
          <p:nvPr userDrawn="1"/>
        </p:nvPicPr>
        <p:blipFill>
          <a:blip r:embed="rId26">
            <a:extLst>
              <a:ext uri="{96DAC541-7B7A-43D3-8B79-37D633B846F1}">
                <asvg:svgBlip xmlns:asvg="http://schemas.microsoft.com/office/drawing/2016/SVG/main" r:embed="rId27"/>
              </a:ext>
            </a:extLst>
          </a:blip>
          <a:stretch>
            <a:fillRect/>
          </a:stretch>
        </p:blipFill>
        <p:spPr>
          <a:xfrm>
            <a:off x="1382141" y="1827546"/>
            <a:ext cx="480060" cy="480060"/>
          </a:xfrm>
          <a:prstGeom prst="rect">
            <a:avLst/>
          </a:prstGeom>
        </p:spPr>
      </p:pic>
      <p:pic>
        <p:nvPicPr>
          <p:cNvPr id="15" name="Graphic 14">
            <a:extLst>
              <a:ext uri="{FF2B5EF4-FFF2-40B4-BE49-F238E27FC236}">
                <a16:creationId xmlns:a16="http://schemas.microsoft.com/office/drawing/2014/main" id="{F4DE5B5E-51A3-A9C7-33E4-C047C77C0354}"/>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2504363" y="1836436"/>
            <a:ext cx="462280" cy="462280"/>
          </a:xfrm>
          <a:prstGeom prst="rect">
            <a:avLst/>
          </a:prstGeom>
        </p:spPr>
      </p:pic>
      <p:pic>
        <p:nvPicPr>
          <p:cNvPr id="16" name="Graphic 15">
            <a:extLst>
              <a:ext uri="{FF2B5EF4-FFF2-40B4-BE49-F238E27FC236}">
                <a16:creationId xmlns:a16="http://schemas.microsoft.com/office/drawing/2014/main" id="{625AA39F-AC22-A92A-DB5E-ABE8750D1EC3}"/>
              </a:ext>
            </a:extLst>
          </p:cNvPr>
          <p:cNvPicPr>
            <a:picLocks noChangeAspect="1"/>
          </p:cNvPicPr>
          <p:nvPr userDrawn="1"/>
        </p:nvPicPr>
        <p:blipFill>
          <a:blip r:embed="rId30">
            <a:extLst>
              <a:ext uri="{96DAC541-7B7A-43D3-8B79-37D633B846F1}">
                <asvg:svgBlip xmlns:asvg="http://schemas.microsoft.com/office/drawing/2016/SVG/main" r:embed="rId31"/>
              </a:ext>
            </a:extLst>
          </a:blip>
          <a:stretch>
            <a:fillRect/>
          </a:stretch>
        </p:blipFill>
        <p:spPr>
          <a:xfrm>
            <a:off x="304369" y="1814211"/>
            <a:ext cx="435610" cy="506730"/>
          </a:xfrm>
          <a:prstGeom prst="rect">
            <a:avLst/>
          </a:prstGeom>
        </p:spPr>
      </p:pic>
      <p:pic>
        <p:nvPicPr>
          <p:cNvPr id="17" name="Graphic 16">
            <a:extLst>
              <a:ext uri="{FF2B5EF4-FFF2-40B4-BE49-F238E27FC236}">
                <a16:creationId xmlns:a16="http://schemas.microsoft.com/office/drawing/2014/main" id="{EA5C9415-5430-D337-AC3B-68BDBEA736EB}"/>
              </a:ext>
            </a:extLst>
          </p:cNvPr>
          <p:cNvPicPr>
            <a:picLocks noChangeAspect="1"/>
          </p:cNvPicPr>
          <p:nvPr userDrawn="1"/>
        </p:nvPicPr>
        <p:blipFill>
          <a:blip r:embed="rId32">
            <a:extLst>
              <a:ext uri="{96DAC541-7B7A-43D3-8B79-37D633B846F1}">
                <asvg:svgBlip xmlns:asvg="http://schemas.microsoft.com/office/drawing/2016/SVG/main" r:embed="rId33"/>
              </a:ext>
            </a:extLst>
          </a:blip>
          <a:stretch>
            <a:fillRect/>
          </a:stretch>
        </p:blipFill>
        <p:spPr>
          <a:xfrm>
            <a:off x="9664415" y="1734201"/>
            <a:ext cx="568960" cy="666750"/>
          </a:xfrm>
          <a:prstGeom prst="rect">
            <a:avLst/>
          </a:prstGeom>
        </p:spPr>
      </p:pic>
      <p:pic>
        <p:nvPicPr>
          <p:cNvPr id="18" name="Graphic 17">
            <a:extLst>
              <a:ext uri="{FF2B5EF4-FFF2-40B4-BE49-F238E27FC236}">
                <a16:creationId xmlns:a16="http://schemas.microsoft.com/office/drawing/2014/main" id="{B6940C55-8837-2F1E-936A-98588C3242C4}"/>
              </a:ext>
            </a:extLst>
          </p:cNvPr>
          <p:cNvPicPr>
            <a:picLocks noChangeAspect="1"/>
          </p:cNvPicPr>
          <p:nvPr userDrawn="1"/>
        </p:nvPicPr>
        <p:blipFill>
          <a:blip r:embed="rId34">
            <a:extLst>
              <a:ext uri="{96DAC541-7B7A-43D3-8B79-37D633B846F1}">
                <asvg:svgBlip xmlns:asvg="http://schemas.microsoft.com/office/drawing/2016/SVG/main" r:embed="rId35"/>
              </a:ext>
            </a:extLst>
          </a:blip>
          <a:stretch>
            <a:fillRect/>
          </a:stretch>
        </p:blipFill>
        <p:spPr>
          <a:xfrm>
            <a:off x="7162161" y="1685306"/>
            <a:ext cx="577850" cy="764540"/>
          </a:xfrm>
          <a:prstGeom prst="rect">
            <a:avLst/>
          </a:prstGeom>
        </p:spPr>
      </p:pic>
      <p:pic>
        <p:nvPicPr>
          <p:cNvPr id="19" name="Graphic 18">
            <a:extLst>
              <a:ext uri="{FF2B5EF4-FFF2-40B4-BE49-F238E27FC236}">
                <a16:creationId xmlns:a16="http://schemas.microsoft.com/office/drawing/2014/main" id="{F3FB3710-5C0C-5C30-1076-805F19C7EA93}"/>
              </a:ext>
            </a:extLst>
          </p:cNvPr>
          <p:cNvPicPr>
            <a:picLocks noChangeAspect="1"/>
          </p:cNvPicPr>
          <p:nvPr userDrawn="1"/>
        </p:nvPicPr>
        <p:blipFill>
          <a:blip r:embed="rId36">
            <a:extLst>
              <a:ext uri="{96DAC541-7B7A-43D3-8B79-37D633B846F1}">
                <asvg:svgBlip xmlns:asvg="http://schemas.microsoft.com/office/drawing/2016/SVG/main" r:embed="rId37"/>
              </a:ext>
            </a:extLst>
          </a:blip>
          <a:stretch>
            <a:fillRect/>
          </a:stretch>
        </p:blipFill>
        <p:spPr>
          <a:xfrm>
            <a:off x="3608805" y="1831991"/>
            <a:ext cx="568960" cy="471170"/>
          </a:xfrm>
          <a:prstGeom prst="rect">
            <a:avLst/>
          </a:prstGeom>
        </p:spPr>
      </p:pic>
      <p:pic>
        <p:nvPicPr>
          <p:cNvPr id="20" name="Graphic 19">
            <a:extLst>
              <a:ext uri="{FF2B5EF4-FFF2-40B4-BE49-F238E27FC236}">
                <a16:creationId xmlns:a16="http://schemas.microsoft.com/office/drawing/2014/main" id="{8837CB46-008D-6633-5E40-380AFF7EA3A6}"/>
              </a:ext>
            </a:extLst>
          </p:cNvPr>
          <p:cNvPicPr>
            <a:picLocks noChangeAspect="1"/>
          </p:cNvPicPr>
          <p:nvPr userDrawn="1"/>
        </p:nvPicPr>
        <p:blipFill>
          <a:blip r:embed="rId38">
            <a:extLst>
              <a:ext uri="{96DAC541-7B7A-43D3-8B79-37D633B846F1}">
                <asvg:svgBlip xmlns:asvg="http://schemas.microsoft.com/office/drawing/2016/SVG/main" r:embed="rId39"/>
              </a:ext>
            </a:extLst>
          </a:blip>
          <a:stretch>
            <a:fillRect/>
          </a:stretch>
        </p:blipFill>
        <p:spPr>
          <a:xfrm>
            <a:off x="4819927" y="1845326"/>
            <a:ext cx="542290" cy="444500"/>
          </a:xfrm>
          <a:prstGeom prst="rect">
            <a:avLst/>
          </a:prstGeom>
        </p:spPr>
      </p:pic>
      <p:pic>
        <p:nvPicPr>
          <p:cNvPr id="21" name="Graphic 20">
            <a:extLst>
              <a:ext uri="{FF2B5EF4-FFF2-40B4-BE49-F238E27FC236}">
                <a16:creationId xmlns:a16="http://schemas.microsoft.com/office/drawing/2014/main" id="{72F0CED7-A48B-09EE-39BE-29A909642512}"/>
              </a:ext>
            </a:extLst>
          </p:cNvPr>
          <p:cNvPicPr>
            <a:picLocks noChangeAspect="1"/>
          </p:cNvPicPr>
          <p:nvPr userDrawn="1"/>
        </p:nvPicPr>
        <p:blipFill>
          <a:blip r:embed="rId40">
            <a:extLst>
              <a:ext uri="{96DAC541-7B7A-43D3-8B79-37D633B846F1}">
                <asvg:svgBlip xmlns:asvg="http://schemas.microsoft.com/office/drawing/2016/SVG/main" r:embed="rId41"/>
              </a:ext>
            </a:extLst>
          </a:blip>
          <a:stretch>
            <a:fillRect/>
          </a:stretch>
        </p:blipFill>
        <p:spPr>
          <a:xfrm>
            <a:off x="10875537" y="1760871"/>
            <a:ext cx="880110" cy="613410"/>
          </a:xfrm>
          <a:prstGeom prst="rect">
            <a:avLst/>
          </a:prstGeom>
        </p:spPr>
      </p:pic>
      <p:pic>
        <p:nvPicPr>
          <p:cNvPr id="22" name="Graphic 21">
            <a:extLst>
              <a:ext uri="{FF2B5EF4-FFF2-40B4-BE49-F238E27FC236}">
                <a16:creationId xmlns:a16="http://schemas.microsoft.com/office/drawing/2014/main" id="{B9C16C1E-D902-DD00-453D-FDEDB4B8536D}"/>
              </a:ext>
            </a:extLst>
          </p:cNvPr>
          <p:cNvPicPr>
            <a:picLocks noChangeAspect="1"/>
          </p:cNvPicPr>
          <p:nvPr userDrawn="1"/>
        </p:nvPicPr>
        <p:blipFill>
          <a:blip r:embed="rId42">
            <a:extLst>
              <a:ext uri="{96DAC541-7B7A-43D3-8B79-37D633B846F1}">
                <asvg:svgBlip xmlns:asvg="http://schemas.microsoft.com/office/drawing/2016/SVG/main" r:embed="rId43"/>
              </a:ext>
            </a:extLst>
          </a:blip>
          <a:stretch>
            <a:fillRect/>
          </a:stretch>
        </p:blipFill>
        <p:spPr>
          <a:xfrm>
            <a:off x="6004379" y="1849771"/>
            <a:ext cx="515620" cy="435610"/>
          </a:xfrm>
          <a:prstGeom prst="rect">
            <a:avLst/>
          </a:prstGeom>
        </p:spPr>
      </p:pic>
      <p:pic>
        <p:nvPicPr>
          <p:cNvPr id="23" name="Graphic 22">
            <a:extLst>
              <a:ext uri="{FF2B5EF4-FFF2-40B4-BE49-F238E27FC236}">
                <a16:creationId xmlns:a16="http://schemas.microsoft.com/office/drawing/2014/main" id="{9FB796EC-C41F-AF18-2DC4-763EB556A6DC}"/>
              </a:ext>
            </a:extLst>
          </p:cNvPr>
          <p:cNvPicPr>
            <a:picLocks noChangeAspect="1"/>
          </p:cNvPicPr>
          <p:nvPr userDrawn="1"/>
        </p:nvPicPr>
        <p:blipFill>
          <a:blip r:embed="rId44">
            <a:extLst>
              <a:ext uri="{96DAC541-7B7A-43D3-8B79-37D633B846F1}">
                <asvg:svgBlip xmlns:asvg="http://schemas.microsoft.com/office/drawing/2016/SVG/main" r:embed="rId45"/>
              </a:ext>
            </a:extLst>
          </a:blip>
          <a:stretch>
            <a:fillRect/>
          </a:stretch>
        </p:blipFill>
        <p:spPr>
          <a:xfrm>
            <a:off x="6761691" y="3085582"/>
            <a:ext cx="746760" cy="471170"/>
          </a:xfrm>
          <a:prstGeom prst="rect">
            <a:avLst/>
          </a:prstGeom>
        </p:spPr>
      </p:pic>
      <p:pic>
        <p:nvPicPr>
          <p:cNvPr id="24" name="Graphic 23">
            <a:extLst>
              <a:ext uri="{FF2B5EF4-FFF2-40B4-BE49-F238E27FC236}">
                <a16:creationId xmlns:a16="http://schemas.microsoft.com/office/drawing/2014/main" id="{E322A99F-A77A-B3D2-F224-81991FD12D9C}"/>
              </a:ext>
            </a:extLst>
          </p:cNvPr>
          <p:cNvPicPr>
            <a:picLocks noChangeAspect="1"/>
          </p:cNvPicPr>
          <p:nvPr userDrawn="1"/>
        </p:nvPicPr>
        <p:blipFill>
          <a:blip r:embed="rId46">
            <a:extLst>
              <a:ext uri="{96DAC541-7B7A-43D3-8B79-37D633B846F1}">
                <asvg:svgBlip xmlns:asvg="http://schemas.microsoft.com/office/drawing/2016/SVG/main" r:embed="rId47"/>
              </a:ext>
            </a:extLst>
          </a:blip>
          <a:stretch>
            <a:fillRect/>
          </a:stretch>
        </p:blipFill>
        <p:spPr>
          <a:xfrm>
            <a:off x="7931281" y="3085582"/>
            <a:ext cx="746760" cy="471170"/>
          </a:xfrm>
          <a:prstGeom prst="rect">
            <a:avLst/>
          </a:prstGeom>
        </p:spPr>
      </p:pic>
      <p:pic>
        <p:nvPicPr>
          <p:cNvPr id="25" name="Graphic 24">
            <a:extLst>
              <a:ext uri="{FF2B5EF4-FFF2-40B4-BE49-F238E27FC236}">
                <a16:creationId xmlns:a16="http://schemas.microsoft.com/office/drawing/2014/main" id="{6B90CE99-8E36-B873-C417-5C35A8D1A285}"/>
              </a:ext>
            </a:extLst>
          </p:cNvPr>
          <p:cNvPicPr>
            <a:picLocks noChangeAspect="1"/>
          </p:cNvPicPr>
          <p:nvPr userDrawn="1"/>
        </p:nvPicPr>
        <p:blipFill>
          <a:blip r:embed="rId48">
            <a:extLst>
              <a:ext uri="{96DAC541-7B7A-43D3-8B79-37D633B846F1}">
                <asvg:svgBlip xmlns:asvg="http://schemas.microsoft.com/office/drawing/2016/SVG/main" r:embed="rId49"/>
              </a:ext>
            </a:extLst>
          </a:blip>
          <a:stretch>
            <a:fillRect/>
          </a:stretch>
        </p:blipFill>
        <p:spPr>
          <a:xfrm>
            <a:off x="322001" y="2996682"/>
            <a:ext cx="364490" cy="648970"/>
          </a:xfrm>
          <a:prstGeom prst="rect">
            <a:avLst/>
          </a:prstGeom>
        </p:spPr>
      </p:pic>
      <p:pic>
        <p:nvPicPr>
          <p:cNvPr id="26" name="Graphic 25">
            <a:extLst>
              <a:ext uri="{FF2B5EF4-FFF2-40B4-BE49-F238E27FC236}">
                <a16:creationId xmlns:a16="http://schemas.microsoft.com/office/drawing/2014/main" id="{58C9DCD1-68AD-8255-3256-E1DB2DA7A157}"/>
              </a:ext>
            </a:extLst>
          </p:cNvPr>
          <p:cNvPicPr>
            <a:picLocks noChangeAspect="1"/>
          </p:cNvPicPr>
          <p:nvPr userDrawn="1"/>
        </p:nvPicPr>
        <p:blipFill>
          <a:blip r:embed="rId50">
            <a:extLst>
              <a:ext uri="{96DAC541-7B7A-43D3-8B79-37D633B846F1}">
                <asvg:svgBlip xmlns:asvg="http://schemas.microsoft.com/office/drawing/2016/SVG/main" r:embed="rId51"/>
              </a:ext>
            </a:extLst>
          </a:blip>
          <a:stretch>
            <a:fillRect/>
          </a:stretch>
        </p:blipFill>
        <p:spPr>
          <a:xfrm>
            <a:off x="1109321" y="2947787"/>
            <a:ext cx="657860" cy="746760"/>
          </a:xfrm>
          <a:prstGeom prst="rect">
            <a:avLst/>
          </a:prstGeom>
        </p:spPr>
      </p:pic>
      <p:pic>
        <p:nvPicPr>
          <p:cNvPr id="27" name="Graphic 26">
            <a:extLst>
              <a:ext uri="{FF2B5EF4-FFF2-40B4-BE49-F238E27FC236}">
                <a16:creationId xmlns:a16="http://schemas.microsoft.com/office/drawing/2014/main" id="{DF791CED-9E25-1271-6C76-E0C49F7AFDDF}"/>
              </a:ext>
            </a:extLst>
          </p:cNvPr>
          <p:cNvPicPr>
            <a:picLocks noChangeAspect="1"/>
          </p:cNvPicPr>
          <p:nvPr userDrawn="1"/>
        </p:nvPicPr>
        <p:blipFill>
          <a:blip r:embed="rId52">
            <a:extLst>
              <a:ext uri="{96DAC541-7B7A-43D3-8B79-37D633B846F1}">
                <asvg:svgBlip xmlns:asvg="http://schemas.microsoft.com/office/drawing/2016/SVG/main" r:embed="rId53"/>
              </a:ext>
            </a:extLst>
          </a:blip>
          <a:stretch>
            <a:fillRect/>
          </a:stretch>
        </p:blipFill>
        <p:spPr>
          <a:xfrm>
            <a:off x="3270701" y="2947787"/>
            <a:ext cx="657860" cy="746760"/>
          </a:xfrm>
          <a:prstGeom prst="rect">
            <a:avLst/>
          </a:prstGeom>
        </p:spPr>
      </p:pic>
      <p:pic>
        <p:nvPicPr>
          <p:cNvPr id="28" name="Graphic 27">
            <a:extLst>
              <a:ext uri="{FF2B5EF4-FFF2-40B4-BE49-F238E27FC236}">
                <a16:creationId xmlns:a16="http://schemas.microsoft.com/office/drawing/2014/main" id="{09292BAB-73F6-F432-F2E1-851C1A8F54B3}"/>
              </a:ext>
            </a:extLst>
          </p:cNvPr>
          <p:cNvPicPr>
            <a:picLocks noChangeAspect="1"/>
          </p:cNvPicPr>
          <p:nvPr userDrawn="1"/>
        </p:nvPicPr>
        <p:blipFill>
          <a:blip r:embed="rId54">
            <a:extLst>
              <a:ext uri="{96DAC541-7B7A-43D3-8B79-37D633B846F1}">
                <asvg:svgBlip xmlns:asvg="http://schemas.microsoft.com/office/drawing/2016/SVG/main" r:embed="rId55"/>
              </a:ext>
            </a:extLst>
          </a:blip>
          <a:stretch>
            <a:fillRect/>
          </a:stretch>
        </p:blipFill>
        <p:spPr>
          <a:xfrm>
            <a:off x="2190011" y="2947787"/>
            <a:ext cx="657860" cy="746760"/>
          </a:xfrm>
          <a:prstGeom prst="rect">
            <a:avLst/>
          </a:prstGeom>
        </p:spPr>
      </p:pic>
      <p:pic>
        <p:nvPicPr>
          <p:cNvPr id="29" name="Graphic 28">
            <a:extLst>
              <a:ext uri="{FF2B5EF4-FFF2-40B4-BE49-F238E27FC236}">
                <a16:creationId xmlns:a16="http://schemas.microsoft.com/office/drawing/2014/main" id="{12BDB7FA-BB62-7F7C-6EDC-9AD7AC5286E0}"/>
              </a:ext>
            </a:extLst>
          </p:cNvPr>
          <p:cNvPicPr>
            <a:picLocks noChangeAspect="1"/>
          </p:cNvPicPr>
          <p:nvPr userDrawn="1"/>
        </p:nvPicPr>
        <p:blipFill>
          <a:blip r:embed="rId56">
            <a:extLst>
              <a:ext uri="{96DAC541-7B7A-43D3-8B79-37D633B846F1}">
                <asvg:svgBlip xmlns:asvg="http://schemas.microsoft.com/office/drawing/2016/SVG/main" r:embed="rId57"/>
              </a:ext>
            </a:extLst>
          </a:blip>
          <a:stretch>
            <a:fillRect/>
          </a:stretch>
        </p:blipFill>
        <p:spPr>
          <a:xfrm>
            <a:off x="9100871" y="2996682"/>
            <a:ext cx="595630" cy="648970"/>
          </a:xfrm>
          <a:prstGeom prst="rect">
            <a:avLst/>
          </a:prstGeom>
        </p:spPr>
      </p:pic>
      <p:pic>
        <p:nvPicPr>
          <p:cNvPr id="30" name="Graphic 29">
            <a:extLst>
              <a:ext uri="{FF2B5EF4-FFF2-40B4-BE49-F238E27FC236}">
                <a16:creationId xmlns:a16="http://schemas.microsoft.com/office/drawing/2014/main" id="{D0C58027-CC04-2E3A-C3B4-8C5136DCA711}"/>
              </a:ext>
            </a:extLst>
          </p:cNvPr>
          <p:cNvPicPr>
            <a:picLocks noChangeAspect="1"/>
          </p:cNvPicPr>
          <p:nvPr userDrawn="1"/>
        </p:nvPicPr>
        <p:blipFill>
          <a:blip r:embed="rId58">
            <a:extLst>
              <a:ext uri="{96DAC541-7B7A-43D3-8B79-37D633B846F1}">
                <asvg:svgBlip xmlns:asvg="http://schemas.microsoft.com/office/drawing/2016/SVG/main" r:embed="rId59"/>
              </a:ext>
            </a:extLst>
          </a:blip>
          <a:stretch>
            <a:fillRect/>
          </a:stretch>
        </p:blipFill>
        <p:spPr>
          <a:xfrm>
            <a:off x="10119331" y="2996682"/>
            <a:ext cx="595630" cy="648970"/>
          </a:xfrm>
          <a:prstGeom prst="rect">
            <a:avLst/>
          </a:prstGeom>
        </p:spPr>
      </p:pic>
      <p:pic>
        <p:nvPicPr>
          <p:cNvPr id="31" name="Graphic 30">
            <a:extLst>
              <a:ext uri="{FF2B5EF4-FFF2-40B4-BE49-F238E27FC236}">
                <a16:creationId xmlns:a16="http://schemas.microsoft.com/office/drawing/2014/main" id="{708309F3-C64B-823D-5577-B314FD1863BD}"/>
              </a:ext>
            </a:extLst>
          </p:cNvPr>
          <p:cNvPicPr>
            <a:picLocks noChangeAspect="1"/>
          </p:cNvPicPr>
          <p:nvPr userDrawn="1"/>
        </p:nvPicPr>
        <p:blipFill>
          <a:blip r:embed="rId60">
            <a:extLst>
              <a:ext uri="{96DAC541-7B7A-43D3-8B79-37D633B846F1}">
                <asvg:svgBlip xmlns:asvg="http://schemas.microsoft.com/office/drawing/2016/SVG/main" r:embed="rId61"/>
              </a:ext>
            </a:extLst>
          </a:blip>
          <a:stretch>
            <a:fillRect/>
          </a:stretch>
        </p:blipFill>
        <p:spPr>
          <a:xfrm>
            <a:off x="11137792" y="2938897"/>
            <a:ext cx="506730" cy="764540"/>
          </a:xfrm>
          <a:prstGeom prst="rect">
            <a:avLst/>
          </a:prstGeom>
        </p:spPr>
      </p:pic>
      <p:pic>
        <p:nvPicPr>
          <p:cNvPr id="32" name="Graphic 31">
            <a:extLst>
              <a:ext uri="{FF2B5EF4-FFF2-40B4-BE49-F238E27FC236}">
                <a16:creationId xmlns:a16="http://schemas.microsoft.com/office/drawing/2014/main" id="{714DA588-5C1A-EC25-AEA5-4C502917FE74}"/>
              </a:ext>
            </a:extLst>
          </p:cNvPr>
          <p:cNvPicPr>
            <a:picLocks noChangeAspect="1"/>
          </p:cNvPicPr>
          <p:nvPr userDrawn="1"/>
        </p:nvPicPr>
        <p:blipFill>
          <a:blip r:embed="rId62">
            <a:extLst>
              <a:ext uri="{96DAC541-7B7A-43D3-8B79-37D633B846F1}">
                <asvg:svgBlip xmlns:asvg="http://schemas.microsoft.com/office/drawing/2016/SVG/main" r:embed="rId63"/>
              </a:ext>
            </a:extLst>
          </a:blip>
          <a:stretch>
            <a:fillRect/>
          </a:stretch>
        </p:blipFill>
        <p:spPr>
          <a:xfrm>
            <a:off x="4351391" y="3134477"/>
            <a:ext cx="1013460" cy="373380"/>
          </a:xfrm>
          <a:prstGeom prst="rect">
            <a:avLst/>
          </a:prstGeom>
        </p:spPr>
      </p:pic>
      <p:pic>
        <p:nvPicPr>
          <p:cNvPr id="33" name="Graphic 32">
            <a:extLst>
              <a:ext uri="{FF2B5EF4-FFF2-40B4-BE49-F238E27FC236}">
                <a16:creationId xmlns:a16="http://schemas.microsoft.com/office/drawing/2014/main" id="{C98B6232-4BFE-061A-01E6-40C33BF65A7B}"/>
              </a:ext>
            </a:extLst>
          </p:cNvPr>
          <p:cNvPicPr>
            <a:picLocks noChangeAspect="1"/>
          </p:cNvPicPr>
          <p:nvPr userDrawn="1"/>
        </p:nvPicPr>
        <p:blipFill>
          <a:blip r:embed="rId64">
            <a:extLst>
              <a:ext uri="{96DAC541-7B7A-43D3-8B79-37D633B846F1}">
                <asvg:svgBlip xmlns:asvg="http://schemas.microsoft.com/office/drawing/2016/SVG/main" r:embed="rId65"/>
              </a:ext>
            </a:extLst>
          </a:blip>
          <a:stretch>
            <a:fillRect/>
          </a:stretch>
        </p:blipFill>
        <p:spPr>
          <a:xfrm>
            <a:off x="5787681" y="3045577"/>
            <a:ext cx="551180" cy="551180"/>
          </a:xfrm>
          <a:prstGeom prst="rect">
            <a:avLst/>
          </a:prstGeom>
        </p:spPr>
      </p:pic>
      <p:pic>
        <p:nvPicPr>
          <p:cNvPr id="34" name="Graphic 33">
            <a:extLst>
              <a:ext uri="{FF2B5EF4-FFF2-40B4-BE49-F238E27FC236}">
                <a16:creationId xmlns:a16="http://schemas.microsoft.com/office/drawing/2014/main" id="{A4C7D915-765E-6A2C-D248-4C668E83A5B5}"/>
              </a:ext>
            </a:extLst>
          </p:cNvPr>
          <p:cNvPicPr>
            <a:picLocks noChangeAspect="1"/>
          </p:cNvPicPr>
          <p:nvPr userDrawn="1"/>
        </p:nvPicPr>
        <p:blipFill>
          <a:blip r:embed="rId66">
            <a:extLst>
              <a:ext uri="{96DAC541-7B7A-43D3-8B79-37D633B846F1}">
                <asvg:svgBlip xmlns:asvg="http://schemas.microsoft.com/office/drawing/2016/SVG/main" r:embed="rId67"/>
              </a:ext>
            </a:extLst>
          </a:blip>
          <a:stretch>
            <a:fillRect/>
          </a:stretch>
        </p:blipFill>
        <p:spPr>
          <a:xfrm>
            <a:off x="284638" y="4387311"/>
            <a:ext cx="622300" cy="400050"/>
          </a:xfrm>
          <a:prstGeom prst="rect">
            <a:avLst/>
          </a:prstGeom>
        </p:spPr>
      </p:pic>
      <p:pic>
        <p:nvPicPr>
          <p:cNvPr id="35" name="Graphic 34">
            <a:extLst>
              <a:ext uri="{FF2B5EF4-FFF2-40B4-BE49-F238E27FC236}">
                <a16:creationId xmlns:a16="http://schemas.microsoft.com/office/drawing/2014/main" id="{CC773FFA-2613-F74D-DB07-A05B64BAE2BB}"/>
              </a:ext>
            </a:extLst>
          </p:cNvPr>
          <p:cNvPicPr>
            <a:picLocks noChangeAspect="1"/>
          </p:cNvPicPr>
          <p:nvPr userDrawn="1"/>
        </p:nvPicPr>
        <p:blipFill>
          <a:blip r:embed="rId68">
            <a:extLst>
              <a:ext uri="{96DAC541-7B7A-43D3-8B79-37D633B846F1}">
                <asvg:svgBlip xmlns:asvg="http://schemas.microsoft.com/office/drawing/2016/SVG/main" r:embed="rId69"/>
              </a:ext>
            </a:extLst>
          </a:blip>
          <a:stretch>
            <a:fillRect/>
          </a:stretch>
        </p:blipFill>
        <p:spPr>
          <a:xfrm>
            <a:off x="1468396" y="4280631"/>
            <a:ext cx="746760" cy="613410"/>
          </a:xfrm>
          <a:prstGeom prst="rect">
            <a:avLst/>
          </a:prstGeom>
        </p:spPr>
      </p:pic>
      <p:pic>
        <p:nvPicPr>
          <p:cNvPr id="36" name="Graphic 35">
            <a:extLst>
              <a:ext uri="{FF2B5EF4-FFF2-40B4-BE49-F238E27FC236}">
                <a16:creationId xmlns:a16="http://schemas.microsoft.com/office/drawing/2014/main" id="{3F2C0837-D5E5-0C0E-BC70-93ED269474B5}"/>
              </a:ext>
            </a:extLst>
          </p:cNvPr>
          <p:cNvPicPr>
            <a:picLocks noChangeAspect="1"/>
          </p:cNvPicPr>
          <p:nvPr userDrawn="1"/>
        </p:nvPicPr>
        <p:blipFill>
          <a:blip r:embed="rId70">
            <a:extLst>
              <a:ext uri="{96DAC541-7B7A-43D3-8B79-37D633B846F1}">
                <asvg:svgBlip xmlns:asvg="http://schemas.microsoft.com/office/drawing/2016/SVG/main" r:embed="rId71"/>
              </a:ext>
            </a:extLst>
          </a:blip>
          <a:stretch>
            <a:fillRect/>
          </a:stretch>
        </p:blipFill>
        <p:spPr>
          <a:xfrm>
            <a:off x="5926450" y="4311746"/>
            <a:ext cx="657860" cy="551180"/>
          </a:xfrm>
          <a:prstGeom prst="rect">
            <a:avLst/>
          </a:prstGeom>
        </p:spPr>
      </p:pic>
      <p:pic>
        <p:nvPicPr>
          <p:cNvPr id="37" name="Graphic 36">
            <a:extLst>
              <a:ext uri="{FF2B5EF4-FFF2-40B4-BE49-F238E27FC236}">
                <a16:creationId xmlns:a16="http://schemas.microsoft.com/office/drawing/2014/main" id="{2364CD64-CAE5-5E9F-CD76-36D9DE57334A}"/>
              </a:ext>
            </a:extLst>
          </p:cNvPr>
          <p:cNvPicPr>
            <a:picLocks noChangeAspect="1"/>
          </p:cNvPicPr>
          <p:nvPr userDrawn="1"/>
        </p:nvPicPr>
        <p:blipFill>
          <a:blip r:embed="rId72">
            <a:extLst>
              <a:ext uri="{96DAC541-7B7A-43D3-8B79-37D633B846F1}">
                <asvg:svgBlip xmlns:asvg="http://schemas.microsoft.com/office/drawing/2016/SVG/main" r:embed="rId73"/>
              </a:ext>
            </a:extLst>
          </a:blip>
          <a:stretch>
            <a:fillRect/>
          </a:stretch>
        </p:blipFill>
        <p:spPr>
          <a:xfrm>
            <a:off x="4307082" y="4285076"/>
            <a:ext cx="1057910" cy="604520"/>
          </a:xfrm>
          <a:prstGeom prst="rect">
            <a:avLst/>
          </a:prstGeom>
        </p:spPr>
      </p:pic>
      <p:pic>
        <p:nvPicPr>
          <p:cNvPr id="38" name="Graphic 37">
            <a:extLst>
              <a:ext uri="{FF2B5EF4-FFF2-40B4-BE49-F238E27FC236}">
                <a16:creationId xmlns:a16="http://schemas.microsoft.com/office/drawing/2014/main" id="{09727CBD-C6D0-B765-4E30-A68B1A4579DC}"/>
              </a:ext>
            </a:extLst>
          </p:cNvPr>
          <p:cNvPicPr>
            <a:picLocks noChangeAspect="1"/>
          </p:cNvPicPr>
          <p:nvPr userDrawn="1"/>
        </p:nvPicPr>
        <p:blipFill>
          <a:blip r:embed="rId74">
            <a:extLst>
              <a:ext uri="{96DAC541-7B7A-43D3-8B79-37D633B846F1}">
                <asvg:svgBlip xmlns:asvg="http://schemas.microsoft.com/office/drawing/2016/SVG/main" r:embed="rId75"/>
              </a:ext>
            </a:extLst>
          </a:blip>
          <a:stretch>
            <a:fillRect/>
          </a:stretch>
        </p:blipFill>
        <p:spPr>
          <a:xfrm>
            <a:off x="8213956" y="4293966"/>
            <a:ext cx="800100" cy="586740"/>
          </a:xfrm>
          <a:prstGeom prst="rect">
            <a:avLst/>
          </a:prstGeom>
        </p:spPr>
      </p:pic>
      <p:pic>
        <p:nvPicPr>
          <p:cNvPr id="39" name="Graphic 38">
            <a:extLst>
              <a:ext uri="{FF2B5EF4-FFF2-40B4-BE49-F238E27FC236}">
                <a16:creationId xmlns:a16="http://schemas.microsoft.com/office/drawing/2014/main" id="{CAEE4455-D8F3-7678-CAA9-AE7511BD2FB7}"/>
              </a:ext>
            </a:extLst>
          </p:cNvPr>
          <p:cNvPicPr>
            <a:picLocks noChangeAspect="1"/>
          </p:cNvPicPr>
          <p:nvPr userDrawn="1"/>
        </p:nvPicPr>
        <p:blipFill>
          <a:blip r:embed="rId76">
            <a:extLst>
              <a:ext uri="{96DAC541-7B7A-43D3-8B79-37D633B846F1}">
                <asvg:svgBlip xmlns:asvg="http://schemas.microsoft.com/office/drawing/2016/SVG/main" r:embed="rId77"/>
              </a:ext>
            </a:extLst>
          </a:blip>
          <a:stretch>
            <a:fillRect/>
          </a:stretch>
        </p:blipFill>
        <p:spPr>
          <a:xfrm>
            <a:off x="9575515" y="4169506"/>
            <a:ext cx="657860" cy="835660"/>
          </a:xfrm>
          <a:prstGeom prst="rect">
            <a:avLst/>
          </a:prstGeom>
        </p:spPr>
      </p:pic>
      <p:pic>
        <p:nvPicPr>
          <p:cNvPr id="40" name="Graphic 39">
            <a:extLst>
              <a:ext uri="{FF2B5EF4-FFF2-40B4-BE49-F238E27FC236}">
                <a16:creationId xmlns:a16="http://schemas.microsoft.com/office/drawing/2014/main" id="{68F29FD2-D459-D0CC-4809-88C569DF0AB5}"/>
              </a:ext>
            </a:extLst>
          </p:cNvPr>
          <p:cNvPicPr>
            <a:picLocks noChangeAspect="1"/>
          </p:cNvPicPr>
          <p:nvPr userDrawn="1"/>
        </p:nvPicPr>
        <p:blipFill>
          <a:blip r:embed="rId78">
            <a:extLst>
              <a:ext uri="{96DAC541-7B7A-43D3-8B79-37D633B846F1}">
                <asvg:svgBlip xmlns:asvg="http://schemas.microsoft.com/office/drawing/2016/SVG/main" r:embed="rId79"/>
              </a:ext>
            </a:extLst>
          </a:blip>
          <a:stretch>
            <a:fillRect/>
          </a:stretch>
        </p:blipFill>
        <p:spPr>
          <a:xfrm>
            <a:off x="2776614" y="4227291"/>
            <a:ext cx="969010" cy="720090"/>
          </a:xfrm>
          <a:prstGeom prst="rect">
            <a:avLst/>
          </a:prstGeom>
        </p:spPr>
      </p:pic>
      <p:pic>
        <p:nvPicPr>
          <p:cNvPr id="41" name="Graphic 40">
            <a:extLst>
              <a:ext uri="{FF2B5EF4-FFF2-40B4-BE49-F238E27FC236}">
                <a16:creationId xmlns:a16="http://schemas.microsoft.com/office/drawing/2014/main" id="{71A7E617-C4B4-B549-8C63-DB7315680009}"/>
              </a:ext>
            </a:extLst>
          </p:cNvPr>
          <p:cNvPicPr>
            <a:picLocks noChangeAspect="1"/>
          </p:cNvPicPr>
          <p:nvPr userDrawn="1"/>
        </p:nvPicPr>
        <p:blipFill>
          <a:blip r:embed="rId80">
            <a:extLst>
              <a:ext uri="{96DAC541-7B7A-43D3-8B79-37D633B846F1}">
                <asvg:svgBlip xmlns:asvg="http://schemas.microsoft.com/office/drawing/2016/SVG/main" r:embed="rId81"/>
              </a:ext>
            </a:extLst>
          </a:blip>
          <a:stretch>
            <a:fillRect/>
          </a:stretch>
        </p:blipFill>
        <p:spPr>
          <a:xfrm>
            <a:off x="7145768" y="4160616"/>
            <a:ext cx="506730" cy="853440"/>
          </a:xfrm>
          <a:prstGeom prst="rect">
            <a:avLst/>
          </a:prstGeom>
        </p:spPr>
      </p:pic>
      <p:pic>
        <p:nvPicPr>
          <p:cNvPr id="42" name="Graphic 41">
            <a:extLst>
              <a:ext uri="{FF2B5EF4-FFF2-40B4-BE49-F238E27FC236}">
                <a16:creationId xmlns:a16="http://schemas.microsoft.com/office/drawing/2014/main" id="{B98E7036-EBB8-123E-5445-7001CECF0FDB}"/>
              </a:ext>
            </a:extLst>
          </p:cNvPr>
          <p:cNvPicPr>
            <a:picLocks noChangeAspect="1"/>
          </p:cNvPicPr>
          <p:nvPr userDrawn="1"/>
        </p:nvPicPr>
        <p:blipFill>
          <a:blip r:embed="rId82">
            <a:extLst>
              <a:ext uri="{96DAC541-7B7A-43D3-8B79-37D633B846F1}">
                <asvg:svgBlip xmlns:asvg="http://schemas.microsoft.com/office/drawing/2016/SVG/main" r:embed="rId83"/>
              </a:ext>
            </a:extLst>
          </a:blip>
          <a:stretch>
            <a:fillRect/>
          </a:stretch>
        </p:blipFill>
        <p:spPr>
          <a:xfrm>
            <a:off x="7097855" y="5550034"/>
            <a:ext cx="675640" cy="693420"/>
          </a:xfrm>
          <a:prstGeom prst="rect">
            <a:avLst/>
          </a:prstGeom>
        </p:spPr>
      </p:pic>
      <p:pic>
        <p:nvPicPr>
          <p:cNvPr id="43" name="Graphic 42">
            <a:extLst>
              <a:ext uri="{FF2B5EF4-FFF2-40B4-BE49-F238E27FC236}">
                <a16:creationId xmlns:a16="http://schemas.microsoft.com/office/drawing/2014/main" id="{7AED5878-2425-B964-CA53-99092C2860FC}"/>
              </a:ext>
            </a:extLst>
          </p:cNvPr>
          <p:cNvPicPr>
            <a:picLocks noChangeAspect="1"/>
          </p:cNvPicPr>
          <p:nvPr userDrawn="1"/>
        </p:nvPicPr>
        <p:blipFill>
          <a:blip r:embed="rId84">
            <a:extLst>
              <a:ext uri="{96DAC541-7B7A-43D3-8B79-37D633B846F1}">
                <asvg:svgBlip xmlns:asvg="http://schemas.microsoft.com/office/drawing/2016/SVG/main" r:embed="rId85"/>
              </a:ext>
            </a:extLst>
          </a:blip>
          <a:stretch>
            <a:fillRect/>
          </a:stretch>
        </p:blipFill>
        <p:spPr>
          <a:xfrm>
            <a:off x="339781" y="5776729"/>
            <a:ext cx="693420" cy="240030"/>
          </a:xfrm>
          <a:prstGeom prst="rect">
            <a:avLst/>
          </a:prstGeom>
        </p:spPr>
      </p:pic>
      <p:pic>
        <p:nvPicPr>
          <p:cNvPr id="44" name="Graphic 43">
            <a:extLst>
              <a:ext uri="{FF2B5EF4-FFF2-40B4-BE49-F238E27FC236}">
                <a16:creationId xmlns:a16="http://schemas.microsoft.com/office/drawing/2014/main" id="{F12216EE-2395-986F-A6A4-65A0696AC3DB}"/>
              </a:ext>
            </a:extLst>
          </p:cNvPr>
          <p:cNvPicPr>
            <a:picLocks noChangeAspect="1"/>
          </p:cNvPicPr>
          <p:nvPr userDrawn="1"/>
        </p:nvPicPr>
        <p:blipFill>
          <a:blip r:embed="rId86">
            <a:extLst>
              <a:ext uri="{96DAC541-7B7A-43D3-8B79-37D633B846F1}">
                <asvg:svgBlip xmlns:asvg="http://schemas.microsoft.com/office/drawing/2016/SVG/main" r:embed="rId87"/>
              </a:ext>
            </a:extLst>
          </a:blip>
          <a:stretch>
            <a:fillRect/>
          </a:stretch>
        </p:blipFill>
        <p:spPr>
          <a:xfrm>
            <a:off x="5740907" y="5576704"/>
            <a:ext cx="693420" cy="640080"/>
          </a:xfrm>
          <a:prstGeom prst="rect">
            <a:avLst/>
          </a:prstGeom>
        </p:spPr>
      </p:pic>
      <p:pic>
        <p:nvPicPr>
          <p:cNvPr id="45" name="Graphic 44">
            <a:extLst>
              <a:ext uri="{FF2B5EF4-FFF2-40B4-BE49-F238E27FC236}">
                <a16:creationId xmlns:a16="http://schemas.microsoft.com/office/drawing/2014/main" id="{7B8F5242-322E-A75B-40D7-893B07FDC95C}"/>
              </a:ext>
            </a:extLst>
          </p:cNvPr>
          <p:cNvPicPr>
            <a:picLocks noChangeAspect="1"/>
          </p:cNvPicPr>
          <p:nvPr userDrawn="1"/>
        </p:nvPicPr>
        <p:blipFill>
          <a:blip r:embed="rId88">
            <a:extLst>
              <a:ext uri="{96DAC541-7B7A-43D3-8B79-37D633B846F1}">
                <asvg:svgBlip xmlns:asvg="http://schemas.microsoft.com/office/drawing/2016/SVG/main" r:embed="rId89"/>
              </a:ext>
            </a:extLst>
          </a:blip>
          <a:stretch>
            <a:fillRect/>
          </a:stretch>
        </p:blipFill>
        <p:spPr>
          <a:xfrm>
            <a:off x="1696730" y="5590039"/>
            <a:ext cx="693420" cy="613410"/>
          </a:xfrm>
          <a:prstGeom prst="rect">
            <a:avLst/>
          </a:prstGeom>
        </p:spPr>
      </p:pic>
      <p:pic>
        <p:nvPicPr>
          <p:cNvPr id="46" name="Graphic 45">
            <a:extLst>
              <a:ext uri="{FF2B5EF4-FFF2-40B4-BE49-F238E27FC236}">
                <a16:creationId xmlns:a16="http://schemas.microsoft.com/office/drawing/2014/main" id="{A1CFFB02-6482-D6FD-C50D-2E385D3F5409}"/>
              </a:ext>
            </a:extLst>
          </p:cNvPr>
          <p:cNvPicPr>
            <a:picLocks noChangeAspect="1"/>
          </p:cNvPicPr>
          <p:nvPr userDrawn="1"/>
        </p:nvPicPr>
        <p:blipFill>
          <a:blip r:embed="rId90">
            <a:extLst>
              <a:ext uri="{96DAC541-7B7A-43D3-8B79-37D633B846F1}">
                <asvg:svgBlip xmlns:asvg="http://schemas.microsoft.com/office/drawing/2016/SVG/main" r:embed="rId91"/>
              </a:ext>
            </a:extLst>
          </a:blip>
          <a:stretch>
            <a:fillRect/>
          </a:stretch>
        </p:blipFill>
        <p:spPr>
          <a:xfrm>
            <a:off x="3053679" y="5603374"/>
            <a:ext cx="693420" cy="586740"/>
          </a:xfrm>
          <a:prstGeom prst="rect">
            <a:avLst/>
          </a:prstGeom>
        </p:spPr>
      </p:pic>
      <p:pic>
        <p:nvPicPr>
          <p:cNvPr id="47" name="Graphic 46">
            <a:extLst>
              <a:ext uri="{FF2B5EF4-FFF2-40B4-BE49-F238E27FC236}">
                <a16:creationId xmlns:a16="http://schemas.microsoft.com/office/drawing/2014/main" id="{1A46EDFF-6A19-F2BB-D0B0-1EC13E172431}"/>
              </a:ext>
            </a:extLst>
          </p:cNvPr>
          <p:cNvPicPr>
            <a:picLocks noChangeAspect="1"/>
          </p:cNvPicPr>
          <p:nvPr userDrawn="1"/>
        </p:nvPicPr>
        <p:blipFill>
          <a:blip r:embed="rId92">
            <a:extLst>
              <a:ext uri="{96DAC541-7B7A-43D3-8B79-37D633B846F1}">
                <asvg:svgBlip xmlns:asvg="http://schemas.microsoft.com/office/drawing/2016/SVG/main" r:embed="rId93"/>
              </a:ext>
            </a:extLst>
          </a:blip>
          <a:stretch>
            <a:fillRect/>
          </a:stretch>
        </p:blipFill>
        <p:spPr>
          <a:xfrm>
            <a:off x="4410628" y="5598929"/>
            <a:ext cx="666750" cy="595630"/>
          </a:xfrm>
          <a:prstGeom prst="rect">
            <a:avLst/>
          </a:prstGeom>
        </p:spPr>
      </p:pic>
      <p:sp>
        <p:nvSpPr>
          <p:cNvPr id="48" name="TextBox 47">
            <a:extLst>
              <a:ext uri="{FF2B5EF4-FFF2-40B4-BE49-F238E27FC236}">
                <a16:creationId xmlns:a16="http://schemas.microsoft.com/office/drawing/2014/main" id="{0A984837-D926-6595-49E9-0731951D76F5}"/>
              </a:ext>
            </a:extLst>
          </p:cNvPr>
          <p:cNvSpPr txBox="1"/>
          <p:nvPr userDrawn="1"/>
        </p:nvSpPr>
        <p:spPr>
          <a:xfrm>
            <a:off x="8186057" y="5410200"/>
            <a:ext cx="3548743" cy="1200329"/>
          </a:xfrm>
          <a:prstGeom prst="rect">
            <a:avLst/>
          </a:prstGeom>
          <a:noFill/>
        </p:spPr>
        <p:txBody>
          <a:bodyPr wrap="square" rtlCol="0">
            <a:spAutoFit/>
          </a:bodyPr>
          <a:lstStyle/>
          <a:p>
            <a:r>
              <a:rPr lang="en-US" dirty="0" err="1"/>
              <a:t>Ikonit</a:t>
            </a:r>
            <a:r>
              <a:rPr lang="en-US" dirty="0"/>
              <a:t> </a:t>
            </a:r>
            <a:r>
              <a:rPr lang="en-US" dirty="0" err="1"/>
              <a:t>löytyvät</a:t>
            </a:r>
            <a:r>
              <a:rPr lang="en-US" dirty="0"/>
              <a:t> </a:t>
            </a:r>
            <a:r>
              <a:rPr lang="en-US" dirty="0" err="1"/>
              <a:t>sivupohjalta</a:t>
            </a:r>
            <a:r>
              <a:rPr lang="en-US" dirty="0"/>
              <a:t> </a:t>
            </a:r>
            <a:r>
              <a:rPr lang="en-US" dirty="0" err="1"/>
              <a:t>valikosta</a:t>
            </a:r>
            <a:r>
              <a:rPr lang="en-US" dirty="0"/>
              <a:t> </a:t>
            </a:r>
            <a:r>
              <a:rPr lang="en-US" dirty="0" err="1"/>
              <a:t>Näytä</a:t>
            </a:r>
            <a:r>
              <a:rPr lang="en-US" dirty="0"/>
              <a:t> &gt; Dian </a:t>
            </a:r>
            <a:r>
              <a:rPr lang="en-US" dirty="0" err="1"/>
              <a:t>perustyyli</a:t>
            </a:r>
            <a:endParaRPr lang="en-US" dirty="0"/>
          </a:p>
          <a:p>
            <a:r>
              <a:rPr lang="en-US" dirty="0" err="1"/>
              <a:t>Muokkaustilaan</a:t>
            </a:r>
            <a:r>
              <a:rPr lang="en-US" dirty="0"/>
              <a:t> </a:t>
            </a:r>
            <a:r>
              <a:rPr lang="en-US" dirty="0" err="1"/>
              <a:t>pääset</a:t>
            </a:r>
            <a:r>
              <a:rPr lang="en-US" dirty="0"/>
              <a:t> </a:t>
            </a:r>
            <a:r>
              <a:rPr lang="en-US" dirty="0" err="1"/>
              <a:t>takaisin</a:t>
            </a:r>
            <a:r>
              <a:rPr lang="en-US" dirty="0"/>
              <a:t> </a:t>
            </a:r>
            <a:r>
              <a:rPr lang="en-US" dirty="0" err="1"/>
              <a:t>kohdasta</a:t>
            </a:r>
            <a:r>
              <a:rPr lang="en-US" dirty="0"/>
              <a:t> </a:t>
            </a:r>
            <a:r>
              <a:rPr lang="en-US" dirty="0" err="1"/>
              <a:t>Näytä</a:t>
            </a:r>
            <a:r>
              <a:rPr lang="en-US" dirty="0"/>
              <a:t> &gt; </a:t>
            </a:r>
            <a:r>
              <a:rPr lang="en-US" dirty="0" err="1"/>
              <a:t>Normaali</a:t>
            </a:r>
            <a:endParaRPr lang="en-US" dirty="0"/>
          </a:p>
        </p:txBody>
      </p:sp>
    </p:spTree>
    <p:extLst>
      <p:ext uri="{BB962C8B-B14F-4D97-AF65-F5344CB8AC3E}">
        <p14:creationId xmlns:p14="http://schemas.microsoft.com/office/powerpoint/2010/main" val="42476823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konit 2">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0C3AC0D-D4B7-9461-1010-B980901643B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250641" y="2300684"/>
            <a:ext cx="424155" cy="1211871"/>
          </a:xfrm>
          <a:prstGeom prst="rect">
            <a:avLst/>
          </a:prstGeom>
        </p:spPr>
      </p:pic>
      <p:pic>
        <p:nvPicPr>
          <p:cNvPr id="3" name="Graphic 2">
            <a:extLst>
              <a:ext uri="{FF2B5EF4-FFF2-40B4-BE49-F238E27FC236}">
                <a16:creationId xmlns:a16="http://schemas.microsoft.com/office/drawing/2014/main" id="{9BC6F227-3845-67A6-6B6D-461B67F451E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662087" y="347673"/>
            <a:ext cx="484749" cy="1191675"/>
          </a:xfrm>
          <a:prstGeom prst="rect">
            <a:avLst/>
          </a:prstGeom>
        </p:spPr>
      </p:pic>
      <p:pic>
        <p:nvPicPr>
          <p:cNvPr id="4" name="Graphic 3">
            <a:extLst>
              <a:ext uri="{FF2B5EF4-FFF2-40B4-BE49-F238E27FC236}">
                <a16:creationId xmlns:a16="http://schemas.microsoft.com/office/drawing/2014/main" id="{201F1464-24C3-56F9-8C52-B9A37D3C75B8}"/>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351192" y="4274386"/>
            <a:ext cx="1312862" cy="1232070"/>
          </a:xfrm>
          <a:prstGeom prst="rect">
            <a:avLst/>
          </a:prstGeom>
        </p:spPr>
      </p:pic>
      <p:pic>
        <p:nvPicPr>
          <p:cNvPr id="5" name="Graphic 4">
            <a:extLst>
              <a:ext uri="{FF2B5EF4-FFF2-40B4-BE49-F238E27FC236}">
                <a16:creationId xmlns:a16="http://schemas.microsoft.com/office/drawing/2014/main" id="{C618E1A3-29CE-651A-E655-DE626D677981}"/>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2964672" y="2300682"/>
            <a:ext cx="868509" cy="1211873"/>
          </a:xfrm>
          <a:prstGeom prst="rect">
            <a:avLst/>
          </a:prstGeom>
        </p:spPr>
      </p:pic>
      <p:pic>
        <p:nvPicPr>
          <p:cNvPr id="6" name="Graphic 5">
            <a:extLst>
              <a:ext uri="{FF2B5EF4-FFF2-40B4-BE49-F238E27FC236}">
                <a16:creationId xmlns:a16="http://schemas.microsoft.com/office/drawing/2014/main" id="{22748415-05F2-F89D-D527-F8EADA7D9593}"/>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4279710" y="4314781"/>
            <a:ext cx="1333060" cy="1191675"/>
          </a:xfrm>
          <a:prstGeom prst="rect">
            <a:avLst/>
          </a:prstGeom>
        </p:spPr>
      </p:pic>
      <p:pic>
        <p:nvPicPr>
          <p:cNvPr id="7" name="Graphic 6">
            <a:extLst>
              <a:ext uri="{FF2B5EF4-FFF2-40B4-BE49-F238E27FC236}">
                <a16:creationId xmlns:a16="http://schemas.microsoft.com/office/drawing/2014/main" id="{4E6BC06E-AF63-0787-EBA7-749B115491CB}"/>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1678703" y="2300682"/>
            <a:ext cx="868509" cy="1211873"/>
          </a:xfrm>
          <a:prstGeom prst="rect">
            <a:avLst/>
          </a:prstGeom>
        </p:spPr>
      </p:pic>
      <p:pic>
        <p:nvPicPr>
          <p:cNvPr id="8" name="Graphic 7">
            <a:extLst>
              <a:ext uri="{FF2B5EF4-FFF2-40B4-BE49-F238E27FC236}">
                <a16:creationId xmlns:a16="http://schemas.microsoft.com/office/drawing/2014/main" id="{D2826FF2-F72C-884A-7021-6667888C3044}"/>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7145743" y="2179495"/>
            <a:ext cx="1777413" cy="1333060"/>
          </a:xfrm>
          <a:prstGeom prst="rect">
            <a:avLst/>
          </a:prstGeom>
        </p:spPr>
      </p:pic>
      <p:pic>
        <p:nvPicPr>
          <p:cNvPr id="9" name="Graphic 8">
            <a:extLst>
              <a:ext uri="{FF2B5EF4-FFF2-40B4-BE49-F238E27FC236}">
                <a16:creationId xmlns:a16="http://schemas.microsoft.com/office/drawing/2014/main" id="{76772021-676B-0922-0E57-44385D10DC88}"/>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9823394" y="327476"/>
            <a:ext cx="464551" cy="1211872"/>
          </a:xfrm>
          <a:prstGeom prst="rect">
            <a:avLst/>
          </a:prstGeom>
        </p:spPr>
      </p:pic>
      <p:pic>
        <p:nvPicPr>
          <p:cNvPr id="10" name="Graphic 9">
            <a:extLst>
              <a:ext uri="{FF2B5EF4-FFF2-40B4-BE49-F238E27FC236}">
                <a16:creationId xmlns:a16="http://schemas.microsoft.com/office/drawing/2014/main" id="{CDE1AA69-ED16-EC98-6A70-4DC64164DFA1}"/>
              </a:ext>
            </a:extLst>
          </p:cNvPr>
          <p:cNvPicPr>
            <a:picLocks noChangeAspect="1"/>
          </p:cNvPicPr>
          <p:nvPr userDrawn="1"/>
        </p:nvPicPr>
        <p:blipFill>
          <a:blip r:embed="rId18">
            <a:extLst>
              <a:ext uri="{96DAC541-7B7A-43D3-8B79-37D633B846F1}">
                <asvg:svgBlip xmlns:asvg="http://schemas.microsoft.com/office/drawing/2016/SVG/main" r:embed="rId19"/>
              </a:ext>
            </a:extLst>
          </a:blip>
          <a:stretch>
            <a:fillRect/>
          </a:stretch>
        </p:blipFill>
        <p:spPr>
          <a:xfrm>
            <a:off x="422674" y="4294583"/>
            <a:ext cx="1312862" cy="1211873"/>
          </a:xfrm>
          <a:prstGeom prst="rect">
            <a:avLst/>
          </a:prstGeom>
        </p:spPr>
      </p:pic>
      <p:pic>
        <p:nvPicPr>
          <p:cNvPr id="11" name="Graphic 10">
            <a:extLst>
              <a:ext uri="{FF2B5EF4-FFF2-40B4-BE49-F238E27FC236}">
                <a16:creationId xmlns:a16="http://schemas.microsoft.com/office/drawing/2014/main" id="{CBC9E4C8-272C-CA84-3525-800D397F9F79}"/>
              </a:ext>
            </a:extLst>
          </p:cNvPr>
          <p:cNvPicPr>
            <a:picLocks noChangeAspect="1"/>
          </p:cNvPicPr>
          <p:nvPr userDrawn="1"/>
        </p:nvPicPr>
        <p:blipFill>
          <a:blip r:embed="rId20">
            <a:extLst>
              <a:ext uri="{96DAC541-7B7A-43D3-8B79-37D633B846F1}">
                <asvg:svgBlip xmlns:asvg="http://schemas.microsoft.com/office/drawing/2016/SVG/main" r:embed="rId21"/>
              </a:ext>
            </a:extLst>
          </a:blip>
          <a:stretch>
            <a:fillRect/>
          </a:stretch>
        </p:blipFill>
        <p:spPr>
          <a:xfrm>
            <a:off x="7731482" y="731433"/>
            <a:ext cx="302968" cy="807915"/>
          </a:xfrm>
          <a:prstGeom prst="rect">
            <a:avLst/>
          </a:prstGeom>
        </p:spPr>
      </p:pic>
      <p:pic>
        <p:nvPicPr>
          <p:cNvPr id="12" name="Graphic 11">
            <a:extLst>
              <a:ext uri="{FF2B5EF4-FFF2-40B4-BE49-F238E27FC236}">
                <a16:creationId xmlns:a16="http://schemas.microsoft.com/office/drawing/2014/main" id="{70CF70FF-21CF-D090-2C30-2B62E746346B}"/>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5092256" y="2320880"/>
            <a:ext cx="1636028" cy="1191675"/>
          </a:xfrm>
          <a:prstGeom prst="rect">
            <a:avLst/>
          </a:prstGeom>
        </p:spPr>
      </p:pic>
      <p:pic>
        <p:nvPicPr>
          <p:cNvPr id="13" name="Graphic 12">
            <a:extLst>
              <a:ext uri="{FF2B5EF4-FFF2-40B4-BE49-F238E27FC236}">
                <a16:creationId xmlns:a16="http://schemas.microsoft.com/office/drawing/2014/main" id="{DA4E76A6-8084-2D43-AB8C-53A21E1BC4B8}"/>
              </a:ext>
            </a:extLst>
          </p:cNvPr>
          <p:cNvPicPr>
            <a:picLocks noChangeAspect="1"/>
          </p:cNvPicPr>
          <p:nvPr userDrawn="1"/>
        </p:nvPicPr>
        <p:blipFill>
          <a:blip r:embed="rId24">
            <a:extLst>
              <a:ext uri="{96DAC541-7B7A-43D3-8B79-37D633B846F1}">
                <asvg:svgBlip xmlns:asvg="http://schemas.microsoft.com/office/drawing/2016/SVG/main" r:embed="rId25"/>
              </a:ext>
            </a:extLst>
          </a:blip>
          <a:stretch>
            <a:fillRect/>
          </a:stretch>
        </p:blipFill>
        <p:spPr>
          <a:xfrm>
            <a:off x="453328" y="2280485"/>
            <a:ext cx="807915" cy="1232070"/>
          </a:xfrm>
          <a:prstGeom prst="rect">
            <a:avLst/>
          </a:prstGeom>
        </p:spPr>
      </p:pic>
      <p:pic>
        <p:nvPicPr>
          <p:cNvPr id="14" name="Graphic 13">
            <a:extLst>
              <a:ext uri="{FF2B5EF4-FFF2-40B4-BE49-F238E27FC236}">
                <a16:creationId xmlns:a16="http://schemas.microsoft.com/office/drawing/2014/main" id="{EC64CB54-44AC-EFC6-8551-DA256239A697}"/>
              </a:ext>
            </a:extLst>
          </p:cNvPr>
          <p:cNvPicPr>
            <a:picLocks noChangeAspect="1"/>
          </p:cNvPicPr>
          <p:nvPr userDrawn="1"/>
        </p:nvPicPr>
        <p:blipFill>
          <a:blip r:embed="rId26">
            <a:extLst>
              <a:ext uri="{96DAC541-7B7A-43D3-8B79-37D633B846F1}">
                <asvg:svgBlip xmlns:asvg="http://schemas.microsoft.com/office/drawing/2016/SVG/main" r:embed="rId27"/>
              </a:ext>
            </a:extLst>
          </a:blip>
          <a:stretch>
            <a:fillRect/>
          </a:stretch>
        </p:blipFill>
        <p:spPr>
          <a:xfrm>
            <a:off x="6791803" y="529453"/>
            <a:ext cx="565541" cy="1009895"/>
          </a:xfrm>
          <a:prstGeom prst="rect">
            <a:avLst/>
          </a:prstGeom>
        </p:spPr>
      </p:pic>
      <p:pic>
        <p:nvPicPr>
          <p:cNvPr id="15" name="Graphic 14">
            <a:extLst>
              <a:ext uri="{FF2B5EF4-FFF2-40B4-BE49-F238E27FC236}">
                <a16:creationId xmlns:a16="http://schemas.microsoft.com/office/drawing/2014/main" id="{2DEC9BC6-83C2-A703-A923-FC8D3840BF10}"/>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9146288" y="872818"/>
            <a:ext cx="302968" cy="666530"/>
          </a:xfrm>
          <a:prstGeom prst="rect">
            <a:avLst/>
          </a:prstGeom>
        </p:spPr>
      </p:pic>
      <p:pic>
        <p:nvPicPr>
          <p:cNvPr id="16" name="Graphic 15">
            <a:extLst>
              <a:ext uri="{FF2B5EF4-FFF2-40B4-BE49-F238E27FC236}">
                <a16:creationId xmlns:a16="http://schemas.microsoft.com/office/drawing/2014/main" id="{8959E589-3C03-092B-9667-2A4230AE8CA5}"/>
              </a:ext>
            </a:extLst>
          </p:cNvPr>
          <p:cNvPicPr>
            <a:picLocks noChangeAspect="1"/>
          </p:cNvPicPr>
          <p:nvPr userDrawn="1"/>
        </p:nvPicPr>
        <p:blipFill>
          <a:blip r:embed="rId30">
            <a:extLst>
              <a:ext uri="{96DAC541-7B7A-43D3-8B79-37D633B846F1}">
                <asvg:svgBlip xmlns:asvg="http://schemas.microsoft.com/office/drawing/2016/SVG/main" r:embed="rId31"/>
              </a:ext>
            </a:extLst>
          </a:blip>
          <a:stretch>
            <a:fillRect/>
          </a:stretch>
        </p:blipFill>
        <p:spPr>
          <a:xfrm>
            <a:off x="8408588" y="731432"/>
            <a:ext cx="363562" cy="807916"/>
          </a:xfrm>
          <a:prstGeom prst="rect">
            <a:avLst/>
          </a:prstGeom>
        </p:spPr>
      </p:pic>
      <p:pic>
        <p:nvPicPr>
          <p:cNvPr id="17" name="Graphic 16">
            <a:extLst>
              <a:ext uri="{FF2B5EF4-FFF2-40B4-BE49-F238E27FC236}">
                <a16:creationId xmlns:a16="http://schemas.microsoft.com/office/drawing/2014/main" id="{465D7B88-0164-05E6-FD55-85982382C10C}"/>
              </a:ext>
            </a:extLst>
          </p:cNvPr>
          <p:cNvPicPr>
            <a:picLocks noChangeAspect="1"/>
          </p:cNvPicPr>
          <p:nvPr userDrawn="1"/>
        </p:nvPicPr>
        <p:blipFill>
          <a:blip r:embed="rId32">
            <a:extLst>
              <a:ext uri="{96DAC541-7B7A-43D3-8B79-37D633B846F1}">
                <asvg:svgBlip xmlns:asvg="http://schemas.microsoft.com/office/drawing/2016/SVG/main" r:embed="rId33"/>
              </a:ext>
            </a:extLst>
          </a:blip>
          <a:stretch>
            <a:fillRect/>
          </a:stretch>
        </p:blipFill>
        <p:spPr>
          <a:xfrm>
            <a:off x="5609750" y="569850"/>
            <a:ext cx="807915" cy="969498"/>
          </a:xfrm>
          <a:prstGeom prst="rect">
            <a:avLst/>
          </a:prstGeom>
        </p:spPr>
      </p:pic>
      <p:pic>
        <p:nvPicPr>
          <p:cNvPr id="18" name="Graphic 17">
            <a:extLst>
              <a:ext uri="{FF2B5EF4-FFF2-40B4-BE49-F238E27FC236}">
                <a16:creationId xmlns:a16="http://schemas.microsoft.com/office/drawing/2014/main" id="{598C667C-65E2-E0AA-5B8A-C0418C8461AA}"/>
              </a:ext>
            </a:extLst>
          </p:cNvPr>
          <p:cNvPicPr>
            <a:picLocks noChangeAspect="1"/>
          </p:cNvPicPr>
          <p:nvPr userDrawn="1"/>
        </p:nvPicPr>
        <p:blipFill>
          <a:blip r:embed="rId34">
            <a:extLst>
              <a:ext uri="{96DAC541-7B7A-43D3-8B79-37D633B846F1}">
                <asvg:svgBlip xmlns:asvg="http://schemas.microsoft.com/office/drawing/2016/SVG/main" r:embed="rId35"/>
              </a:ext>
            </a:extLst>
          </a:blip>
          <a:stretch>
            <a:fillRect/>
          </a:stretch>
        </p:blipFill>
        <p:spPr>
          <a:xfrm>
            <a:off x="4771061" y="367872"/>
            <a:ext cx="464551" cy="1171476"/>
          </a:xfrm>
          <a:prstGeom prst="rect">
            <a:avLst/>
          </a:prstGeom>
        </p:spPr>
      </p:pic>
      <p:pic>
        <p:nvPicPr>
          <p:cNvPr id="19" name="Graphic 18">
            <a:extLst>
              <a:ext uri="{FF2B5EF4-FFF2-40B4-BE49-F238E27FC236}">
                <a16:creationId xmlns:a16="http://schemas.microsoft.com/office/drawing/2014/main" id="{6E7CBABA-8C3C-A678-4246-692FA75A1B3E}"/>
              </a:ext>
            </a:extLst>
          </p:cNvPr>
          <p:cNvPicPr>
            <a:picLocks noChangeAspect="1"/>
          </p:cNvPicPr>
          <p:nvPr userDrawn="1"/>
        </p:nvPicPr>
        <p:blipFill>
          <a:blip r:embed="rId36">
            <a:extLst>
              <a:ext uri="{96DAC541-7B7A-43D3-8B79-37D633B846F1}">
                <asvg:svgBlip xmlns:asvg="http://schemas.microsoft.com/office/drawing/2016/SVG/main" r:embed="rId37"/>
              </a:ext>
            </a:extLst>
          </a:blip>
          <a:stretch>
            <a:fillRect/>
          </a:stretch>
        </p:blipFill>
        <p:spPr>
          <a:xfrm>
            <a:off x="3609206" y="327476"/>
            <a:ext cx="787717" cy="1211872"/>
          </a:xfrm>
          <a:prstGeom prst="rect">
            <a:avLst/>
          </a:prstGeom>
        </p:spPr>
      </p:pic>
      <p:pic>
        <p:nvPicPr>
          <p:cNvPr id="20" name="Graphic 19">
            <a:extLst>
              <a:ext uri="{FF2B5EF4-FFF2-40B4-BE49-F238E27FC236}">
                <a16:creationId xmlns:a16="http://schemas.microsoft.com/office/drawing/2014/main" id="{9A356DBA-F421-37D2-0EBC-EF522288E18C}"/>
              </a:ext>
            </a:extLst>
          </p:cNvPr>
          <p:cNvPicPr>
            <a:picLocks noChangeAspect="1"/>
          </p:cNvPicPr>
          <p:nvPr userDrawn="1"/>
        </p:nvPicPr>
        <p:blipFill>
          <a:blip r:embed="rId38">
            <a:extLst>
              <a:ext uri="{96DAC541-7B7A-43D3-8B79-37D633B846F1}">
                <asvg:svgBlip xmlns:asvg="http://schemas.microsoft.com/office/drawing/2016/SVG/main" r:embed="rId39"/>
              </a:ext>
            </a:extLst>
          </a:blip>
          <a:stretch>
            <a:fillRect/>
          </a:stretch>
        </p:blipFill>
        <p:spPr>
          <a:xfrm>
            <a:off x="2346361" y="327475"/>
            <a:ext cx="888707" cy="1211873"/>
          </a:xfrm>
          <a:prstGeom prst="rect">
            <a:avLst/>
          </a:prstGeom>
        </p:spPr>
      </p:pic>
      <p:pic>
        <p:nvPicPr>
          <p:cNvPr id="21" name="Graphic 20">
            <a:extLst>
              <a:ext uri="{FF2B5EF4-FFF2-40B4-BE49-F238E27FC236}">
                <a16:creationId xmlns:a16="http://schemas.microsoft.com/office/drawing/2014/main" id="{A5A7CEA6-EE5B-0540-6EAB-4E785975D5F4}"/>
              </a:ext>
            </a:extLst>
          </p:cNvPr>
          <p:cNvPicPr>
            <a:picLocks noChangeAspect="1"/>
          </p:cNvPicPr>
          <p:nvPr userDrawn="1"/>
        </p:nvPicPr>
        <p:blipFill>
          <a:blip r:embed="rId40">
            <a:extLst>
              <a:ext uri="{96DAC541-7B7A-43D3-8B79-37D633B846F1}">
                <asvg:svgBlip xmlns:asvg="http://schemas.microsoft.com/office/drawing/2016/SVG/main" r:embed="rId41"/>
              </a:ext>
            </a:extLst>
          </a:blip>
          <a:stretch>
            <a:fillRect/>
          </a:stretch>
        </p:blipFill>
        <p:spPr>
          <a:xfrm>
            <a:off x="497778" y="307278"/>
            <a:ext cx="1474445" cy="1232070"/>
          </a:xfrm>
          <a:prstGeom prst="rect">
            <a:avLst/>
          </a:prstGeom>
        </p:spPr>
      </p:pic>
      <p:sp>
        <p:nvSpPr>
          <p:cNvPr id="22" name="TextBox 21">
            <a:extLst>
              <a:ext uri="{FF2B5EF4-FFF2-40B4-BE49-F238E27FC236}">
                <a16:creationId xmlns:a16="http://schemas.microsoft.com/office/drawing/2014/main" id="{AA76EC4E-677C-1BA6-A042-70D3CEA77149}"/>
              </a:ext>
            </a:extLst>
          </p:cNvPr>
          <p:cNvSpPr txBox="1"/>
          <p:nvPr userDrawn="1"/>
        </p:nvSpPr>
        <p:spPr>
          <a:xfrm>
            <a:off x="8186057" y="5410200"/>
            <a:ext cx="3548743" cy="1200329"/>
          </a:xfrm>
          <a:prstGeom prst="rect">
            <a:avLst/>
          </a:prstGeom>
          <a:noFill/>
        </p:spPr>
        <p:txBody>
          <a:bodyPr wrap="square" rtlCol="0">
            <a:spAutoFit/>
          </a:bodyPr>
          <a:lstStyle/>
          <a:p>
            <a:r>
              <a:rPr lang="en-US" dirty="0" err="1"/>
              <a:t>Ikonit</a:t>
            </a:r>
            <a:r>
              <a:rPr lang="en-US" dirty="0"/>
              <a:t> </a:t>
            </a:r>
            <a:r>
              <a:rPr lang="en-US" dirty="0" err="1"/>
              <a:t>löytyvät</a:t>
            </a:r>
            <a:r>
              <a:rPr lang="en-US" dirty="0"/>
              <a:t> </a:t>
            </a:r>
            <a:r>
              <a:rPr lang="en-US" dirty="0" err="1"/>
              <a:t>sivupohjalta</a:t>
            </a:r>
            <a:r>
              <a:rPr lang="en-US" dirty="0"/>
              <a:t> </a:t>
            </a:r>
            <a:r>
              <a:rPr lang="en-US" dirty="0" err="1"/>
              <a:t>valikosta</a:t>
            </a:r>
            <a:r>
              <a:rPr lang="en-US" dirty="0"/>
              <a:t> </a:t>
            </a:r>
            <a:r>
              <a:rPr lang="en-US" dirty="0" err="1"/>
              <a:t>Näytä</a:t>
            </a:r>
            <a:r>
              <a:rPr lang="en-US" dirty="0"/>
              <a:t> &gt; Dian </a:t>
            </a:r>
            <a:r>
              <a:rPr lang="en-US" dirty="0" err="1"/>
              <a:t>perustyyli</a:t>
            </a:r>
            <a:endParaRPr lang="en-US" dirty="0"/>
          </a:p>
          <a:p>
            <a:r>
              <a:rPr lang="en-US" dirty="0" err="1"/>
              <a:t>Muokkaustilaan</a:t>
            </a:r>
            <a:r>
              <a:rPr lang="en-US" dirty="0"/>
              <a:t> </a:t>
            </a:r>
            <a:r>
              <a:rPr lang="en-US" dirty="0" err="1"/>
              <a:t>pääset</a:t>
            </a:r>
            <a:r>
              <a:rPr lang="en-US" dirty="0"/>
              <a:t> </a:t>
            </a:r>
            <a:r>
              <a:rPr lang="en-US" dirty="0" err="1"/>
              <a:t>takaisin</a:t>
            </a:r>
            <a:r>
              <a:rPr lang="en-US" dirty="0"/>
              <a:t> </a:t>
            </a:r>
            <a:r>
              <a:rPr lang="en-US" dirty="0" err="1"/>
              <a:t>kohdasta</a:t>
            </a:r>
            <a:r>
              <a:rPr lang="en-US" dirty="0"/>
              <a:t> </a:t>
            </a:r>
            <a:r>
              <a:rPr lang="en-US" dirty="0" err="1"/>
              <a:t>Näytä</a:t>
            </a:r>
            <a:r>
              <a:rPr lang="en-US" dirty="0"/>
              <a:t> &gt; </a:t>
            </a:r>
            <a:r>
              <a:rPr lang="en-US" dirty="0" err="1"/>
              <a:t>Normaali</a:t>
            </a:r>
            <a:endParaRPr lang="en-US" dirty="0"/>
          </a:p>
        </p:txBody>
      </p:sp>
    </p:spTree>
    <p:extLst>
      <p:ext uri="{BB962C8B-B14F-4D97-AF65-F5344CB8AC3E}">
        <p14:creationId xmlns:p14="http://schemas.microsoft.com/office/powerpoint/2010/main" val="33487058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3" name="Otsikko 1">
            <a:extLst>
              <a:ext uri="{FF2B5EF4-FFF2-40B4-BE49-F238E27FC236}">
                <a16:creationId xmlns:a16="http://schemas.microsoft.com/office/drawing/2014/main" id="{8D041AD4-B66F-2C26-241B-A962C3AB0E74}"/>
              </a:ext>
            </a:extLst>
          </p:cNvPr>
          <p:cNvSpPr>
            <a:spLocks noGrp="1"/>
          </p:cNvSpPr>
          <p:nvPr>
            <p:ph type="title"/>
          </p:nvPr>
        </p:nvSpPr>
        <p:spPr>
          <a:xfrm>
            <a:off x="568632" y="351361"/>
            <a:ext cx="10260000" cy="571505"/>
          </a:xfrm>
          <a:prstGeom prst="rect">
            <a:avLst/>
          </a:prstGeom>
        </p:spPr>
        <p:txBody>
          <a:bodyPr>
            <a:normAutofit fontScale="90000"/>
          </a:bodyPr>
          <a:lstStyle/>
          <a:p>
            <a:r>
              <a:rPr lang="fi-FI"/>
              <a:t>Ylätason kuva koko vuodesta</a:t>
            </a:r>
          </a:p>
        </p:txBody>
      </p:sp>
      <p:grpSp>
        <p:nvGrpSpPr>
          <p:cNvPr id="4" name="Ryhmä 3">
            <a:extLst>
              <a:ext uri="{FF2B5EF4-FFF2-40B4-BE49-F238E27FC236}">
                <a16:creationId xmlns:a16="http://schemas.microsoft.com/office/drawing/2014/main" id="{3039FB97-4C7D-DD93-381A-533EEE08A952}"/>
              </a:ext>
            </a:extLst>
          </p:cNvPr>
          <p:cNvGrpSpPr/>
          <p:nvPr userDrawn="1"/>
        </p:nvGrpSpPr>
        <p:grpSpPr>
          <a:xfrm>
            <a:off x="3767704" y="1441405"/>
            <a:ext cx="4258846" cy="4258846"/>
            <a:chOff x="3928847" y="2067882"/>
            <a:chExt cx="3502247" cy="3502247"/>
          </a:xfrm>
        </p:grpSpPr>
        <p:sp>
          <p:nvSpPr>
            <p:cNvPr id="5" name="Vapaamuotoinen: Muoto 4">
              <a:extLst>
                <a:ext uri="{FF2B5EF4-FFF2-40B4-BE49-F238E27FC236}">
                  <a16:creationId xmlns:a16="http://schemas.microsoft.com/office/drawing/2014/main" id="{0D9DE01F-4969-BF7E-8BB3-731783A03105}"/>
                </a:ext>
              </a:extLst>
            </p:cNvPr>
            <p:cNvSpPr/>
            <p:nvPr/>
          </p:nvSpPr>
          <p:spPr>
            <a:xfrm>
              <a:off x="3928847" y="2067882"/>
              <a:ext cx="1711594" cy="1711594"/>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0" y="1711594"/>
                  </a:moveTo>
                  <a:cubicBezTo>
                    <a:pt x="0" y="766307"/>
                    <a:pt x="766307" y="0"/>
                    <a:pt x="1711594" y="0"/>
                  </a:cubicBezTo>
                  <a:lnTo>
                    <a:pt x="1711594" y="1711594"/>
                  </a:lnTo>
                  <a:lnTo>
                    <a:pt x="0" y="1711594"/>
                  </a:ln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92906" tIns="792906" rIns="291592" bIns="291592"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4100" b="0" i="0" u="none" strike="noStrike" kern="1200" cap="none" spc="0" normalizeH="0" baseline="0" noProof="0">
                  <a:ln>
                    <a:noFill/>
                  </a:ln>
                  <a:solidFill>
                    <a:srgbClr val="FFFFFF"/>
                  </a:solidFill>
                  <a:effectLst/>
                  <a:uLnTx/>
                  <a:uFillTx/>
                  <a:latin typeface="Calibri" panose="020F0502020204030204"/>
                  <a:ea typeface="+mn-ea"/>
                  <a:cs typeface="+mn-cs"/>
                </a:rPr>
                <a:t>Q4</a:t>
              </a:r>
            </a:p>
          </p:txBody>
        </p:sp>
        <p:sp>
          <p:nvSpPr>
            <p:cNvPr id="6" name="Vapaamuotoinen: Muoto 5">
              <a:extLst>
                <a:ext uri="{FF2B5EF4-FFF2-40B4-BE49-F238E27FC236}">
                  <a16:creationId xmlns:a16="http://schemas.microsoft.com/office/drawing/2014/main" id="{1155E353-C348-606D-6B27-0A3CBB7485DF}"/>
                </a:ext>
              </a:extLst>
            </p:cNvPr>
            <p:cNvSpPr/>
            <p:nvPr/>
          </p:nvSpPr>
          <p:spPr>
            <a:xfrm>
              <a:off x="5719500" y="2067882"/>
              <a:ext cx="1711594" cy="1711594"/>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0" y="0"/>
                  </a:moveTo>
                  <a:cubicBezTo>
                    <a:pt x="945287" y="0"/>
                    <a:pt x="1711594" y="766307"/>
                    <a:pt x="1711594" y="1711594"/>
                  </a:cubicBezTo>
                  <a:lnTo>
                    <a:pt x="0" y="1711594"/>
                  </a:lnTo>
                  <a:lnTo>
                    <a:pt x="0" y="0"/>
                  </a:lnTo>
                  <a:close/>
                </a:path>
              </a:pathLst>
            </a:custGeom>
            <a:solidFill>
              <a:schemeClr val="accent5">
                <a:lumMod val="60000"/>
                <a:lumOff val="40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91592" tIns="792906" rIns="792906" bIns="291592"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4100" b="0" i="0" u="none" strike="noStrike" kern="1200" cap="none" spc="0" normalizeH="0" baseline="0" noProof="0">
                  <a:ln>
                    <a:noFill/>
                  </a:ln>
                  <a:solidFill>
                    <a:srgbClr val="FFFFFF"/>
                  </a:solidFill>
                  <a:effectLst/>
                  <a:uLnTx/>
                  <a:uFillTx/>
                  <a:latin typeface="Calibri" panose="020F0502020204030204"/>
                  <a:ea typeface="+mn-ea"/>
                  <a:cs typeface="+mn-cs"/>
                </a:rPr>
                <a:t>Q1</a:t>
              </a:r>
            </a:p>
          </p:txBody>
        </p:sp>
        <p:sp>
          <p:nvSpPr>
            <p:cNvPr id="7" name="Vapaamuotoinen: Muoto 6">
              <a:extLst>
                <a:ext uri="{FF2B5EF4-FFF2-40B4-BE49-F238E27FC236}">
                  <a16:creationId xmlns:a16="http://schemas.microsoft.com/office/drawing/2014/main" id="{481AA3CA-9240-068D-1A3E-96CC0E881CC6}"/>
                </a:ext>
              </a:extLst>
            </p:cNvPr>
            <p:cNvSpPr/>
            <p:nvPr/>
          </p:nvSpPr>
          <p:spPr>
            <a:xfrm>
              <a:off x="5719500" y="3858535"/>
              <a:ext cx="1711594" cy="1711594"/>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1711594" y="0"/>
                  </a:moveTo>
                  <a:cubicBezTo>
                    <a:pt x="1711594" y="945287"/>
                    <a:pt x="945287" y="1711594"/>
                    <a:pt x="0" y="1711594"/>
                  </a:cubicBezTo>
                  <a:lnTo>
                    <a:pt x="0" y="0"/>
                  </a:lnTo>
                  <a:lnTo>
                    <a:pt x="1711594" y="0"/>
                  </a:lnTo>
                  <a:close/>
                </a:path>
              </a:pathLst>
            </a:custGeom>
            <a:solidFill>
              <a:srgbClr val="59C2F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91592" tIns="291592" rIns="792906" bIns="792906"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4100" b="0" i="0" u="none" strike="noStrike" kern="1200" cap="none" spc="0" normalizeH="0" baseline="0" noProof="0">
                  <a:ln>
                    <a:noFill/>
                  </a:ln>
                  <a:solidFill>
                    <a:srgbClr val="FFFFFF"/>
                  </a:solidFill>
                  <a:effectLst/>
                  <a:uLnTx/>
                  <a:uFillTx/>
                  <a:latin typeface="Calibri" panose="020F0502020204030204"/>
                  <a:ea typeface="+mn-ea"/>
                  <a:cs typeface="+mn-cs"/>
                </a:rPr>
                <a:t>Q2</a:t>
              </a:r>
            </a:p>
          </p:txBody>
        </p:sp>
        <p:sp>
          <p:nvSpPr>
            <p:cNvPr id="8" name="Vapaamuotoinen: Muoto 7">
              <a:extLst>
                <a:ext uri="{FF2B5EF4-FFF2-40B4-BE49-F238E27FC236}">
                  <a16:creationId xmlns:a16="http://schemas.microsoft.com/office/drawing/2014/main" id="{52978496-4CD6-89D3-605B-650656E3E868}"/>
                </a:ext>
              </a:extLst>
            </p:cNvPr>
            <p:cNvSpPr/>
            <p:nvPr/>
          </p:nvSpPr>
          <p:spPr>
            <a:xfrm>
              <a:off x="3928847" y="3858535"/>
              <a:ext cx="1711594" cy="1711594"/>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1711594" y="1711594"/>
                  </a:moveTo>
                  <a:cubicBezTo>
                    <a:pt x="766307" y="1711594"/>
                    <a:pt x="0" y="945287"/>
                    <a:pt x="0" y="0"/>
                  </a:cubicBezTo>
                  <a:lnTo>
                    <a:pt x="1711594" y="0"/>
                  </a:lnTo>
                  <a:lnTo>
                    <a:pt x="1711594" y="1711594"/>
                  </a:ln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92906" tIns="291592" rIns="291592" bIns="792906"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4100" b="0" i="0" u="none" strike="noStrike" kern="1200" cap="none" spc="0" normalizeH="0" baseline="0" noProof="0">
                  <a:ln>
                    <a:noFill/>
                  </a:ln>
                  <a:solidFill>
                    <a:srgbClr val="FFFFFF"/>
                  </a:solidFill>
                  <a:effectLst/>
                  <a:uLnTx/>
                  <a:uFillTx/>
                  <a:latin typeface="Calibri" panose="020F0502020204030204"/>
                  <a:ea typeface="+mn-ea"/>
                  <a:cs typeface="+mn-cs"/>
                </a:rPr>
                <a:t>Q3</a:t>
              </a:r>
            </a:p>
          </p:txBody>
        </p:sp>
      </p:grpSp>
      <p:sp>
        <p:nvSpPr>
          <p:cNvPr id="9" name="Suorakulmio: Pyöristetyt kulmat 8">
            <a:extLst>
              <a:ext uri="{FF2B5EF4-FFF2-40B4-BE49-F238E27FC236}">
                <a16:creationId xmlns:a16="http://schemas.microsoft.com/office/drawing/2014/main" id="{01F82FF9-9E20-2227-D827-03C2FF3540E3}"/>
              </a:ext>
            </a:extLst>
          </p:cNvPr>
          <p:cNvSpPr/>
          <p:nvPr userDrawn="1"/>
        </p:nvSpPr>
        <p:spPr>
          <a:xfrm>
            <a:off x="806881" y="3872383"/>
            <a:ext cx="2520000" cy="360000"/>
          </a:xfrm>
          <a:prstGeom prst="round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0" name="Suorakulmio: Pyöristetyt kulmat 9">
            <a:extLst>
              <a:ext uri="{FF2B5EF4-FFF2-40B4-BE49-F238E27FC236}">
                <a16:creationId xmlns:a16="http://schemas.microsoft.com/office/drawing/2014/main" id="{6417C446-60C8-11D5-EBAC-37B452ACE10F}"/>
              </a:ext>
            </a:extLst>
          </p:cNvPr>
          <p:cNvSpPr/>
          <p:nvPr userDrawn="1"/>
        </p:nvSpPr>
        <p:spPr>
          <a:xfrm>
            <a:off x="806881" y="4289235"/>
            <a:ext cx="2520000" cy="360000"/>
          </a:xfrm>
          <a:prstGeom prst="round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1" name="Suorakulmio: Pyöristetyt kulmat 10">
            <a:extLst>
              <a:ext uri="{FF2B5EF4-FFF2-40B4-BE49-F238E27FC236}">
                <a16:creationId xmlns:a16="http://schemas.microsoft.com/office/drawing/2014/main" id="{4E6A3BFC-769A-108C-4366-023039EBBCF0}"/>
              </a:ext>
            </a:extLst>
          </p:cNvPr>
          <p:cNvSpPr/>
          <p:nvPr userDrawn="1"/>
        </p:nvSpPr>
        <p:spPr>
          <a:xfrm>
            <a:off x="806881" y="4704292"/>
            <a:ext cx="2520000" cy="360000"/>
          </a:xfrm>
          <a:prstGeom prst="round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2" name="Suorakulmio: Pyöristetyt kulmat 11">
            <a:extLst>
              <a:ext uri="{FF2B5EF4-FFF2-40B4-BE49-F238E27FC236}">
                <a16:creationId xmlns:a16="http://schemas.microsoft.com/office/drawing/2014/main" id="{F1F7909D-FB76-8B9D-7EF5-C9363F9A39F3}"/>
              </a:ext>
            </a:extLst>
          </p:cNvPr>
          <p:cNvSpPr/>
          <p:nvPr userDrawn="1"/>
        </p:nvSpPr>
        <p:spPr>
          <a:xfrm>
            <a:off x="806881" y="5540053"/>
            <a:ext cx="2520000" cy="360000"/>
          </a:xfrm>
          <a:prstGeom prst="round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3" name="Suorakulmio: Pyöristetyt kulmat 12">
            <a:extLst>
              <a:ext uri="{FF2B5EF4-FFF2-40B4-BE49-F238E27FC236}">
                <a16:creationId xmlns:a16="http://schemas.microsoft.com/office/drawing/2014/main" id="{ADB24EA5-91B0-FA2D-00C1-E73E7F6AF0E3}"/>
              </a:ext>
            </a:extLst>
          </p:cNvPr>
          <p:cNvSpPr/>
          <p:nvPr userDrawn="1"/>
        </p:nvSpPr>
        <p:spPr>
          <a:xfrm>
            <a:off x="806881" y="5123370"/>
            <a:ext cx="2520000" cy="360000"/>
          </a:xfrm>
          <a:prstGeom prst="round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4" name="Suorakulmio: Pyöristetyt kulmat 13">
            <a:extLst>
              <a:ext uri="{FF2B5EF4-FFF2-40B4-BE49-F238E27FC236}">
                <a16:creationId xmlns:a16="http://schemas.microsoft.com/office/drawing/2014/main" id="{37D238AB-CB3A-87CF-8B87-93F3A8E14D2D}"/>
              </a:ext>
            </a:extLst>
          </p:cNvPr>
          <p:cNvSpPr/>
          <p:nvPr userDrawn="1"/>
        </p:nvSpPr>
        <p:spPr>
          <a:xfrm>
            <a:off x="8469213" y="2692925"/>
            <a:ext cx="2520000" cy="360000"/>
          </a:xfrm>
          <a:prstGeom prst="round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5" name="Suorakulmio: Pyöristetyt kulmat 14">
            <a:extLst>
              <a:ext uri="{FF2B5EF4-FFF2-40B4-BE49-F238E27FC236}">
                <a16:creationId xmlns:a16="http://schemas.microsoft.com/office/drawing/2014/main" id="{081FFEEB-3A0E-C2E0-C54E-1A4ADBB57D2C}"/>
              </a:ext>
            </a:extLst>
          </p:cNvPr>
          <p:cNvSpPr/>
          <p:nvPr userDrawn="1"/>
        </p:nvSpPr>
        <p:spPr>
          <a:xfrm>
            <a:off x="8469213" y="3872383"/>
            <a:ext cx="2520000" cy="360000"/>
          </a:xfrm>
          <a:prstGeom prst="round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6" name="Suorakulmio: Pyöristetyt kulmat 15">
            <a:extLst>
              <a:ext uri="{FF2B5EF4-FFF2-40B4-BE49-F238E27FC236}">
                <a16:creationId xmlns:a16="http://schemas.microsoft.com/office/drawing/2014/main" id="{7762E791-1E20-F082-A329-50958723E58C}"/>
              </a:ext>
            </a:extLst>
          </p:cNvPr>
          <p:cNvSpPr/>
          <p:nvPr userDrawn="1"/>
        </p:nvSpPr>
        <p:spPr>
          <a:xfrm>
            <a:off x="8469213" y="4289235"/>
            <a:ext cx="2520000" cy="360000"/>
          </a:xfrm>
          <a:prstGeom prst="round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7" name="Suorakulmio: Pyöristetyt kulmat 16">
            <a:extLst>
              <a:ext uri="{FF2B5EF4-FFF2-40B4-BE49-F238E27FC236}">
                <a16:creationId xmlns:a16="http://schemas.microsoft.com/office/drawing/2014/main" id="{03B8D965-6BDA-188F-3077-E30D8FD9B65E}"/>
              </a:ext>
            </a:extLst>
          </p:cNvPr>
          <p:cNvSpPr/>
          <p:nvPr userDrawn="1"/>
        </p:nvSpPr>
        <p:spPr>
          <a:xfrm>
            <a:off x="8469213" y="4704292"/>
            <a:ext cx="2520000" cy="360000"/>
          </a:xfrm>
          <a:prstGeom prst="round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8" name="Suorakulmio: Pyöristetyt kulmat 17">
            <a:extLst>
              <a:ext uri="{FF2B5EF4-FFF2-40B4-BE49-F238E27FC236}">
                <a16:creationId xmlns:a16="http://schemas.microsoft.com/office/drawing/2014/main" id="{8DA0C85D-812D-10E5-822B-004B9DF9F480}"/>
              </a:ext>
            </a:extLst>
          </p:cNvPr>
          <p:cNvSpPr/>
          <p:nvPr userDrawn="1"/>
        </p:nvSpPr>
        <p:spPr>
          <a:xfrm>
            <a:off x="8469213" y="5540053"/>
            <a:ext cx="2520000" cy="360000"/>
          </a:xfrm>
          <a:prstGeom prst="round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9" name="Suorakulmio: Pyöristetyt kulmat 18">
            <a:extLst>
              <a:ext uri="{FF2B5EF4-FFF2-40B4-BE49-F238E27FC236}">
                <a16:creationId xmlns:a16="http://schemas.microsoft.com/office/drawing/2014/main" id="{37FF37CC-91D3-5BD3-D4A9-F34E1AAD541A}"/>
              </a:ext>
            </a:extLst>
          </p:cNvPr>
          <p:cNvSpPr/>
          <p:nvPr userDrawn="1"/>
        </p:nvSpPr>
        <p:spPr>
          <a:xfrm>
            <a:off x="8469213" y="2096289"/>
            <a:ext cx="2520000" cy="540000"/>
          </a:xfrm>
          <a:prstGeom prst="round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Kahdelle riville</a:t>
            </a:r>
          </a:p>
        </p:txBody>
      </p:sp>
      <p:sp>
        <p:nvSpPr>
          <p:cNvPr id="20" name="Suorakulmio: Pyöristetyt kulmat 19">
            <a:extLst>
              <a:ext uri="{FF2B5EF4-FFF2-40B4-BE49-F238E27FC236}">
                <a16:creationId xmlns:a16="http://schemas.microsoft.com/office/drawing/2014/main" id="{0A743CCE-E6BC-994E-C6BF-DCD6A2A00304}"/>
              </a:ext>
            </a:extLst>
          </p:cNvPr>
          <p:cNvSpPr/>
          <p:nvPr userDrawn="1"/>
        </p:nvSpPr>
        <p:spPr>
          <a:xfrm>
            <a:off x="8469213" y="1677166"/>
            <a:ext cx="2520000" cy="360000"/>
          </a:xfrm>
          <a:prstGeom prst="round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1" name="Suorakulmio: Pyöristetyt kulmat 20">
            <a:extLst>
              <a:ext uri="{FF2B5EF4-FFF2-40B4-BE49-F238E27FC236}">
                <a16:creationId xmlns:a16="http://schemas.microsoft.com/office/drawing/2014/main" id="{97AB906C-C99A-0FA6-5BDE-2C9B2ACF0CD3}"/>
              </a:ext>
            </a:extLst>
          </p:cNvPr>
          <p:cNvSpPr/>
          <p:nvPr userDrawn="1"/>
        </p:nvSpPr>
        <p:spPr>
          <a:xfrm>
            <a:off x="8469213" y="5123370"/>
            <a:ext cx="2520000" cy="360000"/>
          </a:xfrm>
          <a:prstGeom prst="round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2" name="Suorakulmio: Pyöristetyt kulmat 21">
            <a:extLst>
              <a:ext uri="{FF2B5EF4-FFF2-40B4-BE49-F238E27FC236}">
                <a16:creationId xmlns:a16="http://schemas.microsoft.com/office/drawing/2014/main" id="{473B9DEE-1A7A-8AC2-B205-3125C3F789A1}"/>
              </a:ext>
            </a:extLst>
          </p:cNvPr>
          <p:cNvSpPr/>
          <p:nvPr userDrawn="1"/>
        </p:nvSpPr>
        <p:spPr>
          <a:xfrm>
            <a:off x="8469213" y="1247064"/>
            <a:ext cx="2520000" cy="360000"/>
          </a:xfrm>
          <a:prstGeom prst="round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3" name="Suorakulmio: Pyöristetyt kulmat 22">
            <a:extLst>
              <a:ext uri="{FF2B5EF4-FFF2-40B4-BE49-F238E27FC236}">
                <a16:creationId xmlns:a16="http://schemas.microsoft.com/office/drawing/2014/main" id="{A3B70ABF-9E49-A182-66B7-CF8C2AB10F34}"/>
              </a:ext>
            </a:extLst>
          </p:cNvPr>
          <p:cNvSpPr/>
          <p:nvPr userDrawn="1"/>
        </p:nvSpPr>
        <p:spPr>
          <a:xfrm>
            <a:off x="8469213" y="3109526"/>
            <a:ext cx="2520000" cy="360000"/>
          </a:xfrm>
          <a:prstGeom prst="round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4" name="Suorakulmio: Pyöristetyt kulmat 23">
            <a:extLst>
              <a:ext uri="{FF2B5EF4-FFF2-40B4-BE49-F238E27FC236}">
                <a16:creationId xmlns:a16="http://schemas.microsoft.com/office/drawing/2014/main" id="{5FFBFBA2-A9AF-BD06-D000-F53D734244B7}"/>
              </a:ext>
            </a:extLst>
          </p:cNvPr>
          <p:cNvSpPr/>
          <p:nvPr userDrawn="1"/>
        </p:nvSpPr>
        <p:spPr>
          <a:xfrm>
            <a:off x="806881" y="2692925"/>
            <a:ext cx="2520000" cy="360000"/>
          </a:xfrm>
          <a:prstGeom prst="round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5" name="Suorakulmio: Pyöristetyt kulmat 24">
            <a:extLst>
              <a:ext uri="{FF2B5EF4-FFF2-40B4-BE49-F238E27FC236}">
                <a16:creationId xmlns:a16="http://schemas.microsoft.com/office/drawing/2014/main" id="{05261869-24EB-6E35-7DF0-5A0AE9215BEA}"/>
              </a:ext>
            </a:extLst>
          </p:cNvPr>
          <p:cNvSpPr/>
          <p:nvPr userDrawn="1"/>
        </p:nvSpPr>
        <p:spPr>
          <a:xfrm>
            <a:off x="806881" y="2096289"/>
            <a:ext cx="2520000" cy="540000"/>
          </a:xfrm>
          <a:prstGeom prst="round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Kahdelle riville</a:t>
            </a:r>
          </a:p>
        </p:txBody>
      </p:sp>
      <p:sp>
        <p:nvSpPr>
          <p:cNvPr id="26" name="Suorakulmio: Pyöristetyt kulmat 25">
            <a:extLst>
              <a:ext uri="{FF2B5EF4-FFF2-40B4-BE49-F238E27FC236}">
                <a16:creationId xmlns:a16="http://schemas.microsoft.com/office/drawing/2014/main" id="{C128A929-5D80-0874-6A2B-527DE8E25840}"/>
              </a:ext>
            </a:extLst>
          </p:cNvPr>
          <p:cNvSpPr/>
          <p:nvPr userDrawn="1"/>
        </p:nvSpPr>
        <p:spPr>
          <a:xfrm>
            <a:off x="806881" y="1677166"/>
            <a:ext cx="2520000" cy="360000"/>
          </a:xfrm>
          <a:prstGeom prst="round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7" name="Suorakulmio: Pyöristetyt kulmat 26">
            <a:extLst>
              <a:ext uri="{FF2B5EF4-FFF2-40B4-BE49-F238E27FC236}">
                <a16:creationId xmlns:a16="http://schemas.microsoft.com/office/drawing/2014/main" id="{D2FF61AF-506E-6B84-0DA8-255A2207B5D3}"/>
              </a:ext>
            </a:extLst>
          </p:cNvPr>
          <p:cNvSpPr/>
          <p:nvPr userDrawn="1"/>
        </p:nvSpPr>
        <p:spPr>
          <a:xfrm>
            <a:off x="806881" y="1247064"/>
            <a:ext cx="2520000" cy="360000"/>
          </a:xfrm>
          <a:prstGeom prst="round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8" name="Suorakulmio: Pyöristetyt kulmat 27">
            <a:extLst>
              <a:ext uri="{FF2B5EF4-FFF2-40B4-BE49-F238E27FC236}">
                <a16:creationId xmlns:a16="http://schemas.microsoft.com/office/drawing/2014/main" id="{BC68F1EA-992D-3D3C-3BAC-ABDE9EC0EC3C}"/>
              </a:ext>
            </a:extLst>
          </p:cNvPr>
          <p:cNvSpPr/>
          <p:nvPr userDrawn="1"/>
        </p:nvSpPr>
        <p:spPr>
          <a:xfrm>
            <a:off x="806881" y="3109526"/>
            <a:ext cx="2520000" cy="360000"/>
          </a:xfrm>
          <a:prstGeom prst="round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Tree>
    <p:extLst>
      <p:ext uri="{BB962C8B-B14F-4D97-AF65-F5344CB8AC3E}">
        <p14:creationId xmlns:p14="http://schemas.microsoft.com/office/powerpoint/2010/main" val="40711198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Mukautettu asettelu">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A7A59A77-1DC3-0FB9-634E-60476FB34141}"/>
              </a:ext>
            </a:extLst>
          </p:cNvPr>
          <p:cNvCxnSpPr>
            <a:cxnSpLocks/>
            <a:stCxn id="18" idx="1"/>
          </p:cNvCxnSpPr>
          <p:nvPr userDrawn="1"/>
        </p:nvCxnSpPr>
        <p:spPr>
          <a:xfrm>
            <a:off x="10438582" y="2026094"/>
            <a:ext cx="0" cy="1330534"/>
          </a:xfrm>
          <a:prstGeom prst="line">
            <a:avLst/>
          </a:prstGeom>
          <a:ln w="1270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 name="Suora yhdysviiva 3">
            <a:extLst>
              <a:ext uri="{FF2B5EF4-FFF2-40B4-BE49-F238E27FC236}">
                <a16:creationId xmlns:a16="http://schemas.microsoft.com/office/drawing/2014/main" id="{0119506E-CD5C-2988-640F-847F638A5B90}"/>
              </a:ext>
            </a:extLst>
          </p:cNvPr>
          <p:cNvCxnSpPr>
            <a:cxnSpLocks/>
          </p:cNvCxnSpPr>
          <p:nvPr userDrawn="1"/>
        </p:nvCxnSpPr>
        <p:spPr>
          <a:xfrm>
            <a:off x="8211038" y="1932631"/>
            <a:ext cx="0" cy="2151689"/>
          </a:xfrm>
          <a:prstGeom prst="line">
            <a:avLst/>
          </a:prstGeom>
          <a:ln w="1270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 name="Suora yhdysviiva 4">
            <a:extLst>
              <a:ext uri="{FF2B5EF4-FFF2-40B4-BE49-F238E27FC236}">
                <a16:creationId xmlns:a16="http://schemas.microsoft.com/office/drawing/2014/main" id="{40C52504-17DF-8104-073C-EFE44F03A01D}"/>
              </a:ext>
            </a:extLst>
          </p:cNvPr>
          <p:cNvCxnSpPr/>
          <p:nvPr userDrawn="1"/>
        </p:nvCxnSpPr>
        <p:spPr>
          <a:xfrm>
            <a:off x="3764230" y="1458173"/>
            <a:ext cx="0" cy="1194481"/>
          </a:xfrm>
          <a:prstGeom prst="line">
            <a:avLst/>
          </a:prstGeom>
          <a:ln w="1270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10A5E962-CDD1-E482-83F9-BDBC2D1F971F}"/>
              </a:ext>
            </a:extLst>
          </p:cNvPr>
          <p:cNvCxnSpPr>
            <a:cxnSpLocks/>
            <a:stCxn id="9" idx="1"/>
          </p:cNvCxnSpPr>
          <p:nvPr userDrawn="1"/>
        </p:nvCxnSpPr>
        <p:spPr>
          <a:xfrm flipH="1">
            <a:off x="1526157" y="2026094"/>
            <a:ext cx="4114" cy="1398041"/>
          </a:xfrm>
          <a:prstGeom prst="line">
            <a:avLst/>
          </a:prstGeom>
          <a:ln w="1270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Otsikko 1">
            <a:extLst>
              <a:ext uri="{FF2B5EF4-FFF2-40B4-BE49-F238E27FC236}">
                <a16:creationId xmlns:a16="http://schemas.microsoft.com/office/drawing/2014/main" id="{0B185FB5-B9AD-6D2B-F743-F32807F8D122}"/>
              </a:ext>
            </a:extLst>
          </p:cNvPr>
          <p:cNvSpPr>
            <a:spLocks noGrp="1"/>
          </p:cNvSpPr>
          <p:nvPr>
            <p:ph type="title"/>
          </p:nvPr>
        </p:nvSpPr>
        <p:spPr>
          <a:xfrm>
            <a:off x="1418449" y="113528"/>
            <a:ext cx="9432587" cy="856800"/>
          </a:xfrm>
          <a:prstGeom prst="rect">
            <a:avLst/>
          </a:prstGeom>
        </p:spPr>
        <p:txBody>
          <a:bodyPr>
            <a:normAutofit/>
          </a:bodyPr>
          <a:lstStyle/>
          <a:p>
            <a:r>
              <a:rPr lang="fi-FI">
                <a:latin typeface="+mn-lt"/>
              </a:rPr>
              <a:t>Tarkempi kvartaalikohtainen aikataulu</a:t>
            </a:r>
          </a:p>
        </p:txBody>
      </p:sp>
      <p:sp>
        <p:nvSpPr>
          <p:cNvPr id="8" name="Vapaamuotoinen: Muoto 7">
            <a:extLst>
              <a:ext uri="{FF2B5EF4-FFF2-40B4-BE49-F238E27FC236}">
                <a16:creationId xmlns:a16="http://schemas.microsoft.com/office/drawing/2014/main" id="{6EFF0AF0-F3C0-F6B3-5C4E-12196CA3E874}"/>
              </a:ext>
            </a:extLst>
          </p:cNvPr>
          <p:cNvSpPr/>
          <p:nvPr userDrawn="1"/>
        </p:nvSpPr>
        <p:spPr>
          <a:xfrm>
            <a:off x="475637" y="288501"/>
            <a:ext cx="681827" cy="681827"/>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0" y="0"/>
                </a:moveTo>
                <a:cubicBezTo>
                  <a:pt x="945287" y="0"/>
                  <a:pt x="1711594" y="766307"/>
                  <a:pt x="1711594" y="1711594"/>
                </a:cubicBezTo>
                <a:lnTo>
                  <a:pt x="0" y="1711594"/>
                </a:lnTo>
                <a:lnTo>
                  <a:pt x="0" y="0"/>
                </a:lnTo>
                <a:close/>
              </a:path>
            </a:pathLst>
          </a:custGeom>
          <a:solidFill>
            <a:schemeClr val="accent5">
              <a:lumMod val="60000"/>
              <a:lumOff val="40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none" lIns="0" tIns="252000" rIns="144000" bIns="144000"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1600" b="1" i="0" u="none" strike="noStrike" kern="1200" cap="none" spc="0" normalizeH="0" baseline="0" noProof="0">
                <a:ln>
                  <a:noFill/>
                </a:ln>
                <a:solidFill>
                  <a:srgbClr val="FFFFFF"/>
                </a:solidFill>
                <a:effectLst/>
                <a:uLnTx/>
                <a:uFillTx/>
                <a:latin typeface="Calibri" panose="020F0502020204030204"/>
                <a:ea typeface="+mn-ea"/>
                <a:cs typeface="+mn-cs"/>
              </a:rPr>
              <a:t>Q1</a:t>
            </a:r>
          </a:p>
        </p:txBody>
      </p:sp>
      <p:sp>
        <p:nvSpPr>
          <p:cNvPr id="9" name="Suorakulmio: Yläkulmat pyöristetty 8">
            <a:extLst>
              <a:ext uri="{FF2B5EF4-FFF2-40B4-BE49-F238E27FC236}">
                <a16:creationId xmlns:a16="http://schemas.microsoft.com/office/drawing/2014/main" id="{1839D22D-CB57-898D-039B-AA1BD9735236}"/>
              </a:ext>
            </a:extLst>
          </p:cNvPr>
          <p:cNvSpPr/>
          <p:nvPr userDrawn="1"/>
        </p:nvSpPr>
        <p:spPr>
          <a:xfrm>
            <a:off x="488223" y="1408806"/>
            <a:ext cx="2084095" cy="617288"/>
          </a:xfrm>
          <a:prstGeom prst="round2Same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0" name="Suorakulmio 9">
            <a:extLst>
              <a:ext uri="{FF2B5EF4-FFF2-40B4-BE49-F238E27FC236}">
                <a16:creationId xmlns:a16="http://schemas.microsoft.com/office/drawing/2014/main" id="{9435FD70-D05F-E87F-76D0-2626B4B41421}"/>
              </a:ext>
            </a:extLst>
          </p:cNvPr>
          <p:cNvSpPr/>
          <p:nvPr userDrawn="1"/>
        </p:nvSpPr>
        <p:spPr>
          <a:xfrm>
            <a:off x="488222" y="2134004"/>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1" name="Suorakulmio 10">
            <a:extLst>
              <a:ext uri="{FF2B5EF4-FFF2-40B4-BE49-F238E27FC236}">
                <a16:creationId xmlns:a16="http://schemas.microsoft.com/office/drawing/2014/main" id="{A77F11C3-1282-01DC-700F-4F363F87BF01}"/>
              </a:ext>
            </a:extLst>
          </p:cNvPr>
          <p:cNvSpPr/>
          <p:nvPr userDrawn="1"/>
        </p:nvSpPr>
        <p:spPr>
          <a:xfrm>
            <a:off x="475637" y="2839467"/>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2" name="Suorakulmio: Yläkulmat pyöristetty 11">
            <a:extLst>
              <a:ext uri="{FF2B5EF4-FFF2-40B4-BE49-F238E27FC236}">
                <a16:creationId xmlns:a16="http://schemas.microsoft.com/office/drawing/2014/main" id="{07D032CA-D4C9-376F-5766-2A378F24C01A}"/>
              </a:ext>
            </a:extLst>
          </p:cNvPr>
          <p:cNvSpPr/>
          <p:nvPr userDrawn="1"/>
        </p:nvSpPr>
        <p:spPr>
          <a:xfrm>
            <a:off x="2724239" y="1408806"/>
            <a:ext cx="2084095" cy="617288"/>
          </a:xfrm>
          <a:prstGeom prst="round2Same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3" name="Suorakulmio 12">
            <a:extLst>
              <a:ext uri="{FF2B5EF4-FFF2-40B4-BE49-F238E27FC236}">
                <a16:creationId xmlns:a16="http://schemas.microsoft.com/office/drawing/2014/main" id="{E92FBB0F-14C4-1526-5B14-264A6BCF312B}"/>
              </a:ext>
            </a:extLst>
          </p:cNvPr>
          <p:cNvSpPr/>
          <p:nvPr userDrawn="1"/>
        </p:nvSpPr>
        <p:spPr>
          <a:xfrm>
            <a:off x="2741391" y="2134004"/>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4" name="Suorakulmio: Yläkulmat pyöristetty 13">
            <a:extLst>
              <a:ext uri="{FF2B5EF4-FFF2-40B4-BE49-F238E27FC236}">
                <a16:creationId xmlns:a16="http://schemas.microsoft.com/office/drawing/2014/main" id="{B55BD6D3-4841-CA45-FBAE-3797D541FF56}"/>
              </a:ext>
            </a:extLst>
          </p:cNvPr>
          <p:cNvSpPr/>
          <p:nvPr userDrawn="1"/>
        </p:nvSpPr>
        <p:spPr>
          <a:xfrm>
            <a:off x="7168993" y="1408806"/>
            <a:ext cx="2084095" cy="617288"/>
          </a:xfrm>
          <a:prstGeom prst="round2Same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5" name="Suorakulmio 14">
            <a:extLst>
              <a:ext uri="{FF2B5EF4-FFF2-40B4-BE49-F238E27FC236}">
                <a16:creationId xmlns:a16="http://schemas.microsoft.com/office/drawing/2014/main" id="{1C474AB0-2572-20AF-9FB4-6C2FFC481D14}"/>
              </a:ext>
            </a:extLst>
          </p:cNvPr>
          <p:cNvSpPr/>
          <p:nvPr userDrawn="1"/>
        </p:nvSpPr>
        <p:spPr>
          <a:xfrm>
            <a:off x="7168992" y="2134004"/>
            <a:ext cx="2084095" cy="791737"/>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dirty="0">
                <a:solidFill>
                  <a:srgbClr val="000000"/>
                </a:solidFill>
                <a:latin typeface="Calibri" panose="020F0502020204030204"/>
              </a:rPr>
              <a:t>Ym.</a:t>
            </a:r>
            <a:endPar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16" name="Suorakulmio 15">
            <a:extLst>
              <a:ext uri="{FF2B5EF4-FFF2-40B4-BE49-F238E27FC236}">
                <a16:creationId xmlns:a16="http://schemas.microsoft.com/office/drawing/2014/main" id="{A3C3873D-D471-7017-6A87-48B17F18B114}"/>
              </a:ext>
            </a:extLst>
          </p:cNvPr>
          <p:cNvSpPr/>
          <p:nvPr userDrawn="1"/>
        </p:nvSpPr>
        <p:spPr>
          <a:xfrm>
            <a:off x="7168991" y="3045908"/>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7" name="Suorakulmio 16">
            <a:extLst>
              <a:ext uri="{FF2B5EF4-FFF2-40B4-BE49-F238E27FC236}">
                <a16:creationId xmlns:a16="http://schemas.microsoft.com/office/drawing/2014/main" id="{18F7F77D-CDF2-2F71-ED79-802D220C079C}"/>
              </a:ext>
            </a:extLst>
          </p:cNvPr>
          <p:cNvSpPr/>
          <p:nvPr userDrawn="1"/>
        </p:nvSpPr>
        <p:spPr>
          <a:xfrm>
            <a:off x="7168990" y="3742368"/>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8" name="Suorakulmio: Yläkulmat pyöristetty 17">
            <a:extLst>
              <a:ext uri="{FF2B5EF4-FFF2-40B4-BE49-F238E27FC236}">
                <a16:creationId xmlns:a16="http://schemas.microsoft.com/office/drawing/2014/main" id="{82941D25-E77B-3695-CBB2-3EEFEF82817C}"/>
              </a:ext>
            </a:extLst>
          </p:cNvPr>
          <p:cNvSpPr/>
          <p:nvPr userDrawn="1"/>
        </p:nvSpPr>
        <p:spPr>
          <a:xfrm>
            <a:off x="9396534" y="1408806"/>
            <a:ext cx="2084095" cy="617288"/>
          </a:xfrm>
          <a:prstGeom prst="round2Same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9" name="Suorakulmio 18">
            <a:extLst>
              <a:ext uri="{FF2B5EF4-FFF2-40B4-BE49-F238E27FC236}">
                <a16:creationId xmlns:a16="http://schemas.microsoft.com/office/drawing/2014/main" id="{67BAA300-CF18-7D9D-6B23-8C52ED17271D}"/>
              </a:ext>
            </a:extLst>
          </p:cNvPr>
          <p:cNvSpPr/>
          <p:nvPr userDrawn="1"/>
        </p:nvSpPr>
        <p:spPr>
          <a:xfrm>
            <a:off x="9396533" y="2134004"/>
            <a:ext cx="2084095" cy="791737"/>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Ym.</a:t>
            </a:r>
          </a:p>
        </p:txBody>
      </p:sp>
      <p:sp>
        <p:nvSpPr>
          <p:cNvPr id="20" name="Suorakulmio 19">
            <a:extLst>
              <a:ext uri="{FF2B5EF4-FFF2-40B4-BE49-F238E27FC236}">
                <a16:creationId xmlns:a16="http://schemas.microsoft.com/office/drawing/2014/main" id="{3097F5FE-8A36-A269-02CA-6F741AAC634C}"/>
              </a:ext>
            </a:extLst>
          </p:cNvPr>
          <p:cNvSpPr/>
          <p:nvPr userDrawn="1"/>
        </p:nvSpPr>
        <p:spPr>
          <a:xfrm>
            <a:off x="9396532" y="3056536"/>
            <a:ext cx="2084095" cy="1222624"/>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Ym.</a:t>
            </a:r>
          </a:p>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dirty="0">
                <a:solidFill>
                  <a:srgbClr val="000000"/>
                </a:solidFill>
                <a:latin typeface="Calibri" panose="020F0502020204030204"/>
              </a:rPr>
              <a:t>Ym.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Ym.</a:t>
            </a:r>
          </a:p>
        </p:txBody>
      </p:sp>
      <p:cxnSp>
        <p:nvCxnSpPr>
          <p:cNvPr id="21" name="Suora yhdysviiva 20">
            <a:extLst>
              <a:ext uri="{FF2B5EF4-FFF2-40B4-BE49-F238E27FC236}">
                <a16:creationId xmlns:a16="http://schemas.microsoft.com/office/drawing/2014/main" id="{C162C0CD-C570-858F-B107-2339FE56B6CB}"/>
              </a:ext>
            </a:extLst>
          </p:cNvPr>
          <p:cNvCxnSpPr>
            <a:cxnSpLocks/>
          </p:cNvCxnSpPr>
          <p:nvPr userDrawn="1"/>
        </p:nvCxnSpPr>
        <p:spPr>
          <a:xfrm>
            <a:off x="6009451" y="1887075"/>
            <a:ext cx="0" cy="679144"/>
          </a:xfrm>
          <a:prstGeom prst="line">
            <a:avLst/>
          </a:prstGeom>
          <a:ln w="1270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2" name="Suorakulmio: Yläkulmat pyöristetty 21">
            <a:extLst>
              <a:ext uri="{FF2B5EF4-FFF2-40B4-BE49-F238E27FC236}">
                <a16:creationId xmlns:a16="http://schemas.microsoft.com/office/drawing/2014/main" id="{23386FCD-6601-7DC3-1F0F-6E2621440344}"/>
              </a:ext>
            </a:extLst>
          </p:cNvPr>
          <p:cNvSpPr/>
          <p:nvPr userDrawn="1"/>
        </p:nvSpPr>
        <p:spPr>
          <a:xfrm>
            <a:off x="4956771" y="1408806"/>
            <a:ext cx="2084095" cy="617288"/>
          </a:xfrm>
          <a:prstGeom prst="round2SameRect">
            <a:avLst/>
          </a:prstGeom>
          <a:solidFill>
            <a:schemeClr val="accent5">
              <a:lumMod val="60000"/>
              <a:lumOff val="40000"/>
            </a:schemeClr>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3" name="Suorakulmio 22">
            <a:extLst>
              <a:ext uri="{FF2B5EF4-FFF2-40B4-BE49-F238E27FC236}">
                <a16:creationId xmlns:a16="http://schemas.microsoft.com/office/drawing/2014/main" id="{07B3E369-54AA-E3F4-4637-BDA5C90E7D4F}"/>
              </a:ext>
            </a:extLst>
          </p:cNvPr>
          <p:cNvSpPr/>
          <p:nvPr userDrawn="1"/>
        </p:nvSpPr>
        <p:spPr>
          <a:xfrm>
            <a:off x="4967403" y="2134004"/>
            <a:ext cx="2084095" cy="576293"/>
          </a:xfrm>
          <a:prstGeom prst="rect">
            <a:avLst/>
          </a:prstGeom>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Tree>
    <p:extLst>
      <p:ext uri="{BB962C8B-B14F-4D97-AF65-F5344CB8AC3E}">
        <p14:creationId xmlns:p14="http://schemas.microsoft.com/office/powerpoint/2010/main" val="8550793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Mukautettu asettelu">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F92B8567-C9AD-BB04-2A97-EBA19CED38F4}"/>
              </a:ext>
            </a:extLst>
          </p:cNvPr>
          <p:cNvCxnSpPr/>
          <p:nvPr userDrawn="1"/>
        </p:nvCxnSpPr>
        <p:spPr>
          <a:xfrm>
            <a:off x="9393925" y="2025214"/>
            <a:ext cx="0" cy="1194481"/>
          </a:xfrm>
          <a:prstGeom prst="line">
            <a:avLst/>
          </a:prstGeom>
          <a:ln w="127000">
            <a:solidFill>
              <a:srgbClr val="59C2F1"/>
            </a:solidFill>
          </a:ln>
        </p:spPr>
        <p:style>
          <a:lnRef idx="1">
            <a:schemeClr val="accent1"/>
          </a:lnRef>
          <a:fillRef idx="0">
            <a:schemeClr val="accent1"/>
          </a:fillRef>
          <a:effectRef idx="0">
            <a:schemeClr val="accent1"/>
          </a:effectRef>
          <a:fontRef idx="minor">
            <a:schemeClr val="tx1"/>
          </a:fontRef>
        </p:style>
      </p:cxnSp>
      <p:cxnSp>
        <p:nvCxnSpPr>
          <p:cNvPr id="4" name="Suora yhdysviiva 3">
            <a:extLst>
              <a:ext uri="{FF2B5EF4-FFF2-40B4-BE49-F238E27FC236}">
                <a16:creationId xmlns:a16="http://schemas.microsoft.com/office/drawing/2014/main" id="{E80A91E5-7995-5C71-4BC1-019F0057749F}"/>
              </a:ext>
            </a:extLst>
          </p:cNvPr>
          <p:cNvCxnSpPr>
            <a:cxnSpLocks/>
          </p:cNvCxnSpPr>
          <p:nvPr userDrawn="1"/>
        </p:nvCxnSpPr>
        <p:spPr>
          <a:xfrm>
            <a:off x="7079540" y="1921998"/>
            <a:ext cx="0" cy="2337984"/>
          </a:xfrm>
          <a:prstGeom prst="line">
            <a:avLst/>
          </a:prstGeom>
          <a:ln w="127000">
            <a:solidFill>
              <a:srgbClr val="59C2F1"/>
            </a:solidFill>
          </a:ln>
        </p:spPr>
        <p:style>
          <a:lnRef idx="1">
            <a:schemeClr val="accent1"/>
          </a:lnRef>
          <a:fillRef idx="0">
            <a:schemeClr val="accent1"/>
          </a:fillRef>
          <a:effectRef idx="0">
            <a:schemeClr val="accent1"/>
          </a:effectRef>
          <a:fontRef idx="minor">
            <a:schemeClr val="tx1"/>
          </a:fontRef>
        </p:style>
      </p:cxnSp>
      <p:cxnSp>
        <p:nvCxnSpPr>
          <p:cNvPr id="5" name="Suora yhdysviiva 4">
            <a:extLst>
              <a:ext uri="{FF2B5EF4-FFF2-40B4-BE49-F238E27FC236}">
                <a16:creationId xmlns:a16="http://schemas.microsoft.com/office/drawing/2014/main" id="{111A5DDB-7CE6-D5F9-438D-A8B995D8C9C4}"/>
              </a:ext>
            </a:extLst>
          </p:cNvPr>
          <p:cNvCxnSpPr/>
          <p:nvPr userDrawn="1"/>
        </p:nvCxnSpPr>
        <p:spPr>
          <a:xfrm>
            <a:off x="4772829" y="1602460"/>
            <a:ext cx="0" cy="1194481"/>
          </a:xfrm>
          <a:prstGeom prst="line">
            <a:avLst/>
          </a:prstGeom>
          <a:ln w="127000">
            <a:solidFill>
              <a:srgbClr val="59C2F1"/>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A19B7CE5-3EDD-7D51-F89A-AF40C1BD7084}"/>
              </a:ext>
            </a:extLst>
          </p:cNvPr>
          <p:cNvCxnSpPr/>
          <p:nvPr userDrawn="1"/>
        </p:nvCxnSpPr>
        <p:spPr>
          <a:xfrm>
            <a:off x="2460496" y="1840794"/>
            <a:ext cx="0" cy="1194481"/>
          </a:xfrm>
          <a:prstGeom prst="line">
            <a:avLst/>
          </a:prstGeom>
          <a:ln w="127000">
            <a:solidFill>
              <a:srgbClr val="59C2F1"/>
            </a:solidFill>
          </a:ln>
        </p:spPr>
        <p:style>
          <a:lnRef idx="1">
            <a:schemeClr val="accent1"/>
          </a:lnRef>
          <a:fillRef idx="0">
            <a:schemeClr val="accent1"/>
          </a:fillRef>
          <a:effectRef idx="0">
            <a:schemeClr val="accent1"/>
          </a:effectRef>
          <a:fontRef idx="minor">
            <a:schemeClr val="tx1"/>
          </a:fontRef>
        </p:style>
      </p:cxnSp>
      <p:sp>
        <p:nvSpPr>
          <p:cNvPr id="7" name="Vapaamuotoinen: Muoto 6">
            <a:extLst>
              <a:ext uri="{FF2B5EF4-FFF2-40B4-BE49-F238E27FC236}">
                <a16:creationId xmlns:a16="http://schemas.microsoft.com/office/drawing/2014/main" id="{0FE991B6-F0AA-3B0B-3877-B7223E8FE71D}"/>
              </a:ext>
            </a:extLst>
          </p:cNvPr>
          <p:cNvSpPr/>
          <p:nvPr userDrawn="1"/>
        </p:nvSpPr>
        <p:spPr>
          <a:xfrm>
            <a:off x="475637" y="288501"/>
            <a:ext cx="681827" cy="681827"/>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1711594" y="0"/>
                </a:moveTo>
                <a:cubicBezTo>
                  <a:pt x="1711594" y="945287"/>
                  <a:pt x="945287" y="1711594"/>
                  <a:pt x="0" y="1711594"/>
                </a:cubicBezTo>
                <a:lnTo>
                  <a:pt x="0" y="0"/>
                </a:lnTo>
                <a:lnTo>
                  <a:pt x="1711594" y="0"/>
                </a:lnTo>
                <a:close/>
              </a:path>
            </a:pathLst>
          </a:custGeom>
          <a:solidFill>
            <a:srgbClr val="59C2F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144000" rIns="144000" bIns="252000"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1600" b="1" i="0" u="none" strike="noStrike" kern="1200" cap="none" spc="0" normalizeH="0" baseline="0" noProof="0">
                <a:ln>
                  <a:noFill/>
                </a:ln>
                <a:solidFill>
                  <a:srgbClr val="FFFFFF"/>
                </a:solidFill>
                <a:effectLst/>
                <a:uLnTx/>
                <a:uFillTx/>
                <a:latin typeface="Calibri" panose="020F0502020204030204"/>
                <a:ea typeface="+mn-ea"/>
                <a:cs typeface="+mn-cs"/>
              </a:rPr>
              <a:t>Q2</a:t>
            </a:r>
          </a:p>
        </p:txBody>
      </p:sp>
      <p:sp>
        <p:nvSpPr>
          <p:cNvPr id="8" name="Suorakulmio: Yläkulmat pyöristetty 7">
            <a:extLst>
              <a:ext uri="{FF2B5EF4-FFF2-40B4-BE49-F238E27FC236}">
                <a16:creationId xmlns:a16="http://schemas.microsoft.com/office/drawing/2014/main" id="{02011850-F2AF-65B7-2734-5EC76892D65B}"/>
              </a:ext>
            </a:extLst>
          </p:cNvPr>
          <p:cNvSpPr/>
          <p:nvPr userDrawn="1"/>
        </p:nvSpPr>
        <p:spPr>
          <a:xfrm>
            <a:off x="1418451" y="1408806"/>
            <a:ext cx="2084095" cy="617288"/>
          </a:xfrm>
          <a:prstGeom prst="round2Same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9" name="Suorakulmio 8">
            <a:extLst>
              <a:ext uri="{FF2B5EF4-FFF2-40B4-BE49-F238E27FC236}">
                <a16:creationId xmlns:a16="http://schemas.microsoft.com/office/drawing/2014/main" id="{7AC9E922-3012-0671-7F8E-6FB6855B91B1}"/>
              </a:ext>
            </a:extLst>
          </p:cNvPr>
          <p:cNvSpPr/>
          <p:nvPr userDrawn="1"/>
        </p:nvSpPr>
        <p:spPr>
          <a:xfrm>
            <a:off x="1418450" y="2123371"/>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0" name="Suorakulmio 9">
            <a:extLst>
              <a:ext uri="{FF2B5EF4-FFF2-40B4-BE49-F238E27FC236}">
                <a16:creationId xmlns:a16="http://schemas.microsoft.com/office/drawing/2014/main" id="{F7159077-63B3-35E8-1D91-055AC66648EC}"/>
              </a:ext>
            </a:extLst>
          </p:cNvPr>
          <p:cNvSpPr/>
          <p:nvPr userDrawn="1"/>
        </p:nvSpPr>
        <p:spPr>
          <a:xfrm>
            <a:off x="1418449" y="2796941"/>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1" name="Suorakulmio: Yläkulmat pyöristetty 10">
            <a:extLst>
              <a:ext uri="{FF2B5EF4-FFF2-40B4-BE49-F238E27FC236}">
                <a16:creationId xmlns:a16="http://schemas.microsoft.com/office/drawing/2014/main" id="{1FD5A338-F1B1-B4DB-83F6-376295D6B1CB}"/>
              </a:ext>
            </a:extLst>
          </p:cNvPr>
          <p:cNvSpPr/>
          <p:nvPr userDrawn="1"/>
        </p:nvSpPr>
        <p:spPr>
          <a:xfrm>
            <a:off x="3732838" y="1408806"/>
            <a:ext cx="2084095" cy="617288"/>
          </a:xfrm>
          <a:prstGeom prst="round2Same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2" name="Suorakulmio 11">
            <a:extLst>
              <a:ext uri="{FF2B5EF4-FFF2-40B4-BE49-F238E27FC236}">
                <a16:creationId xmlns:a16="http://schemas.microsoft.com/office/drawing/2014/main" id="{B497179E-762D-CF97-61DF-14A96D8A8AE0}"/>
              </a:ext>
            </a:extLst>
          </p:cNvPr>
          <p:cNvSpPr/>
          <p:nvPr userDrawn="1"/>
        </p:nvSpPr>
        <p:spPr>
          <a:xfrm>
            <a:off x="3732837" y="2123371"/>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3" name="Suorakulmio: Yläkulmat pyöristetty 12">
            <a:extLst>
              <a:ext uri="{FF2B5EF4-FFF2-40B4-BE49-F238E27FC236}">
                <a16:creationId xmlns:a16="http://schemas.microsoft.com/office/drawing/2014/main" id="{1438BBEF-7269-2455-9663-FA45B8028E03}"/>
              </a:ext>
            </a:extLst>
          </p:cNvPr>
          <p:cNvSpPr/>
          <p:nvPr userDrawn="1"/>
        </p:nvSpPr>
        <p:spPr>
          <a:xfrm>
            <a:off x="6037495" y="1408806"/>
            <a:ext cx="2084095" cy="617288"/>
          </a:xfrm>
          <a:prstGeom prst="round2Same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4" name="Suorakulmio 13">
            <a:extLst>
              <a:ext uri="{FF2B5EF4-FFF2-40B4-BE49-F238E27FC236}">
                <a16:creationId xmlns:a16="http://schemas.microsoft.com/office/drawing/2014/main" id="{0AEB0906-097B-3D1B-5F26-418D464F2869}"/>
              </a:ext>
            </a:extLst>
          </p:cNvPr>
          <p:cNvSpPr/>
          <p:nvPr userDrawn="1"/>
        </p:nvSpPr>
        <p:spPr>
          <a:xfrm>
            <a:off x="6037494" y="2123371"/>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5" name="Suorakulmio 14">
            <a:extLst>
              <a:ext uri="{FF2B5EF4-FFF2-40B4-BE49-F238E27FC236}">
                <a16:creationId xmlns:a16="http://schemas.microsoft.com/office/drawing/2014/main" id="{A49CE25A-55FD-2F41-D297-BC42642F9645}"/>
              </a:ext>
            </a:extLst>
          </p:cNvPr>
          <p:cNvSpPr/>
          <p:nvPr userDrawn="1"/>
        </p:nvSpPr>
        <p:spPr>
          <a:xfrm>
            <a:off x="6037493" y="2821915"/>
            <a:ext cx="2084095" cy="1007181"/>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a:p>
            <a:pPr lvl="0" algn="ctr">
              <a:defRPr/>
            </a:pPr>
            <a:r>
              <a:rPr lang="fi-FI" sz="1400" dirty="0">
                <a:solidFill>
                  <a:srgbClr val="000000"/>
                </a:solidFill>
              </a:rPr>
              <a:t>Ym.</a:t>
            </a:r>
          </a:p>
          <a:p>
            <a:pPr lvl="0" algn="ctr">
              <a:defRPr/>
            </a:pPr>
            <a:r>
              <a:rPr lang="fi-FI" sz="1400" dirty="0">
                <a:solidFill>
                  <a:srgbClr val="000000"/>
                </a:solidFill>
              </a:rPr>
              <a:t>Ym.</a:t>
            </a:r>
          </a:p>
        </p:txBody>
      </p:sp>
      <p:sp>
        <p:nvSpPr>
          <p:cNvPr id="16" name="Suorakulmio 15">
            <a:extLst>
              <a:ext uri="{FF2B5EF4-FFF2-40B4-BE49-F238E27FC236}">
                <a16:creationId xmlns:a16="http://schemas.microsoft.com/office/drawing/2014/main" id="{8F7C71C1-0486-1D84-DC44-ECD5F6AD3F0F}"/>
              </a:ext>
            </a:extLst>
          </p:cNvPr>
          <p:cNvSpPr/>
          <p:nvPr userDrawn="1"/>
        </p:nvSpPr>
        <p:spPr>
          <a:xfrm>
            <a:off x="6037492" y="3971836"/>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7" name="Suorakulmio: Yläkulmat pyöristetty 16">
            <a:extLst>
              <a:ext uri="{FF2B5EF4-FFF2-40B4-BE49-F238E27FC236}">
                <a16:creationId xmlns:a16="http://schemas.microsoft.com/office/drawing/2014/main" id="{2B83A6F9-D13D-8B79-5B23-498B5AB2FC18}"/>
              </a:ext>
            </a:extLst>
          </p:cNvPr>
          <p:cNvSpPr/>
          <p:nvPr userDrawn="1"/>
        </p:nvSpPr>
        <p:spPr>
          <a:xfrm>
            <a:off x="8351880" y="1408806"/>
            <a:ext cx="2084095" cy="617288"/>
          </a:xfrm>
          <a:prstGeom prst="round2SameRect">
            <a:avLst/>
          </a:prstGeom>
          <a:solidFill>
            <a:srgbClr val="59C2F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8" name="Suorakulmio 17">
            <a:extLst>
              <a:ext uri="{FF2B5EF4-FFF2-40B4-BE49-F238E27FC236}">
                <a16:creationId xmlns:a16="http://schemas.microsoft.com/office/drawing/2014/main" id="{2D1F3C35-2255-CBEA-962E-A1FA70507252}"/>
              </a:ext>
            </a:extLst>
          </p:cNvPr>
          <p:cNvSpPr/>
          <p:nvPr userDrawn="1"/>
        </p:nvSpPr>
        <p:spPr>
          <a:xfrm>
            <a:off x="8351879" y="2123371"/>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9" name="Suorakulmio 18">
            <a:extLst>
              <a:ext uri="{FF2B5EF4-FFF2-40B4-BE49-F238E27FC236}">
                <a16:creationId xmlns:a16="http://schemas.microsoft.com/office/drawing/2014/main" id="{33F8765F-FB6B-145B-A190-1C06D6EDF44C}"/>
              </a:ext>
            </a:extLst>
          </p:cNvPr>
          <p:cNvSpPr/>
          <p:nvPr userDrawn="1"/>
        </p:nvSpPr>
        <p:spPr>
          <a:xfrm>
            <a:off x="8351879" y="2852707"/>
            <a:ext cx="2084095" cy="576293"/>
          </a:xfrm>
          <a:prstGeom prst="rect">
            <a:avLst/>
          </a:prstGeom>
          <a:ln w="28575">
            <a:solidFill>
              <a:srgbClr val="59C2F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20" name="Otsikko 1">
            <a:extLst>
              <a:ext uri="{FF2B5EF4-FFF2-40B4-BE49-F238E27FC236}">
                <a16:creationId xmlns:a16="http://schemas.microsoft.com/office/drawing/2014/main" id="{875D74D4-0E9F-5418-A552-17456436F403}"/>
              </a:ext>
            </a:extLst>
          </p:cNvPr>
          <p:cNvSpPr txBox="1">
            <a:spLocks/>
          </p:cNvSpPr>
          <p:nvPr userDrawn="1"/>
        </p:nvSpPr>
        <p:spPr>
          <a:xfrm>
            <a:off x="1418449" y="113528"/>
            <a:ext cx="9432587" cy="8568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fi-FI" sz="4400" b="0" i="0" u="none" strike="noStrike" kern="1200" cap="none" spc="0" normalizeH="0" baseline="0" noProof="0">
                <a:ln>
                  <a:noFill/>
                </a:ln>
                <a:solidFill>
                  <a:srgbClr val="000000"/>
                </a:solidFill>
                <a:effectLst/>
                <a:uLnTx/>
                <a:uFillTx/>
                <a:latin typeface="Calibri" panose="020F0502020204030204"/>
                <a:ea typeface="+mj-ea"/>
                <a:cs typeface="Calibri" panose="020F0502020204030204" pitchFamily="34" charset="0"/>
              </a:rPr>
              <a:t>Tarkempi kvartaalikohtainen aikataulu</a:t>
            </a:r>
          </a:p>
        </p:txBody>
      </p:sp>
    </p:spTree>
    <p:extLst>
      <p:ext uri="{BB962C8B-B14F-4D97-AF65-F5344CB8AC3E}">
        <p14:creationId xmlns:p14="http://schemas.microsoft.com/office/powerpoint/2010/main" val="174139872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Mukautettu asettelu">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6E10AF7C-1E55-BB31-31D1-F74D597628DA}"/>
              </a:ext>
            </a:extLst>
          </p:cNvPr>
          <p:cNvCxnSpPr>
            <a:cxnSpLocks/>
            <a:stCxn id="17" idx="1"/>
          </p:cNvCxnSpPr>
          <p:nvPr userDrawn="1"/>
        </p:nvCxnSpPr>
        <p:spPr>
          <a:xfrm>
            <a:off x="10438582" y="2026094"/>
            <a:ext cx="0" cy="1330534"/>
          </a:xfrm>
          <a:prstGeom prst="line">
            <a:avLst/>
          </a:prstGeom>
          <a:ln w="1270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 name="Suora yhdysviiva 3">
            <a:extLst>
              <a:ext uri="{FF2B5EF4-FFF2-40B4-BE49-F238E27FC236}">
                <a16:creationId xmlns:a16="http://schemas.microsoft.com/office/drawing/2014/main" id="{F7EE3CAB-1C34-2EBE-68EA-AC5CA1788023}"/>
              </a:ext>
            </a:extLst>
          </p:cNvPr>
          <p:cNvCxnSpPr>
            <a:cxnSpLocks/>
          </p:cNvCxnSpPr>
          <p:nvPr userDrawn="1"/>
        </p:nvCxnSpPr>
        <p:spPr>
          <a:xfrm>
            <a:off x="8211038" y="1932631"/>
            <a:ext cx="0" cy="1926926"/>
          </a:xfrm>
          <a:prstGeom prst="line">
            <a:avLst/>
          </a:prstGeom>
          <a:ln w="1270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5" name="Suora yhdysviiva 4">
            <a:extLst>
              <a:ext uri="{FF2B5EF4-FFF2-40B4-BE49-F238E27FC236}">
                <a16:creationId xmlns:a16="http://schemas.microsoft.com/office/drawing/2014/main" id="{4ABDC35C-7A0C-B105-0AD6-CF8666D277E1}"/>
              </a:ext>
            </a:extLst>
          </p:cNvPr>
          <p:cNvCxnSpPr>
            <a:cxnSpLocks/>
          </p:cNvCxnSpPr>
          <p:nvPr userDrawn="1"/>
        </p:nvCxnSpPr>
        <p:spPr>
          <a:xfrm flipH="1">
            <a:off x="3764229" y="1644986"/>
            <a:ext cx="1" cy="777164"/>
          </a:xfrm>
          <a:prstGeom prst="line">
            <a:avLst/>
          </a:prstGeom>
          <a:ln w="1270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7D3B77F7-C662-5128-CF48-48C52C0E8ED9}"/>
              </a:ext>
            </a:extLst>
          </p:cNvPr>
          <p:cNvCxnSpPr>
            <a:cxnSpLocks/>
            <a:stCxn id="8" idx="1"/>
          </p:cNvCxnSpPr>
          <p:nvPr userDrawn="1"/>
        </p:nvCxnSpPr>
        <p:spPr>
          <a:xfrm flipH="1">
            <a:off x="1526157" y="2026094"/>
            <a:ext cx="4114" cy="1398041"/>
          </a:xfrm>
          <a:prstGeom prst="line">
            <a:avLst/>
          </a:prstGeom>
          <a:ln w="127000">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Otsikko 1">
            <a:extLst>
              <a:ext uri="{FF2B5EF4-FFF2-40B4-BE49-F238E27FC236}">
                <a16:creationId xmlns:a16="http://schemas.microsoft.com/office/drawing/2014/main" id="{A3B90EB5-F38A-DAF1-E834-D34D1156DEE9}"/>
              </a:ext>
            </a:extLst>
          </p:cNvPr>
          <p:cNvSpPr>
            <a:spLocks noGrp="1"/>
          </p:cNvSpPr>
          <p:nvPr>
            <p:ph type="title"/>
          </p:nvPr>
        </p:nvSpPr>
        <p:spPr>
          <a:xfrm>
            <a:off x="1418449" y="113528"/>
            <a:ext cx="9432587" cy="856800"/>
          </a:xfrm>
          <a:prstGeom prst="rect">
            <a:avLst/>
          </a:prstGeom>
        </p:spPr>
        <p:txBody>
          <a:bodyPr>
            <a:normAutofit/>
          </a:bodyPr>
          <a:lstStyle/>
          <a:p>
            <a:r>
              <a:rPr lang="fi-FI">
                <a:latin typeface="+mn-lt"/>
              </a:rPr>
              <a:t>Tarkempi kvartaalikohtainen aikataulu</a:t>
            </a:r>
          </a:p>
        </p:txBody>
      </p:sp>
      <p:sp>
        <p:nvSpPr>
          <p:cNvPr id="8" name="Suorakulmio: Yläkulmat pyöristetty 7">
            <a:extLst>
              <a:ext uri="{FF2B5EF4-FFF2-40B4-BE49-F238E27FC236}">
                <a16:creationId xmlns:a16="http://schemas.microsoft.com/office/drawing/2014/main" id="{57FBFA5D-843F-7B6B-92BE-6BE3C546DD5F}"/>
              </a:ext>
            </a:extLst>
          </p:cNvPr>
          <p:cNvSpPr/>
          <p:nvPr userDrawn="1"/>
        </p:nvSpPr>
        <p:spPr>
          <a:xfrm>
            <a:off x="488223" y="1408806"/>
            <a:ext cx="2084095" cy="617288"/>
          </a:xfrm>
          <a:prstGeom prst="round2Same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9" name="Suorakulmio 8">
            <a:extLst>
              <a:ext uri="{FF2B5EF4-FFF2-40B4-BE49-F238E27FC236}">
                <a16:creationId xmlns:a16="http://schemas.microsoft.com/office/drawing/2014/main" id="{C6BB3A6C-E5BE-9C2F-2832-936128FDD628}"/>
              </a:ext>
            </a:extLst>
          </p:cNvPr>
          <p:cNvSpPr/>
          <p:nvPr userDrawn="1"/>
        </p:nvSpPr>
        <p:spPr>
          <a:xfrm>
            <a:off x="488222" y="2134004"/>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000000"/>
                </a:solidFill>
                <a:effectLst/>
                <a:uLnTx/>
                <a:uFillTx/>
                <a:latin typeface="Calibri" panose="020F0502020204030204"/>
                <a:ea typeface="+mn-ea"/>
                <a:cs typeface="+mn-cs"/>
              </a:rPr>
              <a:t>Tarkempi kuvaus ja aikataulu</a:t>
            </a:r>
          </a:p>
        </p:txBody>
      </p:sp>
      <p:sp>
        <p:nvSpPr>
          <p:cNvPr id="10" name="Suorakulmio 9">
            <a:extLst>
              <a:ext uri="{FF2B5EF4-FFF2-40B4-BE49-F238E27FC236}">
                <a16:creationId xmlns:a16="http://schemas.microsoft.com/office/drawing/2014/main" id="{AE9C0926-30C2-D61E-A13B-6F8DEB451392}"/>
              </a:ext>
            </a:extLst>
          </p:cNvPr>
          <p:cNvSpPr/>
          <p:nvPr userDrawn="1"/>
        </p:nvSpPr>
        <p:spPr>
          <a:xfrm>
            <a:off x="488222" y="2812823"/>
            <a:ext cx="2084095" cy="1222624"/>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a:p>
            <a:pPr lvl="0" algn="ctr">
              <a:defRPr/>
            </a:pPr>
            <a:r>
              <a:rPr lang="fi-FI" sz="1400" dirty="0">
                <a:solidFill>
                  <a:srgbClr val="000000"/>
                </a:solidFill>
              </a:rPr>
              <a:t>Ym.</a:t>
            </a:r>
          </a:p>
          <a:p>
            <a:pPr lvl="0" algn="ctr">
              <a:defRPr/>
            </a:pPr>
            <a:r>
              <a:rPr lang="fi-FI" sz="1400" dirty="0">
                <a:solidFill>
                  <a:srgbClr val="000000"/>
                </a:solidFill>
              </a:rPr>
              <a:t>Ym.</a:t>
            </a:r>
          </a:p>
          <a:p>
            <a:pPr lvl="0" algn="ctr">
              <a:defRPr/>
            </a:pPr>
            <a:r>
              <a:rPr lang="fi-FI" sz="1400" dirty="0">
                <a:solidFill>
                  <a:srgbClr val="000000"/>
                </a:solidFill>
              </a:rPr>
              <a:t>Ym.</a:t>
            </a:r>
          </a:p>
        </p:txBody>
      </p:sp>
      <p:sp>
        <p:nvSpPr>
          <p:cNvPr id="11" name="Suorakulmio: Yläkulmat pyöristetty 10">
            <a:extLst>
              <a:ext uri="{FF2B5EF4-FFF2-40B4-BE49-F238E27FC236}">
                <a16:creationId xmlns:a16="http://schemas.microsoft.com/office/drawing/2014/main" id="{9CE35CAA-BB53-05DF-605D-0E81E0F94C1A}"/>
              </a:ext>
            </a:extLst>
          </p:cNvPr>
          <p:cNvSpPr/>
          <p:nvPr userDrawn="1"/>
        </p:nvSpPr>
        <p:spPr>
          <a:xfrm>
            <a:off x="2724239" y="1408806"/>
            <a:ext cx="2084095" cy="617288"/>
          </a:xfrm>
          <a:prstGeom prst="round2Same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2" name="Suorakulmio 11">
            <a:extLst>
              <a:ext uri="{FF2B5EF4-FFF2-40B4-BE49-F238E27FC236}">
                <a16:creationId xmlns:a16="http://schemas.microsoft.com/office/drawing/2014/main" id="{9A08DF8F-18D5-3C20-17F6-37BA9D25A0C3}"/>
              </a:ext>
            </a:extLst>
          </p:cNvPr>
          <p:cNvSpPr/>
          <p:nvPr userDrawn="1"/>
        </p:nvSpPr>
        <p:spPr>
          <a:xfrm>
            <a:off x="2722182" y="2134004"/>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3" name="Suorakulmio: Yläkulmat pyöristetty 12">
            <a:extLst>
              <a:ext uri="{FF2B5EF4-FFF2-40B4-BE49-F238E27FC236}">
                <a16:creationId xmlns:a16="http://schemas.microsoft.com/office/drawing/2014/main" id="{03614899-442C-E4CD-7EF4-505F13098369}"/>
              </a:ext>
            </a:extLst>
          </p:cNvPr>
          <p:cNvSpPr/>
          <p:nvPr userDrawn="1"/>
        </p:nvSpPr>
        <p:spPr>
          <a:xfrm>
            <a:off x="7168993" y="1408806"/>
            <a:ext cx="2084095" cy="617288"/>
          </a:xfrm>
          <a:prstGeom prst="round2Same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4" name="Suorakulmio 13">
            <a:extLst>
              <a:ext uri="{FF2B5EF4-FFF2-40B4-BE49-F238E27FC236}">
                <a16:creationId xmlns:a16="http://schemas.microsoft.com/office/drawing/2014/main" id="{3A447B23-3927-8F37-FBB1-425F81A9761B}"/>
              </a:ext>
            </a:extLst>
          </p:cNvPr>
          <p:cNvSpPr/>
          <p:nvPr userDrawn="1"/>
        </p:nvSpPr>
        <p:spPr>
          <a:xfrm>
            <a:off x="7168992" y="2134004"/>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5" name="Suorakulmio 14">
            <a:extLst>
              <a:ext uri="{FF2B5EF4-FFF2-40B4-BE49-F238E27FC236}">
                <a16:creationId xmlns:a16="http://schemas.microsoft.com/office/drawing/2014/main" id="{81A5BCE5-BC81-3589-D01B-A44DF40EB298}"/>
              </a:ext>
            </a:extLst>
          </p:cNvPr>
          <p:cNvSpPr/>
          <p:nvPr userDrawn="1"/>
        </p:nvSpPr>
        <p:spPr>
          <a:xfrm>
            <a:off x="7168991" y="2822388"/>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6" name="Suorakulmio 15">
            <a:extLst>
              <a:ext uri="{FF2B5EF4-FFF2-40B4-BE49-F238E27FC236}">
                <a16:creationId xmlns:a16="http://schemas.microsoft.com/office/drawing/2014/main" id="{CD6C0713-F845-5130-B657-A40A07234545}"/>
              </a:ext>
            </a:extLst>
          </p:cNvPr>
          <p:cNvSpPr/>
          <p:nvPr userDrawn="1"/>
        </p:nvSpPr>
        <p:spPr>
          <a:xfrm>
            <a:off x="7168991" y="3571411"/>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7" name="Suorakulmio: Yläkulmat pyöristetty 16">
            <a:extLst>
              <a:ext uri="{FF2B5EF4-FFF2-40B4-BE49-F238E27FC236}">
                <a16:creationId xmlns:a16="http://schemas.microsoft.com/office/drawing/2014/main" id="{D9D8E152-3E04-4D6F-FB42-8A10E8D5EC29}"/>
              </a:ext>
            </a:extLst>
          </p:cNvPr>
          <p:cNvSpPr/>
          <p:nvPr userDrawn="1"/>
        </p:nvSpPr>
        <p:spPr>
          <a:xfrm>
            <a:off x="9396534" y="1408806"/>
            <a:ext cx="2084095" cy="617288"/>
          </a:xfrm>
          <a:prstGeom prst="round2Same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18" name="Suorakulmio 17">
            <a:extLst>
              <a:ext uri="{FF2B5EF4-FFF2-40B4-BE49-F238E27FC236}">
                <a16:creationId xmlns:a16="http://schemas.microsoft.com/office/drawing/2014/main" id="{A5FEB2DB-3FBB-2805-0E26-8EEF061B3BD4}"/>
              </a:ext>
            </a:extLst>
          </p:cNvPr>
          <p:cNvSpPr/>
          <p:nvPr userDrawn="1"/>
        </p:nvSpPr>
        <p:spPr>
          <a:xfrm>
            <a:off x="9396533" y="2134004"/>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9" name="Suorakulmio 18">
            <a:extLst>
              <a:ext uri="{FF2B5EF4-FFF2-40B4-BE49-F238E27FC236}">
                <a16:creationId xmlns:a16="http://schemas.microsoft.com/office/drawing/2014/main" id="{F223026E-EFFC-4703-9958-BA9B2D15565B}"/>
              </a:ext>
            </a:extLst>
          </p:cNvPr>
          <p:cNvSpPr/>
          <p:nvPr userDrawn="1"/>
        </p:nvSpPr>
        <p:spPr>
          <a:xfrm>
            <a:off x="9396532" y="2833016"/>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cxnSp>
        <p:nvCxnSpPr>
          <p:cNvPr id="20" name="Suora yhdysviiva 19">
            <a:extLst>
              <a:ext uri="{FF2B5EF4-FFF2-40B4-BE49-F238E27FC236}">
                <a16:creationId xmlns:a16="http://schemas.microsoft.com/office/drawing/2014/main" id="{27751D8A-AED5-5271-6EF6-9CF785373792}"/>
              </a:ext>
            </a:extLst>
          </p:cNvPr>
          <p:cNvCxnSpPr>
            <a:cxnSpLocks/>
          </p:cNvCxnSpPr>
          <p:nvPr userDrawn="1"/>
        </p:nvCxnSpPr>
        <p:spPr>
          <a:xfrm flipH="1">
            <a:off x="5998818" y="1887075"/>
            <a:ext cx="10633" cy="663085"/>
          </a:xfrm>
          <a:prstGeom prst="line">
            <a:avLst/>
          </a:prstGeom>
          <a:ln w="1270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1" name="Suorakulmio: Yläkulmat pyöristetty 20">
            <a:extLst>
              <a:ext uri="{FF2B5EF4-FFF2-40B4-BE49-F238E27FC236}">
                <a16:creationId xmlns:a16="http://schemas.microsoft.com/office/drawing/2014/main" id="{F25F4046-C874-0C67-2EAC-122C38FFC0EB}"/>
              </a:ext>
            </a:extLst>
          </p:cNvPr>
          <p:cNvSpPr/>
          <p:nvPr userDrawn="1"/>
        </p:nvSpPr>
        <p:spPr>
          <a:xfrm>
            <a:off x="4956771" y="1408806"/>
            <a:ext cx="2084095" cy="617288"/>
          </a:xfrm>
          <a:prstGeom prst="round2SameRect">
            <a:avLst/>
          </a:prstGeom>
          <a:solidFill>
            <a:schemeClr val="accent3"/>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a:ln>
                  <a:noFill/>
                </a:ln>
                <a:solidFill>
                  <a:srgbClr val="FFFFFF"/>
                </a:solidFill>
                <a:effectLst/>
                <a:uLnTx/>
                <a:uFillTx/>
                <a:latin typeface="Calibri" panose="020F0502020204030204"/>
                <a:ea typeface="+mn-ea"/>
                <a:cs typeface="+mn-cs"/>
              </a:rPr>
              <a:t>Toimenpide</a:t>
            </a:r>
          </a:p>
        </p:txBody>
      </p:sp>
      <p:sp>
        <p:nvSpPr>
          <p:cNvPr id="22" name="Suorakulmio 21">
            <a:extLst>
              <a:ext uri="{FF2B5EF4-FFF2-40B4-BE49-F238E27FC236}">
                <a16:creationId xmlns:a16="http://schemas.microsoft.com/office/drawing/2014/main" id="{96D86167-8817-861F-1322-8C62539B9273}"/>
              </a:ext>
            </a:extLst>
          </p:cNvPr>
          <p:cNvSpPr/>
          <p:nvPr userDrawn="1"/>
        </p:nvSpPr>
        <p:spPr>
          <a:xfrm>
            <a:off x="4967403" y="2134004"/>
            <a:ext cx="2084095" cy="576293"/>
          </a:xfrm>
          <a:prstGeom prst="rect">
            <a:avLst/>
          </a:prstGeom>
          <a:ln w="28575">
            <a:solidFill>
              <a:schemeClr val="accent3"/>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23" name="Vapaamuotoinen: Muoto 22">
            <a:extLst>
              <a:ext uri="{FF2B5EF4-FFF2-40B4-BE49-F238E27FC236}">
                <a16:creationId xmlns:a16="http://schemas.microsoft.com/office/drawing/2014/main" id="{0E471CAA-345D-A262-5BB3-172DAF46C36F}"/>
              </a:ext>
            </a:extLst>
          </p:cNvPr>
          <p:cNvSpPr/>
          <p:nvPr userDrawn="1"/>
        </p:nvSpPr>
        <p:spPr>
          <a:xfrm>
            <a:off x="475637" y="288501"/>
            <a:ext cx="681827" cy="681827"/>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1711594" y="1711594"/>
                </a:moveTo>
                <a:cubicBezTo>
                  <a:pt x="766307" y="1711594"/>
                  <a:pt x="0" y="945287"/>
                  <a:pt x="0" y="0"/>
                </a:cubicBezTo>
                <a:lnTo>
                  <a:pt x="1711594" y="0"/>
                </a:lnTo>
                <a:lnTo>
                  <a:pt x="1711594" y="1711594"/>
                </a:ln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2000" tIns="180000" rIns="144000" bIns="288000"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1600" b="1" i="0" u="none" strike="noStrike" kern="1200" cap="none" spc="0" normalizeH="0" baseline="0" noProof="0">
                <a:ln>
                  <a:noFill/>
                </a:ln>
                <a:solidFill>
                  <a:srgbClr val="FFFFFF"/>
                </a:solidFill>
                <a:effectLst/>
                <a:uLnTx/>
                <a:uFillTx/>
                <a:latin typeface="Calibri" panose="020F0502020204030204"/>
                <a:ea typeface="+mn-ea"/>
                <a:cs typeface="+mn-cs"/>
              </a:rPr>
              <a:t>Q3</a:t>
            </a:r>
          </a:p>
        </p:txBody>
      </p:sp>
    </p:spTree>
    <p:extLst>
      <p:ext uri="{BB962C8B-B14F-4D97-AF65-F5344CB8AC3E}">
        <p14:creationId xmlns:p14="http://schemas.microsoft.com/office/powerpoint/2010/main" val="41321558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_Mukautettu asettelu">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F53434F1-F8DA-2A83-E565-FEF89B9EEA0B}"/>
              </a:ext>
            </a:extLst>
          </p:cNvPr>
          <p:cNvCxnSpPr/>
          <p:nvPr userDrawn="1"/>
        </p:nvCxnSpPr>
        <p:spPr>
          <a:xfrm>
            <a:off x="9393925" y="2025214"/>
            <a:ext cx="0" cy="1194481"/>
          </a:xfrm>
          <a:prstGeom prst="line">
            <a:avLst/>
          </a:prstGeom>
          <a:ln w="1270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 name="Suora yhdysviiva 3">
            <a:extLst>
              <a:ext uri="{FF2B5EF4-FFF2-40B4-BE49-F238E27FC236}">
                <a16:creationId xmlns:a16="http://schemas.microsoft.com/office/drawing/2014/main" id="{46209C53-3EDF-3146-E2F5-06E810F7B4F4}"/>
              </a:ext>
            </a:extLst>
          </p:cNvPr>
          <p:cNvCxnSpPr>
            <a:cxnSpLocks/>
          </p:cNvCxnSpPr>
          <p:nvPr userDrawn="1"/>
        </p:nvCxnSpPr>
        <p:spPr>
          <a:xfrm>
            <a:off x="7079540" y="1921998"/>
            <a:ext cx="0" cy="1992064"/>
          </a:xfrm>
          <a:prstGeom prst="line">
            <a:avLst/>
          </a:prstGeom>
          <a:ln w="1270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 name="Suora yhdysviiva 4">
            <a:extLst>
              <a:ext uri="{FF2B5EF4-FFF2-40B4-BE49-F238E27FC236}">
                <a16:creationId xmlns:a16="http://schemas.microsoft.com/office/drawing/2014/main" id="{9ABAE504-6132-94FA-37C2-015370DA7361}"/>
              </a:ext>
            </a:extLst>
          </p:cNvPr>
          <p:cNvCxnSpPr>
            <a:cxnSpLocks/>
          </p:cNvCxnSpPr>
          <p:nvPr userDrawn="1"/>
        </p:nvCxnSpPr>
        <p:spPr>
          <a:xfrm>
            <a:off x="4772829" y="1602460"/>
            <a:ext cx="2055" cy="888363"/>
          </a:xfrm>
          <a:prstGeom prst="line">
            <a:avLst/>
          </a:prstGeom>
          <a:ln w="1270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09BD825E-F890-E619-BC33-B5F51636ACA5}"/>
              </a:ext>
            </a:extLst>
          </p:cNvPr>
          <p:cNvCxnSpPr>
            <a:cxnSpLocks/>
          </p:cNvCxnSpPr>
          <p:nvPr userDrawn="1"/>
        </p:nvCxnSpPr>
        <p:spPr>
          <a:xfrm flipH="1">
            <a:off x="2458441" y="1840794"/>
            <a:ext cx="2055" cy="1300059"/>
          </a:xfrm>
          <a:prstGeom prst="line">
            <a:avLst/>
          </a:prstGeom>
          <a:ln w="1270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Suorakulmio: Yläkulmat pyöristetty 6">
            <a:extLst>
              <a:ext uri="{FF2B5EF4-FFF2-40B4-BE49-F238E27FC236}">
                <a16:creationId xmlns:a16="http://schemas.microsoft.com/office/drawing/2014/main" id="{6B141180-577F-FCE0-7A44-25538C312B3B}"/>
              </a:ext>
            </a:extLst>
          </p:cNvPr>
          <p:cNvSpPr/>
          <p:nvPr userDrawn="1"/>
        </p:nvSpPr>
        <p:spPr>
          <a:xfrm>
            <a:off x="1418451" y="1408806"/>
            <a:ext cx="2084095" cy="617288"/>
          </a:xfrm>
          <a:prstGeom prst="round2Same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8" name="Suorakulmio 7">
            <a:extLst>
              <a:ext uri="{FF2B5EF4-FFF2-40B4-BE49-F238E27FC236}">
                <a16:creationId xmlns:a16="http://schemas.microsoft.com/office/drawing/2014/main" id="{71283456-DB77-FA70-5F79-7822221F0D18}"/>
              </a:ext>
            </a:extLst>
          </p:cNvPr>
          <p:cNvSpPr/>
          <p:nvPr userDrawn="1"/>
        </p:nvSpPr>
        <p:spPr>
          <a:xfrm>
            <a:off x="1416395" y="2134940"/>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9" name="Suorakulmio 8">
            <a:extLst>
              <a:ext uri="{FF2B5EF4-FFF2-40B4-BE49-F238E27FC236}">
                <a16:creationId xmlns:a16="http://schemas.microsoft.com/office/drawing/2014/main" id="{C8B9EC5B-9B13-8B5E-D49A-CA9B887C66CF}"/>
              </a:ext>
            </a:extLst>
          </p:cNvPr>
          <p:cNvSpPr/>
          <p:nvPr userDrawn="1"/>
        </p:nvSpPr>
        <p:spPr>
          <a:xfrm>
            <a:off x="1416394" y="2852707"/>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0" name="Suorakulmio: Yläkulmat pyöristetty 9">
            <a:extLst>
              <a:ext uri="{FF2B5EF4-FFF2-40B4-BE49-F238E27FC236}">
                <a16:creationId xmlns:a16="http://schemas.microsoft.com/office/drawing/2014/main" id="{1006C9B1-30D7-820E-2205-DE73BB568D1F}"/>
              </a:ext>
            </a:extLst>
          </p:cNvPr>
          <p:cNvSpPr/>
          <p:nvPr userDrawn="1"/>
        </p:nvSpPr>
        <p:spPr>
          <a:xfrm>
            <a:off x="3732838" y="1408806"/>
            <a:ext cx="2084095" cy="617288"/>
          </a:xfrm>
          <a:prstGeom prst="round2Same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1" name="Suorakulmio 10">
            <a:extLst>
              <a:ext uri="{FF2B5EF4-FFF2-40B4-BE49-F238E27FC236}">
                <a16:creationId xmlns:a16="http://schemas.microsoft.com/office/drawing/2014/main" id="{01585C82-6611-F9A1-C246-8F3217451A80}"/>
              </a:ext>
            </a:extLst>
          </p:cNvPr>
          <p:cNvSpPr/>
          <p:nvPr userDrawn="1"/>
        </p:nvSpPr>
        <p:spPr>
          <a:xfrm>
            <a:off x="3732837" y="2123371"/>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2" name="Suorakulmio: Yläkulmat pyöristetty 11">
            <a:extLst>
              <a:ext uri="{FF2B5EF4-FFF2-40B4-BE49-F238E27FC236}">
                <a16:creationId xmlns:a16="http://schemas.microsoft.com/office/drawing/2014/main" id="{418A5BFC-3A87-3333-4274-BB21BA3A6D8C}"/>
              </a:ext>
            </a:extLst>
          </p:cNvPr>
          <p:cNvSpPr/>
          <p:nvPr userDrawn="1"/>
        </p:nvSpPr>
        <p:spPr>
          <a:xfrm>
            <a:off x="6037495" y="1408806"/>
            <a:ext cx="2084095" cy="617288"/>
          </a:xfrm>
          <a:prstGeom prst="round2Same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3" name="Suorakulmio 12">
            <a:extLst>
              <a:ext uri="{FF2B5EF4-FFF2-40B4-BE49-F238E27FC236}">
                <a16:creationId xmlns:a16="http://schemas.microsoft.com/office/drawing/2014/main" id="{C0074236-8427-7E63-FF8E-2C5490B94FF3}"/>
              </a:ext>
            </a:extLst>
          </p:cNvPr>
          <p:cNvSpPr/>
          <p:nvPr userDrawn="1"/>
        </p:nvSpPr>
        <p:spPr>
          <a:xfrm>
            <a:off x="6037494" y="2123371"/>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4" name="Suorakulmio 13">
            <a:extLst>
              <a:ext uri="{FF2B5EF4-FFF2-40B4-BE49-F238E27FC236}">
                <a16:creationId xmlns:a16="http://schemas.microsoft.com/office/drawing/2014/main" id="{CB22D17E-8DFA-E360-143A-A409B1CE701B}"/>
              </a:ext>
            </a:extLst>
          </p:cNvPr>
          <p:cNvSpPr/>
          <p:nvPr userDrawn="1"/>
        </p:nvSpPr>
        <p:spPr>
          <a:xfrm>
            <a:off x="6037493" y="2858297"/>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5" name="Suorakulmio 14">
            <a:extLst>
              <a:ext uri="{FF2B5EF4-FFF2-40B4-BE49-F238E27FC236}">
                <a16:creationId xmlns:a16="http://schemas.microsoft.com/office/drawing/2014/main" id="{C35F8C75-2ACE-30A8-7E97-62BD35AAF77E}"/>
              </a:ext>
            </a:extLst>
          </p:cNvPr>
          <p:cNvSpPr/>
          <p:nvPr userDrawn="1"/>
        </p:nvSpPr>
        <p:spPr>
          <a:xfrm>
            <a:off x="6037492" y="3586588"/>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6" name="Suorakulmio: Yläkulmat pyöristetty 15">
            <a:extLst>
              <a:ext uri="{FF2B5EF4-FFF2-40B4-BE49-F238E27FC236}">
                <a16:creationId xmlns:a16="http://schemas.microsoft.com/office/drawing/2014/main" id="{BABFE173-7246-96EA-9021-E44CAEDD2354}"/>
              </a:ext>
            </a:extLst>
          </p:cNvPr>
          <p:cNvSpPr/>
          <p:nvPr userDrawn="1"/>
        </p:nvSpPr>
        <p:spPr>
          <a:xfrm>
            <a:off x="8351880" y="1408806"/>
            <a:ext cx="2084095" cy="617288"/>
          </a:xfrm>
          <a:prstGeom prst="round2SameRect">
            <a:avLst/>
          </a:prstGeom>
          <a:solidFill>
            <a:schemeClr val="accent1"/>
          </a:solidFill>
          <a:ln w="28575">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400" b="1" i="0" u="none" strike="noStrike" kern="1200" cap="none" spc="0" normalizeH="0" baseline="0" noProof="0" dirty="0">
                <a:ln>
                  <a:noFill/>
                </a:ln>
                <a:solidFill>
                  <a:srgbClr val="FFFFFF"/>
                </a:solidFill>
                <a:effectLst/>
                <a:uLnTx/>
                <a:uFillTx/>
                <a:latin typeface="Calibri" panose="020F0502020204030204"/>
                <a:ea typeface="+mn-ea"/>
                <a:cs typeface="+mn-cs"/>
              </a:rPr>
              <a:t>Toimenpide</a:t>
            </a:r>
          </a:p>
        </p:txBody>
      </p:sp>
      <p:sp>
        <p:nvSpPr>
          <p:cNvPr id="17" name="Suorakulmio 16">
            <a:extLst>
              <a:ext uri="{FF2B5EF4-FFF2-40B4-BE49-F238E27FC236}">
                <a16:creationId xmlns:a16="http://schemas.microsoft.com/office/drawing/2014/main" id="{6E36AF64-7309-4678-F5CC-AA19EF349852}"/>
              </a:ext>
            </a:extLst>
          </p:cNvPr>
          <p:cNvSpPr/>
          <p:nvPr userDrawn="1"/>
        </p:nvSpPr>
        <p:spPr>
          <a:xfrm>
            <a:off x="8351879" y="2123371"/>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lIns="108000" tIns="72000" rIns="108000" bIns="72000" rtlCol="0" anchor="t">
            <a:spAutoFit/>
          </a:bodyPr>
          <a:lstStyle/>
          <a:p>
            <a:pPr lvl="0" algn="ctr">
              <a:defRPr/>
            </a:pPr>
            <a:r>
              <a:rPr lang="fi-FI" sz="1400" dirty="0">
                <a:solidFill>
                  <a:srgbClr val="000000"/>
                </a:solidFill>
              </a:rPr>
              <a:t>Tarkempi kuvaus ja aikataulu</a:t>
            </a:r>
          </a:p>
        </p:txBody>
      </p:sp>
      <p:sp>
        <p:nvSpPr>
          <p:cNvPr id="18" name="Suorakulmio 17">
            <a:extLst>
              <a:ext uri="{FF2B5EF4-FFF2-40B4-BE49-F238E27FC236}">
                <a16:creationId xmlns:a16="http://schemas.microsoft.com/office/drawing/2014/main" id="{C8BCB5F6-E259-E005-9BCD-B02A227726FC}"/>
              </a:ext>
            </a:extLst>
          </p:cNvPr>
          <p:cNvSpPr/>
          <p:nvPr userDrawn="1"/>
        </p:nvSpPr>
        <p:spPr>
          <a:xfrm>
            <a:off x="8351878" y="2858297"/>
            <a:ext cx="2084095" cy="576293"/>
          </a:xfrm>
          <a:prstGeom prst="rect">
            <a:avLst/>
          </a:prstGeom>
          <a:ln w="28575">
            <a:solidFill>
              <a:schemeClr val="accent1"/>
            </a:solidFill>
          </a:ln>
        </p:spPr>
        <p:style>
          <a:lnRef idx="2">
            <a:schemeClr val="accent2"/>
          </a:lnRef>
          <a:fillRef idx="1">
            <a:schemeClr val="lt1"/>
          </a:fillRef>
          <a:effectRef idx="0">
            <a:schemeClr val="accent2"/>
          </a:effectRef>
          <a:fontRef idx="minor">
            <a:schemeClr val="dk1"/>
          </a:fontRef>
        </p:style>
        <p:txBody>
          <a:bodyPr wrap="square" lIns="108000" tIns="72000" rIns="108000" bIns="72000" rtlCol="0" anchor="t">
            <a:spAutoFit/>
          </a:bodyPr>
          <a:lstStyle/>
          <a:p>
            <a:pPr lvl="0" algn="ctr">
              <a:defRPr/>
            </a:pPr>
            <a:r>
              <a:rPr lang="fi-FI" sz="1400" dirty="0">
                <a:solidFill>
                  <a:srgbClr val="000000"/>
                </a:solidFill>
              </a:rPr>
              <a:t>Tarkempi kuvaus ja aikataulu</a:t>
            </a:r>
          </a:p>
        </p:txBody>
      </p:sp>
      <p:sp>
        <p:nvSpPr>
          <p:cNvPr id="19" name="Otsikko 1">
            <a:extLst>
              <a:ext uri="{FF2B5EF4-FFF2-40B4-BE49-F238E27FC236}">
                <a16:creationId xmlns:a16="http://schemas.microsoft.com/office/drawing/2014/main" id="{EC70E6A1-9AB4-E3D6-56DF-CDB422B12333}"/>
              </a:ext>
            </a:extLst>
          </p:cNvPr>
          <p:cNvSpPr txBox="1">
            <a:spLocks/>
          </p:cNvSpPr>
          <p:nvPr userDrawn="1"/>
        </p:nvSpPr>
        <p:spPr>
          <a:xfrm>
            <a:off x="1418449" y="113528"/>
            <a:ext cx="9432587" cy="8568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fi-FI" sz="4400" b="0" i="0" u="none" strike="noStrike" kern="1200" cap="none" spc="0" normalizeH="0" baseline="0" noProof="0">
                <a:ln>
                  <a:noFill/>
                </a:ln>
                <a:solidFill>
                  <a:srgbClr val="000000"/>
                </a:solidFill>
                <a:effectLst/>
                <a:uLnTx/>
                <a:uFillTx/>
                <a:latin typeface="Calibri" panose="020F0502020204030204"/>
                <a:ea typeface="+mj-ea"/>
                <a:cs typeface="Calibri" panose="020F0502020204030204" pitchFamily="34" charset="0"/>
              </a:rPr>
              <a:t>Tarkempi kvartaalikohtainen aikataulu</a:t>
            </a:r>
          </a:p>
        </p:txBody>
      </p:sp>
      <p:sp>
        <p:nvSpPr>
          <p:cNvPr id="20" name="Vapaamuotoinen: Muoto 19">
            <a:extLst>
              <a:ext uri="{FF2B5EF4-FFF2-40B4-BE49-F238E27FC236}">
                <a16:creationId xmlns:a16="http://schemas.microsoft.com/office/drawing/2014/main" id="{A820FDB7-4B5A-1BA6-1324-0E347D657052}"/>
              </a:ext>
            </a:extLst>
          </p:cNvPr>
          <p:cNvSpPr/>
          <p:nvPr userDrawn="1"/>
        </p:nvSpPr>
        <p:spPr>
          <a:xfrm>
            <a:off x="475636" y="288501"/>
            <a:ext cx="681827" cy="681827"/>
          </a:xfrm>
          <a:custGeom>
            <a:avLst/>
            <a:gdLst>
              <a:gd name="connsiteX0" fmla="*/ 0 w 1711594"/>
              <a:gd name="connsiteY0" fmla="*/ 1711594 h 1711594"/>
              <a:gd name="connsiteX1" fmla="*/ 1711594 w 1711594"/>
              <a:gd name="connsiteY1" fmla="*/ 0 h 1711594"/>
              <a:gd name="connsiteX2" fmla="*/ 1711594 w 1711594"/>
              <a:gd name="connsiteY2" fmla="*/ 1711594 h 1711594"/>
              <a:gd name="connsiteX3" fmla="*/ 0 w 1711594"/>
              <a:gd name="connsiteY3" fmla="*/ 1711594 h 1711594"/>
            </a:gdLst>
            <a:ahLst/>
            <a:cxnLst>
              <a:cxn ang="0">
                <a:pos x="connsiteX0" y="connsiteY0"/>
              </a:cxn>
              <a:cxn ang="0">
                <a:pos x="connsiteX1" y="connsiteY1"/>
              </a:cxn>
              <a:cxn ang="0">
                <a:pos x="connsiteX2" y="connsiteY2"/>
              </a:cxn>
              <a:cxn ang="0">
                <a:pos x="connsiteX3" y="connsiteY3"/>
              </a:cxn>
            </a:cxnLst>
            <a:rect l="l" t="t" r="r" b="b"/>
            <a:pathLst>
              <a:path w="1711594" h="1711594">
                <a:moveTo>
                  <a:pt x="0" y="1711594"/>
                </a:moveTo>
                <a:cubicBezTo>
                  <a:pt x="0" y="766307"/>
                  <a:pt x="766307" y="0"/>
                  <a:pt x="1711594" y="0"/>
                </a:cubicBezTo>
                <a:lnTo>
                  <a:pt x="1711594" y="1711594"/>
                </a:lnTo>
                <a:lnTo>
                  <a:pt x="0" y="1711594"/>
                </a:ln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6000" tIns="216000" rIns="108000" bIns="108000" numCol="1" spcCol="1270" anchor="ctr" anchorCtr="0">
            <a:noAutofit/>
          </a:bodyPr>
          <a:lstStyle/>
          <a:p>
            <a:pPr marL="0" marR="0" lvl="0" indent="0" algn="ctr" defTabSz="1822450" rtl="0" eaLnBrk="1" fontAlgn="auto" latinLnBrk="0" hangingPunct="1">
              <a:lnSpc>
                <a:spcPct val="90000"/>
              </a:lnSpc>
              <a:spcBef>
                <a:spcPct val="0"/>
              </a:spcBef>
              <a:spcAft>
                <a:spcPct val="35000"/>
              </a:spcAft>
              <a:buClrTx/>
              <a:buSzTx/>
              <a:buFontTx/>
              <a:buNone/>
              <a:tabLst/>
              <a:defRPr/>
            </a:pPr>
            <a:r>
              <a:rPr kumimoji="0" lang="fi-FI" sz="1600" b="1" i="0" u="none" strike="noStrike" kern="1200" cap="none" spc="0" normalizeH="0" baseline="0" noProof="0">
                <a:ln>
                  <a:noFill/>
                </a:ln>
                <a:solidFill>
                  <a:srgbClr val="FFFFFF"/>
                </a:solidFill>
                <a:effectLst/>
                <a:uLnTx/>
                <a:uFillTx/>
                <a:latin typeface="Calibri" panose="020F0502020204030204"/>
                <a:ea typeface="+mn-ea"/>
                <a:cs typeface="+mn-cs"/>
              </a:rPr>
              <a:t>Q4</a:t>
            </a:r>
          </a:p>
        </p:txBody>
      </p:sp>
    </p:spTree>
    <p:extLst>
      <p:ext uri="{BB962C8B-B14F-4D97-AF65-F5344CB8AC3E}">
        <p14:creationId xmlns:p14="http://schemas.microsoft.com/office/powerpoint/2010/main" val="86097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Pääotsikko tummanvihreä">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bg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7E07437-639A-BD38-D638-3F7C77820D2E}"/>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3185211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Pääotsikko vaaleansininen">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5" name="Picture 4">
            <a:extLst>
              <a:ext uri="{FF2B5EF4-FFF2-40B4-BE49-F238E27FC236}">
                <a16:creationId xmlns:a16="http://schemas.microsoft.com/office/drawing/2014/main" id="{F254D366-ADB9-F81C-F3A9-0FE8B600B06F}"/>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E8D32133-2774-9DDD-71BA-3A2DD7774E68}"/>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161096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Pääotsikko vaaleanvihreä">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dirty="0" err="1"/>
              <a:t>Pääotsikko</a:t>
            </a:r>
            <a:r>
              <a:rPr lang="en-GB" dirty="0"/>
              <a:t> 60 </a:t>
            </a:r>
            <a:r>
              <a:rPr lang="en-GB" dirty="0" err="1"/>
              <a:t>pt</a:t>
            </a:r>
            <a:endParaRPr lang="fi-FI" dirty="0"/>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err="1"/>
              <a:t>Alaotsikko</a:t>
            </a:r>
            <a:r>
              <a:rPr lang="en-GB" dirty="0"/>
              <a:t> 24 </a:t>
            </a:r>
            <a:r>
              <a:rPr lang="en-GB" dirty="0" err="1"/>
              <a:t>pt</a:t>
            </a:r>
            <a:endParaRPr lang="fi-FI" dirty="0"/>
          </a:p>
        </p:txBody>
      </p:sp>
      <p:pic>
        <p:nvPicPr>
          <p:cNvPr id="7" name="Picture 6">
            <a:extLst>
              <a:ext uri="{FF2B5EF4-FFF2-40B4-BE49-F238E27FC236}">
                <a16:creationId xmlns:a16="http://schemas.microsoft.com/office/drawing/2014/main" id="{176E8D17-302F-2708-9A0F-82CA796E9E1A}"/>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DA132C5A-86DF-8300-B725-365FF5BB1A77}"/>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280043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tsikko ja 1 sisältö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D8009-9C9D-BC20-E19F-6BBFBFF17DF9}"/>
              </a:ext>
            </a:extLst>
          </p:cNvPr>
          <p:cNvSpPr>
            <a:spLocks noGrp="1"/>
          </p:cNvSpPr>
          <p:nvPr>
            <p:ph type="title" hasCustomPrompt="1"/>
          </p:nvPr>
        </p:nvSpPr>
        <p:spPr/>
        <p:txBody>
          <a:bodyPr/>
          <a:lstStyle/>
          <a:p>
            <a:r>
              <a:rPr lang="en-GB" dirty="0" err="1"/>
              <a:t>Otsikko</a:t>
            </a:r>
            <a:r>
              <a:rPr lang="en-GB" dirty="0"/>
              <a:t> 44 </a:t>
            </a:r>
            <a:r>
              <a:rPr lang="en-GB" dirty="0" err="1"/>
              <a:t>pt</a:t>
            </a:r>
            <a:endParaRPr lang="fi-FI" dirty="0"/>
          </a:p>
        </p:txBody>
      </p:sp>
      <p:sp>
        <p:nvSpPr>
          <p:cNvPr id="3" name="Content Placeholder 2">
            <a:extLst>
              <a:ext uri="{FF2B5EF4-FFF2-40B4-BE49-F238E27FC236}">
                <a16:creationId xmlns:a16="http://schemas.microsoft.com/office/drawing/2014/main" id="{F8685810-6893-B421-9E24-5070E0BA23B9}"/>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960EE75F-E69C-1BB7-BD19-66FB90E85003}"/>
              </a:ext>
            </a:extLst>
          </p:cNvPr>
          <p:cNvSpPr>
            <a:spLocks noGrp="1"/>
          </p:cNvSpPr>
          <p:nvPr>
            <p:ph type="dt" sz="half" idx="10"/>
          </p:nvPr>
        </p:nvSpPr>
        <p:spPr/>
        <p:txBody>
          <a:bodyPr/>
          <a:lstStyle/>
          <a:p>
            <a:fld id="{0A6203D8-16EE-4B98-A4DE-3EE0B8356128}" type="datetime1">
              <a:rPr lang="fi-FI" smtClean="0"/>
              <a:t>11.12.2025</a:t>
            </a:fld>
            <a:endParaRPr lang="fi-FI"/>
          </a:p>
        </p:txBody>
      </p:sp>
      <p:sp>
        <p:nvSpPr>
          <p:cNvPr id="6" name="Slide Number Placeholder 5">
            <a:extLst>
              <a:ext uri="{FF2B5EF4-FFF2-40B4-BE49-F238E27FC236}">
                <a16:creationId xmlns:a16="http://schemas.microsoft.com/office/drawing/2014/main" id="{CF019949-D649-D43F-8908-A18051B04203}"/>
              </a:ext>
            </a:extLst>
          </p:cNvPr>
          <p:cNvSpPr>
            <a:spLocks noGrp="1"/>
          </p:cNvSpPr>
          <p:nvPr>
            <p:ph type="sldNum" sz="quarter" idx="12"/>
          </p:nvPr>
        </p:nvSpPr>
        <p:spPr/>
        <p:txBody>
          <a:bodyPr/>
          <a:lstStyle/>
          <a:p>
            <a:fld id="{6FF9B090-397C-D745-B26D-388A8603260D}" type="slidenum">
              <a:rPr lang="fi-FI" smtClean="0"/>
              <a:t>‹#›</a:t>
            </a:fld>
            <a:endParaRPr lang="fi-FI"/>
          </a:p>
        </p:txBody>
      </p:sp>
      <p:pic>
        <p:nvPicPr>
          <p:cNvPr id="17" name="Picture 16">
            <a:extLst>
              <a:ext uri="{FF2B5EF4-FFF2-40B4-BE49-F238E27FC236}">
                <a16:creationId xmlns:a16="http://schemas.microsoft.com/office/drawing/2014/main" id="{C8AB7446-32D7-9321-62EB-F686687D3DE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7" y="531008"/>
            <a:ext cx="730292" cy="619009"/>
          </a:xfrm>
          <a:prstGeom prst="rect">
            <a:avLst/>
          </a:prstGeom>
        </p:spPr>
      </p:pic>
    </p:spTree>
    <p:extLst>
      <p:ext uri="{BB962C8B-B14F-4D97-AF65-F5344CB8AC3E}">
        <p14:creationId xmlns:p14="http://schemas.microsoft.com/office/powerpoint/2010/main" val="16726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sikko ja 2 sisältöä valkoinen">
    <p:bg>
      <p:bgPr>
        <a:solidFill>
          <a:schemeClr val="bg1"/>
        </a:solidFill>
        <a:effectLst/>
      </p:bgPr>
    </p:bg>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3D9A77DA-B6CE-D707-A699-1DE695B79362}"/>
              </a:ext>
            </a:extLst>
          </p:cNvPr>
          <p:cNvSpPr>
            <a:spLocks noGrp="1"/>
          </p:cNvSpPr>
          <p:nvPr>
            <p:ph idx="14"/>
          </p:nvPr>
        </p:nvSpPr>
        <p:spPr>
          <a:xfrm>
            <a:off x="5767148" y="2044747"/>
            <a:ext cx="5040000" cy="395229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9" name="Content Placeholder 2">
            <a:extLst>
              <a:ext uri="{FF2B5EF4-FFF2-40B4-BE49-F238E27FC236}">
                <a16:creationId xmlns:a16="http://schemas.microsoft.com/office/drawing/2014/main" id="{40DA59F2-5F83-26F3-EFDF-864E9FB9DA2A}"/>
              </a:ext>
            </a:extLst>
          </p:cNvPr>
          <p:cNvSpPr>
            <a:spLocks noGrp="1"/>
          </p:cNvSpPr>
          <p:nvPr>
            <p:ph idx="13"/>
          </p:nvPr>
        </p:nvSpPr>
        <p:spPr>
          <a:xfrm>
            <a:off x="549965" y="2044748"/>
            <a:ext cx="5040000" cy="395229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2" name="Title 1">
            <a:extLst>
              <a:ext uri="{FF2B5EF4-FFF2-40B4-BE49-F238E27FC236}">
                <a16:creationId xmlns:a16="http://schemas.microsoft.com/office/drawing/2014/main" id="{C0A768C3-6EB9-6743-AC88-831836BB3148}"/>
              </a:ext>
            </a:extLst>
          </p:cNvPr>
          <p:cNvSpPr>
            <a:spLocks noGrp="1"/>
          </p:cNvSpPr>
          <p:nvPr>
            <p:ph type="title" hasCustomPrompt="1"/>
          </p:nvPr>
        </p:nvSpPr>
        <p:spPr>
          <a:xfrm>
            <a:off x="549965" y="535510"/>
            <a:ext cx="10260000" cy="1325563"/>
          </a:xfrm>
        </p:spPr>
        <p:txBody>
          <a:bodyPr/>
          <a:lstStyle>
            <a:lvl1pPr>
              <a:defRPr>
                <a:solidFill>
                  <a:schemeClr val="tx1"/>
                </a:solidFill>
              </a:defRPr>
            </a:lvl1pPr>
          </a:lstStyle>
          <a:p>
            <a:r>
              <a:rPr lang="en-GB" dirty="0" err="1"/>
              <a:t>Otsikko</a:t>
            </a:r>
            <a:r>
              <a:rPr lang="en-GB" dirty="0"/>
              <a:t> 44 </a:t>
            </a:r>
            <a:r>
              <a:rPr lang="en-GB" dirty="0" err="1"/>
              <a:t>pt</a:t>
            </a:r>
            <a:endParaRPr lang="fi-FI" dirty="0"/>
          </a:p>
        </p:txBody>
      </p:sp>
      <p:pic>
        <p:nvPicPr>
          <p:cNvPr id="8" name="Picture 7" descr="A picture containing building, clipart&#10;&#10;Description automatically generated">
            <a:extLst>
              <a:ext uri="{FF2B5EF4-FFF2-40B4-BE49-F238E27FC236}">
                <a16:creationId xmlns:a16="http://schemas.microsoft.com/office/drawing/2014/main" id="{6EFF6797-BDE6-863A-A62C-4E38AF772CC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7518" y="531007"/>
            <a:ext cx="734764" cy="622800"/>
          </a:xfrm>
          <a:prstGeom prst="rect">
            <a:avLst/>
          </a:prstGeom>
        </p:spPr>
      </p:pic>
      <p:sp>
        <p:nvSpPr>
          <p:cNvPr id="11" name="Date Placeholder 3">
            <a:extLst>
              <a:ext uri="{FF2B5EF4-FFF2-40B4-BE49-F238E27FC236}">
                <a16:creationId xmlns:a16="http://schemas.microsoft.com/office/drawing/2014/main" id="{BDF8E2AA-CEAE-213B-20F0-E8D552C6CC67}"/>
              </a:ext>
            </a:extLst>
          </p:cNvPr>
          <p:cNvSpPr>
            <a:spLocks noGrp="1"/>
          </p:cNvSpPr>
          <p:nvPr>
            <p:ph type="dt" sz="half" idx="10"/>
          </p:nvPr>
        </p:nvSpPr>
        <p:spPr>
          <a:xfrm>
            <a:off x="9329995" y="6213846"/>
            <a:ext cx="963149" cy="365125"/>
          </a:xfrm>
        </p:spPr>
        <p:txBody>
          <a:bodyPr/>
          <a:lstStyle/>
          <a:p>
            <a:fld id="{0A6203D8-16EE-4B98-A4DE-3EE0B8356128}" type="datetime1">
              <a:rPr lang="fi-FI" smtClean="0"/>
              <a:t>11.12.2025</a:t>
            </a:fld>
            <a:endParaRPr lang="fi-FI"/>
          </a:p>
        </p:txBody>
      </p:sp>
      <p:sp>
        <p:nvSpPr>
          <p:cNvPr id="13" name="Slide Number Placeholder 5">
            <a:extLst>
              <a:ext uri="{FF2B5EF4-FFF2-40B4-BE49-F238E27FC236}">
                <a16:creationId xmlns:a16="http://schemas.microsoft.com/office/drawing/2014/main" id="{196472CA-672A-D5D3-7C4A-E55BF4D514B8}"/>
              </a:ext>
            </a:extLst>
          </p:cNvPr>
          <p:cNvSpPr>
            <a:spLocks noGrp="1"/>
          </p:cNvSpPr>
          <p:nvPr>
            <p:ph type="sldNum" sz="quarter" idx="12"/>
          </p:nvPr>
        </p:nvSpPr>
        <p:spPr>
          <a:xfrm>
            <a:off x="10397750" y="6213846"/>
            <a:ext cx="409398" cy="365125"/>
          </a:xfrm>
        </p:spPr>
        <p:txBody>
          <a:bodyPr/>
          <a:lstStyle/>
          <a:p>
            <a:fld id="{6FF9B090-397C-D745-B26D-388A8603260D}" type="slidenum">
              <a:rPr lang="fi-FI" smtClean="0"/>
              <a:t>‹#›</a:t>
            </a:fld>
            <a:endParaRPr lang="fi-FI"/>
          </a:p>
        </p:txBody>
      </p:sp>
    </p:spTree>
    <p:extLst>
      <p:ext uri="{BB962C8B-B14F-4D97-AF65-F5344CB8AC3E}">
        <p14:creationId xmlns:p14="http://schemas.microsoft.com/office/powerpoint/2010/main" val="428212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7.xml"/><Relationship Id="rId7"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theme" Target="../theme/theme5.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fi-FI"/>
              <a:t>Muokkaa ots. perustyyl. napsautt.</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tx1"/>
                </a:solidFill>
              </a:defRPr>
            </a:lvl1pPr>
          </a:lstStyle>
          <a:p>
            <a:fld id="{DC123C7A-AF5F-475F-83AC-B19C87C022C6}"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tx1"/>
                </a:solidFill>
              </a:defRPr>
            </a:lvl1pPr>
          </a:lstStyle>
          <a:p>
            <a:fld id="{6FF9B090-397C-D745-B26D-388A8603260D}" type="slidenum">
              <a:rPr lang="fi-FI" smtClean="0"/>
              <a:pPr/>
              <a:t>‹#›</a:t>
            </a:fld>
            <a:endParaRPr lang="fi-FI"/>
          </a:p>
        </p:txBody>
      </p:sp>
    </p:spTree>
    <p:extLst>
      <p:ext uri="{BB962C8B-B14F-4D97-AF65-F5344CB8AC3E}">
        <p14:creationId xmlns:p14="http://schemas.microsoft.com/office/powerpoint/2010/main" val="162065649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dirty="0"/>
              <a:t>Click to edit Master title style</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tx1"/>
                </a:solidFill>
              </a:defRPr>
            </a:lvl1pPr>
          </a:lstStyle>
          <a:p>
            <a:fld id="{34E82237-4BA9-41D5-A8A4-B92576845676}"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tx1"/>
                </a:solidFill>
              </a:defRPr>
            </a:lvl1pPr>
          </a:lstStyle>
          <a:p>
            <a:fld id="{6FF9B090-397C-D745-B26D-388A8603260D}" type="slidenum">
              <a:rPr lang="fi-FI" smtClean="0"/>
              <a:pPr/>
              <a:t>‹#›</a:t>
            </a:fld>
            <a:endParaRPr lang="fi-FI"/>
          </a:p>
        </p:txBody>
      </p:sp>
      <p:pic>
        <p:nvPicPr>
          <p:cNvPr id="7" name="Picture 6">
            <a:extLst>
              <a:ext uri="{FF2B5EF4-FFF2-40B4-BE49-F238E27FC236}">
                <a16:creationId xmlns:a16="http://schemas.microsoft.com/office/drawing/2014/main" id="{F180B16C-8D30-90BB-8E5A-67F228BB8889}"/>
              </a:ext>
            </a:extLst>
          </p:cNvPr>
          <p:cNvPicPr>
            <a:picLocks noChangeAspect="1"/>
          </p:cNvPicPr>
          <p:nvPr userDrawn="1"/>
        </p:nvPicPr>
        <p:blipFill>
          <a:blip r:embed="rId9"/>
          <a:stretch>
            <a:fillRect/>
          </a:stretch>
        </p:blipFill>
        <p:spPr>
          <a:xfrm>
            <a:off x="144395" y="6057899"/>
            <a:ext cx="3153982" cy="678275"/>
          </a:xfrm>
          <a:prstGeom prst="rect">
            <a:avLst/>
          </a:prstGeom>
        </p:spPr>
      </p:pic>
    </p:spTree>
    <p:extLst>
      <p:ext uri="{BB962C8B-B14F-4D97-AF65-F5344CB8AC3E}">
        <p14:creationId xmlns:p14="http://schemas.microsoft.com/office/powerpoint/2010/main" val="1345731598"/>
      </p:ext>
    </p:extLst>
  </p:cSld>
  <p:clrMap bg1="lt1" tx1="dk1" bg2="lt2" tx2="dk2" accent1="accent1" accent2="accent2" accent3="accent3" accent4="accent4" accent5="accent5" accent6="accent6" hlink="hlink" folHlink="folHlink"/>
  <p:sldLayoutIdLst>
    <p:sldLayoutId id="2147483732" r:id="rId1"/>
    <p:sldLayoutId id="2147483811" r:id="rId2"/>
    <p:sldLayoutId id="2147483736" r:id="rId3"/>
    <p:sldLayoutId id="2147483738" r:id="rId4"/>
    <p:sldLayoutId id="2147483740" r:id="rId5"/>
    <p:sldLayoutId id="2147483742" r:id="rId6"/>
    <p:sldLayoutId id="2147483813" r:id="rId7"/>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dirty="0"/>
              <a:t>Click to edit Master title style</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bg2"/>
                </a:solidFill>
              </a:defRPr>
            </a:lvl1pPr>
          </a:lstStyle>
          <a:p>
            <a:fld id="{E95CF1EC-5658-4C7D-9651-CE63464E8232}"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bg2"/>
                </a:solidFill>
              </a:defRPr>
            </a:lvl1pPr>
          </a:lstStyle>
          <a:p>
            <a:fld id="{6FF9B090-397C-D745-B26D-388A8603260D}" type="slidenum">
              <a:rPr lang="fi-FI" smtClean="0"/>
              <a:pPr/>
              <a:t>‹#›</a:t>
            </a:fld>
            <a:endParaRPr lang="fi-FI"/>
          </a:p>
        </p:txBody>
      </p:sp>
      <p:pic>
        <p:nvPicPr>
          <p:cNvPr id="7" name="Picture 6">
            <a:extLst>
              <a:ext uri="{FF2B5EF4-FFF2-40B4-BE49-F238E27FC236}">
                <a16:creationId xmlns:a16="http://schemas.microsoft.com/office/drawing/2014/main" id="{DC9BE3A1-0055-0391-697A-6B125513AB0A}"/>
              </a:ext>
            </a:extLst>
          </p:cNvPr>
          <p:cNvPicPr>
            <a:picLocks noChangeAspect="1"/>
          </p:cNvPicPr>
          <p:nvPr userDrawn="1"/>
        </p:nvPicPr>
        <p:blipFill>
          <a:blip r:embed="rId8"/>
          <a:srcRect/>
          <a:stretch/>
        </p:blipFill>
        <p:spPr>
          <a:xfrm>
            <a:off x="144893" y="6057899"/>
            <a:ext cx="3152985" cy="678275"/>
          </a:xfrm>
          <a:prstGeom prst="rect">
            <a:avLst/>
          </a:prstGeom>
        </p:spPr>
      </p:pic>
    </p:spTree>
    <p:extLst>
      <p:ext uri="{BB962C8B-B14F-4D97-AF65-F5344CB8AC3E}">
        <p14:creationId xmlns:p14="http://schemas.microsoft.com/office/powerpoint/2010/main" val="1068642601"/>
      </p:ext>
    </p:extLst>
  </p:cSld>
  <p:clrMap bg1="lt1" tx1="dk1" bg2="lt2" tx2="dk2" accent1="accent1" accent2="accent2" accent3="accent3" accent4="accent4" accent5="accent5" accent6="accent6" hlink="hlink" folHlink="folHlink"/>
  <p:sldLayoutIdLst>
    <p:sldLayoutId id="2147483800" r:id="rId1"/>
    <p:sldLayoutId id="2147483802" r:id="rId2"/>
    <p:sldLayoutId id="2147483804" r:id="rId3"/>
    <p:sldLayoutId id="2147483806" r:id="rId4"/>
    <p:sldLayoutId id="2147483808" r:id="rId5"/>
    <p:sldLayoutId id="2147483810" r:id="rId6"/>
  </p:sldLayoutIdLst>
  <p:hf hdr="0"/>
  <p:txStyles>
    <p:titleStyle>
      <a:lvl1pPr algn="l" defTabSz="91440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2"/>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2"/>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2"/>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2"/>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2"/>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dirty="0"/>
              <a:t>Click to edit Master title style</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tx1"/>
                </a:solidFill>
              </a:defRPr>
            </a:lvl1pPr>
          </a:lstStyle>
          <a:p>
            <a:fld id="{A31C38AC-9738-4047-AC3C-523F4AF7F828}"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tx1"/>
                </a:solidFill>
              </a:defRPr>
            </a:lvl1pPr>
          </a:lstStyle>
          <a:p>
            <a:fld id="{6FF9B090-397C-D745-B26D-388A8603260D}" type="slidenum">
              <a:rPr lang="fi-FI" smtClean="0"/>
              <a:pPr/>
              <a:t>‹#›</a:t>
            </a:fld>
            <a:endParaRPr lang="fi-FI"/>
          </a:p>
        </p:txBody>
      </p:sp>
    </p:spTree>
    <p:extLst>
      <p:ext uri="{BB962C8B-B14F-4D97-AF65-F5344CB8AC3E}">
        <p14:creationId xmlns:p14="http://schemas.microsoft.com/office/powerpoint/2010/main" val="148793430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dirty="0"/>
              <a:t>Click to edit Master title style</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tx1"/>
                </a:solidFill>
              </a:defRPr>
            </a:lvl1pPr>
          </a:lstStyle>
          <a:p>
            <a:fld id="{366DAE60-2345-4C01-BF5C-DF665B8B35B5}"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tx1"/>
                </a:solidFill>
              </a:defRPr>
            </a:lvl1pPr>
          </a:lstStyle>
          <a:p>
            <a:fld id="{6FF9B090-397C-D745-B26D-388A8603260D}" type="slidenum">
              <a:rPr lang="fi-FI" smtClean="0"/>
              <a:pPr/>
              <a:t>‹#›</a:t>
            </a:fld>
            <a:endParaRPr lang="fi-FI"/>
          </a:p>
        </p:txBody>
      </p:sp>
    </p:spTree>
    <p:extLst>
      <p:ext uri="{BB962C8B-B14F-4D97-AF65-F5344CB8AC3E}">
        <p14:creationId xmlns:p14="http://schemas.microsoft.com/office/powerpoint/2010/main" val="353767012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dirty="0"/>
              <a:t>Click to edit Master title style</a:t>
            </a:r>
            <a:endParaRPr lang="fi-FI" dirty="0"/>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tx1"/>
                </a:solidFill>
              </a:defRPr>
            </a:lvl1pPr>
          </a:lstStyle>
          <a:p>
            <a:fld id="{7507F721-8CBA-4899-B8EA-93B4E9046C0B}" type="datetime1">
              <a:rPr lang="fi-FI" smtClean="0"/>
              <a:t>11.12.2025</a:t>
            </a:fld>
            <a:endParaRPr lang="fi-FI" dirty="0"/>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tx1"/>
                </a:solidFill>
              </a:defRPr>
            </a:lvl1pPr>
          </a:lstStyle>
          <a:p>
            <a:fld id="{6FF9B090-397C-D745-B26D-388A8603260D}" type="slidenum">
              <a:rPr lang="fi-FI" smtClean="0"/>
              <a:pPr/>
              <a:t>‹#›</a:t>
            </a:fld>
            <a:endParaRPr lang="fi-FI"/>
          </a:p>
        </p:txBody>
      </p:sp>
    </p:spTree>
    <p:extLst>
      <p:ext uri="{BB962C8B-B14F-4D97-AF65-F5344CB8AC3E}">
        <p14:creationId xmlns:p14="http://schemas.microsoft.com/office/powerpoint/2010/main" val="3164357975"/>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107594"/>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Lst>
  <p:hf hdr="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A9F9DF-F6CC-837C-26C3-6E5179853D01}"/>
              </a:ext>
            </a:extLst>
          </p:cNvPr>
          <p:cNvSpPr>
            <a:spLocks noGrp="1"/>
          </p:cNvSpPr>
          <p:nvPr>
            <p:ph type="ctrTitle"/>
          </p:nvPr>
        </p:nvSpPr>
        <p:spPr/>
        <p:txBody>
          <a:bodyPr>
            <a:noAutofit/>
          </a:bodyPr>
          <a:lstStyle/>
          <a:p>
            <a:r>
              <a:rPr lang="fi-FI" sz="4400" dirty="0"/>
              <a:t>Lääkkeenmääräämishoitajan tehtävänkuvan pilotointi osana hoidon jatkuvuus -mallia </a:t>
            </a:r>
          </a:p>
        </p:txBody>
      </p:sp>
      <p:sp>
        <p:nvSpPr>
          <p:cNvPr id="3" name="Alaotsikko 2">
            <a:extLst>
              <a:ext uri="{FF2B5EF4-FFF2-40B4-BE49-F238E27FC236}">
                <a16:creationId xmlns:a16="http://schemas.microsoft.com/office/drawing/2014/main" id="{98E2BBDE-4A4F-6FE5-0DAE-EEA51BC799A9}"/>
              </a:ext>
            </a:extLst>
          </p:cNvPr>
          <p:cNvSpPr>
            <a:spLocks noGrp="1"/>
          </p:cNvSpPr>
          <p:nvPr>
            <p:ph type="subTitle" idx="1"/>
          </p:nvPr>
        </p:nvSpPr>
        <p:spPr>
          <a:xfrm>
            <a:off x="838200" y="4377289"/>
            <a:ext cx="7158644" cy="1556333"/>
          </a:xfrm>
        </p:spPr>
        <p:txBody>
          <a:bodyPr/>
          <a:lstStyle/>
          <a:p>
            <a:pPr algn="r"/>
            <a:r>
              <a:rPr lang="fi-FI" dirty="0"/>
              <a:t>Sh Maija Tuomola</a:t>
            </a:r>
          </a:p>
          <a:p>
            <a:pPr algn="r"/>
            <a:r>
              <a:rPr lang="fi-FI" dirty="0"/>
              <a:t>Oh, </a:t>
            </a:r>
            <a:r>
              <a:rPr lang="fi-FI" dirty="0" err="1"/>
              <a:t>TtM</a:t>
            </a:r>
            <a:r>
              <a:rPr lang="fi-FI" dirty="0"/>
              <a:t> Jenni Väänänen</a:t>
            </a:r>
          </a:p>
          <a:p>
            <a:pPr algn="r"/>
            <a:r>
              <a:rPr lang="fi-FI" dirty="0"/>
              <a:t>Tehtäväaluepäällikkö, </a:t>
            </a:r>
            <a:r>
              <a:rPr lang="fi-FI" dirty="0" err="1"/>
              <a:t>TtM</a:t>
            </a:r>
            <a:r>
              <a:rPr lang="fi-FI" dirty="0"/>
              <a:t> Merja Kristersson</a:t>
            </a:r>
          </a:p>
        </p:txBody>
      </p:sp>
    </p:spTree>
    <p:extLst>
      <p:ext uri="{BB962C8B-B14F-4D97-AF65-F5344CB8AC3E}">
        <p14:creationId xmlns:p14="http://schemas.microsoft.com/office/powerpoint/2010/main" val="2504317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A0CB22F3-64E9-8755-9AE9-5925AC93C6EE}"/>
              </a:ext>
            </a:extLst>
          </p:cNvPr>
          <p:cNvSpPr>
            <a:spLocks noGrp="1"/>
          </p:cNvSpPr>
          <p:nvPr>
            <p:ph type="title"/>
          </p:nvPr>
        </p:nvSpPr>
        <p:spPr>
          <a:xfrm>
            <a:off x="549965" y="535511"/>
            <a:ext cx="10260000" cy="792958"/>
          </a:xfrm>
        </p:spPr>
        <p:txBody>
          <a:bodyPr/>
          <a:lstStyle/>
          <a:p>
            <a:r>
              <a:rPr lang="fi-FI" dirty="0"/>
              <a:t>Hankesuunnitelma</a:t>
            </a:r>
          </a:p>
        </p:txBody>
      </p:sp>
      <p:sp>
        <p:nvSpPr>
          <p:cNvPr id="6" name="Tekstiruutu 5">
            <a:extLst>
              <a:ext uri="{FF2B5EF4-FFF2-40B4-BE49-F238E27FC236}">
                <a16:creationId xmlns:a16="http://schemas.microsoft.com/office/drawing/2014/main" id="{71F48712-D460-4AA1-B1C8-5504C4D40A1E}"/>
              </a:ext>
            </a:extLst>
          </p:cNvPr>
          <p:cNvSpPr txBox="1"/>
          <p:nvPr/>
        </p:nvSpPr>
        <p:spPr>
          <a:xfrm>
            <a:off x="549965" y="1533268"/>
            <a:ext cx="11388034" cy="5878532"/>
          </a:xfrm>
          <a:prstGeom prst="rect">
            <a:avLst/>
          </a:prstGeom>
          <a:noFill/>
        </p:spPr>
        <p:txBody>
          <a:bodyPr wrap="square">
            <a:spAutoFit/>
          </a:bodyPr>
          <a:lstStyle/>
          <a:p>
            <a:r>
              <a:rPr lang="fi-FI" sz="2200" b="1" dirty="0">
                <a:latin typeface="+mj-lt"/>
              </a:rPr>
              <a:t>Yksikön tiedot </a:t>
            </a:r>
            <a:endParaRPr lang="fi-FI" sz="2200" dirty="0">
              <a:latin typeface="+mj-lt"/>
            </a:endParaRPr>
          </a:p>
          <a:p>
            <a:r>
              <a:rPr lang="fi-FI" sz="2200" dirty="0">
                <a:latin typeface="+mj-lt"/>
              </a:rPr>
              <a:t>Vantaan ja Keravan hyvinvointialueen terveysasemat, joilla työskentelee rajatun lääkkeenmääräämisoikeuden omaavia hoitajia. Hyvinvointialueella on  kahdeksan eri terveysasemaa, joista kuudella toimii sairaan- tai terveydenhoitajia, joilla on </a:t>
            </a:r>
            <a:r>
              <a:rPr lang="fi-FI" sz="2200" dirty="0" err="1">
                <a:latin typeface="+mj-lt"/>
              </a:rPr>
              <a:t>lääkkeenmäärämisen</a:t>
            </a:r>
            <a:r>
              <a:rPr lang="fi-FI" sz="2200" dirty="0">
                <a:latin typeface="+mj-lt"/>
              </a:rPr>
              <a:t> erityispätevyys (LMEP), yhteensä 10 kpl. Yhdellä terveysasemalla työskentelee 1-3 LMEP sairaan- tai terveydenhoitajaa.</a:t>
            </a:r>
          </a:p>
          <a:p>
            <a:endParaRPr lang="fi-FI" sz="2200" dirty="0">
              <a:latin typeface="+mj-lt"/>
            </a:endParaRPr>
          </a:p>
          <a:p>
            <a:r>
              <a:rPr lang="fi-FI" sz="2200" b="1" dirty="0">
                <a:latin typeface="+mj-lt"/>
              </a:rPr>
              <a:t>Miksi mukaan pilottiin </a:t>
            </a:r>
            <a:endParaRPr lang="fi-FI" sz="2200" dirty="0">
              <a:latin typeface="+mj-lt"/>
            </a:endParaRPr>
          </a:p>
          <a:p>
            <a:r>
              <a:rPr lang="fi-FI" sz="2200" dirty="0">
                <a:latin typeface="+mj-lt"/>
              </a:rPr>
              <a:t>Ensimmäiset LMEP-hoitajat valmistuivat vuonna 2022. Toiminta aloitettiin kiirevastaanotoilla ja silloisilla infektiovastaanotoilla. Sen jälkeen toimintaa on laajennettu ja heillä on myös kiireetöntä vastaanottoa, keskittyen niihin potilasryhmiin, joille hoitaja voi jatkaa lääkehoitoa hoitosuunnitelman mukaisesti. Toiminta ja työnjako eivät kuitenkaan ole muotoutuneet sellaisiksi kuin alun alkaen ajattelimme. </a:t>
            </a:r>
          </a:p>
          <a:p>
            <a:endParaRPr lang="fi-FI" dirty="0"/>
          </a:p>
          <a:p>
            <a:r>
              <a:rPr lang="fi-FI" dirty="0"/>
              <a:t>  	 </a:t>
            </a:r>
          </a:p>
          <a:p>
            <a:endParaRPr lang="fi-FI" dirty="0"/>
          </a:p>
          <a:p>
            <a:endParaRPr lang="fi-FI" dirty="0"/>
          </a:p>
          <a:p>
            <a:r>
              <a:rPr lang="fi-FI" dirty="0"/>
              <a:t> </a:t>
            </a:r>
          </a:p>
        </p:txBody>
      </p:sp>
    </p:spTree>
    <p:extLst>
      <p:ext uri="{BB962C8B-B14F-4D97-AF65-F5344CB8AC3E}">
        <p14:creationId xmlns:p14="http://schemas.microsoft.com/office/powerpoint/2010/main" val="1972152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988B6B89-580D-B2F8-6849-41F32F0FD3DF}"/>
              </a:ext>
            </a:extLst>
          </p:cNvPr>
          <p:cNvSpPr>
            <a:spLocks noGrp="1"/>
          </p:cNvSpPr>
          <p:nvPr>
            <p:ph type="title"/>
          </p:nvPr>
        </p:nvSpPr>
        <p:spPr>
          <a:xfrm>
            <a:off x="549965" y="535510"/>
            <a:ext cx="10260000" cy="810211"/>
          </a:xfrm>
        </p:spPr>
        <p:txBody>
          <a:bodyPr/>
          <a:lstStyle/>
          <a:p>
            <a:r>
              <a:rPr lang="fi-FI" dirty="0">
                <a:latin typeface="Calibri"/>
                <a:ea typeface="Calibri"/>
                <a:cs typeface="Calibri"/>
              </a:rPr>
              <a:t>Hankkeen tavoitteet</a:t>
            </a:r>
            <a:endParaRPr lang="fi-FI" dirty="0"/>
          </a:p>
        </p:txBody>
      </p:sp>
      <p:sp>
        <p:nvSpPr>
          <p:cNvPr id="6" name="Sisällön paikkamerkki 5">
            <a:extLst>
              <a:ext uri="{FF2B5EF4-FFF2-40B4-BE49-F238E27FC236}">
                <a16:creationId xmlns:a16="http://schemas.microsoft.com/office/drawing/2014/main" id="{823614D2-7990-3A26-B70B-FF1833D333FC}"/>
              </a:ext>
            </a:extLst>
          </p:cNvPr>
          <p:cNvSpPr>
            <a:spLocks noGrp="1"/>
          </p:cNvSpPr>
          <p:nvPr>
            <p:ph idx="1"/>
          </p:nvPr>
        </p:nvSpPr>
        <p:spPr>
          <a:xfrm>
            <a:off x="549965" y="1561382"/>
            <a:ext cx="10260000" cy="4435658"/>
          </a:xfrm>
        </p:spPr>
        <p:txBody>
          <a:bodyPr>
            <a:normAutofit/>
          </a:bodyPr>
          <a:lstStyle/>
          <a:p>
            <a:pPr marL="0" indent="0">
              <a:buNone/>
            </a:pPr>
            <a:r>
              <a:rPr lang="fi-FI" dirty="0"/>
              <a:t>Tavoitteena on luoda hoitotyön toimintamalli, jota hyödynnetään hoidon sujuvuuden ja jatkuvuuden vahvistamiseksi. Kehitämme LMEP-hoitajan työnkuvaa, työn hallintaa sekä vahvistamme lääkkeenmääräämishoitajan ja omatiimin toimintaa. </a:t>
            </a:r>
          </a:p>
          <a:p>
            <a:endParaRPr lang="fi-FI" dirty="0"/>
          </a:p>
          <a:p>
            <a:pPr marL="0" indent="0">
              <a:buNone/>
            </a:pPr>
            <a:r>
              <a:rPr lang="fi-FI" dirty="0"/>
              <a:t>Tarkoituksena on kuvata potilaan hoidon prosessi sekä selkeyttää ammattilaisten ja tiimin työnjakoa omatiimissä. </a:t>
            </a:r>
          </a:p>
          <a:p>
            <a:endParaRPr lang="fi-FI" dirty="0"/>
          </a:p>
          <a:p>
            <a:endParaRPr lang="fi-FI" dirty="0"/>
          </a:p>
        </p:txBody>
      </p:sp>
      <p:sp>
        <p:nvSpPr>
          <p:cNvPr id="3" name="Päivämäärän paikkamerkki 2">
            <a:extLst>
              <a:ext uri="{FF2B5EF4-FFF2-40B4-BE49-F238E27FC236}">
                <a16:creationId xmlns:a16="http://schemas.microsoft.com/office/drawing/2014/main" id="{EF4C3967-D644-1FAE-7011-1B003FC45AC1}"/>
              </a:ext>
            </a:extLst>
          </p:cNvPr>
          <p:cNvSpPr>
            <a:spLocks noGrp="1"/>
          </p:cNvSpPr>
          <p:nvPr>
            <p:ph type="dt" sz="half" idx="10"/>
          </p:nvPr>
        </p:nvSpPr>
        <p:spPr/>
        <p:txBody>
          <a:bodyPr/>
          <a:lstStyle/>
          <a:p>
            <a:fld id="{BFF9CC9D-1824-4E5D-BFD2-BACC0B925AC6}" type="datetime1">
              <a:rPr lang="fi-FI" smtClean="0"/>
              <a:t>11.12.2025</a:t>
            </a:fld>
            <a:endParaRPr lang="fi-FI"/>
          </a:p>
        </p:txBody>
      </p:sp>
      <p:sp>
        <p:nvSpPr>
          <p:cNvPr id="4" name="Dian numeron paikkamerkki 3">
            <a:extLst>
              <a:ext uri="{FF2B5EF4-FFF2-40B4-BE49-F238E27FC236}">
                <a16:creationId xmlns:a16="http://schemas.microsoft.com/office/drawing/2014/main" id="{5C8F3973-B302-A65B-79AB-D7BD79AFCDE6}"/>
              </a:ext>
            </a:extLst>
          </p:cNvPr>
          <p:cNvSpPr>
            <a:spLocks noGrp="1"/>
          </p:cNvSpPr>
          <p:nvPr>
            <p:ph type="sldNum" sz="quarter" idx="12"/>
          </p:nvPr>
        </p:nvSpPr>
        <p:spPr/>
        <p:txBody>
          <a:bodyPr/>
          <a:lstStyle/>
          <a:p>
            <a:fld id="{6FF9B090-397C-D745-B26D-388A8603260D}" type="slidenum">
              <a:rPr lang="fi-FI" smtClean="0"/>
              <a:t>3</a:t>
            </a:fld>
            <a:endParaRPr lang="fi-FI"/>
          </a:p>
        </p:txBody>
      </p:sp>
    </p:spTree>
    <p:extLst>
      <p:ext uri="{BB962C8B-B14F-4D97-AF65-F5344CB8AC3E}">
        <p14:creationId xmlns:p14="http://schemas.microsoft.com/office/powerpoint/2010/main" val="3310378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37F95F5A-6625-4710-32FE-41931BA67A98}"/>
              </a:ext>
            </a:extLst>
          </p:cNvPr>
          <p:cNvSpPr>
            <a:spLocks noGrp="1"/>
          </p:cNvSpPr>
          <p:nvPr>
            <p:ph type="title"/>
          </p:nvPr>
        </p:nvSpPr>
        <p:spPr>
          <a:xfrm>
            <a:off x="549965" y="535510"/>
            <a:ext cx="10260000" cy="896475"/>
          </a:xfrm>
        </p:spPr>
        <p:txBody>
          <a:bodyPr anchor="b">
            <a:normAutofit/>
          </a:bodyPr>
          <a:lstStyle/>
          <a:p>
            <a:r>
              <a:rPr lang="fi-FI" dirty="0"/>
              <a:t>Toimenpiteet hankkeen aikana</a:t>
            </a:r>
          </a:p>
        </p:txBody>
      </p:sp>
      <p:sp>
        <p:nvSpPr>
          <p:cNvPr id="12" name="Content Placeholder 2">
            <a:extLst>
              <a:ext uri="{FF2B5EF4-FFF2-40B4-BE49-F238E27FC236}">
                <a16:creationId xmlns:a16="http://schemas.microsoft.com/office/drawing/2014/main" id="{93D9DC0F-1DEE-6F45-B971-519DCCA47AA0}"/>
              </a:ext>
            </a:extLst>
          </p:cNvPr>
          <p:cNvSpPr>
            <a:spLocks noGrp="1"/>
          </p:cNvSpPr>
          <p:nvPr>
            <p:ph idx="1"/>
          </p:nvPr>
        </p:nvSpPr>
        <p:spPr>
          <a:xfrm>
            <a:off x="549965" y="1673526"/>
            <a:ext cx="10260000" cy="4323514"/>
          </a:xfrm>
        </p:spPr>
        <p:txBody>
          <a:bodyPr>
            <a:normAutofit/>
          </a:bodyPr>
          <a:lstStyle/>
          <a:p>
            <a:r>
              <a:rPr lang="fi-FI" dirty="0"/>
              <a:t>Hankkeen aikana laadittiin LMEP-hoitajan perehdytysopas, mikä kattaa sekä kiireellisen että kiireettömän vastaanottotoiminnan. Opasta voidaan hyödyntää omatiimeissä sekä uusien lääkkeenmääräämishoitajien perehdytyksessä.</a:t>
            </a:r>
          </a:p>
          <a:p>
            <a:r>
              <a:rPr lang="fi-FI" dirty="0"/>
              <a:t>Lisäksi päivitettiin ajanvarausohje, joka julkaistiin hyvinvointialueen </a:t>
            </a:r>
            <a:r>
              <a:rPr lang="fi-FI" dirty="0" err="1"/>
              <a:t>Intranetissa</a:t>
            </a:r>
            <a:r>
              <a:rPr lang="fi-FI" dirty="0"/>
              <a:t>. Ohjeeseen on lisätty myös yleistä tietoa lääkkeiden määräämisestä. </a:t>
            </a:r>
          </a:p>
          <a:p>
            <a:r>
              <a:rPr lang="fi-FI" dirty="0"/>
              <a:t>LMEP-hoitajan toimenkuva on lisätty myös hyvinvointialueen sisäiseen tutkimus- ja seurantaohjeistukseen potilasryhmittäin.</a:t>
            </a:r>
          </a:p>
          <a:p>
            <a:endParaRPr lang="fi-FI" dirty="0"/>
          </a:p>
        </p:txBody>
      </p:sp>
      <p:sp>
        <p:nvSpPr>
          <p:cNvPr id="5" name="Päivämäärän paikkamerkki 4" hidden="1">
            <a:extLst>
              <a:ext uri="{FF2B5EF4-FFF2-40B4-BE49-F238E27FC236}">
                <a16:creationId xmlns:a16="http://schemas.microsoft.com/office/drawing/2014/main" id="{74497148-BE77-3290-B061-04B7F4FCB39C}"/>
              </a:ext>
            </a:extLst>
          </p:cNvPr>
          <p:cNvSpPr>
            <a:spLocks noGrp="1"/>
          </p:cNvSpPr>
          <p:nvPr>
            <p:ph type="dt" sz="half" idx="10"/>
          </p:nvPr>
        </p:nvSpPr>
        <p:spPr/>
        <p:txBody>
          <a:bodyPr/>
          <a:lstStyle/>
          <a:p>
            <a:pPr>
              <a:spcAft>
                <a:spcPts val="600"/>
              </a:spcAft>
            </a:pPr>
            <a:fld id="{0A6203D8-16EE-4B98-A4DE-3EE0B8356128}" type="datetime1">
              <a:rPr lang="fi-FI" smtClean="0"/>
              <a:pPr>
                <a:spcAft>
                  <a:spcPts val="600"/>
                </a:spcAft>
              </a:pPr>
              <a:t>11.12.2025</a:t>
            </a:fld>
            <a:endParaRPr lang="fi-FI"/>
          </a:p>
        </p:txBody>
      </p:sp>
      <p:sp>
        <p:nvSpPr>
          <p:cNvPr id="6" name="Dian numeron paikkamerkki 5" hidden="1">
            <a:extLst>
              <a:ext uri="{FF2B5EF4-FFF2-40B4-BE49-F238E27FC236}">
                <a16:creationId xmlns:a16="http://schemas.microsoft.com/office/drawing/2014/main" id="{D88B8E0E-1201-CB79-7E2F-9EE06778BF35}"/>
              </a:ext>
            </a:extLst>
          </p:cNvPr>
          <p:cNvSpPr>
            <a:spLocks noGrp="1"/>
          </p:cNvSpPr>
          <p:nvPr>
            <p:ph type="sldNum" sz="quarter" idx="12"/>
          </p:nvPr>
        </p:nvSpPr>
        <p:spPr/>
        <p:txBody>
          <a:bodyPr/>
          <a:lstStyle/>
          <a:p>
            <a:pPr>
              <a:spcAft>
                <a:spcPts val="600"/>
              </a:spcAft>
            </a:pPr>
            <a:fld id="{6FF9B090-397C-D745-B26D-388A8603260D}" type="slidenum">
              <a:rPr lang="fi-FI" smtClean="0"/>
              <a:pPr>
                <a:spcAft>
                  <a:spcPts val="600"/>
                </a:spcAft>
              </a:pPr>
              <a:t>4</a:t>
            </a:fld>
            <a:endParaRPr lang="fi-FI"/>
          </a:p>
        </p:txBody>
      </p:sp>
    </p:spTree>
    <p:extLst>
      <p:ext uri="{BB962C8B-B14F-4D97-AF65-F5344CB8AC3E}">
        <p14:creationId xmlns:p14="http://schemas.microsoft.com/office/powerpoint/2010/main" val="19178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64656E1D-6577-EF0A-AA2C-227DBA167434}"/>
              </a:ext>
            </a:extLst>
          </p:cNvPr>
          <p:cNvSpPr>
            <a:spLocks noGrp="1"/>
          </p:cNvSpPr>
          <p:nvPr>
            <p:ph idx="1"/>
          </p:nvPr>
        </p:nvSpPr>
        <p:spPr>
          <a:xfrm>
            <a:off x="549965" y="1457864"/>
            <a:ext cx="10260000" cy="4539176"/>
          </a:xfrm>
        </p:spPr>
        <p:txBody>
          <a:bodyPr vert="horz" lIns="91440" tIns="45720" rIns="91440" bIns="45720" rtlCol="0" anchor="t">
            <a:normAutofit/>
          </a:bodyPr>
          <a:lstStyle/>
          <a:p>
            <a:r>
              <a:rPr lang="en-US" dirty="0">
                <a:latin typeface="Calibri Light"/>
                <a:ea typeface="Calibri Light"/>
                <a:cs typeface="Calibri Light"/>
              </a:rPr>
              <a:t>LMEP-</a:t>
            </a:r>
            <a:r>
              <a:rPr lang="en-US" dirty="0" err="1">
                <a:latin typeface="Calibri Light"/>
                <a:ea typeface="Calibri Light"/>
                <a:cs typeface="Calibri Light"/>
              </a:rPr>
              <a:t>hoitajan</a:t>
            </a:r>
            <a:r>
              <a:rPr lang="en-US" dirty="0">
                <a:latin typeface="Calibri Light"/>
                <a:ea typeface="Calibri Light"/>
                <a:cs typeface="Calibri Light"/>
              </a:rPr>
              <a:t> </a:t>
            </a:r>
            <a:r>
              <a:rPr lang="en-US" dirty="0" err="1">
                <a:latin typeface="Calibri Light"/>
                <a:ea typeface="Calibri Light"/>
                <a:cs typeface="Calibri Light"/>
              </a:rPr>
              <a:t>työnkuvaa</a:t>
            </a:r>
            <a:r>
              <a:rPr lang="en-US" dirty="0">
                <a:latin typeface="Calibri Light"/>
                <a:ea typeface="Calibri Light"/>
                <a:cs typeface="Calibri Light"/>
              </a:rPr>
              <a:t> </a:t>
            </a:r>
            <a:r>
              <a:rPr lang="en-US" dirty="0" err="1">
                <a:latin typeface="Calibri Light"/>
                <a:ea typeface="Calibri Light"/>
                <a:cs typeface="Calibri Light"/>
              </a:rPr>
              <a:t>pilotoitiin</a:t>
            </a:r>
            <a:r>
              <a:rPr lang="en-US" dirty="0">
                <a:latin typeface="Calibri Light"/>
                <a:ea typeface="Calibri Light"/>
                <a:cs typeface="Calibri Light"/>
              </a:rPr>
              <a:t> </a:t>
            </a:r>
            <a:r>
              <a:rPr lang="en-US" dirty="0" err="1">
                <a:latin typeface="Calibri Light"/>
                <a:ea typeface="Calibri Light"/>
                <a:cs typeface="Calibri Light"/>
              </a:rPr>
              <a:t>omatiimin</a:t>
            </a:r>
            <a:r>
              <a:rPr lang="en-US" dirty="0">
                <a:latin typeface="Calibri Light"/>
                <a:ea typeface="Calibri Light"/>
                <a:cs typeface="Calibri Light"/>
              </a:rPr>
              <a:t> </a:t>
            </a:r>
            <a:r>
              <a:rPr lang="en-US" dirty="0" err="1">
                <a:latin typeface="Calibri Light"/>
                <a:ea typeface="Calibri Light"/>
                <a:cs typeface="Calibri Light"/>
              </a:rPr>
              <a:t>hoitajana</a:t>
            </a:r>
            <a:r>
              <a:rPr lang="en-US" dirty="0">
                <a:latin typeface="Calibri Light"/>
                <a:ea typeface="Calibri Light"/>
                <a:cs typeface="Calibri Light"/>
              </a:rPr>
              <a:t> Korson </a:t>
            </a:r>
            <a:r>
              <a:rPr lang="en-US" dirty="0" err="1">
                <a:latin typeface="Calibri Light"/>
                <a:ea typeface="Calibri Light"/>
                <a:cs typeface="Calibri Light"/>
              </a:rPr>
              <a:t>terveysasemalla</a:t>
            </a:r>
            <a:r>
              <a:rPr lang="en-US" dirty="0">
                <a:latin typeface="Calibri Light"/>
                <a:ea typeface="Calibri Light"/>
                <a:cs typeface="Calibri Light"/>
              </a:rPr>
              <a:t>. Korson </a:t>
            </a:r>
            <a:r>
              <a:rPr lang="en-US" dirty="0" err="1">
                <a:latin typeface="Calibri Light"/>
                <a:ea typeface="Calibri Light"/>
                <a:cs typeface="Calibri Light"/>
              </a:rPr>
              <a:t>terveysasemalla</a:t>
            </a:r>
            <a:r>
              <a:rPr lang="en-US" dirty="0">
                <a:latin typeface="Calibri Light"/>
                <a:ea typeface="Calibri Light"/>
                <a:cs typeface="Calibri Light"/>
              </a:rPr>
              <a:t> </a:t>
            </a:r>
            <a:r>
              <a:rPr lang="en-US" dirty="0" err="1">
                <a:latin typeface="Calibri Light"/>
                <a:ea typeface="Calibri Light"/>
                <a:cs typeface="Calibri Light"/>
              </a:rPr>
              <a:t>potilaat</a:t>
            </a:r>
            <a:r>
              <a:rPr lang="en-US" dirty="0">
                <a:latin typeface="Calibri Light"/>
                <a:ea typeface="Calibri Light"/>
                <a:cs typeface="Calibri Light"/>
              </a:rPr>
              <a:t> on </a:t>
            </a:r>
            <a:r>
              <a:rPr lang="en-US" dirty="0" err="1">
                <a:latin typeface="Calibri Light"/>
                <a:ea typeface="Calibri Light"/>
                <a:cs typeface="Calibri Light"/>
              </a:rPr>
              <a:t>jaettu</a:t>
            </a:r>
            <a:r>
              <a:rPr lang="en-US" dirty="0">
                <a:latin typeface="Calibri Light"/>
                <a:ea typeface="Calibri Light"/>
                <a:cs typeface="Calibri Light"/>
              </a:rPr>
              <a:t> </a:t>
            </a:r>
            <a:r>
              <a:rPr lang="en-US" dirty="0" err="1">
                <a:latin typeface="Calibri Light"/>
                <a:ea typeface="Calibri Light"/>
                <a:cs typeface="Calibri Light"/>
              </a:rPr>
              <a:t>kahteen</a:t>
            </a:r>
            <a:r>
              <a:rPr lang="en-US" dirty="0">
                <a:latin typeface="Calibri Light"/>
                <a:ea typeface="Calibri Light"/>
                <a:cs typeface="Calibri Light"/>
              </a:rPr>
              <a:t> </a:t>
            </a:r>
            <a:r>
              <a:rPr lang="en-US" dirty="0" err="1">
                <a:latin typeface="Calibri Light"/>
                <a:ea typeface="Calibri Light"/>
                <a:cs typeface="Calibri Light"/>
              </a:rPr>
              <a:t>tiimiin</a:t>
            </a:r>
            <a:r>
              <a:rPr lang="en-US" dirty="0">
                <a:latin typeface="Calibri Light"/>
                <a:ea typeface="Calibri Light"/>
                <a:cs typeface="Calibri Light"/>
              </a:rPr>
              <a:t> </a:t>
            </a:r>
            <a:r>
              <a:rPr lang="en-US" dirty="0" err="1">
                <a:latin typeface="Calibri Light"/>
                <a:ea typeface="Calibri Light"/>
                <a:cs typeface="Calibri Light"/>
              </a:rPr>
              <a:t>sukunimen</a:t>
            </a:r>
            <a:r>
              <a:rPr lang="en-US" dirty="0">
                <a:latin typeface="Calibri Light"/>
                <a:ea typeface="Calibri Light"/>
                <a:cs typeface="Calibri Light"/>
              </a:rPr>
              <a:t> </a:t>
            </a:r>
            <a:r>
              <a:rPr lang="en-US" dirty="0" err="1">
                <a:latin typeface="Calibri Light"/>
                <a:ea typeface="Calibri Light"/>
                <a:cs typeface="Calibri Light"/>
              </a:rPr>
              <a:t>perusteella</a:t>
            </a:r>
            <a:r>
              <a:rPr lang="en-US" dirty="0">
                <a:latin typeface="Calibri Light"/>
                <a:ea typeface="Calibri Light"/>
                <a:cs typeface="Calibri Light"/>
              </a:rPr>
              <a:t>. </a:t>
            </a:r>
            <a:r>
              <a:rPr lang="en-US" dirty="0" err="1">
                <a:latin typeface="Calibri Light"/>
                <a:ea typeface="Calibri Light"/>
                <a:cs typeface="Calibri Light"/>
              </a:rPr>
              <a:t>Alueella</a:t>
            </a:r>
            <a:r>
              <a:rPr lang="en-US" dirty="0">
                <a:latin typeface="Calibri Light"/>
                <a:ea typeface="Calibri Light"/>
                <a:cs typeface="Calibri Light"/>
              </a:rPr>
              <a:t> on </a:t>
            </a:r>
            <a:r>
              <a:rPr lang="en-US" dirty="0" err="1">
                <a:latin typeface="Calibri Light"/>
                <a:ea typeface="Calibri Light"/>
                <a:cs typeface="Calibri Light"/>
              </a:rPr>
              <a:t>noin</a:t>
            </a:r>
            <a:r>
              <a:rPr lang="en-US" dirty="0">
                <a:latin typeface="Calibri Light"/>
                <a:ea typeface="Calibri Light"/>
                <a:cs typeface="Calibri Light"/>
              </a:rPr>
              <a:t> 30 000 </a:t>
            </a:r>
            <a:r>
              <a:rPr lang="en-US" dirty="0" err="1">
                <a:latin typeface="Calibri Light"/>
                <a:ea typeface="Calibri Light"/>
                <a:cs typeface="Calibri Light"/>
              </a:rPr>
              <a:t>asukasta</a:t>
            </a:r>
            <a:r>
              <a:rPr lang="en-US" dirty="0">
                <a:latin typeface="Calibri Light"/>
                <a:ea typeface="Calibri Light"/>
                <a:cs typeface="Calibri Light"/>
              </a:rPr>
              <a:t>.</a:t>
            </a:r>
          </a:p>
          <a:p>
            <a:r>
              <a:rPr lang="en-US" dirty="0"/>
              <a:t>Ennen </a:t>
            </a:r>
            <a:r>
              <a:rPr lang="en-US" dirty="0" err="1"/>
              <a:t>pilotointia</a:t>
            </a:r>
            <a:r>
              <a:rPr lang="en-US" dirty="0"/>
              <a:t> </a:t>
            </a:r>
            <a:r>
              <a:rPr lang="en-US" dirty="0" err="1"/>
              <a:t>terveysaseman</a:t>
            </a:r>
            <a:r>
              <a:rPr lang="en-US" dirty="0"/>
              <a:t> </a:t>
            </a:r>
            <a:r>
              <a:rPr lang="en-US" dirty="0" err="1"/>
              <a:t>henkilöstölle</a:t>
            </a:r>
            <a:r>
              <a:rPr lang="en-US" dirty="0"/>
              <a:t> </a:t>
            </a:r>
            <a:r>
              <a:rPr lang="en-US" dirty="0" err="1"/>
              <a:t>esiteltiin</a:t>
            </a:r>
            <a:r>
              <a:rPr lang="en-US" dirty="0"/>
              <a:t> </a:t>
            </a:r>
            <a:r>
              <a:rPr lang="en-US" dirty="0" err="1"/>
              <a:t>lääkkeenmääräämishoitajan</a:t>
            </a:r>
            <a:r>
              <a:rPr lang="en-US" dirty="0"/>
              <a:t> </a:t>
            </a:r>
            <a:r>
              <a:rPr lang="en-US" dirty="0" err="1"/>
              <a:t>työnkuvaa</a:t>
            </a:r>
            <a:r>
              <a:rPr lang="en-US" dirty="0"/>
              <a:t> ja </a:t>
            </a:r>
            <a:r>
              <a:rPr lang="en-US" dirty="0" err="1"/>
              <a:t>vastaanotolle</a:t>
            </a:r>
            <a:r>
              <a:rPr lang="en-US" dirty="0"/>
              <a:t> </a:t>
            </a:r>
            <a:r>
              <a:rPr lang="en-US" dirty="0" err="1"/>
              <a:t>ohjattavia</a:t>
            </a:r>
            <a:r>
              <a:rPr lang="en-US" dirty="0"/>
              <a:t> </a:t>
            </a:r>
            <a:r>
              <a:rPr lang="en-US" dirty="0" err="1"/>
              <a:t>potilasryhmiä</a:t>
            </a:r>
            <a:r>
              <a:rPr lang="en-US" dirty="0"/>
              <a:t>.</a:t>
            </a:r>
          </a:p>
          <a:p>
            <a:r>
              <a:rPr lang="en-US" dirty="0" err="1">
                <a:latin typeface="Calibri Light"/>
                <a:ea typeface="Calibri Light"/>
                <a:cs typeface="Calibri Light"/>
              </a:rPr>
              <a:t>Hankkeen</a:t>
            </a:r>
            <a:r>
              <a:rPr lang="en-US" dirty="0">
                <a:latin typeface="Calibri Light"/>
                <a:ea typeface="Calibri Light"/>
                <a:cs typeface="Calibri Light"/>
              </a:rPr>
              <a:t> </a:t>
            </a:r>
            <a:r>
              <a:rPr lang="en-US" dirty="0" err="1">
                <a:latin typeface="Calibri Light"/>
                <a:ea typeface="Calibri Light"/>
                <a:cs typeface="Calibri Light"/>
              </a:rPr>
              <a:t>aikana</a:t>
            </a:r>
            <a:r>
              <a:rPr lang="en-US" dirty="0">
                <a:latin typeface="Calibri Light"/>
                <a:ea typeface="Calibri Light"/>
                <a:cs typeface="Calibri Light"/>
              </a:rPr>
              <a:t> </a:t>
            </a:r>
            <a:r>
              <a:rPr lang="en-US" dirty="0" err="1">
                <a:latin typeface="Calibri Light"/>
                <a:ea typeface="Calibri Light"/>
                <a:cs typeface="Calibri Light"/>
              </a:rPr>
              <a:t>säännöllisten</a:t>
            </a:r>
            <a:r>
              <a:rPr lang="en-US" dirty="0">
                <a:latin typeface="Calibri Light"/>
                <a:ea typeface="Calibri Light"/>
                <a:cs typeface="Calibri Light"/>
              </a:rPr>
              <a:t> </a:t>
            </a:r>
            <a:r>
              <a:rPr lang="en-US" dirty="0" err="1">
                <a:latin typeface="Calibri Light"/>
                <a:ea typeface="Calibri Light"/>
                <a:cs typeface="Calibri Light"/>
              </a:rPr>
              <a:t>kiirevastaanottoaikojen</a:t>
            </a:r>
            <a:r>
              <a:rPr lang="en-US" dirty="0">
                <a:latin typeface="Calibri Light"/>
                <a:ea typeface="Calibri Light"/>
                <a:cs typeface="Calibri Light"/>
              </a:rPr>
              <a:t> </a:t>
            </a:r>
            <a:r>
              <a:rPr lang="en-US" dirty="0" err="1">
                <a:latin typeface="Calibri Light"/>
                <a:ea typeface="Calibri Light"/>
                <a:cs typeface="Calibri Light"/>
              </a:rPr>
              <a:t>lisäksi</a:t>
            </a:r>
            <a:r>
              <a:rPr lang="en-US" dirty="0">
                <a:latin typeface="Calibri Light"/>
                <a:ea typeface="Calibri Light"/>
                <a:cs typeface="Calibri Light"/>
              </a:rPr>
              <a:t> </a:t>
            </a:r>
            <a:r>
              <a:rPr lang="en-US" dirty="0" err="1">
                <a:latin typeface="Calibri Light"/>
                <a:ea typeface="Calibri Light"/>
                <a:cs typeface="Calibri Light"/>
              </a:rPr>
              <a:t>avattiin</a:t>
            </a:r>
            <a:r>
              <a:rPr lang="en-US" dirty="0">
                <a:latin typeface="Calibri Light"/>
                <a:ea typeface="Calibri Light"/>
                <a:cs typeface="Calibri Light"/>
              </a:rPr>
              <a:t> </a:t>
            </a:r>
            <a:r>
              <a:rPr lang="en-US" dirty="0" err="1">
                <a:latin typeface="Calibri Light"/>
                <a:ea typeface="Calibri Light"/>
                <a:cs typeface="Calibri Light"/>
              </a:rPr>
              <a:t>kohdennettu</a:t>
            </a:r>
            <a:r>
              <a:rPr lang="en-US" dirty="0">
                <a:latin typeface="Calibri Light"/>
                <a:ea typeface="Calibri Light"/>
                <a:cs typeface="Calibri Light"/>
              </a:rPr>
              <a:t> </a:t>
            </a:r>
            <a:r>
              <a:rPr lang="en-US" dirty="0" err="1">
                <a:latin typeface="Calibri Light"/>
                <a:ea typeface="Calibri Light"/>
                <a:cs typeface="Calibri Light"/>
              </a:rPr>
              <a:t>ajanvarausohjelma</a:t>
            </a:r>
            <a:r>
              <a:rPr lang="en-US" dirty="0">
                <a:latin typeface="Calibri Light"/>
                <a:ea typeface="Calibri Light"/>
                <a:cs typeface="Calibri Light"/>
              </a:rPr>
              <a:t> </a:t>
            </a:r>
            <a:r>
              <a:rPr lang="en-US" dirty="0" err="1">
                <a:latin typeface="Calibri Light"/>
                <a:ea typeface="Calibri Light"/>
                <a:cs typeface="Calibri Light"/>
              </a:rPr>
              <a:t>kummassakin</a:t>
            </a:r>
            <a:r>
              <a:rPr lang="en-US" dirty="0">
                <a:latin typeface="Calibri Light"/>
                <a:ea typeface="Calibri Light"/>
                <a:cs typeface="Calibri Light"/>
              </a:rPr>
              <a:t> </a:t>
            </a:r>
            <a:r>
              <a:rPr lang="en-US" dirty="0" err="1">
                <a:latin typeface="Calibri Light"/>
                <a:ea typeface="Calibri Light"/>
                <a:cs typeface="Calibri Light"/>
              </a:rPr>
              <a:t>tiimissä</a:t>
            </a:r>
            <a:r>
              <a:rPr lang="en-US" dirty="0">
                <a:latin typeface="Calibri Light"/>
                <a:ea typeface="Calibri Light"/>
                <a:cs typeface="Calibri Light"/>
              </a:rPr>
              <a:t> </a:t>
            </a:r>
            <a:r>
              <a:rPr lang="en-US" dirty="0" err="1">
                <a:latin typeface="Calibri Light"/>
                <a:ea typeface="Calibri Light"/>
                <a:cs typeface="Calibri Light"/>
              </a:rPr>
              <a:t>toimivalle</a:t>
            </a:r>
            <a:r>
              <a:rPr lang="en-US" dirty="0">
                <a:latin typeface="Calibri Light"/>
                <a:ea typeface="Calibri Light"/>
                <a:cs typeface="Calibri Light"/>
              </a:rPr>
              <a:t> </a:t>
            </a:r>
            <a:r>
              <a:rPr lang="en-US" dirty="0" err="1">
                <a:latin typeface="Calibri Light"/>
                <a:ea typeface="Calibri Light"/>
                <a:cs typeface="Calibri Light"/>
              </a:rPr>
              <a:t>lääkkeenmääräämishoitajalle</a:t>
            </a:r>
            <a:r>
              <a:rPr lang="en-US" dirty="0">
                <a:latin typeface="Calibri Light"/>
                <a:ea typeface="Calibri Light"/>
                <a:cs typeface="Calibri Light"/>
              </a:rPr>
              <a:t> </a:t>
            </a:r>
            <a:r>
              <a:rPr lang="en-US" dirty="0" err="1">
                <a:latin typeface="Calibri Light"/>
                <a:ea typeface="Calibri Light"/>
                <a:cs typeface="Calibri Light"/>
              </a:rPr>
              <a:t>kiireettömiä</a:t>
            </a:r>
            <a:r>
              <a:rPr lang="en-US" dirty="0">
                <a:latin typeface="Calibri Light"/>
                <a:ea typeface="Calibri Light"/>
                <a:cs typeface="Calibri Light"/>
              </a:rPr>
              <a:t> </a:t>
            </a:r>
            <a:r>
              <a:rPr lang="en-US" dirty="0" err="1">
                <a:latin typeface="Calibri Light"/>
                <a:ea typeface="Calibri Light"/>
                <a:cs typeface="Calibri Light"/>
              </a:rPr>
              <a:t>aikoja</a:t>
            </a:r>
            <a:r>
              <a:rPr lang="en-US" dirty="0">
                <a:latin typeface="Calibri Light"/>
                <a:ea typeface="Calibri Light"/>
                <a:cs typeface="Calibri Light"/>
              </a:rPr>
              <a:t> </a:t>
            </a:r>
            <a:r>
              <a:rPr lang="en-US" dirty="0" err="1">
                <a:latin typeface="Calibri Light"/>
                <a:ea typeface="Calibri Light"/>
                <a:cs typeface="Calibri Light"/>
              </a:rPr>
              <a:t>varten</a:t>
            </a:r>
            <a:r>
              <a:rPr lang="en-US" dirty="0">
                <a:latin typeface="Calibri Light"/>
                <a:ea typeface="Calibri Light"/>
                <a:cs typeface="Calibri Light"/>
              </a:rPr>
              <a:t>, </a:t>
            </a:r>
            <a:r>
              <a:rPr lang="en-US" dirty="0" err="1">
                <a:latin typeface="Calibri Light"/>
                <a:ea typeface="Calibri Light"/>
                <a:cs typeface="Calibri Light"/>
              </a:rPr>
              <a:t>joilloin</a:t>
            </a:r>
            <a:r>
              <a:rPr lang="en-US" dirty="0">
                <a:latin typeface="Calibri Light"/>
                <a:ea typeface="Calibri Light"/>
                <a:cs typeface="Calibri Light"/>
              </a:rPr>
              <a:t> </a:t>
            </a:r>
            <a:r>
              <a:rPr lang="en-US" dirty="0" err="1">
                <a:latin typeface="Calibri Light"/>
                <a:ea typeface="Calibri Light"/>
                <a:cs typeface="Calibri Light"/>
              </a:rPr>
              <a:t>potilaat</a:t>
            </a:r>
            <a:r>
              <a:rPr lang="en-US" dirty="0">
                <a:latin typeface="Calibri Light"/>
                <a:ea typeface="Calibri Light"/>
                <a:cs typeface="Calibri Light"/>
              </a:rPr>
              <a:t> </a:t>
            </a:r>
            <a:r>
              <a:rPr lang="en-US" dirty="0" err="1">
                <a:latin typeface="Calibri Light"/>
                <a:ea typeface="Calibri Light"/>
                <a:cs typeface="Calibri Light"/>
              </a:rPr>
              <a:t>ohjautuivat</a:t>
            </a:r>
            <a:r>
              <a:rPr lang="en-US" dirty="0">
                <a:latin typeface="Calibri Light"/>
                <a:ea typeface="Calibri Light"/>
                <a:cs typeface="Calibri Light"/>
              </a:rPr>
              <a:t> </a:t>
            </a:r>
            <a:r>
              <a:rPr lang="en-US" dirty="0" err="1">
                <a:latin typeface="Calibri Light"/>
                <a:ea typeface="Calibri Light"/>
                <a:cs typeface="Calibri Light"/>
              </a:rPr>
              <a:t>omatiimiin</a:t>
            </a:r>
            <a:r>
              <a:rPr lang="en-US" dirty="0">
                <a:latin typeface="Calibri Light"/>
                <a:ea typeface="Calibri Light"/>
                <a:cs typeface="Calibri Light"/>
              </a:rPr>
              <a:t>.</a:t>
            </a:r>
          </a:p>
        </p:txBody>
      </p:sp>
      <p:sp>
        <p:nvSpPr>
          <p:cNvPr id="5" name="Päivämäärän paikkamerkki 4" hidden="1">
            <a:extLst>
              <a:ext uri="{FF2B5EF4-FFF2-40B4-BE49-F238E27FC236}">
                <a16:creationId xmlns:a16="http://schemas.microsoft.com/office/drawing/2014/main" id="{FD11F795-7533-6675-3C44-EC7DF5B37A5C}"/>
              </a:ext>
            </a:extLst>
          </p:cNvPr>
          <p:cNvSpPr>
            <a:spLocks noGrp="1"/>
          </p:cNvSpPr>
          <p:nvPr>
            <p:ph type="dt" sz="half" idx="10"/>
          </p:nvPr>
        </p:nvSpPr>
        <p:spPr/>
        <p:txBody>
          <a:bodyPr/>
          <a:lstStyle/>
          <a:p>
            <a:pPr>
              <a:spcAft>
                <a:spcPts val="600"/>
              </a:spcAft>
            </a:pPr>
            <a:fld id="{0A6203D8-16EE-4B98-A4DE-3EE0B8356128}" type="datetime1">
              <a:rPr lang="fi-FI" smtClean="0"/>
              <a:pPr>
                <a:spcAft>
                  <a:spcPts val="600"/>
                </a:spcAft>
              </a:pPr>
              <a:t>11.12.2025</a:t>
            </a:fld>
            <a:endParaRPr lang="fi-FI"/>
          </a:p>
        </p:txBody>
      </p:sp>
      <p:sp>
        <p:nvSpPr>
          <p:cNvPr id="6" name="Dian numeron paikkamerkki 5" hidden="1">
            <a:extLst>
              <a:ext uri="{FF2B5EF4-FFF2-40B4-BE49-F238E27FC236}">
                <a16:creationId xmlns:a16="http://schemas.microsoft.com/office/drawing/2014/main" id="{7201668B-F8DB-BE3F-593E-B52F2844CE08}"/>
              </a:ext>
            </a:extLst>
          </p:cNvPr>
          <p:cNvSpPr>
            <a:spLocks noGrp="1"/>
          </p:cNvSpPr>
          <p:nvPr>
            <p:ph type="sldNum" sz="quarter" idx="12"/>
          </p:nvPr>
        </p:nvSpPr>
        <p:spPr/>
        <p:txBody>
          <a:bodyPr/>
          <a:lstStyle/>
          <a:p>
            <a:pPr>
              <a:spcAft>
                <a:spcPts val="600"/>
              </a:spcAft>
            </a:pPr>
            <a:fld id="{6FF9B090-397C-D745-B26D-388A8603260D}" type="slidenum">
              <a:rPr lang="fi-FI" smtClean="0"/>
              <a:pPr>
                <a:spcAft>
                  <a:spcPts val="600"/>
                </a:spcAft>
              </a:pPr>
              <a:t>5</a:t>
            </a:fld>
            <a:endParaRPr lang="fi-FI"/>
          </a:p>
        </p:txBody>
      </p:sp>
    </p:spTree>
    <p:extLst>
      <p:ext uri="{BB962C8B-B14F-4D97-AF65-F5344CB8AC3E}">
        <p14:creationId xmlns:p14="http://schemas.microsoft.com/office/powerpoint/2010/main" val="2616282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5B5AF2C-9D9F-895C-6865-32E524BBDDBC}"/>
              </a:ext>
            </a:extLst>
          </p:cNvPr>
          <p:cNvSpPr>
            <a:spLocks noGrp="1"/>
          </p:cNvSpPr>
          <p:nvPr>
            <p:ph type="title"/>
          </p:nvPr>
        </p:nvSpPr>
        <p:spPr>
          <a:xfrm>
            <a:off x="549965" y="535511"/>
            <a:ext cx="10260000" cy="965486"/>
          </a:xfrm>
        </p:spPr>
        <p:txBody>
          <a:bodyPr/>
          <a:lstStyle/>
          <a:p>
            <a:r>
              <a:rPr lang="en-US" dirty="0" err="1"/>
              <a:t>Pilotin</a:t>
            </a:r>
            <a:r>
              <a:rPr lang="en-US" dirty="0"/>
              <a:t> </a:t>
            </a:r>
            <a:r>
              <a:rPr lang="en-US" dirty="0" err="1"/>
              <a:t>aikana</a:t>
            </a:r>
            <a:endParaRPr lang="en-US" dirty="0"/>
          </a:p>
        </p:txBody>
      </p:sp>
      <p:sp>
        <p:nvSpPr>
          <p:cNvPr id="13" name="Content Placeholder 2">
            <a:extLst>
              <a:ext uri="{FF2B5EF4-FFF2-40B4-BE49-F238E27FC236}">
                <a16:creationId xmlns:a16="http://schemas.microsoft.com/office/drawing/2014/main" id="{11544A92-4E97-E270-B950-A0FF22F8E682}"/>
              </a:ext>
            </a:extLst>
          </p:cNvPr>
          <p:cNvSpPr>
            <a:spLocks noGrp="1"/>
          </p:cNvSpPr>
          <p:nvPr>
            <p:ph idx="1"/>
          </p:nvPr>
        </p:nvSpPr>
        <p:spPr>
          <a:xfrm>
            <a:off x="549965" y="1639020"/>
            <a:ext cx="10260000" cy="4358020"/>
          </a:xfrm>
        </p:spPr>
        <p:txBody>
          <a:bodyPr vert="horz" lIns="91440" tIns="45720" rIns="91440" bIns="45720" rtlCol="0" anchor="t">
            <a:normAutofit lnSpcReduction="10000"/>
          </a:bodyPr>
          <a:lstStyle/>
          <a:p>
            <a:r>
              <a:rPr lang="en-US" dirty="0" err="1">
                <a:latin typeface="Calibri Light"/>
                <a:ea typeface="Calibri Light"/>
                <a:cs typeface="Calibri Light"/>
              </a:rPr>
              <a:t>Ajanvaraukset</a:t>
            </a:r>
            <a:r>
              <a:rPr lang="en-US" dirty="0">
                <a:latin typeface="Calibri Light"/>
                <a:ea typeface="Calibri Light"/>
                <a:cs typeface="Calibri Light"/>
              </a:rPr>
              <a:t> </a:t>
            </a:r>
            <a:r>
              <a:rPr lang="en-US" dirty="0" err="1">
                <a:latin typeface="Calibri Light"/>
                <a:ea typeface="Calibri Light"/>
                <a:cs typeface="Calibri Light"/>
              </a:rPr>
              <a:t>kohdistuivat</a:t>
            </a:r>
            <a:r>
              <a:rPr lang="en-US" dirty="0">
                <a:latin typeface="Calibri Light"/>
                <a:ea typeface="Calibri Light"/>
                <a:cs typeface="Calibri Light"/>
              </a:rPr>
              <a:t> </a:t>
            </a:r>
            <a:r>
              <a:rPr lang="en-US" dirty="0" err="1">
                <a:latin typeface="Calibri Light"/>
                <a:ea typeface="Calibri Light"/>
                <a:cs typeface="Calibri Light"/>
              </a:rPr>
              <a:t>tarkoituksenmukaisesti</a:t>
            </a:r>
            <a:r>
              <a:rPr lang="en-US" dirty="0">
                <a:latin typeface="Calibri Light"/>
                <a:ea typeface="Calibri Light"/>
                <a:cs typeface="Calibri Light"/>
              </a:rPr>
              <a:t> </a:t>
            </a:r>
            <a:r>
              <a:rPr lang="en-US" dirty="0" err="1">
                <a:latin typeface="Calibri Light"/>
                <a:ea typeface="Calibri Light"/>
                <a:cs typeface="Calibri Light"/>
              </a:rPr>
              <a:t>lääkkeenmääräämishoitajien</a:t>
            </a:r>
            <a:r>
              <a:rPr lang="en-US" dirty="0">
                <a:latin typeface="Calibri Light"/>
                <a:ea typeface="Calibri Light"/>
                <a:cs typeface="Calibri Light"/>
              </a:rPr>
              <a:t> </a:t>
            </a:r>
            <a:r>
              <a:rPr lang="en-US" dirty="0" err="1">
                <a:latin typeface="Calibri Light"/>
                <a:ea typeface="Calibri Light"/>
                <a:cs typeface="Calibri Light"/>
              </a:rPr>
              <a:t>kiireettömille</a:t>
            </a:r>
            <a:r>
              <a:rPr lang="en-US" dirty="0">
                <a:latin typeface="Calibri Light"/>
                <a:ea typeface="Calibri Light"/>
                <a:cs typeface="Calibri Light"/>
              </a:rPr>
              <a:t> </a:t>
            </a:r>
            <a:r>
              <a:rPr lang="en-US" dirty="0" err="1">
                <a:latin typeface="Calibri Light"/>
                <a:ea typeface="Calibri Light"/>
                <a:cs typeface="Calibri Light"/>
              </a:rPr>
              <a:t>vastaanottoajoille</a:t>
            </a:r>
            <a:r>
              <a:rPr lang="en-US" dirty="0">
                <a:latin typeface="Calibri Light"/>
                <a:ea typeface="Calibri Light"/>
                <a:cs typeface="Calibri Light"/>
              </a:rPr>
              <a:t>. </a:t>
            </a:r>
            <a:r>
              <a:rPr lang="en-US" dirty="0" err="1">
                <a:latin typeface="Calibri Light"/>
                <a:ea typeface="Calibri Light"/>
                <a:cs typeface="Calibri Light"/>
              </a:rPr>
              <a:t>Potilaat</a:t>
            </a:r>
            <a:r>
              <a:rPr lang="en-US" dirty="0">
                <a:latin typeface="Calibri Light"/>
                <a:ea typeface="Calibri Light"/>
                <a:cs typeface="Calibri Light"/>
              </a:rPr>
              <a:t> </a:t>
            </a:r>
            <a:r>
              <a:rPr lang="en-US" dirty="0" err="1">
                <a:latin typeface="Calibri Light"/>
                <a:ea typeface="Calibri Light"/>
                <a:cs typeface="Calibri Light"/>
              </a:rPr>
              <a:t>ohjautuivat</a:t>
            </a:r>
            <a:r>
              <a:rPr lang="en-US" dirty="0">
                <a:latin typeface="Calibri Light"/>
                <a:ea typeface="Calibri Light"/>
                <a:cs typeface="Calibri Light"/>
              </a:rPr>
              <a:t> </a:t>
            </a:r>
            <a:r>
              <a:rPr lang="en-US" dirty="0" err="1">
                <a:latin typeface="Calibri Light"/>
                <a:ea typeface="Calibri Light"/>
                <a:cs typeface="Calibri Light"/>
              </a:rPr>
              <a:t>omatiimiin</a:t>
            </a:r>
            <a:r>
              <a:rPr lang="en-US" dirty="0">
                <a:latin typeface="Calibri Light"/>
                <a:ea typeface="Calibri Light"/>
                <a:cs typeface="Calibri Light"/>
              </a:rPr>
              <a:t> ja </a:t>
            </a:r>
            <a:r>
              <a:rPr lang="en-US" dirty="0" err="1">
                <a:latin typeface="Calibri Light"/>
                <a:ea typeface="Calibri Light"/>
                <a:cs typeface="Calibri Light"/>
              </a:rPr>
              <a:t>käyntisyyt</a:t>
            </a:r>
            <a:r>
              <a:rPr lang="en-US" dirty="0">
                <a:latin typeface="Calibri Light"/>
                <a:ea typeface="Calibri Light"/>
                <a:cs typeface="Calibri Light"/>
              </a:rPr>
              <a:t> </a:t>
            </a:r>
            <a:r>
              <a:rPr lang="en-US" dirty="0" err="1">
                <a:latin typeface="Calibri Light"/>
                <a:ea typeface="Calibri Light"/>
                <a:cs typeface="Calibri Light"/>
              </a:rPr>
              <a:t>sopivat</a:t>
            </a:r>
            <a:r>
              <a:rPr lang="en-US" dirty="0">
                <a:latin typeface="Calibri Light"/>
                <a:ea typeface="Calibri Light"/>
                <a:cs typeface="Calibri Light"/>
              </a:rPr>
              <a:t> </a:t>
            </a:r>
            <a:r>
              <a:rPr lang="en-US" dirty="0" err="1">
                <a:latin typeface="Calibri Light"/>
                <a:ea typeface="Calibri Light"/>
                <a:cs typeface="Calibri Light"/>
              </a:rPr>
              <a:t>lääkkeenmääräämishoitajan</a:t>
            </a:r>
            <a:r>
              <a:rPr lang="en-US" dirty="0">
                <a:latin typeface="Calibri Light"/>
                <a:ea typeface="Calibri Light"/>
                <a:cs typeface="Calibri Light"/>
              </a:rPr>
              <a:t> </a:t>
            </a:r>
            <a:r>
              <a:rPr lang="en-US" dirty="0" err="1">
                <a:latin typeface="Calibri Light"/>
                <a:ea typeface="Calibri Light"/>
                <a:cs typeface="Calibri Light"/>
              </a:rPr>
              <a:t>työnkuvaan</a:t>
            </a:r>
            <a:r>
              <a:rPr lang="en-US" dirty="0">
                <a:latin typeface="Calibri Light"/>
                <a:ea typeface="Calibri Light"/>
                <a:cs typeface="Calibri Light"/>
              </a:rPr>
              <a:t>.</a:t>
            </a:r>
            <a:endParaRPr lang="en-US" dirty="0">
              <a:ea typeface="Calibri Light"/>
            </a:endParaRPr>
          </a:p>
          <a:p>
            <a:r>
              <a:rPr lang="en-US" dirty="0" err="1">
                <a:latin typeface="Calibri Light"/>
                <a:ea typeface="Calibri Light"/>
                <a:cs typeface="Calibri Light"/>
              </a:rPr>
              <a:t>Ajottain</a:t>
            </a:r>
            <a:r>
              <a:rPr lang="en-US" dirty="0">
                <a:latin typeface="Calibri Light"/>
                <a:ea typeface="Calibri Light"/>
                <a:cs typeface="Calibri Light"/>
              </a:rPr>
              <a:t> </a:t>
            </a:r>
            <a:r>
              <a:rPr lang="en-US" dirty="0" err="1">
                <a:latin typeface="Calibri Light"/>
                <a:ea typeface="Calibri Light"/>
                <a:cs typeface="Calibri Light"/>
              </a:rPr>
              <a:t>odotusaika</a:t>
            </a:r>
            <a:r>
              <a:rPr lang="en-US" dirty="0">
                <a:latin typeface="Calibri Light"/>
                <a:ea typeface="Calibri Light"/>
                <a:cs typeface="Calibri Light"/>
              </a:rPr>
              <a:t> </a:t>
            </a:r>
            <a:r>
              <a:rPr lang="en-US" dirty="0" err="1">
                <a:latin typeface="Calibri Light"/>
                <a:ea typeface="Calibri Light"/>
                <a:cs typeface="Calibri Light"/>
              </a:rPr>
              <a:t>vastaanotolle</a:t>
            </a:r>
            <a:r>
              <a:rPr lang="en-US" dirty="0">
                <a:latin typeface="Calibri Light"/>
                <a:ea typeface="Calibri Light"/>
                <a:cs typeface="Calibri Light"/>
              </a:rPr>
              <a:t> </a:t>
            </a:r>
            <a:r>
              <a:rPr lang="en-US" dirty="0" err="1">
                <a:latin typeface="Calibri Light"/>
                <a:ea typeface="Calibri Light"/>
                <a:cs typeface="Calibri Light"/>
              </a:rPr>
              <a:t>oli</a:t>
            </a:r>
            <a:r>
              <a:rPr lang="en-US" dirty="0">
                <a:latin typeface="Calibri Light"/>
                <a:ea typeface="Calibri Light"/>
                <a:cs typeface="Calibri Light"/>
              </a:rPr>
              <a:t> </a:t>
            </a:r>
            <a:r>
              <a:rPr lang="en-US" dirty="0" err="1">
                <a:latin typeface="Calibri Light"/>
                <a:ea typeface="Calibri Light"/>
                <a:cs typeface="Calibri Light"/>
              </a:rPr>
              <a:t>muutaman</a:t>
            </a:r>
            <a:r>
              <a:rPr lang="en-US" dirty="0">
                <a:latin typeface="Calibri Light"/>
                <a:ea typeface="Calibri Light"/>
                <a:cs typeface="Calibri Light"/>
              </a:rPr>
              <a:t> </a:t>
            </a:r>
            <a:r>
              <a:rPr lang="en-US" dirty="0" err="1">
                <a:latin typeface="Calibri Light"/>
                <a:ea typeface="Calibri Light"/>
                <a:cs typeface="Calibri Light"/>
              </a:rPr>
              <a:t>viikon</a:t>
            </a:r>
            <a:r>
              <a:rPr lang="en-US" dirty="0">
                <a:latin typeface="Calibri Light"/>
                <a:ea typeface="Calibri Light"/>
                <a:cs typeface="Calibri Light"/>
              </a:rPr>
              <a:t>. </a:t>
            </a:r>
            <a:endParaRPr lang="en-US" dirty="0">
              <a:ea typeface="Calibri Light"/>
            </a:endParaRPr>
          </a:p>
          <a:p>
            <a:r>
              <a:rPr lang="en-US" dirty="0" err="1">
                <a:latin typeface="Calibri Light"/>
                <a:ea typeface="Calibri Light"/>
                <a:cs typeface="Calibri Light"/>
              </a:rPr>
              <a:t>Suurin</a:t>
            </a:r>
            <a:r>
              <a:rPr lang="en-US" dirty="0">
                <a:latin typeface="Calibri Light"/>
                <a:ea typeface="Calibri Light"/>
                <a:cs typeface="Calibri Light"/>
              </a:rPr>
              <a:t> </a:t>
            </a:r>
            <a:r>
              <a:rPr lang="en-US" dirty="0" err="1">
                <a:latin typeface="Calibri Light"/>
                <a:ea typeface="Calibri Light"/>
                <a:cs typeface="Calibri Light"/>
              </a:rPr>
              <a:t>osa</a:t>
            </a:r>
            <a:r>
              <a:rPr lang="en-US" dirty="0">
                <a:latin typeface="Calibri Light"/>
                <a:ea typeface="Calibri Light"/>
                <a:cs typeface="Calibri Light"/>
              </a:rPr>
              <a:t> </a:t>
            </a:r>
            <a:r>
              <a:rPr lang="en-US" dirty="0" err="1">
                <a:latin typeface="Calibri Light"/>
                <a:ea typeface="Calibri Light"/>
                <a:cs typeface="Calibri Light"/>
              </a:rPr>
              <a:t>ajoista</a:t>
            </a:r>
            <a:r>
              <a:rPr lang="en-US" dirty="0">
                <a:latin typeface="Calibri Light"/>
                <a:ea typeface="Calibri Light"/>
                <a:cs typeface="Calibri Light"/>
              </a:rPr>
              <a:t> </a:t>
            </a:r>
            <a:r>
              <a:rPr lang="en-US" dirty="0" err="1">
                <a:latin typeface="Calibri Light"/>
                <a:ea typeface="Calibri Light"/>
                <a:cs typeface="Calibri Light"/>
              </a:rPr>
              <a:t>varattiin</a:t>
            </a:r>
            <a:r>
              <a:rPr lang="en-US" dirty="0">
                <a:latin typeface="Calibri Light"/>
                <a:ea typeface="Calibri Light"/>
                <a:cs typeface="Calibri Light"/>
              </a:rPr>
              <a:t> </a:t>
            </a:r>
            <a:r>
              <a:rPr lang="en-US" dirty="0" err="1">
                <a:latin typeface="Calibri Light"/>
                <a:ea typeface="Calibri Light"/>
                <a:cs typeface="Calibri Light"/>
              </a:rPr>
              <a:t>hoidon</a:t>
            </a:r>
            <a:r>
              <a:rPr lang="en-US" dirty="0">
                <a:latin typeface="Calibri Light"/>
                <a:ea typeface="Calibri Light"/>
                <a:cs typeface="Calibri Light"/>
              </a:rPr>
              <a:t> </a:t>
            </a:r>
            <a:r>
              <a:rPr lang="en-US" dirty="0" err="1">
                <a:latin typeface="Calibri Light"/>
                <a:ea typeface="Calibri Light"/>
                <a:cs typeface="Calibri Light"/>
              </a:rPr>
              <a:t>tarpeen</a:t>
            </a:r>
            <a:r>
              <a:rPr lang="en-US" dirty="0">
                <a:latin typeface="Calibri Light"/>
                <a:ea typeface="Calibri Light"/>
                <a:cs typeface="Calibri Light"/>
              </a:rPr>
              <a:t> </a:t>
            </a:r>
            <a:r>
              <a:rPr lang="en-US" dirty="0" err="1">
                <a:latin typeface="Calibri Light"/>
                <a:ea typeface="Calibri Light"/>
                <a:cs typeface="Calibri Light"/>
              </a:rPr>
              <a:t>arvioinnin</a:t>
            </a:r>
            <a:r>
              <a:rPr lang="en-US" dirty="0">
                <a:latin typeface="Calibri Light"/>
                <a:ea typeface="Calibri Light"/>
                <a:cs typeface="Calibri Light"/>
              </a:rPr>
              <a:t> </a:t>
            </a:r>
            <a:r>
              <a:rPr lang="en-US" dirty="0" err="1">
                <a:latin typeface="Calibri Light"/>
                <a:ea typeface="Calibri Light"/>
                <a:cs typeface="Calibri Light"/>
              </a:rPr>
              <a:t>kautta</a:t>
            </a:r>
            <a:r>
              <a:rPr lang="en-US" dirty="0">
                <a:latin typeface="Calibri Light"/>
                <a:ea typeface="Calibri Light"/>
                <a:cs typeface="Calibri Light"/>
              </a:rPr>
              <a:t> </a:t>
            </a:r>
            <a:r>
              <a:rPr lang="en-US" dirty="0" err="1">
                <a:latin typeface="Calibri Light"/>
                <a:ea typeface="Calibri Light"/>
                <a:cs typeface="Calibri Light"/>
              </a:rPr>
              <a:t>puhelimitse</a:t>
            </a:r>
            <a:r>
              <a:rPr lang="en-US" dirty="0">
                <a:latin typeface="Calibri Light"/>
                <a:ea typeface="Calibri Light"/>
                <a:cs typeface="Calibri Light"/>
              </a:rPr>
              <a:t>, </a:t>
            </a:r>
            <a:r>
              <a:rPr lang="en-US" dirty="0" err="1">
                <a:latin typeface="Calibri Light"/>
                <a:ea typeface="Calibri Light"/>
                <a:cs typeface="Calibri Light"/>
              </a:rPr>
              <a:t>sähköisesti</a:t>
            </a:r>
            <a:r>
              <a:rPr lang="en-US" dirty="0">
                <a:latin typeface="Calibri Light"/>
                <a:ea typeface="Calibri Light"/>
                <a:cs typeface="Calibri Light"/>
              </a:rPr>
              <a:t> tai </a:t>
            </a:r>
            <a:r>
              <a:rPr lang="en-US" dirty="0" err="1">
                <a:latin typeface="Calibri Light"/>
                <a:ea typeface="Calibri Light"/>
                <a:cs typeface="Calibri Light"/>
              </a:rPr>
              <a:t>paikan</a:t>
            </a:r>
            <a:r>
              <a:rPr lang="en-US" dirty="0">
                <a:latin typeface="Calibri Light"/>
                <a:ea typeface="Calibri Light"/>
                <a:cs typeface="Calibri Light"/>
              </a:rPr>
              <a:t> </a:t>
            </a:r>
            <a:r>
              <a:rPr lang="en-US" dirty="0" err="1">
                <a:latin typeface="Calibri Light"/>
                <a:ea typeface="Calibri Light"/>
                <a:cs typeface="Calibri Light"/>
              </a:rPr>
              <a:t>päällä</a:t>
            </a:r>
            <a:r>
              <a:rPr lang="en-US" dirty="0">
                <a:latin typeface="Calibri Light"/>
                <a:ea typeface="Calibri Light"/>
                <a:cs typeface="Calibri Light"/>
              </a:rPr>
              <a:t>. </a:t>
            </a:r>
            <a:r>
              <a:rPr lang="en-US" dirty="0" err="1">
                <a:latin typeface="Calibri Light"/>
                <a:ea typeface="Calibri Light"/>
                <a:cs typeface="Calibri Light"/>
              </a:rPr>
              <a:t>Loput</a:t>
            </a:r>
            <a:r>
              <a:rPr lang="en-US" dirty="0">
                <a:latin typeface="Calibri Light"/>
                <a:ea typeface="Calibri Light"/>
                <a:cs typeface="Calibri Light"/>
              </a:rPr>
              <a:t> </a:t>
            </a:r>
            <a:r>
              <a:rPr lang="en-US" dirty="0" err="1">
                <a:latin typeface="Calibri Light"/>
                <a:ea typeface="Calibri Light"/>
                <a:cs typeface="Calibri Light"/>
              </a:rPr>
              <a:t>ajoista</a:t>
            </a:r>
            <a:r>
              <a:rPr lang="en-US" dirty="0">
                <a:latin typeface="Calibri Light"/>
                <a:ea typeface="Calibri Light"/>
                <a:cs typeface="Calibri Light"/>
              </a:rPr>
              <a:t> </a:t>
            </a:r>
            <a:r>
              <a:rPr lang="en-US" dirty="0" err="1">
                <a:latin typeface="Calibri Light"/>
                <a:ea typeface="Calibri Light"/>
                <a:cs typeface="Calibri Light"/>
              </a:rPr>
              <a:t>varattiin</a:t>
            </a:r>
            <a:r>
              <a:rPr lang="en-US" dirty="0">
                <a:latin typeface="Calibri Light"/>
                <a:ea typeface="Calibri Light"/>
                <a:cs typeface="Calibri Light"/>
              </a:rPr>
              <a:t> </a:t>
            </a:r>
            <a:r>
              <a:rPr lang="en-US" dirty="0" err="1">
                <a:latin typeface="Calibri Light"/>
                <a:ea typeface="Calibri Light"/>
                <a:cs typeface="Calibri Light"/>
              </a:rPr>
              <a:t>lääkärin</a:t>
            </a:r>
            <a:r>
              <a:rPr lang="en-US" dirty="0">
                <a:latin typeface="Calibri Light"/>
                <a:ea typeface="Calibri Light"/>
                <a:cs typeface="Calibri Light"/>
              </a:rPr>
              <a:t> </a:t>
            </a:r>
            <a:r>
              <a:rPr lang="en-US" dirty="0" err="1">
                <a:latin typeface="Calibri Light"/>
                <a:ea typeface="Calibri Light"/>
                <a:cs typeface="Calibri Light"/>
              </a:rPr>
              <a:t>suosituksesta</a:t>
            </a:r>
            <a:r>
              <a:rPr lang="en-US" dirty="0">
                <a:latin typeface="Calibri Light"/>
                <a:ea typeface="Calibri Light"/>
                <a:cs typeface="Calibri Light"/>
              </a:rPr>
              <a:t>.</a:t>
            </a:r>
          </a:p>
          <a:p>
            <a:r>
              <a:rPr lang="en-US" dirty="0" err="1">
                <a:latin typeface="Calibri Light"/>
                <a:ea typeface="Calibri Light"/>
                <a:cs typeface="Calibri Light"/>
              </a:rPr>
              <a:t>Kiirevastaanottoaikoja</a:t>
            </a:r>
            <a:r>
              <a:rPr lang="en-US" dirty="0">
                <a:latin typeface="Calibri Light"/>
                <a:ea typeface="Calibri Light"/>
                <a:cs typeface="Calibri Light"/>
              </a:rPr>
              <a:t> </a:t>
            </a:r>
            <a:r>
              <a:rPr lang="en-US" dirty="0" err="1">
                <a:latin typeface="Calibri Light"/>
                <a:ea typeface="Calibri Light"/>
                <a:cs typeface="Calibri Light"/>
              </a:rPr>
              <a:t>varattiin</a:t>
            </a:r>
            <a:r>
              <a:rPr lang="en-US" dirty="0">
                <a:latin typeface="Calibri Light"/>
                <a:ea typeface="Calibri Light"/>
                <a:cs typeface="Calibri Light"/>
              </a:rPr>
              <a:t> </a:t>
            </a:r>
            <a:r>
              <a:rPr lang="en-US" dirty="0" err="1">
                <a:latin typeface="Calibri Light"/>
                <a:ea typeface="Calibri Light"/>
                <a:cs typeface="Calibri Light"/>
              </a:rPr>
              <a:t>jonkin</a:t>
            </a:r>
            <a:r>
              <a:rPr lang="en-US" dirty="0">
                <a:latin typeface="Calibri Light"/>
                <a:ea typeface="Calibri Light"/>
                <a:cs typeface="Calibri Light"/>
              </a:rPr>
              <a:t> </a:t>
            </a:r>
            <a:r>
              <a:rPr lang="en-US" dirty="0" err="1">
                <a:latin typeface="Calibri Light"/>
                <a:ea typeface="Calibri Light"/>
                <a:cs typeface="Calibri Light"/>
              </a:rPr>
              <a:t>verran</a:t>
            </a:r>
            <a:r>
              <a:rPr lang="en-US" dirty="0">
                <a:latin typeface="Calibri Light"/>
                <a:ea typeface="Calibri Light"/>
                <a:cs typeface="Calibri Light"/>
              </a:rPr>
              <a:t> </a:t>
            </a:r>
            <a:r>
              <a:rPr lang="en-US" dirty="0" err="1">
                <a:latin typeface="Calibri Light"/>
                <a:ea typeface="Calibri Light"/>
                <a:cs typeface="Calibri Light"/>
              </a:rPr>
              <a:t>myös</a:t>
            </a:r>
            <a:r>
              <a:rPr lang="en-US" dirty="0">
                <a:latin typeface="Calibri Light"/>
                <a:ea typeface="Calibri Light"/>
                <a:cs typeface="Calibri Light"/>
              </a:rPr>
              <a:t> </a:t>
            </a:r>
            <a:r>
              <a:rPr lang="en-US" dirty="0" err="1">
                <a:latin typeface="Calibri Light"/>
                <a:ea typeface="Calibri Light"/>
                <a:cs typeface="Calibri Light"/>
              </a:rPr>
              <a:t>ohi</a:t>
            </a:r>
            <a:r>
              <a:rPr lang="en-US" dirty="0">
                <a:latin typeface="Calibri Light"/>
                <a:ea typeface="Calibri Light"/>
                <a:cs typeface="Calibri Light"/>
              </a:rPr>
              <a:t> </a:t>
            </a:r>
            <a:r>
              <a:rPr lang="en-US" dirty="0" err="1">
                <a:latin typeface="Calibri Light"/>
                <a:ea typeface="Calibri Light"/>
                <a:cs typeface="Calibri Light"/>
              </a:rPr>
              <a:t>ajanvarausohjeen</a:t>
            </a:r>
            <a:r>
              <a:rPr lang="en-US" dirty="0">
                <a:latin typeface="Calibri Light"/>
                <a:ea typeface="Calibri Light"/>
                <a:cs typeface="Calibri Light"/>
              </a:rPr>
              <a:t>, </a:t>
            </a:r>
            <a:r>
              <a:rPr lang="en-US" dirty="0" err="1">
                <a:latin typeface="Calibri Light"/>
                <a:ea typeface="Calibri Light"/>
                <a:cs typeface="Calibri Light"/>
              </a:rPr>
              <a:t>mutta</a:t>
            </a:r>
            <a:r>
              <a:rPr lang="en-US" dirty="0">
                <a:latin typeface="Calibri Light"/>
                <a:ea typeface="Calibri Light"/>
                <a:cs typeface="Calibri Light"/>
              </a:rPr>
              <a:t> </a:t>
            </a:r>
            <a:r>
              <a:rPr lang="en-US" dirty="0" err="1">
                <a:latin typeface="Calibri Light"/>
                <a:ea typeface="Calibri Light"/>
                <a:cs typeface="Calibri Light"/>
              </a:rPr>
              <a:t>kiirevastaanottojen</a:t>
            </a:r>
            <a:r>
              <a:rPr lang="en-US" dirty="0">
                <a:latin typeface="Calibri Light"/>
                <a:ea typeface="Calibri Light"/>
                <a:cs typeface="Calibri Light"/>
              </a:rPr>
              <a:t> </a:t>
            </a:r>
            <a:r>
              <a:rPr lang="en-US" dirty="0" err="1">
                <a:latin typeface="Calibri Light"/>
                <a:ea typeface="Calibri Light"/>
                <a:cs typeface="Calibri Light"/>
              </a:rPr>
              <a:t>avulla</a:t>
            </a:r>
            <a:r>
              <a:rPr lang="en-US" dirty="0">
                <a:latin typeface="Calibri Light"/>
                <a:ea typeface="Calibri Light"/>
                <a:cs typeface="Calibri Light"/>
              </a:rPr>
              <a:t> </a:t>
            </a:r>
            <a:r>
              <a:rPr lang="en-US" dirty="0" err="1">
                <a:latin typeface="Calibri Light"/>
                <a:ea typeface="Calibri Light"/>
                <a:cs typeface="Calibri Light"/>
              </a:rPr>
              <a:t>potilasvirtaa</a:t>
            </a:r>
            <a:r>
              <a:rPr lang="en-US" dirty="0">
                <a:latin typeface="Calibri Light"/>
                <a:ea typeface="Calibri Light"/>
                <a:cs typeface="Calibri Light"/>
              </a:rPr>
              <a:t> </a:t>
            </a:r>
            <a:r>
              <a:rPr lang="en-US" dirty="0" err="1">
                <a:latin typeface="Calibri Light"/>
                <a:ea typeface="Calibri Light"/>
                <a:cs typeface="Calibri Light"/>
              </a:rPr>
              <a:t>saatiin</a:t>
            </a:r>
            <a:r>
              <a:rPr lang="en-US" dirty="0">
                <a:latin typeface="Calibri Light"/>
                <a:ea typeface="Calibri Light"/>
                <a:cs typeface="Calibri Light"/>
              </a:rPr>
              <a:t> </a:t>
            </a:r>
            <a:r>
              <a:rPr lang="en-US" dirty="0" err="1">
                <a:latin typeface="Calibri Light"/>
                <a:ea typeface="Calibri Light"/>
                <a:cs typeface="Calibri Light"/>
              </a:rPr>
              <a:t>hallittua</a:t>
            </a:r>
            <a:r>
              <a:rPr lang="en-US" dirty="0">
                <a:latin typeface="Calibri Light"/>
                <a:ea typeface="Calibri Light"/>
                <a:cs typeface="Calibri Light"/>
              </a:rPr>
              <a:t>.  </a:t>
            </a:r>
          </a:p>
        </p:txBody>
      </p:sp>
      <p:sp>
        <p:nvSpPr>
          <p:cNvPr id="5" name="Päivämäärän paikkamerkki 4" hidden="1">
            <a:extLst>
              <a:ext uri="{FF2B5EF4-FFF2-40B4-BE49-F238E27FC236}">
                <a16:creationId xmlns:a16="http://schemas.microsoft.com/office/drawing/2014/main" id="{E55599AC-A821-09F3-2CBA-B3DD2F8F02AE}"/>
              </a:ext>
            </a:extLst>
          </p:cNvPr>
          <p:cNvSpPr>
            <a:spLocks noGrp="1"/>
          </p:cNvSpPr>
          <p:nvPr>
            <p:ph type="dt" sz="half" idx="10"/>
          </p:nvPr>
        </p:nvSpPr>
        <p:spPr/>
        <p:txBody>
          <a:bodyPr/>
          <a:lstStyle/>
          <a:p>
            <a:pPr>
              <a:spcAft>
                <a:spcPts val="600"/>
              </a:spcAft>
            </a:pPr>
            <a:fld id="{0A6203D8-16EE-4B98-A4DE-3EE0B8356128}" type="datetime1">
              <a:rPr lang="fi-FI" smtClean="0"/>
              <a:pPr>
                <a:spcAft>
                  <a:spcPts val="600"/>
                </a:spcAft>
              </a:pPr>
              <a:t>11.12.2025</a:t>
            </a:fld>
            <a:endParaRPr lang="fi-FI"/>
          </a:p>
        </p:txBody>
      </p:sp>
      <p:sp>
        <p:nvSpPr>
          <p:cNvPr id="6" name="Dian numeron paikkamerkki 5" hidden="1">
            <a:extLst>
              <a:ext uri="{FF2B5EF4-FFF2-40B4-BE49-F238E27FC236}">
                <a16:creationId xmlns:a16="http://schemas.microsoft.com/office/drawing/2014/main" id="{D1BCA318-5CBA-CE13-89C7-0ACD24707616}"/>
              </a:ext>
            </a:extLst>
          </p:cNvPr>
          <p:cNvSpPr>
            <a:spLocks noGrp="1"/>
          </p:cNvSpPr>
          <p:nvPr>
            <p:ph type="sldNum" sz="quarter" idx="12"/>
          </p:nvPr>
        </p:nvSpPr>
        <p:spPr/>
        <p:txBody>
          <a:bodyPr/>
          <a:lstStyle/>
          <a:p>
            <a:pPr>
              <a:spcAft>
                <a:spcPts val="600"/>
              </a:spcAft>
            </a:pPr>
            <a:fld id="{6FF9B090-397C-D745-B26D-388A8603260D}" type="slidenum">
              <a:rPr lang="fi-FI" smtClean="0"/>
              <a:pPr>
                <a:spcAft>
                  <a:spcPts val="600"/>
                </a:spcAft>
              </a:pPr>
              <a:t>6</a:t>
            </a:fld>
            <a:endParaRPr lang="fi-FI"/>
          </a:p>
        </p:txBody>
      </p:sp>
    </p:spTree>
    <p:extLst>
      <p:ext uri="{BB962C8B-B14F-4D97-AF65-F5344CB8AC3E}">
        <p14:creationId xmlns:p14="http://schemas.microsoft.com/office/powerpoint/2010/main" val="3778925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3A2200B3-42E6-703A-5924-9835D9CEC5C1}"/>
              </a:ext>
            </a:extLst>
          </p:cNvPr>
          <p:cNvSpPr>
            <a:spLocks noGrp="1"/>
          </p:cNvSpPr>
          <p:nvPr>
            <p:ph idx="1"/>
          </p:nvPr>
        </p:nvSpPr>
        <p:spPr>
          <a:xfrm>
            <a:off x="549965" y="981308"/>
            <a:ext cx="10260000" cy="5015732"/>
          </a:xfrm>
        </p:spPr>
        <p:txBody>
          <a:bodyPr vert="horz" lIns="91440" tIns="45720" rIns="91440" bIns="45720" rtlCol="0" anchor="t">
            <a:normAutofit/>
          </a:bodyPr>
          <a:lstStyle/>
          <a:p>
            <a:r>
              <a:rPr lang="en-US" dirty="0" err="1">
                <a:latin typeface="Calibri Light"/>
                <a:ea typeface="Calibri Light"/>
                <a:cs typeface="Calibri Light"/>
              </a:rPr>
              <a:t>Pitkäaikaispotilaiden</a:t>
            </a:r>
            <a:r>
              <a:rPr lang="en-US" dirty="0">
                <a:latin typeface="Calibri Light"/>
                <a:ea typeface="Calibri Light"/>
                <a:cs typeface="Calibri Light"/>
              </a:rPr>
              <a:t> </a:t>
            </a:r>
            <a:r>
              <a:rPr lang="en-US" dirty="0" err="1">
                <a:latin typeface="Calibri Light"/>
                <a:ea typeface="Calibri Light"/>
                <a:cs typeface="Calibri Light"/>
              </a:rPr>
              <a:t>vastaanotot</a:t>
            </a:r>
            <a:r>
              <a:rPr lang="en-US" dirty="0">
                <a:latin typeface="Calibri Light"/>
                <a:ea typeface="Calibri Light"/>
                <a:cs typeface="Calibri Light"/>
              </a:rPr>
              <a:t> </a:t>
            </a:r>
            <a:r>
              <a:rPr lang="en-US" dirty="0" err="1">
                <a:latin typeface="Calibri Light"/>
                <a:ea typeface="Calibri Light"/>
                <a:cs typeface="Calibri Light"/>
              </a:rPr>
              <a:t>toteutettiin</a:t>
            </a:r>
            <a:r>
              <a:rPr lang="en-US" dirty="0">
                <a:latin typeface="Calibri Light"/>
                <a:ea typeface="Calibri Light"/>
                <a:cs typeface="Calibri Light"/>
              </a:rPr>
              <a:t> </a:t>
            </a:r>
            <a:r>
              <a:rPr lang="en-US" dirty="0" err="1">
                <a:latin typeface="Calibri Light"/>
                <a:ea typeface="Calibri Light"/>
                <a:cs typeface="Calibri Light"/>
              </a:rPr>
              <a:t>omatiimissä</a:t>
            </a:r>
            <a:r>
              <a:rPr lang="en-US" dirty="0">
                <a:latin typeface="Calibri Light"/>
                <a:ea typeface="Calibri Light"/>
                <a:cs typeface="Calibri Light"/>
              </a:rPr>
              <a:t>. </a:t>
            </a:r>
            <a:r>
              <a:rPr lang="en-US" dirty="0" err="1">
                <a:latin typeface="Calibri Light"/>
                <a:ea typeface="Calibri Light"/>
                <a:cs typeface="Calibri Light"/>
              </a:rPr>
              <a:t>Potilaan</a:t>
            </a:r>
            <a:r>
              <a:rPr lang="en-US" dirty="0">
                <a:latin typeface="Calibri Light"/>
                <a:ea typeface="Calibri Light"/>
                <a:cs typeface="Calibri Light"/>
              </a:rPr>
              <a:t> </a:t>
            </a:r>
            <a:r>
              <a:rPr lang="en-US" dirty="0" err="1">
                <a:latin typeface="Calibri Light"/>
                <a:ea typeface="Calibri Light"/>
                <a:cs typeface="Calibri Light"/>
              </a:rPr>
              <a:t>hoitosuunnitelma</a:t>
            </a:r>
            <a:r>
              <a:rPr lang="en-US" dirty="0">
                <a:latin typeface="Calibri Light"/>
                <a:ea typeface="Calibri Light"/>
                <a:cs typeface="Calibri Light"/>
              </a:rPr>
              <a:t> </a:t>
            </a:r>
            <a:r>
              <a:rPr lang="en-US" dirty="0" err="1">
                <a:latin typeface="Calibri Light"/>
                <a:ea typeface="Calibri Light"/>
                <a:cs typeface="Calibri Light"/>
              </a:rPr>
              <a:t>laadittiin</a:t>
            </a:r>
            <a:r>
              <a:rPr lang="en-US" dirty="0">
                <a:latin typeface="Calibri Light"/>
                <a:ea typeface="Calibri Light"/>
                <a:cs typeface="Calibri Light"/>
              </a:rPr>
              <a:t> </a:t>
            </a:r>
            <a:r>
              <a:rPr lang="en-US" dirty="0" err="1">
                <a:latin typeface="Calibri Light"/>
                <a:ea typeface="Calibri Light"/>
                <a:cs typeface="Calibri Light"/>
              </a:rPr>
              <a:t>potilaan</a:t>
            </a:r>
            <a:r>
              <a:rPr lang="en-US" dirty="0">
                <a:latin typeface="Calibri Light"/>
                <a:ea typeface="Calibri Light"/>
                <a:cs typeface="Calibri Light"/>
              </a:rPr>
              <a:t>, </a:t>
            </a:r>
            <a:r>
              <a:rPr lang="en-US" dirty="0" err="1">
                <a:latin typeface="Calibri Light"/>
                <a:ea typeface="Calibri Light"/>
                <a:cs typeface="Calibri Light"/>
              </a:rPr>
              <a:t>omalääkärin</a:t>
            </a:r>
            <a:r>
              <a:rPr lang="en-US" dirty="0">
                <a:latin typeface="Calibri Light"/>
                <a:ea typeface="Calibri Light"/>
                <a:cs typeface="Calibri Light"/>
              </a:rPr>
              <a:t> ja </a:t>
            </a:r>
            <a:r>
              <a:rPr lang="en-US" dirty="0" err="1">
                <a:latin typeface="Calibri Light"/>
                <a:ea typeface="Calibri Light"/>
                <a:cs typeface="Calibri Light"/>
              </a:rPr>
              <a:t>lääkkeenmmääräämishoitajan</a:t>
            </a:r>
            <a:r>
              <a:rPr lang="en-US" dirty="0">
                <a:latin typeface="Calibri Light"/>
                <a:ea typeface="Calibri Light"/>
                <a:cs typeface="Calibri Light"/>
              </a:rPr>
              <a:t> </a:t>
            </a:r>
            <a:r>
              <a:rPr lang="en-US" dirty="0" err="1">
                <a:latin typeface="Calibri Light"/>
                <a:ea typeface="Calibri Light"/>
                <a:cs typeface="Calibri Light"/>
              </a:rPr>
              <a:t>yhteistyössä</a:t>
            </a:r>
            <a:r>
              <a:rPr lang="en-US" dirty="0">
                <a:latin typeface="Calibri Light"/>
                <a:ea typeface="Calibri Light"/>
                <a:cs typeface="Calibri Light"/>
              </a:rPr>
              <a:t>. </a:t>
            </a:r>
            <a:r>
              <a:rPr lang="en-US" dirty="0" err="1">
                <a:latin typeface="Calibri Light"/>
                <a:ea typeface="Calibri Light"/>
                <a:cs typeface="Calibri Light"/>
              </a:rPr>
              <a:t>Tämä</a:t>
            </a:r>
            <a:r>
              <a:rPr lang="en-US" dirty="0">
                <a:latin typeface="Calibri Light"/>
                <a:ea typeface="Calibri Light"/>
                <a:cs typeface="Calibri Light"/>
              </a:rPr>
              <a:t> </a:t>
            </a:r>
            <a:r>
              <a:rPr lang="en-US" dirty="0" err="1">
                <a:latin typeface="Calibri Light"/>
                <a:ea typeface="Calibri Light"/>
                <a:cs typeface="Calibri Light"/>
              </a:rPr>
              <a:t>sujuvoitti</a:t>
            </a:r>
            <a:r>
              <a:rPr lang="en-US" dirty="0">
                <a:latin typeface="Calibri Light"/>
                <a:ea typeface="Calibri Light"/>
                <a:cs typeface="Calibri Light"/>
              </a:rPr>
              <a:t> </a:t>
            </a:r>
            <a:r>
              <a:rPr lang="en-US" dirty="0" err="1">
                <a:latin typeface="Calibri Light"/>
                <a:ea typeface="Calibri Light"/>
                <a:cs typeface="Calibri Light"/>
              </a:rPr>
              <a:t>konsultaatiota</a:t>
            </a:r>
            <a:r>
              <a:rPr lang="en-US" dirty="0">
                <a:latin typeface="Calibri Light"/>
                <a:ea typeface="Calibri Light"/>
                <a:cs typeface="Calibri Light"/>
              </a:rPr>
              <a:t> ja </a:t>
            </a:r>
            <a:r>
              <a:rPr lang="en-US" dirty="0" err="1">
                <a:latin typeface="Calibri Light"/>
                <a:ea typeface="Calibri Light"/>
                <a:cs typeface="Calibri Light"/>
              </a:rPr>
              <a:t>paransi</a:t>
            </a:r>
            <a:r>
              <a:rPr lang="en-US" dirty="0">
                <a:latin typeface="Calibri Light"/>
                <a:ea typeface="Calibri Light"/>
                <a:cs typeface="Calibri Light"/>
              </a:rPr>
              <a:t> </a:t>
            </a:r>
            <a:r>
              <a:rPr lang="en-US" dirty="0" err="1">
                <a:latin typeface="Calibri Light"/>
                <a:ea typeface="Calibri Light"/>
                <a:cs typeface="Calibri Light"/>
              </a:rPr>
              <a:t>hoidon</a:t>
            </a:r>
            <a:r>
              <a:rPr lang="en-US" dirty="0">
                <a:latin typeface="Calibri Light"/>
                <a:ea typeface="Calibri Light"/>
                <a:cs typeface="Calibri Light"/>
              </a:rPr>
              <a:t> </a:t>
            </a:r>
            <a:r>
              <a:rPr lang="en-US" dirty="0" err="1">
                <a:latin typeface="Calibri Light"/>
                <a:ea typeface="Calibri Light"/>
                <a:cs typeface="Calibri Light"/>
              </a:rPr>
              <a:t>jatkuvuutta</a:t>
            </a:r>
            <a:r>
              <a:rPr lang="en-US" dirty="0">
                <a:latin typeface="Calibri Light"/>
                <a:ea typeface="Calibri Light"/>
                <a:cs typeface="Calibri Light"/>
              </a:rPr>
              <a:t>.</a:t>
            </a:r>
            <a:endParaRPr lang="en-US" dirty="0">
              <a:ea typeface="Calibri Light"/>
            </a:endParaRPr>
          </a:p>
          <a:p>
            <a:r>
              <a:rPr lang="en-US" dirty="0" err="1">
                <a:latin typeface="Calibri Light"/>
                <a:ea typeface="Calibri Light"/>
                <a:cs typeface="Calibri Light"/>
              </a:rPr>
              <a:t>Lääkeohjausta</a:t>
            </a:r>
            <a:r>
              <a:rPr lang="en-US" dirty="0">
                <a:latin typeface="Calibri Light"/>
                <a:ea typeface="Calibri Light"/>
                <a:cs typeface="Calibri Light"/>
              </a:rPr>
              <a:t> </a:t>
            </a:r>
            <a:r>
              <a:rPr lang="en-US" dirty="0" err="1">
                <a:latin typeface="Calibri Light"/>
                <a:ea typeface="Calibri Light"/>
                <a:cs typeface="Calibri Light"/>
              </a:rPr>
              <a:t>sekä</a:t>
            </a:r>
            <a:r>
              <a:rPr lang="en-US" dirty="0">
                <a:latin typeface="Calibri Light"/>
                <a:ea typeface="Calibri Light"/>
                <a:cs typeface="Calibri Light"/>
              </a:rPr>
              <a:t> </a:t>
            </a:r>
            <a:r>
              <a:rPr lang="en-US" dirty="0" err="1">
                <a:latin typeface="Calibri Light"/>
                <a:ea typeface="Calibri Light"/>
                <a:cs typeface="Calibri Light"/>
              </a:rPr>
              <a:t>terveysneuvontaa</a:t>
            </a:r>
            <a:r>
              <a:rPr lang="en-US" dirty="0">
                <a:latin typeface="Calibri Light"/>
                <a:ea typeface="Calibri Light"/>
                <a:cs typeface="Calibri Light"/>
              </a:rPr>
              <a:t> </a:t>
            </a:r>
            <a:r>
              <a:rPr lang="en-US" dirty="0" err="1">
                <a:latin typeface="Calibri Light"/>
                <a:ea typeface="Calibri Light"/>
                <a:cs typeface="Calibri Light"/>
              </a:rPr>
              <a:t>toteutettiin</a:t>
            </a:r>
            <a:r>
              <a:rPr lang="en-US" dirty="0">
                <a:latin typeface="Calibri Light"/>
                <a:ea typeface="Calibri Light"/>
                <a:cs typeface="Calibri Light"/>
              </a:rPr>
              <a:t> </a:t>
            </a:r>
            <a:r>
              <a:rPr lang="en-US" dirty="0" err="1">
                <a:latin typeface="Calibri Light"/>
                <a:ea typeface="Calibri Light"/>
                <a:cs typeface="Calibri Light"/>
              </a:rPr>
              <a:t>hoitajavastaanotolla</a:t>
            </a:r>
            <a:r>
              <a:rPr lang="en-US" dirty="0">
                <a:latin typeface="Calibri Light"/>
                <a:ea typeface="Calibri Light"/>
                <a:cs typeface="Calibri Light"/>
              </a:rPr>
              <a:t> </a:t>
            </a:r>
            <a:r>
              <a:rPr lang="en-US" dirty="0" err="1">
                <a:latin typeface="Calibri Light"/>
                <a:ea typeface="Calibri Light"/>
                <a:cs typeface="Calibri Light"/>
              </a:rPr>
              <a:t>kattavasti</a:t>
            </a:r>
            <a:r>
              <a:rPr lang="en-US" dirty="0">
                <a:latin typeface="Calibri Light"/>
                <a:ea typeface="Calibri Light"/>
                <a:cs typeface="Calibri Light"/>
              </a:rPr>
              <a:t>. </a:t>
            </a:r>
            <a:r>
              <a:rPr lang="en-US" dirty="0" err="1">
                <a:latin typeface="Calibri Light"/>
                <a:ea typeface="Calibri Light"/>
                <a:cs typeface="Calibri Light"/>
              </a:rPr>
              <a:t>Jatkossa</a:t>
            </a:r>
            <a:r>
              <a:rPr lang="en-US" dirty="0">
                <a:latin typeface="Calibri Light"/>
                <a:ea typeface="Calibri Light"/>
                <a:cs typeface="Calibri Light"/>
              </a:rPr>
              <a:t> </a:t>
            </a:r>
            <a:r>
              <a:rPr lang="en-US" dirty="0" err="1">
                <a:latin typeface="Calibri Light"/>
                <a:ea typeface="Calibri Light"/>
                <a:cs typeface="Calibri Light"/>
              </a:rPr>
              <a:t>avovastaanottojen</a:t>
            </a:r>
            <a:r>
              <a:rPr lang="en-US" dirty="0">
                <a:latin typeface="Calibri Light"/>
                <a:ea typeface="Calibri Light"/>
                <a:cs typeface="Calibri Light"/>
              </a:rPr>
              <a:t> </a:t>
            </a:r>
            <a:r>
              <a:rPr lang="en-US" dirty="0" err="1">
                <a:latin typeface="Calibri Light"/>
                <a:ea typeface="Calibri Light"/>
                <a:cs typeface="Calibri Light"/>
              </a:rPr>
              <a:t>hyvinvoinnin</a:t>
            </a:r>
            <a:r>
              <a:rPr lang="en-US" dirty="0">
                <a:latin typeface="Calibri Light"/>
                <a:ea typeface="Calibri Light"/>
                <a:cs typeface="Calibri Light"/>
              </a:rPr>
              <a:t> ja </a:t>
            </a:r>
            <a:r>
              <a:rPr lang="en-US" dirty="0" err="1">
                <a:latin typeface="Calibri Light"/>
                <a:ea typeface="Calibri Light"/>
                <a:cs typeface="Calibri Light"/>
              </a:rPr>
              <a:t>terveyden</a:t>
            </a:r>
            <a:r>
              <a:rPr lang="en-US" dirty="0">
                <a:latin typeface="Calibri Light"/>
                <a:ea typeface="Calibri Light"/>
                <a:cs typeface="Calibri Light"/>
              </a:rPr>
              <a:t> </a:t>
            </a:r>
            <a:r>
              <a:rPr lang="en-US" dirty="0" err="1">
                <a:latin typeface="Calibri Light"/>
                <a:ea typeface="Calibri Light"/>
                <a:cs typeface="Calibri Light"/>
              </a:rPr>
              <a:t>edistämisen</a:t>
            </a:r>
            <a:r>
              <a:rPr lang="en-US" dirty="0">
                <a:latin typeface="Calibri Light"/>
                <a:ea typeface="Calibri Light"/>
                <a:cs typeface="Calibri Light"/>
              </a:rPr>
              <a:t> </a:t>
            </a:r>
            <a:r>
              <a:rPr lang="en-US" dirty="0" err="1">
                <a:latin typeface="Calibri Light"/>
                <a:ea typeface="Calibri Light"/>
                <a:cs typeface="Calibri Light"/>
              </a:rPr>
              <a:t>toimenpiteet</a:t>
            </a:r>
            <a:r>
              <a:rPr lang="en-US" dirty="0">
                <a:latin typeface="Calibri Light"/>
                <a:ea typeface="Calibri Light"/>
                <a:cs typeface="Calibri Light"/>
              </a:rPr>
              <a:t> </a:t>
            </a:r>
            <a:r>
              <a:rPr lang="en-US" dirty="0" err="1">
                <a:latin typeface="Calibri Light"/>
                <a:ea typeface="Calibri Light"/>
                <a:cs typeface="Calibri Light"/>
              </a:rPr>
              <a:t>saadaan</a:t>
            </a:r>
            <a:r>
              <a:rPr lang="en-US" dirty="0">
                <a:latin typeface="Calibri Light"/>
                <a:ea typeface="Calibri Light"/>
                <a:cs typeface="Calibri Light"/>
              </a:rPr>
              <a:t> </a:t>
            </a:r>
            <a:r>
              <a:rPr lang="en-US" dirty="0" err="1">
                <a:latin typeface="Calibri Light"/>
                <a:ea typeface="Calibri Light"/>
                <a:cs typeface="Calibri Light"/>
              </a:rPr>
              <a:t>myös</a:t>
            </a:r>
            <a:r>
              <a:rPr lang="en-US" dirty="0">
                <a:latin typeface="Calibri Light"/>
                <a:ea typeface="Calibri Light"/>
                <a:cs typeface="Calibri Light"/>
              </a:rPr>
              <a:t> </a:t>
            </a:r>
            <a:r>
              <a:rPr lang="en-US" dirty="0" err="1">
                <a:latin typeface="Calibri Light"/>
                <a:ea typeface="Calibri Light"/>
                <a:cs typeface="Calibri Light"/>
              </a:rPr>
              <a:t>tilastoitua</a:t>
            </a:r>
            <a:r>
              <a:rPr lang="en-US" dirty="0">
                <a:latin typeface="Calibri Light"/>
                <a:ea typeface="Calibri Light"/>
                <a:cs typeface="Calibri Light"/>
              </a:rPr>
              <a:t>. </a:t>
            </a:r>
            <a:endParaRPr lang="en-US" dirty="0">
              <a:ea typeface="Calibri Light"/>
            </a:endParaRPr>
          </a:p>
          <a:p>
            <a:r>
              <a:rPr lang="en-US" dirty="0" err="1">
                <a:latin typeface="Calibri Light"/>
                <a:ea typeface="Calibri Light"/>
                <a:cs typeface="Calibri Light"/>
              </a:rPr>
              <a:t>Lääkäreiltä</a:t>
            </a:r>
            <a:r>
              <a:rPr lang="en-US" dirty="0">
                <a:latin typeface="Calibri Light"/>
                <a:ea typeface="Calibri Light"/>
                <a:cs typeface="Calibri Light"/>
              </a:rPr>
              <a:t> </a:t>
            </a:r>
            <a:r>
              <a:rPr lang="en-US" dirty="0" err="1">
                <a:latin typeface="Calibri Light"/>
                <a:ea typeface="Calibri Light"/>
                <a:cs typeface="Calibri Light"/>
              </a:rPr>
              <a:t>saadun</a:t>
            </a:r>
            <a:r>
              <a:rPr lang="en-US" dirty="0">
                <a:latin typeface="Calibri Light"/>
                <a:ea typeface="Calibri Light"/>
                <a:cs typeface="Calibri Light"/>
              </a:rPr>
              <a:t> </a:t>
            </a:r>
            <a:r>
              <a:rPr lang="en-US" dirty="0" err="1">
                <a:latin typeface="Calibri Light"/>
                <a:ea typeface="Calibri Light"/>
                <a:cs typeface="Calibri Light"/>
              </a:rPr>
              <a:t>palautteen</a:t>
            </a:r>
            <a:r>
              <a:rPr lang="en-US" dirty="0">
                <a:latin typeface="Calibri Light"/>
                <a:ea typeface="Calibri Light"/>
                <a:cs typeface="Calibri Light"/>
              </a:rPr>
              <a:t> </a:t>
            </a:r>
            <a:r>
              <a:rPr lang="en-US" dirty="0" err="1">
                <a:latin typeface="Calibri Light"/>
                <a:ea typeface="Calibri Light"/>
                <a:cs typeface="Calibri Light"/>
              </a:rPr>
              <a:t>perusteella</a:t>
            </a:r>
            <a:r>
              <a:rPr lang="en-US" dirty="0">
                <a:latin typeface="Calibri Light"/>
                <a:ea typeface="Calibri Light"/>
                <a:cs typeface="Calibri Light"/>
              </a:rPr>
              <a:t> LMEP-</a:t>
            </a:r>
            <a:r>
              <a:rPr lang="en-US" dirty="0" err="1">
                <a:latin typeface="Calibri Light"/>
                <a:ea typeface="Calibri Light"/>
                <a:cs typeface="Calibri Light"/>
              </a:rPr>
              <a:t>hoitajien</a:t>
            </a:r>
            <a:r>
              <a:rPr lang="en-US" dirty="0">
                <a:latin typeface="Calibri Light"/>
                <a:ea typeface="Calibri Light"/>
                <a:cs typeface="Calibri Light"/>
              </a:rPr>
              <a:t> </a:t>
            </a:r>
            <a:r>
              <a:rPr lang="en-US" dirty="0" err="1">
                <a:latin typeface="Calibri Light"/>
                <a:ea typeface="Calibri Light"/>
                <a:cs typeface="Calibri Light"/>
              </a:rPr>
              <a:t>kirjaamat</a:t>
            </a:r>
            <a:r>
              <a:rPr lang="en-US" dirty="0">
                <a:latin typeface="Calibri Light"/>
                <a:ea typeface="Calibri Light"/>
                <a:cs typeface="Calibri Light"/>
              </a:rPr>
              <a:t> </a:t>
            </a:r>
            <a:r>
              <a:rPr lang="en-US" dirty="0" err="1">
                <a:latin typeface="Calibri Light"/>
                <a:ea typeface="Calibri Light"/>
                <a:cs typeface="Calibri Light"/>
              </a:rPr>
              <a:t>potilasasiakirjamerkinnät</a:t>
            </a:r>
            <a:r>
              <a:rPr lang="en-US" dirty="0">
                <a:latin typeface="Calibri Light"/>
                <a:ea typeface="Calibri Light"/>
                <a:cs typeface="Calibri Light"/>
              </a:rPr>
              <a:t> </a:t>
            </a:r>
            <a:r>
              <a:rPr lang="en-US" dirty="0" err="1">
                <a:latin typeface="Calibri Light"/>
                <a:ea typeface="Calibri Light"/>
                <a:cs typeface="Calibri Light"/>
              </a:rPr>
              <a:t>olivat</a:t>
            </a:r>
            <a:r>
              <a:rPr lang="en-US" dirty="0">
                <a:latin typeface="Calibri Light"/>
                <a:ea typeface="Calibri Light"/>
                <a:cs typeface="Calibri Light"/>
              </a:rPr>
              <a:t> </a:t>
            </a:r>
            <a:r>
              <a:rPr lang="en-US" dirty="0" err="1">
                <a:latin typeface="Calibri Light"/>
                <a:ea typeface="Calibri Light"/>
                <a:cs typeface="Calibri Light"/>
              </a:rPr>
              <a:t>kattavia</a:t>
            </a:r>
            <a:r>
              <a:rPr lang="en-US" dirty="0">
                <a:latin typeface="Calibri Light"/>
                <a:ea typeface="Calibri Light"/>
                <a:cs typeface="Calibri Light"/>
              </a:rPr>
              <a:t>. </a:t>
            </a:r>
            <a:r>
              <a:rPr lang="en-US" dirty="0" err="1">
                <a:latin typeface="Calibri Light"/>
                <a:ea typeface="Calibri Light"/>
                <a:cs typeface="Calibri Light"/>
              </a:rPr>
              <a:t>Hoitajat</a:t>
            </a:r>
            <a:r>
              <a:rPr lang="en-US" dirty="0">
                <a:latin typeface="Calibri Light"/>
                <a:ea typeface="Calibri Light"/>
                <a:cs typeface="Calibri Light"/>
              </a:rPr>
              <a:t> </a:t>
            </a:r>
            <a:r>
              <a:rPr lang="en-US" dirty="0" err="1">
                <a:latin typeface="Calibri Light"/>
                <a:ea typeface="Calibri Light"/>
                <a:cs typeface="Calibri Light"/>
              </a:rPr>
              <a:t>kokivat</a:t>
            </a:r>
            <a:r>
              <a:rPr lang="en-US" dirty="0">
                <a:latin typeface="Calibri Light"/>
                <a:ea typeface="Calibri Light"/>
                <a:cs typeface="Calibri Light"/>
              </a:rPr>
              <a:t> </a:t>
            </a:r>
            <a:r>
              <a:rPr lang="en-US" dirty="0" err="1">
                <a:latin typeface="Calibri Light"/>
                <a:ea typeface="Calibri Light"/>
                <a:cs typeface="Calibri Light"/>
              </a:rPr>
              <a:t>tärkeäksi</a:t>
            </a:r>
            <a:r>
              <a:rPr lang="en-US" dirty="0">
                <a:latin typeface="Calibri Light"/>
                <a:ea typeface="Calibri Light"/>
                <a:cs typeface="Calibri Light"/>
              </a:rPr>
              <a:t>, </a:t>
            </a:r>
            <a:r>
              <a:rPr lang="en-US" dirty="0" err="1">
                <a:latin typeface="Calibri Light"/>
                <a:ea typeface="Calibri Light"/>
                <a:cs typeface="Calibri Light"/>
              </a:rPr>
              <a:t>että</a:t>
            </a:r>
            <a:r>
              <a:rPr lang="en-US" dirty="0">
                <a:latin typeface="Calibri Light"/>
                <a:ea typeface="Calibri Light"/>
                <a:cs typeface="Calibri Light"/>
              </a:rPr>
              <a:t> </a:t>
            </a:r>
            <a:r>
              <a:rPr lang="en-US" dirty="0" err="1">
                <a:latin typeface="Calibri Light"/>
                <a:ea typeface="Calibri Light"/>
                <a:cs typeface="Calibri Light"/>
              </a:rPr>
              <a:t>aikoja</a:t>
            </a:r>
            <a:r>
              <a:rPr lang="en-US" dirty="0">
                <a:latin typeface="Calibri Light"/>
                <a:ea typeface="Calibri Light"/>
                <a:cs typeface="Calibri Light"/>
              </a:rPr>
              <a:t> on </a:t>
            </a:r>
            <a:r>
              <a:rPr lang="en-US" dirty="0" err="1">
                <a:latin typeface="Calibri Light"/>
                <a:ea typeface="Calibri Light"/>
                <a:cs typeface="Calibri Light"/>
              </a:rPr>
              <a:t>säännönmukaisesti</a:t>
            </a:r>
            <a:r>
              <a:rPr lang="en-US" dirty="0">
                <a:latin typeface="Calibri Light"/>
                <a:ea typeface="Calibri Light"/>
                <a:cs typeface="Calibri Light"/>
              </a:rPr>
              <a:t> </a:t>
            </a:r>
            <a:r>
              <a:rPr lang="en-US" dirty="0" err="1">
                <a:latin typeface="Calibri Light"/>
                <a:ea typeface="Calibri Light"/>
                <a:cs typeface="Calibri Light"/>
              </a:rPr>
              <a:t>varattavissa</a:t>
            </a:r>
            <a:r>
              <a:rPr lang="en-US" dirty="0">
                <a:latin typeface="Calibri Light"/>
                <a:ea typeface="Calibri Light"/>
                <a:cs typeface="Calibri Light"/>
              </a:rPr>
              <a:t>. </a:t>
            </a:r>
          </a:p>
        </p:txBody>
      </p:sp>
      <p:sp>
        <p:nvSpPr>
          <p:cNvPr id="5" name="Päivämäärän paikkamerkki 4" hidden="1">
            <a:extLst>
              <a:ext uri="{FF2B5EF4-FFF2-40B4-BE49-F238E27FC236}">
                <a16:creationId xmlns:a16="http://schemas.microsoft.com/office/drawing/2014/main" id="{E1DF4A27-1B5C-2361-D427-6FD9EDC11701}"/>
              </a:ext>
            </a:extLst>
          </p:cNvPr>
          <p:cNvSpPr>
            <a:spLocks noGrp="1"/>
          </p:cNvSpPr>
          <p:nvPr>
            <p:ph type="dt" sz="half" idx="10"/>
          </p:nvPr>
        </p:nvSpPr>
        <p:spPr/>
        <p:txBody>
          <a:bodyPr/>
          <a:lstStyle/>
          <a:p>
            <a:pPr>
              <a:spcAft>
                <a:spcPts val="600"/>
              </a:spcAft>
            </a:pPr>
            <a:fld id="{0A6203D8-16EE-4B98-A4DE-3EE0B8356128}" type="datetime1">
              <a:rPr lang="fi-FI" smtClean="0"/>
              <a:pPr>
                <a:spcAft>
                  <a:spcPts val="600"/>
                </a:spcAft>
              </a:pPr>
              <a:t>11.12.2025</a:t>
            </a:fld>
            <a:endParaRPr lang="fi-FI"/>
          </a:p>
        </p:txBody>
      </p:sp>
      <p:sp>
        <p:nvSpPr>
          <p:cNvPr id="6" name="Dian numeron paikkamerkki 5" hidden="1">
            <a:extLst>
              <a:ext uri="{FF2B5EF4-FFF2-40B4-BE49-F238E27FC236}">
                <a16:creationId xmlns:a16="http://schemas.microsoft.com/office/drawing/2014/main" id="{ACC50729-C511-62B2-4DE7-FB44C4DA35FE}"/>
              </a:ext>
            </a:extLst>
          </p:cNvPr>
          <p:cNvSpPr>
            <a:spLocks noGrp="1"/>
          </p:cNvSpPr>
          <p:nvPr>
            <p:ph type="sldNum" sz="quarter" idx="12"/>
          </p:nvPr>
        </p:nvSpPr>
        <p:spPr/>
        <p:txBody>
          <a:bodyPr/>
          <a:lstStyle/>
          <a:p>
            <a:pPr>
              <a:spcAft>
                <a:spcPts val="600"/>
              </a:spcAft>
            </a:pPr>
            <a:fld id="{6FF9B090-397C-D745-B26D-388A8603260D}" type="slidenum">
              <a:rPr lang="fi-FI" smtClean="0"/>
              <a:pPr>
                <a:spcAft>
                  <a:spcPts val="600"/>
                </a:spcAft>
              </a:pPr>
              <a:t>7</a:t>
            </a:fld>
            <a:endParaRPr lang="fi-FI"/>
          </a:p>
        </p:txBody>
      </p:sp>
    </p:spTree>
    <p:extLst>
      <p:ext uri="{BB962C8B-B14F-4D97-AF65-F5344CB8AC3E}">
        <p14:creationId xmlns:p14="http://schemas.microsoft.com/office/powerpoint/2010/main" val="195190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A1B5F3-5074-DD00-A166-0245BD02774D}"/>
              </a:ext>
            </a:extLst>
          </p:cNvPr>
          <p:cNvSpPr>
            <a:spLocks noGrp="1"/>
          </p:cNvSpPr>
          <p:nvPr>
            <p:ph idx="13"/>
          </p:nvPr>
        </p:nvSpPr>
        <p:spPr>
          <a:xfrm>
            <a:off x="549965" y="2044748"/>
            <a:ext cx="10440088" cy="3952291"/>
          </a:xfrm>
        </p:spPr>
        <p:txBody>
          <a:bodyPr vert="horz" lIns="91440" tIns="45720" rIns="91440" bIns="45720" rtlCol="0" anchor="t">
            <a:normAutofit/>
          </a:bodyPr>
          <a:lstStyle/>
          <a:p>
            <a:r>
              <a:rPr lang="fi-FI" sz="2400" dirty="0"/>
              <a:t>Kansallista linjausta odotetaan LMEP- hoitajien vastaanottojen laajentamisesta etävastaanottoihin. Hyvinvointialueella on valmius lisätä ajanvaraustyyppejä potilastietojärjestelmään.</a:t>
            </a:r>
          </a:p>
          <a:p>
            <a:r>
              <a:rPr lang="en-US" sz="2400" dirty="0" err="1">
                <a:latin typeface="Calibri Light"/>
                <a:ea typeface="Calibri Light"/>
                <a:cs typeface="Calibri Light"/>
              </a:rPr>
              <a:t>Pitkäaikaissairaiden</a:t>
            </a:r>
            <a:r>
              <a:rPr lang="en-US" sz="2400" dirty="0">
                <a:latin typeface="Calibri Light"/>
                <a:ea typeface="Calibri Light"/>
                <a:cs typeface="Calibri Light"/>
              </a:rPr>
              <a:t> </a:t>
            </a:r>
            <a:r>
              <a:rPr lang="en-US" sz="2400" dirty="0" err="1">
                <a:latin typeface="Calibri Light"/>
                <a:ea typeface="Calibri Light"/>
                <a:cs typeface="Calibri Light"/>
              </a:rPr>
              <a:t>vastaanotoille</a:t>
            </a:r>
            <a:r>
              <a:rPr lang="en-US" sz="2400" dirty="0">
                <a:latin typeface="Calibri Light"/>
                <a:ea typeface="Calibri Light"/>
                <a:cs typeface="Calibri Light"/>
              </a:rPr>
              <a:t> </a:t>
            </a:r>
            <a:r>
              <a:rPr lang="en-US" sz="2400" dirty="0" err="1">
                <a:latin typeface="Calibri Light"/>
                <a:ea typeface="Calibri Light"/>
                <a:cs typeface="Calibri Light"/>
              </a:rPr>
              <a:t>tulisi</a:t>
            </a:r>
            <a:r>
              <a:rPr lang="en-US" sz="2400" dirty="0">
                <a:latin typeface="Calibri Light"/>
                <a:ea typeface="Calibri Light"/>
                <a:cs typeface="Calibri Light"/>
              </a:rPr>
              <a:t> </a:t>
            </a:r>
            <a:r>
              <a:rPr lang="en-US" sz="2400" dirty="0" err="1">
                <a:latin typeface="Calibri Light"/>
                <a:ea typeface="Calibri Light"/>
                <a:cs typeface="Calibri Light"/>
              </a:rPr>
              <a:t>päivittää</a:t>
            </a:r>
            <a:r>
              <a:rPr lang="en-US" sz="2400" dirty="0">
                <a:latin typeface="Calibri Light"/>
                <a:ea typeface="Calibri Light"/>
                <a:cs typeface="Calibri Light"/>
              </a:rPr>
              <a:t> </a:t>
            </a:r>
            <a:r>
              <a:rPr lang="en-US" sz="2400" dirty="0" err="1">
                <a:latin typeface="Calibri Light"/>
                <a:ea typeface="Calibri Light"/>
                <a:cs typeface="Calibri Light"/>
              </a:rPr>
              <a:t>kirjaamisohjeet</a:t>
            </a:r>
            <a:r>
              <a:rPr lang="en-US" sz="2400" dirty="0">
                <a:latin typeface="Calibri Light"/>
                <a:ea typeface="Calibri Light"/>
                <a:cs typeface="Calibri Light"/>
              </a:rPr>
              <a:t> </a:t>
            </a:r>
            <a:r>
              <a:rPr lang="en-US" sz="2400" dirty="0" err="1">
                <a:latin typeface="Calibri Light"/>
                <a:ea typeface="Calibri Light"/>
                <a:cs typeface="Calibri Light"/>
              </a:rPr>
              <a:t>niin</a:t>
            </a:r>
            <a:r>
              <a:rPr lang="en-US" sz="2400" dirty="0">
                <a:latin typeface="Calibri Light"/>
                <a:ea typeface="Calibri Light"/>
                <a:cs typeface="Calibri Light"/>
              </a:rPr>
              <a:t>, </a:t>
            </a:r>
            <a:r>
              <a:rPr lang="en-US" sz="2400" dirty="0" err="1">
                <a:latin typeface="Calibri Light"/>
                <a:ea typeface="Calibri Light"/>
                <a:cs typeface="Calibri Light"/>
              </a:rPr>
              <a:t>että</a:t>
            </a:r>
            <a:r>
              <a:rPr lang="en-US" sz="2400" dirty="0">
                <a:latin typeface="Calibri Light"/>
                <a:ea typeface="Calibri Light"/>
                <a:cs typeface="Calibri Light"/>
              </a:rPr>
              <a:t> </a:t>
            </a:r>
            <a:r>
              <a:rPr lang="en-US" sz="2400" dirty="0" err="1">
                <a:latin typeface="Calibri Light"/>
                <a:ea typeface="Calibri Light"/>
                <a:cs typeface="Calibri Light"/>
              </a:rPr>
              <a:t>hoidon</a:t>
            </a:r>
            <a:r>
              <a:rPr lang="en-US" sz="2400" dirty="0">
                <a:latin typeface="Calibri Light"/>
                <a:ea typeface="Calibri Light"/>
                <a:cs typeface="Calibri Light"/>
              </a:rPr>
              <a:t> </a:t>
            </a:r>
            <a:r>
              <a:rPr lang="en-US" sz="2400" dirty="0" err="1">
                <a:latin typeface="Calibri Light"/>
                <a:ea typeface="Calibri Light"/>
                <a:cs typeface="Calibri Light"/>
              </a:rPr>
              <a:t>laatua</a:t>
            </a:r>
            <a:r>
              <a:rPr lang="en-US" sz="2400" dirty="0">
                <a:latin typeface="Calibri Light"/>
                <a:ea typeface="Calibri Light"/>
                <a:cs typeface="Calibri Light"/>
              </a:rPr>
              <a:t> </a:t>
            </a:r>
            <a:r>
              <a:rPr lang="en-US" sz="2400" dirty="0" err="1">
                <a:latin typeface="Calibri Light"/>
                <a:ea typeface="Calibri Light"/>
                <a:cs typeface="Calibri Light"/>
              </a:rPr>
              <a:t>voidaan</a:t>
            </a:r>
            <a:r>
              <a:rPr lang="en-US" sz="2400" dirty="0">
                <a:latin typeface="Calibri Light"/>
                <a:ea typeface="Calibri Light"/>
                <a:cs typeface="Calibri Light"/>
              </a:rPr>
              <a:t> </a:t>
            </a:r>
            <a:r>
              <a:rPr lang="en-US" sz="2400" dirty="0" err="1">
                <a:latin typeface="Calibri Light"/>
                <a:ea typeface="Calibri Light"/>
                <a:cs typeface="Calibri Light"/>
              </a:rPr>
              <a:t>edelleen</a:t>
            </a:r>
            <a:r>
              <a:rPr lang="en-US" sz="2400" dirty="0">
                <a:latin typeface="Calibri Light"/>
                <a:ea typeface="Calibri Light"/>
                <a:cs typeface="Calibri Light"/>
              </a:rPr>
              <a:t> </a:t>
            </a:r>
            <a:r>
              <a:rPr lang="en-US" sz="2400" dirty="0" err="1">
                <a:latin typeface="Calibri Light"/>
                <a:ea typeface="Calibri Light"/>
                <a:cs typeface="Calibri Light"/>
              </a:rPr>
              <a:t>kehittää</a:t>
            </a:r>
            <a:r>
              <a:rPr lang="en-US" sz="2400" dirty="0">
                <a:latin typeface="Calibri Light"/>
                <a:ea typeface="Calibri Light"/>
                <a:cs typeface="Calibri Light"/>
              </a:rPr>
              <a:t> </a:t>
            </a:r>
            <a:r>
              <a:rPr lang="en-US" sz="2400" dirty="0" err="1">
                <a:latin typeface="Calibri Light"/>
                <a:ea typeface="Calibri Light"/>
                <a:cs typeface="Calibri Light"/>
              </a:rPr>
              <a:t>paremmaksi</a:t>
            </a:r>
            <a:r>
              <a:rPr lang="en-US" sz="2400" dirty="0">
                <a:latin typeface="Calibri Light"/>
                <a:ea typeface="Calibri Light"/>
                <a:cs typeface="Calibri Light"/>
              </a:rPr>
              <a:t>.</a:t>
            </a:r>
          </a:p>
          <a:p>
            <a:r>
              <a:rPr lang="fi-FI" sz="2400" dirty="0">
                <a:latin typeface="Calibri Light"/>
                <a:ea typeface="Calibri Light"/>
                <a:cs typeface="Calibri Light"/>
              </a:rPr>
              <a:t>Kliinisen tutkimisen osa-alueet tulisi määrittää.</a:t>
            </a:r>
          </a:p>
          <a:p>
            <a:r>
              <a:rPr lang="fi-FI" sz="2400" dirty="0">
                <a:latin typeface="Calibri Light"/>
                <a:ea typeface="Calibri Light"/>
                <a:cs typeface="Calibri Light"/>
              </a:rPr>
              <a:t>LMEP-hoitajien ammattitaidon ylläpitäminen ja jatkuva koulutus tulisi suunnitella.</a:t>
            </a:r>
          </a:p>
          <a:p>
            <a:endParaRPr lang="fi-FI" sz="2400" dirty="0"/>
          </a:p>
          <a:p>
            <a:endParaRPr lang="en-US" sz="2400" dirty="0">
              <a:latin typeface="Calibri Light"/>
              <a:ea typeface="Calibri Light"/>
              <a:cs typeface="Calibri Light"/>
            </a:endParaRPr>
          </a:p>
          <a:p>
            <a:endParaRPr lang="fi-FI" sz="2400" dirty="0">
              <a:ea typeface="Calibri Light"/>
            </a:endParaRPr>
          </a:p>
        </p:txBody>
      </p:sp>
      <p:sp>
        <p:nvSpPr>
          <p:cNvPr id="4" name="Title 3">
            <a:extLst>
              <a:ext uri="{FF2B5EF4-FFF2-40B4-BE49-F238E27FC236}">
                <a16:creationId xmlns:a16="http://schemas.microsoft.com/office/drawing/2014/main" id="{8AC244A1-C12E-0811-F8F1-6CDED166C96A}"/>
              </a:ext>
            </a:extLst>
          </p:cNvPr>
          <p:cNvSpPr>
            <a:spLocks noGrp="1"/>
          </p:cNvSpPr>
          <p:nvPr>
            <p:ph type="title"/>
          </p:nvPr>
        </p:nvSpPr>
        <p:spPr/>
        <p:txBody>
          <a:bodyPr>
            <a:normAutofit/>
          </a:bodyPr>
          <a:lstStyle/>
          <a:p>
            <a:r>
              <a:rPr lang="en-US" dirty="0" err="1">
                <a:latin typeface="Calibri"/>
                <a:ea typeface="Calibri"/>
                <a:cs typeface="Calibri"/>
              </a:rPr>
              <a:t>Kehittämisehdotukset</a:t>
            </a:r>
            <a:r>
              <a:rPr lang="en-US" dirty="0">
                <a:latin typeface="Calibri"/>
                <a:ea typeface="Calibri"/>
                <a:cs typeface="Calibri"/>
              </a:rPr>
              <a:t> Vantaan ja Keravan </a:t>
            </a:r>
            <a:r>
              <a:rPr lang="en-US" dirty="0" err="1">
                <a:latin typeface="Calibri"/>
                <a:ea typeface="Calibri"/>
                <a:cs typeface="Calibri"/>
              </a:rPr>
              <a:t>hyvinvointialueelle</a:t>
            </a:r>
            <a:endParaRPr lang="en-US" dirty="0"/>
          </a:p>
        </p:txBody>
      </p:sp>
      <p:sp>
        <p:nvSpPr>
          <p:cNvPr id="5" name="Date Placeholder 4">
            <a:extLst>
              <a:ext uri="{FF2B5EF4-FFF2-40B4-BE49-F238E27FC236}">
                <a16:creationId xmlns:a16="http://schemas.microsoft.com/office/drawing/2014/main" id="{B5986024-FF60-7461-4B45-4D9815F3976A}"/>
              </a:ext>
            </a:extLst>
          </p:cNvPr>
          <p:cNvSpPr>
            <a:spLocks noGrp="1"/>
          </p:cNvSpPr>
          <p:nvPr>
            <p:ph type="dt" sz="half" idx="10"/>
          </p:nvPr>
        </p:nvSpPr>
        <p:spPr/>
        <p:txBody>
          <a:bodyPr/>
          <a:lstStyle/>
          <a:p>
            <a:fld id="{0A6203D8-16EE-4B98-A4DE-3EE0B8356128}" type="datetime1">
              <a:rPr lang="fi-FI" smtClean="0"/>
              <a:t>11.12.2025</a:t>
            </a:fld>
            <a:endParaRPr lang="fi-FI"/>
          </a:p>
        </p:txBody>
      </p:sp>
      <p:sp>
        <p:nvSpPr>
          <p:cNvPr id="6" name="Slide Number Placeholder 5">
            <a:extLst>
              <a:ext uri="{FF2B5EF4-FFF2-40B4-BE49-F238E27FC236}">
                <a16:creationId xmlns:a16="http://schemas.microsoft.com/office/drawing/2014/main" id="{AA556DF9-CC23-4F5D-F833-3A3D2A54EA34}"/>
              </a:ext>
            </a:extLst>
          </p:cNvPr>
          <p:cNvSpPr>
            <a:spLocks noGrp="1"/>
          </p:cNvSpPr>
          <p:nvPr>
            <p:ph type="sldNum" sz="quarter" idx="12"/>
          </p:nvPr>
        </p:nvSpPr>
        <p:spPr/>
        <p:txBody>
          <a:bodyPr/>
          <a:lstStyle/>
          <a:p>
            <a:fld id="{6FF9B090-397C-D745-B26D-388A8603260D}" type="slidenum">
              <a:rPr lang="fi-FI" smtClean="0"/>
              <a:t>8</a:t>
            </a:fld>
            <a:endParaRPr lang="fi-FI"/>
          </a:p>
        </p:txBody>
      </p:sp>
    </p:spTree>
    <p:extLst>
      <p:ext uri="{BB962C8B-B14F-4D97-AF65-F5344CB8AC3E}">
        <p14:creationId xmlns:p14="http://schemas.microsoft.com/office/powerpoint/2010/main" val="2143298166"/>
      </p:ext>
    </p:extLst>
  </p:cSld>
  <p:clrMapOvr>
    <a:masterClrMapping/>
  </p:clrMapOvr>
</p:sld>
</file>

<file path=ppt/theme/theme1.xml><?xml version="1.0" encoding="utf-8"?>
<a:theme xmlns:a="http://schemas.openxmlformats.org/drawingml/2006/main" name="Pääotsikot">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A423380E-6BDE-476F-8BAE-4D6E0AD2D9E0}"/>
    </a:ext>
  </a:extLst>
</a:theme>
</file>

<file path=ppt/theme/theme2.xml><?xml version="1.0" encoding="utf-8"?>
<a:theme xmlns:a="http://schemas.openxmlformats.org/drawingml/2006/main" name="Sisällöt">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79FDD2F4-B995-44B1-B0D3-1403083D5B9B}"/>
    </a:ext>
  </a:extLst>
</a:theme>
</file>

<file path=ppt/theme/theme3.xml><?xml version="1.0" encoding="utf-8"?>
<a:theme xmlns:a="http://schemas.openxmlformats.org/drawingml/2006/main" name="1_Sisällöt_tummansininen">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E45C58ED-8F8D-46BF-A85F-EB9F01764E53}"/>
    </a:ext>
  </a:extLst>
</a:theme>
</file>

<file path=ppt/theme/theme4.xml><?xml version="1.0" encoding="utf-8"?>
<a:theme xmlns:a="http://schemas.openxmlformats.org/drawingml/2006/main" name="Väliotsikot">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71F6678B-9970-44F8-BAD1-FA7699D04D35}"/>
    </a:ext>
  </a:extLst>
</a:theme>
</file>

<file path=ppt/theme/theme5.xml><?xml version="1.0" encoding="utf-8"?>
<a:theme xmlns:a="http://schemas.openxmlformats.org/drawingml/2006/main" name="Sitaatit">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5E78E8F0-C355-45BF-970E-A7EB0E1118BB}"/>
    </a:ext>
  </a:extLst>
</a:theme>
</file>

<file path=ppt/theme/theme6.xml><?xml version="1.0" encoding="utf-8"?>
<a:theme xmlns:a="http://schemas.openxmlformats.org/drawingml/2006/main" name="Kiitos">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8CF113C4-4AB9-46F3-8C1A-42C090196D17}"/>
    </a:ext>
  </a:extLst>
</a:theme>
</file>

<file path=ppt/theme/theme7.xml><?xml version="1.0" encoding="utf-8"?>
<a:theme xmlns:a="http://schemas.openxmlformats.org/drawingml/2006/main" name="Ikonit ja kaaviot">
  <a:themeElements>
    <a:clrScheme name="Vakehyva">
      <a:dk1>
        <a:srgbClr val="000000"/>
      </a:dk1>
      <a:lt1>
        <a:srgbClr val="FFFFFF"/>
      </a:lt1>
      <a:dk2>
        <a:srgbClr val="302783"/>
      </a:dk2>
      <a:lt2>
        <a:srgbClr val="FFFFFF"/>
      </a:lt2>
      <a:accent1>
        <a:srgbClr val="EA5197"/>
      </a:accent1>
      <a:accent2>
        <a:srgbClr val="E6007E"/>
      </a:accent2>
      <a:accent3>
        <a:srgbClr val="74B72B"/>
      </a:accent3>
      <a:accent4>
        <a:srgbClr val="00983A"/>
      </a:accent4>
      <a:accent5>
        <a:srgbClr val="302783"/>
      </a:accent5>
      <a:accent6>
        <a:srgbClr val="76CBF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llipohja" id="{B9AF4464-AF69-4BC7-A489-2FBBCBA4B39F}" vid="{7296AFF1-0488-4295-9F28-637F21CB3946}"/>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477ad47-22b5-4513-afe1-2d2a13415e7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F529E3E68B214B870E7E99B0F7C3A0" ma:contentTypeVersion="15" ma:contentTypeDescription="Create a new document." ma:contentTypeScope="" ma:versionID="62acca8e0996736311c246f2df515305">
  <xsd:schema xmlns:xsd="http://www.w3.org/2001/XMLSchema" xmlns:xs="http://www.w3.org/2001/XMLSchema" xmlns:p="http://schemas.microsoft.com/office/2006/metadata/properties" xmlns:ns3="7477ad47-22b5-4513-afe1-2d2a13415e73" xmlns:ns4="61e9cafe-3b08-41e9-aaff-0fa0a2794f86" targetNamespace="http://schemas.microsoft.com/office/2006/metadata/properties" ma:root="true" ma:fieldsID="3cf7f0d3facea1d6f34b41ead083b6d3" ns3:_="" ns4:_="">
    <xsd:import namespace="7477ad47-22b5-4513-afe1-2d2a13415e73"/>
    <xsd:import namespace="61e9cafe-3b08-41e9-aaff-0fa0a2794f86"/>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3:MediaServiceSystemTags"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77ad47-22b5-4513-afe1-2d2a13415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e9cafe-3b08-41e9-aaff-0fa0a2794f8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8146F2-30C0-4888-AD5D-51D7F20FED77}">
  <ds:schemaRefs>
    <ds:schemaRef ds:uri="http://schemas.microsoft.com/sharepoint/v3/contenttype/forms"/>
  </ds:schemaRefs>
</ds:datastoreItem>
</file>

<file path=customXml/itemProps2.xml><?xml version="1.0" encoding="utf-8"?>
<ds:datastoreItem xmlns:ds="http://schemas.openxmlformats.org/officeDocument/2006/customXml" ds:itemID="{E647E153-9E63-4800-B50F-8D6327B2836E}">
  <ds:schemaRefs>
    <ds:schemaRef ds:uri="http://purl.org/dc/terms/"/>
    <ds:schemaRef ds:uri="http://www.w3.org/XML/1998/namespace"/>
    <ds:schemaRef ds:uri="http://schemas.microsoft.com/office/2006/documentManagement/types"/>
    <ds:schemaRef ds:uri="http://purl.org/dc/dcmitype/"/>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61e9cafe-3b08-41e9-aaff-0fa0a2794f86"/>
    <ds:schemaRef ds:uri="7477ad47-22b5-4513-afe1-2d2a13415e73"/>
  </ds:schemaRefs>
</ds:datastoreItem>
</file>

<file path=customXml/itemProps3.xml><?xml version="1.0" encoding="utf-8"?>
<ds:datastoreItem xmlns:ds="http://schemas.openxmlformats.org/officeDocument/2006/customXml" ds:itemID="{B6E83401-5A32-4362-848E-580DA7605A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77ad47-22b5-4513-afe1-2d2a13415e73"/>
    <ds:schemaRef ds:uri="61e9cafe-3b08-41e9-aaff-0fa0a2794f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VAKE_PPT_pohja</Template>
  <TotalTime>1827</TotalTime>
  <Words>469</Words>
  <Application>Microsoft Office PowerPoint</Application>
  <PresentationFormat>Laajakuva</PresentationFormat>
  <Paragraphs>52</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7</vt:i4>
      </vt:variant>
      <vt:variant>
        <vt:lpstr>Dian otsikot</vt:lpstr>
      </vt:variant>
      <vt:variant>
        <vt:i4>8</vt:i4>
      </vt:variant>
    </vt:vector>
  </HeadingPairs>
  <TitlesOfParts>
    <vt:vector size="18" baseType="lpstr">
      <vt:lpstr>Arial</vt:lpstr>
      <vt:lpstr>Calibri</vt:lpstr>
      <vt:lpstr>Calibri Light</vt:lpstr>
      <vt:lpstr>Pääotsikot</vt:lpstr>
      <vt:lpstr>Sisällöt</vt:lpstr>
      <vt:lpstr>1_Sisällöt_tummansininen</vt:lpstr>
      <vt:lpstr>Väliotsikot</vt:lpstr>
      <vt:lpstr>Sitaatit</vt:lpstr>
      <vt:lpstr>Kiitos</vt:lpstr>
      <vt:lpstr>Ikonit ja kaaviot</vt:lpstr>
      <vt:lpstr>Lääkkeenmääräämishoitajan tehtävänkuvan pilotointi osana hoidon jatkuvuus -mallia </vt:lpstr>
      <vt:lpstr>Hankesuunnitelma</vt:lpstr>
      <vt:lpstr>Hankkeen tavoitteet</vt:lpstr>
      <vt:lpstr>Toimenpiteet hankkeen aikana</vt:lpstr>
      <vt:lpstr>PowerPoint-esitys</vt:lpstr>
      <vt:lpstr>Pilotin aikana</vt:lpstr>
      <vt:lpstr>PowerPoint-esitys</vt:lpstr>
      <vt:lpstr>Kehittämisehdotukset Vantaan ja Keravan hyvinvointialueelle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Tuomola Maija</dc:creator>
  <cp:keywords/>
  <dc:description/>
  <cp:lastModifiedBy>Tuomola Maija</cp:lastModifiedBy>
  <cp:revision>149</cp:revision>
  <dcterms:created xsi:type="dcterms:W3CDTF">2025-11-03T08:33:48Z</dcterms:created>
  <dcterms:modified xsi:type="dcterms:W3CDTF">2025-12-11T09:04:10Z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Method">
    <vt:lpwstr>Standard</vt:lpwstr>
  </property>
  <property fmtid="{D5CDD505-2E9C-101B-9397-08002B2CF9AE}" pid="3" name="MSIP_Label_defa4170-0d19-0005-0004-bc88714345d2_Name">
    <vt:lpwstr>defa4170-0d19-0005-0004-bc88714345d2</vt:lpwstr>
  </property>
  <property fmtid="{D5CDD505-2E9C-101B-9397-08002B2CF9AE}" pid="4" name="MediaServiceImageTags">
    <vt:lpwstr/>
  </property>
  <property fmtid="{D5CDD505-2E9C-101B-9397-08002B2CF9AE}" pid="5" name="ContentTypeId">
    <vt:lpwstr>0x01010063F529E3E68B214B870E7E99B0F7C3A0</vt:lpwstr>
  </property>
  <property fmtid="{D5CDD505-2E9C-101B-9397-08002B2CF9AE}" pid="6" name="MSIP_Label_defa4170-0d19-0005-0004-bc88714345d2_Enabled">
    <vt:lpwstr>true</vt:lpwstr>
  </property>
  <property fmtid="{D5CDD505-2E9C-101B-9397-08002B2CF9AE}" pid="7" name="MSIP_Label_defa4170-0d19-0005-0004-bc88714345d2_ContentBits">
    <vt:lpwstr>0</vt:lpwstr>
  </property>
  <property fmtid="{D5CDD505-2E9C-101B-9397-08002B2CF9AE}" pid="8" name="MSIP_Label_defa4170-0d19-0005-0004-bc88714345d2_SetDate">
    <vt:lpwstr>2023-02-10T12:03:37Z</vt:lpwstr>
  </property>
  <property fmtid="{D5CDD505-2E9C-101B-9397-08002B2CF9AE}" pid="9" name="MSIP_Label_defa4170-0d19-0005-0004-bc88714345d2_ActionId">
    <vt:lpwstr>418f29a5-c218-44f3-a00c-d3d40f050407</vt:lpwstr>
  </property>
  <property fmtid="{D5CDD505-2E9C-101B-9397-08002B2CF9AE}" pid="10" name="MSIP_Label_defa4170-0d19-0005-0004-bc88714345d2_SiteId">
    <vt:lpwstr>7cbe7314-9eec-453e-aa25-b39667b2f68f</vt:lpwstr>
  </property>
  <property fmtid="{D5CDD505-2E9C-101B-9397-08002B2CF9AE}" pid="11" name="Order">
    <vt:r8>1200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y fmtid="{D5CDD505-2E9C-101B-9397-08002B2CF9AE}" pid="18" name="Kokoelma">
    <vt:lpwstr/>
  </property>
</Properties>
</file>