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  <p:sldMasterId id="2147483735" r:id="rId5"/>
  </p:sldMasterIdLst>
  <p:notesMasterIdLst>
    <p:notesMasterId r:id="rId10"/>
  </p:notesMasterIdLst>
  <p:sldIdLst>
    <p:sldId id="2147477437" r:id="rId6"/>
    <p:sldId id="2147477408" r:id="rId7"/>
    <p:sldId id="2147477439" r:id="rId8"/>
    <p:sldId id="2147477438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4"/>
    <a:srgbClr val="F09DCC"/>
    <a:srgbClr val="ECD0EE"/>
    <a:srgbClr val="DDF1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693413-25AA-95C6-057B-A24ADD26BA24}" v="11" dt="2025-12-04T10:44:05.977"/>
    <p1510:client id="{80CA8AA7-CF78-B87A-9014-A57599A074C6}" v="67" dt="2025-12-04T10:48:21.812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tiosalo Johanna Maria Poske" userId="b7a74a0b-5b49-4ca5-bee6-e787ab79a036" providerId="ADAL" clId="{0ED517C6-C3F4-429C-A3CC-B14A0162030F}"/>
    <pc:docChg chg="undo custSel addSld delSld modSld sldOrd">
      <pc:chgData name="Kontiosalo Johanna Maria Poske" userId="b7a74a0b-5b49-4ca5-bee6-e787ab79a036" providerId="ADAL" clId="{0ED517C6-C3F4-429C-A3CC-B14A0162030F}" dt="2025-11-11T11:39:53.530" v="594" actId="20577"/>
      <pc:docMkLst>
        <pc:docMk/>
      </pc:docMkLst>
      <pc:sldMasterChg chg="delSldLayout">
        <pc:chgData name="Kontiosalo Johanna Maria Poske" userId="b7a74a0b-5b49-4ca5-bee6-e787ab79a036" providerId="ADAL" clId="{0ED517C6-C3F4-429C-A3CC-B14A0162030F}" dt="2025-11-11T11:14:47.215" v="335" actId="47"/>
        <pc:sldMasterMkLst>
          <pc:docMk/>
          <pc:sldMasterMk cId="3104790574" sldId="2147483686"/>
        </pc:sldMasterMkLst>
      </pc:sldMasterChg>
    </pc:docChg>
  </pc:docChgLst>
  <pc:docChgLst>
    <pc:chgData name="Karjalainen Johanna Lapin hyvinvointialue" userId="S::johanna.karjalainen@lapha.fi::04d0a09a-95f0-442b-8ab9-1b4a8dd9ce34" providerId="AD" clId="Web-{3498FA5B-23C5-E54C-A656-F0F4D517C83F}"/>
    <pc:docChg chg="addSld delSld modSld sldOrd">
      <pc:chgData name="Karjalainen Johanna Lapin hyvinvointialue" userId="S::johanna.karjalainen@lapha.fi::04d0a09a-95f0-442b-8ab9-1b4a8dd9ce34" providerId="AD" clId="Web-{3498FA5B-23C5-E54C-A656-F0F4D517C83F}" dt="2025-11-11T10:23:48.310" v="376" actId="20577"/>
      <pc:docMkLst>
        <pc:docMk/>
      </pc:docMkLst>
    </pc:docChg>
  </pc:docChgLst>
  <pc:docChgLst>
    <pc:chgData name="Jaako Linda Lapin hyvinvointialue" userId="S::linda.jaako@lapha.fi::6e0366ad-f873-4240-b85e-4a735c7423b8" providerId="AD" clId="Web-{D5FCE950-A472-4AAA-A85A-100F64D2A1EA}"/>
    <pc:docChg chg="modSld">
      <pc:chgData name="Jaako Linda Lapin hyvinvointialue" userId="S::linda.jaako@lapha.fi::6e0366ad-f873-4240-b85e-4a735c7423b8" providerId="AD" clId="Web-{D5FCE950-A472-4AAA-A85A-100F64D2A1EA}" dt="2025-11-20T12:52:30.568" v="25" actId="20577"/>
      <pc:docMkLst>
        <pc:docMk/>
      </pc:docMkLst>
    </pc:docChg>
  </pc:docChgLst>
  <pc:docChgLst>
    <pc:chgData name="Jaako Linda Lapin hyvinvointialue" userId="S::linda.jaako@lapha.fi::6e0366ad-f873-4240-b85e-4a735c7423b8" providerId="AD" clId="Web-{F22988AA-7A21-4210-AFA6-2BF5A359E67A}"/>
    <pc:docChg chg="modSld">
      <pc:chgData name="Jaako Linda Lapin hyvinvointialue" userId="S::linda.jaako@lapha.fi::6e0366ad-f873-4240-b85e-4a735c7423b8" providerId="AD" clId="Web-{F22988AA-7A21-4210-AFA6-2BF5A359E67A}" dt="2025-11-20T12:57:22.066" v="2" actId="20577"/>
      <pc:docMkLst>
        <pc:docMk/>
      </pc:docMkLst>
    </pc:docChg>
  </pc:docChgLst>
  <pc:docChgLst>
    <pc:chgData name="Karjalainen Johanna Lapin hyvinvointialue" userId="S::johanna.karjalainen@lapha.fi::04d0a09a-95f0-442b-8ab9-1b4a8dd9ce34" providerId="AD" clId="Web-{1EF21B01-1082-5D44-71A5-FF830ED135B4}"/>
    <pc:docChg chg="delSld sldOrd">
      <pc:chgData name="Karjalainen Johanna Lapin hyvinvointialue" userId="S::johanna.karjalainen@lapha.fi::04d0a09a-95f0-442b-8ab9-1b4a8dd9ce34" providerId="AD" clId="Web-{1EF21B01-1082-5D44-71A5-FF830ED135B4}" dt="2025-11-11T11:20:47.217" v="4"/>
      <pc:docMkLst>
        <pc:docMk/>
      </pc:docMkLst>
    </pc:docChg>
  </pc:docChgLst>
  <pc:docChgLst>
    <pc:chgData name="Karjalainen Johanna Lapin hyvinvointialue" userId="S::johanna.karjalainen@lapha.fi::04d0a09a-95f0-442b-8ab9-1b4a8dd9ce34" providerId="AD" clId="Web-{39940713-EE06-0F33-032D-49FC0CE68890}"/>
    <pc:docChg chg="addSld modSld">
      <pc:chgData name="Karjalainen Johanna Lapin hyvinvointialue" userId="S::johanna.karjalainen@lapha.fi::04d0a09a-95f0-442b-8ab9-1b4a8dd9ce34" providerId="AD" clId="Web-{39940713-EE06-0F33-032D-49FC0CE68890}" dt="2025-11-11T11:04:27.112" v="158" actId="20577"/>
      <pc:docMkLst>
        <pc:docMk/>
      </pc:docMkLst>
    </pc:docChg>
  </pc:docChgLst>
  <pc:docChgLst>
    <pc:chgData name="Karjalainen Johanna Lapin hyvinvointialue" userId="S::johanna.karjalainen@lapha.fi::04d0a09a-95f0-442b-8ab9-1b4a8dd9ce34" providerId="AD" clId="Web-{24C36A9C-E90A-4B7D-00F5-69C7286F044A}"/>
    <pc:docChg chg="addSld delSld modSld">
      <pc:chgData name="Karjalainen Johanna Lapin hyvinvointialue" userId="S::johanna.karjalainen@lapha.fi::04d0a09a-95f0-442b-8ab9-1b4a8dd9ce34" providerId="AD" clId="Web-{24C36A9C-E90A-4B7D-00F5-69C7286F044A}" dt="2025-11-07T10:35:20.537" v="962" actId="1076"/>
      <pc:docMkLst>
        <pc:docMk/>
      </pc:docMkLst>
    </pc:docChg>
  </pc:docChgLst>
  <pc:docChgLst>
    <pc:chgData name="Karjalainen Johanna Lapin hyvinvointialue" userId="S::johanna.karjalainen@lapha.fi::04d0a09a-95f0-442b-8ab9-1b4a8dd9ce34" providerId="AD" clId="Web-{F5E36069-DEBC-C134-3899-9014DAF96BD8}"/>
    <pc:docChg chg="modSld">
      <pc:chgData name="Karjalainen Johanna Lapin hyvinvointialue" userId="S::johanna.karjalainen@lapha.fi::04d0a09a-95f0-442b-8ab9-1b4a8dd9ce34" providerId="AD" clId="Web-{F5E36069-DEBC-C134-3899-9014DAF96BD8}" dt="2025-11-13T15:04:01.005" v="2" actId="1076"/>
      <pc:docMkLst>
        <pc:docMk/>
      </pc:docMkLst>
    </pc:docChg>
  </pc:docChgLst>
  <pc:docChgLst>
    <pc:chgData name="Karjalainen Johanna Lapin hyvinvointialue" userId="S::johanna.karjalainen@lapha.fi::04d0a09a-95f0-442b-8ab9-1b4a8dd9ce34" providerId="AD" clId="Web-{80CA8AA7-CF78-B87A-9014-A57599A074C6}"/>
    <pc:docChg chg="delSld modSld">
      <pc:chgData name="Karjalainen Johanna Lapin hyvinvointialue" userId="S::johanna.karjalainen@lapha.fi::04d0a09a-95f0-442b-8ab9-1b4a8dd9ce34" providerId="AD" clId="Web-{80CA8AA7-CF78-B87A-9014-A57599A074C6}" dt="2025-12-04T10:48:21.812" v="57" actId="20577"/>
      <pc:docMkLst>
        <pc:docMk/>
      </pc:docMkLst>
      <pc:sldChg chg="del">
        <pc:chgData name="Karjalainen Johanna Lapin hyvinvointialue" userId="S::johanna.karjalainen@lapha.fi::04d0a09a-95f0-442b-8ab9-1b4a8dd9ce34" providerId="AD" clId="Web-{80CA8AA7-CF78-B87A-9014-A57599A074C6}" dt="2025-12-04T10:47:36.702" v="45"/>
        <pc:sldMkLst>
          <pc:docMk/>
          <pc:sldMk cId="820659537" sldId="256"/>
        </pc:sldMkLst>
      </pc:sldChg>
      <pc:sldChg chg="del">
        <pc:chgData name="Karjalainen Johanna Lapin hyvinvointialue" userId="S::johanna.karjalainen@lapha.fi::04d0a09a-95f0-442b-8ab9-1b4a8dd9ce34" providerId="AD" clId="Web-{80CA8AA7-CF78-B87A-9014-A57599A074C6}" dt="2025-12-04T10:47:36.655" v="26"/>
        <pc:sldMkLst>
          <pc:docMk/>
          <pc:sldMk cId="3491495614" sldId="260"/>
        </pc:sldMkLst>
      </pc:sldChg>
      <pc:sldChg chg="del">
        <pc:chgData name="Karjalainen Johanna Lapin hyvinvointialue" userId="S::johanna.karjalainen@lapha.fi::04d0a09a-95f0-442b-8ab9-1b4a8dd9ce34" providerId="AD" clId="Web-{80CA8AA7-CF78-B87A-9014-A57599A074C6}" dt="2025-12-04T10:47:36.671" v="33"/>
        <pc:sldMkLst>
          <pc:docMk/>
          <pc:sldMk cId="1936498238" sldId="261"/>
        </pc:sldMkLst>
      </pc:sldChg>
      <pc:sldChg chg="del">
        <pc:chgData name="Karjalainen Johanna Lapin hyvinvointialue" userId="S::johanna.karjalainen@lapha.fi::04d0a09a-95f0-442b-8ab9-1b4a8dd9ce34" providerId="AD" clId="Web-{80CA8AA7-CF78-B87A-9014-A57599A074C6}" dt="2025-12-04T10:47:36.686" v="36"/>
        <pc:sldMkLst>
          <pc:docMk/>
          <pc:sldMk cId="4030491762" sldId="262"/>
        </pc:sldMkLst>
      </pc:sldChg>
      <pc:sldChg chg="del">
        <pc:chgData name="Karjalainen Johanna Lapin hyvinvointialue" userId="S::johanna.karjalainen@lapha.fi::04d0a09a-95f0-442b-8ab9-1b4a8dd9ce34" providerId="AD" clId="Web-{80CA8AA7-CF78-B87A-9014-A57599A074C6}" dt="2025-12-04T10:47:36.671" v="32"/>
        <pc:sldMkLst>
          <pc:docMk/>
          <pc:sldMk cId="2690278300" sldId="263"/>
        </pc:sldMkLst>
      </pc:sldChg>
      <pc:sldChg chg="del">
        <pc:chgData name="Karjalainen Johanna Lapin hyvinvointialue" userId="S::johanna.karjalainen@lapha.fi::04d0a09a-95f0-442b-8ab9-1b4a8dd9ce34" providerId="AD" clId="Web-{80CA8AA7-CF78-B87A-9014-A57599A074C6}" dt="2025-12-04T10:47:36.655" v="30"/>
        <pc:sldMkLst>
          <pc:docMk/>
          <pc:sldMk cId="867375514" sldId="265"/>
        </pc:sldMkLst>
      </pc:sldChg>
      <pc:sldChg chg="del">
        <pc:chgData name="Karjalainen Johanna Lapin hyvinvointialue" userId="S::johanna.karjalainen@lapha.fi::04d0a09a-95f0-442b-8ab9-1b4a8dd9ce34" providerId="AD" clId="Web-{80CA8AA7-CF78-B87A-9014-A57599A074C6}" dt="2025-12-04T10:47:36.655" v="29"/>
        <pc:sldMkLst>
          <pc:docMk/>
          <pc:sldMk cId="1304960116" sldId="266"/>
        </pc:sldMkLst>
      </pc:sldChg>
      <pc:sldChg chg="del">
        <pc:chgData name="Karjalainen Johanna Lapin hyvinvointialue" userId="S::johanna.karjalainen@lapha.fi::04d0a09a-95f0-442b-8ab9-1b4a8dd9ce34" providerId="AD" clId="Web-{80CA8AA7-CF78-B87A-9014-A57599A074C6}" dt="2025-12-04T10:47:36.624" v="23"/>
        <pc:sldMkLst>
          <pc:docMk/>
          <pc:sldMk cId="3463150559" sldId="272"/>
        </pc:sldMkLst>
      </pc:sldChg>
      <pc:sldChg chg="del">
        <pc:chgData name="Karjalainen Johanna Lapin hyvinvointialue" userId="S::johanna.karjalainen@lapha.fi::04d0a09a-95f0-442b-8ab9-1b4a8dd9ce34" providerId="AD" clId="Web-{80CA8AA7-CF78-B87A-9014-A57599A074C6}" dt="2025-12-04T10:47:36.593" v="1"/>
        <pc:sldMkLst>
          <pc:docMk/>
          <pc:sldMk cId="1650167469" sldId="273"/>
        </pc:sldMkLst>
      </pc:sldChg>
      <pc:sldChg chg="del">
        <pc:chgData name="Karjalainen Johanna Lapin hyvinvointialue" userId="S::johanna.karjalainen@lapha.fi::04d0a09a-95f0-442b-8ab9-1b4a8dd9ce34" providerId="AD" clId="Web-{80CA8AA7-CF78-B87A-9014-A57599A074C6}" dt="2025-12-04T10:47:36.655" v="28"/>
        <pc:sldMkLst>
          <pc:docMk/>
          <pc:sldMk cId="651877742" sldId="274"/>
        </pc:sldMkLst>
      </pc:sldChg>
      <pc:sldChg chg="del">
        <pc:chgData name="Karjalainen Johanna Lapin hyvinvointialue" userId="S::johanna.karjalainen@lapha.fi::04d0a09a-95f0-442b-8ab9-1b4a8dd9ce34" providerId="AD" clId="Web-{80CA8AA7-CF78-B87A-9014-A57599A074C6}" dt="2025-12-04T10:47:36.655" v="27"/>
        <pc:sldMkLst>
          <pc:docMk/>
          <pc:sldMk cId="245564054" sldId="275"/>
        </pc:sldMkLst>
      </pc:sldChg>
      <pc:sldChg chg="del">
        <pc:chgData name="Karjalainen Johanna Lapin hyvinvointialue" userId="S::johanna.karjalainen@lapha.fi::04d0a09a-95f0-442b-8ab9-1b4a8dd9ce34" providerId="AD" clId="Web-{80CA8AA7-CF78-B87A-9014-A57599A074C6}" dt="2025-12-04T10:47:36.624" v="20"/>
        <pc:sldMkLst>
          <pc:docMk/>
          <pc:sldMk cId="1782215771" sldId="276"/>
        </pc:sldMkLst>
      </pc:sldChg>
      <pc:sldChg chg="del">
        <pc:chgData name="Karjalainen Johanna Lapin hyvinvointialue" userId="S::johanna.karjalainen@lapha.fi::04d0a09a-95f0-442b-8ab9-1b4a8dd9ce34" providerId="AD" clId="Web-{80CA8AA7-CF78-B87A-9014-A57599A074C6}" dt="2025-12-04T10:47:36.624" v="19"/>
        <pc:sldMkLst>
          <pc:docMk/>
          <pc:sldMk cId="3038879782" sldId="277"/>
        </pc:sldMkLst>
      </pc:sldChg>
      <pc:sldChg chg="del">
        <pc:chgData name="Karjalainen Johanna Lapin hyvinvointialue" userId="S::johanna.karjalainen@lapha.fi::04d0a09a-95f0-442b-8ab9-1b4a8dd9ce34" providerId="AD" clId="Web-{80CA8AA7-CF78-B87A-9014-A57599A074C6}" dt="2025-12-04T10:47:36.624" v="25"/>
        <pc:sldMkLst>
          <pc:docMk/>
          <pc:sldMk cId="3501698325" sldId="279"/>
        </pc:sldMkLst>
      </pc:sldChg>
      <pc:sldChg chg="del">
        <pc:chgData name="Karjalainen Johanna Lapin hyvinvointialue" userId="S::johanna.karjalainen@lapha.fi::04d0a09a-95f0-442b-8ab9-1b4a8dd9ce34" providerId="AD" clId="Web-{80CA8AA7-CF78-B87A-9014-A57599A074C6}" dt="2025-12-04T10:47:36.624" v="21"/>
        <pc:sldMkLst>
          <pc:docMk/>
          <pc:sldMk cId="4081114386" sldId="280"/>
        </pc:sldMkLst>
      </pc:sldChg>
      <pc:sldChg chg="del">
        <pc:chgData name="Karjalainen Johanna Lapin hyvinvointialue" userId="S::johanna.karjalainen@lapha.fi::04d0a09a-95f0-442b-8ab9-1b4a8dd9ce34" providerId="AD" clId="Web-{80CA8AA7-CF78-B87A-9014-A57599A074C6}" dt="2025-12-04T10:47:36.608" v="13"/>
        <pc:sldMkLst>
          <pc:docMk/>
          <pc:sldMk cId="2018922880" sldId="282"/>
        </pc:sldMkLst>
      </pc:sldChg>
      <pc:sldChg chg="del">
        <pc:chgData name="Karjalainen Johanna Lapin hyvinvointialue" userId="S::johanna.karjalainen@lapha.fi::04d0a09a-95f0-442b-8ab9-1b4a8dd9ce34" providerId="AD" clId="Web-{80CA8AA7-CF78-B87A-9014-A57599A074C6}" dt="2025-12-04T10:47:36.608" v="18"/>
        <pc:sldMkLst>
          <pc:docMk/>
          <pc:sldMk cId="2138204834" sldId="283"/>
        </pc:sldMkLst>
      </pc:sldChg>
      <pc:sldChg chg="del">
        <pc:chgData name="Karjalainen Johanna Lapin hyvinvointialue" userId="S::johanna.karjalainen@lapha.fi::04d0a09a-95f0-442b-8ab9-1b4a8dd9ce34" providerId="AD" clId="Web-{80CA8AA7-CF78-B87A-9014-A57599A074C6}" dt="2025-12-04T10:47:36.608" v="12"/>
        <pc:sldMkLst>
          <pc:docMk/>
          <pc:sldMk cId="3052213164" sldId="285"/>
        </pc:sldMkLst>
      </pc:sldChg>
      <pc:sldChg chg="del">
        <pc:chgData name="Karjalainen Johanna Lapin hyvinvointialue" userId="S::johanna.karjalainen@lapha.fi::04d0a09a-95f0-442b-8ab9-1b4a8dd9ce34" providerId="AD" clId="Web-{80CA8AA7-CF78-B87A-9014-A57599A074C6}" dt="2025-12-04T10:47:36.608" v="17"/>
        <pc:sldMkLst>
          <pc:docMk/>
          <pc:sldMk cId="2364637792" sldId="286"/>
        </pc:sldMkLst>
      </pc:sldChg>
      <pc:sldChg chg="del">
        <pc:chgData name="Karjalainen Johanna Lapin hyvinvointialue" userId="S::johanna.karjalainen@lapha.fi::04d0a09a-95f0-442b-8ab9-1b4a8dd9ce34" providerId="AD" clId="Web-{80CA8AA7-CF78-B87A-9014-A57599A074C6}" dt="2025-12-04T10:47:36.608" v="10"/>
        <pc:sldMkLst>
          <pc:docMk/>
          <pc:sldMk cId="3857457861" sldId="287"/>
        </pc:sldMkLst>
      </pc:sldChg>
      <pc:sldChg chg="del">
        <pc:chgData name="Karjalainen Johanna Lapin hyvinvointialue" userId="S::johanna.karjalainen@lapha.fi::04d0a09a-95f0-442b-8ab9-1b4a8dd9ce34" providerId="AD" clId="Web-{80CA8AA7-CF78-B87A-9014-A57599A074C6}" dt="2025-12-04T10:47:36.608" v="9"/>
        <pc:sldMkLst>
          <pc:docMk/>
          <pc:sldMk cId="2012486843" sldId="288"/>
        </pc:sldMkLst>
      </pc:sldChg>
      <pc:sldChg chg="del">
        <pc:chgData name="Karjalainen Johanna Lapin hyvinvointialue" userId="S::johanna.karjalainen@lapha.fi::04d0a09a-95f0-442b-8ab9-1b4a8dd9ce34" providerId="AD" clId="Web-{80CA8AA7-CF78-B87A-9014-A57599A074C6}" dt="2025-12-04T10:47:36.686" v="42"/>
        <pc:sldMkLst>
          <pc:docMk/>
          <pc:sldMk cId="3921137309" sldId="2147477407"/>
        </pc:sldMkLst>
      </pc:sldChg>
      <pc:sldChg chg="modSp">
        <pc:chgData name="Karjalainen Johanna Lapin hyvinvointialue" userId="S::johanna.karjalainen@lapha.fi::04d0a09a-95f0-442b-8ab9-1b4a8dd9ce34" providerId="AD" clId="Web-{80CA8AA7-CF78-B87A-9014-A57599A074C6}" dt="2025-12-04T10:48:21.812" v="57" actId="20577"/>
        <pc:sldMkLst>
          <pc:docMk/>
          <pc:sldMk cId="3225358222" sldId="2147477408"/>
        </pc:sldMkLst>
        <pc:spChg chg="mod">
          <ac:chgData name="Karjalainen Johanna Lapin hyvinvointialue" userId="S::johanna.karjalainen@lapha.fi::04d0a09a-95f0-442b-8ab9-1b4a8dd9ce34" providerId="AD" clId="Web-{80CA8AA7-CF78-B87A-9014-A57599A074C6}" dt="2025-12-04T10:47:53.343" v="46" actId="20577"/>
          <ac:spMkLst>
            <pc:docMk/>
            <pc:sldMk cId="3225358222" sldId="2147477408"/>
            <ac:spMk id="2" creationId="{4A8ACF28-BEFC-8051-0B15-4B5E1D3ADC55}"/>
          </ac:spMkLst>
        </pc:spChg>
        <pc:spChg chg="mod">
          <ac:chgData name="Karjalainen Johanna Lapin hyvinvointialue" userId="S::johanna.karjalainen@lapha.fi::04d0a09a-95f0-442b-8ab9-1b4a8dd9ce34" providerId="AD" clId="Web-{80CA8AA7-CF78-B87A-9014-A57599A074C6}" dt="2025-12-04T10:48:21.812" v="57" actId="20577"/>
          <ac:spMkLst>
            <pc:docMk/>
            <pc:sldMk cId="3225358222" sldId="2147477408"/>
            <ac:spMk id="3" creationId="{680294A6-3747-6C56-D822-1C9017CB4C10}"/>
          </ac:spMkLst>
        </pc:spChg>
      </pc:sldChg>
      <pc:sldChg chg="del">
        <pc:chgData name="Karjalainen Johanna Lapin hyvinvointialue" userId="S::johanna.karjalainen@lapha.fi::04d0a09a-95f0-442b-8ab9-1b4a8dd9ce34" providerId="AD" clId="Web-{80CA8AA7-CF78-B87A-9014-A57599A074C6}" dt="2025-12-04T10:47:36.702" v="44"/>
        <pc:sldMkLst>
          <pc:docMk/>
          <pc:sldMk cId="4258222755" sldId="2147477409"/>
        </pc:sldMkLst>
      </pc:sldChg>
      <pc:sldChg chg="del">
        <pc:chgData name="Karjalainen Johanna Lapin hyvinvointialue" userId="S::johanna.karjalainen@lapha.fi::04d0a09a-95f0-442b-8ab9-1b4a8dd9ce34" providerId="AD" clId="Web-{80CA8AA7-CF78-B87A-9014-A57599A074C6}" dt="2025-12-04T10:47:36.608" v="16"/>
        <pc:sldMkLst>
          <pc:docMk/>
          <pc:sldMk cId="3703183805" sldId="2147477410"/>
        </pc:sldMkLst>
      </pc:sldChg>
      <pc:sldChg chg="del">
        <pc:chgData name="Karjalainen Johanna Lapin hyvinvointialue" userId="S::johanna.karjalainen@lapha.fi::04d0a09a-95f0-442b-8ab9-1b4a8dd9ce34" providerId="AD" clId="Web-{80CA8AA7-CF78-B87A-9014-A57599A074C6}" dt="2025-12-04T10:47:36.608" v="15"/>
        <pc:sldMkLst>
          <pc:docMk/>
          <pc:sldMk cId="3532841772" sldId="2147477411"/>
        </pc:sldMkLst>
      </pc:sldChg>
      <pc:sldChg chg="del">
        <pc:chgData name="Karjalainen Johanna Lapin hyvinvointialue" userId="S::johanna.karjalainen@lapha.fi::04d0a09a-95f0-442b-8ab9-1b4a8dd9ce34" providerId="AD" clId="Web-{80CA8AA7-CF78-B87A-9014-A57599A074C6}" dt="2025-12-04T10:47:36.608" v="14"/>
        <pc:sldMkLst>
          <pc:docMk/>
          <pc:sldMk cId="2112933204" sldId="2147477412"/>
        </pc:sldMkLst>
      </pc:sldChg>
      <pc:sldChg chg="del">
        <pc:chgData name="Karjalainen Johanna Lapin hyvinvointialue" userId="S::johanna.karjalainen@lapha.fi::04d0a09a-95f0-442b-8ab9-1b4a8dd9ce34" providerId="AD" clId="Web-{80CA8AA7-CF78-B87A-9014-A57599A074C6}" dt="2025-12-04T10:47:36.686" v="43"/>
        <pc:sldMkLst>
          <pc:docMk/>
          <pc:sldMk cId="2967492380" sldId="2147477414"/>
        </pc:sldMkLst>
      </pc:sldChg>
      <pc:sldChg chg="del">
        <pc:chgData name="Karjalainen Johanna Lapin hyvinvointialue" userId="S::johanna.karjalainen@lapha.fi::04d0a09a-95f0-442b-8ab9-1b4a8dd9ce34" providerId="AD" clId="Web-{80CA8AA7-CF78-B87A-9014-A57599A074C6}" dt="2025-12-04T10:47:36.686" v="39"/>
        <pc:sldMkLst>
          <pc:docMk/>
          <pc:sldMk cId="2717582725" sldId="2147477415"/>
        </pc:sldMkLst>
      </pc:sldChg>
      <pc:sldChg chg="del">
        <pc:chgData name="Karjalainen Johanna Lapin hyvinvointialue" userId="S::johanna.karjalainen@lapha.fi::04d0a09a-95f0-442b-8ab9-1b4a8dd9ce34" providerId="AD" clId="Web-{80CA8AA7-CF78-B87A-9014-A57599A074C6}" dt="2025-12-04T10:47:36.686" v="40"/>
        <pc:sldMkLst>
          <pc:docMk/>
          <pc:sldMk cId="2163580435" sldId="2147477416"/>
        </pc:sldMkLst>
      </pc:sldChg>
      <pc:sldChg chg="del">
        <pc:chgData name="Karjalainen Johanna Lapin hyvinvointialue" userId="S::johanna.karjalainen@lapha.fi::04d0a09a-95f0-442b-8ab9-1b4a8dd9ce34" providerId="AD" clId="Web-{80CA8AA7-CF78-B87A-9014-A57599A074C6}" dt="2025-12-04T10:47:36.608" v="11"/>
        <pc:sldMkLst>
          <pc:docMk/>
          <pc:sldMk cId="2967480061" sldId="2147477417"/>
        </pc:sldMkLst>
      </pc:sldChg>
      <pc:sldChg chg="del">
        <pc:chgData name="Karjalainen Johanna Lapin hyvinvointialue" userId="S::johanna.karjalainen@lapha.fi::04d0a09a-95f0-442b-8ab9-1b4a8dd9ce34" providerId="AD" clId="Web-{80CA8AA7-CF78-B87A-9014-A57599A074C6}" dt="2025-12-04T10:47:36.686" v="41"/>
        <pc:sldMkLst>
          <pc:docMk/>
          <pc:sldMk cId="1570663581" sldId="2147477418"/>
        </pc:sldMkLst>
      </pc:sldChg>
      <pc:sldChg chg="del">
        <pc:chgData name="Karjalainen Johanna Lapin hyvinvointialue" userId="S::johanna.karjalainen@lapha.fi::04d0a09a-95f0-442b-8ab9-1b4a8dd9ce34" providerId="AD" clId="Web-{80CA8AA7-CF78-B87A-9014-A57599A074C6}" dt="2025-12-04T10:47:36.671" v="35"/>
        <pc:sldMkLst>
          <pc:docMk/>
          <pc:sldMk cId="2528890974" sldId="2147477421"/>
        </pc:sldMkLst>
      </pc:sldChg>
      <pc:sldChg chg="del">
        <pc:chgData name="Karjalainen Johanna Lapin hyvinvointialue" userId="S::johanna.karjalainen@lapha.fi::04d0a09a-95f0-442b-8ab9-1b4a8dd9ce34" providerId="AD" clId="Web-{80CA8AA7-CF78-B87A-9014-A57599A074C6}" dt="2025-12-04T10:47:36.686" v="37"/>
        <pc:sldMkLst>
          <pc:docMk/>
          <pc:sldMk cId="2939665389" sldId="2147477422"/>
        </pc:sldMkLst>
      </pc:sldChg>
      <pc:sldChg chg="del">
        <pc:chgData name="Karjalainen Johanna Lapin hyvinvointialue" userId="S::johanna.karjalainen@lapha.fi::04d0a09a-95f0-442b-8ab9-1b4a8dd9ce34" providerId="AD" clId="Web-{80CA8AA7-CF78-B87A-9014-A57599A074C6}" dt="2025-12-04T10:47:36.686" v="38"/>
        <pc:sldMkLst>
          <pc:docMk/>
          <pc:sldMk cId="2496362631" sldId="2147477423"/>
        </pc:sldMkLst>
      </pc:sldChg>
      <pc:sldChg chg="del">
        <pc:chgData name="Karjalainen Johanna Lapin hyvinvointialue" userId="S::johanna.karjalainen@lapha.fi::04d0a09a-95f0-442b-8ab9-1b4a8dd9ce34" providerId="AD" clId="Web-{80CA8AA7-CF78-B87A-9014-A57599A074C6}" dt="2025-12-04T10:47:36.671" v="34"/>
        <pc:sldMkLst>
          <pc:docMk/>
          <pc:sldMk cId="782686293" sldId="2147477424"/>
        </pc:sldMkLst>
      </pc:sldChg>
      <pc:sldChg chg="del">
        <pc:chgData name="Karjalainen Johanna Lapin hyvinvointialue" userId="S::johanna.karjalainen@lapha.fi::04d0a09a-95f0-442b-8ab9-1b4a8dd9ce34" providerId="AD" clId="Web-{80CA8AA7-CF78-B87A-9014-A57599A074C6}" dt="2025-12-04T10:47:36.671" v="31"/>
        <pc:sldMkLst>
          <pc:docMk/>
          <pc:sldMk cId="1134985263" sldId="2147477425"/>
        </pc:sldMkLst>
      </pc:sldChg>
      <pc:sldChg chg="del">
        <pc:chgData name="Karjalainen Johanna Lapin hyvinvointialue" userId="S::johanna.karjalainen@lapha.fi::04d0a09a-95f0-442b-8ab9-1b4a8dd9ce34" providerId="AD" clId="Web-{80CA8AA7-CF78-B87A-9014-A57599A074C6}" dt="2025-12-04T10:47:36.624" v="24"/>
        <pc:sldMkLst>
          <pc:docMk/>
          <pc:sldMk cId="2943990864" sldId="2147477426"/>
        </pc:sldMkLst>
      </pc:sldChg>
      <pc:sldChg chg="del">
        <pc:chgData name="Karjalainen Johanna Lapin hyvinvointialue" userId="S::johanna.karjalainen@lapha.fi::04d0a09a-95f0-442b-8ab9-1b4a8dd9ce34" providerId="AD" clId="Web-{80CA8AA7-CF78-B87A-9014-A57599A074C6}" dt="2025-12-04T10:47:36.624" v="22"/>
        <pc:sldMkLst>
          <pc:docMk/>
          <pc:sldMk cId="3959928897" sldId="2147477427"/>
        </pc:sldMkLst>
      </pc:sldChg>
      <pc:sldChg chg="del">
        <pc:chgData name="Karjalainen Johanna Lapin hyvinvointialue" userId="S::johanna.karjalainen@lapha.fi::04d0a09a-95f0-442b-8ab9-1b4a8dd9ce34" providerId="AD" clId="Web-{80CA8AA7-CF78-B87A-9014-A57599A074C6}" dt="2025-12-04T10:47:36.608" v="8"/>
        <pc:sldMkLst>
          <pc:docMk/>
          <pc:sldMk cId="2516160008" sldId="2147477428"/>
        </pc:sldMkLst>
      </pc:sldChg>
      <pc:sldChg chg="del">
        <pc:chgData name="Karjalainen Johanna Lapin hyvinvointialue" userId="S::johanna.karjalainen@lapha.fi::04d0a09a-95f0-442b-8ab9-1b4a8dd9ce34" providerId="AD" clId="Web-{80CA8AA7-CF78-B87A-9014-A57599A074C6}" dt="2025-12-04T10:47:36.608" v="7"/>
        <pc:sldMkLst>
          <pc:docMk/>
          <pc:sldMk cId="2982389504" sldId="2147477429"/>
        </pc:sldMkLst>
      </pc:sldChg>
      <pc:sldChg chg="del">
        <pc:chgData name="Karjalainen Johanna Lapin hyvinvointialue" userId="S::johanna.karjalainen@lapha.fi::04d0a09a-95f0-442b-8ab9-1b4a8dd9ce34" providerId="AD" clId="Web-{80CA8AA7-CF78-B87A-9014-A57599A074C6}" dt="2025-12-04T10:47:36.608" v="6"/>
        <pc:sldMkLst>
          <pc:docMk/>
          <pc:sldMk cId="1805550971" sldId="2147477430"/>
        </pc:sldMkLst>
      </pc:sldChg>
      <pc:sldChg chg="del">
        <pc:chgData name="Karjalainen Johanna Lapin hyvinvointialue" userId="S::johanna.karjalainen@lapha.fi::04d0a09a-95f0-442b-8ab9-1b4a8dd9ce34" providerId="AD" clId="Web-{80CA8AA7-CF78-B87A-9014-A57599A074C6}" dt="2025-12-04T10:47:36.593" v="4"/>
        <pc:sldMkLst>
          <pc:docMk/>
          <pc:sldMk cId="1946970909" sldId="2147477432"/>
        </pc:sldMkLst>
      </pc:sldChg>
      <pc:sldChg chg="del">
        <pc:chgData name="Karjalainen Johanna Lapin hyvinvointialue" userId="S::johanna.karjalainen@lapha.fi::04d0a09a-95f0-442b-8ab9-1b4a8dd9ce34" providerId="AD" clId="Web-{80CA8AA7-CF78-B87A-9014-A57599A074C6}" dt="2025-12-04T10:47:36.593" v="5"/>
        <pc:sldMkLst>
          <pc:docMk/>
          <pc:sldMk cId="3556803119" sldId="2147477433"/>
        </pc:sldMkLst>
      </pc:sldChg>
      <pc:sldChg chg="del">
        <pc:chgData name="Karjalainen Johanna Lapin hyvinvointialue" userId="S::johanna.karjalainen@lapha.fi::04d0a09a-95f0-442b-8ab9-1b4a8dd9ce34" providerId="AD" clId="Web-{80CA8AA7-CF78-B87A-9014-A57599A074C6}" dt="2025-12-04T10:47:36.593" v="2"/>
        <pc:sldMkLst>
          <pc:docMk/>
          <pc:sldMk cId="3394647879" sldId="2147477434"/>
        </pc:sldMkLst>
      </pc:sldChg>
      <pc:sldChg chg="del">
        <pc:chgData name="Karjalainen Johanna Lapin hyvinvointialue" userId="S::johanna.karjalainen@lapha.fi::04d0a09a-95f0-442b-8ab9-1b4a8dd9ce34" providerId="AD" clId="Web-{80CA8AA7-CF78-B87A-9014-A57599A074C6}" dt="2025-12-04T10:47:36.593" v="3"/>
        <pc:sldMkLst>
          <pc:docMk/>
          <pc:sldMk cId="2686761837" sldId="2147477435"/>
        </pc:sldMkLst>
      </pc:sldChg>
      <pc:sldChg chg="del">
        <pc:chgData name="Karjalainen Johanna Lapin hyvinvointialue" userId="S::johanna.karjalainen@lapha.fi::04d0a09a-95f0-442b-8ab9-1b4a8dd9ce34" providerId="AD" clId="Web-{80CA8AA7-CF78-B87A-9014-A57599A074C6}" dt="2025-12-04T10:47:36.577" v="0"/>
        <pc:sldMkLst>
          <pc:docMk/>
          <pc:sldMk cId="1354035322" sldId="2147477436"/>
        </pc:sldMkLst>
      </pc:sldChg>
    </pc:docChg>
  </pc:docChgLst>
  <pc:docChgLst>
    <pc:chgData name="Karjalainen Johanna Lapin hyvinvointialue" userId="S::johanna.karjalainen@lapha.fi::04d0a09a-95f0-442b-8ab9-1b4a8dd9ce34" providerId="AD" clId="Web-{01653D38-6E4B-19B1-95CE-B8FB43A6C84D}"/>
    <pc:docChg chg="addSld modSld sldOrd">
      <pc:chgData name="Karjalainen Johanna Lapin hyvinvointialue" userId="S::johanna.karjalainen@lapha.fi::04d0a09a-95f0-442b-8ab9-1b4a8dd9ce34" providerId="AD" clId="Web-{01653D38-6E4B-19B1-95CE-B8FB43A6C84D}" dt="2025-11-11T10:55:02.357" v="113"/>
      <pc:docMkLst>
        <pc:docMk/>
      </pc:docMkLst>
    </pc:docChg>
  </pc:docChgLst>
  <pc:docChgLst>
    <pc:chgData name="Kontiosalo Johanna Maria Poske" userId="S::johanna.kontiosalo@lapha.fi::b7a74a0b-5b49-4ca5-bee6-e787ab79a036" providerId="AD" clId="Web-{8FE855FD-5495-0A14-9A20-76811D1AB087}"/>
    <pc:docChg chg="sldOrd">
      <pc:chgData name="Kontiosalo Johanna Maria Poske" userId="S::johanna.kontiosalo@lapha.fi::b7a74a0b-5b49-4ca5-bee6-e787ab79a036" providerId="AD" clId="Web-{8FE855FD-5495-0A14-9A20-76811D1AB087}" dt="2025-11-14T06:15:24.714" v="0"/>
      <pc:docMkLst>
        <pc:docMk/>
      </pc:docMkLst>
    </pc:docChg>
  </pc:docChgLst>
  <pc:docChgLst>
    <pc:chgData name="Karjalainen Johanna Lapin hyvinvointialue" userId="S::johanna.karjalainen@lapha.fi::04d0a09a-95f0-442b-8ab9-1b4a8dd9ce34" providerId="AD" clId="Web-{43EA43AB-35B6-232A-53E5-2910380F18E3}"/>
    <pc:docChg chg="modSld sldOrd">
      <pc:chgData name="Karjalainen Johanna Lapin hyvinvointialue" userId="S::johanna.karjalainen@lapha.fi::04d0a09a-95f0-442b-8ab9-1b4a8dd9ce34" providerId="AD" clId="Web-{43EA43AB-35B6-232A-53E5-2910380F18E3}" dt="2025-11-14T11:48:01.892" v="1275" actId="20577"/>
      <pc:docMkLst>
        <pc:docMk/>
      </pc:docMkLst>
    </pc:docChg>
  </pc:docChgLst>
  <pc:docChgLst>
    <pc:chgData name="Karjalainen Johanna Lapin hyvinvointialue" userId="04d0a09a-95f0-442b-8ab9-1b4a8dd9ce34" providerId="ADAL" clId="{28AC2BAA-6D70-4030-91F0-BC332FE410F2}"/>
    <pc:docChg chg="custSel addSld delSld modSld sldOrd">
      <pc:chgData name="Karjalainen Johanna Lapin hyvinvointialue" userId="04d0a09a-95f0-442b-8ab9-1b4a8dd9ce34" providerId="ADAL" clId="{28AC2BAA-6D70-4030-91F0-BC332FE410F2}" dt="2025-11-13T12:41:34.684" v="539" actId="20577"/>
      <pc:docMkLst>
        <pc:docMk/>
      </pc:docMkLst>
    </pc:docChg>
  </pc:docChgLst>
  <pc:docChgLst>
    <pc:chgData name="Karjalainen Johanna Lapin hyvinvointialue" userId="S::johanna.karjalainen@lapha.fi::04d0a09a-95f0-442b-8ab9-1b4a8dd9ce34" providerId="AD" clId="Web-{11693413-25AA-95C6-057B-A24ADD26BA24}"/>
    <pc:docChg chg="addSld modSld">
      <pc:chgData name="Karjalainen Johanna Lapin hyvinvointialue" userId="S::johanna.karjalainen@lapha.fi::04d0a09a-95f0-442b-8ab9-1b4a8dd9ce34" providerId="AD" clId="Web-{11693413-25AA-95C6-057B-A24ADD26BA24}" dt="2025-12-04T10:44:20.165" v="12" actId="20577"/>
      <pc:docMkLst>
        <pc:docMk/>
      </pc:docMkLst>
      <pc:sldChg chg="add">
        <pc:chgData name="Karjalainen Johanna Lapin hyvinvointialue" userId="S::johanna.karjalainen@lapha.fi::04d0a09a-95f0-442b-8ab9-1b4a8dd9ce34" providerId="AD" clId="Web-{11693413-25AA-95C6-057B-A24ADD26BA24}" dt="2025-12-04T10:43:20.352" v="2"/>
        <pc:sldMkLst>
          <pc:docMk/>
          <pc:sldMk cId="3225358222" sldId="2147477408"/>
        </pc:sldMkLst>
      </pc:sldChg>
      <pc:sldChg chg="new">
        <pc:chgData name="Karjalainen Johanna Lapin hyvinvointialue" userId="S::johanna.karjalainen@lapha.fi::04d0a09a-95f0-442b-8ab9-1b4a8dd9ce34" providerId="AD" clId="Web-{11693413-25AA-95C6-057B-A24ADD26BA24}" dt="2025-12-04T10:43:15.352" v="0"/>
        <pc:sldMkLst>
          <pc:docMk/>
          <pc:sldMk cId="1354035322" sldId="2147477436"/>
        </pc:sldMkLst>
      </pc:sldChg>
      <pc:sldChg chg="add">
        <pc:chgData name="Karjalainen Johanna Lapin hyvinvointialue" userId="S::johanna.karjalainen@lapha.fi::04d0a09a-95f0-442b-8ab9-1b4a8dd9ce34" providerId="AD" clId="Web-{11693413-25AA-95C6-057B-A24ADD26BA24}" dt="2025-12-04T10:43:20.133" v="1"/>
        <pc:sldMkLst>
          <pc:docMk/>
          <pc:sldMk cId="710340700" sldId="2147477437"/>
        </pc:sldMkLst>
      </pc:sldChg>
      <pc:sldChg chg="add">
        <pc:chgData name="Karjalainen Johanna Lapin hyvinvointialue" userId="S::johanna.karjalainen@lapha.fi::04d0a09a-95f0-442b-8ab9-1b4a8dd9ce34" providerId="AD" clId="Web-{11693413-25AA-95C6-057B-A24ADD26BA24}" dt="2025-12-04T10:43:20.914" v="4"/>
        <pc:sldMkLst>
          <pc:docMk/>
          <pc:sldMk cId="3144124095" sldId="2147477438"/>
        </pc:sldMkLst>
      </pc:sldChg>
      <pc:sldChg chg="modSp add">
        <pc:chgData name="Karjalainen Johanna Lapin hyvinvointialue" userId="S::johanna.karjalainen@lapha.fi::04d0a09a-95f0-442b-8ab9-1b4a8dd9ce34" providerId="AD" clId="Web-{11693413-25AA-95C6-057B-A24ADD26BA24}" dt="2025-12-04T10:44:20.165" v="12" actId="20577"/>
        <pc:sldMkLst>
          <pc:docMk/>
          <pc:sldMk cId="4156267287" sldId="2147477439"/>
        </pc:sldMkLst>
        <pc:spChg chg="mod">
          <ac:chgData name="Karjalainen Johanna Lapin hyvinvointialue" userId="S::johanna.karjalainen@lapha.fi::04d0a09a-95f0-442b-8ab9-1b4a8dd9ce34" providerId="AD" clId="Web-{11693413-25AA-95C6-057B-A24ADD26BA24}" dt="2025-12-04T10:43:49.540" v="7" actId="20577"/>
          <ac:spMkLst>
            <pc:docMk/>
            <pc:sldMk cId="4156267287" sldId="2147477439"/>
            <ac:spMk id="385" creationId="{00000000-0000-0000-0000-000000000000}"/>
          </ac:spMkLst>
        </pc:spChg>
        <pc:spChg chg="mod">
          <ac:chgData name="Karjalainen Johanna Lapin hyvinvointialue" userId="S::johanna.karjalainen@lapha.fi::04d0a09a-95f0-442b-8ab9-1b4a8dd9ce34" providerId="AD" clId="Web-{11693413-25AA-95C6-057B-A24ADD26BA24}" dt="2025-12-04T10:43:33.477" v="5"/>
          <ac:spMkLst>
            <pc:docMk/>
            <pc:sldMk cId="4156267287" sldId="2147477439"/>
            <ac:spMk id="415" creationId="{00000000-0000-0000-0000-000000000000}"/>
          </ac:spMkLst>
        </pc:spChg>
        <pc:graphicFrameChg chg="modGraphic">
          <ac:chgData name="Karjalainen Johanna Lapin hyvinvointialue" userId="S::johanna.karjalainen@lapha.fi::04d0a09a-95f0-442b-8ab9-1b4a8dd9ce34" providerId="AD" clId="Web-{11693413-25AA-95C6-057B-A24ADD26BA24}" dt="2025-12-04T10:44:20.165" v="12" actId="20577"/>
          <ac:graphicFrameMkLst>
            <pc:docMk/>
            <pc:sldMk cId="4156267287" sldId="2147477439"/>
            <ac:graphicFrameMk id="2" creationId="{6C31FC72-D882-AAE8-A27A-32E06B0DCD09}"/>
          </ac:graphicFrameMkLst>
        </pc:graphicFrameChg>
      </pc:sldChg>
      <pc:sldMasterChg chg="addSldLayout">
        <pc:chgData name="Karjalainen Johanna Lapin hyvinvointialue" userId="S::johanna.karjalainen@lapha.fi::04d0a09a-95f0-442b-8ab9-1b4a8dd9ce34" providerId="AD" clId="Web-{11693413-25AA-95C6-057B-A24ADD26BA24}" dt="2025-12-04T10:43:20.133" v="1"/>
        <pc:sldMasterMkLst>
          <pc:docMk/>
          <pc:sldMasterMk cId="3104790574" sldId="2147483686"/>
        </pc:sldMasterMkLst>
        <pc:sldLayoutChg chg="add replId">
          <pc:chgData name="Karjalainen Johanna Lapin hyvinvointialue" userId="S::johanna.karjalainen@lapha.fi::04d0a09a-95f0-442b-8ab9-1b4a8dd9ce34" providerId="AD" clId="Web-{11693413-25AA-95C6-057B-A24ADD26BA24}" dt="2025-12-04T10:43:20.133" v="1"/>
          <pc:sldLayoutMkLst>
            <pc:docMk/>
            <pc:sldMasterMk cId="3104790574" sldId="2147483686"/>
            <pc:sldLayoutMk cId="4091845937" sldId="2147483782"/>
          </pc:sldLayoutMkLst>
        </pc:sldLayoutChg>
      </pc:sldMasterChg>
    </pc:docChg>
  </pc:docChgLst>
  <pc:docChgLst>
    <pc:chgData name="Karjalainen Johanna Lapin hyvinvointialue" userId="S::johanna.karjalainen@lapha.fi::04d0a09a-95f0-442b-8ab9-1b4a8dd9ce34" providerId="AD" clId="Web-{D0BB4E1F-64BB-03AE-9F84-ADBD5BBBAA3F}"/>
    <pc:docChg chg="addSld delSld modSld">
      <pc:chgData name="Karjalainen Johanna Lapin hyvinvointialue" userId="S::johanna.karjalainen@lapha.fi::04d0a09a-95f0-442b-8ab9-1b4a8dd9ce34" providerId="AD" clId="Web-{D0BB4E1F-64BB-03AE-9F84-ADBD5BBBAA3F}" dt="2025-11-13T09:39:15.526" v="648"/>
      <pc:docMkLst>
        <pc:docMk/>
      </pc:docMkLst>
    </pc:docChg>
  </pc:docChgLst>
  <pc:docChgLst>
    <pc:chgData name="Jaako Linda Lapin hyvinvointialue" userId="S::linda.jaako@lapha.fi::6e0366ad-f873-4240-b85e-4a735c7423b8" providerId="AD" clId="Web-{7C76CD44-63AC-47B9-A6C3-CC37EB7336A0}"/>
    <pc:docChg chg="modSld">
      <pc:chgData name="Jaako Linda Lapin hyvinvointialue" userId="S::linda.jaako@lapha.fi::6e0366ad-f873-4240-b85e-4a735c7423b8" providerId="AD" clId="Web-{7C76CD44-63AC-47B9-A6C3-CC37EB7336A0}" dt="2025-11-20T12:59:13.008" v="6" actId="20577"/>
      <pc:docMkLst>
        <pc:docMk/>
      </pc:docMkLst>
    </pc:docChg>
  </pc:docChgLst>
  <pc:docChgLst>
    <pc:chgData name="Kontiosalo Johanna Maria Poske" userId="S::johanna.kontiosalo@lapha.fi::b7a74a0b-5b49-4ca5-bee6-e787ab79a036" providerId="AD" clId="Web-{5A071155-571B-8C42-BFBC-B81C0293D301}"/>
    <pc:docChg chg="modSld">
      <pc:chgData name="Kontiosalo Johanna Maria Poske" userId="S::johanna.kontiosalo@lapha.fi::b7a74a0b-5b49-4ca5-bee6-e787ab79a036" providerId="AD" clId="Web-{5A071155-571B-8C42-BFBC-B81C0293D301}" dt="2025-11-14T06:45:02.089" v="4" actId="20577"/>
      <pc:docMkLst>
        <pc:docMk/>
      </pc:docMkLst>
    </pc:docChg>
  </pc:docChgLst>
  <pc:docChgLst>
    <pc:chgData name="Jaako Linda Lapin hyvinvointialue" userId="6e0366ad-f873-4240-b85e-4a735c7423b8" providerId="ADAL" clId="{98E04CBD-924B-4F4A-B83C-D3AD17F3033D}"/>
    <pc:docChg chg="undo custSel addSld delSld modSld sldOrd">
      <pc:chgData name="Jaako Linda Lapin hyvinvointialue" userId="6e0366ad-f873-4240-b85e-4a735c7423b8" providerId="ADAL" clId="{98E04CBD-924B-4F4A-B83C-D3AD17F3033D}" dt="2025-11-14T11:43:24.578" v="2939" actId="20577"/>
      <pc:docMkLst>
        <pc:docMk/>
      </pc:docMkLst>
      <pc:sldMasterChg chg="delSldLayout">
        <pc:chgData name="Jaako Linda Lapin hyvinvointialue" userId="6e0366ad-f873-4240-b85e-4a735c7423b8" providerId="ADAL" clId="{98E04CBD-924B-4F4A-B83C-D3AD17F3033D}" dt="2025-11-10T07:03:23.658" v="117" actId="2696"/>
        <pc:sldMasterMkLst>
          <pc:docMk/>
          <pc:sldMasterMk cId="3104790574" sldId="2147483686"/>
        </pc:sldMasterMkLst>
      </pc:sldMasterChg>
    </pc:docChg>
  </pc:docChgLst>
  <pc:docChgLst>
    <pc:chgData name="Karjalainen Johanna Lapin hyvinvointialue" userId="S::johanna.karjalainen@lapha.fi::04d0a09a-95f0-442b-8ab9-1b4a8dd9ce34" providerId="AD" clId="Web-{E74809D7-EAC0-4B83-FAAA-75C125D187D2}"/>
    <pc:docChg chg="addSld delSld modSld sldOrd">
      <pc:chgData name="Karjalainen Johanna Lapin hyvinvointialue" userId="S::johanna.karjalainen@lapha.fi::04d0a09a-95f0-442b-8ab9-1b4a8dd9ce34" providerId="AD" clId="Web-{E74809D7-EAC0-4B83-FAAA-75C125D187D2}" dt="2025-11-13T12:25:50.452" v="1350" actId="20577"/>
      <pc:docMkLst>
        <pc:docMk/>
      </pc:docMkLst>
    </pc:docChg>
  </pc:docChgLst>
  <pc:docChgLst>
    <pc:chgData name="Karjalainen Johanna Lapin hyvinvointialue" userId="S::johanna.karjalainen@lapha.fi::04d0a09a-95f0-442b-8ab9-1b4a8dd9ce34" providerId="AD" clId="Web-{7EB0A605-91D5-EE0E-E787-1355A258C372}"/>
    <pc:docChg chg="modSld">
      <pc:chgData name="Karjalainen Johanna Lapin hyvinvointialue" userId="S::johanna.karjalainen@lapha.fi::04d0a09a-95f0-442b-8ab9-1b4a8dd9ce34" providerId="AD" clId="Web-{7EB0A605-91D5-EE0E-E787-1355A258C372}" dt="2025-11-18T11:12:15.151" v="73" actId="20577"/>
      <pc:docMkLst>
        <pc:docMk/>
      </pc:docMkLst>
    </pc:docChg>
  </pc:docChgLst>
  <pc:docChgLst>
    <pc:chgData name="Karjalainen Johanna Lapin hyvinvointialue" userId="S::johanna.karjalainen@lapha.fi::04d0a09a-95f0-442b-8ab9-1b4a8dd9ce34" providerId="AD" clId="Web-{45CBFE1F-3282-9F99-7272-43554CABD601}"/>
    <pc:docChg chg="addSld delSld modSld sldOrd">
      <pc:chgData name="Karjalainen Johanna Lapin hyvinvointialue" userId="S::johanna.karjalainen@lapha.fi::04d0a09a-95f0-442b-8ab9-1b4a8dd9ce34" providerId="AD" clId="Web-{45CBFE1F-3282-9F99-7272-43554CABD601}" dt="2025-11-07T09:20:34.649" v="3519" actId="20577"/>
      <pc:docMkLst>
        <pc:docMk/>
      </pc:docMkLst>
    </pc:docChg>
  </pc:docChgLst>
  <pc:docChgLst>
    <pc:chgData name="Karjalainen Johanna Lapin hyvinvointialue" userId="S::johanna.karjalainen@lapha.fi::04d0a09a-95f0-442b-8ab9-1b4a8dd9ce34" providerId="AD" clId="Web-{D4CB03FE-23A4-AC58-B36F-7429E73E9E94}"/>
    <pc:docChg chg="modSld sldOrd">
      <pc:chgData name="Karjalainen Johanna Lapin hyvinvointialue" userId="S::johanna.karjalainen@lapha.fi::04d0a09a-95f0-442b-8ab9-1b4a8dd9ce34" providerId="AD" clId="Web-{D4CB03FE-23A4-AC58-B36F-7429E73E9E94}" dt="2025-11-13T15:12:58.753" v="2" actId="1076"/>
      <pc:docMkLst>
        <pc:docMk/>
      </pc:docMkLst>
    </pc:docChg>
  </pc:docChgLst>
  <pc:docChgLst>
    <pc:chgData name="Karjalainen Johanna Lapin hyvinvointialue" userId="S::johanna.karjalainen@lapha.fi::04d0a09a-95f0-442b-8ab9-1b4a8dd9ce34" providerId="AD" clId="Web-{8DDFFCB4-7C0E-B29F-A071-C5B153C21C39}"/>
    <pc:docChg chg="addSld delSld modSld sldOrd">
      <pc:chgData name="Karjalainen Johanna Lapin hyvinvointialue" userId="S::johanna.karjalainen@lapha.fi::04d0a09a-95f0-442b-8ab9-1b4a8dd9ce34" providerId="AD" clId="Web-{8DDFFCB4-7C0E-B29F-A071-C5B153C21C39}" dt="2025-11-13T08:40:11.966" v="530" actId="20577"/>
      <pc:docMkLst>
        <pc:docMk/>
      </pc:docMkLst>
    </pc:docChg>
  </pc:docChgLst>
  <pc:docChgLst>
    <pc:chgData name="Karjalainen Johanna Lapin hyvinvointialue" userId="S::johanna.karjalainen@lapha.fi::04d0a09a-95f0-442b-8ab9-1b4a8dd9ce34" providerId="AD" clId="Web-{D5A5F55A-4B81-0FA9-CE3C-DD085BDE9851}"/>
    <pc:docChg chg="modSld sldOrd">
      <pc:chgData name="Karjalainen Johanna Lapin hyvinvointialue" userId="S::johanna.karjalainen@lapha.fi::04d0a09a-95f0-442b-8ab9-1b4a8dd9ce34" providerId="AD" clId="Web-{D5A5F55A-4B81-0FA9-CE3C-DD085BDE9851}" dt="2025-11-13T12:27:57.482" v="14" actId="1076"/>
      <pc:docMkLst>
        <pc:docMk/>
      </pc:docMkLst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2CB519-1A2E-4C5E-925D-2E8B267BF75B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1731E1-BB79-4B23-8E2A-C546289B6B10}">
      <dgm:prSet phldrT="[Text]" phldr="0" custT="1"/>
      <dgm:spPr/>
      <dgm:t>
        <a:bodyPr/>
        <a:lstStyle/>
        <a:p>
          <a:r>
            <a:rPr lang="en-US" sz="1400" b="1" dirty="0">
              <a:latin typeface="Poppins"/>
              <a:cs typeface="Poppins"/>
            </a:rPr>
            <a:t>2022-2023</a:t>
          </a:r>
        </a:p>
      </dgm:t>
    </dgm:pt>
    <dgm:pt modelId="{CC3C1AF8-73D8-492B-BC9C-AFBF430A1611}" type="parTrans" cxnId="{1204807F-5B4A-4EA5-987F-CBE76F9224C9}">
      <dgm:prSet/>
      <dgm:spPr/>
      <dgm:t>
        <a:bodyPr/>
        <a:lstStyle/>
        <a:p>
          <a:endParaRPr lang="en-US"/>
        </a:p>
      </dgm:t>
    </dgm:pt>
    <dgm:pt modelId="{949E3473-3E1B-491B-BF63-A0E050555047}" type="sibTrans" cxnId="{1204807F-5B4A-4EA5-987F-CBE76F9224C9}">
      <dgm:prSet/>
      <dgm:spPr/>
      <dgm:t>
        <a:bodyPr/>
        <a:lstStyle/>
        <a:p>
          <a:endParaRPr lang="en-US"/>
        </a:p>
      </dgm:t>
    </dgm:pt>
    <dgm:pt modelId="{73B0B7CA-96EF-42EE-97E2-597BB61D1613}">
      <dgm:prSet phldrT="[Text]" phldr="0" custT="1"/>
      <dgm:spPr/>
      <dgm:t>
        <a:bodyPr/>
        <a:lstStyle/>
        <a:p>
          <a:r>
            <a:rPr lang="en-US" sz="1400" b="1" dirty="0">
              <a:latin typeface="Poppins"/>
              <a:cs typeface="Poppins"/>
            </a:rPr>
            <a:t>2024-2025</a:t>
          </a:r>
          <a:r>
            <a:rPr lang="en-US" sz="1400" dirty="0">
              <a:latin typeface="Poppins"/>
              <a:cs typeface="Poppins"/>
            </a:rPr>
            <a:t>  VASA-hankkeen vahva koordinointi</a:t>
          </a:r>
        </a:p>
      </dgm:t>
    </dgm:pt>
    <dgm:pt modelId="{F8C6CBEC-BC60-4935-82C4-8C6657CEECF9}" type="parTrans" cxnId="{CC02CAED-4C1A-4EBD-946A-F1010AC91771}">
      <dgm:prSet/>
      <dgm:spPr/>
      <dgm:t>
        <a:bodyPr/>
        <a:lstStyle/>
        <a:p>
          <a:endParaRPr lang="en-US"/>
        </a:p>
      </dgm:t>
    </dgm:pt>
    <dgm:pt modelId="{5FEBCFFB-CEF0-47A0-940D-D580A1833F0D}" type="sibTrans" cxnId="{CC02CAED-4C1A-4EBD-946A-F1010AC91771}">
      <dgm:prSet/>
      <dgm:spPr/>
      <dgm:t>
        <a:bodyPr/>
        <a:lstStyle/>
        <a:p>
          <a:endParaRPr lang="en-US"/>
        </a:p>
      </dgm:t>
    </dgm:pt>
    <dgm:pt modelId="{192C1BB1-53EF-441B-9B65-6125D125DA35}">
      <dgm:prSet phldrT="[Text]" phldr="0" custT="1"/>
      <dgm:spPr/>
      <dgm:t>
        <a:bodyPr/>
        <a:lstStyle/>
        <a:p>
          <a:pPr rtl="0"/>
          <a:r>
            <a:rPr lang="en-US" sz="1400" dirty="0">
              <a:latin typeface="Poppins"/>
              <a:ea typeface="Calibri"/>
              <a:cs typeface="Poppins"/>
            </a:rPr>
            <a:t>Tiedolla johtaminen </a:t>
          </a:r>
        </a:p>
      </dgm:t>
    </dgm:pt>
    <dgm:pt modelId="{782E1262-B9F9-4513-AFFB-FA93E4222CD9}" type="parTrans" cxnId="{70D539B7-4D2F-451E-BEC2-C2BE40C6954B}">
      <dgm:prSet/>
      <dgm:spPr/>
      <dgm:t>
        <a:bodyPr/>
        <a:lstStyle/>
        <a:p>
          <a:endParaRPr lang="en-US"/>
        </a:p>
      </dgm:t>
    </dgm:pt>
    <dgm:pt modelId="{EA09F755-3EBA-490C-86F6-57D8621E3D6E}" type="sibTrans" cxnId="{70D539B7-4D2F-451E-BEC2-C2BE40C6954B}">
      <dgm:prSet/>
      <dgm:spPr/>
      <dgm:t>
        <a:bodyPr/>
        <a:lstStyle/>
        <a:p>
          <a:endParaRPr lang="en-US"/>
        </a:p>
      </dgm:t>
    </dgm:pt>
    <dgm:pt modelId="{8106FD03-C754-42A5-A4ED-C8ED8BE9727D}">
      <dgm:prSet phldr="0" custT="1"/>
      <dgm:spPr/>
      <dgm:t>
        <a:bodyPr/>
        <a:lstStyle/>
        <a:p>
          <a:pPr rtl="0"/>
          <a:r>
            <a:rPr lang="en-US" sz="1400" dirty="0">
              <a:latin typeface="Poppins"/>
              <a:ea typeface="Calibri"/>
              <a:cs typeface="Poppins"/>
            </a:rPr>
            <a:t>Hoidon jatkuvuuden kehittäminen aloitettu yksiköissä Tulsote- hankeen tukemana sekä itsenäisesti</a:t>
          </a:r>
          <a:endParaRPr lang="en-US" sz="1400" dirty="0">
            <a:latin typeface="Poppins"/>
            <a:cs typeface="Poppins"/>
          </a:endParaRPr>
        </a:p>
      </dgm:t>
    </dgm:pt>
    <dgm:pt modelId="{28253F20-A242-4B8E-9C94-C29C06EC9A51}" type="parTrans" cxnId="{4978119A-C1B6-4E98-8547-492192688A02}">
      <dgm:prSet/>
      <dgm:spPr/>
      <dgm:t>
        <a:bodyPr/>
        <a:lstStyle/>
        <a:p>
          <a:endParaRPr lang="fi-FI"/>
        </a:p>
      </dgm:t>
    </dgm:pt>
    <dgm:pt modelId="{05636283-601C-4F0E-90B2-99DD7BD42715}" type="sibTrans" cxnId="{4978119A-C1B6-4E98-8547-492192688A02}">
      <dgm:prSet/>
      <dgm:spPr/>
      <dgm:t>
        <a:bodyPr/>
        <a:lstStyle/>
        <a:p>
          <a:endParaRPr lang="fi-FI"/>
        </a:p>
      </dgm:t>
    </dgm:pt>
    <dgm:pt modelId="{BEE6A55C-ACE4-4EF1-8D72-99E7D4053464}">
      <dgm:prSet phldr="0" custT="1"/>
      <dgm:spPr/>
      <dgm:t>
        <a:bodyPr/>
        <a:lstStyle/>
        <a:p>
          <a:pPr rtl="0"/>
          <a:r>
            <a:rPr lang="en-US" sz="1400" dirty="0">
              <a:latin typeface="Poppins"/>
              <a:ea typeface="Calibri"/>
              <a:cs typeface="Poppins"/>
            </a:rPr>
            <a:t>Simo, Ylitornio, Kemijärvi, Ranua + muut yksiköt</a:t>
          </a:r>
        </a:p>
      </dgm:t>
    </dgm:pt>
    <dgm:pt modelId="{D87D21B2-886E-4D64-BEAE-1772E02891BC}" type="parTrans" cxnId="{DA8FC1B7-8E67-4BBB-9EA4-72BB6EBFCDFB}">
      <dgm:prSet/>
      <dgm:spPr/>
      <dgm:t>
        <a:bodyPr/>
        <a:lstStyle/>
        <a:p>
          <a:endParaRPr lang="fi-FI"/>
        </a:p>
      </dgm:t>
    </dgm:pt>
    <dgm:pt modelId="{25411608-B4C5-4BBD-883D-203D38173EA4}" type="sibTrans" cxnId="{DA8FC1B7-8E67-4BBB-9EA4-72BB6EBFCDFB}">
      <dgm:prSet/>
      <dgm:spPr/>
      <dgm:t>
        <a:bodyPr/>
        <a:lstStyle/>
        <a:p>
          <a:endParaRPr lang="fi-FI"/>
        </a:p>
      </dgm:t>
    </dgm:pt>
    <dgm:pt modelId="{5328D28D-9524-4C0C-BA05-7C467775B621}">
      <dgm:prSet phldr="0" custT="1"/>
      <dgm:spPr/>
      <dgm:t>
        <a:bodyPr/>
        <a:lstStyle/>
        <a:p>
          <a:r>
            <a:rPr lang="en-US" sz="1400" b="1" dirty="0">
              <a:latin typeface="Poppins"/>
              <a:ea typeface="Calibri"/>
              <a:cs typeface="Poppins"/>
            </a:rPr>
            <a:t>2026 </a:t>
          </a:r>
          <a:r>
            <a:rPr lang="en-US" sz="1400" b="1" dirty="0">
              <a:latin typeface="Poppins"/>
              <a:ea typeface="Calibri"/>
              <a:cs typeface="Poppins"/>
              <a:sym typeface="Wingdings" panose="05000000000000000000" pitchFamily="2" charset="2"/>
            </a:rPr>
            <a:t> HJM-Kehittämistyö jatkuut</a:t>
          </a:r>
          <a:endParaRPr lang="en-US" sz="1400" b="1" dirty="0">
            <a:latin typeface="Poppins"/>
            <a:ea typeface="Calibri"/>
            <a:cs typeface="Poppins"/>
          </a:endParaRPr>
        </a:p>
      </dgm:t>
    </dgm:pt>
    <dgm:pt modelId="{079A6277-EBB8-4032-B6B3-BC3AAB0BACDA}" type="parTrans" cxnId="{4E6B135A-BE68-453D-B4A9-39F1E5236A86}">
      <dgm:prSet/>
      <dgm:spPr/>
      <dgm:t>
        <a:bodyPr/>
        <a:lstStyle/>
        <a:p>
          <a:endParaRPr lang="fi-FI"/>
        </a:p>
      </dgm:t>
    </dgm:pt>
    <dgm:pt modelId="{C9417ED7-3B3B-4D18-A01E-E74974411DEA}" type="sibTrans" cxnId="{4E6B135A-BE68-453D-B4A9-39F1E5236A86}">
      <dgm:prSet/>
      <dgm:spPr/>
      <dgm:t>
        <a:bodyPr/>
        <a:lstStyle/>
        <a:p>
          <a:endParaRPr lang="fi-FI"/>
        </a:p>
      </dgm:t>
    </dgm:pt>
    <dgm:pt modelId="{767FB664-D179-484F-AAFB-B2959CF38ECB}">
      <dgm:prSet phldr="0" custT="1"/>
      <dgm:spPr/>
      <dgm:t>
        <a:bodyPr/>
        <a:lstStyle/>
        <a:p>
          <a:pPr rtl="0"/>
          <a:r>
            <a:rPr lang="en-US" sz="1400" dirty="0">
              <a:latin typeface="Poppins"/>
              <a:ea typeface="Calibri"/>
              <a:cs typeface="Poppins"/>
            </a:rPr>
            <a:t>Kehittämisen koordinaation jatko ja valtakunnallinen tuki vielä avoin, selvittelyssä</a:t>
          </a:r>
        </a:p>
      </dgm:t>
    </dgm:pt>
    <dgm:pt modelId="{BA0E40A2-5FFE-4A93-AFBF-8521163D9E98}" type="parTrans" cxnId="{4D7A9696-BCA8-422E-98FB-88F76B48102B}">
      <dgm:prSet/>
      <dgm:spPr/>
      <dgm:t>
        <a:bodyPr/>
        <a:lstStyle/>
        <a:p>
          <a:endParaRPr lang="fi-FI"/>
        </a:p>
      </dgm:t>
    </dgm:pt>
    <dgm:pt modelId="{13342FE3-C05C-467B-9CC5-6E84FC45892C}" type="sibTrans" cxnId="{4D7A9696-BCA8-422E-98FB-88F76B48102B}">
      <dgm:prSet/>
      <dgm:spPr/>
      <dgm:t>
        <a:bodyPr/>
        <a:lstStyle/>
        <a:p>
          <a:endParaRPr lang="fi-FI"/>
        </a:p>
      </dgm:t>
    </dgm:pt>
    <dgm:pt modelId="{41041DD3-2486-4CCC-94E1-41D365D9A290}">
      <dgm:prSet phldrT="[Text]" phldr="0" custT="1"/>
      <dgm:spPr/>
      <dgm:t>
        <a:bodyPr/>
        <a:lstStyle/>
        <a:p>
          <a:pPr rtl="0"/>
          <a:r>
            <a:rPr lang="en-US" sz="1400" dirty="0">
              <a:latin typeface="Poppins"/>
              <a:cs typeface="Poppins"/>
            </a:rPr>
            <a:t>Pitkäaikaissairaudet, HTA</a:t>
          </a:r>
        </a:p>
      </dgm:t>
    </dgm:pt>
    <dgm:pt modelId="{55FF57A8-8C01-40F9-9CD1-0E45940BDEE9}" type="parTrans" cxnId="{445F5FB5-BACD-4AF9-83A5-53A0E268A956}">
      <dgm:prSet/>
      <dgm:spPr/>
      <dgm:t>
        <a:bodyPr/>
        <a:lstStyle/>
        <a:p>
          <a:endParaRPr lang="fi-FI"/>
        </a:p>
      </dgm:t>
    </dgm:pt>
    <dgm:pt modelId="{79D9D937-80DD-42C4-95AB-67C2498A80B7}" type="sibTrans" cxnId="{445F5FB5-BACD-4AF9-83A5-53A0E268A956}">
      <dgm:prSet/>
      <dgm:spPr/>
      <dgm:t>
        <a:bodyPr/>
        <a:lstStyle/>
        <a:p>
          <a:endParaRPr lang="fi-FI"/>
        </a:p>
      </dgm:t>
    </dgm:pt>
    <dgm:pt modelId="{0E8224F8-7A2D-4CE0-B4C0-4ADF938A05F3}" type="pres">
      <dgm:prSet presAssocID="{D62CB519-1A2E-4C5E-925D-2E8B267BF75B}" presName="Name0" presStyleCnt="0">
        <dgm:presLayoutVars>
          <dgm:dir/>
          <dgm:animLvl val="lvl"/>
          <dgm:resizeHandles val="exact"/>
        </dgm:presLayoutVars>
      </dgm:prSet>
      <dgm:spPr/>
    </dgm:pt>
    <dgm:pt modelId="{6E7A9E8B-1161-411B-A0B8-BEBF84E0A231}" type="pres">
      <dgm:prSet presAssocID="{5328D28D-9524-4C0C-BA05-7C467775B621}" presName="boxAndChildren" presStyleCnt="0"/>
      <dgm:spPr/>
    </dgm:pt>
    <dgm:pt modelId="{35BCBF19-9290-4AF7-950A-C38CD91399C9}" type="pres">
      <dgm:prSet presAssocID="{5328D28D-9524-4C0C-BA05-7C467775B621}" presName="parentTextBox" presStyleLbl="node1" presStyleIdx="0" presStyleCnt="3"/>
      <dgm:spPr/>
    </dgm:pt>
    <dgm:pt modelId="{80749745-87B0-46DA-B50C-F823D04365CD}" type="pres">
      <dgm:prSet presAssocID="{5328D28D-9524-4C0C-BA05-7C467775B621}" presName="entireBox" presStyleLbl="node1" presStyleIdx="0" presStyleCnt="3"/>
      <dgm:spPr/>
    </dgm:pt>
    <dgm:pt modelId="{F9023AC7-8A6F-4139-9C38-65D050925041}" type="pres">
      <dgm:prSet presAssocID="{5328D28D-9524-4C0C-BA05-7C467775B621}" presName="descendantBox" presStyleCnt="0"/>
      <dgm:spPr/>
    </dgm:pt>
    <dgm:pt modelId="{46771E59-E4FF-42E5-B0AD-37319D2B215A}" type="pres">
      <dgm:prSet presAssocID="{767FB664-D179-484F-AAFB-B2959CF38ECB}" presName="childTextBox" presStyleLbl="fgAccFollowNode1" presStyleIdx="0" presStyleCnt="5">
        <dgm:presLayoutVars>
          <dgm:bulletEnabled val="1"/>
        </dgm:presLayoutVars>
      </dgm:prSet>
      <dgm:spPr/>
    </dgm:pt>
    <dgm:pt modelId="{3075F5F2-8127-414D-B221-128700099356}" type="pres">
      <dgm:prSet presAssocID="{5FEBCFFB-CEF0-47A0-940D-D580A1833F0D}" presName="sp" presStyleCnt="0"/>
      <dgm:spPr/>
    </dgm:pt>
    <dgm:pt modelId="{2D734DFA-3DF2-4C82-8DF0-FA24F05DFE57}" type="pres">
      <dgm:prSet presAssocID="{73B0B7CA-96EF-42EE-97E2-597BB61D1613}" presName="arrowAndChildren" presStyleCnt="0"/>
      <dgm:spPr/>
    </dgm:pt>
    <dgm:pt modelId="{2F889F6A-3857-4509-B7D8-2E3872EEA902}" type="pres">
      <dgm:prSet presAssocID="{73B0B7CA-96EF-42EE-97E2-597BB61D1613}" presName="parentTextArrow" presStyleLbl="node1" presStyleIdx="0" presStyleCnt="3"/>
      <dgm:spPr/>
    </dgm:pt>
    <dgm:pt modelId="{AEB34CFA-46E5-4C7F-99CB-363FEC5F578B}" type="pres">
      <dgm:prSet presAssocID="{73B0B7CA-96EF-42EE-97E2-597BB61D1613}" presName="arrow" presStyleLbl="node1" presStyleIdx="1" presStyleCnt="3"/>
      <dgm:spPr/>
    </dgm:pt>
    <dgm:pt modelId="{73FEA8FD-9FCF-4419-93F4-6C73D0136288}" type="pres">
      <dgm:prSet presAssocID="{73B0B7CA-96EF-42EE-97E2-597BB61D1613}" presName="descendantArrow" presStyleCnt="0"/>
      <dgm:spPr/>
    </dgm:pt>
    <dgm:pt modelId="{72A21E05-03AA-4F3C-9D27-09259BF40A09}" type="pres">
      <dgm:prSet presAssocID="{BEE6A55C-ACE4-4EF1-8D72-99E7D4053464}" presName="childTextArrow" presStyleLbl="fgAccFollowNode1" presStyleIdx="1" presStyleCnt="5">
        <dgm:presLayoutVars>
          <dgm:bulletEnabled val="1"/>
        </dgm:presLayoutVars>
      </dgm:prSet>
      <dgm:spPr/>
    </dgm:pt>
    <dgm:pt modelId="{313231EC-AC67-4A71-BFD3-9E7A03FD7AA5}" type="pres">
      <dgm:prSet presAssocID="{192C1BB1-53EF-441B-9B65-6125D125DA35}" presName="childTextArrow" presStyleLbl="fgAccFollowNode1" presStyleIdx="2" presStyleCnt="5">
        <dgm:presLayoutVars>
          <dgm:bulletEnabled val="1"/>
        </dgm:presLayoutVars>
      </dgm:prSet>
      <dgm:spPr/>
    </dgm:pt>
    <dgm:pt modelId="{42F465BB-AF3B-4E04-A1F6-1FFB3677726F}" type="pres">
      <dgm:prSet presAssocID="{41041DD3-2486-4CCC-94E1-41D365D9A290}" presName="childTextArrow" presStyleLbl="fgAccFollowNode1" presStyleIdx="3" presStyleCnt="5">
        <dgm:presLayoutVars>
          <dgm:bulletEnabled val="1"/>
        </dgm:presLayoutVars>
      </dgm:prSet>
      <dgm:spPr/>
    </dgm:pt>
    <dgm:pt modelId="{0848660C-EB83-4244-97B6-86DDB02BD7C0}" type="pres">
      <dgm:prSet presAssocID="{949E3473-3E1B-491B-BF63-A0E050555047}" presName="sp" presStyleCnt="0"/>
      <dgm:spPr/>
    </dgm:pt>
    <dgm:pt modelId="{6EDF9E5F-32DA-49E0-A868-F292C2A37467}" type="pres">
      <dgm:prSet presAssocID="{9C1731E1-BB79-4B23-8E2A-C546289B6B10}" presName="arrowAndChildren" presStyleCnt="0"/>
      <dgm:spPr/>
    </dgm:pt>
    <dgm:pt modelId="{9927E876-174F-4349-8B09-345E1B5962D6}" type="pres">
      <dgm:prSet presAssocID="{9C1731E1-BB79-4B23-8E2A-C546289B6B10}" presName="parentTextArrow" presStyleLbl="node1" presStyleIdx="1" presStyleCnt="3"/>
      <dgm:spPr/>
    </dgm:pt>
    <dgm:pt modelId="{BADAF5AD-2665-40F0-BB52-915742B864C1}" type="pres">
      <dgm:prSet presAssocID="{9C1731E1-BB79-4B23-8E2A-C546289B6B10}" presName="arrow" presStyleLbl="node1" presStyleIdx="2" presStyleCnt="3"/>
      <dgm:spPr/>
    </dgm:pt>
    <dgm:pt modelId="{266FAA10-6607-4152-9348-61588A42EF52}" type="pres">
      <dgm:prSet presAssocID="{9C1731E1-BB79-4B23-8E2A-C546289B6B10}" presName="descendantArrow" presStyleCnt="0"/>
      <dgm:spPr/>
    </dgm:pt>
    <dgm:pt modelId="{CFC221FF-FDF6-4D66-A858-6D765D73B393}" type="pres">
      <dgm:prSet presAssocID="{8106FD03-C754-42A5-A4ED-C8ED8BE9727D}" presName="childTextArrow" presStyleLbl="fgAccFollowNode1" presStyleIdx="4" presStyleCnt="5">
        <dgm:presLayoutVars>
          <dgm:bulletEnabled val="1"/>
        </dgm:presLayoutVars>
      </dgm:prSet>
      <dgm:spPr/>
    </dgm:pt>
  </dgm:ptLst>
  <dgm:cxnLst>
    <dgm:cxn modelId="{4536500B-88D1-410F-925F-D677F7C4EA71}" type="presOf" srcId="{9C1731E1-BB79-4B23-8E2A-C546289B6B10}" destId="{9927E876-174F-4349-8B09-345E1B5962D6}" srcOrd="0" destOrd="0" presId="urn:microsoft.com/office/officeart/2005/8/layout/process4"/>
    <dgm:cxn modelId="{BAD3F836-1F85-47B3-BF85-CA25FD063678}" type="presOf" srcId="{9C1731E1-BB79-4B23-8E2A-C546289B6B10}" destId="{BADAF5AD-2665-40F0-BB52-915742B864C1}" srcOrd="1" destOrd="0" presId="urn:microsoft.com/office/officeart/2005/8/layout/process4"/>
    <dgm:cxn modelId="{46001570-84E1-47C0-B50F-D9BEE7DF0A6F}" type="presOf" srcId="{41041DD3-2486-4CCC-94E1-41D365D9A290}" destId="{42F465BB-AF3B-4E04-A1F6-1FFB3677726F}" srcOrd="0" destOrd="0" presId="urn:microsoft.com/office/officeart/2005/8/layout/process4"/>
    <dgm:cxn modelId="{D62B7251-544E-4152-B564-623F18641278}" type="presOf" srcId="{73B0B7CA-96EF-42EE-97E2-597BB61D1613}" destId="{2F889F6A-3857-4509-B7D8-2E3872EEA902}" srcOrd="0" destOrd="0" presId="urn:microsoft.com/office/officeart/2005/8/layout/process4"/>
    <dgm:cxn modelId="{9A9CE776-3DF9-4CD4-9E1A-E50403F2970F}" type="presOf" srcId="{192C1BB1-53EF-441B-9B65-6125D125DA35}" destId="{313231EC-AC67-4A71-BFD3-9E7A03FD7AA5}" srcOrd="0" destOrd="0" presId="urn:microsoft.com/office/officeart/2005/8/layout/process4"/>
    <dgm:cxn modelId="{4E6B135A-BE68-453D-B4A9-39F1E5236A86}" srcId="{D62CB519-1A2E-4C5E-925D-2E8B267BF75B}" destId="{5328D28D-9524-4C0C-BA05-7C467775B621}" srcOrd="2" destOrd="0" parTransId="{079A6277-EBB8-4032-B6B3-BC3AAB0BACDA}" sibTransId="{C9417ED7-3B3B-4D18-A01E-E74974411DEA}"/>
    <dgm:cxn modelId="{1204807F-5B4A-4EA5-987F-CBE76F9224C9}" srcId="{D62CB519-1A2E-4C5E-925D-2E8B267BF75B}" destId="{9C1731E1-BB79-4B23-8E2A-C546289B6B10}" srcOrd="0" destOrd="0" parTransId="{CC3C1AF8-73D8-492B-BC9C-AFBF430A1611}" sibTransId="{949E3473-3E1B-491B-BF63-A0E050555047}"/>
    <dgm:cxn modelId="{4D7A9696-BCA8-422E-98FB-88F76B48102B}" srcId="{5328D28D-9524-4C0C-BA05-7C467775B621}" destId="{767FB664-D179-484F-AAFB-B2959CF38ECB}" srcOrd="0" destOrd="0" parTransId="{BA0E40A2-5FFE-4A93-AFBF-8521163D9E98}" sibTransId="{13342FE3-C05C-467B-9CC5-6E84FC45892C}"/>
    <dgm:cxn modelId="{31A4E498-9750-4AE8-BD2E-880241E0AEEA}" type="presOf" srcId="{8106FD03-C754-42A5-A4ED-C8ED8BE9727D}" destId="{CFC221FF-FDF6-4D66-A858-6D765D73B393}" srcOrd="0" destOrd="0" presId="urn:microsoft.com/office/officeart/2005/8/layout/process4"/>
    <dgm:cxn modelId="{4978119A-C1B6-4E98-8547-492192688A02}" srcId="{9C1731E1-BB79-4B23-8E2A-C546289B6B10}" destId="{8106FD03-C754-42A5-A4ED-C8ED8BE9727D}" srcOrd="0" destOrd="0" parTransId="{28253F20-A242-4B8E-9C94-C29C06EC9A51}" sibTransId="{05636283-601C-4F0E-90B2-99DD7BD42715}"/>
    <dgm:cxn modelId="{B8F8EF9B-6DCE-408E-A65E-676B0AE58CA3}" type="presOf" srcId="{D62CB519-1A2E-4C5E-925D-2E8B267BF75B}" destId="{0E8224F8-7A2D-4CE0-B4C0-4ADF938A05F3}" srcOrd="0" destOrd="0" presId="urn:microsoft.com/office/officeart/2005/8/layout/process4"/>
    <dgm:cxn modelId="{32A1689D-FD7B-41A0-B314-7A58438E5E59}" type="presOf" srcId="{767FB664-D179-484F-AAFB-B2959CF38ECB}" destId="{46771E59-E4FF-42E5-B0AD-37319D2B215A}" srcOrd="0" destOrd="0" presId="urn:microsoft.com/office/officeart/2005/8/layout/process4"/>
    <dgm:cxn modelId="{302196B0-FEB6-4876-BC57-9F0A3AE96020}" type="presOf" srcId="{5328D28D-9524-4C0C-BA05-7C467775B621}" destId="{80749745-87B0-46DA-B50C-F823D04365CD}" srcOrd="1" destOrd="0" presId="urn:microsoft.com/office/officeart/2005/8/layout/process4"/>
    <dgm:cxn modelId="{445F5FB5-BACD-4AF9-83A5-53A0E268A956}" srcId="{73B0B7CA-96EF-42EE-97E2-597BB61D1613}" destId="{41041DD3-2486-4CCC-94E1-41D365D9A290}" srcOrd="2" destOrd="0" parTransId="{55FF57A8-8C01-40F9-9CD1-0E45940BDEE9}" sibTransId="{79D9D937-80DD-42C4-95AB-67C2498A80B7}"/>
    <dgm:cxn modelId="{70D539B7-4D2F-451E-BEC2-C2BE40C6954B}" srcId="{73B0B7CA-96EF-42EE-97E2-597BB61D1613}" destId="{192C1BB1-53EF-441B-9B65-6125D125DA35}" srcOrd="1" destOrd="0" parTransId="{782E1262-B9F9-4513-AFFB-FA93E4222CD9}" sibTransId="{EA09F755-3EBA-490C-86F6-57D8621E3D6E}"/>
    <dgm:cxn modelId="{DA8FC1B7-8E67-4BBB-9EA4-72BB6EBFCDFB}" srcId="{73B0B7CA-96EF-42EE-97E2-597BB61D1613}" destId="{BEE6A55C-ACE4-4EF1-8D72-99E7D4053464}" srcOrd="0" destOrd="0" parTransId="{D87D21B2-886E-4D64-BEAE-1772E02891BC}" sibTransId="{25411608-B4C5-4BBD-883D-203D38173EA4}"/>
    <dgm:cxn modelId="{449415C3-4809-497C-AD25-D53354C32E4F}" type="presOf" srcId="{BEE6A55C-ACE4-4EF1-8D72-99E7D4053464}" destId="{72A21E05-03AA-4F3C-9D27-09259BF40A09}" srcOrd="0" destOrd="0" presId="urn:microsoft.com/office/officeart/2005/8/layout/process4"/>
    <dgm:cxn modelId="{92A750D9-567F-4AC0-9ADD-A0A9E517C8BE}" type="presOf" srcId="{73B0B7CA-96EF-42EE-97E2-597BB61D1613}" destId="{AEB34CFA-46E5-4C7F-99CB-363FEC5F578B}" srcOrd="1" destOrd="0" presId="urn:microsoft.com/office/officeart/2005/8/layout/process4"/>
    <dgm:cxn modelId="{CC02CAED-4C1A-4EBD-946A-F1010AC91771}" srcId="{D62CB519-1A2E-4C5E-925D-2E8B267BF75B}" destId="{73B0B7CA-96EF-42EE-97E2-597BB61D1613}" srcOrd="1" destOrd="0" parTransId="{F8C6CBEC-BC60-4935-82C4-8C6657CEECF9}" sibTransId="{5FEBCFFB-CEF0-47A0-940D-D580A1833F0D}"/>
    <dgm:cxn modelId="{93A9A4F9-2D57-405F-AAC9-69227C6ACA63}" type="presOf" srcId="{5328D28D-9524-4C0C-BA05-7C467775B621}" destId="{35BCBF19-9290-4AF7-950A-C38CD91399C9}" srcOrd="0" destOrd="0" presId="urn:microsoft.com/office/officeart/2005/8/layout/process4"/>
    <dgm:cxn modelId="{471E6DCF-8367-451C-90BA-6EEC3E6A5FDC}" type="presParOf" srcId="{0E8224F8-7A2D-4CE0-B4C0-4ADF938A05F3}" destId="{6E7A9E8B-1161-411B-A0B8-BEBF84E0A231}" srcOrd="0" destOrd="0" presId="urn:microsoft.com/office/officeart/2005/8/layout/process4"/>
    <dgm:cxn modelId="{BBE4DD90-60B1-4C67-B551-A1F36FF9F59E}" type="presParOf" srcId="{6E7A9E8B-1161-411B-A0B8-BEBF84E0A231}" destId="{35BCBF19-9290-4AF7-950A-C38CD91399C9}" srcOrd="0" destOrd="0" presId="urn:microsoft.com/office/officeart/2005/8/layout/process4"/>
    <dgm:cxn modelId="{51F08E0E-C3D7-41FF-A795-6F9D967D9B49}" type="presParOf" srcId="{6E7A9E8B-1161-411B-A0B8-BEBF84E0A231}" destId="{80749745-87B0-46DA-B50C-F823D04365CD}" srcOrd="1" destOrd="0" presId="urn:microsoft.com/office/officeart/2005/8/layout/process4"/>
    <dgm:cxn modelId="{A41E78FA-33A8-49E8-9AAB-F1AFBDFD022B}" type="presParOf" srcId="{6E7A9E8B-1161-411B-A0B8-BEBF84E0A231}" destId="{F9023AC7-8A6F-4139-9C38-65D050925041}" srcOrd="2" destOrd="0" presId="urn:microsoft.com/office/officeart/2005/8/layout/process4"/>
    <dgm:cxn modelId="{58C1FC4E-E158-4BA6-A8D5-5C84FC58C214}" type="presParOf" srcId="{F9023AC7-8A6F-4139-9C38-65D050925041}" destId="{46771E59-E4FF-42E5-B0AD-37319D2B215A}" srcOrd="0" destOrd="0" presId="urn:microsoft.com/office/officeart/2005/8/layout/process4"/>
    <dgm:cxn modelId="{DB636687-6A13-4F6D-9BA4-3E3B061DDA4C}" type="presParOf" srcId="{0E8224F8-7A2D-4CE0-B4C0-4ADF938A05F3}" destId="{3075F5F2-8127-414D-B221-128700099356}" srcOrd="1" destOrd="0" presId="urn:microsoft.com/office/officeart/2005/8/layout/process4"/>
    <dgm:cxn modelId="{657C4D69-6B7C-4ECF-B1EA-296E704AC44A}" type="presParOf" srcId="{0E8224F8-7A2D-4CE0-B4C0-4ADF938A05F3}" destId="{2D734DFA-3DF2-4C82-8DF0-FA24F05DFE57}" srcOrd="2" destOrd="0" presId="urn:microsoft.com/office/officeart/2005/8/layout/process4"/>
    <dgm:cxn modelId="{7B2BFE7C-3DA1-4294-85E7-91C47A074937}" type="presParOf" srcId="{2D734DFA-3DF2-4C82-8DF0-FA24F05DFE57}" destId="{2F889F6A-3857-4509-B7D8-2E3872EEA902}" srcOrd="0" destOrd="0" presId="urn:microsoft.com/office/officeart/2005/8/layout/process4"/>
    <dgm:cxn modelId="{77C19E4D-597F-40BE-9B75-7F8D855AD39D}" type="presParOf" srcId="{2D734DFA-3DF2-4C82-8DF0-FA24F05DFE57}" destId="{AEB34CFA-46E5-4C7F-99CB-363FEC5F578B}" srcOrd="1" destOrd="0" presId="urn:microsoft.com/office/officeart/2005/8/layout/process4"/>
    <dgm:cxn modelId="{27A4360F-5D99-477A-8214-C4DB3AA19CF2}" type="presParOf" srcId="{2D734DFA-3DF2-4C82-8DF0-FA24F05DFE57}" destId="{73FEA8FD-9FCF-4419-93F4-6C73D0136288}" srcOrd="2" destOrd="0" presId="urn:microsoft.com/office/officeart/2005/8/layout/process4"/>
    <dgm:cxn modelId="{8BD53605-67D5-4613-AB42-5F5C936878FA}" type="presParOf" srcId="{73FEA8FD-9FCF-4419-93F4-6C73D0136288}" destId="{72A21E05-03AA-4F3C-9D27-09259BF40A09}" srcOrd="0" destOrd="0" presId="urn:microsoft.com/office/officeart/2005/8/layout/process4"/>
    <dgm:cxn modelId="{1D464017-8ADF-4CA5-AC5F-A219478A4332}" type="presParOf" srcId="{73FEA8FD-9FCF-4419-93F4-6C73D0136288}" destId="{313231EC-AC67-4A71-BFD3-9E7A03FD7AA5}" srcOrd="1" destOrd="0" presId="urn:microsoft.com/office/officeart/2005/8/layout/process4"/>
    <dgm:cxn modelId="{FA1AF435-BA31-44B2-8895-39B0AB5832BE}" type="presParOf" srcId="{73FEA8FD-9FCF-4419-93F4-6C73D0136288}" destId="{42F465BB-AF3B-4E04-A1F6-1FFB3677726F}" srcOrd="2" destOrd="0" presId="urn:microsoft.com/office/officeart/2005/8/layout/process4"/>
    <dgm:cxn modelId="{25015130-D5C0-493E-8AB6-612667EB2E14}" type="presParOf" srcId="{0E8224F8-7A2D-4CE0-B4C0-4ADF938A05F3}" destId="{0848660C-EB83-4244-97B6-86DDB02BD7C0}" srcOrd="3" destOrd="0" presId="urn:microsoft.com/office/officeart/2005/8/layout/process4"/>
    <dgm:cxn modelId="{2C3FBD53-2371-4FB6-A3DC-54761B6EB6DF}" type="presParOf" srcId="{0E8224F8-7A2D-4CE0-B4C0-4ADF938A05F3}" destId="{6EDF9E5F-32DA-49E0-A868-F292C2A37467}" srcOrd="4" destOrd="0" presId="urn:microsoft.com/office/officeart/2005/8/layout/process4"/>
    <dgm:cxn modelId="{30AD4E6F-CDDE-47CF-8D5F-3348F66A6BF3}" type="presParOf" srcId="{6EDF9E5F-32DA-49E0-A868-F292C2A37467}" destId="{9927E876-174F-4349-8B09-345E1B5962D6}" srcOrd="0" destOrd="0" presId="urn:microsoft.com/office/officeart/2005/8/layout/process4"/>
    <dgm:cxn modelId="{99B16489-F63C-42DE-A3FF-7E136DCCA88F}" type="presParOf" srcId="{6EDF9E5F-32DA-49E0-A868-F292C2A37467}" destId="{BADAF5AD-2665-40F0-BB52-915742B864C1}" srcOrd="1" destOrd="0" presId="urn:microsoft.com/office/officeart/2005/8/layout/process4"/>
    <dgm:cxn modelId="{60F98565-7EDB-4606-81D0-F7709ED64031}" type="presParOf" srcId="{6EDF9E5F-32DA-49E0-A868-F292C2A37467}" destId="{266FAA10-6607-4152-9348-61588A42EF52}" srcOrd="2" destOrd="0" presId="urn:microsoft.com/office/officeart/2005/8/layout/process4"/>
    <dgm:cxn modelId="{B8D57638-D2AF-4386-929C-D427C139F181}" type="presParOf" srcId="{266FAA10-6607-4152-9348-61588A42EF52}" destId="{CFC221FF-FDF6-4D66-A858-6D765D73B39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696AB6-DED4-4DA5-847F-0225A4049B7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2DC494C-D43C-43BD-A6F1-DD674395B513}">
      <dgm:prSet phldrT="[Teksti]" phldr="0" custT="1"/>
      <dgm:spPr/>
      <dgm:t>
        <a:bodyPr/>
        <a:lstStyle/>
        <a:p>
          <a:pPr rtl="0"/>
          <a:r>
            <a:rPr lang="fi-FI" sz="1400" b="0" dirty="0">
              <a:latin typeface="Poppins"/>
              <a:cs typeface="Poppins"/>
            </a:rPr>
            <a:t>Ymmärryksen vahvistaminen ja nykytila</a:t>
          </a:r>
        </a:p>
      </dgm:t>
    </dgm:pt>
    <dgm:pt modelId="{3A2871C4-2F79-4F28-A514-3F71230B681A}" type="parTrans" cxnId="{E7250F6B-4510-4612-B8DB-D27E51684C43}">
      <dgm:prSet/>
      <dgm:spPr/>
    </dgm:pt>
    <dgm:pt modelId="{66E2D6DA-CFC2-4771-9E10-FC7626112656}" type="sibTrans" cxnId="{E7250F6B-4510-4612-B8DB-D27E51684C43}">
      <dgm:prSet/>
      <dgm:spPr/>
    </dgm:pt>
    <dgm:pt modelId="{A4223807-6D7E-495D-A7C5-704CFB06A720}">
      <dgm:prSet phldrT="[Teksti]" phldr="0" custT="1"/>
      <dgm:spPr/>
      <dgm:t>
        <a:bodyPr/>
        <a:lstStyle/>
        <a:p>
          <a:pPr rtl="0"/>
          <a:r>
            <a:rPr lang="fi-FI" sz="1400" b="0" dirty="0">
              <a:latin typeface="Poppins"/>
            </a:rPr>
            <a:t>Käyttöönoton suunnittelu</a:t>
          </a:r>
          <a:endParaRPr lang="fi-FI" sz="1400" b="0" dirty="0">
            <a:latin typeface="Poppins"/>
            <a:cs typeface="Poppins"/>
          </a:endParaRPr>
        </a:p>
      </dgm:t>
    </dgm:pt>
    <dgm:pt modelId="{CA3B788D-4DC6-4924-8BFB-9A8E98801316}" type="parTrans" cxnId="{03AED613-F301-4013-9AFB-F57EFB3224D9}">
      <dgm:prSet/>
      <dgm:spPr/>
    </dgm:pt>
    <dgm:pt modelId="{0860B098-77DF-425A-BAAC-99146C187F87}" type="sibTrans" cxnId="{03AED613-F301-4013-9AFB-F57EFB3224D9}">
      <dgm:prSet/>
      <dgm:spPr/>
    </dgm:pt>
    <dgm:pt modelId="{C64A9BB0-A5D9-4493-8409-86746AC347F4}">
      <dgm:prSet phldr="0" custT="1"/>
      <dgm:spPr/>
      <dgm:t>
        <a:bodyPr/>
        <a:lstStyle/>
        <a:p>
          <a:r>
            <a:rPr lang="fi-FI" sz="1400" b="0" dirty="0">
              <a:latin typeface="Poppins"/>
            </a:rPr>
            <a:t>Käyttöönotto</a:t>
          </a:r>
        </a:p>
      </dgm:t>
    </dgm:pt>
    <dgm:pt modelId="{F80EB254-D982-4D74-92B8-AB8D91756B30}" type="parTrans" cxnId="{406251C2-8376-4648-AE3A-CEF1226E58F7}">
      <dgm:prSet/>
      <dgm:spPr/>
    </dgm:pt>
    <dgm:pt modelId="{BBB34AE6-F5F4-453B-8902-B19744238657}" type="sibTrans" cxnId="{406251C2-8376-4648-AE3A-CEF1226E58F7}">
      <dgm:prSet/>
      <dgm:spPr/>
    </dgm:pt>
    <dgm:pt modelId="{AFAF0A92-653F-45B6-B9BF-30235DC047F8}">
      <dgm:prSet phldr="0" custT="1"/>
      <dgm:spPr/>
      <dgm:t>
        <a:bodyPr/>
        <a:lstStyle/>
        <a:p>
          <a:pPr rtl="0"/>
          <a:r>
            <a:rPr lang="fi-FI" sz="1400" b="0" dirty="0">
              <a:latin typeface="Poppins"/>
            </a:rPr>
            <a:t>Toiminnan arviointi</a:t>
          </a:r>
        </a:p>
      </dgm:t>
    </dgm:pt>
    <dgm:pt modelId="{ACC16D38-55A8-445A-BE62-F1F4482F0B46}" type="parTrans" cxnId="{611E0CF6-A983-4E8F-9972-FD47CA0C7B2B}">
      <dgm:prSet/>
      <dgm:spPr/>
    </dgm:pt>
    <dgm:pt modelId="{4A8E9540-9550-4429-8B6F-924636BD8E00}" type="sibTrans" cxnId="{611E0CF6-A983-4E8F-9972-FD47CA0C7B2B}">
      <dgm:prSet/>
      <dgm:spPr/>
    </dgm:pt>
    <dgm:pt modelId="{6F029279-9EB2-4D0D-A393-088961182C3E}">
      <dgm:prSet phldr="0" custT="1"/>
      <dgm:spPr/>
      <dgm:t>
        <a:bodyPr/>
        <a:lstStyle/>
        <a:p>
          <a:pPr rtl="0"/>
          <a:r>
            <a:rPr lang="fi-FI" sz="1400" b="0">
              <a:latin typeface="Poppins"/>
            </a:rPr>
            <a:t>Vakiinnutta-minen, jatkokehitys</a:t>
          </a:r>
        </a:p>
      </dgm:t>
    </dgm:pt>
    <dgm:pt modelId="{05AD0A1E-7F41-4C15-924A-822DD9674A86}" type="parTrans" cxnId="{CD0F3DE4-7082-4CDF-928A-BD900BEBA254}">
      <dgm:prSet/>
      <dgm:spPr/>
    </dgm:pt>
    <dgm:pt modelId="{726D9869-735C-46A9-8BD0-82D602AB00E6}" type="sibTrans" cxnId="{CD0F3DE4-7082-4CDF-928A-BD900BEBA254}">
      <dgm:prSet/>
      <dgm:spPr/>
    </dgm:pt>
    <dgm:pt modelId="{1A36D4CE-757D-46D8-B4E3-8B94BC3F2E7B}" type="pres">
      <dgm:prSet presAssocID="{63696AB6-DED4-4DA5-847F-0225A4049B76}" presName="Name0" presStyleCnt="0">
        <dgm:presLayoutVars>
          <dgm:dir/>
          <dgm:animLvl val="lvl"/>
          <dgm:resizeHandles val="exact"/>
        </dgm:presLayoutVars>
      </dgm:prSet>
      <dgm:spPr/>
    </dgm:pt>
    <dgm:pt modelId="{140E56B2-A5D9-4F54-BEF7-3F9CC9B2ABA0}" type="pres">
      <dgm:prSet presAssocID="{92DC494C-D43C-43BD-A6F1-DD674395B513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1B45B87-3770-406A-97EC-595DD9DF787B}" type="pres">
      <dgm:prSet presAssocID="{66E2D6DA-CFC2-4771-9E10-FC7626112656}" presName="parTxOnlySpace" presStyleCnt="0"/>
      <dgm:spPr/>
    </dgm:pt>
    <dgm:pt modelId="{A8101DE4-9497-49C2-B986-1CB3B38846FD}" type="pres">
      <dgm:prSet presAssocID="{A4223807-6D7E-495D-A7C5-704CFB06A720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E333594A-8063-46FA-910C-5A74F740F1B4}" type="pres">
      <dgm:prSet presAssocID="{0860B098-77DF-425A-BAAC-99146C187F87}" presName="parTxOnlySpace" presStyleCnt="0"/>
      <dgm:spPr/>
    </dgm:pt>
    <dgm:pt modelId="{42193026-C359-4C44-8347-D1B662FD7CC4}" type="pres">
      <dgm:prSet presAssocID="{C64A9BB0-A5D9-4493-8409-86746AC347F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251AF85C-EBFD-4AAF-98AB-1EBAA014CD00}" type="pres">
      <dgm:prSet presAssocID="{BBB34AE6-F5F4-453B-8902-B19744238657}" presName="parTxOnlySpace" presStyleCnt="0"/>
      <dgm:spPr/>
    </dgm:pt>
    <dgm:pt modelId="{8983BBA5-8D2F-4655-95BA-570477B72438}" type="pres">
      <dgm:prSet presAssocID="{AFAF0A92-653F-45B6-B9BF-30235DC047F8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6172D13F-ED1A-40E6-A930-744C7CE46C4B}" type="pres">
      <dgm:prSet presAssocID="{4A8E9540-9550-4429-8B6F-924636BD8E00}" presName="parTxOnlySpace" presStyleCnt="0"/>
      <dgm:spPr/>
    </dgm:pt>
    <dgm:pt modelId="{B31E42E2-3F90-4834-8EA2-6C02569B7E61}" type="pres">
      <dgm:prSet presAssocID="{6F029279-9EB2-4D0D-A393-088961182C3E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03AED613-F301-4013-9AFB-F57EFB3224D9}" srcId="{63696AB6-DED4-4DA5-847F-0225A4049B76}" destId="{A4223807-6D7E-495D-A7C5-704CFB06A720}" srcOrd="1" destOrd="0" parTransId="{CA3B788D-4DC6-4924-8BFB-9A8E98801316}" sibTransId="{0860B098-77DF-425A-BAAC-99146C187F87}"/>
    <dgm:cxn modelId="{4790FE35-996F-41CD-B861-B3EDD3231F2C}" type="presOf" srcId="{92DC494C-D43C-43BD-A6F1-DD674395B513}" destId="{140E56B2-A5D9-4F54-BEF7-3F9CC9B2ABA0}" srcOrd="0" destOrd="0" presId="urn:microsoft.com/office/officeart/2005/8/layout/chevron1"/>
    <dgm:cxn modelId="{71826462-1060-4E51-9139-181528D133B9}" type="presOf" srcId="{C64A9BB0-A5D9-4493-8409-86746AC347F4}" destId="{42193026-C359-4C44-8347-D1B662FD7CC4}" srcOrd="0" destOrd="0" presId="urn:microsoft.com/office/officeart/2005/8/layout/chevron1"/>
    <dgm:cxn modelId="{E7250F6B-4510-4612-B8DB-D27E51684C43}" srcId="{63696AB6-DED4-4DA5-847F-0225A4049B76}" destId="{92DC494C-D43C-43BD-A6F1-DD674395B513}" srcOrd="0" destOrd="0" parTransId="{3A2871C4-2F79-4F28-A514-3F71230B681A}" sibTransId="{66E2D6DA-CFC2-4771-9E10-FC7626112656}"/>
    <dgm:cxn modelId="{B506CD7D-948A-40CC-8EA5-7421283123A7}" type="presOf" srcId="{AFAF0A92-653F-45B6-B9BF-30235DC047F8}" destId="{8983BBA5-8D2F-4655-95BA-570477B72438}" srcOrd="0" destOrd="0" presId="urn:microsoft.com/office/officeart/2005/8/layout/chevron1"/>
    <dgm:cxn modelId="{01462596-07A1-4D9A-BB63-0C9691584EEC}" type="presOf" srcId="{A4223807-6D7E-495D-A7C5-704CFB06A720}" destId="{A8101DE4-9497-49C2-B986-1CB3B38846FD}" srcOrd="0" destOrd="0" presId="urn:microsoft.com/office/officeart/2005/8/layout/chevron1"/>
    <dgm:cxn modelId="{2CAE9ABA-F869-46E2-9CF6-EA2A66A73F08}" type="presOf" srcId="{6F029279-9EB2-4D0D-A393-088961182C3E}" destId="{B31E42E2-3F90-4834-8EA2-6C02569B7E61}" srcOrd="0" destOrd="0" presId="urn:microsoft.com/office/officeart/2005/8/layout/chevron1"/>
    <dgm:cxn modelId="{406251C2-8376-4648-AE3A-CEF1226E58F7}" srcId="{63696AB6-DED4-4DA5-847F-0225A4049B76}" destId="{C64A9BB0-A5D9-4493-8409-86746AC347F4}" srcOrd="2" destOrd="0" parTransId="{F80EB254-D982-4D74-92B8-AB8D91756B30}" sibTransId="{BBB34AE6-F5F4-453B-8902-B19744238657}"/>
    <dgm:cxn modelId="{CD0F3DE4-7082-4CDF-928A-BD900BEBA254}" srcId="{63696AB6-DED4-4DA5-847F-0225A4049B76}" destId="{6F029279-9EB2-4D0D-A393-088961182C3E}" srcOrd="4" destOrd="0" parTransId="{05AD0A1E-7F41-4C15-924A-822DD9674A86}" sibTransId="{726D9869-735C-46A9-8BD0-82D602AB00E6}"/>
    <dgm:cxn modelId="{514B39F3-0BB1-4281-9644-4C6DB64B431F}" type="presOf" srcId="{63696AB6-DED4-4DA5-847F-0225A4049B76}" destId="{1A36D4CE-757D-46D8-B4E3-8B94BC3F2E7B}" srcOrd="0" destOrd="0" presId="urn:microsoft.com/office/officeart/2005/8/layout/chevron1"/>
    <dgm:cxn modelId="{611E0CF6-A983-4E8F-9972-FD47CA0C7B2B}" srcId="{63696AB6-DED4-4DA5-847F-0225A4049B76}" destId="{AFAF0A92-653F-45B6-B9BF-30235DC047F8}" srcOrd="3" destOrd="0" parTransId="{ACC16D38-55A8-445A-BE62-F1F4482F0B46}" sibTransId="{4A8E9540-9550-4429-8B6F-924636BD8E00}"/>
    <dgm:cxn modelId="{49C9D65C-880D-4039-9517-69679DE7C007}" type="presParOf" srcId="{1A36D4CE-757D-46D8-B4E3-8B94BC3F2E7B}" destId="{140E56B2-A5D9-4F54-BEF7-3F9CC9B2ABA0}" srcOrd="0" destOrd="0" presId="urn:microsoft.com/office/officeart/2005/8/layout/chevron1"/>
    <dgm:cxn modelId="{751C9F1C-B550-444E-AAE1-0FDB5197BF3D}" type="presParOf" srcId="{1A36D4CE-757D-46D8-B4E3-8B94BC3F2E7B}" destId="{21B45B87-3770-406A-97EC-595DD9DF787B}" srcOrd="1" destOrd="0" presId="urn:microsoft.com/office/officeart/2005/8/layout/chevron1"/>
    <dgm:cxn modelId="{E1A18E80-414A-481F-B77A-DBEAADC9AFDC}" type="presParOf" srcId="{1A36D4CE-757D-46D8-B4E3-8B94BC3F2E7B}" destId="{A8101DE4-9497-49C2-B986-1CB3B38846FD}" srcOrd="2" destOrd="0" presId="urn:microsoft.com/office/officeart/2005/8/layout/chevron1"/>
    <dgm:cxn modelId="{E1CB3290-86BA-4380-8496-8915C2634717}" type="presParOf" srcId="{1A36D4CE-757D-46D8-B4E3-8B94BC3F2E7B}" destId="{E333594A-8063-46FA-910C-5A74F740F1B4}" srcOrd="3" destOrd="0" presId="urn:microsoft.com/office/officeart/2005/8/layout/chevron1"/>
    <dgm:cxn modelId="{48B321A2-267B-4A90-B687-4BA20D481D2E}" type="presParOf" srcId="{1A36D4CE-757D-46D8-B4E3-8B94BC3F2E7B}" destId="{42193026-C359-4C44-8347-D1B662FD7CC4}" srcOrd="4" destOrd="0" presId="urn:microsoft.com/office/officeart/2005/8/layout/chevron1"/>
    <dgm:cxn modelId="{87F41B20-3B84-4E6C-99E6-131B4372F6E5}" type="presParOf" srcId="{1A36D4CE-757D-46D8-B4E3-8B94BC3F2E7B}" destId="{251AF85C-EBFD-4AAF-98AB-1EBAA014CD00}" srcOrd="5" destOrd="0" presId="urn:microsoft.com/office/officeart/2005/8/layout/chevron1"/>
    <dgm:cxn modelId="{3D4D1AED-CD12-40A4-9FAE-0BECF7DA6BFB}" type="presParOf" srcId="{1A36D4CE-757D-46D8-B4E3-8B94BC3F2E7B}" destId="{8983BBA5-8D2F-4655-95BA-570477B72438}" srcOrd="6" destOrd="0" presId="urn:microsoft.com/office/officeart/2005/8/layout/chevron1"/>
    <dgm:cxn modelId="{1E843208-3F12-4F58-96D9-D0F95EE2AA61}" type="presParOf" srcId="{1A36D4CE-757D-46D8-B4E3-8B94BC3F2E7B}" destId="{6172D13F-ED1A-40E6-A930-744C7CE46C4B}" srcOrd="7" destOrd="0" presId="urn:microsoft.com/office/officeart/2005/8/layout/chevron1"/>
    <dgm:cxn modelId="{8134B1B8-7010-4F00-BBD2-083452D0E11E}" type="presParOf" srcId="{1A36D4CE-757D-46D8-B4E3-8B94BC3F2E7B}" destId="{B31E42E2-3F90-4834-8EA2-6C02569B7E61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49745-87B0-46DA-B50C-F823D04365CD}">
      <dsp:nvSpPr>
        <dsp:cNvPr id="0" name=""/>
        <dsp:cNvSpPr/>
      </dsp:nvSpPr>
      <dsp:spPr>
        <a:xfrm>
          <a:off x="0" y="3121673"/>
          <a:ext cx="11219161" cy="10246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Poppins"/>
              <a:ea typeface="Calibri"/>
              <a:cs typeface="Poppins"/>
            </a:rPr>
            <a:t>2026 </a:t>
          </a:r>
          <a:r>
            <a:rPr lang="en-US" sz="1400" b="1" kern="1200" dirty="0">
              <a:latin typeface="Poppins"/>
              <a:ea typeface="Calibri"/>
              <a:cs typeface="Poppins"/>
              <a:sym typeface="Wingdings" panose="05000000000000000000" pitchFamily="2" charset="2"/>
            </a:rPr>
            <a:t> HJM-Kehittämistyö jatkuut</a:t>
          </a:r>
          <a:endParaRPr lang="en-US" sz="1400" b="1" kern="1200" dirty="0">
            <a:latin typeface="Poppins"/>
            <a:ea typeface="Calibri"/>
            <a:cs typeface="Poppins"/>
          </a:endParaRPr>
        </a:p>
      </dsp:txBody>
      <dsp:txXfrm>
        <a:off x="0" y="3121673"/>
        <a:ext cx="11219161" cy="553285"/>
      </dsp:txXfrm>
    </dsp:sp>
    <dsp:sp modelId="{46771E59-E4FF-42E5-B0AD-37319D2B215A}">
      <dsp:nvSpPr>
        <dsp:cNvPr id="0" name=""/>
        <dsp:cNvSpPr/>
      </dsp:nvSpPr>
      <dsp:spPr>
        <a:xfrm>
          <a:off x="0" y="3654467"/>
          <a:ext cx="11219161" cy="4713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Poppins"/>
              <a:ea typeface="Calibri"/>
              <a:cs typeface="Poppins"/>
            </a:rPr>
            <a:t>Kehittämisen koordinaation jatko ja valtakunnallinen tuki vielä avoin, selvittelyssä</a:t>
          </a:r>
        </a:p>
      </dsp:txBody>
      <dsp:txXfrm>
        <a:off x="0" y="3654467"/>
        <a:ext cx="11219161" cy="471317"/>
      </dsp:txXfrm>
    </dsp:sp>
    <dsp:sp modelId="{AEB34CFA-46E5-4C7F-99CB-363FEC5F578B}">
      <dsp:nvSpPr>
        <dsp:cNvPr id="0" name=""/>
        <dsp:cNvSpPr/>
      </dsp:nvSpPr>
      <dsp:spPr>
        <a:xfrm rot="10800000">
          <a:off x="0" y="1561203"/>
          <a:ext cx="11219161" cy="15758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Poppins"/>
              <a:cs typeface="Poppins"/>
            </a:rPr>
            <a:t>2024-2025</a:t>
          </a:r>
          <a:r>
            <a:rPr lang="en-US" sz="1400" kern="1200" dirty="0">
              <a:latin typeface="Poppins"/>
              <a:cs typeface="Poppins"/>
            </a:rPr>
            <a:t>  VASA-hankkeen vahva koordinointi</a:t>
          </a:r>
        </a:p>
      </dsp:txBody>
      <dsp:txXfrm rot="-10800000">
        <a:off x="0" y="1561203"/>
        <a:ext cx="11219161" cy="553119"/>
      </dsp:txXfrm>
    </dsp:sp>
    <dsp:sp modelId="{72A21E05-03AA-4F3C-9D27-09259BF40A09}">
      <dsp:nvSpPr>
        <dsp:cNvPr id="0" name=""/>
        <dsp:cNvSpPr/>
      </dsp:nvSpPr>
      <dsp:spPr>
        <a:xfrm>
          <a:off x="5478" y="2114323"/>
          <a:ext cx="3736068" cy="4711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Poppins"/>
              <a:ea typeface="Calibri"/>
              <a:cs typeface="Poppins"/>
            </a:rPr>
            <a:t>Simo, Ylitornio, Kemijärvi, Ranua + muut yksiköt</a:t>
          </a:r>
        </a:p>
      </dsp:txBody>
      <dsp:txXfrm>
        <a:off x="5478" y="2114323"/>
        <a:ext cx="3736068" cy="471176"/>
      </dsp:txXfrm>
    </dsp:sp>
    <dsp:sp modelId="{313231EC-AC67-4A71-BFD3-9E7A03FD7AA5}">
      <dsp:nvSpPr>
        <dsp:cNvPr id="0" name=""/>
        <dsp:cNvSpPr/>
      </dsp:nvSpPr>
      <dsp:spPr>
        <a:xfrm>
          <a:off x="3741546" y="2114323"/>
          <a:ext cx="3736068" cy="4711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Poppins"/>
              <a:ea typeface="Calibri"/>
              <a:cs typeface="Poppins"/>
            </a:rPr>
            <a:t>Tiedolla johtaminen </a:t>
          </a:r>
        </a:p>
      </dsp:txBody>
      <dsp:txXfrm>
        <a:off x="3741546" y="2114323"/>
        <a:ext cx="3736068" cy="471176"/>
      </dsp:txXfrm>
    </dsp:sp>
    <dsp:sp modelId="{42F465BB-AF3B-4E04-A1F6-1FFB3677726F}">
      <dsp:nvSpPr>
        <dsp:cNvPr id="0" name=""/>
        <dsp:cNvSpPr/>
      </dsp:nvSpPr>
      <dsp:spPr>
        <a:xfrm>
          <a:off x="7477614" y="2114323"/>
          <a:ext cx="3736068" cy="4711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Poppins"/>
              <a:cs typeface="Poppins"/>
            </a:rPr>
            <a:t>Pitkäaikaissairaudet, HTA</a:t>
          </a:r>
        </a:p>
      </dsp:txBody>
      <dsp:txXfrm>
        <a:off x="7477614" y="2114323"/>
        <a:ext cx="3736068" cy="471176"/>
      </dsp:txXfrm>
    </dsp:sp>
    <dsp:sp modelId="{BADAF5AD-2665-40F0-BB52-915742B864C1}">
      <dsp:nvSpPr>
        <dsp:cNvPr id="0" name=""/>
        <dsp:cNvSpPr/>
      </dsp:nvSpPr>
      <dsp:spPr>
        <a:xfrm rot="10800000">
          <a:off x="0" y="733"/>
          <a:ext cx="11219161" cy="15758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Poppins"/>
              <a:cs typeface="Poppins"/>
            </a:rPr>
            <a:t>2022-2023</a:t>
          </a:r>
        </a:p>
      </dsp:txBody>
      <dsp:txXfrm rot="-10800000">
        <a:off x="0" y="733"/>
        <a:ext cx="11219161" cy="553119"/>
      </dsp:txXfrm>
    </dsp:sp>
    <dsp:sp modelId="{CFC221FF-FDF6-4D66-A858-6D765D73B393}">
      <dsp:nvSpPr>
        <dsp:cNvPr id="0" name=""/>
        <dsp:cNvSpPr/>
      </dsp:nvSpPr>
      <dsp:spPr>
        <a:xfrm>
          <a:off x="0" y="553852"/>
          <a:ext cx="11219161" cy="4711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Poppins"/>
              <a:ea typeface="Calibri"/>
              <a:cs typeface="Poppins"/>
            </a:rPr>
            <a:t>Hoidon jatkuvuuden kehittäminen aloitettu yksiköissä Tulsote- hankeen tukemana sekä itsenäisesti</a:t>
          </a:r>
          <a:endParaRPr lang="en-US" sz="1400" kern="1200" dirty="0">
            <a:latin typeface="Poppins"/>
            <a:cs typeface="Poppins"/>
          </a:endParaRPr>
        </a:p>
      </dsp:txBody>
      <dsp:txXfrm>
        <a:off x="0" y="553852"/>
        <a:ext cx="11219161" cy="4711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E56B2-A5D9-4F54-BEF7-3F9CC9B2ABA0}">
      <dsp:nvSpPr>
        <dsp:cNvPr id="0" name=""/>
        <dsp:cNvSpPr/>
      </dsp:nvSpPr>
      <dsp:spPr>
        <a:xfrm>
          <a:off x="2719" y="866859"/>
          <a:ext cx="2420250" cy="9681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0" kern="1200" dirty="0">
              <a:latin typeface="Poppins"/>
              <a:cs typeface="Poppins"/>
            </a:rPr>
            <a:t>Ymmärryksen vahvistaminen ja nykytila</a:t>
          </a:r>
        </a:p>
      </dsp:txBody>
      <dsp:txXfrm>
        <a:off x="486769" y="866859"/>
        <a:ext cx="1452150" cy="968100"/>
      </dsp:txXfrm>
    </dsp:sp>
    <dsp:sp modelId="{A8101DE4-9497-49C2-B986-1CB3B38846FD}">
      <dsp:nvSpPr>
        <dsp:cNvPr id="0" name=""/>
        <dsp:cNvSpPr/>
      </dsp:nvSpPr>
      <dsp:spPr>
        <a:xfrm>
          <a:off x="2180944" y="866859"/>
          <a:ext cx="2420250" cy="9681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0" kern="1200" dirty="0">
              <a:latin typeface="Poppins"/>
            </a:rPr>
            <a:t>Käyttöönoton suunnittelu</a:t>
          </a:r>
          <a:endParaRPr lang="fi-FI" sz="1400" b="0" kern="1200" dirty="0">
            <a:latin typeface="Poppins"/>
            <a:cs typeface="Poppins"/>
          </a:endParaRPr>
        </a:p>
      </dsp:txBody>
      <dsp:txXfrm>
        <a:off x="2664994" y="866859"/>
        <a:ext cx="1452150" cy="968100"/>
      </dsp:txXfrm>
    </dsp:sp>
    <dsp:sp modelId="{42193026-C359-4C44-8347-D1B662FD7CC4}">
      <dsp:nvSpPr>
        <dsp:cNvPr id="0" name=""/>
        <dsp:cNvSpPr/>
      </dsp:nvSpPr>
      <dsp:spPr>
        <a:xfrm>
          <a:off x="4359169" y="866859"/>
          <a:ext cx="2420250" cy="9681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0" kern="1200" dirty="0">
              <a:latin typeface="Poppins"/>
            </a:rPr>
            <a:t>Käyttöönotto</a:t>
          </a:r>
        </a:p>
      </dsp:txBody>
      <dsp:txXfrm>
        <a:off x="4843219" y="866859"/>
        <a:ext cx="1452150" cy="968100"/>
      </dsp:txXfrm>
    </dsp:sp>
    <dsp:sp modelId="{8983BBA5-8D2F-4655-95BA-570477B72438}">
      <dsp:nvSpPr>
        <dsp:cNvPr id="0" name=""/>
        <dsp:cNvSpPr/>
      </dsp:nvSpPr>
      <dsp:spPr>
        <a:xfrm>
          <a:off x="6537395" y="866859"/>
          <a:ext cx="2420250" cy="9681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0" kern="1200" dirty="0">
              <a:latin typeface="Poppins"/>
            </a:rPr>
            <a:t>Toiminnan arviointi</a:t>
          </a:r>
        </a:p>
      </dsp:txBody>
      <dsp:txXfrm>
        <a:off x="7021445" y="866859"/>
        <a:ext cx="1452150" cy="968100"/>
      </dsp:txXfrm>
    </dsp:sp>
    <dsp:sp modelId="{B31E42E2-3F90-4834-8EA2-6C02569B7E61}">
      <dsp:nvSpPr>
        <dsp:cNvPr id="0" name=""/>
        <dsp:cNvSpPr/>
      </dsp:nvSpPr>
      <dsp:spPr>
        <a:xfrm>
          <a:off x="8715620" y="866859"/>
          <a:ext cx="2420250" cy="9681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0" kern="1200">
              <a:latin typeface="Poppins"/>
            </a:rPr>
            <a:t>Vakiinnutta-minen, jatkokehitys</a:t>
          </a:r>
        </a:p>
      </dsp:txBody>
      <dsp:txXfrm>
        <a:off x="9199670" y="866859"/>
        <a:ext cx="1452150" cy="968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DBB77-E8D1-4558-8702-DA2715566CEF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8256E-5739-4D8A-927D-CB6A94DA76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1202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type="title">
  <p:cSld name="Title slide 1">
    <p:bg>
      <p:bgPr>
        <a:noFill/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73FE3A37-696B-44A7-8DB3-1A5E0A46D08E}" type="slidenum">
              <a:rPr lang="fi-FI" smtClean="0"/>
              <a:t>‹#›</a:t>
            </a:fld>
            <a:endParaRPr lang="fi-FI"/>
          </a:p>
        </p:txBody>
      </p:sp>
      <p:sp>
        <p:nvSpPr>
          <p:cNvPr id="28" name="Google Shape;28;p17"/>
          <p:cNvSpPr/>
          <p:nvPr/>
        </p:nvSpPr>
        <p:spPr>
          <a:xfrm>
            <a:off x="8074900" y="300"/>
            <a:ext cx="4117200" cy="6858000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7"/>
          <p:cNvSpPr txBox="1">
            <a:spLocks noGrp="1"/>
          </p:cNvSpPr>
          <p:nvPr>
            <p:ph type="ctrTitle"/>
          </p:nvPr>
        </p:nvSpPr>
        <p:spPr>
          <a:xfrm>
            <a:off x="600007" y="992767"/>
            <a:ext cx="4999688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subTitle" idx="1"/>
          </p:nvPr>
        </p:nvSpPr>
        <p:spPr>
          <a:xfrm>
            <a:off x="600000" y="3778833"/>
            <a:ext cx="4999688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numCol="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fi-FI"/>
              <a:t>Muokkaa alaotsikon perustyyliä napsautt.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AAB022-EFDE-0F42-1562-54221767B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157" y="376664"/>
            <a:ext cx="5045260" cy="6115824"/>
          </a:xfrm>
          <a:prstGeom prst="rect">
            <a:avLst/>
          </a:prstGeom>
        </p:spPr>
      </p:pic>
      <p:pic>
        <p:nvPicPr>
          <p:cNvPr id="5" name="Google Shape;27;p17">
            <a:extLst>
              <a:ext uri="{FF2B5EF4-FFF2-40B4-BE49-F238E27FC236}">
                <a16:creationId xmlns:a16="http://schemas.microsoft.com/office/drawing/2014/main" id="{5BC378FE-9041-1090-6FC6-B87E86C9DD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7625" y="6075311"/>
            <a:ext cx="2973046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uva 6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95F8CE38-BF6A-BB98-0789-910E3CE8BD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6" y="6213804"/>
            <a:ext cx="2090576" cy="525416"/>
          </a:xfrm>
          <a:prstGeom prst="rect">
            <a:avLst/>
          </a:prstGeom>
        </p:spPr>
      </p:pic>
      <p:pic>
        <p:nvPicPr>
          <p:cNvPr id="8" name="Kuva 7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A8DF6F82-AA5A-667A-7D7A-0D1F68F576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29" y="6061261"/>
            <a:ext cx="713596" cy="713596"/>
          </a:xfrm>
          <a:prstGeom prst="rect">
            <a:avLst/>
          </a:prstGeom>
        </p:spPr>
      </p:pic>
      <p:pic>
        <p:nvPicPr>
          <p:cNvPr id="9" name="Kuva 8" descr="Kuva, joka sisältää kohteen teksti, kuvakaappaus, Fontti, Grafiikka&#10;&#10;Tekoälyn generoima sisältö voi olla virheellistä.">
            <a:extLst>
              <a:ext uri="{FF2B5EF4-FFF2-40B4-BE49-F238E27FC236}">
                <a16:creationId xmlns:a16="http://schemas.microsoft.com/office/drawing/2014/main" id="{8084C547-F230-F994-FE4C-3708C1ED3B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86" y="6124069"/>
            <a:ext cx="1767483" cy="64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85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6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 point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4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73FE3A37-696B-44A7-8DB3-1A5E0A46D08E}" type="slidenum">
              <a:rPr lang="fi-FI" smtClean="0"/>
              <a:t>‹#›</a:t>
            </a:fld>
            <a:endParaRPr lang="fi-FI"/>
          </a:p>
        </p:txBody>
      </p:sp>
      <p:sp>
        <p:nvSpPr>
          <p:cNvPr id="118" name="Google Shape;118;p34"/>
          <p:cNvSpPr txBox="1">
            <a:spLocks noGrp="1"/>
          </p:cNvSpPr>
          <p:nvPr>
            <p:ph type="title"/>
          </p:nvPr>
        </p:nvSpPr>
        <p:spPr>
          <a:xfrm>
            <a:off x="585066" y="600200"/>
            <a:ext cx="9550399" cy="939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119" name="Google Shape;119;p34"/>
          <p:cNvSpPr txBox="1">
            <a:spLocks noGrp="1"/>
          </p:cNvSpPr>
          <p:nvPr>
            <p:ph type="body" idx="1"/>
          </p:nvPr>
        </p:nvSpPr>
        <p:spPr>
          <a:xfrm>
            <a:off x="585067" y="1692846"/>
            <a:ext cx="9550400" cy="3718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4" name="Kuva 3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B3541140-CF51-A1C5-C655-F18D1A863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6" y="6213804"/>
            <a:ext cx="2090576" cy="525416"/>
          </a:xfrm>
          <a:prstGeom prst="rect">
            <a:avLst/>
          </a:prstGeom>
        </p:spPr>
      </p:pic>
      <p:pic>
        <p:nvPicPr>
          <p:cNvPr id="5" name="Google Shape;27;p17">
            <a:extLst>
              <a:ext uri="{FF2B5EF4-FFF2-40B4-BE49-F238E27FC236}">
                <a16:creationId xmlns:a16="http://schemas.microsoft.com/office/drawing/2014/main" id="{8F45DCD0-96BA-51EC-8CFD-FDDB3894E45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37625" y="6075311"/>
            <a:ext cx="2973046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uva 5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32D78227-44A9-24E8-6E4B-D7B7B6596C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29" y="6061261"/>
            <a:ext cx="713596" cy="713596"/>
          </a:xfrm>
          <a:prstGeom prst="rect">
            <a:avLst/>
          </a:prstGeom>
        </p:spPr>
      </p:pic>
      <p:pic>
        <p:nvPicPr>
          <p:cNvPr id="7" name="Kuva 6" descr="Kuva, joka sisältää kohteen teksti, kuvakaappaus, Fontti, Grafiikka&#10;&#10;Tekoälyn generoima sisältö voi olla virheellistä.">
            <a:extLst>
              <a:ext uri="{FF2B5EF4-FFF2-40B4-BE49-F238E27FC236}">
                <a16:creationId xmlns:a16="http://schemas.microsoft.com/office/drawing/2014/main" id="{5EF5DB2B-BAEE-B56F-D489-58BCD142B5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86" y="6124069"/>
            <a:ext cx="1767483" cy="64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97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5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5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123" name="Google Shape;123;p35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fi-FI"/>
              <a:t>Muokkaa alaotsikon perustyyliä napsautt.</a:t>
            </a:r>
            <a:endParaRPr/>
          </a:p>
        </p:txBody>
      </p:sp>
      <p:sp>
        <p:nvSpPr>
          <p:cNvPr id="124" name="Google Shape;124;p35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5" name="Google Shape;125;p35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73FE3A37-696B-44A7-8DB3-1A5E0A46D08E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1E98DE26-B5AD-72BA-85A2-C4FA8945A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6" y="6213804"/>
            <a:ext cx="2090576" cy="525416"/>
          </a:xfrm>
          <a:prstGeom prst="rect">
            <a:avLst/>
          </a:prstGeom>
        </p:spPr>
      </p:pic>
      <p:pic>
        <p:nvPicPr>
          <p:cNvPr id="2" name="Kuva 1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10E7A227-22FC-848A-8484-8E54D4549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6" y="6213804"/>
            <a:ext cx="2090576" cy="52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13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6"/>
          <p:cNvSpPr txBox="1">
            <a:spLocks noGrp="1"/>
          </p:cNvSpPr>
          <p:nvPr>
            <p:ph type="body" idx="1"/>
          </p:nvPr>
        </p:nvSpPr>
        <p:spPr>
          <a:xfrm>
            <a:off x="597263" y="6051200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8" name="Google Shape;128;p36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73FE3A37-696B-44A7-8DB3-1A5E0A46D08E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C144259F-6573-850E-6895-0DD72E3BE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05" y="149434"/>
            <a:ext cx="2090576" cy="525416"/>
          </a:xfrm>
          <a:prstGeom prst="rect">
            <a:avLst/>
          </a:prstGeom>
        </p:spPr>
      </p:pic>
      <p:pic>
        <p:nvPicPr>
          <p:cNvPr id="6" name="Google Shape;27;p17">
            <a:extLst>
              <a:ext uri="{FF2B5EF4-FFF2-40B4-BE49-F238E27FC236}">
                <a16:creationId xmlns:a16="http://schemas.microsoft.com/office/drawing/2014/main" id="{BBC39239-B40A-366C-FD13-05D183D2409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8614" y="79952"/>
            <a:ext cx="2973046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uva 6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070D5502-A69D-8FED-4FB5-00B7CAF795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018" y="65902"/>
            <a:ext cx="713596" cy="713596"/>
          </a:xfrm>
          <a:prstGeom prst="rect">
            <a:avLst/>
          </a:prstGeom>
        </p:spPr>
      </p:pic>
      <p:pic>
        <p:nvPicPr>
          <p:cNvPr id="8" name="Kuva 7" descr="Kuva, joka sisältää kohteen teksti, kuvakaappaus, Fontti, Grafiikka&#10;&#10;Tekoälyn generoima sisältö voi olla virheellistä.">
            <a:extLst>
              <a:ext uri="{FF2B5EF4-FFF2-40B4-BE49-F238E27FC236}">
                <a16:creationId xmlns:a16="http://schemas.microsoft.com/office/drawing/2014/main" id="{0DE86405-CC95-8869-A4F5-2639F69B4C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075" y="128710"/>
            <a:ext cx="1767483" cy="64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13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7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1" name="Google Shape;131;p37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L="609585" lvl="0" indent="-457189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2" name="Google Shape;132;p37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73FE3A37-696B-44A7-8DB3-1A5E0A46D08E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6946E6FD-41C8-DDAA-6F41-93590A9B6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6" y="6213804"/>
            <a:ext cx="2090576" cy="525416"/>
          </a:xfrm>
          <a:prstGeom prst="rect">
            <a:avLst/>
          </a:prstGeom>
        </p:spPr>
      </p:pic>
      <p:pic>
        <p:nvPicPr>
          <p:cNvPr id="5" name="Google Shape;27;p17">
            <a:extLst>
              <a:ext uri="{FF2B5EF4-FFF2-40B4-BE49-F238E27FC236}">
                <a16:creationId xmlns:a16="http://schemas.microsoft.com/office/drawing/2014/main" id="{D90901BD-02A4-F2C4-8059-A0BA43359EF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7625" y="6075311"/>
            <a:ext cx="2973046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uva 5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A72C91EE-AD4B-16E3-6933-9BB6B7078C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29" y="6061261"/>
            <a:ext cx="713596" cy="713596"/>
          </a:xfrm>
          <a:prstGeom prst="rect">
            <a:avLst/>
          </a:prstGeom>
        </p:spPr>
      </p:pic>
      <p:pic>
        <p:nvPicPr>
          <p:cNvPr id="7" name="Kuva 6" descr="Kuva, joka sisältää kohteen teksti, kuvakaappaus, Fontti, Grafiikka&#10;&#10;Tekoälyn generoima sisältö voi olla virheellistä.">
            <a:extLst>
              <a:ext uri="{FF2B5EF4-FFF2-40B4-BE49-F238E27FC236}">
                <a16:creationId xmlns:a16="http://schemas.microsoft.com/office/drawing/2014/main" id="{C3C79A46-C412-BBD2-37C4-7B12AD8BD3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86" y="6124069"/>
            <a:ext cx="1767483" cy="64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22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8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73FE3A37-696B-44A7-8DB3-1A5E0A46D08E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6C204A15-D473-1722-6B11-C60FF39F9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6" y="6213804"/>
            <a:ext cx="2090576" cy="525416"/>
          </a:xfrm>
          <a:prstGeom prst="rect">
            <a:avLst/>
          </a:prstGeom>
        </p:spPr>
      </p:pic>
      <p:pic>
        <p:nvPicPr>
          <p:cNvPr id="5" name="Google Shape;27;p17">
            <a:extLst>
              <a:ext uri="{FF2B5EF4-FFF2-40B4-BE49-F238E27FC236}">
                <a16:creationId xmlns:a16="http://schemas.microsoft.com/office/drawing/2014/main" id="{BA4972D3-88A1-BFD6-3968-A5AB9C518A2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7625" y="6075311"/>
            <a:ext cx="2973046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uva 5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FB290967-F970-2342-B6EA-2AF2010560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29" y="6061261"/>
            <a:ext cx="713596" cy="713596"/>
          </a:xfrm>
          <a:prstGeom prst="rect">
            <a:avLst/>
          </a:prstGeom>
        </p:spPr>
      </p:pic>
      <p:pic>
        <p:nvPicPr>
          <p:cNvPr id="7" name="Kuva 6" descr="Kuva, joka sisältää kohteen teksti, kuvakaappaus, Fontti, Grafiikka&#10;&#10;Tekoälyn generoima sisältö voi olla virheellistä.">
            <a:extLst>
              <a:ext uri="{FF2B5EF4-FFF2-40B4-BE49-F238E27FC236}">
                <a16:creationId xmlns:a16="http://schemas.microsoft.com/office/drawing/2014/main" id="{CA83F70B-D3BC-888B-30B7-28F09B53E1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86" y="6124069"/>
            <a:ext cx="1767483" cy="64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25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933" y="1536633"/>
            <a:ext cx="11048400" cy="434787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45BBF-EC99-4F90-9CED-58F804A3A295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3A37-696B-44A7-8DB3-1A5E0A46D08E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EAD935F4-50E6-71C2-19AE-6D04E5470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6" y="6213804"/>
            <a:ext cx="2090576" cy="525416"/>
          </a:xfrm>
          <a:prstGeom prst="rect">
            <a:avLst/>
          </a:prstGeom>
        </p:spPr>
      </p:pic>
      <p:pic>
        <p:nvPicPr>
          <p:cNvPr id="10" name="Google Shape;27;p17">
            <a:extLst>
              <a:ext uri="{FF2B5EF4-FFF2-40B4-BE49-F238E27FC236}">
                <a16:creationId xmlns:a16="http://schemas.microsoft.com/office/drawing/2014/main" id="{A03E2723-E9F5-B60C-3C4E-B898ED10E8C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7625" y="6075311"/>
            <a:ext cx="2973046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Kuva 10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DC1E0B28-72D4-8B44-7DC4-33FF8235A8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29" y="6061261"/>
            <a:ext cx="713596" cy="713596"/>
          </a:xfrm>
          <a:prstGeom prst="rect">
            <a:avLst/>
          </a:prstGeom>
        </p:spPr>
      </p:pic>
      <p:pic>
        <p:nvPicPr>
          <p:cNvPr id="12" name="Kuva 11" descr="Kuva, joka sisältää kohteen teksti, kuvakaappaus, Fontti, Grafiikka&#10;&#10;Tekoälyn generoima sisältö voi olla virheellistä.">
            <a:extLst>
              <a:ext uri="{FF2B5EF4-FFF2-40B4-BE49-F238E27FC236}">
                <a16:creationId xmlns:a16="http://schemas.microsoft.com/office/drawing/2014/main" id="{8F5FB488-2091-C4D4-5AC9-4CC467ABA1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86" y="6124069"/>
            <a:ext cx="1767483" cy="64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11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 1">
  <p:cSld name="Title slide 3 1">
    <p:bg>
      <p:bgPr>
        <a:noFill/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5"/>
          <p:cNvSpPr txBox="1">
            <a:spLocks noGrp="1"/>
          </p:cNvSpPr>
          <p:nvPr>
            <p:ph type="ctrTitle"/>
          </p:nvPr>
        </p:nvSpPr>
        <p:spPr>
          <a:xfrm>
            <a:off x="600007" y="992766"/>
            <a:ext cx="5020536" cy="2752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3467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ubTitle" idx="1"/>
          </p:nvPr>
        </p:nvSpPr>
        <p:spPr>
          <a:xfrm>
            <a:off x="600000" y="3778833"/>
            <a:ext cx="5020536" cy="106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numCol="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fi-FI"/>
              <a:t>Muokkaa alaotsikon perustyyliä napsautt.</a:t>
            </a:r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73FE3A37-696B-44A7-8DB3-1A5E0A46D0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66192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3"/>
          <p:cNvSpPr txBox="1">
            <a:spLocks noGrp="1"/>
          </p:cNvSpPr>
          <p:nvPr>
            <p:ph type="title"/>
          </p:nvPr>
        </p:nvSpPr>
        <p:spPr>
          <a:xfrm>
            <a:off x="585066" y="600200"/>
            <a:ext cx="9550399" cy="939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33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2" name="Google Shape;4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931600"/>
            <a:ext cx="3562232" cy="926401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33"/>
          <p:cNvSpPr txBox="1">
            <a:spLocks noGrp="1"/>
          </p:cNvSpPr>
          <p:nvPr>
            <p:ph type="body" idx="1"/>
          </p:nvPr>
        </p:nvSpPr>
        <p:spPr>
          <a:xfrm>
            <a:off x="585067" y="1692846"/>
            <a:ext cx="9550400" cy="3718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6473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punainen">
    <p:bg>
      <p:bgPr>
        <a:solidFill>
          <a:srgbClr val="FF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fld id="{B6171CE6-0F86-4FC3-9615-CC39A4C11FD4}" type="datetime1">
              <a:rPr lang="fi-FI" noProof="0" smtClean="0"/>
              <a:pPr/>
              <a:t>4.12.2025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028491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E6B66F-A218-13C6-D87B-5641B0B68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ABEB666-A606-2722-8279-C91F6CDE74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068" y="5819747"/>
            <a:ext cx="3053751" cy="79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4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- kuvapaikka">
  <p:cSld name="Title slide 1 1 - kuvapaikka">
    <p:bg>
      <p:bgPr>
        <a:noFill/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"/>
          <p:cNvSpPr>
            <a:spLocks noGrp="1" noRot="1" noMove="1" noResize="1" noEditPoints="1" noAdjustHandles="1" noChangeArrowheads="1" noChangeShapeType="1"/>
          </p:cNvSpPr>
          <p:nvPr>
            <p:ph type="pic" idx="2"/>
          </p:nvPr>
        </p:nvSpPr>
        <p:spPr>
          <a:xfrm>
            <a:off x="-9166" y="9813"/>
            <a:ext cx="8082800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1430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3" name="Google Shape;53;p20"/>
          <p:cNvSpPr/>
          <p:nvPr/>
        </p:nvSpPr>
        <p:spPr>
          <a:xfrm>
            <a:off x="8074900" y="300"/>
            <a:ext cx="4117200" cy="6858000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0"/>
          <p:cNvSpPr txBox="1">
            <a:spLocks noGrp="1"/>
          </p:cNvSpPr>
          <p:nvPr>
            <p:ph type="ctrTitle"/>
          </p:nvPr>
        </p:nvSpPr>
        <p:spPr>
          <a:xfrm>
            <a:off x="600007" y="992767"/>
            <a:ext cx="69444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3467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subTitle" idx="1"/>
          </p:nvPr>
        </p:nvSpPr>
        <p:spPr>
          <a:xfrm>
            <a:off x="600000" y="3778833"/>
            <a:ext cx="69444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73FE3A37-696B-44A7-8DB3-1A5E0A46D08E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6CB40F1B-AE6B-3699-A569-60C1A939A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6" y="6213804"/>
            <a:ext cx="2090576" cy="525416"/>
          </a:xfrm>
          <a:prstGeom prst="rect">
            <a:avLst/>
          </a:prstGeom>
        </p:spPr>
      </p:pic>
      <p:pic>
        <p:nvPicPr>
          <p:cNvPr id="13" name="Google Shape;27;p17">
            <a:extLst>
              <a:ext uri="{FF2B5EF4-FFF2-40B4-BE49-F238E27FC236}">
                <a16:creationId xmlns:a16="http://schemas.microsoft.com/office/drawing/2014/main" id="{D4769899-1472-A759-D00B-614BEAA7AAD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7625" y="6075311"/>
            <a:ext cx="2973046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Kuva 13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52D39828-DA33-40C3-62C6-1F9401C871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29" y="6061261"/>
            <a:ext cx="713596" cy="713596"/>
          </a:xfrm>
          <a:prstGeom prst="rect">
            <a:avLst/>
          </a:prstGeom>
        </p:spPr>
      </p:pic>
      <p:pic>
        <p:nvPicPr>
          <p:cNvPr id="15" name="Kuva 14" descr="Kuva, joka sisältää kohteen teksti, kuvakaappaus, Fontti, Grafiikka&#10;&#10;Tekoälyn generoima sisältö voi olla virheellistä.">
            <a:extLst>
              <a:ext uri="{FF2B5EF4-FFF2-40B4-BE49-F238E27FC236}">
                <a16:creationId xmlns:a16="http://schemas.microsoft.com/office/drawing/2014/main" id="{61FB7BA3-0EA9-6CC1-7F62-AED43D2421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86" y="6124069"/>
            <a:ext cx="1767483" cy="64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3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6">
          <p15:clr>
            <a:srgbClr val="FA7B17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vauhdissa">
    <p:bg>
      <p:bgPr>
        <a:solidFill>
          <a:srgbClr val="FF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n paikkamerkki 8">
            <a:extLst>
              <a:ext uri="{FF2B5EF4-FFF2-40B4-BE49-F238E27FC236}">
                <a16:creationId xmlns:a16="http://schemas.microsoft.com/office/drawing/2014/main" id="{4F5851F0-8A4C-E2B6-B7E8-F18419363F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572" y="0"/>
            <a:ext cx="8758428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414F822-80E9-F7F3-5E9B-3F51D8AE4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FF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EC5E043E-0D3C-A52B-0B43-14E6B80179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FA7B5BB6-94B5-1508-6DA2-074BA5581F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A52EB042-77D2-65F1-CF36-CBD6264658D4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/>
              <a:t>Terveyden ja </a:t>
            </a:r>
          </a:p>
          <a:p>
            <a:r>
              <a:rPr lang="fi-FI" sz="1600" spc="-20" baseline="0" noProof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233A35-B1A9-F45B-88B5-3FCB5F4370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76BE8DE8-6261-4CD3-8D49-9AB11C9718BA}" type="datetime1">
              <a:rPr lang="fi-FI" noProof="0" smtClean="0"/>
              <a:pPr/>
              <a:t>4.12.2025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78447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pipo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n paikkamerkki 8">
            <a:extLst>
              <a:ext uri="{FF2B5EF4-FFF2-40B4-BE49-F238E27FC236}">
                <a16:creationId xmlns:a16="http://schemas.microsoft.com/office/drawing/2014/main" id="{81052C35-1278-CF9B-90CE-2492735AD7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572" y="0"/>
            <a:ext cx="8758428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CC14B373-2F5E-D127-4F6D-B77258845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B4F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D5BF6AD2-2A55-712D-15E3-5CD600E76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F2A26BBC-33CA-82E8-66E2-053FAE1A04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F8225031-91D1-86EF-B16A-D2E576D371DD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/>
              <a:t>Terveyden ja </a:t>
            </a:r>
          </a:p>
          <a:p>
            <a:r>
              <a:rPr lang="fi-FI" sz="1600" spc="-20" baseline="0" noProof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91CE8C-75CC-8BC9-581D-B06FBA83B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76BE8DE8-6261-4CD3-8D49-9AB11C9718BA}" type="datetime1">
              <a:rPr lang="fi-FI" noProof="0" smtClean="0"/>
              <a:pPr/>
              <a:t>4.12.2025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539278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avanto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7">
            <a:extLst>
              <a:ext uri="{FF2B5EF4-FFF2-40B4-BE49-F238E27FC236}">
                <a16:creationId xmlns:a16="http://schemas.microsoft.com/office/drawing/2014/main" id="{6251BA80-83BB-CE85-E7FC-BE02853F7B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572" y="0"/>
            <a:ext cx="8758428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8CD8FCD-475F-BA79-3521-10CE36F6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DCE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937D4D6-1194-C3B0-5D17-C1DA48C12C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E261E14C-AD68-080D-C81D-A51E8AF17C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17CD63AC-2C7E-7B24-69A8-0BE3D405D685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/>
              <a:t>Terveyden ja </a:t>
            </a:r>
          </a:p>
          <a:p>
            <a:r>
              <a:rPr lang="fi-FI" sz="1600" spc="-20" baseline="0" noProof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FE2FC8-3CB7-BD74-6299-38CB1EBD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76BE8DE8-6261-4CD3-8D49-9AB11C9718BA}" type="datetime1">
              <a:rPr lang="fi-FI" noProof="0" smtClean="0"/>
              <a:pPr/>
              <a:t>4.12.2025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145985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valo">
    <p:bg>
      <p:bgPr>
        <a:solidFill>
          <a:srgbClr val="FE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A650E2AC-0029-9DD5-5B33-21A35810AD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433569" y="0"/>
            <a:ext cx="8758429" cy="6858000"/>
          </a:xfrm>
          <a:prstGeom prst="rect">
            <a:avLst/>
          </a:prstGeom>
        </p:spPr>
      </p:pic>
      <p:sp>
        <p:nvSpPr>
          <p:cNvPr id="5" name="Suorakulmio 21">
            <a:extLst>
              <a:ext uri="{FF2B5EF4-FFF2-40B4-BE49-F238E27FC236}">
                <a16:creationId xmlns:a16="http://schemas.microsoft.com/office/drawing/2014/main" id="{3510C498-F38C-7B9D-F21B-6BFA425A4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8" name="Tekstin paikkamerkki 22">
            <a:extLst>
              <a:ext uri="{FF2B5EF4-FFF2-40B4-BE49-F238E27FC236}">
                <a16:creationId xmlns:a16="http://schemas.microsoft.com/office/drawing/2014/main" id="{9841F321-700A-DC0D-37B6-F472667517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C1BEDD40-AE69-848D-2013-5C2CA932513A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/>
              <a:t>Terveyden ja </a:t>
            </a:r>
          </a:p>
          <a:p>
            <a:r>
              <a:rPr lang="fi-FI" sz="1600" spc="-20" baseline="0" noProof="0"/>
              <a:t>hyvinvoinnin laitos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E1B1335E-3BFF-D71E-95F5-1D1ED69D5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76BE8DE8-6261-4CD3-8D49-9AB11C9718BA}" type="datetime1">
              <a:rPr lang="fi-FI" noProof="0" smtClean="0"/>
              <a:pPr/>
              <a:t>4.12.2025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9851106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silm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B4D1090D-3E0E-1D6C-BF6F-79D888D9CEB9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" r="17776"/>
          <a:stretch/>
        </p:blipFill>
        <p:spPr>
          <a:xfrm>
            <a:off x="3433572" y="-23547"/>
            <a:ext cx="8758428" cy="6907056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CC14B373-2F5E-D127-4F6D-B77258845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B4F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D5BF6AD2-2A55-712D-15E3-5CD600E76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F2A26BBC-33CA-82E8-66E2-053FAE1A04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F8225031-91D1-86EF-B16A-D2E576D371DD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/>
              <a:t>Terveyden ja </a:t>
            </a:r>
          </a:p>
          <a:p>
            <a:r>
              <a:rPr lang="fi-FI" sz="1600" spc="-20" baseline="0" noProof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91CE8C-75CC-8BC9-581D-B06FBA83B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76BE8DE8-6261-4CD3-8D49-9AB11C9718BA}" type="datetime1">
              <a:rPr lang="fi-FI" noProof="0" smtClean="0"/>
              <a:pPr/>
              <a:t>4.12.2025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899153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lehti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B4D1090D-3E0E-1D6C-BF6F-79D888D9CEB9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" r="173"/>
          <a:stretch/>
        </p:blipFill>
        <p:spPr>
          <a:xfrm>
            <a:off x="3433572" y="0"/>
            <a:ext cx="8758428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CC14B373-2F5E-D127-4F6D-B77258845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B4F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D5BF6AD2-2A55-712D-15E3-5CD600E76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F2A26BBC-33CA-82E8-66E2-053FAE1A04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F8225031-91D1-86EF-B16A-D2E576D371DD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/>
              <a:t>Terveyden ja </a:t>
            </a:r>
          </a:p>
          <a:p>
            <a:r>
              <a:rPr lang="fi-FI" sz="1600" spc="-20" baseline="0" noProof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91CE8C-75CC-8BC9-581D-B06FBA83B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DEE2F389-5A1F-4476-9600-D88DAE697EB5}" type="datetime1">
              <a:rPr lang="fi-FI" noProof="0" smtClean="0"/>
              <a:t>4.12.2025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6377096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jäälautat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31AEE49C-59D8-1DC0-6D69-F6CCCCA30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5858" y="0"/>
            <a:ext cx="8753856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8CD8FCD-475F-BA79-3521-10CE36F6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DCE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937D4D6-1194-C3B0-5D17-C1DA48C12C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E261E14C-AD68-080D-C81D-A51E8AF17C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17CD63AC-2C7E-7B24-69A8-0BE3D405D685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/>
              <a:t>Terveyden ja </a:t>
            </a:r>
          </a:p>
          <a:p>
            <a:r>
              <a:rPr lang="fi-FI" sz="1600" spc="-20" baseline="0" noProof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FE2FC8-3CB7-BD74-6299-38CB1EBD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DF000B1A-3316-43D6-B934-10B5289E87DB}" type="datetime1">
              <a:rPr lang="fi-FI" noProof="0" smtClean="0"/>
              <a:t>4.12.2025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2544893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henkilöt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7">
            <a:extLst>
              <a:ext uri="{FF2B5EF4-FFF2-40B4-BE49-F238E27FC236}">
                <a16:creationId xmlns:a16="http://schemas.microsoft.com/office/drawing/2014/main" id="{6251BA80-83BB-CE85-E7FC-BE02853F7B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5858" y="0"/>
            <a:ext cx="8753856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8CD8FCD-475F-BA79-3521-10CE36F6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FFF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937D4D6-1194-C3B0-5D17-C1DA48C12C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E261E14C-AD68-080D-C81D-A51E8AF17C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17CD63AC-2C7E-7B24-69A8-0BE3D405D685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/>
              <a:t>Terveyden ja </a:t>
            </a:r>
          </a:p>
          <a:p>
            <a:r>
              <a:rPr lang="fi-FI" sz="1600" spc="-20" baseline="0" noProof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FE2FC8-3CB7-BD74-6299-38CB1EBD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DF000B1A-3316-43D6-B934-10B5289E87DB}" type="datetime1">
              <a:rPr lang="fi-FI" noProof="0" smtClean="0"/>
              <a:t>4.12.2025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997348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kaupunkinäkymä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7">
            <a:extLst>
              <a:ext uri="{FF2B5EF4-FFF2-40B4-BE49-F238E27FC236}">
                <a16:creationId xmlns:a16="http://schemas.microsoft.com/office/drawing/2014/main" id="{6251BA80-83BB-CE85-E7FC-BE02853F7B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5858" y="0"/>
            <a:ext cx="8753856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8CD8FCD-475F-BA79-3521-10CE36F6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DCE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937D4D6-1194-C3B0-5D17-C1DA48C12C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E261E14C-AD68-080D-C81D-A51E8AF17C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17CD63AC-2C7E-7B24-69A8-0BE3D405D685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/>
              <a:t>Terveyden ja </a:t>
            </a:r>
          </a:p>
          <a:p>
            <a:r>
              <a:rPr lang="fi-FI" sz="1600" spc="-20" baseline="0" noProof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FE2FC8-3CB7-BD74-6299-38CB1EBD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DF000B1A-3316-43D6-B934-10B5289E87DB}" type="datetime1">
              <a:rPr lang="fi-FI" noProof="0" smtClean="0"/>
              <a:t>4.12.2025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273923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THL vihreä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solidFill>
                  <a:srgbClr val="FFF6EF"/>
                </a:solidFill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>
                <a:solidFill>
                  <a:srgbClr val="FFF6E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solidFill>
                  <a:srgbClr val="FFF6EF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>
                <a:solidFill>
                  <a:srgbClr val="FFF6EF"/>
                </a:solidFill>
              </a:defRPr>
            </a:lvl1pPr>
          </a:lstStyle>
          <a:p>
            <a:fld id="{B6171CE6-0F86-4FC3-9615-CC39A4C11FD4}" type="datetime1">
              <a:rPr lang="fi-FI" noProof="0" smtClean="0"/>
              <a:pPr/>
              <a:t>4.12.2025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6EF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  <p:grpSp>
        <p:nvGrpSpPr>
          <p:cNvPr id="25" name="Ryhmä 9">
            <a:extLst>
              <a:ext uri="{FF2B5EF4-FFF2-40B4-BE49-F238E27FC236}">
                <a16:creationId xmlns:a16="http://schemas.microsoft.com/office/drawing/2014/main" id="{1DB43CB8-F204-3540-9B5A-59F26CB01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97447" y="200023"/>
            <a:ext cx="1126884" cy="1071627"/>
            <a:chOff x="203203" y="203198"/>
            <a:chExt cx="1117587" cy="1062785"/>
          </a:xfrm>
          <a:solidFill>
            <a:srgbClr val="FFF7F0"/>
          </a:solidFill>
        </p:grpSpPr>
        <p:sp>
          <p:nvSpPr>
            <p:cNvPr id="26" name="Vapaamuotoinen: Muoto 10">
              <a:extLst>
                <a:ext uri="{FF2B5EF4-FFF2-40B4-BE49-F238E27FC236}">
                  <a16:creationId xmlns:a16="http://schemas.microsoft.com/office/drawing/2014/main" id="{ACB09954-4942-1663-F41A-543AF9FA5310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11">
              <a:extLst>
                <a:ext uri="{FF2B5EF4-FFF2-40B4-BE49-F238E27FC236}">
                  <a16:creationId xmlns:a16="http://schemas.microsoft.com/office/drawing/2014/main" id="{44690D21-FE7D-9F0F-98C7-8723541DD727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8" name="Vapaamuotoinen: Muoto 12">
              <a:extLst>
                <a:ext uri="{FF2B5EF4-FFF2-40B4-BE49-F238E27FC236}">
                  <a16:creationId xmlns:a16="http://schemas.microsoft.com/office/drawing/2014/main" id="{9BFBFB9C-ABDD-CB8B-E191-3D1FF3C33AE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9" name="Vapaamuotoinen: Muoto 13">
              <a:extLst>
                <a:ext uri="{FF2B5EF4-FFF2-40B4-BE49-F238E27FC236}">
                  <a16:creationId xmlns:a16="http://schemas.microsoft.com/office/drawing/2014/main" id="{8A668618-49E2-6DBE-54AF-30E80955B726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30" name="Vapaamuotoinen: Muoto 14">
              <a:extLst>
                <a:ext uri="{FF2B5EF4-FFF2-40B4-BE49-F238E27FC236}">
                  <a16:creationId xmlns:a16="http://schemas.microsoft.com/office/drawing/2014/main" id="{8ECFB1E5-3BB2-483F-E1E6-7ED41D07B16A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31" name="Vapaamuotoinen: Muoto 15">
              <a:extLst>
                <a:ext uri="{FF2B5EF4-FFF2-40B4-BE49-F238E27FC236}">
                  <a16:creationId xmlns:a16="http://schemas.microsoft.com/office/drawing/2014/main" id="{4C3973CC-3AE4-8E06-68E9-97C0C6B1D2F8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32" name="Vapaamuotoinen: Muoto 16">
              <a:extLst>
                <a:ext uri="{FF2B5EF4-FFF2-40B4-BE49-F238E27FC236}">
                  <a16:creationId xmlns:a16="http://schemas.microsoft.com/office/drawing/2014/main" id="{9B6C6612-339C-F62F-90DB-F392459C04A8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33" name="Vapaamuotoinen: Muoto 17">
              <a:extLst>
                <a:ext uri="{FF2B5EF4-FFF2-40B4-BE49-F238E27FC236}">
                  <a16:creationId xmlns:a16="http://schemas.microsoft.com/office/drawing/2014/main" id="{733157FA-F941-2BC4-1929-901D2D47121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</p:spTree>
    <p:extLst>
      <p:ext uri="{BB962C8B-B14F-4D97-AF65-F5344CB8AC3E}">
        <p14:creationId xmlns:p14="http://schemas.microsoft.com/office/powerpoint/2010/main" val="5950560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589100" y="2867800"/>
            <a:ext cx="8107568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73FE3A37-696B-44A7-8DB3-1A5E0A46D08E}" type="slidenum">
              <a:rPr lang="fi-FI" smtClean="0"/>
              <a:t>‹#›</a:t>
            </a:fld>
            <a:endParaRPr lang="fi-FI"/>
          </a:p>
        </p:txBody>
      </p:sp>
      <p:sp>
        <p:nvSpPr>
          <p:cNvPr id="62" name="Google Shape;62;p21"/>
          <p:cNvSpPr/>
          <p:nvPr/>
        </p:nvSpPr>
        <p:spPr>
          <a:xfrm>
            <a:off x="10141500" y="300"/>
            <a:ext cx="2050800" cy="6858000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E15A71-DEC8-91D4-BD1E-0F7808658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096" y="1775401"/>
            <a:ext cx="2728280" cy="3307199"/>
          </a:xfrm>
          <a:prstGeom prst="rect">
            <a:avLst/>
          </a:prstGeom>
        </p:spPr>
      </p:pic>
      <p:pic>
        <p:nvPicPr>
          <p:cNvPr id="5" name="Kuva 4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F4538718-C83C-4594-DF52-E8FBD9CC0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6" y="6213804"/>
            <a:ext cx="2090576" cy="525416"/>
          </a:xfrm>
          <a:prstGeom prst="rect">
            <a:avLst/>
          </a:prstGeom>
        </p:spPr>
      </p:pic>
      <p:pic>
        <p:nvPicPr>
          <p:cNvPr id="6" name="Google Shape;27;p17">
            <a:extLst>
              <a:ext uri="{FF2B5EF4-FFF2-40B4-BE49-F238E27FC236}">
                <a16:creationId xmlns:a16="http://schemas.microsoft.com/office/drawing/2014/main" id="{8AC69F74-F1FA-299A-9A07-B0E543ADE26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37625" y="6075311"/>
            <a:ext cx="2973046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uva 6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0068EF3E-BBF8-E68A-FDCA-9A8798CFEE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29" y="6061261"/>
            <a:ext cx="713596" cy="713596"/>
          </a:xfrm>
          <a:prstGeom prst="rect">
            <a:avLst/>
          </a:prstGeom>
        </p:spPr>
      </p:pic>
      <p:pic>
        <p:nvPicPr>
          <p:cNvPr id="8" name="Kuva 7" descr="Kuva, joka sisältää kohteen teksti, kuvakaappaus, Fontti, Grafiikka&#10;&#10;Tekoälyn generoima sisältö voi olla virheellistä.">
            <a:extLst>
              <a:ext uri="{FF2B5EF4-FFF2-40B4-BE49-F238E27FC236}">
                <a16:creationId xmlns:a16="http://schemas.microsoft.com/office/drawing/2014/main" id="{65F8191D-1007-95A2-5AEA-9F45794E4E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86" y="6124069"/>
            <a:ext cx="1767483" cy="64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138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violetti"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fld id="{B6171CE6-0F86-4FC3-9615-CC39A4C11FD4}" type="datetime1">
              <a:rPr lang="fi-FI" noProof="0" smtClean="0"/>
              <a:pPr/>
              <a:t>4.12.2025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171217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vihre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fld id="{B6171CE6-0F86-4FC3-9615-CC39A4C11FD4}" type="datetime1">
              <a:rPr lang="fi-FI" noProof="0" smtClean="0"/>
              <a:pPr/>
              <a:t>4.12.2025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1503620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sininen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fld id="{B6171CE6-0F86-4FC3-9615-CC39A4C11FD4}" type="datetime1">
              <a:rPr lang="fi-FI" noProof="0" smtClean="0"/>
              <a:pPr/>
              <a:t>4.12.2025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7003946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punainen">
    <p:bg>
      <p:bgPr>
        <a:solidFill>
          <a:srgbClr val="FF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fld id="{B6171CE6-0F86-4FC3-9615-CC39A4C11FD4}" type="datetime1">
              <a:rPr lang="fi-FI" noProof="0" smtClean="0"/>
              <a:pPr/>
              <a:t>4.12.2025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3023236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eltainen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fld id="{B6171CE6-0F86-4FC3-9615-CC39A4C11FD4}" type="datetime1">
              <a:rPr lang="fi-FI" noProof="0" smtClean="0"/>
              <a:pPr/>
              <a:t>4.12.2025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3074426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6517" y="2272553"/>
            <a:ext cx="11447929" cy="337589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4.12.2025</a:t>
            </a:fld>
            <a:endParaRPr lang="fi-FI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9465102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6517" y="2272553"/>
            <a:ext cx="5402491" cy="3375893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B50D57F-92B8-8C62-9F06-00B251928CA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05233" y="2272553"/>
            <a:ext cx="5402491" cy="3375893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3A75-1D0C-4BBF-BE8E-1C65555F6618}" type="datetime1">
              <a:rPr lang="fi-FI" noProof="0" smtClean="0"/>
              <a:t>4.12.2025</a:t>
            </a:fld>
            <a:endParaRPr lang="fi-FI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494071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 tai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5"/>
            <a:ext cx="5317846" cy="1988565"/>
          </a:xfrm>
        </p:spPr>
        <p:txBody>
          <a:bodyPr anchor="b"/>
          <a:lstStyle>
            <a:lvl1pPr>
              <a:defRPr spc="-200" baseline="0"/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0F7B559E-6045-F357-12A2-EE12102F2E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2774122"/>
            <a:ext cx="5318125" cy="2848465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4954B59D-6963-E772-85EF-175EAA3F8B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753978"/>
            <a:ext cx="5728446" cy="753979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80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2" name="Kaavion paikkamerkki 11">
            <a:extLst>
              <a:ext uri="{FF2B5EF4-FFF2-40B4-BE49-F238E27FC236}">
                <a16:creationId xmlns:a16="http://schemas.microsoft.com/office/drawing/2014/main" id="{BB611A4E-DEEE-A0E8-D114-FCFC93862A6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096000" y="1700463"/>
            <a:ext cx="5719482" cy="3922124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noProof="0"/>
              <a:t>Lisää kaavio napsauttamalla kuvaketta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4.12.2025</a:t>
            </a:fld>
            <a:endParaRPr lang="fi-FI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8675556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45030"/>
            <a:ext cx="11293593" cy="754100"/>
          </a:xfrm>
        </p:spPr>
        <p:txBody>
          <a:bodyPr>
            <a:normAutofit/>
          </a:bodyPr>
          <a:lstStyle>
            <a:lvl1pPr>
              <a:defRPr sz="5000" spc="-200" baseline="0"/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3C6DFD1E-25B9-3130-78C2-F506DD351C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519" y="1462157"/>
            <a:ext cx="2088000" cy="21910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2003F933-4036-B73D-C25D-1264A7279C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491" y="3816210"/>
            <a:ext cx="2088000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71D354F0-5E0A-1D3D-B980-867CDBB473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5491" y="4653121"/>
            <a:ext cx="2088000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94025492-7AE0-36A5-8BE4-FAC3F9840C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77917" y="1462157"/>
            <a:ext cx="2088000" cy="21910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14" name="Tekstin paikkamerkki 10">
            <a:extLst>
              <a:ext uri="{FF2B5EF4-FFF2-40B4-BE49-F238E27FC236}">
                <a16:creationId xmlns:a16="http://schemas.microsoft.com/office/drawing/2014/main" id="{9759F812-6A78-B94C-7736-7B1EB6F1FE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77917" y="3816210"/>
            <a:ext cx="2088000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5" name="Tekstin paikkamerkki 10">
            <a:extLst>
              <a:ext uri="{FF2B5EF4-FFF2-40B4-BE49-F238E27FC236}">
                <a16:creationId xmlns:a16="http://schemas.microsoft.com/office/drawing/2014/main" id="{F10FC5E0-9C18-ABE4-1C1D-199D3DC17D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77917" y="4653121"/>
            <a:ext cx="2088000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B9E0C15F-CB46-1A9E-672F-794D125ACEC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79315" y="1462157"/>
            <a:ext cx="2088000" cy="21924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4056000E-738D-0FB6-B542-9719E2D978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70343" y="3816210"/>
            <a:ext cx="2096972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8" name="Tekstin paikkamerkki 10">
            <a:extLst>
              <a:ext uri="{FF2B5EF4-FFF2-40B4-BE49-F238E27FC236}">
                <a16:creationId xmlns:a16="http://schemas.microsoft.com/office/drawing/2014/main" id="{6BD22EF5-9153-5222-D7A5-F62B5427CD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9315" y="4653121"/>
            <a:ext cx="2096972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98DE1965-1677-8A90-2B34-004BAD2FEB6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80713" y="1462157"/>
            <a:ext cx="2088000" cy="21910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0" name="Tekstin paikkamerkki 10">
            <a:extLst>
              <a:ext uri="{FF2B5EF4-FFF2-40B4-BE49-F238E27FC236}">
                <a16:creationId xmlns:a16="http://schemas.microsoft.com/office/drawing/2014/main" id="{9A00C853-70F5-D639-E3A2-2176CA2CED4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71742" y="3816210"/>
            <a:ext cx="2096972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21" name="Tekstin paikkamerkki 10">
            <a:extLst>
              <a:ext uri="{FF2B5EF4-FFF2-40B4-BE49-F238E27FC236}">
                <a16:creationId xmlns:a16="http://schemas.microsoft.com/office/drawing/2014/main" id="{503FF37F-2F8A-20AF-B309-D0D2E31B24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89685" y="4653121"/>
            <a:ext cx="2088001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9BC5DE80-4959-34E9-2754-7FEBB410906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582111" y="1462157"/>
            <a:ext cx="2088000" cy="21910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5" name="Tekstin paikkamerkki 10">
            <a:extLst>
              <a:ext uri="{FF2B5EF4-FFF2-40B4-BE49-F238E27FC236}">
                <a16:creationId xmlns:a16="http://schemas.microsoft.com/office/drawing/2014/main" id="{170525FA-72D8-A877-0B0C-64BE3B2121A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82112" y="3816210"/>
            <a:ext cx="2088000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7F1F6485-99C5-FB54-D191-3C1001269DC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82112" y="4653121"/>
            <a:ext cx="2088000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4.12.2025</a:t>
            </a:fld>
            <a:endParaRPr lang="fi-FI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1861637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CF7E-D6E4-477D-A5E7-E03E473A7D52}" type="datetime1">
              <a:rPr lang="fi-FI" noProof="0" smtClean="0"/>
              <a:t>4.12.2025</a:t>
            </a:fld>
            <a:endParaRPr lang="fi-FI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219251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6"/>
          <p:cNvSpPr txBox="1">
            <a:spLocks noGrp="1"/>
          </p:cNvSpPr>
          <p:nvPr>
            <p:ph type="title"/>
          </p:nvPr>
        </p:nvSpPr>
        <p:spPr>
          <a:xfrm>
            <a:off x="589100" y="2867800"/>
            <a:ext cx="8204669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73FE3A37-696B-44A7-8DB3-1A5E0A46D08E}" type="slidenum">
              <a:rPr lang="fi-FI" smtClean="0"/>
              <a:t>‹#›</a:t>
            </a:fld>
            <a:endParaRPr lang="fi-FI"/>
          </a:p>
        </p:txBody>
      </p:sp>
      <p:sp>
        <p:nvSpPr>
          <p:cNvPr id="89" name="Google Shape;89;p26"/>
          <p:cNvSpPr/>
          <p:nvPr/>
        </p:nvSpPr>
        <p:spPr>
          <a:xfrm>
            <a:off x="10141500" y="300"/>
            <a:ext cx="2050800" cy="6858000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EA33E6-6979-3EF6-CE4D-997AC5B03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096" y="1775401"/>
            <a:ext cx="2728280" cy="3307199"/>
          </a:xfrm>
          <a:prstGeom prst="rect">
            <a:avLst/>
          </a:prstGeom>
        </p:spPr>
      </p:pic>
      <p:pic>
        <p:nvPicPr>
          <p:cNvPr id="5" name="Kuva 4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FD75E5EC-01C0-B19B-AB77-CE912A68C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6" y="6213804"/>
            <a:ext cx="2090576" cy="525416"/>
          </a:xfrm>
          <a:prstGeom prst="rect">
            <a:avLst/>
          </a:prstGeom>
        </p:spPr>
      </p:pic>
      <p:pic>
        <p:nvPicPr>
          <p:cNvPr id="6" name="Google Shape;27;p17">
            <a:extLst>
              <a:ext uri="{FF2B5EF4-FFF2-40B4-BE49-F238E27FC236}">
                <a16:creationId xmlns:a16="http://schemas.microsoft.com/office/drawing/2014/main" id="{6574329C-AA1E-3ABB-DCCB-969E1610631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37625" y="6075311"/>
            <a:ext cx="2973046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uva 6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7832A06F-66C3-9810-5E6F-F1334F8FCA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29" y="6061261"/>
            <a:ext cx="713596" cy="713596"/>
          </a:xfrm>
          <a:prstGeom prst="rect">
            <a:avLst/>
          </a:prstGeom>
        </p:spPr>
      </p:pic>
      <p:pic>
        <p:nvPicPr>
          <p:cNvPr id="8" name="Kuva 7" descr="Kuva, joka sisältää kohteen teksti, kuvakaappaus, Fontti, Grafiikka&#10;&#10;Tekoälyn generoima sisältö voi olla virheellistä.">
            <a:extLst>
              <a:ext uri="{FF2B5EF4-FFF2-40B4-BE49-F238E27FC236}">
                <a16:creationId xmlns:a16="http://schemas.microsoft.com/office/drawing/2014/main" id="{76118591-5628-8830-FB0C-F3025535A1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86" y="6124069"/>
            <a:ext cx="1767483" cy="64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749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614DC4-811D-E732-E1A9-766492F07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7" y="-428169"/>
            <a:ext cx="11447929" cy="301754"/>
          </a:xfrm>
        </p:spPr>
        <p:txBody>
          <a:bodyPr anchor="b" anchorCtr="0"/>
          <a:lstStyle>
            <a:lvl1pPr>
              <a:defRPr sz="1400" spc="-50" baseline="0"/>
            </a:lvl1pPr>
          </a:lstStyle>
          <a:p>
            <a:r>
              <a:rPr lang="fi-FI" noProof="0"/>
              <a:t>Otsikko lukulaitteita varten</a:t>
            </a:r>
          </a:p>
        </p:txBody>
      </p:sp>
    </p:spTree>
    <p:extLst>
      <p:ext uri="{BB962C8B-B14F-4D97-AF65-F5344CB8AC3E}">
        <p14:creationId xmlns:p14="http://schemas.microsoft.com/office/powerpoint/2010/main" val="28212899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i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614DC4-811D-E732-E1A9-766492F07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7" y="-428169"/>
            <a:ext cx="11447929" cy="301754"/>
          </a:xfrm>
        </p:spPr>
        <p:txBody>
          <a:bodyPr anchor="b" anchorCtr="0"/>
          <a:lstStyle>
            <a:lvl1pPr>
              <a:defRPr sz="1400" spc="-50" baseline="0"/>
            </a:lvl1pPr>
          </a:lstStyle>
          <a:p>
            <a:r>
              <a:rPr lang="fi-FI" noProof="0"/>
              <a:t>Otsikko lukulaitteita varten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518D071-2B59-C96E-6104-2A3A83A23A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546495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AB8E4D65-CABD-C79C-680A-7F71422D48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8E29D9-0822-D49C-1B29-63768B851AF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6BE8DE8-6261-4CD3-8D49-9AB11C9718BA}" type="datetime1">
              <a:rPr lang="fi-FI" noProof="0" smtClean="0"/>
              <a:pPr/>
              <a:t>4.12.2025</a:t>
            </a:fld>
            <a:endParaRPr lang="fi-FI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40D5E-85B1-0C56-D007-56A2774097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3230525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violetti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58B4C86C-6C41-0B0F-179D-39748A67D4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3812208"/>
            <a:ext cx="3043583" cy="3045791"/>
          </a:xfrm>
          <a:solidFill>
            <a:srgbClr val="FFE1FF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4.12.2025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4792912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vihreä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A6B46CC0-9B08-F6BD-6B08-FF8F34EFE7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>
            <a:lvl1pPr>
              <a:defRPr baseline="0"/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128E762A-4CE0-A725-4E9E-4E9AC3EA25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0" y="3812208"/>
            <a:ext cx="3043583" cy="3045791"/>
          </a:xfrm>
          <a:solidFill>
            <a:srgbClr val="B4FFAA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4.12.2025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7222934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sininen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32F809D4-1743-A3E9-3A4F-FD688BED92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128E762A-4CE0-A725-4E9E-4E9AC3EA25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5382" y="0"/>
            <a:ext cx="3021723" cy="3045791"/>
          </a:xfrm>
          <a:solidFill>
            <a:srgbClr val="DCEFFE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4.12.2025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5901553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punainen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461A3ACA-035B-13A6-1289-B9430BC286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3812209"/>
            <a:ext cx="3043583" cy="3045791"/>
          </a:xfrm>
          <a:solidFill>
            <a:srgbClr val="FFE6E6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4.12.2025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935972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keltainen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A6B46CC0-9B08-F6BD-6B08-FF8F34EFE7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>
            <a:lvl1pPr>
              <a:defRPr baseline="0"/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128E762A-4CE0-A725-4E9E-4E9AC3EA25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0" y="0"/>
            <a:ext cx="3043583" cy="3045791"/>
          </a:xfrm>
          <a:solidFill>
            <a:srgbClr val="FFFAC3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4.12.2025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0345186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violetti"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4.12.2025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3593143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vihre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4.12.2025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840622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 - kuvapaikka">
  <p:cSld name="Section header 2 - kuvapaikka"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7"/>
          <p:cNvSpPr>
            <a:spLocks noGrp="1"/>
          </p:cNvSpPr>
          <p:nvPr>
            <p:ph type="pic" idx="2"/>
          </p:nvPr>
        </p:nvSpPr>
        <p:spPr>
          <a:xfrm>
            <a:off x="0" y="300"/>
            <a:ext cx="101416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27"/>
          <p:cNvSpPr txBox="1">
            <a:spLocks noGrp="1"/>
          </p:cNvSpPr>
          <p:nvPr>
            <p:ph type="title"/>
          </p:nvPr>
        </p:nvSpPr>
        <p:spPr>
          <a:xfrm>
            <a:off x="589101" y="2867800"/>
            <a:ext cx="9076788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94" name="Google Shape;94;p27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73FE3A37-696B-44A7-8DB3-1A5E0A46D08E}" type="slidenum">
              <a:rPr lang="fi-FI" smtClean="0"/>
              <a:t>‹#›</a:t>
            </a:fld>
            <a:endParaRPr lang="fi-FI"/>
          </a:p>
        </p:txBody>
      </p:sp>
      <p:sp>
        <p:nvSpPr>
          <p:cNvPr id="96" name="Google Shape;96;p27"/>
          <p:cNvSpPr/>
          <p:nvPr/>
        </p:nvSpPr>
        <p:spPr>
          <a:xfrm>
            <a:off x="10141500" y="300"/>
            <a:ext cx="2050800" cy="6858000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Kuva 3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64807918-6394-FB5B-CE30-914E1F256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6" y="6213804"/>
            <a:ext cx="2090576" cy="525416"/>
          </a:xfrm>
          <a:prstGeom prst="rect">
            <a:avLst/>
          </a:prstGeom>
        </p:spPr>
      </p:pic>
      <p:pic>
        <p:nvPicPr>
          <p:cNvPr id="5" name="Google Shape;27;p17">
            <a:extLst>
              <a:ext uri="{FF2B5EF4-FFF2-40B4-BE49-F238E27FC236}">
                <a16:creationId xmlns:a16="http://schemas.microsoft.com/office/drawing/2014/main" id="{CAFC6984-4C7C-2748-46E5-EDC5EE89070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7625" y="6075311"/>
            <a:ext cx="2973046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uva 5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68DCD222-2715-BE48-BB77-2BF4B632E0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29" y="6061261"/>
            <a:ext cx="713596" cy="713596"/>
          </a:xfrm>
          <a:prstGeom prst="rect">
            <a:avLst/>
          </a:prstGeom>
        </p:spPr>
      </p:pic>
      <p:pic>
        <p:nvPicPr>
          <p:cNvPr id="7" name="Kuva 6" descr="Kuva, joka sisältää kohteen teksti, kuvakaappaus, Fontti, Grafiikka&#10;&#10;Tekoälyn generoima sisältö voi olla virheellistä.">
            <a:extLst>
              <a:ext uri="{FF2B5EF4-FFF2-40B4-BE49-F238E27FC236}">
                <a16:creationId xmlns:a16="http://schemas.microsoft.com/office/drawing/2014/main" id="{AA8524AC-324C-CD1F-ADA3-8E0AF1A56C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86" y="6124069"/>
            <a:ext cx="1767483" cy="64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271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sininen">
    <p:bg>
      <p:bgPr>
        <a:solidFill>
          <a:srgbClr val="B8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4.12.2025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1508298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punainen">
    <p:bg>
      <p:bgPr>
        <a:solidFill>
          <a:srgbClr val="FF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4.12.2025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6526465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keltainen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4.12.2025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3578200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THL vihreä">
    <p:bg>
      <p:bgPr>
        <a:solidFill>
          <a:srgbClr val="005A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rgbClr val="FFF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rgbClr val="FFF7F0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  <p:grpSp>
        <p:nvGrpSpPr>
          <p:cNvPr id="17" name="Ryhmä 9">
            <a:extLst>
              <a:ext uri="{FF2B5EF4-FFF2-40B4-BE49-F238E27FC236}">
                <a16:creationId xmlns:a16="http://schemas.microsoft.com/office/drawing/2014/main" id="{125BA786-1D5A-D020-1BF7-057635A79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0537" y="194489"/>
            <a:ext cx="1127964" cy="1072654"/>
            <a:chOff x="203203" y="203198"/>
            <a:chExt cx="1117587" cy="1062785"/>
          </a:xfrm>
          <a:solidFill>
            <a:srgbClr val="FFF7F0"/>
          </a:solidFill>
        </p:grpSpPr>
        <p:sp>
          <p:nvSpPr>
            <p:cNvPr id="18" name="Vapaamuotoinen: Muoto 10">
              <a:extLst>
                <a:ext uri="{FF2B5EF4-FFF2-40B4-BE49-F238E27FC236}">
                  <a16:creationId xmlns:a16="http://schemas.microsoft.com/office/drawing/2014/main" id="{72582A53-2A94-6B32-FD4B-BED572E5DA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1" name="Vapaamuotoinen: Muoto 11">
              <a:extLst>
                <a:ext uri="{FF2B5EF4-FFF2-40B4-BE49-F238E27FC236}">
                  <a16:creationId xmlns:a16="http://schemas.microsoft.com/office/drawing/2014/main" id="{F79D1FC7-4294-2901-45D2-BC8556938393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8" name="Vapaamuotoinen: Muoto 12">
              <a:extLst>
                <a:ext uri="{FF2B5EF4-FFF2-40B4-BE49-F238E27FC236}">
                  <a16:creationId xmlns:a16="http://schemas.microsoft.com/office/drawing/2014/main" id="{309BD337-EC79-6EE2-44CA-E1503518240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9" name="Vapaamuotoinen: Muoto 13">
              <a:extLst>
                <a:ext uri="{FF2B5EF4-FFF2-40B4-BE49-F238E27FC236}">
                  <a16:creationId xmlns:a16="http://schemas.microsoft.com/office/drawing/2014/main" id="{E19497C6-4B0A-211A-C080-F84402995FCA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30" name="Vapaamuotoinen: Muoto 14">
              <a:extLst>
                <a:ext uri="{FF2B5EF4-FFF2-40B4-BE49-F238E27FC236}">
                  <a16:creationId xmlns:a16="http://schemas.microsoft.com/office/drawing/2014/main" id="{B8BA6CE9-B27B-7591-952D-A8981F499E95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31" name="Vapaamuotoinen: Muoto 15">
              <a:extLst>
                <a:ext uri="{FF2B5EF4-FFF2-40B4-BE49-F238E27FC236}">
                  <a16:creationId xmlns:a16="http://schemas.microsoft.com/office/drawing/2014/main" id="{200A106B-2FC8-A370-1EE8-00CA7FCCD0CB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32" name="Vapaamuotoinen: Muoto 16">
              <a:extLst>
                <a:ext uri="{FF2B5EF4-FFF2-40B4-BE49-F238E27FC236}">
                  <a16:creationId xmlns:a16="http://schemas.microsoft.com/office/drawing/2014/main" id="{5529E684-E53D-8418-79A9-2238B8771BD7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33" name="Vapaamuotoinen: Muoto 17">
              <a:extLst>
                <a:ext uri="{FF2B5EF4-FFF2-40B4-BE49-F238E27FC236}">
                  <a16:creationId xmlns:a16="http://schemas.microsoft.com/office/drawing/2014/main" id="{AC294AC1-11E3-E20E-9906-D3115CE9B300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</p:spTree>
    <p:extLst>
      <p:ext uri="{BB962C8B-B14F-4D97-AF65-F5344CB8AC3E}">
        <p14:creationId xmlns:p14="http://schemas.microsoft.com/office/powerpoint/2010/main" val="32364850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violetti"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8348608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vihre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3525893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sininen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0134588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punainen">
    <p:bg>
      <p:bgPr>
        <a:solidFill>
          <a:srgbClr val="FE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5365328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keltainen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9956168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THL vihreä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802221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8"/>
          <p:cNvSpPr txBox="1">
            <a:spLocks noGrp="1"/>
          </p:cNvSpPr>
          <p:nvPr>
            <p:ph type="title"/>
          </p:nvPr>
        </p:nvSpPr>
        <p:spPr>
          <a:xfrm>
            <a:off x="571933" y="593367"/>
            <a:ext cx="11048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body" idx="1"/>
          </p:nvPr>
        </p:nvSpPr>
        <p:spPr>
          <a:xfrm>
            <a:off x="571933" y="1536633"/>
            <a:ext cx="11048400" cy="4130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0" name="Google Shape;100;p28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73FE3A37-696B-44A7-8DB3-1A5E0A46D08E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42257130-19AC-2154-70A4-0CEA066A3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6" y="6213804"/>
            <a:ext cx="2090576" cy="525416"/>
          </a:xfrm>
          <a:prstGeom prst="rect">
            <a:avLst/>
          </a:prstGeom>
        </p:spPr>
      </p:pic>
      <p:pic>
        <p:nvPicPr>
          <p:cNvPr id="5" name="Google Shape;27;p17">
            <a:extLst>
              <a:ext uri="{FF2B5EF4-FFF2-40B4-BE49-F238E27FC236}">
                <a16:creationId xmlns:a16="http://schemas.microsoft.com/office/drawing/2014/main" id="{25F53990-0296-2D17-0AD3-A87AE59FC24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37625" y="6075311"/>
            <a:ext cx="2973046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uva 5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62102950-B4D1-82DB-AB1A-A12953C996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29" y="6061261"/>
            <a:ext cx="713596" cy="713596"/>
          </a:xfrm>
          <a:prstGeom prst="rect">
            <a:avLst/>
          </a:prstGeom>
        </p:spPr>
      </p:pic>
      <p:pic>
        <p:nvPicPr>
          <p:cNvPr id="7" name="Kuva 6" descr="Kuva, joka sisältää kohteen teksti, kuvakaappaus, Fontti, Grafiikka&#10;&#10;Tekoälyn generoima sisältö voi olla virheellistä.">
            <a:extLst>
              <a:ext uri="{FF2B5EF4-FFF2-40B4-BE49-F238E27FC236}">
                <a16:creationId xmlns:a16="http://schemas.microsoft.com/office/drawing/2014/main" id="{E523D855-444F-E81D-6E65-EDC0F9404F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86" y="6124069"/>
            <a:ext cx="1767483" cy="64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931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violetti"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7A09F6E-5547-1BAE-EC42-9BCE56A70D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2438442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vihre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6517696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keltainen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0288291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sininen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8330053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punainen">
    <p:bg>
      <p:bgPr>
        <a:solidFill>
          <a:srgbClr val="FE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7A09F6E-5547-1BAE-EC42-9BCE56A70D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3505991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tössivu">
    <p:bg>
      <p:bgPr>
        <a:solidFill>
          <a:srgbClr val="005A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951001"/>
            <a:ext cx="10477035" cy="2082841"/>
          </a:xfrm>
        </p:spPr>
        <p:txBody>
          <a:bodyPr anchor="b">
            <a:noAutofit/>
          </a:bodyPr>
          <a:lstStyle>
            <a:lvl1pPr algn="ctr">
              <a:defRPr sz="13800" spc="-300" baseline="0">
                <a:solidFill>
                  <a:srgbClr val="FFF7F1"/>
                </a:solidFill>
                <a:latin typeface="Work Sans Light" pitchFamily="2" charset="0"/>
              </a:defRPr>
            </a:lvl1pPr>
          </a:lstStyle>
          <a:p>
            <a:r>
              <a:rPr lang="fi-FI" noProof="0"/>
              <a:t>Päätössivu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4664704"/>
            <a:ext cx="10477035" cy="44007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rgbClr val="FFF7F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BA0D528A-E45F-D426-FD02-B0B54E827D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250" y="5401791"/>
            <a:ext cx="10477500" cy="336484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FFF7F1"/>
                </a:solidFill>
              </a:defRPr>
            </a:lvl1pPr>
          </a:lstStyle>
          <a:p>
            <a:pPr lvl="0"/>
            <a:r>
              <a:rPr lang="fi-FI" noProof="0"/>
              <a:t>Lisää tekstiä tähän</a:t>
            </a:r>
          </a:p>
        </p:txBody>
      </p:sp>
      <p:grpSp>
        <p:nvGrpSpPr>
          <p:cNvPr id="42" name="Ryhmä 9">
            <a:extLst>
              <a:ext uri="{FF2B5EF4-FFF2-40B4-BE49-F238E27FC236}">
                <a16:creationId xmlns:a16="http://schemas.microsoft.com/office/drawing/2014/main" id="{61A8B933-523D-18D5-1617-3C73FE86A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97447" y="200023"/>
            <a:ext cx="1126884" cy="1071627"/>
            <a:chOff x="203203" y="203198"/>
            <a:chExt cx="1117587" cy="1062785"/>
          </a:xfrm>
          <a:solidFill>
            <a:srgbClr val="FFF7F0"/>
          </a:solidFill>
        </p:grpSpPr>
        <p:sp>
          <p:nvSpPr>
            <p:cNvPr id="43" name="Vapaamuotoinen: Muoto 10">
              <a:extLst>
                <a:ext uri="{FF2B5EF4-FFF2-40B4-BE49-F238E27FC236}">
                  <a16:creationId xmlns:a16="http://schemas.microsoft.com/office/drawing/2014/main" id="{95EF54DF-E6CC-4973-DE1C-28BF4B8CABF5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44" name="Vapaamuotoinen: Muoto 11">
              <a:extLst>
                <a:ext uri="{FF2B5EF4-FFF2-40B4-BE49-F238E27FC236}">
                  <a16:creationId xmlns:a16="http://schemas.microsoft.com/office/drawing/2014/main" id="{3A717948-9DC4-C7C2-DF0B-0A741D4C9697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45" name="Vapaamuotoinen: Muoto 12">
              <a:extLst>
                <a:ext uri="{FF2B5EF4-FFF2-40B4-BE49-F238E27FC236}">
                  <a16:creationId xmlns:a16="http://schemas.microsoft.com/office/drawing/2014/main" id="{510CCB9C-85C9-6BC1-80CF-DCB7525EAC50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46" name="Vapaamuotoinen: Muoto 13">
              <a:extLst>
                <a:ext uri="{FF2B5EF4-FFF2-40B4-BE49-F238E27FC236}">
                  <a16:creationId xmlns:a16="http://schemas.microsoft.com/office/drawing/2014/main" id="{94EC2F65-E9E5-D1B0-514B-1CAB2546F0E9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47" name="Vapaamuotoinen: Muoto 14">
              <a:extLst>
                <a:ext uri="{FF2B5EF4-FFF2-40B4-BE49-F238E27FC236}">
                  <a16:creationId xmlns:a16="http://schemas.microsoft.com/office/drawing/2014/main" id="{8854FBAC-F823-CDF4-0BC8-3C0AB7DFD2A5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48" name="Vapaamuotoinen: Muoto 15">
              <a:extLst>
                <a:ext uri="{FF2B5EF4-FFF2-40B4-BE49-F238E27FC236}">
                  <a16:creationId xmlns:a16="http://schemas.microsoft.com/office/drawing/2014/main" id="{859508E6-E81D-6007-C89C-F3302D643BFE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49" name="Vapaamuotoinen: Muoto 16">
              <a:extLst>
                <a:ext uri="{FF2B5EF4-FFF2-40B4-BE49-F238E27FC236}">
                  <a16:creationId xmlns:a16="http://schemas.microsoft.com/office/drawing/2014/main" id="{91ADE866-BE02-3759-6D97-B4E6CC29CA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50" name="Vapaamuotoinen: Muoto 17">
              <a:extLst>
                <a:ext uri="{FF2B5EF4-FFF2-40B4-BE49-F238E27FC236}">
                  <a16:creationId xmlns:a16="http://schemas.microsoft.com/office/drawing/2014/main" id="{48ED4965-5270-89A6-9D6C-CC4669A8B5D7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</p:spTree>
    <p:extLst>
      <p:ext uri="{BB962C8B-B14F-4D97-AF65-F5344CB8AC3E}">
        <p14:creationId xmlns:p14="http://schemas.microsoft.com/office/powerpoint/2010/main" val="4268836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9"/>
          <p:cNvSpPr txBox="1">
            <a:spLocks noGrp="1"/>
          </p:cNvSpPr>
          <p:nvPr>
            <p:ph type="title"/>
          </p:nvPr>
        </p:nvSpPr>
        <p:spPr>
          <a:xfrm>
            <a:off x="571933" y="593367"/>
            <a:ext cx="11048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174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4" name="Google Shape;104;p29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174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5" name="Google Shape;105;p29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73FE3A37-696B-44A7-8DB3-1A5E0A46D08E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AD84FB04-C4F6-E261-50F3-6E5A8C816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6" y="6213804"/>
            <a:ext cx="2090576" cy="525416"/>
          </a:xfrm>
          <a:prstGeom prst="rect">
            <a:avLst/>
          </a:prstGeom>
        </p:spPr>
      </p:pic>
      <p:pic>
        <p:nvPicPr>
          <p:cNvPr id="5" name="Google Shape;27;p17">
            <a:extLst>
              <a:ext uri="{FF2B5EF4-FFF2-40B4-BE49-F238E27FC236}">
                <a16:creationId xmlns:a16="http://schemas.microsoft.com/office/drawing/2014/main" id="{931081E7-7563-1DE0-7C4C-6810128DD54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7625" y="6075311"/>
            <a:ext cx="2973046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uva 5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B9D1AC39-5A53-5EDD-7C04-6116CD98E0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29" y="6061261"/>
            <a:ext cx="713596" cy="713596"/>
          </a:xfrm>
          <a:prstGeom prst="rect">
            <a:avLst/>
          </a:prstGeom>
        </p:spPr>
      </p:pic>
      <p:pic>
        <p:nvPicPr>
          <p:cNvPr id="7" name="Kuva 6" descr="Kuva, joka sisältää kohteen teksti, kuvakaappaus, Fontti, Grafiikka&#10;&#10;Tekoälyn generoima sisältö voi olla virheellistä.">
            <a:extLst>
              <a:ext uri="{FF2B5EF4-FFF2-40B4-BE49-F238E27FC236}">
                <a16:creationId xmlns:a16="http://schemas.microsoft.com/office/drawing/2014/main" id="{61BE594B-8746-C8DF-77F8-D8C73BFED0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86" y="6124069"/>
            <a:ext cx="1767483" cy="64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4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0"/>
          <p:cNvSpPr txBox="1">
            <a:spLocks noGrp="1"/>
          </p:cNvSpPr>
          <p:nvPr>
            <p:ph type="title"/>
          </p:nvPr>
        </p:nvSpPr>
        <p:spPr>
          <a:xfrm>
            <a:off x="571933" y="593367"/>
            <a:ext cx="11048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108" name="Google Shape;108;p3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34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9" name="Google Shape;109;p30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34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0" name="Google Shape;110;p30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73FE3A37-696B-44A7-8DB3-1A5E0A46D08E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30481510-DC30-765A-0B19-275EAF0D1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6" y="6213804"/>
            <a:ext cx="2090576" cy="525416"/>
          </a:xfrm>
          <a:prstGeom prst="rect">
            <a:avLst/>
          </a:prstGeom>
        </p:spPr>
      </p:pic>
      <p:pic>
        <p:nvPicPr>
          <p:cNvPr id="5" name="Google Shape;27;p17">
            <a:extLst>
              <a:ext uri="{FF2B5EF4-FFF2-40B4-BE49-F238E27FC236}">
                <a16:creationId xmlns:a16="http://schemas.microsoft.com/office/drawing/2014/main" id="{F508AE7C-0802-F51F-499C-2FDF02F21C8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7625" y="6075311"/>
            <a:ext cx="2973046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uva 5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7C66D494-4FAB-0A8B-327C-E8F4401C0E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29" y="6061261"/>
            <a:ext cx="713596" cy="713596"/>
          </a:xfrm>
          <a:prstGeom prst="rect">
            <a:avLst/>
          </a:prstGeom>
        </p:spPr>
      </p:pic>
      <p:pic>
        <p:nvPicPr>
          <p:cNvPr id="7" name="Kuva 6" descr="Kuva, joka sisältää kohteen teksti, kuvakaappaus, Fontti, Grafiikka&#10;&#10;Tekoälyn generoima sisältö voi olla virheellistä.">
            <a:extLst>
              <a:ext uri="{FF2B5EF4-FFF2-40B4-BE49-F238E27FC236}">
                <a16:creationId xmlns:a16="http://schemas.microsoft.com/office/drawing/2014/main" id="{08E62D1C-F320-C35C-D39C-F1185A890D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86" y="6124069"/>
            <a:ext cx="1767483" cy="64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14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2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113" name="Google Shape;113;p32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L="609585" lvl="0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4" name="Google Shape;114;p32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73FE3A37-696B-44A7-8DB3-1A5E0A46D08E}" type="slidenum">
              <a:rPr lang="fi-FI" smtClean="0"/>
              <a:t>‹#›</a:t>
            </a:fld>
            <a:endParaRPr lang="fi-FI"/>
          </a:p>
        </p:txBody>
      </p:sp>
      <p:pic>
        <p:nvPicPr>
          <p:cNvPr id="2" name="Kuva 1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934344D0-C33C-5764-3EE7-E58453BAF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6" y="6213804"/>
            <a:ext cx="2090576" cy="525416"/>
          </a:xfrm>
          <a:prstGeom prst="rect">
            <a:avLst/>
          </a:prstGeom>
        </p:spPr>
      </p:pic>
      <p:pic>
        <p:nvPicPr>
          <p:cNvPr id="3" name="Google Shape;27;p17">
            <a:extLst>
              <a:ext uri="{FF2B5EF4-FFF2-40B4-BE49-F238E27FC236}">
                <a16:creationId xmlns:a16="http://schemas.microsoft.com/office/drawing/2014/main" id="{475533CE-EBBC-1738-DE55-70D9F79C55A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7625" y="6075311"/>
            <a:ext cx="2973046" cy="77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Kuva 3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6CBBBBE7-9B15-1917-C0B1-0CC2090E55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29" y="6061261"/>
            <a:ext cx="713596" cy="713596"/>
          </a:xfrm>
          <a:prstGeom prst="rect">
            <a:avLst/>
          </a:prstGeom>
        </p:spPr>
      </p:pic>
      <p:pic>
        <p:nvPicPr>
          <p:cNvPr id="5" name="Kuva 4" descr="Kuva, joka sisältää kohteen teksti, kuvakaappaus, Fontti, Grafiikka&#10;&#10;Tekoälyn generoima sisältö voi olla virheellistä.">
            <a:extLst>
              <a:ext uri="{FF2B5EF4-FFF2-40B4-BE49-F238E27FC236}">
                <a16:creationId xmlns:a16="http://schemas.microsoft.com/office/drawing/2014/main" id="{E10777C6-BF07-0E5C-F114-30AF832198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86" y="6124069"/>
            <a:ext cx="1767483" cy="64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7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9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40.xml"/><Relationship Id="rId34" Type="http://schemas.openxmlformats.org/officeDocument/2006/relationships/slideLayout" Target="../slideLayouts/slideLayout53.xml"/><Relationship Id="rId42" Type="http://schemas.openxmlformats.org/officeDocument/2006/relationships/slideLayout" Target="../slideLayouts/slideLayout61.xml"/><Relationship Id="rId47" Type="http://schemas.openxmlformats.org/officeDocument/2006/relationships/theme" Target="../theme/theme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51.xml"/><Relationship Id="rId37" Type="http://schemas.openxmlformats.org/officeDocument/2006/relationships/slideLayout" Target="../slideLayouts/slideLayout56.xml"/><Relationship Id="rId40" Type="http://schemas.openxmlformats.org/officeDocument/2006/relationships/slideLayout" Target="../slideLayouts/slideLayout59.xml"/><Relationship Id="rId45" Type="http://schemas.openxmlformats.org/officeDocument/2006/relationships/slideLayout" Target="../slideLayouts/slideLayout64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36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31" Type="http://schemas.openxmlformats.org/officeDocument/2006/relationships/slideLayout" Target="../slideLayouts/slideLayout50.xml"/><Relationship Id="rId44" Type="http://schemas.openxmlformats.org/officeDocument/2006/relationships/slideLayout" Target="../slideLayouts/slideLayout6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9.xml"/><Relationship Id="rId35" Type="http://schemas.openxmlformats.org/officeDocument/2006/relationships/slideLayout" Target="../slideLayouts/slideLayout54.xml"/><Relationship Id="rId43" Type="http://schemas.openxmlformats.org/officeDocument/2006/relationships/slideLayout" Target="../slideLayouts/slideLayout62.xml"/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52.xml"/><Relationship Id="rId38" Type="http://schemas.openxmlformats.org/officeDocument/2006/relationships/slideLayout" Target="../slideLayouts/slideLayout57.xml"/><Relationship Id="rId4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571933" y="593367"/>
            <a:ext cx="11048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571933" y="1536633"/>
            <a:ext cx="11048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11390777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73FE3A37-696B-44A7-8DB3-1A5E0A46D0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47905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90" r:id="rId2"/>
    <p:sldLayoutId id="2147483691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5" r:id="rId15"/>
    <p:sldLayoutId id="2147483706" r:id="rId16"/>
    <p:sldLayoutId id="2147483733" r:id="rId17"/>
    <p:sldLayoutId id="2147483734" r:id="rId18"/>
    <p:sldLayoutId id="2147483782" r:id="rId19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43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7" y="557866"/>
            <a:ext cx="11447929" cy="146815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noProof="0"/>
              <a:t>Muokkaa </a:t>
            </a:r>
            <a:r>
              <a:rPr lang="fi-FI" noProof="0" err="1"/>
              <a:t>ots</a:t>
            </a:r>
            <a:r>
              <a:rPr lang="fi-FI" noProof="0"/>
              <a:t>. </a:t>
            </a:r>
            <a:r>
              <a:rPr lang="fi-FI" noProof="0" err="1"/>
              <a:t>perustyyl</a:t>
            </a:r>
            <a:r>
              <a:rPr lang="fi-FI" noProof="0"/>
              <a:t>. </a:t>
            </a:r>
            <a:r>
              <a:rPr lang="fi-FI" noProof="0" err="1"/>
              <a:t>napsautt</a:t>
            </a:r>
            <a:r>
              <a:rPr lang="fi-FI" noProof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517" y="2272553"/>
            <a:ext cx="11447929" cy="33758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76BE8DE8-6261-4CD3-8D49-9AB11C9718BA}" type="datetime1">
              <a:rPr lang="fi-FI" noProof="0" smtClean="0"/>
              <a:pPr/>
              <a:t>4.12.2025</a:t>
            </a:fld>
            <a:endParaRPr lang="fi-FI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99148" y="6269995"/>
            <a:ext cx="428535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4507" y="6269995"/>
            <a:ext cx="639939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C428BF7F-BADF-A5D4-E999-C4E30FEB6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5553AB73-A221-F373-F8CF-3135BCEB23C3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75798F8-2252-4E77-B921-3F5AACE9A080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9833B0C8-D237-F9BD-3AF0-CA9C93F8377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A4027529-A49F-9484-D50F-0263D34ECC1B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81B622A0-0FFF-91B6-C423-C6B8387A08D0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BD928471-934D-5723-55D3-CDF1016C3EAF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0D587FF2-12EA-C85C-55D4-ED72EED547B7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1B734ACC-FF66-EB5F-7DF0-C5D6D9F4A584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</p:spTree>
    <p:extLst>
      <p:ext uri="{BB962C8B-B14F-4D97-AF65-F5344CB8AC3E}">
        <p14:creationId xmlns:p14="http://schemas.microsoft.com/office/powerpoint/2010/main" val="423202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55" r:id="rId20"/>
    <p:sldLayoutId id="2147483756" r:id="rId21"/>
    <p:sldLayoutId id="2147483757" r:id="rId22"/>
    <p:sldLayoutId id="2147483758" r:id="rId23"/>
    <p:sldLayoutId id="2147483759" r:id="rId24"/>
    <p:sldLayoutId id="2147483760" r:id="rId25"/>
    <p:sldLayoutId id="2147483761" r:id="rId26"/>
    <p:sldLayoutId id="2147483762" r:id="rId27"/>
    <p:sldLayoutId id="2147483763" r:id="rId28"/>
    <p:sldLayoutId id="2147483764" r:id="rId29"/>
    <p:sldLayoutId id="2147483765" r:id="rId30"/>
    <p:sldLayoutId id="2147483766" r:id="rId31"/>
    <p:sldLayoutId id="2147483767" r:id="rId32"/>
    <p:sldLayoutId id="2147483768" r:id="rId33"/>
    <p:sldLayoutId id="2147483769" r:id="rId34"/>
    <p:sldLayoutId id="2147483770" r:id="rId35"/>
    <p:sldLayoutId id="2147483771" r:id="rId36"/>
    <p:sldLayoutId id="2147483772" r:id="rId37"/>
    <p:sldLayoutId id="2147483773" r:id="rId38"/>
    <p:sldLayoutId id="2147483774" r:id="rId39"/>
    <p:sldLayoutId id="2147483775" r:id="rId40"/>
    <p:sldLayoutId id="2147483776" r:id="rId41"/>
    <p:sldLayoutId id="2147483777" r:id="rId42"/>
    <p:sldLayoutId id="2147483778" r:id="rId43"/>
    <p:sldLayoutId id="2147483779" r:id="rId44"/>
    <p:sldLayoutId id="2147483780" r:id="rId45"/>
    <p:sldLayoutId id="2147483781" r:id="rId4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 spc="-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/>
        <a:defRPr sz="2400" kern="1200" spc="-3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 spc="-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 spc="-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 spc="-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 spc="-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136A3103-F846-5D29-7162-AF3BE37C7AC2}"/>
              </a:ext>
            </a:extLst>
          </p:cNvPr>
          <p:cNvGraphicFramePr/>
          <p:nvPr/>
        </p:nvGraphicFramePr>
        <p:xfrm>
          <a:off x="496022" y="1850065"/>
          <a:ext cx="11219161" cy="4147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69" name="TextBox 668">
            <a:extLst>
              <a:ext uri="{FF2B5EF4-FFF2-40B4-BE49-F238E27FC236}">
                <a16:creationId xmlns:a16="http://schemas.microsoft.com/office/drawing/2014/main" id="{33DCD56E-ADE1-93A4-C75C-DBB557D8AD97}"/>
              </a:ext>
            </a:extLst>
          </p:cNvPr>
          <p:cNvSpPr txBox="1"/>
          <p:nvPr/>
        </p:nvSpPr>
        <p:spPr>
          <a:xfrm>
            <a:off x="637604" y="1679859"/>
            <a:ext cx="325538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noProof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Hoidon jatkuvuutta edistetty ensisijaisesti tiimimalli-ajattelulla, tiimien koko ja jakoperuste vaihtelee</a:t>
            </a:r>
          </a:p>
        </p:txBody>
      </p:sp>
      <p:sp>
        <p:nvSpPr>
          <p:cNvPr id="2" name="Google Shape;253;p39">
            <a:extLst>
              <a:ext uri="{FF2B5EF4-FFF2-40B4-BE49-F238E27FC236}">
                <a16:creationId xmlns:a16="http://schemas.microsoft.com/office/drawing/2014/main" id="{A9153323-8BF4-3B99-C778-5D661E27AC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8028" y="447268"/>
            <a:ext cx="9550399" cy="1027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normAutofit/>
          </a:bodyPr>
          <a:lstStyle/>
          <a:p>
            <a:r>
              <a:rPr lang="en-US" sz="4000" noProof="1">
                <a:solidFill>
                  <a:schemeClr val="accent1"/>
                </a:solidFill>
                <a:latin typeface="Poppins"/>
                <a:cs typeface="Poppins"/>
              </a:rPr>
              <a:t>HJM kehittäminen Laphalla</a:t>
            </a:r>
            <a:endParaRPr lang="fi-FI" sz="4000" noProof="1">
              <a:solidFill>
                <a:schemeClr val="accent1"/>
              </a:solidFill>
              <a:latin typeface="Poppins"/>
              <a:cs typeface="Poppins"/>
            </a:endParaRPr>
          </a:p>
        </p:txBody>
      </p:sp>
      <p:sp>
        <p:nvSpPr>
          <p:cNvPr id="3" name="TextBox 668">
            <a:extLst>
              <a:ext uri="{FF2B5EF4-FFF2-40B4-BE49-F238E27FC236}">
                <a16:creationId xmlns:a16="http://schemas.microsoft.com/office/drawing/2014/main" id="{5724D862-4823-2FA6-1D19-6D6CDD2C96F9}"/>
              </a:ext>
            </a:extLst>
          </p:cNvPr>
          <p:cNvSpPr txBox="1"/>
          <p:nvPr/>
        </p:nvSpPr>
        <p:spPr>
          <a:xfrm>
            <a:off x="637604" y="3277239"/>
            <a:ext cx="325538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US" sz="1200" noProof="1">
                <a:latin typeface="Poppins"/>
                <a:ea typeface="Calibri"/>
                <a:cs typeface="Poppins"/>
              </a:rPr>
              <a:t>Kehittämistä lähdetty viemään eteenpäin yhteneväisen HJM- kehittämissuunnitelman mukaisesti</a:t>
            </a:r>
          </a:p>
        </p:txBody>
      </p:sp>
    </p:spTree>
    <p:extLst>
      <p:ext uri="{BB962C8B-B14F-4D97-AF65-F5344CB8AC3E}">
        <p14:creationId xmlns:p14="http://schemas.microsoft.com/office/powerpoint/2010/main" val="710340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ACF28-BEFC-8051-0B15-4B5E1D3AD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583" y="463158"/>
            <a:ext cx="5371140" cy="763600"/>
          </a:xfrm>
        </p:spPr>
        <p:txBody>
          <a:bodyPr wrap="square" anchor="ctr">
            <a:normAutofit fontScale="90000"/>
          </a:bodyPr>
          <a:lstStyle/>
          <a:p>
            <a:r>
              <a:rPr kumimoji="0" lang="fi-FI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"/>
                <a:cs typeface="Poppins"/>
                <a:sym typeface="Montserrat"/>
              </a:rPr>
              <a:t>Hoidon </a:t>
            </a:r>
            <a:r>
              <a:rPr lang="fi-FI" sz="2800" kern="1200" dirty="0">
                <a:solidFill>
                  <a:schemeClr val="tx1"/>
                </a:solidFill>
                <a:latin typeface="Poppins"/>
                <a:cs typeface="Poppins"/>
                <a:sym typeface="Montserrat"/>
              </a:rPr>
              <a:t>jatkuvuuden kehittäminen Lapissa</a:t>
            </a:r>
            <a:endParaRPr lang="en-US" dirty="0">
              <a:solidFill>
                <a:schemeClr val="tx1"/>
              </a:solidFill>
              <a:latin typeface="Poppins"/>
              <a:cs typeface="Poppins"/>
            </a:endParaRPr>
          </a:p>
        </p:txBody>
      </p:sp>
      <p:sp>
        <p:nvSpPr>
          <p:cNvPr id="6" name="Tekstiruutu 2">
            <a:extLst>
              <a:ext uri="{FF2B5EF4-FFF2-40B4-BE49-F238E27FC236}">
                <a16:creationId xmlns:a16="http://schemas.microsoft.com/office/drawing/2014/main" id="{C1D6AF7F-F3FE-4947-ED89-7574B7625009}"/>
              </a:ext>
            </a:extLst>
          </p:cNvPr>
          <p:cNvSpPr txBox="1"/>
          <p:nvPr/>
        </p:nvSpPr>
        <p:spPr>
          <a:xfrm>
            <a:off x="995491" y="1989240"/>
            <a:ext cx="3399786" cy="42780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i-FI" sz="1600">
                <a:latin typeface="+mn-lt"/>
              </a:rPr>
              <a:t>HJM-kehittämistyö aloitettu jo TULSOTE-hankkeen aikana </a:t>
            </a:r>
          </a:p>
          <a:p>
            <a:r>
              <a:rPr lang="fi-FI" sz="1600">
                <a:latin typeface="+mn-lt"/>
              </a:rPr>
              <a:t>(9 kuntaa)</a:t>
            </a:r>
          </a:p>
          <a:p>
            <a:endParaRPr lang="fi-FI" sz="1600">
              <a:latin typeface="+mn-lt"/>
            </a:endParaRPr>
          </a:p>
          <a:p>
            <a:r>
              <a:rPr lang="fi-FI" sz="1600">
                <a:latin typeface="+mn-lt"/>
              </a:rPr>
              <a:t>HJM-kehittämistyö käynnissä VASA2-hankkeen tukemana</a:t>
            </a:r>
          </a:p>
          <a:p>
            <a:r>
              <a:rPr lang="fi-FI" sz="1600">
                <a:latin typeface="+mn-lt"/>
              </a:rPr>
              <a:t>(4 kuntaa) </a:t>
            </a:r>
          </a:p>
          <a:p>
            <a:endParaRPr lang="fi-FI" sz="1600">
              <a:latin typeface="+mn-lt"/>
            </a:endParaRPr>
          </a:p>
          <a:p>
            <a:r>
              <a:rPr lang="fi-FI" sz="1600">
                <a:latin typeface="+mn-lt"/>
              </a:rPr>
              <a:t>Muu kehittämisen tuki, toimintojen sujuvoittaminen Vasa2-hankkeen tukemana</a:t>
            </a:r>
          </a:p>
          <a:p>
            <a:r>
              <a:rPr lang="fi-FI" sz="1600">
                <a:latin typeface="+mn-lt"/>
              </a:rPr>
              <a:t>(3 kuntaa)</a:t>
            </a:r>
          </a:p>
          <a:p>
            <a:endParaRPr lang="fi-FI" sz="1600">
              <a:latin typeface="+mn-lt"/>
            </a:endParaRPr>
          </a:p>
          <a:p>
            <a:r>
              <a:rPr lang="fi-FI" sz="1600">
                <a:latin typeface="+mn-lt"/>
              </a:rPr>
              <a:t>Ulkoistettu toiminta, yhteistyötä tehdään</a:t>
            </a:r>
          </a:p>
          <a:p>
            <a:r>
              <a:rPr lang="fi-FI" sz="1600">
                <a:latin typeface="+mn-lt"/>
              </a:rPr>
              <a:t>(5 kuntaa)</a:t>
            </a:r>
          </a:p>
          <a:p>
            <a:endParaRPr lang="fi-FI" sz="1600">
              <a:latin typeface="Poppins"/>
            </a:endParaRP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E9C87EF9-3E32-9E0A-618F-A876E1601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8438" y="2057983"/>
            <a:ext cx="300073" cy="300073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DB68ACB6-AF10-5CC5-E425-886ED8252E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8827" y="2961493"/>
            <a:ext cx="375940" cy="30959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E3B6297-3B07-4390-C838-B852ECAACC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7212" y="3973488"/>
            <a:ext cx="375940" cy="309598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8013597F-917D-3C11-6687-D8815F910B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3079" y="5189888"/>
            <a:ext cx="300073" cy="300073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3D7D5F65-101C-7538-BFAE-D9908440B6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13460" y="1227054"/>
            <a:ext cx="5369683" cy="4852021"/>
          </a:xfrm>
          <a:prstGeom prst="rect">
            <a:avLst/>
          </a:prstGeom>
        </p:spPr>
      </p:pic>
      <p:sp>
        <p:nvSpPr>
          <p:cNvPr id="3" name="TextBox 668">
            <a:extLst>
              <a:ext uri="{FF2B5EF4-FFF2-40B4-BE49-F238E27FC236}">
                <a16:creationId xmlns:a16="http://schemas.microsoft.com/office/drawing/2014/main" id="{680294A6-3747-6C56-D822-1C9017CB4C10}"/>
              </a:ext>
            </a:extLst>
          </p:cNvPr>
          <p:cNvSpPr txBox="1"/>
          <p:nvPr/>
        </p:nvSpPr>
        <p:spPr>
          <a:xfrm>
            <a:off x="613079" y="1415608"/>
            <a:ext cx="4565503" cy="523220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>
                <a:solidFill>
                  <a:schemeClr val="bg1"/>
                </a:solidFill>
                <a:latin typeface="Montserrat"/>
                <a:cs typeface="Poppins"/>
              </a:rPr>
              <a:t>Omalääkäri merkittynä noin 80 000 lappilaiselle, tilanne 12/2025</a:t>
            </a:r>
          </a:p>
        </p:txBody>
      </p:sp>
    </p:spTree>
    <p:extLst>
      <p:ext uri="{BB962C8B-B14F-4D97-AF65-F5344CB8AC3E}">
        <p14:creationId xmlns:p14="http://schemas.microsoft.com/office/powerpoint/2010/main" val="3225358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Rectangle 1319">
            <a:extLst>
              <a:ext uri="{FF2B5EF4-FFF2-40B4-BE49-F238E27FC236}">
                <a16:creationId xmlns:a16="http://schemas.microsoft.com/office/drawing/2014/main" id="{B83FFFDE-5624-DD1B-7099-BDE6D5E4996B}"/>
              </a:ext>
            </a:extLst>
          </p:cNvPr>
          <p:cNvSpPr/>
          <p:nvPr/>
        </p:nvSpPr>
        <p:spPr>
          <a:xfrm>
            <a:off x="9370295" y="358994"/>
            <a:ext cx="2474912" cy="1722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2" name="Otsikko 1261">
            <a:extLst>
              <a:ext uri="{FF2B5EF4-FFF2-40B4-BE49-F238E27FC236}">
                <a16:creationId xmlns:a16="http://schemas.microsoft.com/office/drawing/2014/main" id="{68138F4E-06B8-8E6E-127B-7CA9F182B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349" y="466866"/>
            <a:ext cx="10676831" cy="1025573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fi-FI" sz="2800">
                <a:latin typeface="Poppins"/>
                <a:cs typeface="Poppins"/>
              </a:rPr>
              <a:t>Avovastaanottojen hoidon</a:t>
            </a:r>
            <a:r>
              <a:rPr lang="fi-FI" sz="2800" kern="1200">
                <a:latin typeface="Poppins"/>
                <a:cs typeface="Poppins"/>
              </a:rPr>
              <a:t> jatkuvuusmallin käyttöönoton prosessi</a:t>
            </a:r>
          </a:p>
        </p:txBody>
      </p:sp>
      <p:sp>
        <p:nvSpPr>
          <p:cNvPr id="1263" name="Sisällön paikkamerkki 1262">
            <a:extLst>
              <a:ext uri="{FF2B5EF4-FFF2-40B4-BE49-F238E27FC236}">
                <a16:creationId xmlns:a16="http://schemas.microsoft.com/office/drawing/2014/main" id="{6C1E279F-79C8-66EF-24DB-994215C9A112}"/>
              </a:ext>
            </a:extLst>
          </p:cNvPr>
          <p:cNvSpPr>
            <a:spLocks/>
          </p:cNvSpPr>
          <p:nvPr/>
        </p:nvSpPr>
        <p:spPr>
          <a:xfrm>
            <a:off x="838200" y="2251493"/>
            <a:ext cx="10515600" cy="3683481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384" name="Google Shape;384;p50"/>
          <p:cNvSpPr/>
          <p:nvPr/>
        </p:nvSpPr>
        <p:spPr>
          <a:xfrm>
            <a:off x="4509211" y="2953612"/>
            <a:ext cx="3423349" cy="2737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493776"/>
            <a:r>
              <a:rPr lang="fi-FI" sz="1200" b="1" i="0" u="none" strike="noStrike" kern="1200" cap="none">
                <a:solidFill>
                  <a:srgbClr val="000000"/>
                </a:solidFill>
                <a:latin typeface="Poppins"/>
                <a:ea typeface="Arial"/>
                <a:cs typeface="Arial"/>
                <a:sym typeface="Montserrat"/>
              </a:rPr>
              <a:t>Käyttöönoton suunnittelu</a:t>
            </a:r>
            <a:endParaRPr lang="fi-FI" sz="1200" b="1" i="0" u="none" strike="noStrike" kern="1200" cap="none">
              <a:solidFill>
                <a:srgbClr val="000000"/>
              </a:solidFill>
              <a:latin typeface="Poppins"/>
              <a:ea typeface="Arial"/>
              <a:cs typeface="Arial"/>
            </a:endParaRPr>
          </a:p>
          <a:p>
            <a:pPr defTabSz="493776"/>
            <a:r>
              <a:rPr lang="fi-FI" sz="1200" kern="1200">
                <a:latin typeface="Poppins"/>
                <a:sym typeface="Montserrat"/>
              </a:rPr>
              <a:t>Tavoitteet, käyttöönotto- suunnitelma/muutosprosessi</a:t>
            </a:r>
            <a:r>
              <a:rPr lang="fi-FI" sz="1200" b="0" i="0" u="none" strike="noStrike" kern="1200" cap="none">
                <a:solidFill>
                  <a:srgbClr val="000000"/>
                </a:solidFill>
                <a:latin typeface="Poppins"/>
                <a:ea typeface="Arial"/>
                <a:cs typeface="Arial"/>
                <a:sym typeface="Montserrat"/>
              </a:rPr>
              <a:t> </a:t>
            </a:r>
            <a:endParaRPr lang="fi-FI" sz="1200" b="0" i="0" u="none" strike="noStrike" kern="1200" cap="none">
              <a:solidFill>
                <a:srgbClr val="000000"/>
              </a:solidFill>
              <a:latin typeface="Poppins"/>
              <a:ea typeface="Arial"/>
              <a:cs typeface="Arial"/>
            </a:endParaRPr>
          </a:p>
          <a:p>
            <a:pPr defTabSz="493776"/>
            <a:endParaRPr lang="fi-FI" sz="1100" b="1" i="0" u="none" strike="noStrike" kern="1200" cap="none">
              <a:solidFill>
                <a:srgbClr val="000000"/>
              </a:solidFill>
              <a:latin typeface="Poppins"/>
              <a:ea typeface="Arial"/>
              <a:cs typeface="Arial"/>
            </a:endParaRPr>
          </a:p>
          <a:p>
            <a:pPr defTabSz="493776"/>
            <a:r>
              <a:rPr lang="fi-FI" sz="1200" b="1" i="0" u="none" strike="noStrike" kern="1200" cap="none">
                <a:solidFill>
                  <a:srgbClr val="000000"/>
                </a:solidFill>
                <a:latin typeface="Poppins"/>
                <a:ea typeface="Arial"/>
                <a:cs typeface="Arial"/>
                <a:sym typeface="Montserrat"/>
              </a:rPr>
              <a:t>Hoidon jatkuvuusmallin </a:t>
            </a:r>
            <a:r>
              <a:rPr lang="fi-FI" sz="1200" b="1" kern="1200">
                <a:latin typeface="Poppins"/>
                <a:sym typeface="Montserrat"/>
              </a:rPr>
              <a:t>käyttöönotto</a:t>
            </a:r>
          </a:p>
          <a:p>
            <a:pPr marL="171450" indent="-171450" defTabSz="493776">
              <a:buChar char="•"/>
            </a:pPr>
            <a:r>
              <a:rPr lang="fi-FI" sz="1200" kern="1200">
                <a:latin typeface="Poppins"/>
                <a:sym typeface="Montserrat"/>
              </a:rPr>
              <a:t>Terveyskeskuksen</a:t>
            </a:r>
            <a:r>
              <a:rPr lang="fi-FI" sz="1200" b="0" i="0" u="none" strike="noStrike" kern="1200" cap="none">
                <a:solidFill>
                  <a:srgbClr val="000000"/>
                </a:solidFill>
                <a:latin typeface="Poppins"/>
                <a:ea typeface="Arial"/>
                <a:cs typeface="Arial"/>
                <a:sym typeface="Arial"/>
              </a:rPr>
              <a:t> jako tiimeihin ja/tai työparien nimeäminen</a:t>
            </a:r>
            <a:endParaRPr lang="fi-FI" sz="1200" b="1" i="0" u="none" strike="noStrike" kern="1200" cap="none">
              <a:solidFill>
                <a:srgbClr val="000000"/>
              </a:solidFill>
              <a:latin typeface="Poppins"/>
              <a:ea typeface="Arial"/>
              <a:cs typeface="Arial"/>
            </a:endParaRPr>
          </a:p>
          <a:p>
            <a:pPr marL="122555" indent="-122555" defTabSz="493776">
              <a:buFont typeface="Arial" panose="020B0604020202020204" pitchFamily="34" charset="0"/>
              <a:buChar char="•"/>
            </a:pPr>
            <a:r>
              <a:rPr lang="fi-FI" sz="1200" b="0" i="0" u="none" strike="noStrike" kern="1200" cap="none">
                <a:solidFill>
                  <a:srgbClr val="000000"/>
                </a:solidFill>
                <a:latin typeface="Poppins"/>
                <a:ea typeface="Arial"/>
                <a:cs typeface="Arial"/>
                <a:sym typeface="Arial"/>
              </a:rPr>
              <a:t>Väestön</a:t>
            </a:r>
            <a:r>
              <a:rPr lang="fi-FI" sz="1200" kern="1200">
                <a:latin typeface="Poppins"/>
              </a:rPr>
              <a:t>(asukkaiden)</a:t>
            </a:r>
            <a:r>
              <a:rPr lang="fi-FI" sz="1200" b="0" i="0" u="none" strike="noStrike" kern="1200" cap="none">
                <a:solidFill>
                  <a:srgbClr val="000000"/>
                </a:solidFill>
                <a:latin typeface="Poppins"/>
                <a:ea typeface="Arial"/>
                <a:cs typeface="Arial"/>
                <a:sym typeface="Arial"/>
              </a:rPr>
              <a:t> jako tiimeille</a:t>
            </a:r>
            <a:r>
              <a:rPr lang="fi-FI" sz="1200">
                <a:latin typeface="Poppins"/>
              </a:rPr>
              <a:t>/työpareille/omahoitajille/oma-lääkäreille</a:t>
            </a:r>
            <a:endParaRPr lang="fi-FI" sz="1200" b="0" i="0" u="none" strike="noStrike" kern="1200" cap="none">
              <a:solidFill>
                <a:srgbClr val="000000"/>
              </a:solidFill>
              <a:latin typeface="Poppins"/>
              <a:ea typeface="Arial"/>
              <a:cs typeface="Arial"/>
            </a:endParaRPr>
          </a:p>
          <a:p>
            <a:pPr marL="122555" indent="-122555" defTabSz="493776">
              <a:buFont typeface="Arial" panose="020B0604020202020204" pitchFamily="34" charset="0"/>
              <a:buChar char="•"/>
            </a:pPr>
            <a:r>
              <a:rPr lang="fi-FI" sz="1200" b="0" i="0" u="none" strike="noStrike" kern="1200" cap="none">
                <a:solidFill>
                  <a:srgbClr val="000000"/>
                </a:solidFill>
                <a:latin typeface="Poppins"/>
                <a:ea typeface="Arial"/>
                <a:cs typeface="Arial"/>
                <a:sym typeface="Arial"/>
              </a:rPr>
              <a:t>Työnkuvien avaaminen</a:t>
            </a:r>
            <a:r>
              <a:rPr lang="fi-FI" sz="1200" kern="1200">
                <a:latin typeface="Poppins"/>
              </a:rPr>
              <a:t> ja selkiytys</a:t>
            </a:r>
            <a:endParaRPr lang="fi-FI" sz="1200" b="0" i="0" u="none" strike="noStrike" kern="1200" cap="none">
              <a:solidFill>
                <a:srgbClr val="000000"/>
              </a:solidFill>
              <a:latin typeface="Poppins"/>
              <a:ea typeface="Arial"/>
              <a:cs typeface="Arial"/>
            </a:endParaRPr>
          </a:p>
          <a:p>
            <a:pPr marL="122555" indent="-122555" defTabSz="493776">
              <a:buFont typeface="Arial" panose="020B0604020202020204" pitchFamily="34" charset="0"/>
              <a:buChar char="•"/>
            </a:pPr>
            <a:r>
              <a:rPr lang="fi-FI" sz="1200" b="0" i="0" u="none" strike="noStrike" kern="1200" cap="none">
                <a:solidFill>
                  <a:srgbClr val="000000"/>
                </a:solidFill>
                <a:latin typeface="Poppins"/>
                <a:ea typeface="Arial"/>
                <a:cs typeface="Arial"/>
                <a:sym typeface="Arial"/>
              </a:rPr>
              <a:t>Hoidon tarpeen arvioinnin kehittäminen</a:t>
            </a:r>
            <a:endParaRPr lang="fi-FI" sz="1200" b="0" i="0" u="none" strike="noStrike" kern="1200" cap="none">
              <a:solidFill>
                <a:srgbClr val="000000"/>
              </a:solidFill>
              <a:latin typeface="Poppins"/>
              <a:ea typeface="Arial"/>
              <a:cs typeface="Arial"/>
            </a:endParaRPr>
          </a:p>
          <a:p>
            <a:pPr marL="122555" indent="-122555" defTabSz="493776">
              <a:buFont typeface="Arial" panose="020B0604020202020204" pitchFamily="34" charset="0"/>
              <a:buChar char="•"/>
            </a:pPr>
            <a:r>
              <a:rPr lang="fi-FI" sz="1200" b="0" i="0" u="none" strike="noStrike" kern="1200" cap="none">
                <a:solidFill>
                  <a:srgbClr val="000000"/>
                </a:solidFill>
                <a:latin typeface="Poppins"/>
                <a:ea typeface="Arial"/>
                <a:cs typeface="Arial"/>
                <a:sym typeface="Arial"/>
              </a:rPr>
              <a:t>Viestintä</a:t>
            </a:r>
            <a:endParaRPr lang="fi-FI" sz="1200" b="0" i="0" u="none" strike="noStrike" kern="1200" cap="none">
              <a:solidFill>
                <a:srgbClr val="000000"/>
              </a:solidFill>
              <a:latin typeface="Poppins"/>
              <a:ea typeface="Arial"/>
              <a:cs typeface="Arial"/>
            </a:endParaRPr>
          </a:p>
        </p:txBody>
      </p:sp>
      <p:sp>
        <p:nvSpPr>
          <p:cNvPr id="385" name="Google Shape;385;p50"/>
          <p:cNvSpPr/>
          <p:nvPr/>
        </p:nvSpPr>
        <p:spPr>
          <a:xfrm>
            <a:off x="8213891" y="2954035"/>
            <a:ext cx="3476553" cy="2733883"/>
          </a:xfrm>
          <a:prstGeom prst="rect">
            <a:avLst/>
          </a:prstGeom>
          <a:solidFill>
            <a:schemeClr val="accent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493776"/>
            <a:r>
              <a:rPr lang="fi-FI" sz="1200" b="1" i="0" u="none" strike="noStrike" kern="1200" cap="none" dirty="0">
                <a:solidFill>
                  <a:schemeClr val="bg1"/>
                </a:solidFill>
                <a:latin typeface="Poppins"/>
                <a:ea typeface="Arial"/>
                <a:cs typeface="Arial"/>
                <a:sym typeface="Arial"/>
              </a:rPr>
              <a:t>Toiminnan </a:t>
            </a:r>
            <a:r>
              <a:rPr lang="fi-FI" sz="1200" b="1" kern="1200" dirty="0">
                <a:solidFill>
                  <a:schemeClr val="bg1"/>
                </a:solidFill>
                <a:latin typeface="Poppins"/>
              </a:rPr>
              <a:t>arviointi</a:t>
            </a:r>
            <a:endParaRPr lang="fi-FI" sz="1200" kern="1200" dirty="0">
              <a:solidFill>
                <a:schemeClr val="bg1"/>
              </a:solidFill>
              <a:latin typeface="Poppins"/>
            </a:endParaRPr>
          </a:p>
          <a:p>
            <a:pPr marL="171450" indent="-171450" defTabSz="493776">
              <a:buChar char="•"/>
            </a:pPr>
            <a:r>
              <a:rPr lang="fi-FI" sz="1200" kern="1200" dirty="0">
                <a:solidFill>
                  <a:schemeClr val="bg1"/>
                </a:solidFill>
                <a:latin typeface="Poppins"/>
                <a:cs typeface="Poppins"/>
              </a:rPr>
              <a:t>Pitääkö tehdä korjausliikkeitä?</a:t>
            </a:r>
            <a:endParaRPr lang="fi-FI" sz="1200" dirty="0">
              <a:solidFill>
                <a:schemeClr val="bg1"/>
              </a:solidFill>
            </a:endParaRPr>
          </a:p>
          <a:p>
            <a:pPr marL="171450" indent="-171450" defTabSz="493776">
              <a:buChar char="•"/>
            </a:pPr>
            <a:r>
              <a:rPr lang="fi-FI" sz="1200" kern="1200" dirty="0">
                <a:solidFill>
                  <a:schemeClr val="bg1"/>
                </a:solidFill>
                <a:latin typeface="Poppins"/>
                <a:cs typeface="Poppins"/>
              </a:rPr>
              <a:t>Tuoko muutos haluttua tulosta?</a:t>
            </a:r>
          </a:p>
          <a:p>
            <a:pPr marL="171450" indent="-171450" defTabSz="493776">
              <a:buChar char="•"/>
            </a:pPr>
            <a:r>
              <a:rPr lang="fi-FI" sz="1200" kern="1200" dirty="0">
                <a:solidFill>
                  <a:schemeClr val="bg1"/>
                </a:solidFill>
                <a:latin typeface="Poppins"/>
                <a:cs typeface="Poppins"/>
              </a:rPr>
              <a:t>Pitääkö palata askel taaksepäin?</a:t>
            </a:r>
          </a:p>
          <a:p>
            <a:pPr defTabSz="493776"/>
            <a:endParaRPr lang="fi-FI" sz="1200" b="1" kern="1200" dirty="0">
              <a:solidFill>
                <a:schemeClr val="bg1"/>
              </a:solidFill>
              <a:latin typeface="Poppins"/>
            </a:endParaRPr>
          </a:p>
          <a:p>
            <a:pPr defTabSz="493776"/>
            <a:r>
              <a:rPr lang="fi-FI" sz="1200" b="1" kern="1200" dirty="0">
                <a:solidFill>
                  <a:schemeClr val="bg1"/>
                </a:solidFill>
                <a:latin typeface="Poppins"/>
              </a:rPr>
              <a:t> Toiminnan vakiinnuttaminen ja  </a:t>
            </a:r>
            <a:r>
              <a:rPr lang="fi-FI" sz="1200" b="1" i="0" u="none" strike="noStrike" kern="1200" cap="none" dirty="0">
                <a:solidFill>
                  <a:schemeClr val="bg1"/>
                </a:solidFill>
                <a:latin typeface="Poppins"/>
                <a:ea typeface="Arial"/>
                <a:cs typeface="Arial"/>
                <a:sym typeface="Arial"/>
              </a:rPr>
              <a:t>jatkokehitys</a:t>
            </a:r>
            <a:endParaRPr lang="fi-FI" sz="1200" b="0" i="0" u="none" strike="noStrike" kern="1200" cap="none" dirty="0">
              <a:solidFill>
                <a:schemeClr val="bg1"/>
              </a:solidFill>
              <a:latin typeface="Poppins"/>
              <a:ea typeface="Arial"/>
              <a:cs typeface="Arial"/>
            </a:endParaRPr>
          </a:p>
          <a:p>
            <a:pPr marL="122555" indent="-122555" defTabSz="493776">
              <a:buFont typeface="Arial" panose="020B0604020202020204" pitchFamily="34" charset="0"/>
              <a:buChar char="•"/>
            </a:pPr>
            <a:r>
              <a:rPr lang="fi-FI" sz="1200" b="0" i="0" u="none" strike="noStrike" kern="1200" cap="none" dirty="0">
                <a:solidFill>
                  <a:schemeClr val="bg1"/>
                </a:solidFill>
                <a:latin typeface="Poppins"/>
                <a:ea typeface="Arial"/>
                <a:cs typeface="Arial"/>
                <a:sym typeface="Arial"/>
              </a:rPr>
              <a:t>Henkilöstön motivointi ja sitouttaminen</a:t>
            </a:r>
            <a:endParaRPr lang="fi-FI" sz="1200" b="0" i="0" u="none" strike="noStrike" kern="1200" cap="none" dirty="0">
              <a:solidFill>
                <a:schemeClr val="bg1"/>
              </a:solidFill>
              <a:latin typeface="Poppins"/>
              <a:ea typeface="Arial"/>
              <a:cs typeface="Arial"/>
            </a:endParaRPr>
          </a:p>
          <a:p>
            <a:pPr marL="122555" indent="-122555" defTabSz="493776">
              <a:buFont typeface="Arial" panose="020B0604020202020204" pitchFamily="34" charset="0"/>
              <a:buChar char="•"/>
            </a:pPr>
            <a:r>
              <a:rPr lang="fi-FI" sz="1200" b="0" i="0" u="none" strike="noStrike" kern="1200" cap="none" dirty="0">
                <a:solidFill>
                  <a:schemeClr val="bg1"/>
                </a:solidFill>
                <a:latin typeface="Poppins"/>
                <a:ea typeface="Arial"/>
                <a:cs typeface="Arial"/>
                <a:sym typeface="Arial"/>
              </a:rPr>
              <a:t>Henkilöstön tiedottaminen ja koulutus</a:t>
            </a:r>
            <a:endParaRPr lang="fi-FI" sz="1200" b="0" i="0" u="none" strike="noStrike" kern="1200" cap="none" dirty="0">
              <a:solidFill>
                <a:schemeClr val="bg1"/>
              </a:solidFill>
              <a:latin typeface="Poppins"/>
              <a:ea typeface="Arial"/>
              <a:cs typeface="Arial"/>
            </a:endParaRPr>
          </a:p>
          <a:p>
            <a:pPr marL="171450" indent="-171450" defTabSz="493776">
              <a:spcBef>
                <a:spcPts val="324"/>
              </a:spcBef>
              <a:buSzPts val="1000"/>
              <a:buChar char="•"/>
            </a:pPr>
            <a:r>
              <a:rPr lang="fi-FI" sz="1200" dirty="0">
                <a:solidFill>
                  <a:schemeClr val="bg1"/>
                </a:solidFill>
                <a:latin typeface="Poppins"/>
              </a:rPr>
              <a:t>Kehittäjätiimi vakiinnuttajana</a:t>
            </a:r>
            <a:endParaRPr lang="fi-FI" sz="1200" i="0" u="none" strike="noStrike" kern="1200" cap="none" dirty="0">
              <a:solidFill>
                <a:schemeClr val="bg1"/>
              </a:solidFill>
              <a:latin typeface="Poppins"/>
              <a:ea typeface="Arial"/>
              <a:cs typeface="Arial"/>
            </a:endParaRPr>
          </a:p>
          <a:p>
            <a:pPr marL="122555" indent="-122555" defTabSz="493776">
              <a:spcBef>
                <a:spcPts val="324"/>
              </a:spcBef>
              <a:buSzPts val="1000"/>
              <a:buFont typeface="Arial" panose="020B0604020202020204" pitchFamily="34" charset="0"/>
              <a:buChar char="•"/>
            </a:pPr>
            <a:r>
              <a:rPr lang="fi-FI" sz="1200" b="0" i="0" u="none" strike="noStrike" kern="1200" cap="none" dirty="0">
                <a:solidFill>
                  <a:schemeClr val="bg1"/>
                </a:solidFill>
                <a:latin typeface="Poppins"/>
                <a:ea typeface="Arial"/>
                <a:cs typeface="Arial"/>
                <a:sym typeface="Montserrat"/>
              </a:rPr>
              <a:t>Onko toimintaa pystytty ylläpitämään?</a:t>
            </a:r>
            <a:r>
              <a:rPr lang="fi-FI" sz="1200" kern="1200" dirty="0">
                <a:solidFill>
                  <a:schemeClr val="bg1"/>
                </a:solidFill>
                <a:latin typeface="Poppins"/>
                <a:sym typeface="Montserrat"/>
              </a:rPr>
              <a:t> Jos ei, miksi ei? </a:t>
            </a:r>
            <a:endParaRPr lang="fi-FI" sz="1200" b="0" i="0" u="none" strike="noStrike" kern="1200" cap="none" dirty="0">
              <a:solidFill>
                <a:schemeClr val="bg1"/>
              </a:solidFill>
              <a:latin typeface="Poppins"/>
              <a:ea typeface="Arial"/>
              <a:cs typeface="Arial"/>
            </a:endParaRPr>
          </a:p>
          <a:p>
            <a:pPr marL="122555" indent="-122555" defTabSz="493776">
              <a:spcBef>
                <a:spcPts val="324"/>
              </a:spcBef>
              <a:buSzPts val="1000"/>
              <a:buFont typeface="Arial" panose="020B0604020202020204" pitchFamily="34" charset="0"/>
              <a:buChar char="•"/>
            </a:pPr>
            <a:endParaRPr lang="fi-FI" sz="1100" i="0" u="none" strike="noStrike" kern="1200" cap="none">
              <a:solidFill>
                <a:srgbClr val="000000"/>
              </a:solidFill>
              <a:latin typeface="Poppins"/>
              <a:ea typeface="Arial"/>
              <a:cs typeface="Arial"/>
            </a:endParaRPr>
          </a:p>
        </p:txBody>
      </p:sp>
      <p:sp>
        <p:nvSpPr>
          <p:cNvPr id="415" name="Google Shape;415;p50"/>
          <p:cNvSpPr/>
          <p:nvPr/>
        </p:nvSpPr>
        <p:spPr>
          <a:xfrm>
            <a:off x="810918" y="2953279"/>
            <a:ext cx="3450581" cy="2743308"/>
          </a:xfrm>
          <a:prstGeom prst="rect">
            <a:avLst/>
          </a:prstGeom>
          <a:solidFill>
            <a:schemeClr val="accent2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493776"/>
            <a:r>
              <a:rPr lang="fi-FI" sz="1200" b="1" i="0" u="none" strike="noStrike" kern="1200" cap="none">
                <a:solidFill>
                  <a:srgbClr val="000000"/>
                </a:solidFill>
                <a:latin typeface="Poppins"/>
                <a:ea typeface="Arial"/>
                <a:cs typeface="Arial"/>
                <a:sym typeface="Montserrat"/>
              </a:rPr>
              <a:t>Ymmärryksen vahvistaminen</a:t>
            </a:r>
            <a:endParaRPr lang="fi-FI" sz="1200" b="1" i="0" u="none" strike="noStrike" kern="1200" cap="none">
              <a:solidFill>
                <a:srgbClr val="000000"/>
              </a:solidFill>
              <a:latin typeface="Poppins"/>
              <a:ea typeface="Arial"/>
              <a:cs typeface="Arial"/>
            </a:endParaRPr>
          </a:p>
          <a:p>
            <a:pPr marL="122555" indent="-122555" defTabSz="493776">
              <a:buFont typeface="Arial" panose="020B0604020202020204" pitchFamily="34" charset="0"/>
              <a:buChar char="•"/>
            </a:pPr>
            <a:r>
              <a:rPr lang="fi-FI" sz="1200" b="0" i="0" u="none" strike="noStrike" kern="1200" cap="none">
                <a:solidFill>
                  <a:srgbClr val="000000"/>
                </a:solidFill>
                <a:latin typeface="Poppins"/>
                <a:ea typeface="Arial"/>
                <a:cs typeface="Arial"/>
                <a:sym typeface="Montserrat"/>
              </a:rPr>
              <a:t>Lisätään </a:t>
            </a:r>
            <a:r>
              <a:rPr lang="fi-FI" sz="1200" kern="1200">
                <a:latin typeface="Poppins"/>
                <a:sym typeface="Montserrat"/>
              </a:rPr>
              <a:t>ja vahvistetaan henkilöstön ymmärrystä hoidon jatkuvuusmallista/ </a:t>
            </a:r>
            <a:r>
              <a:rPr lang="fi-FI" sz="1200">
                <a:latin typeface="Poppins"/>
                <a:sym typeface="Montserrat"/>
              </a:rPr>
              <a:t>Kehittämispäivät</a:t>
            </a:r>
            <a:endParaRPr lang="fi-FI" sz="1200" kern="1200">
              <a:latin typeface="Poppins"/>
            </a:endParaRPr>
          </a:p>
          <a:p>
            <a:pPr defTabSz="493776"/>
            <a:endParaRPr lang="fi-FI" sz="1200">
              <a:latin typeface="Poppins"/>
            </a:endParaRPr>
          </a:p>
          <a:p>
            <a:pPr defTabSz="493776"/>
            <a:r>
              <a:rPr lang="fi-FI" sz="1200" b="1" i="0" u="none" strike="noStrike" kern="1200" cap="none">
                <a:solidFill>
                  <a:srgbClr val="000000"/>
                </a:solidFill>
                <a:latin typeface="Poppins"/>
                <a:ea typeface="Arial"/>
                <a:cs typeface="Arial"/>
                <a:sym typeface="Montserrat"/>
              </a:rPr>
              <a:t>Nykytilan kartoitus </a:t>
            </a:r>
            <a:endParaRPr lang="fi-FI" sz="1200" b="1" i="0" u="none" strike="noStrike" kern="1200" cap="none">
              <a:solidFill>
                <a:srgbClr val="000000"/>
              </a:solidFill>
              <a:latin typeface="Poppins"/>
              <a:ea typeface="Arial"/>
              <a:cs typeface="Arial"/>
            </a:endParaRPr>
          </a:p>
          <a:p>
            <a:pPr marL="92075" indent="-92075" defTabSz="493776">
              <a:buFont typeface="Arial"/>
              <a:buChar char="•"/>
            </a:pPr>
            <a:r>
              <a:rPr lang="fi-FI" sz="1200" kern="1200">
                <a:latin typeface="Poppins"/>
              </a:rPr>
              <a:t>Väestön perustiedot/palvelutarve</a:t>
            </a:r>
          </a:p>
          <a:p>
            <a:pPr marL="92075" indent="-92075" defTabSz="493776">
              <a:buFont typeface="Arial"/>
              <a:buChar char="•"/>
            </a:pPr>
            <a:r>
              <a:rPr lang="fi-FI" sz="1200" kern="1200">
                <a:latin typeface="Poppins"/>
              </a:rPr>
              <a:t>Yksikön perustiedot kuten resurssi, järjestelmät, sisäiset toimintamallit, kehittämistarpeet</a:t>
            </a:r>
            <a:endParaRPr lang="fi-FI"/>
          </a:p>
          <a:p>
            <a:pPr marL="92075" indent="-92075" defTabSz="493776">
              <a:buFont typeface="Arial"/>
              <a:buChar char="•"/>
            </a:pPr>
            <a:r>
              <a:rPr lang="fi-FI" sz="1200" kern="1200">
                <a:latin typeface="Poppins"/>
              </a:rPr>
              <a:t>Koulutustarpeet</a:t>
            </a:r>
            <a:endParaRPr lang="fi-FI"/>
          </a:p>
          <a:p>
            <a:pPr defTabSz="493776"/>
            <a:endParaRPr lang="fi-FI" sz="1200" kern="1200">
              <a:latin typeface="Poppins"/>
            </a:endParaRPr>
          </a:p>
          <a:p>
            <a:pPr defTabSz="493776">
              <a:spcBef>
                <a:spcPts val="324"/>
              </a:spcBef>
              <a:buSzPts val="1000"/>
            </a:pPr>
            <a:r>
              <a:rPr lang="fi-FI" sz="1200" b="1" kern="1200">
                <a:latin typeface="Poppins"/>
                <a:sym typeface="Montserrat"/>
              </a:rPr>
              <a:t>Nimetään kehittäjätiimi</a:t>
            </a:r>
            <a:r>
              <a:rPr lang="fi-FI" sz="1200" b="1" i="0" u="none" strike="noStrike" kern="1200" cap="none">
                <a:solidFill>
                  <a:srgbClr val="000000"/>
                </a:solidFill>
                <a:latin typeface="Poppins"/>
                <a:ea typeface="Arial"/>
                <a:cs typeface="Arial"/>
                <a:sym typeface="Montserrat"/>
              </a:rPr>
              <a:t> ja sovitaan tapaamiskäytänteet</a:t>
            </a:r>
            <a:endParaRPr lang="fi-FI" sz="1200" b="0" i="0" u="none" strike="noStrike" kern="1200" cap="none">
              <a:solidFill>
                <a:srgbClr val="000000"/>
              </a:solidFill>
              <a:latin typeface="Poppins"/>
              <a:ea typeface="Arial"/>
              <a:cs typeface="Arial"/>
            </a:endParaRPr>
          </a:p>
        </p:txBody>
      </p:sp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id="{6C31FC72-D882-AAE8-A27A-32E06B0DCD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5749594"/>
              </p:ext>
            </p:extLst>
          </p:nvPr>
        </p:nvGraphicFramePr>
        <p:xfrm>
          <a:off x="659789" y="731710"/>
          <a:ext cx="11138590" cy="2701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6267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2F4DC4E-A511-B2D8-8FBB-146D12970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45" y="173155"/>
            <a:ext cx="11575910" cy="651169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0E45018-18D7-F003-C16D-3A96CCA86EAC}"/>
              </a:ext>
            </a:extLst>
          </p:cNvPr>
          <p:cNvSpPr txBox="1"/>
          <p:nvPr/>
        </p:nvSpPr>
        <p:spPr>
          <a:xfrm>
            <a:off x="5019423" y="299407"/>
            <a:ext cx="2153154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i-FI"/>
              <a:t>Tiedon poiminta 10/2025</a:t>
            </a:r>
          </a:p>
        </p:txBody>
      </p:sp>
    </p:spTree>
    <p:extLst>
      <p:ext uri="{BB962C8B-B14F-4D97-AF65-F5344CB8AC3E}">
        <p14:creationId xmlns:p14="http://schemas.microsoft.com/office/powerpoint/2010/main" val="3144124095"/>
      </p:ext>
    </p:extLst>
  </p:cSld>
  <p:clrMapOvr>
    <a:masterClrMapping/>
  </p:clrMapOvr>
</p:sld>
</file>

<file path=ppt/theme/theme1.xml><?xml version="1.0" encoding="utf-8"?>
<a:theme xmlns:a="http://schemas.openxmlformats.org/drawingml/2006/main" name="Lapha+vasa">
  <a:themeElements>
    <a:clrScheme name="Lapha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333399"/>
      </a:accent1>
      <a:accent2>
        <a:srgbClr val="FF99CC"/>
      </a:accent2>
      <a:accent3>
        <a:srgbClr val="FFCC00"/>
      </a:accent3>
      <a:accent4>
        <a:srgbClr val="66CC33"/>
      </a:accent4>
      <a:accent5>
        <a:srgbClr val="EB0000"/>
      </a:accent5>
      <a:accent6>
        <a:srgbClr val="FFEB2B"/>
      </a:accent6>
      <a:hlink>
        <a:srgbClr val="0097A7"/>
      </a:hlink>
      <a:folHlink>
        <a:srgbClr val="0097A7"/>
      </a:folHlink>
    </a:clrScheme>
    <a:fontScheme name="Mukautettu 2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pha+vasa" id="{ABDAB2DA-877E-444C-9656-A0318290464D}" vid="{431FE32B-69B0-4077-82C6-89EB3488E29D}"/>
    </a:ext>
  </a:extLst>
</a:theme>
</file>

<file path=ppt/theme/theme2.xml><?xml version="1.0" encoding="utf-8"?>
<a:theme xmlns:a="http://schemas.openxmlformats.org/drawingml/2006/main" name="THL">
  <a:themeElements>
    <a:clrScheme name="THL2023">
      <a:dk1>
        <a:srgbClr val="1E1E1E"/>
      </a:dk1>
      <a:lt1>
        <a:sysClr val="window" lastClr="FFFFFF"/>
      </a:lt1>
      <a:dk2>
        <a:srgbClr val="005A1E"/>
      </a:dk2>
      <a:lt2>
        <a:srgbClr val="FFFAC3"/>
      </a:lt2>
      <a:accent1>
        <a:srgbClr val="7DFF78"/>
      </a:accent1>
      <a:accent2>
        <a:srgbClr val="FFA03C"/>
      </a:accent2>
      <a:accent3>
        <a:srgbClr val="FFEB46"/>
      </a:accent3>
      <a:accent4>
        <a:srgbClr val="AAA096"/>
      </a:accent4>
      <a:accent5>
        <a:srgbClr val="C84696"/>
      </a:accent5>
      <a:accent6>
        <a:srgbClr val="0064FF"/>
      </a:accent6>
      <a:hlink>
        <a:srgbClr val="0563C1"/>
      </a:hlink>
      <a:folHlink>
        <a:srgbClr val="954F72"/>
      </a:folHlink>
    </a:clrScheme>
    <a:fontScheme name="Work Sans">
      <a:majorFont>
        <a:latin typeface="Work Sans Medium"/>
        <a:ea typeface=""/>
        <a:cs typeface=""/>
      </a:majorFont>
      <a:minorFont>
        <a:latin typeface="Work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L_Esityspohja_FI.potx" id="{BC4765E3-6CA0-4E56-9523-99B430DC3511}" vid="{1B22957D-917B-43F4-B9A5-67B3B6C2FA8C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4D76A8993351148AACB5FB4ABB6062A" ma:contentTypeVersion="10" ma:contentTypeDescription="Luo uusi asiakirja." ma:contentTypeScope="" ma:versionID="f025d93084e9aea123029b560f8217e5">
  <xsd:schema xmlns:xsd="http://www.w3.org/2001/XMLSchema" xmlns:xs="http://www.w3.org/2001/XMLSchema" xmlns:p="http://schemas.microsoft.com/office/2006/metadata/properties" xmlns:ns2="5cf5763b-80d2-4e0a-9eac-bea4658f7ddf" xmlns:ns3="cd318fd1-8ae6-4041-a42e-22b4e97cf9a8" targetNamespace="http://schemas.microsoft.com/office/2006/metadata/properties" ma:root="true" ma:fieldsID="bd0187dba53aa8ca14258dacafa5b9f3" ns2:_="" ns3:_="">
    <xsd:import namespace="5cf5763b-80d2-4e0a-9eac-bea4658f7ddf"/>
    <xsd:import namespace="cd318fd1-8ae6-4041-a42e-22b4e97cf9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f5763b-80d2-4e0a-9eac-bea4658f7d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318fd1-8ae6-4041-a42e-22b4e97cf9a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d318fd1-8ae6-4041-a42e-22b4e97cf9a8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9492630-FD60-46CD-AABB-52B4BD99E0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f5763b-80d2-4e0a-9eac-bea4658f7ddf"/>
    <ds:schemaRef ds:uri="cd318fd1-8ae6-4041-a42e-22b4e97cf9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35C3E1-6727-49D8-A487-F3BD7B5095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7F05DD-4109-468C-A5B6-E63879E387B7}">
  <ds:schemaRefs>
    <ds:schemaRef ds:uri="5cf5763b-80d2-4e0a-9eac-bea4658f7ddf"/>
    <ds:schemaRef ds:uri="cd318fd1-8ae6-4041-a42e-22b4e97cf9a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Lapha+vasa</Template>
  <Application>Microsoft Office PowerPoint</Application>
  <PresentationFormat>Widescreen</PresentationFormat>
  <Slides>4</Slides>
  <Notes>1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Lapha+vasa</vt:lpstr>
      <vt:lpstr>THL</vt:lpstr>
      <vt:lpstr>HJM kehittäminen Laphalla</vt:lpstr>
      <vt:lpstr>Hoidon jatkuvuuden kehittäminen Lapissa</vt:lpstr>
      <vt:lpstr>Avovastaanottojen hoidon jatkuvuusmallin käyttöönoton prosessi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Ylärakkola Aino Poske</dc:creator>
  <cp:revision>35</cp:revision>
  <dcterms:created xsi:type="dcterms:W3CDTF">2025-02-10T08:37:25Z</dcterms:created>
  <dcterms:modified xsi:type="dcterms:W3CDTF">2025-12-04T10:48:23Z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0x01010074D76A8993351148AACB5FB4ABB6062A</vt:lpwstr>
  </property>
  <property fmtid="{D5CDD505-2E9C-101B-9397-08002B2CF9AE}" pid="3" name="MediaServiceImageTags">
    <vt:lpwstr/>
  </property>
  <property fmtid="{D5CDD505-2E9C-101B-9397-08002B2CF9AE}" pid="4" name="Order">
    <vt:r8>658600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