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760" r:id="rId5"/>
  </p:sldMasterIdLst>
  <p:sldIdLst>
    <p:sldId id="262" r:id="rId6"/>
    <p:sldId id="2147195964" r:id="rId7"/>
    <p:sldId id="2147195966" r:id="rId8"/>
    <p:sldId id="2147195967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3A672F-7286-465D-B10A-5703BC4C0C4E}" v="2" dt="2025-12-18T08:17:04.491"/>
    <p1510:client id="{513AD7B6-7091-40D5-BA1B-FDB080F8F88F}" v="2" dt="2025-12-18T08:20:32.932"/>
    <p1510:client id="{547D921E-0D45-4839-8EC6-AD198F59238A}" v="2" dt="2025-12-18T08:18:28.413"/>
    <p1510:client id="{B3B1D758-1252-4D63-B873-644A5B680E70}" v="1" dt="2025-12-18T08:17:32.923"/>
    <p1510:client id="{D0230759-80E8-4394-8E23-8BC46E2E3079}" v="1" dt="2025-12-18T08:18:53.277"/>
    <p1510:client id="{F99577BD-19E0-424F-9143-C347D67920E6}" v="1" dt="2025-12-18T08:19:26.1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5652876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401918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45161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3437103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41664574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6129217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123783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053648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48700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3539134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017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4.sv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53001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8" r:id="rId2"/>
    <p:sldLayoutId id="2147483664" r:id="rId3"/>
    <p:sldLayoutId id="2147483675" r:id="rId4"/>
    <p:sldLayoutId id="2147483670" r:id="rId5"/>
    <p:sldLayoutId id="2147483680" r:id="rId6"/>
    <p:sldLayoutId id="2147483679" r:id="rId7"/>
    <p:sldLayoutId id="2147483666" r:id="rId8"/>
    <p:sldLayoutId id="2147483667" r:id="rId9"/>
    <p:sldLayoutId id="2147483681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">
            <a:extLst>
              <a:ext uri="{FF2B5EF4-FFF2-40B4-BE49-F238E27FC236}">
                <a16:creationId xmlns:a16="http://schemas.microsoft.com/office/drawing/2014/main" id="{2DEE7A94-12DA-4EC4-96B8-544BE432E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Arial"/>
              </a:rPr>
              <a:t>Ammattilaisten kyselyn tuloksia</a:t>
            </a:r>
            <a:endParaRPr lang="fi-FI"/>
          </a:p>
        </p:txBody>
      </p:sp>
      <p:sp>
        <p:nvSpPr>
          <p:cNvPr id="3" name="Underrubrik">
            <a:extLst>
              <a:ext uri="{FF2B5EF4-FFF2-40B4-BE49-F238E27FC236}">
                <a16:creationId xmlns:a16="http://schemas.microsoft.com/office/drawing/2014/main" id="{ED9FDCE0-89CF-48DB-9E0D-F7788673F0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fi-FI">
                <a:cs typeface="Arial"/>
              </a:rPr>
              <a:t>2024 </a:t>
            </a:r>
            <a:r>
              <a:rPr lang="fi-FI" err="1">
                <a:cs typeface="Arial"/>
              </a:rPr>
              <a:t>vs</a:t>
            </a:r>
            <a:r>
              <a:rPr lang="fi-FI">
                <a:cs typeface="Arial"/>
              </a:rPr>
              <a:t> 2025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1911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0BD88E-EA88-B4D9-0620-19C08B13F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>
                <a:cs typeface="Arial"/>
              </a:rPr>
              <a:t>Ammattilaisten kysely 2024 vs. 2025</a:t>
            </a:r>
            <a:br>
              <a:rPr lang="fi-FI">
                <a:cs typeface="Arial"/>
              </a:rPr>
            </a:br>
            <a:r>
              <a:rPr lang="fi-FI" sz="2200">
                <a:cs typeface="Arial"/>
              </a:rPr>
              <a:t>Koetko että sinulla ammattilaisena on riittävästi osaamista tunnistaa neuropsykiatrista oireilua?</a:t>
            </a:r>
          </a:p>
        </p:txBody>
      </p:sp>
      <p:pic>
        <p:nvPicPr>
          <p:cNvPr id="6" name="Sisällön paikkamerkki 5" descr="Kuva, joka sisältää kohteen teksti, kuvakaappaus, viiva, Tontti&#10;&#10;Tekoälyllä luotu sisältö saattaa olla virheellistä.">
            <a:extLst>
              <a:ext uri="{FF2B5EF4-FFF2-40B4-BE49-F238E27FC236}">
                <a16:creationId xmlns:a16="http://schemas.microsoft.com/office/drawing/2014/main" id="{FE9D1F52-065D-06C5-3D7D-2CEE0D5FCF5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292061" y="2163226"/>
            <a:ext cx="9612209" cy="4089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860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081E60-B904-D6A8-5347-955AFFE22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D94D69-732C-3D3B-5362-AF11EDB88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>
                <a:cs typeface="Arial"/>
              </a:rPr>
              <a:t>Ammattilaisten kysely 2024 vs. 2025</a:t>
            </a:r>
            <a:br>
              <a:rPr lang="fi-FI">
                <a:cs typeface="Arial"/>
              </a:rPr>
            </a:br>
            <a:r>
              <a:rPr lang="fi-FI" sz="2200">
                <a:cs typeface="Arial"/>
              </a:rPr>
              <a:t>Miten yhteistyö </a:t>
            </a:r>
            <a:r>
              <a:rPr lang="fi-FI" sz="2200" err="1">
                <a:cs typeface="Arial"/>
              </a:rPr>
              <a:t>nepsy</a:t>
            </a:r>
            <a:r>
              <a:rPr lang="fi-FI" sz="2200">
                <a:cs typeface="Arial"/>
              </a:rPr>
              <a:t>-nuorten tuki- ja hoitopalveluissa toimii organisaation eri yksiköiden välillä?</a:t>
            </a:r>
          </a:p>
        </p:txBody>
      </p:sp>
      <p:pic>
        <p:nvPicPr>
          <p:cNvPr id="5" name="Sisällön paikkamerkki 4" descr="Kuva, joka sisältää kohteen teksti, kuvakaappaus, viiva, Tontti&#10;&#10;Tekoälyllä luotu sisältö saattaa olla virheellistä.">
            <a:extLst>
              <a:ext uri="{FF2B5EF4-FFF2-40B4-BE49-F238E27FC236}">
                <a16:creationId xmlns:a16="http://schemas.microsoft.com/office/drawing/2014/main" id="{A1396A93-55CB-EE2F-2C95-D3DB8A65AE8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988747" y="2326511"/>
            <a:ext cx="9057038" cy="3850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123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C4F39-D327-8A0E-9B1E-D31EC5F493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F1796C-5AEB-7043-0ABD-6F8A1235B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>
                <a:cs typeface="Arial"/>
              </a:rPr>
              <a:t>Ammattilaisten kysely 2024 vs. 2025</a:t>
            </a:r>
            <a:br>
              <a:rPr lang="fi-FI">
                <a:cs typeface="Arial"/>
              </a:rPr>
            </a:br>
            <a:r>
              <a:rPr lang="fi-FI" sz="2200">
                <a:cs typeface="Arial"/>
              </a:rPr>
              <a:t>Onko organisaatiossasi määritelty kokonaisvastuu </a:t>
            </a:r>
            <a:r>
              <a:rPr lang="fi-FI" sz="2200" err="1">
                <a:cs typeface="Arial"/>
              </a:rPr>
              <a:t>nepsy</a:t>
            </a:r>
            <a:r>
              <a:rPr lang="fi-FI" sz="2200">
                <a:cs typeface="Arial"/>
              </a:rPr>
              <a:t>-nuorten hoidosta ja tukemisesta?</a:t>
            </a:r>
          </a:p>
        </p:txBody>
      </p:sp>
      <p:pic>
        <p:nvPicPr>
          <p:cNvPr id="6" name="Sisällön paikkamerkki 5" descr="Kuva, joka sisältää kohteen teksti, kuvakaappaus, diagrammi, Tontti&#10;&#10;Tekoälyllä luotu sisältö saattaa olla virheellistä.">
            <a:extLst>
              <a:ext uri="{FF2B5EF4-FFF2-40B4-BE49-F238E27FC236}">
                <a16:creationId xmlns:a16="http://schemas.microsoft.com/office/drawing/2014/main" id="{6D2A16F8-FD59-2237-76BF-6F3A0166903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988747" y="2326511"/>
            <a:ext cx="9057038" cy="3850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074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.pptx" id="{4D4F7F8F-8193-413E-AC22-B246B3238D56}" vid="{31972133-8762-47BF-8329-BCC8E0DF45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e83a77b-cefb-4266-a3c4-1b2d93e75cf0">
      <Terms xmlns="http://schemas.microsoft.com/office/infopath/2007/PartnerControls"/>
    </lcf76f155ced4ddcb4097134ff3c332f>
    <TaxCatchAll xmlns="4512513e-ca29-40c0-94db-bb5d4e56eab9" xsi:nil="true"/>
    <P_x00e4_iv_x00e4_m_x00e4__x00e4_r_x00e4_ xmlns="be83a77b-cefb-4266-a3c4-1b2d93e75cf0"/>
    <Muokkausp_x00e4_iv_x00e4_m_x00e4__x00e4_r_x00e4_ xmlns="be83a77b-cefb-4266-a3c4-1b2d93e75cf0" xsi:nil="true"/>
    <PVM xmlns="be83a77b-cefb-4266-a3c4-1b2d93e75cf0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481801C6C2DFA4D8DA68D8B94852A40" ma:contentTypeVersion="19" ma:contentTypeDescription="Luo uusi asiakirja." ma:contentTypeScope="" ma:versionID="759204b69d4c0c5bf93ad68c106e78e6">
  <xsd:schema xmlns:xsd="http://www.w3.org/2001/XMLSchema" xmlns:xs="http://www.w3.org/2001/XMLSchema" xmlns:p="http://schemas.microsoft.com/office/2006/metadata/properties" xmlns:ns2="be83a77b-cefb-4266-a3c4-1b2d93e75cf0" xmlns:ns3="4512513e-ca29-40c0-94db-bb5d4e56eab9" targetNamespace="http://schemas.microsoft.com/office/2006/metadata/properties" ma:root="true" ma:fieldsID="b4c4950cef7a836c6eafeff487845436" ns2:_="" ns3:_="">
    <xsd:import namespace="be83a77b-cefb-4266-a3c4-1b2d93e75cf0"/>
    <xsd:import namespace="4512513e-ca29-40c0-94db-bb5d4e56ea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P_x00e4_iv_x00e4_m_x00e4__x00e4_r_x00e4_"/>
                <xsd:element ref="ns2:PVM"/>
                <xsd:element ref="ns2:MediaServiceLocation" minOccurs="0"/>
                <xsd:element ref="ns2:Muokkausp_x00e4_iv_x00e4_m_x00e4__x00e4_r_x00e4_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83a77b-cefb-4266-a3c4-1b2d93e75c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Kuvien tunnisteet" ma:readOnly="false" ma:fieldId="{5cf76f15-5ced-4ddc-b409-7134ff3c332f}" ma:taxonomyMulti="true" ma:sspId="e6ea580d-a90f-4d05-8666-171099ee70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P_x00e4_iv_x00e4_m_x00e4__x00e4_r_x00e4_" ma:index="22" ma:displayName="Päivämäärä" ma:format="DateTime" ma:indexed="true" ma:internalName="P_x00e4_iv_x00e4_m_x00e4__x00e4_r_x00e4_">
      <xsd:simpleType>
        <xsd:restriction base="dms:DateTime"/>
      </xsd:simpleType>
    </xsd:element>
    <xsd:element name="PVM" ma:index="23" ma:displayName="PVM" ma:format="DateTime" ma:indexed="true" ma:internalName="PVM">
      <xsd:simpleType>
        <xsd:restriction base="dms:DateTime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uokkausp_x00e4_iv_x00e4_m_x00e4__x00e4_r_x00e4_" ma:index="25" nillable="true" ma:displayName="Muokkauspäivämäärä" ma:format="DateTime" ma:indexed="true" ma:internalName="Muokkausp_x00e4_iv_x00e4_m_x00e4__x00e4_r_x00e4_">
      <xsd:simpleType>
        <xsd:restriction base="dms:DateTim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12513e-ca29-40c0-94db-bb5d4e56eab9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291cec0-fc44-46e4-9351-b50081512e29}" ma:internalName="TaxCatchAll" ma:showField="CatchAllData" ma:web="4512513e-ca29-40c0-94db-bb5d4e56ea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F703215-B8E6-491F-9FC5-7BB02441EE5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9DC658B-DCF8-49DC-B28F-7C43BB09D56D}">
  <ds:schemaRefs>
    <ds:schemaRef ds:uri="http://schemas.microsoft.com/office/2006/metadata/properties"/>
    <ds:schemaRef ds:uri="http://schemas.microsoft.com/office/infopath/2007/PartnerControls"/>
    <ds:schemaRef ds:uri="be83a77b-cefb-4266-a3c4-1b2d93e75cf0"/>
    <ds:schemaRef ds:uri="4512513e-ca29-40c0-94db-bb5d4e56eab9"/>
  </ds:schemaRefs>
</ds:datastoreItem>
</file>

<file path=customXml/itemProps3.xml><?xml version="1.0" encoding="utf-8"?>
<ds:datastoreItem xmlns:ds="http://schemas.openxmlformats.org/officeDocument/2006/customXml" ds:itemID="{BAB7BEEC-FE7F-4A9C-B5F0-7915DE1DFD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e83a77b-cefb-4266-a3c4-1b2d93e75cf0"/>
    <ds:schemaRef ds:uri="4512513e-ca29-40c0-94db-bb5d4e56ea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2</vt:i4>
      </vt:variant>
      <vt:variant>
        <vt:lpstr>Dian otsikot</vt:lpstr>
      </vt:variant>
      <vt:variant>
        <vt:i4>4</vt:i4>
      </vt:variant>
    </vt:vector>
  </HeadingPairs>
  <TitlesOfParts>
    <vt:vector size="6" baseType="lpstr">
      <vt:lpstr>Office-teema</vt:lpstr>
      <vt:lpstr>OVHP_teema</vt:lpstr>
      <vt:lpstr>Ammattilaisten kyselyn tuloksia</vt:lpstr>
      <vt:lpstr>Ammattilaisten kysely 2024 vs. 2025 Koetko että sinulla ammattilaisena on riittävästi osaamista tunnistaa neuropsykiatrista oireilua?</vt:lpstr>
      <vt:lpstr>Ammattilaisten kysely 2024 vs. 2025 Miten yhteistyö nepsy-nuorten tuki- ja hoitopalveluissa toimii organisaation eri yksiköiden välillä?</vt:lpstr>
      <vt:lpstr>Ammattilaisten kysely 2024 vs. 2025 Onko organisaatiossasi määritelty kokonaisvastuu nepsy-nuorten hoidosta ja tukemisesta?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13</cp:revision>
  <dcterms:created xsi:type="dcterms:W3CDTF">2025-12-18T08:16:53Z</dcterms:created>
  <dcterms:modified xsi:type="dcterms:W3CDTF">2025-12-18T08:20:46Z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0x0101005481801C6C2DFA4D8DA68D8B94852A40</vt:lpwstr>
  </property>
  <property fmtid="{D5CDD505-2E9C-101B-9397-08002B2CF9AE}" pid="3" name="MediaServiceImageTags">
    <vt:lpwstr/>
  </property>
</Properties>
</file>