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06372A-E25F-44C2-B0C5-FCD672B9EA17}" v="5" dt="2025-11-28T05:29:37.804"/>
    <p1510:client id="{B40B40A6-9EAF-FC6C-9901-B0526E0AAD7E}" v="24" dt="2025-11-28T05:24:51.9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di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C8BC082B-AC14-34E0-6B00-0966F96687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9800" y="1528742"/>
            <a:ext cx="7772400" cy="380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57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dia kuval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Äiti ja isä kävelemässä rannalla">
            <a:extLst>
              <a:ext uri="{FF2B5EF4-FFF2-40B4-BE49-F238E27FC236}">
                <a16:creationId xmlns:a16="http://schemas.microsoft.com/office/drawing/2014/main" id="{4C610140-0DC8-0D6E-5980-91EB8D6557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C8BC082B-AC14-34E0-6B00-0966F96687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09800" y="1528742"/>
            <a:ext cx="7772400" cy="380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055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oitusdia kuvalla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C8BC082B-AC14-34E0-6B00-0966F96687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09800" y="1528742"/>
            <a:ext cx="7772400" cy="380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30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2FE71C9E-20FD-D2BD-4BB8-67FBA1E995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4288413"/>
            <a:ext cx="9537700" cy="462975"/>
          </a:xfrm>
        </p:spPr>
        <p:txBody>
          <a:bodyPr>
            <a:normAutofit/>
          </a:bodyPr>
          <a:lstStyle>
            <a:lvl1pPr marL="49212" indent="0">
              <a:buNone/>
              <a:defRPr sz="2400" b="0" i="0">
                <a:solidFill>
                  <a:schemeClr val="bg1"/>
                </a:solidFill>
                <a:latin typeface="Archivo Light" pitchFamily="2" charset="77"/>
                <a:cs typeface="Archivo Light" pitchFamily="2" charset="77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Lisää tähän alaotsikko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75607AA-3336-AFA6-4B7E-181CDF367B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00301"/>
            <a:ext cx="9537700" cy="1690688"/>
          </a:xfrm>
        </p:spPr>
        <p:txBody>
          <a:bodyPr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tähän otsikko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AD7C841E-6CB1-2A35-583B-69D40491E3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854" y="401433"/>
            <a:ext cx="2988222" cy="1461168"/>
          </a:xfrm>
          <a:prstGeom prst="rect">
            <a:avLst/>
          </a:prstGeom>
        </p:spPr>
      </p:pic>
      <p:sp>
        <p:nvSpPr>
          <p:cNvPr id="7" name="Tekstin paikkamerkki 7">
            <a:extLst>
              <a:ext uri="{FF2B5EF4-FFF2-40B4-BE49-F238E27FC236}">
                <a16:creationId xmlns:a16="http://schemas.microsoft.com/office/drawing/2014/main" id="{FCAB487B-8A30-0216-B041-EBF895C33F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5153137"/>
            <a:ext cx="5257800" cy="462975"/>
          </a:xfrm>
        </p:spPr>
        <p:txBody>
          <a:bodyPr anchor="ctr">
            <a:normAutofit/>
          </a:bodyPr>
          <a:lstStyle>
            <a:lvl1pPr marL="49212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Nimi, pvm tms.</a:t>
            </a:r>
          </a:p>
        </p:txBody>
      </p:sp>
    </p:spTree>
    <p:extLst>
      <p:ext uri="{BB962C8B-B14F-4D97-AF65-F5344CB8AC3E}">
        <p14:creationId xmlns:p14="http://schemas.microsoft.com/office/powerpoint/2010/main" val="727417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75607AA-3336-AFA6-4B7E-181CDF367B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07596"/>
            <a:ext cx="9537700" cy="1690688"/>
          </a:xfrm>
        </p:spPr>
        <p:txBody>
          <a:bodyPr anchor="ctr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tähän väliotsikko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AD7C841E-6CB1-2A35-583B-69D40491E3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854" y="401433"/>
            <a:ext cx="2988222" cy="146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94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hteystiedo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2FE71C9E-20FD-D2BD-4BB8-67FBA1E995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6162" y="2375596"/>
            <a:ext cx="3468967" cy="568800"/>
          </a:xfrm>
        </p:spPr>
        <p:txBody>
          <a:bodyPr anchor="b">
            <a:noAutofit/>
          </a:bodyPr>
          <a:lstStyle>
            <a:lvl1pPr marL="49212" indent="0">
              <a:buNone/>
              <a:defRPr sz="16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 dirty="0"/>
              <a:t>OSASTO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75607AA-3336-AFA6-4B7E-181CDF367B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6162" y="1009564"/>
            <a:ext cx="10634694" cy="773561"/>
          </a:xfrm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Kiitos / Yhteystiedot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CA67A47-9313-4ED5-2E45-76FBBCE0D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37920" y="6400318"/>
            <a:ext cx="831980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2F0189-BC03-8F41-A9DE-81EDBAAEA822}" type="datetimeFigureOut">
              <a:rPr lang="fi-FI" smtClean="0"/>
              <a:pPr/>
              <a:t>28.11.2025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2843158-2AA5-1068-90B4-ED9CA4079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7060" y="6400318"/>
            <a:ext cx="1946852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89B6C79-4301-7A73-105E-D5C479809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53876" y="6400318"/>
            <a:ext cx="429208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EE6DA8-EF82-644E-A6CA-EB81D3B3C07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DC98A9AA-9669-9B57-70DC-F98329E5B0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6162" y="2971794"/>
            <a:ext cx="3468967" cy="274208"/>
          </a:xfrm>
        </p:spPr>
        <p:txBody>
          <a:bodyPr anchor="ctr">
            <a:noAutofit/>
          </a:bodyPr>
          <a:lstStyle>
            <a:lvl1pPr marL="223838" indent="-176213"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1400" b="1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1pPr>
          </a:lstStyle>
          <a:p>
            <a:pPr lvl="0"/>
            <a:r>
              <a:rPr lang="fi-FI" dirty="0"/>
              <a:t>Nimi</a:t>
            </a:r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6CE01928-C860-5630-7AF4-4ACA61E9A5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9117" y="3229130"/>
            <a:ext cx="3318498" cy="274208"/>
          </a:xfrm>
        </p:spPr>
        <p:txBody>
          <a:bodyPr anchor="ctr">
            <a:noAutofit/>
          </a:bodyPr>
          <a:lstStyle>
            <a:lvl1pPr marL="49212" indent="0">
              <a:buNone/>
              <a:defRPr sz="1200" b="0" i="0">
                <a:solidFill>
                  <a:schemeClr val="bg1"/>
                </a:solidFill>
                <a:latin typeface="Archivo Light" pitchFamily="2" charset="77"/>
                <a:cs typeface="Archivo Light" pitchFamily="2" charset="77"/>
              </a:defRPr>
            </a:lvl1pPr>
          </a:lstStyle>
          <a:p>
            <a:pPr lvl="0"/>
            <a:r>
              <a:rPr lang="fi-FI" dirty="0"/>
              <a:t>Titteli / toimenkuva</a:t>
            </a:r>
          </a:p>
        </p:txBody>
      </p:sp>
      <p:sp>
        <p:nvSpPr>
          <p:cNvPr id="16" name="Tekstin paikkamerkki 15">
            <a:extLst>
              <a:ext uri="{FF2B5EF4-FFF2-40B4-BE49-F238E27FC236}">
                <a16:creationId xmlns:a16="http://schemas.microsoft.com/office/drawing/2014/main" id="{2C52A6E1-6591-7CC0-B117-33BEC636CF0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1071" y="1846224"/>
            <a:ext cx="5304929" cy="274208"/>
          </a:xfrm>
        </p:spPr>
        <p:txBody>
          <a:bodyPr anchor="ctr">
            <a:noAutofit/>
          </a:bodyPr>
          <a:lstStyle>
            <a:lvl1pPr marL="49212" indent="0">
              <a:buNone/>
              <a:defRPr sz="1600" b="0" i="1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1pPr>
          </a:lstStyle>
          <a:p>
            <a:pPr lvl="0"/>
            <a:r>
              <a:rPr lang="fi-FI" dirty="0"/>
              <a:t>Sähköposti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7292EB7-A0EA-C2DD-EBAE-AC6A4B0F03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6161" y="6013009"/>
            <a:ext cx="1471961" cy="719753"/>
          </a:xfrm>
          <a:prstGeom prst="rect">
            <a:avLst/>
          </a:prstGeom>
        </p:spPr>
      </p:pic>
      <p:sp>
        <p:nvSpPr>
          <p:cNvPr id="11" name="Tekstin paikkamerkki 9">
            <a:extLst>
              <a:ext uri="{FF2B5EF4-FFF2-40B4-BE49-F238E27FC236}">
                <a16:creationId xmlns:a16="http://schemas.microsoft.com/office/drawing/2014/main" id="{E80E5B17-55EE-5141-8C66-A1B7A3AC523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7108" y="3587430"/>
            <a:ext cx="3468967" cy="274208"/>
          </a:xfrm>
        </p:spPr>
        <p:txBody>
          <a:bodyPr anchor="ctr">
            <a:noAutofit/>
          </a:bodyPr>
          <a:lstStyle>
            <a:lvl1pPr marL="223838" indent="-176213"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1400" b="1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1pPr>
          </a:lstStyle>
          <a:p>
            <a:pPr lvl="0"/>
            <a:r>
              <a:rPr lang="fi-FI" dirty="0"/>
              <a:t>Nimi</a:t>
            </a:r>
          </a:p>
        </p:txBody>
      </p:sp>
      <p:sp>
        <p:nvSpPr>
          <p:cNvPr id="13" name="Tekstin paikkamerkki 11">
            <a:extLst>
              <a:ext uri="{FF2B5EF4-FFF2-40B4-BE49-F238E27FC236}">
                <a16:creationId xmlns:a16="http://schemas.microsoft.com/office/drawing/2014/main" id="{F88A38A6-8BDF-E4E7-71EC-7A3D99563F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0063" y="3844766"/>
            <a:ext cx="3318498" cy="274208"/>
          </a:xfrm>
        </p:spPr>
        <p:txBody>
          <a:bodyPr anchor="ctr">
            <a:noAutofit/>
          </a:bodyPr>
          <a:lstStyle>
            <a:lvl1pPr marL="49212" indent="0">
              <a:buNone/>
              <a:defRPr sz="1200" b="0" i="0">
                <a:solidFill>
                  <a:schemeClr val="bg1"/>
                </a:solidFill>
                <a:latin typeface="Archivo Light" pitchFamily="2" charset="77"/>
                <a:cs typeface="Archivo Light" pitchFamily="2" charset="77"/>
              </a:defRPr>
            </a:lvl1pPr>
          </a:lstStyle>
          <a:p>
            <a:pPr lvl="0"/>
            <a:r>
              <a:rPr lang="fi-FI" dirty="0"/>
              <a:t>Titteli / toimenkuva</a:t>
            </a:r>
          </a:p>
        </p:txBody>
      </p:sp>
      <p:sp>
        <p:nvSpPr>
          <p:cNvPr id="14" name="Tekstin paikkamerkki 7">
            <a:extLst>
              <a:ext uri="{FF2B5EF4-FFF2-40B4-BE49-F238E27FC236}">
                <a16:creationId xmlns:a16="http://schemas.microsoft.com/office/drawing/2014/main" id="{31C891BC-922D-7768-9B06-CA1837D53E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8055" y="4492306"/>
            <a:ext cx="3468967" cy="569157"/>
          </a:xfrm>
        </p:spPr>
        <p:txBody>
          <a:bodyPr anchor="b">
            <a:noAutofit/>
          </a:bodyPr>
          <a:lstStyle>
            <a:lvl1pPr marL="49212" indent="0">
              <a:buNone/>
              <a:defRPr sz="16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 dirty="0"/>
              <a:t>OSASTO</a:t>
            </a:r>
          </a:p>
        </p:txBody>
      </p:sp>
      <p:sp>
        <p:nvSpPr>
          <p:cNvPr id="15" name="Tekstin paikkamerkki 9">
            <a:extLst>
              <a:ext uri="{FF2B5EF4-FFF2-40B4-BE49-F238E27FC236}">
                <a16:creationId xmlns:a16="http://schemas.microsoft.com/office/drawing/2014/main" id="{CC2ABA3E-2003-308D-EACB-17848270D8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8055" y="5099355"/>
            <a:ext cx="3468967" cy="274208"/>
          </a:xfrm>
        </p:spPr>
        <p:txBody>
          <a:bodyPr anchor="ctr">
            <a:noAutofit/>
          </a:bodyPr>
          <a:lstStyle>
            <a:lvl1pPr marL="223838" indent="-176213"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1400" b="1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1pPr>
          </a:lstStyle>
          <a:p>
            <a:pPr lvl="0"/>
            <a:r>
              <a:rPr lang="fi-FI" dirty="0"/>
              <a:t>Nimi</a:t>
            </a:r>
          </a:p>
        </p:txBody>
      </p:sp>
      <p:sp>
        <p:nvSpPr>
          <p:cNvPr id="17" name="Tekstin paikkamerkki 11">
            <a:extLst>
              <a:ext uri="{FF2B5EF4-FFF2-40B4-BE49-F238E27FC236}">
                <a16:creationId xmlns:a16="http://schemas.microsoft.com/office/drawing/2014/main" id="{B533543B-3AA9-B766-A710-A748C955AB8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1010" y="5356691"/>
            <a:ext cx="3318498" cy="274208"/>
          </a:xfrm>
        </p:spPr>
        <p:txBody>
          <a:bodyPr anchor="ctr">
            <a:noAutofit/>
          </a:bodyPr>
          <a:lstStyle>
            <a:lvl1pPr marL="49212" indent="0">
              <a:buNone/>
              <a:defRPr sz="1200" b="0" i="0">
                <a:solidFill>
                  <a:schemeClr val="bg1"/>
                </a:solidFill>
                <a:latin typeface="Archivo Light" pitchFamily="2" charset="77"/>
                <a:cs typeface="Archivo Light" pitchFamily="2" charset="77"/>
              </a:defRPr>
            </a:lvl1pPr>
          </a:lstStyle>
          <a:p>
            <a:pPr lvl="0"/>
            <a:r>
              <a:rPr lang="fi-FI" dirty="0"/>
              <a:t>Titteli / toimenkuva</a:t>
            </a:r>
          </a:p>
        </p:txBody>
      </p:sp>
      <p:sp>
        <p:nvSpPr>
          <p:cNvPr id="20" name="Tekstin paikkamerkki 7">
            <a:extLst>
              <a:ext uri="{FF2B5EF4-FFF2-40B4-BE49-F238E27FC236}">
                <a16:creationId xmlns:a16="http://schemas.microsoft.com/office/drawing/2014/main" id="{28271D2D-9DD7-38E9-66F5-68A29ADE5AF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53226" y="2375596"/>
            <a:ext cx="3468967" cy="568800"/>
          </a:xfrm>
        </p:spPr>
        <p:txBody>
          <a:bodyPr anchor="b">
            <a:noAutofit/>
          </a:bodyPr>
          <a:lstStyle>
            <a:lvl1pPr marL="49212" indent="0">
              <a:buNone/>
              <a:defRPr sz="16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 dirty="0"/>
              <a:t>OSASTO</a:t>
            </a:r>
          </a:p>
        </p:txBody>
      </p:sp>
      <p:sp>
        <p:nvSpPr>
          <p:cNvPr id="21" name="Tekstin paikkamerkki 9">
            <a:extLst>
              <a:ext uri="{FF2B5EF4-FFF2-40B4-BE49-F238E27FC236}">
                <a16:creationId xmlns:a16="http://schemas.microsoft.com/office/drawing/2014/main" id="{29FE95E9-94C3-4A97-E4DC-ECD4C87BAE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53226" y="2971794"/>
            <a:ext cx="3468967" cy="274208"/>
          </a:xfrm>
        </p:spPr>
        <p:txBody>
          <a:bodyPr anchor="ctr">
            <a:noAutofit/>
          </a:bodyPr>
          <a:lstStyle>
            <a:lvl1pPr marL="223838" indent="-176213"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1400" b="1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1pPr>
          </a:lstStyle>
          <a:p>
            <a:pPr lvl="0"/>
            <a:r>
              <a:rPr lang="fi-FI" dirty="0"/>
              <a:t>Nimi</a:t>
            </a:r>
          </a:p>
        </p:txBody>
      </p:sp>
      <p:sp>
        <p:nvSpPr>
          <p:cNvPr id="22" name="Tekstin paikkamerkki 11">
            <a:extLst>
              <a:ext uri="{FF2B5EF4-FFF2-40B4-BE49-F238E27FC236}">
                <a16:creationId xmlns:a16="http://schemas.microsoft.com/office/drawing/2014/main" id="{0AAAA70B-095F-F1CF-A33F-1C98DA0096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16181" y="3229130"/>
            <a:ext cx="3318498" cy="274208"/>
          </a:xfrm>
        </p:spPr>
        <p:txBody>
          <a:bodyPr anchor="ctr">
            <a:noAutofit/>
          </a:bodyPr>
          <a:lstStyle>
            <a:lvl1pPr marL="49212" indent="0">
              <a:buNone/>
              <a:defRPr sz="1200" b="0" i="0">
                <a:solidFill>
                  <a:schemeClr val="bg1"/>
                </a:solidFill>
                <a:latin typeface="Archivo Light" pitchFamily="2" charset="77"/>
                <a:cs typeface="Archivo Light" pitchFamily="2" charset="77"/>
              </a:defRPr>
            </a:lvl1pPr>
          </a:lstStyle>
          <a:p>
            <a:pPr lvl="0"/>
            <a:r>
              <a:rPr lang="fi-FI" dirty="0"/>
              <a:t>Titteli / toimenkuva</a:t>
            </a:r>
          </a:p>
        </p:txBody>
      </p:sp>
      <p:sp>
        <p:nvSpPr>
          <p:cNvPr id="23" name="Tekstin paikkamerkki 9">
            <a:extLst>
              <a:ext uri="{FF2B5EF4-FFF2-40B4-BE49-F238E27FC236}">
                <a16:creationId xmlns:a16="http://schemas.microsoft.com/office/drawing/2014/main" id="{1A316A4D-3697-2B73-9939-3D3D11E7111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44172" y="3587430"/>
            <a:ext cx="3468967" cy="274208"/>
          </a:xfrm>
        </p:spPr>
        <p:txBody>
          <a:bodyPr anchor="ctr">
            <a:noAutofit/>
          </a:bodyPr>
          <a:lstStyle>
            <a:lvl1pPr marL="223838" indent="-176213"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1400" b="1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1pPr>
          </a:lstStyle>
          <a:p>
            <a:pPr lvl="0"/>
            <a:r>
              <a:rPr lang="fi-FI" dirty="0"/>
              <a:t>Nimi</a:t>
            </a:r>
          </a:p>
        </p:txBody>
      </p:sp>
      <p:sp>
        <p:nvSpPr>
          <p:cNvPr id="24" name="Tekstin paikkamerkki 11">
            <a:extLst>
              <a:ext uri="{FF2B5EF4-FFF2-40B4-BE49-F238E27FC236}">
                <a16:creationId xmlns:a16="http://schemas.microsoft.com/office/drawing/2014/main" id="{565E8943-C16E-340E-0A4A-EA8D9CC7B95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07127" y="3844766"/>
            <a:ext cx="3318498" cy="274208"/>
          </a:xfrm>
        </p:spPr>
        <p:txBody>
          <a:bodyPr anchor="ctr">
            <a:noAutofit/>
          </a:bodyPr>
          <a:lstStyle>
            <a:lvl1pPr marL="49212" indent="0">
              <a:buNone/>
              <a:defRPr sz="1200" b="0" i="0">
                <a:solidFill>
                  <a:schemeClr val="bg1"/>
                </a:solidFill>
                <a:latin typeface="Archivo Light" pitchFamily="2" charset="77"/>
                <a:cs typeface="Archivo Light" pitchFamily="2" charset="77"/>
              </a:defRPr>
            </a:lvl1pPr>
          </a:lstStyle>
          <a:p>
            <a:pPr lvl="0"/>
            <a:r>
              <a:rPr lang="fi-FI" dirty="0"/>
              <a:t>Titteli / toimenkuva</a:t>
            </a:r>
          </a:p>
        </p:txBody>
      </p:sp>
      <p:sp>
        <p:nvSpPr>
          <p:cNvPr id="25" name="Tekstin paikkamerkki 7">
            <a:extLst>
              <a:ext uri="{FF2B5EF4-FFF2-40B4-BE49-F238E27FC236}">
                <a16:creationId xmlns:a16="http://schemas.microsoft.com/office/drawing/2014/main" id="{3D66E05A-7C59-4C9A-75B6-9F35C2FFC32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335119" y="4492306"/>
            <a:ext cx="3468967" cy="569157"/>
          </a:xfrm>
        </p:spPr>
        <p:txBody>
          <a:bodyPr anchor="b">
            <a:noAutofit/>
          </a:bodyPr>
          <a:lstStyle>
            <a:lvl1pPr marL="49212" indent="0">
              <a:buNone/>
              <a:defRPr sz="16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 dirty="0"/>
              <a:t>OSASTO</a:t>
            </a:r>
          </a:p>
        </p:txBody>
      </p:sp>
      <p:sp>
        <p:nvSpPr>
          <p:cNvPr id="26" name="Tekstin paikkamerkki 9">
            <a:extLst>
              <a:ext uri="{FF2B5EF4-FFF2-40B4-BE49-F238E27FC236}">
                <a16:creationId xmlns:a16="http://schemas.microsoft.com/office/drawing/2014/main" id="{FD405139-0F30-061C-D773-5506FC571D9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35119" y="5099355"/>
            <a:ext cx="3468967" cy="274208"/>
          </a:xfrm>
        </p:spPr>
        <p:txBody>
          <a:bodyPr anchor="ctr">
            <a:noAutofit/>
          </a:bodyPr>
          <a:lstStyle>
            <a:lvl1pPr marL="223838" indent="-176213"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1400" b="1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1pPr>
          </a:lstStyle>
          <a:p>
            <a:pPr lvl="0"/>
            <a:r>
              <a:rPr lang="fi-FI" dirty="0"/>
              <a:t>Nimi</a:t>
            </a:r>
          </a:p>
        </p:txBody>
      </p:sp>
      <p:sp>
        <p:nvSpPr>
          <p:cNvPr id="27" name="Tekstin paikkamerkki 11">
            <a:extLst>
              <a:ext uri="{FF2B5EF4-FFF2-40B4-BE49-F238E27FC236}">
                <a16:creationId xmlns:a16="http://schemas.microsoft.com/office/drawing/2014/main" id="{FD36E73A-A232-6F92-97A8-0233222E263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98074" y="5356691"/>
            <a:ext cx="3318498" cy="274208"/>
          </a:xfrm>
        </p:spPr>
        <p:txBody>
          <a:bodyPr anchor="ctr">
            <a:noAutofit/>
          </a:bodyPr>
          <a:lstStyle>
            <a:lvl1pPr marL="49212" indent="0">
              <a:buNone/>
              <a:defRPr sz="1200" b="0" i="0">
                <a:solidFill>
                  <a:schemeClr val="bg1"/>
                </a:solidFill>
                <a:latin typeface="Archivo Light" pitchFamily="2" charset="77"/>
                <a:cs typeface="Archivo Light" pitchFamily="2" charset="77"/>
              </a:defRPr>
            </a:lvl1pPr>
          </a:lstStyle>
          <a:p>
            <a:pPr lvl="0"/>
            <a:r>
              <a:rPr lang="fi-FI" dirty="0"/>
              <a:t>Titteli / toimenkuva</a:t>
            </a:r>
          </a:p>
        </p:txBody>
      </p:sp>
      <p:sp>
        <p:nvSpPr>
          <p:cNvPr id="28" name="Tekstin paikkamerkki 7">
            <a:extLst>
              <a:ext uri="{FF2B5EF4-FFF2-40B4-BE49-F238E27FC236}">
                <a16:creationId xmlns:a16="http://schemas.microsoft.com/office/drawing/2014/main" id="{F80A491E-12F2-959B-0918-319AFCBEEDF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893130" y="2375595"/>
            <a:ext cx="3530816" cy="568800"/>
          </a:xfrm>
        </p:spPr>
        <p:txBody>
          <a:bodyPr anchor="b">
            <a:noAutofit/>
          </a:bodyPr>
          <a:lstStyle>
            <a:lvl1pPr marL="49212" indent="0">
              <a:buNone/>
              <a:defRPr sz="16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 dirty="0"/>
              <a:t>OSASTO</a:t>
            </a:r>
          </a:p>
        </p:txBody>
      </p:sp>
      <p:sp>
        <p:nvSpPr>
          <p:cNvPr id="29" name="Tekstin paikkamerkki 9">
            <a:extLst>
              <a:ext uri="{FF2B5EF4-FFF2-40B4-BE49-F238E27FC236}">
                <a16:creationId xmlns:a16="http://schemas.microsoft.com/office/drawing/2014/main" id="{8CD6F8EA-AD42-4E54-D9FA-FE5A7B4A822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893130" y="2971793"/>
            <a:ext cx="3530816" cy="274208"/>
          </a:xfrm>
        </p:spPr>
        <p:txBody>
          <a:bodyPr anchor="ctr">
            <a:noAutofit/>
          </a:bodyPr>
          <a:lstStyle>
            <a:lvl1pPr marL="223838" indent="-176213"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1400" b="1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1pPr>
          </a:lstStyle>
          <a:p>
            <a:pPr lvl="0"/>
            <a:r>
              <a:rPr lang="fi-FI" dirty="0"/>
              <a:t>Nimi</a:t>
            </a:r>
          </a:p>
        </p:txBody>
      </p:sp>
      <p:sp>
        <p:nvSpPr>
          <p:cNvPr id="30" name="Tekstin paikkamerkki 11">
            <a:extLst>
              <a:ext uri="{FF2B5EF4-FFF2-40B4-BE49-F238E27FC236}">
                <a16:creationId xmlns:a16="http://schemas.microsoft.com/office/drawing/2014/main" id="{780EF601-DAB9-31B0-F298-6CFD8EBBC5C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056085" y="3229129"/>
            <a:ext cx="3377664" cy="274208"/>
          </a:xfrm>
        </p:spPr>
        <p:txBody>
          <a:bodyPr anchor="ctr">
            <a:noAutofit/>
          </a:bodyPr>
          <a:lstStyle>
            <a:lvl1pPr marL="49212" indent="0">
              <a:buNone/>
              <a:defRPr sz="1200" b="0" i="0">
                <a:solidFill>
                  <a:schemeClr val="bg1"/>
                </a:solidFill>
                <a:latin typeface="Archivo Light" pitchFamily="2" charset="77"/>
                <a:cs typeface="Archivo Light" pitchFamily="2" charset="77"/>
              </a:defRPr>
            </a:lvl1pPr>
          </a:lstStyle>
          <a:p>
            <a:pPr lvl="0"/>
            <a:r>
              <a:rPr lang="fi-FI" dirty="0"/>
              <a:t>Titteli / toimenkuva</a:t>
            </a:r>
          </a:p>
        </p:txBody>
      </p:sp>
      <p:sp>
        <p:nvSpPr>
          <p:cNvPr id="31" name="Tekstin paikkamerkki 9">
            <a:extLst>
              <a:ext uri="{FF2B5EF4-FFF2-40B4-BE49-F238E27FC236}">
                <a16:creationId xmlns:a16="http://schemas.microsoft.com/office/drawing/2014/main" id="{A50C0CC4-82D5-E402-DF2B-31E7E7DD7A0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884076" y="3587429"/>
            <a:ext cx="3530816" cy="274208"/>
          </a:xfrm>
        </p:spPr>
        <p:txBody>
          <a:bodyPr anchor="ctr">
            <a:noAutofit/>
          </a:bodyPr>
          <a:lstStyle>
            <a:lvl1pPr marL="223838" indent="-176213"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1400" b="1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1pPr>
          </a:lstStyle>
          <a:p>
            <a:pPr lvl="0"/>
            <a:r>
              <a:rPr lang="fi-FI" dirty="0"/>
              <a:t>Nimi</a:t>
            </a:r>
          </a:p>
        </p:txBody>
      </p:sp>
      <p:sp>
        <p:nvSpPr>
          <p:cNvPr id="32" name="Tekstin paikkamerkki 11">
            <a:extLst>
              <a:ext uri="{FF2B5EF4-FFF2-40B4-BE49-F238E27FC236}">
                <a16:creationId xmlns:a16="http://schemas.microsoft.com/office/drawing/2014/main" id="{2F2572EE-DDAF-DC2D-6116-DB79FFD6B69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047031" y="3844765"/>
            <a:ext cx="3377664" cy="274208"/>
          </a:xfrm>
        </p:spPr>
        <p:txBody>
          <a:bodyPr anchor="ctr">
            <a:noAutofit/>
          </a:bodyPr>
          <a:lstStyle>
            <a:lvl1pPr marL="49212" indent="0">
              <a:buNone/>
              <a:defRPr sz="1200" b="0" i="0">
                <a:solidFill>
                  <a:schemeClr val="bg1"/>
                </a:solidFill>
                <a:latin typeface="Archivo Light" pitchFamily="2" charset="77"/>
                <a:cs typeface="Archivo Light" pitchFamily="2" charset="77"/>
              </a:defRPr>
            </a:lvl1pPr>
          </a:lstStyle>
          <a:p>
            <a:pPr lvl="0"/>
            <a:r>
              <a:rPr lang="fi-FI" dirty="0"/>
              <a:t>Titteli / toimenkuva</a:t>
            </a:r>
          </a:p>
        </p:txBody>
      </p:sp>
      <p:sp>
        <p:nvSpPr>
          <p:cNvPr id="33" name="Tekstin paikkamerkki 7">
            <a:extLst>
              <a:ext uri="{FF2B5EF4-FFF2-40B4-BE49-F238E27FC236}">
                <a16:creationId xmlns:a16="http://schemas.microsoft.com/office/drawing/2014/main" id="{58628E31-D57C-39BB-1D80-43F4735F90C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875023" y="4492305"/>
            <a:ext cx="3530816" cy="569157"/>
          </a:xfrm>
        </p:spPr>
        <p:txBody>
          <a:bodyPr anchor="b">
            <a:noAutofit/>
          </a:bodyPr>
          <a:lstStyle>
            <a:lvl1pPr marL="49212" indent="0">
              <a:buNone/>
              <a:defRPr sz="16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 dirty="0"/>
              <a:t>OSASTO</a:t>
            </a:r>
          </a:p>
        </p:txBody>
      </p:sp>
      <p:sp>
        <p:nvSpPr>
          <p:cNvPr id="34" name="Tekstin paikkamerkki 9">
            <a:extLst>
              <a:ext uri="{FF2B5EF4-FFF2-40B4-BE49-F238E27FC236}">
                <a16:creationId xmlns:a16="http://schemas.microsoft.com/office/drawing/2014/main" id="{BC3CF8F8-2623-6615-C5E6-8DD618F0149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875023" y="5099354"/>
            <a:ext cx="3530816" cy="274208"/>
          </a:xfrm>
        </p:spPr>
        <p:txBody>
          <a:bodyPr anchor="ctr">
            <a:noAutofit/>
          </a:bodyPr>
          <a:lstStyle>
            <a:lvl1pPr marL="223838" indent="-176213"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1400" b="1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1pPr>
          </a:lstStyle>
          <a:p>
            <a:pPr lvl="0"/>
            <a:r>
              <a:rPr lang="fi-FI" dirty="0"/>
              <a:t>Nimi</a:t>
            </a:r>
          </a:p>
        </p:txBody>
      </p:sp>
      <p:sp>
        <p:nvSpPr>
          <p:cNvPr id="35" name="Tekstin paikkamerkki 11">
            <a:extLst>
              <a:ext uri="{FF2B5EF4-FFF2-40B4-BE49-F238E27FC236}">
                <a16:creationId xmlns:a16="http://schemas.microsoft.com/office/drawing/2014/main" id="{5ADEE83C-6FB7-302D-25CF-47E2A794D66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037978" y="5356690"/>
            <a:ext cx="3377664" cy="274208"/>
          </a:xfrm>
        </p:spPr>
        <p:txBody>
          <a:bodyPr anchor="ctr">
            <a:noAutofit/>
          </a:bodyPr>
          <a:lstStyle>
            <a:lvl1pPr marL="49212" indent="0">
              <a:buNone/>
              <a:defRPr sz="1200" b="0" i="0">
                <a:solidFill>
                  <a:schemeClr val="bg1"/>
                </a:solidFill>
                <a:latin typeface="Archivo Light" pitchFamily="2" charset="77"/>
                <a:cs typeface="Archivo Light" pitchFamily="2" charset="77"/>
              </a:defRPr>
            </a:lvl1pPr>
          </a:lstStyle>
          <a:p>
            <a:pPr lvl="0"/>
            <a:r>
              <a:rPr lang="fi-FI" dirty="0"/>
              <a:t>Titteli / toimenkuva</a:t>
            </a:r>
          </a:p>
        </p:txBody>
      </p:sp>
    </p:spTree>
    <p:extLst>
      <p:ext uri="{BB962C8B-B14F-4D97-AF65-F5344CB8AC3E}">
        <p14:creationId xmlns:p14="http://schemas.microsoft.com/office/powerpoint/2010/main" val="2681315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1A284-67D2-803C-FBF0-B7867B31C2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8ACC61-720D-A6A6-9DDC-89560B685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7C602-9496-20AF-4E08-5FCCCDE92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DB1DF-CB48-E541-869E-4DD28157449C}" type="datetimeFigureOut">
              <a:rPr lang="fi-FI" smtClean="0"/>
              <a:t>28.11.2025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AA513-B84F-1F30-1014-A6E473CC3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871B54-D935-6A36-BCB9-565BFC817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C74D7-F0BB-5F42-9617-9F0E0C9EAB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1413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tsikk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75607AA-3336-AFA6-4B7E-181CDF367B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52215"/>
            <a:ext cx="10543904" cy="1325563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tx2"/>
                </a:solidFill>
              </a:defRPr>
            </a:lvl1pPr>
          </a:lstStyle>
          <a:p>
            <a:r>
              <a:rPr lang="fi-FI"/>
              <a:t>Lisää tähän otsikko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CA67A47-9313-4ED5-2E45-76FBBCE0D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37920" y="6400318"/>
            <a:ext cx="831980" cy="228600"/>
          </a:xfrm>
        </p:spPr>
        <p:txBody>
          <a:bodyPr/>
          <a:lstStyle/>
          <a:p>
            <a:fld id="{5E2F0189-BC03-8F41-A9DE-81EDBAAEA822}" type="datetimeFigureOut">
              <a:rPr lang="fi-FI" smtClean="0"/>
              <a:t>28.11.2025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2843158-2AA5-1068-90B4-ED9CA4079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7060" y="6400318"/>
            <a:ext cx="1946852" cy="228600"/>
          </a:xfrm>
        </p:spPr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89B6C79-4301-7A73-105E-D5C479809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53876" y="6400318"/>
            <a:ext cx="429208" cy="228600"/>
          </a:xfrm>
        </p:spPr>
        <p:txBody>
          <a:bodyPr/>
          <a:lstStyle/>
          <a:p>
            <a:fld id="{89EE6DA8-EF82-644E-A6CA-EB81D3B3C07E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4275F8C8-9920-5C66-E3E8-CE503E1AB1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6161" y="6020520"/>
            <a:ext cx="1471961" cy="71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837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 + tekst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2FE71C9E-20FD-D2BD-4BB8-67FBA1E995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2081349"/>
            <a:ext cx="10543904" cy="3727268"/>
          </a:xfrm>
        </p:spPr>
        <p:txBody>
          <a:bodyPr/>
          <a:lstStyle/>
          <a:p>
            <a:pPr lvl="0"/>
            <a:r>
              <a:rPr lang="fi-FI"/>
              <a:t>Lisää tähän leipäteksti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75607AA-3336-AFA6-4B7E-181CDF367B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52215"/>
            <a:ext cx="10543904" cy="1325563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2"/>
                </a:solidFill>
              </a:defRPr>
            </a:lvl1pPr>
          </a:lstStyle>
          <a:p>
            <a:r>
              <a:rPr lang="fi-FI"/>
              <a:t>Lisää tähän otsikko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CA67A47-9313-4ED5-2E45-76FBBCE0D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37920" y="6400318"/>
            <a:ext cx="831980" cy="228600"/>
          </a:xfrm>
        </p:spPr>
        <p:txBody>
          <a:bodyPr/>
          <a:lstStyle/>
          <a:p>
            <a:fld id="{5E2F0189-BC03-8F41-A9DE-81EDBAAEA822}" type="datetimeFigureOut">
              <a:rPr lang="fi-FI" smtClean="0"/>
              <a:t>28.11.2025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2843158-2AA5-1068-90B4-ED9CA4079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7060" y="6400318"/>
            <a:ext cx="1946852" cy="228600"/>
          </a:xfrm>
        </p:spPr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89B6C79-4301-7A73-105E-D5C479809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53876" y="6400318"/>
            <a:ext cx="429208" cy="228600"/>
          </a:xfrm>
        </p:spPr>
        <p:txBody>
          <a:bodyPr/>
          <a:lstStyle/>
          <a:p>
            <a:fld id="{89EE6DA8-EF82-644E-A6CA-EB81D3B3C07E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4275F8C8-9920-5C66-E3E8-CE503E1AB1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6161" y="6020520"/>
            <a:ext cx="1471961" cy="71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78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322F6501-C7F3-245B-CF84-619CE85B9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22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noProof="0" dirty="0"/>
              <a:t>Lisää tähän otsikko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5702285-0B48-FB88-4735-06E45D8A2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63931"/>
            <a:ext cx="10515600" cy="38618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 dirty="0"/>
              <a:t>Lisää tähän leipäteksti</a:t>
            </a:r>
          </a:p>
          <a:p>
            <a:pPr lvl="1"/>
            <a:r>
              <a:rPr lang="fi-FI" noProof="0" dirty="0"/>
              <a:t>toinen taso</a:t>
            </a:r>
          </a:p>
          <a:p>
            <a:pPr lvl="2"/>
            <a:r>
              <a:rPr lang="fi-FI" noProof="0" dirty="0"/>
              <a:t>kolmas taso</a:t>
            </a:r>
          </a:p>
          <a:p>
            <a:pPr lvl="3"/>
            <a:r>
              <a:rPr lang="fi-FI" noProof="0" dirty="0"/>
              <a:t>neljäs taso</a:t>
            </a:r>
          </a:p>
          <a:p>
            <a:pPr lvl="4"/>
            <a:r>
              <a:rPr lang="fi-FI" noProof="0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A742480-DBD5-2E64-54CE-53ABDC6A70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37920" y="6478699"/>
            <a:ext cx="831980" cy="228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0" i="0">
                <a:solidFill>
                  <a:schemeClr val="tx1"/>
                </a:solidFill>
                <a:latin typeface="Archivo" pitchFamily="2" charset="77"/>
                <a:cs typeface="Archivo" pitchFamily="2" charset="77"/>
              </a:defRPr>
            </a:lvl1pPr>
          </a:lstStyle>
          <a:p>
            <a:fld id="{5E2F0189-BC03-8F41-A9DE-81EDBAAEA822}" type="datetimeFigureOut">
              <a:rPr lang="fi-FI" smtClean="0"/>
              <a:pPr/>
              <a:t>28.11.2025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A755550-3755-D253-3738-645D74762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67060" y="6478699"/>
            <a:ext cx="1946852" cy="228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0" i="0">
                <a:solidFill>
                  <a:schemeClr val="tx1"/>
                </a:solidFill>
                <a:latin typeface="Archivo" pitchFamily="2" charset="77"/>
                <a:cs typeface="Archivo" pitchFamily="2" charset="77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F1E63C8-5844-0553-6A53-17A4DC7941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53876" y="6478699"/>
            <a:ext cx="429208" cy="228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0" i="0">
                <a:solidFill>
                  <a:schemeClr val="tx1"/>
                </a:solidFill>
                <a:latin typeface="Archivo" pitchFamily="2" charset="77"/>
                <a:cs typeface="Archivo" pitchFamily="2" charset="77"/>
              </a:defRPr>
            </a:lvl1pPr>
          </a:lstStyle>
          <a:p>
            <a:fld id="{89EE6DA8-EF82-644E-A6CA-EB81D3B3C07E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6647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2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179388" algn="l" defTabSz="914400" rtl="0" eaLnBrk="1" latinLnBrk="0" hangingPunct="1">
        <a:lnSpc>
          <a:spcPct val="11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Archivo Light" pitchFamily="2" charset="77"/>
          <a:ea typeface="+mn-ea"/>
          <a:cs typeface="Archivo Light" pitchFamily="2" charset="77"/>
        </a:defRPr>
      </a:lvl1pPr>
      <a:lvl2pPr marL="627063" indent="-169863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Archivo Light" pitchFamily="2" charset="77"/>
          <a:ea typeface="+mn-ea"/>
          <a:cs typeface="Archivo Light" pitchFamily="2" charset="77"/>
        </a:defRPr>
      </a:lvl2pPr>
      <a:lvl3pPr marL="1071563" indent="-157163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tabLst/>
        <a:defRPr sz="1200" b="0" i="0" kern="1200">
          <a:solidFill>
            <a:schemeClr val="tx1"/>
          </a:solidFill>
          <a:latin typeface="Archivo Light" pitchFamily="2" charset="77"/>
          <a:ea typeface="+mn-ea"/>
          <a:cs typeface="Archivo Light" pitchFamily="2" charset="77"/>
        </a:defRPr>
      </a:lvl3pPr>
      <a:lvl4pPr marL="1516063" indent="-144463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tabLst/>
        <a:defRPr sz="1200" b="0" i="0" kern="1200">
          <a:solidFill>
            <a:schemeClr val="tx1"/>
          </a:solidFill>
          <a:latin typeface="Archivo Light" pitchFamily="2" charset="77"/>
          <a:ea typeface="+mn-ea"/>
          <a:cs typeface="Archivo Light" pitchFamily="2" charset="77"/>
        </a:defRPr>
      </a:lvl4pPr>
      <a:lvl5pPr marL="1960563" indent="-131763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tabLst/>
        <a:defRPr sz="1200" b="0" i="0" kern="1200">
          <a:solidFill>
            <a:schemeClr val="tx1"/>
          </a:solidFill>
          <a:latin typeface="Archivo Light" pitchFamily="2" charset="77"/>
          <a:ea typeface="+mn-ea"/>
          <a:cs typeface="Archivo Light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C8CE2-52D9-A799-F6CF-45C2C006D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477" y="635818"/>
            <a:ext cx="9908244" cy="724063"/>
          </a:xfrm>
        </p:spPr>
        <p:txBody>
          <a:bodyPr>
            <a:normAutofit fontScale="90000"/>
          </a:bodyPr>
          <a:lstStyle/>
          <a:p>
            <a:pPr algn="l"/>
            <a:r>
              <a:rPr lang="fi-FI" dirty="0"/>
              <a:t>Kouluttaminen tapahtuu yhteistyössä</a:t>
            </a:r>
            <a:br>
              <a:rPr lang="fi-FI" dirty="0"/>
            </a:br>
            <a:endParaRPr lang="fi-FI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1AD0DC-4714-2F29-5951-34B0CB5576E3}"/>
              </a:ext>
            </a:extLst>
          </p:cNvPr>
          <p:cNvSpPr/>
          <p:nvPr/>
        </p:nvSpPr>
        <p:spPr>
          <a:xfrm>
            <a:off x="690220" y="2157856"/>
            <a:ext cx="2630466" cy="10897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1C697D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64A751-FD00-2B25-84B1-7A609096F149}"/>
              </a:ext>
            </a:extLst>
          </p:cNvPr>
          <p:cNvSpPr/>
          <p:nvPr/>
        </p:nvSpPr>
        <p:spPr>
          <a:xfrm>
            <a:off x="3560535" y="2193342"/>
            <a:ext cx="2630466" cy="10897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0067081A-A27E-369C-98F3-35CA3BA115BA}"/>
              </a:ext>
            </a:extLst>
          </p:cNvPr>
          <p:cNvSpPr/>
          <p:nvPr/>
        </p:nvSpPr>
        <p:spPr>
          <a:xfrm>
            <a:off x="6318061" y="1653335"/>
            <a:ext cx="5092874" cy="2129425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7E2EAC86-46C8-785A-68B4-92A4DE2762BB}"/>
              </a:ext>
            </a:extLst>
          </p:cNvPr>
          <p:cNvSpPr/>
          <p:nvPr/>
        </p:nvSpPr>
        <p:spPr>
          <a:xfrm rot="5400000">
            <a:off x="1894176" y="664905"/>
            <a:ext cx="187892" cy="264821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0F834342-5464-2648-41A9-97DB8B3097B1}"/>
              </a:ext>
            </a:extLst>
          </p:cNvPr>
          <p:cNvSpPr/>
          <p:nvPr/>
        </p:nvSpPr>
        <p:spPr>
          <a:xfrm rot="5400000">
            <a:off x="4818481" y="674885"/>
            <a:ext cx="187891" cy="264821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D2EB3E86-0497-957E-6EDD-97CE09D27FEB}"/>
              </a:ext>
            </a:extLst>
          </p:cNvPr>
          <p:cNvSpPr/>
          <p:nvPr/>
        </p:nvSpPr>
        <p:spPr>
          <a:xfrm rot="5400000">
            <a:off x="8187897" y="60775"/>
            <a:ext cx="187895" cy="389896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F4C2C9-F148-77B7-3C1F-27B1BFA39496}"/>
              </a:ext>
            </a:extLst>
          </p:cNvPr>
          <p:cNvSpPr txBox="1"/>
          <p:nvPr/>
        </p:nvSpPr>
        <p:spPr>
          <a:xfrm>
            <a:off x="1290340" y="1473207"/>
            <a:ext cx="1460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chivo Light" charset="0"/>
                <a:ea typeface="+mn-ea"/>
                <a:cs typeface="Archivo Light" charset="0"/>
              </a:rPr>
              <a:t>Neuvotteluvaihe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chivo Light" charset="0"/>
                <a:ea typeface="+mn-ea"/>
                <a:cs typeface="Archivo Light" charset="0"/>
              </a:rPr>
              <a:t>2-4 vko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35F7AB-1EEA-9568-590A-2FC2B846B110}"/>
              </a:ext>
            </a:extLst>
          </p:cNvPr>
          <p:cNvSpPr txBox="1"/>
          <p:nvPr/>
        </p:nvSpPr>
        <p:spPr>
          <a:xfrm>
            <a:off x="4192620" y="1487490"/>
            <a:ext cx="1420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FI"/>
            </a:defPPr>
            <a:lvl1pPr algn="ctr">
              <a:defRPr sz="1400">
                <a:latin typeface="Archivo Light" charset="0"/>
                <a:cs typeface="Archivo Light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chivo Light" charset="0"/>
                <a:ea typeface="+mn-ea"/>
                <a:cs typeface="Archivo Light" charset="0"/>
              </a:rPr>
              <a:t>Valmisteluvaihe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chivo Light" charset="0"/>
                <a:ea typeface="+mn-ea"/>
                <a:cs typeface="Archivo Light" charset="0"/>
              </a:rPr>
              <a:t>2-4 vko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1541BF-B943-8DDD-25FD-C109628065AA}"/>
              </a:ext>
            </a:extLst>
          </p:cNvPr>
          <p:cNvSpPr txBox="1"/>
          <p:nvPr/>
        </p:nvSpPr>
        <p:spPr>
          <a:xfrm>
            <a:off x="7632467" y="1541295"/>
            <a:ext cx="1298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chivo Light" charset="0"/>
                <a:ea typeface="+mn-ea"/>
                <a:cs typeface="Archivo Light" charset="0"/>
              </a:rPr>
              <a:t>Toteutusvaihe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D84B295-BA8E-6A42-07A7-08DDE3CD5D65}"/>
              </a:ext>
            </a:extLst>
          </p:cNvPr>
          <p:cNvSpPr/>
          <p:nvPr/>
        </p:nvSpPr>
        <p:spPr>
          <a:xfrm>
            <a:off x="1281770" y="2602347"/>
            <a:ext cx="324707" cy="32470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21A9655-4A35-AC08-C71E-B7E0CC115C2B}"/>
              </a:ext>
            </a:extLst>
          </p:cNvPr>
          <p:cNvSpPr/>
          <p:nvPr/>
        </p:nvSpPr>
        <p:spPr>
          <a:xfrm>
            <a:off x="2190008" y="2617461"/>
            <a:ext cx="324707" cy="32470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3FC774B-8240-DA71-6E00-6E6E2EC536DB}"/>
              </a:ext>
            </a:extLst>
          </p:cNvPr>
          <p:cNvSpPr/>
          <p:nvPr/>
        </p:nvSpPr>
        <p:spPr>
          <a:xfrm>
            <a:off x="4024018" y="2602347"/>
            <a:ext cx="324707" cy="32470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5CAB1A2-D59E-8DF0-65DC-64BAFA0CE81E}"/>
              </a:ext>
            </a:extLst>
          </p:cNvPr>
          <p:cNvSpPr/>
          <p:nvPr/>
        </p:nvSpPr>
        <p:spPr>
          <a:xfrm>
            <a:off x="4713562" y="2612483"/>
            <a:ext cx="324707" cy="32470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4934B5C-41A4-B743-566A-73A820FAB78E}"/>
              </a:ext>
            </a:extLst>
          </p:cNvPr>
          <p:cNvSpPr/>
          <p:nvPr/>
        </p:nvSpPr>
        <p:spPr>
          <a:xfrm>
            <a:off x="5396570" y="2595938"/>
            <a:ext cx="324707" cy="32470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F269177-64FF-40D2-710F-C09712599A00}"/>
              </a:ext>
            </a:extLst>
          </p:cNvPr>
          <p:cNvCxnSpPr>
            <a:cxnSpLocks/>
          </p:cNvCxnSpPr>
          <p:nvPr/>
        </p:nvCxnSpPr>
        <p:spPr>
          <a:xfrm>
            <a:off x="1444123" y="3041363"/>
            <a:ext cx="0" cy="741397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E59830-7787-F2F8-15BD-122F674873C4}"/>
              </a:ext>
            </a:extLst>
          </p:cNvPr>
          <p:cNvCxnSpPr>
            <a:cxnSpLocks/>
          </p:cNvCxnSpPr>
          <p:nvPr/>
        </p:nvCxnSpPr>
        <p:spPr>
          <a:xfrm>
            <a:off x="2352361" y="3021495"/>
            <a:ext cx="0" cy="1584619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6FB553-3F44-1733-A831-FB77306A884B}"/>
              </a:ext>
            </a:extLst>
          </p:cNvPr>
          <p:cNvCxnSpPr>
            <a:cxnSpLocks/>
          </p:cNvCxnSpPr>
          <p:nvPr/>
        </p:nvCxnSpPr>
        <p:spPr>
          <a:xfrm>
            <a:off x="4184175" y="3041363"/>
            <a:ext cx="0" cy="688389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8A5EFB7-24A9-FF80-C9AC-8A7EBAD382B2}"/>
              </a:ext>
            </a:extLst>
          </p:cNvPr>
          <p:cNvCxnSpPr>
            <a:cxnSpLocks/>
          </p:cNvCxnSpPr>
          <p:nvPr/>
        </p:nvCxnSpPr>
        <p:spPr>
          <a:xfrm>
            <a:off x="5569841" y="3013627"/>
            <a:ext cx="13252" cy="126533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68FA05E-5D5C-8C6F-CE7D-4884519FD60C}"/>
              </a:ext>
            </a:extLst>
          </p:cNvPr>
          <p:cNvSpPr txBox="1"/>
          <p:nvPr/>
        </p:nvSpPr>
        <p:spPr>
          <a:xfrm>
            <a:off x="341553" y="3788325"/>
            <a:ext cx="1582727" cy="10926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chivo" pitchFamily="2" charset="77"/>
                <a:ea typeface="+mn-ea"/>
                <a:cs typeface="Archivo" pitchFamily="2" charset="77"/>
              </a:rPr>
              <a:t>Alkuesittely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kumimoji="0" lang="fi-FI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chivo"/>
                <a:cs typeface="Archivo" pitchFamily="2" charset="77"/>
              </a:rPr>
              <a:t>Yleisesittely </a:t>
            </a:r>
            <a:r>
              <a:rPr lang="fi-FI" sz="1300" dirty="0">
                <a:solidFill>
                  <a:srgbClr val="000000"/>
                </a:solidFill>
                <a:latin typeface="Archivo"/>
                <a:cs typeface="Archivo" pitchFamily="2" charset="77"/>
              </a:rPr>
              <a:t>koulutusmallista</a:t>
            </a:r>
            <a:endParaRPr lang="fi-FI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chivo" pitchFamily="2" charset="77"/>
                <a:ea typeface="+mn-ea"/>
                <a:cs typeface="Archivo" pitchFamily="2" charset="77"/>
              </a:rPr>
              <a:t>Tavoitteet ja keinot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2F3E41-194B-790B-438E-0552DCC4A036}"/>
              </a:ext>
            </a:extLst>
          </p:cNvPr>
          <p:cNvSpPr txBox="1"/>
          <p:nvPr/>
        </p:nvSpPr>
        <p:spPr>
          <a:xfrm>
            <a:off x="1190467" y="4735626"/>
            <a:ext cx="159530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chivo" pitchFamily="2" charset="77"/>
                <a:ea typeface="+mn-ea"/>
                <a:cs typeface="Archivo" pitchFamily="2" charset="77"/>
              </a:rPr>
              <a:t>Koulutusprosessi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chivo" pitchFamily="2" charset="77"/>
                <a:ea typeface="+mn-ea"/>
                <a:cs typeface="Archivo" pitchFamily="2" charset="77"/>
              </a:rPr>
              <a:t>Rakenne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chivo" pitchFamily="2" charset="77"/>
                <a:ea typeface="+mn-ea"/>
                <a:cs typeface="Archivo" pitchFamily="2" charset="77"/>
              </a:rPr>
              <a:t>Työnjako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chivo" pitchFamily="2" charset="77"/>
                <a:ea typeface="+mn-ea"/>
                <a:cs typeface="Archivo" pitchFamily="2" charset="77"/>
              </a:rPr>
              <a:t>Konkretia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FAAE07-6BA7-DB72-A642-E09F1BACC061}"/>
              </a:ext>
            </a:extLst>
          </p:cNvPr>
          <p:cNvSpPr txBox="1"/>
          <p:nvPr/>
        </p:nvSpPr>
        <p:spPr>
          <a:xfrm>
            <a:off x="2768656" y="3782760"/>
            <a:ext cx="2309618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chivo" pitchFamily="2" charset="77"/>
                <a:ea typeface="+mn-ea"/>
                <a:cs typeface="Archivo" pitchFamily="2" charset="77"/>
              </a:rPr>
              <a:t>Ennakkotyö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chivo" pitchFamily="2" charset="77"/>
                <a:ea typeface="+mn-ea"/>
                <a:cs typeface="Archivo" pitchFamily="2" charset="77"/>
              </a:rPr>
              <a:t>Koulutettavien valinta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chivo" pitchFamily="2" charset="77"/>
                <a:ea typeface="+mn-ea"/>
                <a:cs typeface="Archivo" pitchFamily="2" charset="77"/>
              </a:rPr>
              <a:t>Menetelmäohjaajien sitouttaminen ja perehdyttäminen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chivo" pitchFamily="2" charset="77"/>
                <a:ea typeface="+mn-ea"/>
                <a:cs typeface="Archivo" pitchFamily="2" charset="77"/>
              </a:rPr>
              <a:t>Menetelmäohjausryhmien aikatauluttaminen ja koulutettavien jako ryhmiin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chivo" pitchFamily="2" charset="77"/>
                <a:ea typeface="+mn-ea"/>
                <a:cs typeface="Archivo" pitchFamily="2" charset="77"/>
              </a:rPr>
              <a:t>Ammattilaisten ajanvarauskalenterin valmistelu koulutushoitoihin ja itseopiskeluun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A4FEAC6-0216-F908-D90C-E7EB6D334859}"/>
              </a:ext>
            </a:extLst>
          </p:cNvPr>
          <p:cNvSpPr txBox="1"/>
          <p:nvPr/>
        </p:nvSpPr>
        <p:spPr>
          <a:xfrm>
            <a:off x="4557517" y="5806012"/>
            <a:ext cx="177484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chivo" pitchFamily="2" charset="77"/>
                <a:ea typeface="+mn-ea"/>
                <a:cs typeface="Archivo" pitchFamily="2" charset="77"/>
              </a:rPr>
              <a:t>Ennakkomateriaalit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chivo" pitchFamily="2" charset="77"/>
                <a:ea typeface="+mn-ea"/>
                <a:cs typeface="Archivo" pitchFamily="2" charset="77"/>
              </a:rPr>
              <a:t>Ammattilaiset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chivo" pitchFamily="2" charset="77"/>
                <a:ea typeface="+mn-ea"/>
                <a:cs typeface="Archivo" pitchFamily="2" charset="77"/>
              </a:rPr>
              <a:t>Menetelmäohjaajat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chivo" pitchFamily="2" charset="77"/>
                <a:ea typeface="+mn-ea"/>
                <a:cs typeface="Archivo" pitchFamily="2" charset="77"/>
              </a:rPr>
              <a:t>Esihenkilöt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CBAE44A-AD99-A7BC-F97C-1A3A84F95663}"/>
              </a:ext>
            </a:extLst>
          </p:cNvPr>
          <p:cNvCxnSpPr>
            <a:cxnSpLocks/>
          </p:cNvCxnSpPr>
          <p:nvPr/>
        </p:nvCxnSpPr>
        <p:spPr>
          <a:xfrm>
            <a:off x="4875768" y="3041363"/>
            <a:ext cx="21078" cy="2720638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8D3492D-0584-9A61-C444-D4F545E53C39}"/>
              </a:ext>
            </a:extLst>
          </p:cNvPr>
          <p:cNvSpPr txBox="1"/>
          <p:nvPr/>
        </p:nvSpPr>
        <p:spPr>
          <a:xfrm>
            <a:off x="5093894" y="4265454"/>
            <a:ext cx="1412566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300" b="1" dirty="0" err="1">
                <a:solidFill>
                  <a:srgbClr val="000000"/>
                </a:solidFill>
                <a:latin typeface="Archivo" pitchFamily="2" charset="77"/>
                <a:cs typeface="Archivo" pitchFamily="2" charset="77"/>
              </a:rPr>
              <a:t>Koulutusstartti</a:t>
            </a:r>
            <a:endParaRPr kumimoji="0" lang="en-AU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chivo" pitchFamily="2" charset="77"/>
              <a:ea typeface="+mn-ea"/>
              <a:cs typeface="Archivo" pitchFamily="2" charset="77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chivo" pitchFamily="2" charset="77"/>
                <a:ea typeface="+mn-ea"/>
                <a:cs typeface="Archivo" pitchFamily="2" charset="77"/>
              </a:rPr>
              <a:t>Tietoa</a:t>
            </a:r>
            <a:r>
              <a:rPr kumimoji="0" lang="fi-FI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Archivo" pitchFamily="2" charset="77"/>
              </a:rPr>
              <a:t>     </a:t>
            </a:r>
            <a:r>
              <a:rPr kumimoji="0" lang="fi-FI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chivo" pitchFamily="2" charset="77"/>
                <a:ea typeface="+mn-ea"/>
                <a:cs typeface="Archivo" pitchFamily="2" charset="77"/>
              </a:rPr>
              <a:t>koulutettaville</a:t>
            </a:r>
            <a:endParaRPr kumimoji="0" lang="fi-FI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77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DDDB7D-719A-113A-BA62-BFB1207AA8DD}"/>
              </a:ext>
            </a:extLst>
          </p:cNvPr>
          <p:cNvSpPr txBox="1"/>
          <p:nvPr/>
        </p:nvSpPr>
        <p:spPr>
          <a:xfrm>
            <a:off x="7432657" y="3457150"/>
            <a:ext cx="207583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chivo" pitchFamily="2" charset="77"/>
                <a:ea typeface="+mn-ea"/>
                <a:cs typeface="Archivo" pitchFamily="2" charset="77"/>
              </a:rPr>
              <a:t>Kouluttautuminen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chivo" pitchFamily="2" charset="77"/>
                <a:ea typeface="+mn-ea"/>
                <a:cs typeface="Archivo" pitchFamily="2" charset="77"/>
              </a:rPr>
              <a:t>Menetelmäohjaukset; tyypillisesti neljän hengen ryhmissä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chivo" pitchFamily="2" charset="77"/>
                <a:ea typeface="+mn-ea"/>
                <a:cs typeface="Archivo" pitchFamily="2" charset="77"/>
              </a:rPr>
              <a:t>Koulutushoitojen toteuttaminen ja niiden vaikuttavuuden seuranta.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chivo" pitchFamily="2" charset="77"/>
                <a:ea typeface="+mn-ea"/>
                <a:cs typeface="Archivo" pitchFamily="2" charset="77"/>
              </a:rPr>
              <a:t>Eteneminen digitaalisessa koulutusalustassa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chivo" pitchFamily="2" charset="77"/>
                <a:ea typeface="+mn-ea"/>
                <a:cs typeface="Archivo" pitchFamily="2" charset="77"/>
              </a:rPr>
              <a:t>Muut koulutusrakenteet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F26E4F7-B5D0-68E3-330A-EA9032E4345C}"/>
              </a:ext>
            </a:extLst>
          </p:cNvPr>
          <p:cNvCxnSpPr>
            <a:cxnSpLocks/>
          </p:cNvCxnSpPr>
          <p:nvPr/>
        </p:nvCxnSpPr>
        <p:spPr>
          <a:xfrm>
            <a:off x="10779000" y="3715467"/>
            <a:ext cx="0" cy="890647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E0D3163-1180-6982-EABE-6A4DA5ED6E3C}"/>
              </a:ext>
            </a:extLst>
          </p:cNvPr>
          <p:cNvSpPr txBox="1"/>
          <p:nvPr/>
        </p:nvSpPr>
        <p:spPr>
          <a:xfrm>
            <a:off x="10044826" y="4703645"/>
            <a:ext cx="207583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chivo" pitchFamily="2" charset="77"/>
                <a:ea typeface="+mn-ea"/>
                <a:cs typeface="Archivo" pitchFamily="2" charset="77"/>
              </a:rPr>
              <a:t>Valmistuminen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chivo" pitchFamily="2" charset="77"/>
                <a:ea typeface="+mn-ea"/>
                <a:cs typeface="Archivo" pitchFamily="2" charset="77"/>
              </a:rPr>
              <a:t>Tulokset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chivo" pitchFamily="2" charset="77"/>
                <a:ea typeface="+mn-ea"/>
                <a:cs typeface="Archivo" pitchFamily="2" charset="77"/>
              </a:rPr>
              <a:t>Osaamisen ylläpidosta sopiminen</a:t>
            </a:r>
          </a:p>
        </p:txBody>
      </p:sp>
      <p:pic>
        <p:nvPicPr>
          <p:cNvPr id="34" name="Graphic 33" descr="Star with solid fill">
            <a:extLst>
              <a:ext uri="{FF2B5EF4-FFF2-40B4-BE49-F238E27FC236}">
                <a16:creationId xmlns:a16="http://schemas.microsoft.com/office/drawing/2014/main" id="{9FC9A0CE-8196-E5A5-8A57-5A62B2559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6012" y="3065487"/>
            <a:ext cx="605975" cy="605975"/>
          </a:xfrm>
          <a:prstGeom prst="rect">
            <a:avLst/>
          </a:prstGeom>
        </p:spPr>
      </p:pic>
      <p:cxnSp>
        <p:nvCxnSpPr>
          <p:cNvPr id="4" name="Straight Connector 26">
            <a:extLst>
              <a:ext uri="{FF2B5EF4-FFF2-40B4-BE49-F238E27FC236}">
                <a16:creationId xmlns:a16="http://schemas.microsoft.com/office/drawing/2014/main" id="{868BE855-7F74-CCA7-22A2-1661CDE4D0D5}"/>
              </a:ext>
            </a:extLst>
          </p:cNvPr>
          <p:cNvCxnSpPr>
            <a:cxnSpLocks/>
          </p:cNvCxnSpPr>
          <p:nvPr/>
        </p:nvCxnSpPr>
        <p:spPr>
          <a:xfrm flipH="1">
            <a:off x="7148336" y="3668710"/>
            <a:ext cx="395" cy="2201897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26">
            <a:extLst>
              <a:ext uri="{FF2B5EF4-FFF2-40B4-BE49-F238E27FC236}">
                <a16:creationId xmlns:a16="http://schemas.microsoft.com/office/drawing/2014/main" id="{3ABE7CCF-0232-0546-FDB8-45A3F70C5CDB}"/>
              </a:ext>
            </a:extLst>
          </p:cNvPr>
          <p:cNvCxnSpPr>
            <a:cxnSpLocks/>
          </p:cNvCxnSpPr>
          <p:nvPr/>
        </p:nvCxnSpPr>
        <p:spPr>
          <a:xfrm flipH="1">
            <a:off x="9817305" y="3617576"/>
            <a:ext cx="395" cy="2201897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26">
            <a:extLst>
              <a:ext uri="{FF2B5EF4-FFF2-40B4-BE49-F238E27FC236}">
                <a16:creationId xmlns:a16="http://schemas.microsoft.com/office/drawing/2014/main" id="{744E0145-50CC-D574-5D59-CEB823D71CDE}"/>
              </a:ext>
            </a:extLst>
          </p:cNvPr>
          <p:cNvCxnSpPr>
            <a:cxnSpLocks/>
          </p:cNvCxnSpPr>
          <p:nvPr/>
        </p:nvCxnSpPr>
        <p:spPr>
          <a:xfrm>
            <a:off x="11246263" y="2961168"/>
            <a:ext cx="13061" cy="2800833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17">
            <a:extLst>
              <a:ext uri="{FF2B5EF4-FFF2-40B4-BE49-F238E27FC236}">
                <a16:creationId xmlns:a16="http://schemas.microsoft.com/office/drawing/2014/main" id="{576A6065-56D2-F8C3-47A4-423A70BD9F21}"/>
              </a:ext>
            </a:extLst>
          </p:cNvPr>
          <p:cNvSpPr/>
          <p:nvPr/>
        </p:nvSpPr>
        <p:spPr>
          <a:xfrm>
            <a:off x="6929778" y="2592453"/>
            <a:ext cx="324707" cy="32470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42" name="Oval 17">
            <a:extLst>
              <a:ext uri="{FF2B5EF4-FFF2-40B4-BE49-F238E27FC236}">
                <a16:creationId xmlns:a16="http://schemas.microsoft.com/office/drawing/2014/main" id="{3DA874F1-7352-7D5D-122D-BB7402C69956}"/>
              </a:ext>
            </a:extLst>
          </p:cNvPr>
          <p:cNvSpPr/>
          <p:nvPr/>
        </p:nvSpPr>
        <p:spPr>
          <a:xfrm>
            <a:off x="9654951" y="2620664"/>
            <a:ext cx="324707" cy="32470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30" name="Tekstiruutu 29">
            <a:extLst>
              <a:ext uri="{FF2B5EF4-FFF2-40B4-BE49-F238E27FC236}">
                <a16:creationId xmlns:a16="http://schemas.microsoft.com/office/drawing/2014/main" id="{83D5D42F-363B-45DA-607F-CEF756F656D1}"/>
              </a:ext>
            </a:extLst>
          </p:cNvPr>
          <p:cNvSpPr txBox="1"/>
          <p:nvPr/>
        </p:nvSpPr>
        <p:spPr>
          <a:xfrm>
            <a:off x="402566" y="994127"/>
            <a:ext cx="3574883" cy="49244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fi-FI" sz="1300" dirty="0">
                <a:latin typeface="Archivo" pitchFamily="2" charset="77"/>
                <a:cs typeface="Archivo" pitchFamily="2" charset="77"/>
              </a:rPr>
              <a:t>Koulutuksen eteneminen edellyttää, että koulutus sisältyy organisaation koulutussuunnitelmaan.</a:t>
            </a:r>
          </a:p>
        </p:txBody>
      </p:sp>
    </p:spTree>
    <p:extLst>
      <p:ext uri="{BB962C8B-B14F-4D97-AF65-F5344CB8AC3E}">
        <p14:creationId xmlns:p14="http://schemas.microsoft.com/office/powerpoint/2010/main" val="1227273758"/>
      </p:ext>
    </p:extLst>
  </p:cSld>
  <p:clrMapOvr>
    <a:masterClrMapping/>
  </p:clrMapOvr>
</p:sld>
</file>

<file path=ppt/theme/theme1.xml><?xml version="1.0" encoding="utf-8"?>
<a:theme xmlns:a="http://schemas.openxmlformats.org/drawingml/2006/main" name="Aloitus, lopetus ja otsikkodiat">
  <a:themeElements>
    <a:clrScheme name="Terapiat etulinjaan">
      <a:dk1>
        <a:srgbClr val="000000"/>
      </a:dk1>
      <a:lt1>
        <a:srgbClr val="FFFFFF"/>
      </a:lt1>
      <a:dk2>
        <a:srgbClr val="1C697D"/>
      </a:dk2>
      <a:lt2>
        <a:srgbClr val="EDEDE8"/>
      </a:lt2>
      <a:accent1>
        <a:srgbClr val="1C697D"/>
      </a:accent1>
      <a:accent2>
        <a:srgbClr val="FAB03B"/>
      </a:accent2>
      <a:accent3>
        <a:srgbClr val="342046"/>
      </a:accent3>
      <a:accent4>
        <a:srgbClr val="D77360"/>
      </a:accent4>
      <a:accent5>
        <a:srgbClr val="D3EFBD"/>
      </a:accent5>
      <a:accent6>
        <a:srgbClr val="A9C2CB"/>
      </a:accent6>
      <a:hlink>
        <a:srgbClr val="1C697D"/>
      </a:hlink>
      <a:folHlink>
        <a:srgbClr val="000000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600" dirty="0" err="1" smtClean="0">
            <a:solidFill>
              <a:schemeClr val="bg1"/>
            </a:solidFill>
            <a:latin typeface="Archivo" pitchFamily="2" charset="77"/>
            <a:cs typeface="Archivo" pitchFamily="2" charset="7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/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dirty="0" err="1" smtClean="0">
            <a:latin typeface="Archivo" pitchFamily="2" charset="77"/>
            <a:cs typeface="Archivo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rapiat etulinjaan esityspohja  -  Vain luku" id="{20889B91-9664-44D6-9553-B02DFD32BF24}" vid="{7603B37D-45CB-48F2-9D53-B529E5EC4B9D}"/>
    </a:ext>
  </a:extLst>
</a:theme>
</file>

<file path=docMetadata/LabelInfo.xml><?xml version="1.0" encoding="utf-8"?>
<clbl:labelList xmlns:clbl="http://schemas.microsoft.com/office/2020/mipLabelMetadata">
  <clbl:label id="{9837ed87-b378-4f49-a0d1-fb48e67da013}" enabled="0" method="" siteId="{9837ed87-b378-4f49-a0d1-fb48e67da013}" removed="1"/>
  <clbl:label id="{e7f2b28d-54cf-44b6-aad9-6a2b7fb652a6}" enabled="1" method="Standard" siteId="{5cc89a67-fa29-4356-af5d-f436abc7c21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82</Words>
  <Application>Microsoft Office PowerPoint</Application>
  <PresentationFormat>Laajakuva</PresentationFormat>
  <Paragraphs>34</Paragraphs>
  <Slides>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</vt:i4>
      </vt:variant>
    </vt:vector>
  </HeadingPairs>
  <TitlesOfParts>
    <vt:vector size="7" baseType="lpstr">
      <vt:lpstr>Archivo</vt:lpstr>
      <vt:lpstr>Archivo Light</vt:lpstr>
      <vt:lpstr>Arial</vt:lpstr>
      <vt:lpstr>Avenir Next LT Pro</vt:lpstr>
      <vt:lpstr>Georgia</vt:lpstr>
      <vt:lpstr>Aloitus, lopetus ja otsikkodiat</vt:lpstr>
      <vt:lpstr>Kouluttaminen tapahtuu yhteistyössä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Mikkilä Teija</dc:creator>
  <cp:lastModifiedBy>Mikkilä Teija</cp:lastModifiedBy>
  <cp:revision>2</cp:revision>
  <dcterms:created xsi:type="dcterms:W3CDTF">2024-12-04T08:43:20Z</dcterms:created>
  <dcterms:modified xsi:type="dcterms:W3CDTF">2025-11-28T05:32:59Z</dcterms:modified>
</cp:coreProperties>
</file>