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14684817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CEC"/>
    <a:srgbClr val="FBD872"/>
    <a:srgbClr val="D5BED7"/>
    <a:srgbClr val="D0D1AB"/>
    <a:srgbClr val="FBF8F4"/>
    <a:srgbClr val="FF6913"/>
    <a:srgbClr val="9A2323"/>
    <a:srgbClr val="0C2340"/>
    <a:srgbClr val="ECB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6" autoAdjust="0"/>
  </p:normalViewPr>
  <p:slideViewPr>
    <p:cSldViewPr snapToGrid="0">
      <p:cViewPr varScale="1">
        <p:scale>
          <a:sx n="78" d="100"/>
          <a:sy n="78" d="100"/>
        </p:scale>
        <p:origin x="154" y="67"/>
      </p:cViewPr>
      <p:guideLst/>
    </p:cSldViewPr>
  </p:slideViewPr>
  <p:outlineViewPr>
    <p:cViewPr>
      <p:scale>
        <a:sx n="33" d="100"/>
        <a:sy n="33" d="100"/>
      </p:scale>
      <p:origin x="0" y="-262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421332963883265E-2"/>
          <c:y val="6.3127949581047787E-3"/>
          <c:w val="0.97576120351898077"/>
          <c:h val="0.92962615553233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rgbClr val="B8DCEC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BD9C488-3366-4A73-B614-A8E34F3C09CD}" type="VALUE">
                      <a:rPr lang="en-US">
                        <a:solidFill>
                          <a:schemeClr val="tx1"/>
                        </a:solidFill>
                      </a:rPr>
                      <a:pPr/>
                      <a:t>[ARVO]</a:t>
                    </a:fld>
                    <a:endParaRPr lang="fi-FI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5F3-4C9D-B197-B492C5168D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huhtikuu-kesäkuu -24</c:v>
                </c:pt>
                <c:pt idx="1">
                  <c:v>heinäkuu-syyskuu</c:v>
                </c:pt>
                <c:pt idx="2">
                  <c:v>lokakuu-joulukuu</c:v>
                </c:pt>
                <c:pt idx="3">
                  <c:v>tammikuu-maaliskuu -25</c:v>
                </c:pt>
                <c:pt idx="4">
                  <c:v>huhtikuu-kesäkuu</c:v>
                </c:pt>
                <c:pt idx="5">
                  <c:v>heinäkuu-syyskuu</c:v>
                </c:pt>
                <c:pt idx="6">
                  <c:v>lokakuu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37</c:v>
                </c:pt>
                <c:pt idx="1">
                  <c:v>106</c:v>
                </c:pt>
                <c:pt idx="2">
                  <c:v>103</c:v>
                </c:pt>
                <c:pt idx="3">
                  <c:v>80</c:v>
                </c:pt>
                <c:pt idx="4">
                  <c:v>127</c:v>
                </c:pt>
                <c:pt idx="5">
                  <c:v>145</c:v>
                </c:pt>
                <c:pt idx="6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B3-47E0-8B76-C18BDEDE922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Sarja 2</c:v>
                </c:pt>
              </c:strCache>
            </c:strRef>
          </c:tx>
          <c:spPr>
            <a:solidFill>
              <a:srgbClr val="D5BED7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huhtikuu-kesäkuu -24</c:v>
                </c:pt>
                <c:pt idx="1">
                  <c:v>heinäkuu-syyskuu</c:v>
                </c:pt>
                <c:pt idx="2">
                  <c:v>lokakuu-joulukuu</c:v>
                </c:pt>
                <c:pt idx="3">
                  <c:v>tammikuu-maaliskuu -25</c:v>
                </c:pt>
                <c:pt idx="4">
                  <c:v>huhtikuu-kesäkuu</c:v>
                </c:pt>
                <c:pt idx="5">
                  <c:v>heinäkuu-syyskuu</c:v>
                </c:pt>
                <c:pt idx="6">
                  <c:v>lokakuu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63</c:v>
                </c:pt>
                <c:pt idx="1">
                  <c:v>60</c:v>
                </c:pt>
                <c:pt idx="2">
                  <c:v>84</c:v>
                </c:pt>
                <c:pt idx="3">
                  <c:v>111</c:v>
                </c:pt>
                <c:pt idx="4">
                  <c:v>107</c:v>
                </c:pt>
                <c:pt idx="5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B3-47E0-8B76-C18BDEDE9226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Sarja 3</c:v>
                </c:pt>
              </c:strCache>
            </c:strRef>
          </c:tx>
          <c:spPr>
            <a:solidFill>
              <a:srgbClr val="FBD872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huhtikuu-kesäkuu -24</c:v>
                </c:pt>
                <c:pt idx="1">
                  <c:v>heinäkuu-syyskuu</c:v>
                </c:pt>
                <c:pt idx="2">
                  <c:v>lokakuu-joulukuu</c:v>
                </c:pt>
                <c:pt idx="3">
                  <c:v>tammikuu-maaliskuu -25</c:v>
                </c:pt>
                <c:pt idx="4">
                  <c:v>huhtikuu-kesäkuu</c:v>
                </c:pt>
                <c:pt idx="5">
                  <c:v>heinäkuu-syyskuu</c:v>
                </c:pt>
                <c:pt idx="6">
                  <c:v>lokakuu</c:v>
                </c:pt>
              </c:strCache>
            </c:strRef>
          </c:cat>
          <c:val>
            <c:numRef>
              <c:f>Taul1!$D$2:$D$8</c:f>
              <c:numCache>
                <c:formatCode>General</c:formatCode>
                <c:ptCount val="7"/>
                <c:pt idx="0">
                  <c:v>67</c:v>
                </c:pt>
                <c:pt idx="1">
                  <c:v>86</c:v>
                </c:pt>
                <c:pt idx="2">
                  <c:v>81</c:v>
                </c:pt>
                <c:pt idx="3">
                  <c:v>127</c:v>
                </c:pt>
                <c:pt idx="4">
                  <c:v>118</c:v>
                </c:pt>
                <c:pt idx="5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B3-47E0-8B76-C18BDEDE922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36256720"/>
        <c:axId val="1036257200"/>
      </c:barChart>
      <c:catAx>
        <c:axId val="103625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36257200"/>
        <c:crosses val="autoZero"/>
        <c:auto val="1"/>
        <c:lblAlgn val="ctr"/>
        <c:lblOffset val="100"/>
        <c:noMultiLvlLbl val="0"/>
      </c:catAx>
      <c:valAx>
        <c:axId val="10362572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3625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0.07796</cdr:x>
      <cdr:y>0.8623</cdr:y>
    </cdr:from>
    <cdr:to>
      <cdr:x>0.11168</cdr:x>
      <cdr:y>0.92301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D65D9431-0070-8AD4-5ABF-8A8D9BA341DE}"/>
            </a:ext>
          </a:extLst>
        </cdr:cNvPr>
        <cdr:cNvSpPr txBox="1"/>
      </cdr:nvSpPr>
      <cdr:spPr>
        <a:xfrm xmlns:a="http://schemas.openxmlformats.org/drawingml/2006/main">
          <a:off x="898683" y="3689091"/>
          <a:ext cx="388690" cy="259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200" kern="1200" dirty="0"/>
        </a:p>
      </cdr:txBody>
    </cdr:sp>
  </cdr:relSizeAnchor>
  <cdr:relSizeAnchor xmlns:cdr="http://schemas.openxmlformats.org/drawingml/2006/chartDrawing">
    <cdr:from>
      <cdr:x>0.12209</cdr:x>
      <cdr:y>0.86274</cdr:y>
    </cdr:from>
    <cdr:to>
      <cdr:x>0.15697</cdr:x>
      <cdr:y>0.94376</cdr:y>
    </cdr:to>
    <cdr:sp macro="" textlink="">
      <cdr:nvSpPr>
        <cdr:cNvPr id="3" name="Tekstiruutu 2">
          <a:extLst xmlns:a="http://schemas.openxmlformats.org/drawingml/2006/main">
            <a:ext uri="{FF2B5EF4-FFF2-40B4-BE49-F238E27FC236}">
              <a16:creationId xmlns:a16="http://schemas.microsoft.com/office/drawing/2014/main" id="{BC1B138F-2AE5-0AED-1377-9CFEAE3940DE}"/>
            </a:ext>
          </a:extLst>
        </cdr:cNvPr>
        <cdr:cNvSpPr txBox="1"/>
      </cdr:nvSpPr>
      <cdr:spPr>
        <a:xfrm xmlns:a="http://schemas.openxmlformats.org/drawingml/2006/main">
          <a:off x="1407311" y="3690979"/>
          <a:ext cx="402061" cy="346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200" kern="1200" dirty="0"/>
        </a:p>
      </cdr:txBody>
    </cdr:sp>
  </cdr:relSizeAnchor>
  <cdr:relSizeAnchor xmlns:cdr="http://schemas.openxmlformats.org/drawingml/2006/chartDrawing">
    <cdr:from>
      <cdr:x>0.28409</cdr:x>
      <cdr:y>0.85826</cdr:y>
    </cdr:from>
    <cdr:to>
      <cdr:x>0.31976</cdr:x>
      <cdr:y>0.93355</cdr:y>
    </cdr:to>
    <cdr:sp macro="" textlink="">
      <cdr:nvSpPr>
        <cdr:cNvPr id="5" name="Tekstiruutu 4">
          <a:extLst xmlns:a="http://schemas.openxmlformats.org/drawingml/2006/main">
            <a:ext uri="{FF2B5EF4-FFF2-40B4-BE49-F238E27FC236}">
              <a16:creationId xmlns:a16="http://schemas.microsoft.com/office/drawing/2014/main" id="{E5FB112B-4687-C981-A84C-9A807588D2D1}"/>
            </a:ext>
          </a:extLst>
        </cdr:cNvPr>
        <cdr:cNvSpPr txBox="1"/>
      </cdr:nvSpPr>
      <cdr:spPr>
        <a:xfrm xmlns:a="http://schemas.openxmlformats.org/drawingml/2006/main">
          <a:off x="3274684" y="3671823"/>
          <a:ext cx="411168" cy="322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200" kern="1200" dirty="0"/>
        </a:p>
      </cdr:txBody>
    </cdr:sp>
  </cdr:relSizeAnchor>
  <cdr:relSizeAnchor xmlns:cdr="http://schemas.openxmlformats.org/drawingml/2006/chartDrawing">
    <cdr:from>
      <cdr:x>0.89413</cdr:x>
      <cdr:y>0.85769</cdr:y>
    </cdr:from>
    <cdr:to>
      <cdr:x>0.93155</cdr:x>
      <cdr:y>0.94098</cdr:y>
    </cdr:to>
    <cdr:sp macro="" textlink="">
      <cdr:nvSpPr>
        <cdr:cNvPr id="6" name="Tekstiruutu 5">
          <a:extLst xmlns:a="http://schemas.openxmlformats.org/drawingml/2006/main">
            <a:ext uri="{FF2B5EF4-FFF2-40B4-BE49-F238E27FC236}">
              <a16:creationId xmlns:a16="http://schemas.microsoft.com/office/drawing/2014/main" id="{701C3560-D817-1326-67EE-194B4F49A604}"/>
            </a:ext>
          </a:extLst>
        </cdr:cNvPr>
        <cdr:cNvSpPr txBox="1"/>
      </cdr:nvSpPr>
      <cdr:spPr>
        <a:xfrm xmlns:a="http://schemas.openxmlformats.org/drawingml/2006/main">
          <a:off x="10306604" y="3669373"/>
          <a:ext cx="431339" cy="356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200" kern="12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oite.fi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33EE029-B7C8-46DD-8043-016E371D7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63B0573-9B22-3C74-2682-3A44543EA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77FD224-3645-45EC-9441-EBADC0C576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A063EE9C-3988-43C0-963F-13E637381A43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7A127D6-A9A6-67AB-B115-BA817EEE2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1523FAD-268C-ACFC-E228-45C1FF2538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18A3604-E879-4A83-B871-10AB95D258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9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CC53FCF-39D1-913B-9944-68B9FE305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43FE46-C2D0-C0C7-42D6-3CDEA58827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5A50ED1-6CAF-44B0-9B2A-B373F1EAE9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9141885-9E51-49E0-91BB-E1041B460C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5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42D977A-9094-2C87-37B8-3BF0C734C06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6470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C6CA6CB-1431-56A8-05B8-0425CC1B3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3175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44BA202-8B0E-4635-A40D-7E74CCCCE2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1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2921C1BA-17EF-9B31-8203-4D44D27B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97152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60942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2D0B2EF-D8EA-4FD7-A43B-09E72A146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0" y="13652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B8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29FC9EA-550B-4671-A896-AE073ACAD6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70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5B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63CA030-6B8F-4760-AA3D-B385F90596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0D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DAE9BF5-EFED-467E-A81D-276F381F0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817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0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EC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DBDF5EA-9074-4B75-A72A-5807275576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BD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7453AC8-89B4-4821-9224-326B4FC53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DBA87D9-BD91-667D-482C-36400D1C2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8D2C87E-5C12-5C9A-38B3-39463EDA65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90E4B0A-303F-417A-9D25-FBA5B8425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B956A9A6-6DFA-47F1-9E02-E0968D03E22D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5257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F6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3EEAFF9-F581-453D-9718-1D0FD41B0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43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9A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24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ksikielinen logo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945776"/>
            <a:ext cx="5160942" cy="384760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6BD440B-E25E-C3A5-BEFB-A0D52F249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" y="4588702"/>
            <a:ext cx="3219642" cy="20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0935CFB-111F-9E2A-6162-D75129A3A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555">
            <a:off x="-4043107" y="1135634"/>
            <a:ext cx="19657565" cy="4952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BD5A703-F894-FACC-D09D-FF6F7A5C0B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56DFD6B-4097-4659-A20B-321C135FF0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0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82C7AD2-72BF-0FB1-1D2B-5F2B42DA1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084" y="1336812"/>
            <a:ext cx="19064491" cy="4550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4691E04-39C3-2C73-3519-F2FD9E6524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E78F69D-972C-49E4-978F-5624BF1C43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19CF927-74BF-5E91-F72D-DFBD11B23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023" y="1419726"/>
            <a:ext cx="18361846" cy="4018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C8A8008-9E7B-8ABC-C578-4AE186EF6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97B40FE-B931-486A-84F6-27E30977F1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6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5C2B088-F113-EEF0-4E6B-DA8516934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61">
            <a:off x="-4195972" y="1322620"/>
            <a:ext cx="20318819" cy="421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F97B865-71EE-527B-9DF6-0A29877488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D5FA3C0-0F27-4F92-B7C7-23E9C70E3D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4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45DB201-192A-C664-893E-4D7484990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102" y="1386037"/>
            <a:ext cx="20039798" cy="4215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F647CC8-FC41-B2D6-2D51-6540C0B9C8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6C95079-9F6F-42BD-90DE-3A26292DAA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21" y="471993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9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96118"/>
            <a:ext cx="9144000" cy="147021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70AF33A8-BC3B-685C-C8ED-BBB3C61F6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92375" y="196850"/>
            <a:ext cx="7404100" cy="451802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E938650-DC1A-BF2B-B13C-8834289C1E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9F8AFF3-0063-4A85-BCF7-9D940A542E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17" y="135465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3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A58BF8F-7BFD-A519-1DA3-CC4F45528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CE2B29F-7477-D0EA-AAA8-02FB402B5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99CA66F-33DF-4DF4-AE73-A7C8E82588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F6B73302-C337-45F9-BFF9-9B16E25EE462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80644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0403F21-BACE-0C9C-2D8D-39DB9E52B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4DA7459-BAAF-4C60-B489-A518DD2C4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39" y="35487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470" y="1017138"/>
            <a:ext cx="5030580" cy="2286656"/>
          </a:xfrm>
        </p:spPr>
        <p:txBody>
          <a:bodyPr/>
          <a:lstStyle>
            <a:lvl1pPr>
              <a:defRPr sz="86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6AF4FBC8-EDB7-5B56-89A3-5696712DD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3" y="3438254"/>
            <a:ext cx="5030787" cy="89288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AB0165E2-6A9B-36F7-5C66-EFC06B2B4B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4642588"/>
            <a:ext cx="5030787" cy="344237"/>
          </a:xfrm>
        </p:spPr>
        <p:txBody>
          <a:bodyPr/>
          <a:lstStyle>
            <a:lvl1pPr marL="0" indent="0">
              <a:buNone/>
              <a:defRPr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1">
            <a:extLst>
              <a:ext uri="{FF2B5EF4-FFF2-40B4-BE49-F238E27FC236}">
                <a16:creationId xmlns:a16="http://schemas.microsoft.com/office/drawing/2014/main" id="{FC0179F5-A0F8-E876-9E13-85F135EE8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5067113"/>
            <a:ext cx="5030787" cy="954545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ruutu 14">
            <a:hlinkClick r:id="rId2"/>
            <a:extLst>
              <a:ext uri="{FF2B5EF4-FFF2-40B4-BE49-F238E27FC236}">
                <a16:creationId xmlns:a16="http://schemas.microsoft.com/office/drawing/2014/main" id="{3D74180C-FB9A-C943-F1E4-29F101D9678C}"/>
              </a:ext>
            </a:extLst>
          </p:cNvPr>
          <p:cNvSpPr txBox="1"/>
          <p:nvPr userDrawn="1"/>
        </p:nvSpPr>
        <p:spPr>
          <a:xfrm>
            <a:off x="7292896" y="5508704"/>
            <a:ext cx="31268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800" dirty="0">
                <a:solidFill>
                  <a:schemeClr val="tx2"/>
                </a:solidFill>
              </a:rPr>
              <a:t>www.soite.fi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D69C3A70-B921-4633-CCAC-7EDA1A3932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382233"/>
            <a:ext cx="5430734" cy="4126471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0D397F7E-FD83-C270-4060-EC1DFA4C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746" y="6404761"/>
            <a:ext cx="3893820" cy="284816"/>
          </a:xfrm>
        </p:spPr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C87E7B9-C9BC-06C8-80E4-8793435272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56" y="85061"/>
            <a:ext cx="2339162" cy="1501253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5B8EB8C-6835-4846-9832-3596328988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30" y="438194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4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78DFCBC-0F30-759D-D07A-349F0D158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86BC98A-6334-533B-F170-97ADE3B9F2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D2F0010-D32D-480D-BD5C-BB215D12B3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07820F2E-3F50-460B-AFDF-D8D5237EEEF9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7358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5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17D03E3-1450-FE13-FC86-C0BF9ABEC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988C7D4-D672-3A0B-EFF1-0F05F93F6C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54909C7-5158-48B5-8CC9-D82C3E78FF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3BF3D893-E596-465C-AB24-BC2C4960BF0F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41907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8891FFF-B341-4D1A-8C8A-F5740F3251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CF813B0-F5CB-5F50-E2F3-851F27B5F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0CA7F3C-9298-1A23-7DCC-1CEAAA279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7EB9F2C-4431-4AE3-ABDE-F1B11B648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2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4E537DC-1D95-32F1-453F-83C99B051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75C6F1-A310-F96B-0F3F-7ECE017846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A053154-3B33-4B1E-B92B-88D2DC172B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9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69D2B53-549B-1729-A5E3-4906C7C14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F4C414-38C3-2FD4-282D-15EB366FE7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3D6D56E-17AC-41C8-A310-E2F68F6FF7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2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9756250" cy="971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470" y="1995777"/>
            <a:ext cx="11036410" cy="4181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408" y="6436659"/>
            <a:ext cx="1156716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11.11.2025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4080" y="6436659"/>
            <a:ext cx="3893820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470" y="6436659"/>
            <a:ext cx="37907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78" r:id="rId4"/>
    <p:sldLayoutId id="2147483688" r:id="rId5"/>
    <p:sldLayoutId id="2147483650" r:id="rId6"/>
    <p:sldLayoutId id="2147483662" r:id="rId7"/>
    <p:sldLayoutId id="2147483671" r:id="rId8"/>
    <p:sldLayoutId id="2147483676" r:id="rId9"/>
    <p:sldLayoutId id="2147483677" r:id="rId10"/>
    <p:sldLayoutId id="2147483689" r:id="rId11"/>
    <p:sldLayoutId id="2147483664" r:id="rId12"/>
    <p:sldLayoutId id="2147483665" r:id="rId13"/>
    <p:sldLayoutId id="2147483666" r:id="rId14"/>
    <p:sldLayoutId id="2147483668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90" r:id="rId23"/>
    <p:sldLayoutId id="2147483669" r:id="rId24"/>
    <p:sldLayoutId id="2147483672" r:id="rId25"/>
    <p:sldLayoutId id="2147483673" r:id="rId26"/>
    <p:sldLayoutId id="2147483674" r:id="rId27"/>
    <p:sldLayoutId id="2147483675" r:id="rId28"/>
    <p:sldLayoutId id="2147483663" r:id="rId29"/>
    <p:sldLayoutId id="2147483654" r:id="rId30"/>
    <p:sldLayoutId id="2147483655" r:id="rId31"/>
    <p:sldLayoutId id="2147483670" r:id="rId32"/>
  </p:sldLayoutIdLst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28650" indent="-6286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898525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65225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01800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1395E8-DACD-7B7D-FE97-68BB5201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0" y="571550"/>
            <a:ext cx="7333675" cy="605933"/>
          </a:xfrm>
        </p:spPr>
        <p:txBody>
          <a:bodyPr/>
          <a:lstStyle/>
          <a:p>
            <a:r>
              <a:rPr lang="fi-FI" sz="3200" dirty="0"/>
              <a:t>Päiväkeskus kävijämäärät kvartaaleittain toiminnan alusta alkaen</a:t>
            </a:r>
          </a:p>
        </p:txBody>
      </p:sp>
      <p:graphicFrame>
        <p:nvGraphicFramePr>
          <p:cNvPr id="3" name="Sisällön paikkamerkki 5">
            <a:extLst>
              <a:ext uri="{FF2B5EF4-FFF2-40B4-BE49-F238E27FC236}">
                <a16:creationId xmlns:a16="http://schemas.microsoft.com/office/drawing/2014/main" id="{3973094B-087D-D62F-1BCD-748C9B9A0B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831815"/>
              </p:ext>
            </p:extLst>
          </p:nvPr>
        </p:nvGraphicFramePr>
        <p:xfrm>
          <a:off x="274656" y="2163095"/>
          <a:ext cx="11730532" cy="440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844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Soite">
  <a:themeElements>
    <a:clrScheme name="Soite HVA">
      <a:dk1>
        <a:sysClr val="windowText" lastClr="000000"/>
      </a:dk1>
      <a:lt1>
        <a:sysClr val="window" lastClr="FFFFFF"/>
      </a:lt1>
      <a:dk2>
        <a:srgbClr val="0C2340"/>
      </a:dk2>
      <a:lt2>
        <a:srgbClr val="62B5E5"/>
      </a:lt2>
      <a:accent1>
        <a:srgbClr val="2C5234"/>
      </a:accent1>
      <a:accent2>
        <a:srgbClr val="9A2323"/>
      </a:accent2>
      <a:accent3>
        <a:srgbClr val="D5BED7"/>
      </a:accent3>
      <a:accent4>
        <a:srgbClr val="D0D1AB"/>
      </a:accent4>
      <a:accent5>
        <a:srgbClr val="FBD872"/>
      </a:accent5>
      <a:accent6>
        <a:srgbClr val="ECBAA8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5" id="{399AED5A-D596-4984-8A04-6F10BFFAEBF5}" vid="{40B918BE-86B1-4D4B-A15D-3B4BA1D0DA2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B7E4764D7621B4EB1EB6B2B1F02187C" ma:contentTypeVersion="12" ma:contentTypeDescription="Luo uusi asiakirja." ma:contentTypeScope="" ma:versionID="5fb5ba064ca580fb21ef241db3196d1f">
  <xsd:schema xmlns:xsd="http://www.w3.org/2001/XMLSchema" xmlns:xs="http://www.w3.org/2001/XMLSchema" xmlns:p="http://schemas.microsoft.com/office/2006/metadata/properties" xmlns:ns2="f359d286-4ff2-4774-84a2-1e817f26dcf1" xmlns:ns3="cae1bf67-e864-4f32-8da4-40125d189661" targetNamespace="http://schemas.microsoft.com/office/2006/metadata/properties" ma:root="true" ma:fieldsID="d50ee4b04188af1a3fa50ac5ea01763b" ns2:_="" ns3:_="">
    <xsd:import namespace="f359d286-4ff2-4774-84a2-1e817f26dcf1"/>
    <xsd:import namespace="cae1bf67-e864-4f32-8da4-40125d1896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9d286-4ff2-4774-84a2-1e817f26dc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7e250731-bb17-47d9-a777-68aa511d32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1bf67-e864-4f32-8da4-40125d18966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f16ffc3-3ef4-4250-821f-3f165468a56d}" ma:internalName="TaxCatchAll" ma:showField="CatchAllData" ma:web="cae1bf67-e864-4f32-8da4-40125d1896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e1bf67-e864-4f32-8da4-40125d189661" xsi:nil="true"/>
    <lcf76f155ced4ddcb4097134ff3c332f xmlns="f359d286-4ff2-4774-84a2-1e817f26dc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122209-7342-4A84-A301-FF5FF09A9C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59d286-4ff2-4774-84a2-1e817f26dcf1"/>
    <ds:schemaRef ds:uri="cae1bf67-e864-4f32-8da4-40125d1896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126C8F-71B8-4FF3-AE43-BECBBDE912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588A1D-27F5-4C7D-8835-027ABEE67041}">
  <ds:schemaRefs>
    <ds:schemaRef ds:uri="http://schemas.microsoft.com/office/2006/metadata/properties"/>
    <ds:schemaRef ds:uri="http://schemas.microsoft.com/office/infopath/2007/PartnerControls"/>
    <ds:schemaRef ds:uri="cae1bf67-e864-4f32-8da4-40125d189661"/>
    <ds:schemaRef ds:uri="f359d286-4ff2-4774-84a2-1e817f26dcf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Soite_esitysmallipohja</Template>
  <TotalTime>1078</TotalTime>
  <Words>7</Words>
  <Application>Microsoft Office PowerPoint</Application>
  <PresentationFormat>Laajakuva</PresentationFormat>
  <Paragraphs>2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Calibri</vt:lpstr>
      <vt:lpstr>Soite</vt:lpstr>
      <vt:lpstr>Päiväkeskus kävijämäärät kvartaaleittain toiminnan alusta alkaen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magna dolor esityksen otsikko amet diam</dc:title>
  <dc:creator>Kämäräinen Petra-Maria</dc:creator>
  <cp:lastModifiedBy>Pylväinen Hanna</cp:lastModifiedBy>
  <cp:revision>51</cp:revision>
  <dcterms:created xsi:type="dcterms:W3CDTF">2023-02-15T08:44:56Z</dcterms:created>
  <dcterms:modified xsi:type="dcterms:W3CDTF">2025-11-11T08:21:07Z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0x010100EB7E4764D7621B4EB1EB6B2B1F02187C</vt:lpwstr>
  </property>
  <property fmtid="{D5CDD505-2E9C-101B-9397-08002B2CF9AE}" pid="3" name="MediaServiceImageTags">
    <vt:lpwstr/>
  </property>
</Properties>
</file>