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936E-C3FA-4267-8176-EAC1579DC6AE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4E9A9-D702-4F08-AAEE-7347D26360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5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>
            <a:extLst>
              <a:ext uri="{FF2B5EF4-FFF2-40B4-BE49-F238E27FC236}">
                <a16:creationId xmlns:a16="http://schemas.microsoft.com/office/drawing/2014/main" id="{B20FD340-B185-6486-6834-A6CE8BBE1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i-FI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E08C843-93BD-9600-C6F5-15A8DE0B90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59" y="443288"/>
            <a:ext cx="2720081" cy="8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7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9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13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0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>
            <a:extLst>
              <a:ext uri="{FF2B5EF4-FFF2-40B4-BE49-F238E27FC236}">
                <a16:creationId xmlns:a16="http://schemas.microsoft.com/office/drawing/2014/main" id="{F03C2F85-748A-4CEF-7FDF-C574C38A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" y="17584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7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6A7502D6-96F6-C93F-5BBB-88DC870A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" y="5949536"/>
            <a:ext cx="2681646" cy="801892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77845" y="6343711"/>
            <a:ext cx="1440000" cy="365125"/>
          </a:xfrm>
        </p:spPr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86444" y="6346884"/>
            <a:ext cx="4114800" cy="365125"/>
          </a:xfrm>
        </p:spPr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913800" y="6346885"/>
            <a:ext cx="1440000" cy="365125"/>
          </a:xfrm>
        </p:spPr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0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>
            <a:extLst>
              <a:ext uri="{FF2B5EF4-FFF2-40B4-BE49-F238E27FC236}">
                <a16:creationId xmlns:a16="http://schemas.microsoft.com/office/drawing/2014/main" id="{D7894412-FC61-0A92-24EA-2B1B25D3F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400" baseline="0"/>
            </a:lvl1pPr>
          </a:lstStyle>
          <a:p>
            <a:r>
              <a:rPr lang="fi-FI"/>
              <a:t>Lopetusdian kiitosteksti tähän.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20.9.2022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BD00-AB7F-4090-84D6-704AAA917BC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F93301DA-A12B-3310-07CD-8D59BC5559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77" y="5494821"/>
            <a:ext cx="2681646" cy="8018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1383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/>
              <a:t>20.9.2022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425BD00-AB7F-4090-84D6-704AAA917BC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993B0E4-0C86-C38D-0A9A-6CE79016C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91" y="6077514"/>
            <a:ext cx="2380952" cy="56190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FB60F1C-6530-59A6-E555-8C4C1F2D2D4C}"/>
              </a:ext>
            </a:extLst>
          </p:cNvPr>
          <p:cNvSpPr txBox="1"/>
          <p:nvPr/>
        </p:nvSpPr>
        <p:spPr>
          <a:xfrm>
            <a:off x="4498527" y="5769737"/>
            <a:ext cx="387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</a:rPr>
              <a:t>Hyvinvoiva Etelä – Pohjanmaa - hanke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FD116E2-6800-8CD1-A112-6CE877990A80}"/>
              </a:ext>
            </a:extLst>
          </p:cNvPr>
          <p:cNvSpPr txBox="1"/>
          <p:nvPr/>
        </p:nvSpPr>
        <p:spPr>
          <a:xfrm>
            <a:off x="556181" y="2479250"/>
            <a:ext cx="691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CF6C7B-6BE4-A89E-838A-8C8E4EB9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20" y="357503"/>
            <a:ext cx="3605580" cy="512537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ACAAA70-452E-4EAA-0D0F-606E71110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73" y="356694"/>
            <a:ext cx="3579445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37"/>
    </mc:Choice>
    <mc:Fallback xmlns="">
      <p:transition spd="slow" advTm="241437"/>
    </mc:Fallback>
  </mc:AlternateContent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6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1_Office-teema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Nurmela Anna</dc:creator>
  <cp:lastModifiedBy>Kirsi Mannila</cp:lastModifiedBy>
  <cp:revision>23</cp:revision>
  <cp:lastPrinted>2023-05-02T10:09:04Z</cp:lastPrinted>
  <dcterms:created xsi:type="dcterms:W3CDTF">2023-03-28T16:10:49Z</dcterms:created>
  <dcterms:modified xsi:type="dcterms:W3CDTF">2025-11-14T11:30:52Z</dcterms:modified>
</cp:coreProperties>
</file>