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 id="2147483671" r:id="rId5"/>
  </p:sldMasterIdLst>
  <p:notesMasterIdLst>
    <p:notesMasterId r:id="rId7"/>
  </p:notesMasterIdLst>
  <p:sldIdLst>
    <p:sldId id="305" r:id="rId6"/>
  </p:sldIdLst>
  <p:sldSz cx="12192000" cy="6858000"/>
  <p:notesSz cx="6858000" cy="9144000"/>
  <p:defaultTex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39" d="100"/>
          <a:sy n="39" d="100"/>
        </p:scale>
        <p:origin x="1632" y="43"/>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customXml" Target="../customXml/item3.xml"/><Relationship Id="rId7" Type="http://schemas.openxmlformats.org/officeDocument/2006/relationships/notesMaster" Target="notesMasters/notesMaster1.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tableStyles" Target="tableStyles.xml"/><Relationship Id="rId5" Type="http://schemas.openxmlformats.org/officeDocument/2006/relationships/slideMaster" Target="slideMasters/slideMaster2.xml"/><Relationship Id="rId10"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Ylätunnisteen paikkamerkki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i-FI"/>
          </a:p>
        </p:txBody>
      </p:sp>
      <p:sp>
        <p:nvSpPr>
          <p:cNvPr id="3" name="Päivämäärän paikkamerkki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4B98B18-BE84-44B5-9618-202286894DF0}" type="datetimeFigureOut">
              <a:rPr lang="fi-FI" smtClean="0"/>
              <a:t>10.4.2025</a:t>
            </a:fld>
            <a:endParaRPr lang="fi-FI"/>
          </a:p>
        </p:txBody>
      </p:sp>
      <p:sp>
        <p:nvSpPr>
          <p:cNvPr id="4" name="Dian kuvan paikkamerkki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i-FI"/>
          </a:p>
        </p:txBody>
      </p:sp>
      <p:sp>
        <p:nvSpPr>
          <p:cNvPr id="5" name="Huomautusten paikkamerkki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6" name="Alatunnisteen paikkamerkki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i-FI"/>
          </a:p>
        </p:txBody>
      </p:sp>
      <p:sp>
        <p:nvSpPr>
          <p:cNvPr id="7" name="Dian numeron paikkamerkki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B66009E-7FEC-40F2-8503-525E2C184171}" type="slidenum">
              <a:rPr lang="fi-FI" smtClean="0"/>
              <a:t>‹#›</a:t>
            </a:fld>
            <a:endParaRPr lang="fi-FI"/>
          </a:p>
        </p:txBody>
      </p:sp>
    </p:spTree>
    <p:extLst>
      <p:ext uri="{BB962C8B-B14F-4D97-AF65-F5344CB8AC3E}">
        <p14:creationId xmlns:p14="http://schemas.microsoft.com/office/powerpoint/2010/main" val="207440512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r>
              <a:rPr lang="fi-FI"/>
              <a:t>Fyssäri, mt-hoitajat… Muut asiantuntijat?</a:t>
            </a:r>
          </a:p>
        </p:txBody>
      </p:sp>
      <p:sp>
        <p:nvSpPr>
          <p:cNvPr id="4" name="Dian numeron paikkamerkki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B02C0F6-0380-4311-99DF-17D6125888C5}" type="slidenum">
              <a:rPr kumimoji="0" lang="en-US"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49500187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8.jp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9.jp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0.jp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3.jp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4.jp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5.jpg"/><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6.jp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7.jp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8.jpg"/><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9.jpg"/><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0.jpg"/><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1.jpg"/><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jpg"/><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jpg"/><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6.jp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7.jpg"/><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jpg"/><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30.jpg"/><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31.jpg"/><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jpg"/><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4.jpg"/><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5.jpg"/><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36.jpg"/><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8" Type="http://schemas.openxmlformats.org/officeDocument/2006/relationships/hyperlink" Target="https://twitter.com/Pohde_fi" TargetMode="External"/><Relationship Id="rId13" Type="http://schemas.openxmlformats.org/officeDocument/2006/relationships/image" Target="../media/image44.svg"/><Relationship Id="rId3" Type="http://schemas.openxmlformats.org/officeDocument/2006/relationships/image" Target="../media/image37.png"/><Relationship Id="rId7" Type="http://schemas.openxmlformats.org/officeDocument/2006/relationships/image" Target="../media/image40.svg"/><Relationship Id="rId12" Type="http://schemas.openxmlformats.org/officeDocument/2006/relationships/image" Target="../media/image43.png"/><Relationship Id="rId17" Type="http://schemas.openxmlformats.org/officeDocument/2006/relationships/image" Target="../media/image11.png"/><Relationship Id="rId2" Type="http://schemas.openxmlformats.org/officeDocument/2006/relationships/hyperlink" Target="https://www.facebook.com/pohjoispohjanmaanhyvinvointialue/" TargetMode="External"/><Relationship Id="rId16" Type="http://schemas.openxmlformats.org/officeDocument/2006/relationships/image" Target="../media/image46.svg"/><Relationship Id="rId1" Type="http://schemas.openxmlformats.org/officeDocument/2006/relationships/slideMaster" Target="../slideMasters/slideMaster2.xml"/><Relationship Id="rId6" Type="http://schemas.openxmlformats.org/officeDocument/2006/relationships/image" Target="../media/image39.png"/><Relationship Id="rId11" Type="http://schemas.openxmlformats.org/officeDocument/2006/relationships/hyperlink" Target="https://www.linkedin.com/company/pohjoispohjanmaanhyvinvointialue/" TargetMode="External"/><Relationship Id="rId5" Type="http://schemas.openxmlformats.org/officeDocument/2006/relationships/hyperlink" Target="https://www.instagram.com/pohde_fi/" TargetMode="External"/><Relationship Id="rId15" Type="http://schemas.openxmlformats.org/officeDocument/2006/relationships/image" Target="../media/image45.png"/><Relationship Id="rId10" Type="http://schemas.openxmlformats.org/officeDocument/2006/relationships/image" Target="../media/image42.svg"/><Relationship Id="rId4" Type="http://schemas.openxmlformats.org/officeDocument/2006/relationships/image" Target="../media/image38.svg"/><Relationship Id="rId9" Type="http://schemas.openxmlformats.org/officeDocument/2006/relationships/image" Target="../media/image41.png"/><Relationship Id="rId14" Type="http://schemas.openxmlformats.org/officeDocument/2006/relationships/hyperlink" Target="https://www.youtube.com/channel/UCJ0KCcnJBh26_uO0XBvHd0g" TargetMode="Externa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Otsikko">
    <p:spTree>
      <p:nvGrpSpPr>
        <p:cNvPr id="1" name=""/>
        <p:cNvGrpSpPr/>
        <p:nvPr/>
      </p:nvGrpSpPr>
      <p:grpSpPr>
        <a:xfrm>
          <a:off x="0" y="0"/>
          <a:ext cx="0" cy="0"/>
          <a:chOff x="0" y="0"/>
          <a:chExt cx="0" cy="0"/>
        </a:xfrm>
      </p:grpSpPr>
      <p:sp>
        <p:nvSpPr>
          <p:cNvPr id="6" name="Title 1"/>
          <p:cNvSpPr>
            <a:spLocks noGrp="1"/>
          </p:cNvSpPr>
          <p:nvPr>
            <p:ph type="title"/>
          </p:nvPr>
        </p:nvSpPr>
        <p:spPr>
          <a:xfrm>
            <a:off x="752642" y="2182894"/>
            <a:ext cx="10515600" cy="1325887"/>
          </a:xfrm>
          <a:prstGeom prst="rect">
            <a:avLst/>
          </a:prstGeom>
        </p:spPr>
        <p:txBody>
          <a:bodyPr/>
          <a:lstStyle>
            <a:lvl1pPr>
              <a:defRPr sz="3600" b="0" i="0">
                <a:solidFill>
                  <a:srgbClr val="005A9B"/>
                </a:solidFill>
                <a:latin typeface="Calibri Normaali" charset="0"/>
                <a:ea typeface="Calibri Normaali" charset="0"/>
                <a:cs typeface="Calibri Normaali" charset="0"/>
              </a:defRPr>
            </a:lvl1pPr>
          </a:lstStyle>
          <a:p>
            <a:r>
              <a:rPr lang="en-US"/>
              <a:t>Click to edit Master title style</a:t>
            </a:r>
          </a:p>
        </p:txBody>
      </p:sp>
      <p:sp>
        <p:nvSpPr>
          <p:cNvPr id="10" name="Slide Number Placeholder 6"/>
          <p:cNvSpPr>
            <a:spLocks noGrp="1"/>
          </p:cNvSpPr>
          <p:nvPr>
            <p:ph type="sldNum" sz="quarter" idx="13"/>
          </p:nvPr>
        </p:nvSpPr>
        <p:spPr>
          <a:xfrm>
            <a:off x="9883273" y="6335041"/>
            <a:ext cx="447842" cy="305366"/>
          </a:xfrm>
          <a:prstGeom prst="rect">
            <a:avLst/>
          </a:prstGeom>
        </p:spPr>
        <p:txBody>
          <a:bodyPr/>
          <a:lstStyle>
            <a:lvl1pPr>
              <a:defRPr sz="1200" b="0" i="0">
                <a:solidFill>
                  <a:srgbClr val="005A9B"/>
                </a:solidFill>
                <a:latin typeface="Calibri Light" charset="0"/>
                <a:ea typeface="Calibri Light" charset="0"/>
                <a:cs typeface="Calibri Light" charset="0"/>
              </a:defRPr>
            </a:lvl1pPr>
          </a:lstStyle>
          <a:p>
            <a:fld id="{47CC6391-E5AA-4B2F-B19C-1C030F29CA39}" type="slidenum">
              <a:rPr lang="en-US" smtClean="0"/>
              <a:pPr/>
              <a:t>‹#›</a:t>
            </a:fld>
            <a:endParaRPr lang="en-US"/>
          </a:p>
        </p:txBody>
      </p:sp>
    </p:spTree>
    <p:extLst>
      <p:ext uri="{BB962C8B-B14F-4D97-AF65-F5344CB8AC3E}">
        <p14:creationId xmlns:p14="http://schemas.microsoft.com/office/powerpoint/2010/main" val="53523634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kuvatausta">
    <p:spTree>
      <p:nvGrpSpPr>
        <p:cNvPr id="1" name=""/>
        <p:cNvGrpSpPr/>
        <p:nvPr/>
      </p:nvGrpSpPr>
      <p:grpSpPr>
        <a:xfrm>
          <a:off x="0" y="0"/>
          <a:ext cx="0" cy="0"/>
          <a:chOff x="0" y="0"/>
          <a:chExt cx="0" cy="0"/>
        </a:xfrm>
      </p:grpSpPr>
      <p:sp>
        <p:nvSpPr>
          <p:cNvPr id="4" name="Picture Placeholder 2"/>
          <p:cNvSpPr>
            <a:spLocks noGrp="1"/>
          </p:cNvSpPr>
          <p:nvPr>
            <p:ph type="pic" sz="quarter" idx="10"/>
          </p:nvPr>
        </p:nvSpPr>
        <p:spPr>
          <a:xfrm>
            <a:off x="0" y="0"/>
            <a:ext cx="12192000" cy="6858000"/>
          </a:xfrm>
          <a:prstGeom prst="rect">
            <a:avLst/>
          </a:prstGeom>
        </p:spPr>
        <p:txBody>
          <a:bodyPr/>
          <a:lstStyle>
            <a:lvl1pPr>
              <a:defRPr b="0" i="0">
                <a:solidFill>
                  <a:srgbClr val="005A9B"/>
                </a:solidFill>
                <a:latin typeface="Montserrat" charset="0"/>
                <a:ea typeface="Montserrat" charset="0"/>
                <a:cs typeface="Montserrat" charset="0"/>
              </a:defRPr>
            </a:lvl1pPr>
          </a:lstStyle>
          <a:p>
            <a:endParaRPr lang="en-US"/>
          </a:p>
        </p:txBody>
      </p:sp>
      <p:sp>
        <p:nvSpPr>
          <p:cNvPr id="8" name="Slide Number Placeholder 6"/>
          <p:cNvSpPr>
            <a:spLocks noGrp="1"/>
          </p:cNvSpPr>
          <p:nvPr>
            <p:ph type="sldNum" sz="quarter" idx="13"/>
          </p:nvPr>
        </p:nvSpPr>
        <p:spPr>
          <a:xfrm>
            <a:off x="9883273" y="6335041"/>
            <a:ext cx="447842" cy="305366"/>
          </a:xfrm>
          <a:prstGeom prst="rect">
            <a:avLst/>
          </a:prstGeom>
        </p:spPr>
        <p:txBody>
          <a:bodyPr/>
          <a:lstStyle>
            <a:lvl1pPr>
              <a:defRPr sz="1200" b="0" i="0">
                <a:solidFill>
                  <a:srgbClr val="005A9B"/>
                </a:solidFill>
                <a:latin typeface="Calibri Light" charset="0"/>
                <a:ea typeface="Calibri Light" charset="0"/>
                <a:cs typeface="Calibri Light" charset="0"/>
              </a:defRPr>
            </a:lvl1pPr>
          </a:lstStyle>
          <a:p>
            <a:fld id="{47CC6391-E5AA-4B2F-B19C-1C030F29CA39}" type="slidenum">
              <a:rPr lang="en-US" smtClean="0"/>
              <a:pPr/>
              <a:t>‹#›</a:t>
            </a:fld>
            <a:endParaRPr lang="en-US"/>
          </a:p>
        </p:txBody>
      </p:sp>
    </p:spTree>
    <p:extLst>
      <p:ext uri="{BB962C8B-B14F-4D97-AF65-F5344CB8AC3E}">
        <p14:creationId xmlns:p14="http://schemas.microsoft.com/office/powerpoint/2010/main" val="141829600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Pohde logo, vaalea">
    <p:spTree>
      <p:nvGrpSpPr>
        <p:cNvPr id="1" name=""/>
        <p:cNvGrpSpPr/>
        <p:nvPr/>
      </p:nvGrpSpPr>
      <p:grpSpPr>
        <a:xfrm>
          <a:off x="0" y="0"/>
          <a:ext cx="0" cy="0"/>
          <a:chOff x="0" y="0"/>
          <a:chExt cx="0" cy="0"/>
        </a:xfrm>
      </p:grpSpPr>
      <p:pic>
        <p:nvPicPr>
          <p:cNvPr id="7" name="Kuva 6" descr="Pohjois-Pohjanmaan hyvinvointialueen logo, jossa tekstit Pohde ja Pohjois-Pohjanmaan hyvinvointialue. Tekstien vasemmalla puolella kaksi pienempää ja kolme suurempaa sinisävyistä tähtikuviota.">
            <a:extLst>
              <a:ext uri="{FF2B5EF4-FFF2-40B4-BE49-F238E27FC236}">
                <a16:creationId xmlns:a16="http://schemas.microsoft.com/office/drawing/2014/main" id="{6BB57461-E3E1-2F49-B6DF-4B59085E2006}"/>
              </a:ext>
            </a:extLst>
          </p:cNvPr>
          <p:cNvPicPr>
            <a:picLocks noChangeAspect="1"/>
          </p:cNvPicPr>
          <p:nvPr userDrawn="1"/>
        </p:nvPicPr>
        <p:blipFill>
          <a:blip r:embed="rId2"/>
          <a:srcRect/>
          <a:stretch/>
        </p:blipFill>
        <p:spPr>
          <a:xfrm>
            <a:off x="3720897" y="2224048"/>
            <a:ext cx="4302083" cy="1973897"/>
          </a:xfrm>
          <a:prstGeom prst="rect">
            <a:avLst/>
          </a:prstGeom>
        </p:spPr>
      </p:pic>
      <p:sp>
        <p:nvSpPr>
          <p:cNvPr id="11" name="Alatunnisteen paikkamerkki 11">
            <a:extLst>
              <a:ext uri="{FF2B5EF4-FFF2-40B4-BE49-F238E27FC236}">
                <a16:creationId xmlns:a16="http://schemas.microsoft.com/office/drawing/2014/main" id="{5326C6C2-19F9-5E4F-AC32-35322C5191D7}"/>
              </a:ext>
            </a:extLst>
          </p:cNvPr>
          <p:cNvSpPr>
            <a:spLocks noGrp="1"/>
          </p:cNvSpPr>
          <p:nvPr>
            <p:ph type="ftr" sz="quarter" idx="3"/>
          </p:nvPr>
        </p:nvSpPr>
        <p:spPr>
          <a:xfrm>
            <a:off x="4038600" y="6301946"/>
            <a:ext cx="4114800" cy="265002"/>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fi-FI"/>
              <a:t>Digitaaliset palvelukanavat/Tietohallinto </a:t>
            </a:r>
            <a:endParaRPr lang="fi-FI" dirty="0"/>
          </a:p>
        </p:txBody>
      </p:sp>
    </p:spTree>
    <p:extLst>
      <p:ext uri="{BB962C8B-B14F-4D97-AF65-F5344CB8AC3E}">
        <p14:creationId xmlns:p14="http://schemas.microsoft.com/office/powerpoint/2010/main" val="94658784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Pohde logo, tumma">
    <p:bg>
      <p:bgPr>
        <a:gradFill>
          <a:gsLst>
            <a:gs pos="0">
              <a:schemeClr val="bg2">
                <a:tint val="98000"/>
                <a:satMod val="130000"/>
                <a:shade val="90000"/>
                <a:lumMod val="103000"/>
              </a:schemeClr>
            </a:gs>
            <a:gs pos="51000">
              <a:schemeClr val="bg2">
                <a:shade val="63000"/>
                <a:satMod val="120000"/>
              </a:schemeClr>
            </a:gs>
          </a:gsLst>
          <a:lin ang="8100000" scaled="0"/>
        </a:gradFill>
        <a:effectLst/>
      </p:bgPr>
    </p:bg>
    <p:spTree>
      <p:nvGrpSpPr>
        <p:cNvPr id="1" name=""/>
        <p:cNvGrpSpPr/>
        <p:nvPr/>
      </p:nvGrpSpPr>
      <p:grpSpPr>
        <a:xfrm>
          <a:off x="0" y="0"/>
          <a:ext cx="0" cy="0"/>
          <a:chOff x="0" y="0"/>
          <a:chExt cx="0" cy="0"/>
        </a:xfrm>
      </p:grpSpPr>
      <p:pic>
        <p:nvPicPr>
          <p:cNvPr id="7" name="Kuva 6" descr="Pohjois-Pohjanmaan hyvinvointialueen logo, jossa tekstit Pohde ja Pohjois-Pohjanmaan hyvinvointialue. Tekstien vasemmalla puolella kaksi pienempää ja kolme suurempaa sinisävyistä tähtikuviota.">
            <a:extLst>
              <a:ext uri="{FF2B5EF4-FFF2-40B4-BE49-F238E27FC236}">
                <a16:creationId xmlns:a16="http://schemas.microsoft.com/office/drawing/2014/main" id="{53C54ABD-7B5A-9E40-977A-E323EA5BC0E6}"/>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3720897" y="2224048"/>
            <a:ext cx="4302083" cy="1973896"/>
          </a:xfrm>
          <a:prstGeom prst="rect">
            <a:avLst/>
          </a:prstGeom>
        </p:spPr>
      </p:pic>
      <p:sp>
        <p:nvSpPr>
          <p:cNvPr id="9" name="Alatunnisteen paikkamerkki 11">
            <a:extLst>
              <a:ext uri="{FF2B5EF4-FFF2-40B4-BE49-F238E27FC236}">
                <a16:creationId xmlns:a16="http://schemas.microsoft.com/office/drawing/2014/main" id="{E9A19E71-AB95-9E42-8D0F-94529B67F9DD}"/>
              </a:ext>
            </a:extLst>
          </p:cNvPr>
          <p:cNvSpPr>
            <a:spLocks noGrp="1"/>
          </p:cNvSpPr>
          <p:nvPr>
            <p:ph type="ftr" sz="quarter" idx="3"/>
          </p:nvPr>
        </p:nvSpPr>
        <p:spPr>
          <a:xfrm>
            <a:off x="4038600" y="6301946"/>
            <a:ext cx="4114800" cy="265002"/>
          </a:xfrm>
          <a:prstGeom prst="rect">
            <a:avLst/>
          </a:prstGeom>
        </p:spPr>
        <p:txBody>
          <a:bodyPr vert="horz" lIns="91440" tIns="45720" rIns="91440" bIns="45720" rtlCol="0" anchor="ctr"/>
          <a:lstStyle>
            <a:lvl1pPr algn="ctr">
              <a:defRPr sz="1200">
                <a:solidFill>
                  <a:schemeClr val="bg1">
                    <a:lumMod val="10000"/>
                    <a:lumOff val="90000"/>
                  </a:schemeClr>
                </a:solidFill>
              </a:defRPr>
            </a:lvl1pPr>
          </a:lstStyle>
          <a:p>
            <a:r>
              <a:rPr lang="fi-FI"/>
              <a:t>Digitaaliset palvelukanavat/Tietohallinto </a:t>
            </a:r>
            <a:endParaRPr lang="fi-FI" dirty="0"/>
          </a:p>
        </p:txBody>
      </p:sp>
    </p:spTree>
    <p:extLst>
      <p:ext uri="{BB962C8B-B14F-4D97-AF65-F5344CB8AC3E}">
        <p14:creationId xmlns:p14="http://schemas.microsoft.com/office/powerpoint/2010/main" val="1937601243"/>
      </p:ext>
    </p:extLst>
  </p:cSld>
  <p:clrMapOvr>
    <a:overrideClrMapping bg1="dk1" tx1="lt1" bg2="dk2" tx2="lt2" accent1="accent1" accent2="accent2" accent3="accent3" accent4="accent4" accent5="accent5" accent6="accent6" hlink="hlink" folHlink="folHlink"/>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Aloitusdia otsikolla, vaalea">
    <p:spTree>
      <p:nvGrpSpPr>
        <p:cNvPr id="1" name=""/>
        <p:cNvGrpSpPr/>
        <p:nvPr/>
      </p:nvGrpSpPr>
      <p:grpSpPr>
        <a:xfrm>
          <a:off x="0" y="0"/>
          <a:ext cx="0" cy="0"/>
          <a:chOff x="0" y="0"/>
          <a:chExt cx="0" cy="0"/>
        </a:xfrm>
      </p:grpSpPr>
      <p:pic>
        <p:nvPicPr>
          <p:cNvPr id="6" name="Kuva 5" descr="Pohjois-Pohjanmaan hyvinvointialueen logo, jossa tekstit Pohde ja Pohjois-Pohjanmaan hyvinvointialue. Tekstien vasemmalla puolella kaksi pienempää ja kolme suurempaa sinisävyistä tähtikuviota.">
            <a:extLst>
              <a:ext uri="{FF2B5EF4-FFF2-40B4-BE49-F238E27FC236}">
                <a16:creationId xmlns:a16="http://schemas.microsoft.com/office/drawing/2014/main" id="{3264591D-0987-5043-B3E5-F75FEB12F858}"/>
              </a:ext>
            </a:extLst>
          </p:cNvPr>
          <p:cNvPicPr>
            <a:picLocks noChangeAspect="1"/>
          </p:cNvPicPr>
          <p:nvPr userDrawn="1"/>
        </p:nvPicPr>
        <p:blipFill>
          <a:blip r:embed="rId2"/>
          <a:srcRect/>
          <a:stretch/>
        </p:blipFill>
        <p:spPr>
          <a:xfrm>
            <a:off x="838201" y="968079"/>
            <a:ext cx="2743200" cy="1258645"/>
          </a:xfrm>
          <a:prstGeom prst="rect">
            <a:avLst/>
          </a:prstGeom>
        </p:spPr>
      </p:pic>
      <p:sp>
        <p:nvSpPr>
          <p:cNvPr id="8" name="Otsikko 1">
            <a:extLst>
              <a:ext uri="{FF2B5EF4-FFF2-40B4-BE49-F238E27FC236}">
                <a16:creationId xmlns:a16="http://schemas.microsoft.com/office/drawing/2014/main" id="{4AD1F491-B2AE-8B4F-9D31-FE8101FB3EBD}"/>
              </a:ext>
            </a:extLst>
          </p:cNvPr>
          <p:cNvSpPr>
            <a:spLocks noGrp="1"/>
          </p:cNvSpPr>
          <p:nvPr>
            <p:ph type="ctrTitle" hasCustomPrompt="1"/>
          </p:nvPr>
        </p:nvSpPr>
        <p:spPr>
          <a:xfrm>
            <a:off x="838200" y="3786856"/>
            <a:ext cx="10515599" cy="1512620"/>
          </a:xfrm>
          <a:prstGeom prst="rect">
            <a:avLst/>
          </a:prstGeom>
        </p:spPr>
        <p:txBody>
          <a:bodyPr anchor="b">
            <a:noAutofit/>
          </a:bodyPr>
          <a:lstStyle>
            <a:lvl1pPr algn="l">
              <a:defRPr sz="5400" b="1">
                <a:latin typeface="Arial" panose="020B0604020202020204" pitchFamily="34" charset="0"/>
                <a:cs typeface="Arial" panose="020B0604020202020204" pitchFamily="34" charset="0"/>
              </a:defRPr>
            </a:lvl1pPr>
          </a:lstStyle>
          <a:p>
            <a:r>
              <a:rPr lang="fi-FI" dirty="0"/>
              <a:t>Lisää otsikko napsauttamalla</a:t>
            </a:r>
          </a:p>
        </p:txBody>
      </p:sp>
      <p:sp>
        <p:nvSpPr>
          <p:cNvPr id="9" name="Alaotsikko 2">
            <a:extLst>
              <a:ext uri="{FF2B5EF4-FFF2-40B4-BE49-F238E27FC236}">
                <a16:creationId xmlns:a16="http://schemas.microsoft.com/office/drawing/2014/main" id="{DDD967B5-6AA8-274C-9602-BD0516D67B91}"/>
              </a:ext>
            </a:extLst>
          </p:cNvPr>
          <p:cNvSpPr>
            <a:spLocks noGrp="1"/>
          </p:cNvSpPr>
          <p:nvPr>
            <p:ph type="subTitle" idx="1" hasCustomPrompt="1"/>
          </p:nvPr>
        </p:nvSpPr>
        <p:spPr>
          <a:xfrm>
            <a:off x="838200" y="5486399"/>
            <a:ext cx="10515599" cy="441701"/>
          </a:xfrm>
          <a:prstGeom prst="rect">
            <a:avLst/>
          </a:prstGeom>
        </p:spPr>
        <p:txBody>
          <a:bodyPr anchor="b">
            <a:normAutofit/>
          </a:bodyPr>
          <a:lstStyle>
            <a:lvl1pPr marL="0" indent="0" algn="l">
              <a:lnSpc>
                <a:spcPts val="2260"/>
              </a:lnSpc>
              <a:buNone/>
              <a:defRPr sz="2000">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lvl="0"/>
            <a:r>
              <a:rPr lang="fi-FI" dirty="0"/>
              <a:t>Lisää alaotsikko napsauttamalla</a:t>
            </a:r>
          </a:p>
        </p:txBody>
      </p:sp>
      <p:sp>
        <p:nvSpPr>
          <p:cNvPr id="3" name="Alatunnisteen paikkamerkki 2">
            <a:extLst>
              <a:ext uri="{FF2B5EF4-FFF2-40B4-BE49-F238E27FC236}">
                <a16:creationId xmlns:a16="http://schemas.microsoft.com/office/drawing/2014/main" id="{51FAEDC2-5040-6946-90A6-BD17B1A735ED}"/>
              </a:ext>
            </a:extLst>
          </p:cNvPr>
          <p:cNvSpPr>
            <a:spLocks noGrp="1"/>
          </p:cNvSpPr>
          <p:nvPr>
            <p:ph type="ftr" sz="quarter" idx="10"/>
          </p:nvPr>
        </p:nvSpPr>
        <p:spPr>
          <a:xfrm>
            <a:off x="8610598" y="6301946"/>
            <a:ext cx="2743201" cy="265002"/>
          </a:xfrm>
          <a:prstGeom prst="rect">
            <a:avLst/>
          </a:prstGeom>
        </p:spPr>
        <p:txBody>
          <a:bodyPr/>
          <a:lstStyle/>
          <a:p>
            <a:r>
              <a:rPr lang="fi-FI"/>
              <a:t>Digitaaliset palvelukanavat/Tietohallinto </a:t>
            </a:r>
            <a:endParaRPr lang="fi-FI" dirty="0"/>
          </a:p>
        </p:txBody>
      </p:sp>
    </p:spTree>
    <p:extLst>
      <p:ext uri="{BB962C8B-B14F-4D97-AF65-F5344CB8AC3E}">
        <p14:creationId xmlns:p14="http://schemas.microsoft.com/office/powerpoint/2010/main" val="47402711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Aloitusdia otsikolla, tumma">
    <p:bg>
      <p:bgPr>
        <a:gradFill>
          <a:gsLst>
            <a:gs pos="0">
              <a:schemeClr val="bg2">
                <a:tint val="98000"/>
                <a:satMod val="130000"/>
                <a:shade val="90000"/>
                <a:lumMod val="103000"/>
              </a:schemeClr>
            </a:gs>
            <a:gs pos="51000">
              <a:schemeClr val="bg2">
                <a:shade val="63000"/>
                <a:satMod val="120000"/>
              </a:schemeClr>
            </a:gs>
          </a:gsLst>
          <a:lin ang="8100000" scaled="0"/>
        </a:gradFill>
        <a:effectLst/>
      </p:bgPr>
    </p:bg>
    <p:spTree>
      <p:nvGrpSpPr>
        <p:cNvPr id="1" name=""/>
        <p:cNvGrpSpPr/>
        <p:nvPr/>
      </p:nvGrpSpPr>
      <p:grpSpPr>
        <a:xfrm>
          <a:off x="0" y="0"/>
          <a:ext cx="0" cy="0"/>
          <a:chOff x="0" y="0"/>
          <a:chExt cx="0" cy="0"/>
        </a:xfrm>
      </p:grpSpPr>
      <p:pic>
        <p:nvPicPr>
          <p:cNvPr id="6" name="Kuva 5" descr="Pohjois-Pohjanmaan hyvinvointialueen logo, jossa tekstit Pohde ja Pohjois-Pohjanmaan hyvinvointialue. Tekstien vasemmalla puolella kaksi pienempää ja kolme suurempaa sinisävyistä tähtikuviota.">
            <a:extLst>
              <a:ext uri="{FF2B5EF4-FFF2-40B4-BE49-F238E27FC236}">
                <a16:creationId xmlns:a16="http://schemas.microsoft.com/office/drawing/2014/main" id="{C2C844AB-B1C1-0049-A983-EFFB78A64FA1}"/>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838201" y="968079"/>
            <a:ext cx="2743200" cy="1258644"/>
          </a:xfrm>
          <a:prstGeom prst="rect">
            <a:avLst/>
          </a:prstGeom>
        </p:spPr>
      </p:pic>
      <p:sp>
        <p:nvSpPr>
          <p:cNvPr id="8" name="Otsikko 1">
            <a:extLst>
              <a:ext uri="{FF2B5EF4-FFF2-40B4-BE49-F238E27FC236}">
                <a16:creationId xmlns:a16="http://schemas.microsoft.com/office/drawing/2014/main" id="{F3F567F2-DFA0-7342-A517-B30E0F86B61D}"/>
              </a:ext>
            </a:extLst>
          </p:cNvPr>
          <p:cNvSpPr>
            <a:spLocks noGrp="1"/>
          </p:cNvSpPr>
          <p:nvPr>
            <p:ph type="ctrTitle" hasCustomPrompt="1"/>
          </p:nvPr>
        </p:nvSpPr>
        <p:spPr>
          <a:xfrm>
            <a:off x="838200" y="3786856"/>
            <a:ext cx="10515599" cy="1512620"/>
          </a:xfrm>
          <a:prstGeom prst="rect">
            <a:avLst/>
          </a:prstGeom>
        </p:spPr>
        <p:txBody>
          <a:bodyPr anchor="b">
            <a:noAutofit/>
          </a:bodyPr>
          <a:lstStyle>
            <a:lvl1pPr algn="l">
              <a:defRPr sz="5400" b="1">
                <a:latin typeface="Arial" panose="020B0604020202020204" pitchFamily="34" charset="0"/>
                <a:cs typeface="Arial" panose="020B0604020202020204" pitchFamily="34" charset="0"/>
              </a:defRPr>
            </a:lvl1pPr>
          </a:lstStyle>
          <a:p>
            <a:r>
              <a:rPr lang="fi-FI" dirty="0"/>
              <a:t>Lisää otsikko napsauttamalla</a:t>
            </a:r>
          </a:p>
        </p:txBody>
      </p:sp>
      <p:sp>
        <p:nvSpPr>
          <p:cNvPr id="9" name="Alaotsikko 2">
            <a:extLst>
              <a:ext uri="{FF2B5EF4-FFF2-40B4-BE49-F238E27FC236}">
                <a16:creationId xmlns:a16="http://schemas.microsoft.com/office/drawing/2014/main" id="{E708DA77-106A-1545-B652-F00D52186DB5}"/>
              </a:ext>
            </a:extLst>
          </p:cNvPr>
          <p:cNvSpPr>
            <a:spLocks noGrp="1"/>
          </p:cNvSpPr>
          <p:nvPr>
            <p:ph type="subTitle" idx="1" hasCustomPrompt="1"/>
          </p:nvPr>
        </p:nvSpPr>
        <p:spPr>
          <a:xfrm>
            <a:off x="838200" y="5486399"/>
            <a:ext cx="10515599" cy="441701"/>
          </a:xfrm>
          <a:prstGeom prst="rect">
            <a:avLst/>
          </a:prstGeom>
        </p:spPr>
        <p:txBody>
          <a:bodyPr anchor="b">
            <a:normAutofit/>
          </a:bodyPr>
          <a:lstStyle>
            <a:lvl1pPr marL="0" indent="0" algn="l">
              <a:lnSpc>
                <a:spcPts val="2260"/>
              </a:lnSpc>
              <a:buNone/>
              <a:defRPr sz="2000">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lvl="0"/>
            <a:r>
              <a:rPr lang="fi-FI" dirty="0"/>
              <a:t>Lisää alaotsikko napsauttamalla</a:t>
            </a:r>
          </a:p>
        </p:txBody>
      </p:sp>
      <p:sp>
        <p:nvSpPr>
          <p:cNvPr id="4" name="Alatunnisteen paikkamerkki 2">
            <a:extLst>
              <a:ext uri="{FF2B5EF4-FFF2-40B4-BE49-F238E27FC236}">
                <a16:creationId xmlns:a16="http://schemas.microsoft.com/office/drawing/2014/main" id="{70B581A1-4E6F-044B-BDD3-EF881978BF3F}"/>
              </a:ext>
            </a:extLst>
          </p:cNvPr>
          <p:cNvSpPr>
            <a:spLocks noGrp="1"/>
          </p:cNvSpPr>
          <p:nvPr>
            <p:ph type="ftr" sz="quarter" idx="10"/>
          </p:nvPr>
        </p:nvSpPr>
        <p:spPr>
          <a:xfrm>
            <a:off x="8610598" y="6301946"/>
            <a:ext cx="2743201" cy="265002"/>
          </a:xfrm>
          <a:prstGeom prst="rect">
            <a:avLst/>
          </a:prstGeom>
        </p:spPr>
        <p:txBody>
          <a:bodyPr/>
          <a:lstStyle>
            <a:lvl1pPr>
              <a:defRPr>
                <a:solidFill>
                  <a:schemeClr val="bg1">
                    <a:lumMod val="10000"/>
                    <a:lumOff val="90000"/>
                  </a:schemeClr>
                </a:solidFill>
              </a:defRPr>
            </a:lvl1pPr>
          </a:lstStyle>
          <a:p>
            <a:r>
              <a:rPr lang="fi-FI"/>
              <a:t>Digitaaliset palvelukanavat/Tietohallinto </a:t>
            </a:r>
            <a:endParaRPr lang="fi-FI" dirty="0"/>
          </a:p>
        </p:txBody>
      </p:sp>
    </p:spTree>
    <p:extLst>
      <p:ext uri="{BB962C8B-B14F-4D97-AF65-F5344CB8AC3E}">
        <p14:creationId xmlns:p14="http://schemas.microsoft.com/office/powerpoint/2010/main" val="2626793247"/>
      </p:ext>
    </p:extLst>
  </p:cSld>
  <p:clrMapOvr>
    <a:overrideClrMapping bg1="dk1" tx1="lt1" bg2="dk2" tx2="lt2" accent1="accent1" accent2="accent2" accent3="accent3" accent4="accent4" accent5="accent5" accent6="accent6" hlink="hlink" folHlink="folHlink"/>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Kansidia nainen ja lapsi">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4" name="Kuva 3" descr="Pohjois-Pohjanmaan hyvinvointialueen logo, jossa tekstit Pohde ja Pohjois-Pohjanmaan hyvinvointialue. Tekstien vasemmalla puolella kaksi pienempää ja kolme suurempaa sinisävyistä tähtikuviota.">
            <a:extLst>
              <a:ext uri="{FF2B5EF4-FFF2-40B4-BE49-F238E27FC236}">
                <a16:creationId xmlns:a16="http://schemas.microsoft.com/office/drawing/2014/main" id="{78D99C3E-D1D3-1A4D-B31A-7795EBE4B103}"/>
              </a:ext>
            </a:extLst>
          </p:cNvPr>
          <p:cNvPicPr>
            <a:picLocks noChangeAspect="1"/>
          </p:cNvPicPr>
          <p:nvPr userDrawn="1"/>
        </p:nvPicPr>
        <p:blipFill>
          <a:blip r:embed="rId3"/>
          <a:stretch>
            <a:fillRect/>
          </a:stretch>
        </p:blipFill>
        <p:spPr>
          <a:xfrm>
            <a:off x="573505" y="413842"/>
            <a:ext cx="1729831" cy="793687"/>
          </a:xfrm>
          <a:prstGeom prst="rect">
            <a:avLst/>
          </a:prstGeom>
        </p:spPr>
      </p:pic>
      <p:sp>
        <p:nvSpPr>
          <p:cNvPr id="2" name="Otsikko 1">
            <a:extLst>
              <a:ext uri="{FF2B5EF4-FFF2-40B4-BE49-F238E27FC236}">
                <a16:creationId xmlns:a16="http://schemas.microsoft.com/office/drawing/2014/main" id="{49FC4CAA-3762-0741-BEDF-669A8DD6C2E3}"/>
              </a:ext>
            </a:extLst>
          </p:cNvPr>
          <p:cNvSpPr>
            <a:spLocks noGrp="1"/>
          </p:cNvSpPr>
          <p:nvPr>
            <p:ph type="ctrTitle" hasCustomPrompt="1"/>
          </p:nvPr>
        </p:nvSpPr>
        <p:spPr>
          <a:xfrm>
            <a:off x="6165907" y="701270"/>
            <a:ext cx="5187891" cy="3423160"/>
          </a:xfrm>
          <a:prstGeom prst="rect">
            <a:avLst/>
          </a:prstGeom>
        </p:spPr>
        <p:txBody>
          <a:bodyPr anchor="ctr">
            <a:noAutofit/>
          </a:bodyPr>
          <a:lstStyle>
            <a:lvl1pPr algn="l">
              <a:defRPr sz="5400" b="1">
                <a:latin typeface="Arial" panose="020B0604020202020204" pitchFamily="34" charset="0"/>
                <a:cs typeface="Arial" panose="020B0604020202020204" pitchFamily="34" charset="0"/>
              </a:defRPr>
            </a:lvl1pPr>
          </a:lstStyle>
          <a:p>
            <a:r>
              <a:rPr lang="fi-FI" noProof="0" dirty="0"/>
              <a:t>Lisää otsikko napsauttamalla</a:t>
            </a:r>
          </a:p>
        </p:txBody>
      </p:sp>
      <p:sp>
        <p:nvSpPr>
          <p:cNvPr id="35" name="Alaotsikko 2">
            <a:extLst>
              <a:ext uri="{FF2B5EF4-FFF2-40B4-BE49-F238E27FC236}">
                <a16:creationId xmlns:a16="http://schemas.microsoft.com/office/drawing/2014/main" id="{8C887873-4F87-2A43-AC08-A4485D93E2EE}"/>
              </a:ext>
            </a:extLst>
          </p:cNvPr>
          <p:cNvSpPr>
            <a:spLocks noGrp="1"/>
          </p:cNvSpPr>
          <p:nvPr>
            <p:ph type="subTitle" idx="1" hasCustomPrompt="1"/>
          </p:nvPr>
        </p:nvSpPr>
        <p:spPr>
          <a:xfrm>
            <a:off x="6165907" y="4415481"/>
            <a:ext cx="5187891" cy="1512620"/>
          </a:xfrm>
          <a:prstGeom prst="rect">
            <a:avLst/>
          </a:prstGeom>
        </p:spPr>
        <p:txBody>
          <a:bodyPr wrap="square" anchor="b">
            <a:normAutofit/>
          </a:bodyPr>
          <a:lstStyle>
            <a:lvl1pPr marL="0" indent="0" algn="l">
              <a:lnSpc>
                <a:spcPts val="2260"/>
              </a:lnSpc>
              <a:buNone/>
              <a:defRPr sz="2000">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lvl="0"/>
            <a:r>
              <a:rPr lang="fi-FI" dirty="0"/>
              <a:t>Lisää alaotsikko napsauttamalla</a:t>
            </a:r>
          </a:p>
        </p:txBody>
      </p:sp>
      <p:sp>
        <p:nvSpPr>
          <p:cNvPr id="9" name="Alatunnisteen paikkamerkki 2">
            <a:extLst>
              <a:ext uri="{FF2B5EF4-FFF2-40B4-BE49-F238E27FC236}">
                <a16:creationId xmlns:a16="http://schemas.microsoft.com/office/drawing/2014/main" id="{CCB7DB9F-C6CE-9D48-9DE8-D65830F9DA86}"/>
              </a:ext>
            </a:extLst>
          </p:cNvPr>
          <p:cNvSpPr>
            <a:spLocks noGrp="1"/>
          </p:cNvSpPr>
          <p:nvPr>
            <p:ph type="ftr" sz="quarter" idx="10"/>
          </p:nvPr>
        </p:nvSpPr>
        <p:spPr>
          <a:xfrm>
            <a:off x="8610598" y="6301946"/>
            <a:ext cx="2743201" cy="265002"/>
          </a:xfrm>
          <a:prstGeom prst="rect">
            <a:avLst/>
          </a:prstGeom>
        </p:spPr>
        <p:txBody>
          <a:bodyPr/>
          <a:lstStyle/>
          <a:p>
            <a:r>
              <a:rPr lang="fi-FI"/>
              <a:t>Digitaaliset palvelukanavat/Tietohallinto </a:t>
            </a:r>
            <a:endParaRPr lang="fi-FI" dirty="0"/>
          </a:p>
        </p:txBody>
      </p:sp>
    </p:spTree>
    <p:extLst>
      <p:ext uri="{BB962C8B-B14F-4D97-AF65-F5344CB8AC3E}">
        <p14:creationId xmlns:p14="http://schemas.microsoft.com/office/powerpoint/2010/main" val="269216909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Kansidia seniori">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8" name="Kuva 7" descr="Pohjois-Pohjanmaan hyvinvointialueen logo, jossa tekstit Pohde ja Pohjois-Pohjanmaan hyvinvointialue. Tekstien vasemmalla puolella kaksi pienempää ja kolme suurempaa sinisävyistä tähtikuviota.">
            <a:extLst>
              <a:ext uri="{FF2B5EF4-FFF2-40B4-BE49-F238E27FC236}">
                <a16:creationId xmlns:a16="http://schemas.microsoft.com/office/drawing/2014/main" id="{CCE18DF3-DFDC-4344-ACB0-5D28152D43E9}"/>
              </a:ext>
            </a:extLst>
          </p:cNvPr>
          <p:cNvPicPr>
            <a:picLocks noChangeAspect="1"/>
          </p:cNvPicPr>
          <p:nvPr userDrawn="1"/>
        </p:nvPicPr>
        <p:blipFill>
          <a:blip r:embed="rId3"/>
          <a:stretch>
            <a:fillRect/>
          </a:stretch>
        </p:blipFill>
        <p:spPr>
          <a:xfrm>
            <a:off x="573505" y="413842"/>
            <a:ext cx="1729831" cy="793687"/>
          </a:xfrm>
          <a:prstGeom prst="rect">
            <a:avLst/>
          </a:prstGeom>
        </p:spPr>
      </p:pic>
      <p:sp>
        <p:nvSpPr>
          <p:cNvPr id="17" name="Otsikko 1">
            <a:extLst>
              <a:ext uri="{FF2B5EF4-FFF2-40B4-BE49-F238E27FC236}">
                <a16:creationId xmlns:a16="http://schemas.microsoft.com/office/drawing/2014/main" id="{614ADDEE-C348-A142-BF12-7CA2A231D719}"/>
              </a:ext>
            </a:extLst>
          </p:cNvPr>
          <p:cNvSpPr>
            <a:spLocks noGrp="1"/>
          </p:cNvSpPr>
          <p:nvPr>
            <p:ph type="ctrTitle" hasCustomPrompt="1"/>
          </p:nvPr>
        </p:nvSpPr>
        <p:spPr>
          <a:xfrm>
            <a:off x="6165909" y="701270"/>
            <a:ext cx="5187890" cy="3423160"/>
          </a:xfrm>
          <a:prstGeom prst="rect">
            <a:avLst/>
          </a:prstGeom>
        </p:spPr>
        <p:txBody>
          <a:bodyPr anchor="ctr">
            <a:noAutofit/>
          </a:bodyPr>
          <a:lstStyle>
            <a:lvl1pPr algn="l">
              <a:defRPr sz="5400" b="1">
                <a:latin typeface="Arial" panose="020B0604020202020204" pitchFamily="34" charset="0"/>
                <a:cs typeface="Arial" panose="020B0604020202020204" pitchFamily="34" charset="0"/>
              </a:defRPr>
            </a:lvl1pPr>
          </a:lstStyle>
          <a:p>
            <a:r>
              <a:rPr lang="fi-FI" noProof="0" dirty="0"/>
              <a:t>Lisää otsikko napsauttamalla</a:t>
            </a:r>
          </a:p>
        </p:txBody>
      </p:sp>
      <p:sp>
        <p:nvSpPr>
          <p:cNvPr id="18" name="Alaotsikko 2">
            <a:extLst>
              <a:ext uri="{FF2B5EF4-FFF2-40B4-BE49-F238E27FC236}">
                <a16:creationId xmlns:a16="http://schemas.microsoft.com/office/drawing/2014/main" id="{7C659608-FF5A-0844-A355-6655849CCBF0}"/>
              </a:ext>
            </a:extLst>
          </p:cNvPr>
          <p:cNvSpPr>
            <a:spLocks noGrp="1"/>
          </p:cNvSpPr>
          <p:nvPr>
            <p:ph type="subTitle" idx="1" hasCustomPrompt="1"/>
          </p:nvPr>
        </p:nvSpPr>
        <p:spPr>
          <a:xfrm>
            <a:off x="6165909" y="4415481"/>
            <a:ext cx="5187889" cy="1512620"/>
          </a:xfrm>
          <a:prstGeom prst="rect">
            <a:avLst/>
          </a:prstGeom>
        </p:spPr>
        <p:txBody>
          <a:bodyPr anchor="b">
            <a:normAutofit/>
          </a:bodyPr>
          <a:lstStyle>
            <a:lvl1pPr marL="0" indent="0" algn="l">
              <a:lnSpc>
                <a:spcPts val="2260"/>
              </a:lnSpc>
              <a:buNone/>
              <a:defRPr sz="2000">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lvl="0"/>
            <a:r>
              <a:rPr lang="fi-FI" dirty="0"/>
              <a:t>Lisää alaotsikko napsauttamalla</a:t>
            </a:r>
          </a:p>
        </p:txBody>
      </p:sp>
      <p:sp>
        <p:nvSpPr>
          <p:cNvPr id="13" name="Alatunnisteen paikkamerkki 2">
            <a:extLst>
              <a:ext uri="{FF2B5EF4-FFF2-40B4-BE49-F238E27FC236}">
                <a16:creationId xmlns:a16="http://schemas.microsoft.com/office/drawing/2014/main" id="{AF40C8C8-4519-E742-B15A-B2C6B99E5C1D}"/>
              </a:ext>
            </a:extLst>
          </p:cNvPr>
          <p:cNvSpPr>
            <a:spLocks noGrp="1"/>
          </p:cNvSpPr>
          <p:nvPr>
            <p:ph type="ftr" sz="quarter" idx="10"/>
          </p:nvPr>
        </p:nvSpPr>
        <p:spPr>
          <a:xfrm>
            <a:off x="8610598" y="6301946"/>
            <a:ext cx="2743201" cy="265002"/>
          </a:xfrm>
          <a:prstGeom prst="rect">
            <a:avLst/>
          </a:prstGeom>
        </p:spPr>
        <p:txBody>
          <a:bodyPr/>
          <a:lstStyle/>
          <a:p>
            <a:r>
              <a:rPr lang="fi-FI"/>
              <a:t>Digitaaliset palvelukanavat/Tietohallinto </a:t>
            </a:r>
            <a:endParaRPr lang="fi-FI" dirty="0"/>
          </a:p>
        </p:txBody>
      </p:sp>
    </p:spTree>
    <p:extLst>
      <p:ext uri="{BB962C8B-B14F-4D97-AF65-F5344CB8AC3E}">
        <p14:creationId xmlns:p14="http://schemas.microsoft.com/office/powerpoint/2010/main" val="16625962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Kansidia hoitaja">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8" name="Kuva 7" descr="Pohjois-Pohjanmaan hyvinvointialueen logo, jossa tekstit Pohde ja Pohjois-Pohjanmaan hyvinvointialue. Tekstien vasemmalla puolella kaksi pienempää ja kolme suurempaa sinisävyistä tähtikuviota.">
            <a:extLst>
              <a:ext uri="{FF2B5EF4-FFF2-40B4-BE49-F238E27FC236}">
                <a16:creationId xmlns:a16="http://schemas.microsoft.com/office/drawing/2014/main" id="{CCE18DF3-DFDC-4344-ACB0-5D28152D43E9}"/>
              </a:ext>
            </a:extLst>
          </p:cNvPr>
          <p:cNvPicPr>
            <a:picLocks noChangeAspect="1"/>
          </p:cNvPicPr>
          <p:nvPr userDrawn="1"/>
        </p:nvPicPr>
        <p:blipFill>
          <a:blip r:embed="rId3"/>
          <a:stretch>
            <a:fillRect/>
          </a:stretch>
        </p:blipFill>
        <p:spPr>
          <a:xfrm>
            <a:off x="573505" y="413842"/>
            <a:ext cx="1729831" cy="793687"/>
          </a:xfrm>
          <a:prstGeom prst="rect">
            <a:avLst/>
          </a:prstGeom>
        </p:spPr>
      </p:pic>
      <p:sp>
        <p:nvSpPr>
          <p:cNvPr id="13" name="Otsikko 1">
            <a:extLst>
              <a:ext uri="{FF2B5EF4-FFF2-40B4-BE49-F238E27FC236}">
                <a16:creationId xmlns:a16="http://schemas.microsoft.com/office/drawing/2014/main" id="{27FBF0D9-3C18-4F49-AE80-ECD3F724415E}"/>
              </a:ext>
            </a:extLst>
          </p:cNvPr>
          <p:cNvSpPr>
            <a:spLocks noGrp="1"/>
          </p:cNvSpPr>
          <p:nvPr>
            <p:ph type="ctrTitle" hasCustomPrompt="1"/>
          </p:nvPr>
        </p:nvSpPr>
        <p:spPr>
          <a:xfrm>
            <a:off x="6096001" y="701270"/>
            <a:ext cx="5257798" cy="3423160"/>
          </a:xfrm>
          <a:prstGeom prst="rect">
            <a:avLst/>
          </a:prstGeom>
        </p:spPr>
        <p:txBody>
          <a:bodyPr anchor="ctr">
            <a:noAutofit/>
          </a:bodyPr>
          <a:lstStyle>
            <a:lvl1pPr algn="l">
              <a:defRPr sz="5400" b="1">
                <a:latin typeface="Arial" panose="020B0604020202020204" pitchFamily="34" charset="0"/>
                <a:cs typeface="Arial" panose="020B0604020202020204" pitchFamily="34" charset="0"/>
              </a:defRPr>
            </a:lvl1pPr>
          </a:lstStyle>
          <a:p>
            <a:r>
              <a:rPr lang="fi-FI" noProof="0" dirty="0"/>
              <a:t>Lisää otsikko napsauttamalla</a:t>
            </a:r>
          </a:p>
        </p:txBody>
      </p:sp>
      <p:sp>
        <p:nvSpPr>
          <p:cNvPr id="14" name="Alaotsikko 2">
            <a:extLst>
              <a:ext uri="{FF2B5EF4-FFF2-40B4-BE49-F238E27FC236}">
                <a16:creationId xmlns:a16="http://schemas.microsoft.com/office/drawing/2014/main" id="{EA21B6E0-7688-DE4C-9620-189C75DE1A1B}"/>
              </a:ext>
            </a:extLst>
          </p:cNvPr>
          <p:cNvSpPr>
            <a:spLocks noGrp="1"/>
          </p:cNvSpPr>
          <p:nvPr>
            <p:ph type="subTitle" idx="1" hasCustomPrompt="1"/>
          </p:nvPr>
        </p:nvSpPr>
        <p:spPr>
          <a:xfrm>
            <a:off x="6096001" y="4415481"/>
            <a:ext cx="5257797" cy="1512620"/>
          </a:xfrm>
          <a:prstGeom prst="rect">
            <a:avLst/>
          </a:prstGeom>
        </p:spPr>
        <p:txBody>
          <a:bodyPr anchor="b">
            <a:normAutofit/>
          </a:bodyPr>
          <a:lstStyle>
            <a:lvl1pPr marL="0" indent="0" algn="l">
              <a:lnSpc>
                <a:spcPts val="2260"/>
              </a:lnSpc>
              <a:buNone/>
              <a:defRPr sz="2000">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lvl="0"/>
            <a:r>
              <a:rPr lang="fi-FI" dirty="0"/>
              <a:t>Lisää alaotsikko napsauttamalla</a:t>
            </a:r>
          </a:p>
        </p:txBody>
      </p:sp>
      <p:sp>
        <p:nvSpPr>
          <p:cNvPr id="10" name="Alatunnisteen paikkamerkki 2">
            <a:extLst>
              <a:ext uri="{FF2B5EF4-FFF2-40B4-BE49-F238E27FC236}">
                <a16:creationId xmlns:a16="http://schemas.microsoft.com/office/drawing/2014/main" id="{1E356BC5-6FBE-BB4E-B8B8-390D9894AFE6}"/>
              </a:ext>
            </a:extLst>
          </p:cNvPr>
          <p:cNvSpPr>
            <a:spLocks noGrp="1"/>
          </p:cNvSpPr>
          <p:nvPr>
            <p:ph type="ftr" sz="quarter" idx="10"/>
          </p:nvPr>
        </p:nvSpPr>
        <p:spPr>
          <a:xfrm>
            <a:off x="8610598" y="6301946"/>
            <a:ext cx="2743201" cy="265002"/>
          </a:xfrm>
          <a:prstGeom prst="rect">
            <a:avLst/>
          </a:prstGeom>
        </p:spPr>
        <p:txBody>
          <a:bodyPr/>
          <a:lstStyle/>
          <a:p>
            <a:r>
              <a:rPr lang="fi-FI"/>
              <a:t>Digitaaliset palvelukanavat/Tietohallinto </a:t>
            </a:r>
            <a:endParaRPr lang="fi-FI" dirty="0"/>
          </a:p>
        </p:txBody>
      </p:sp>
    </p:spTree>
    <p:extLst>
      <p:ext uri="{BB962C8B-B14F-4D97-AF65-F5344CB8AC3E}">
        <p14:creationId xmlns:p14="http://schemas.microsoft.com/office/powerpoint/2010/main" val="366035160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secHead" preserve="1">
  <p:cSld name="Väliotsikkodia, vaalea">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36C10FBD-37BC-5B4D-9101-AF15A4C79A36}"/>
              </a:ext>
            </a:extLst>
          </p:cNvPr>
          <p:cNvSpPr>
            <a:spLocks noGrp="1"/>
          </p:cNvSpPr>
          <p:nvPr>
            <p:ph type="title" hasCustomPrompt="1"/>
          </p:nvPr>
        </p:nvSpPr>
        <p:spPr>
          <a:xfrm>
            <a:off x="831850" y="1709738"/>
            <a:ext cx="10515600" cy="2852737"/>
          </a:xfrm>
          <a:prstGeom prst="rect">
            <a:avLst/>
          </a:prstGeom>
        </p:spPr>
        <p:txBody>
          <a:bodyPr anchor="b">
            <a:normAutofit/>
          </a:bodyPr>
          <a:lstStyle>
            <a:lvl1pPr>
              <a:defRPr sz="3600"/>
            </a:lvl1pPr>
          </a:lstStyle>
          <a:p>
            <a:r>
              <a:rPr lang="fi-FI" noProof="0" dirty="0"/>
              <a:t>Lisää otsikko napsauttamalla</a:t>
            </a:r>
          </a:p>
        </p:txBody>
      </p:sp>
      <p:sp>
        <p:nvSpPr>
          <p:cNvPr id="3" name="Tekstin paikkamerkki 2">
            <a:extLst>
              <a:ext uri="{FF2B5EF4-FFF2-40B4-BE49-F238E27FC236}">
                <a16:creationId xmlns:a16="http://schemas.microsoft.com/office/drawing/2014/main" id="{2A560B92-38D9-5B43-894E-78E5D1B0D051}"/>
              </a:ext>
            </a:extLst>
          </p:cNvPr>
          <p:cNvSpPr>
            <a:spLocks noGrp="1"/>
          </p:cNvSpPr>
          <p:nvPr>
            <p:ph type="body" idx="1" hasCustomPrompt="1"/>
          </p:nvPr>
        </p:nvSpPr>
        <p:spPr>
          <a:xfrm>
            <a:off x="838200" y="4728308"/>
            <a:ext cx="10515600" cy="1361342"/>
          </a:xfrm>
          <a:prstGeom prst="rect">
            <a:avLst/>
          </a:prstGeom>
        </p:spPr>
        <p:txBody>
          <a:bodyPr>
            <a:normAutofit/>
          </a:bodyPr>
          <a:lstStyle>
            <a:lvl1pPr marL="0" indent="0">
              <a:buNone/>
              <a:defRPr sz="16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i-FI" noProof="0" dirty="0"/>
              <a:t>Lisää alaotsikko napsauttamalla</a:t>
            </a:r>
          </a:p>
        </p:txBody>
      </p:sp>
      <p:sp>
        <p:nvSpPr>
          <p:cNvPr id="6" name="Dian numeron paikkamerkki 5">
            <a:extLst>
              <a:ext uri="{FF2B5EF4-FFF2-40B4-BE49-F238E27FC236}">
                <a16:creationId xmlns:a16="http://schemas.microsoft.com/office/drawing/2014/main" id="{4E424149-35E0-3A46-BE72-260A2AF98AC2}"/>
              </a:ext>
            </a:extLst>
          </p:cNvPr>
          <p:cNvSpPr>
            <a:spLocks noGrp="1"/>
          </p:cNvSpPr>
          <p:nvPr>
            <p:ph type="sldNum" sz="quarter" idx="12"/>
          </p:nvPr>
        </p:nvSpPr>
        <p:spPr>
          <a:xfrm>
            <a:off x="838200" y="6301946"/>
            <a:ext cx="2743200" cy="265002"/>
          </a:xfrm>
          <a:prstGeom prst="rect">
            <a:avLst/>
          </a:prstGeom>
        </p:spPr>
        <p:txBody>
          <a:bodyPr/>
          <a:lstStyle>
            <a:lvl1pPr>
              <a:defRPr>
                <a:solidFill>
                  <a:schemeClr val="accent5"/>
                </a:solidFill>
              </a:defRPr>
            </a:lvl1pPr>
          </a:lstStyle>
          <a:p>
            <a:fld id="{3CCEC50A-EC5D-6049-A135-EB130C1E40A7}" type="slidenum">
              <a:rPr lang="fi-FI" smtClean="0"/>
              <a:pPr/>
              <a:t>‹#›</a:t>
            </a:fld>
            <a:endParaRPr lang="fi-FI"/>
          </a:p>
        </p:txBody>
      </p:sp>
      <p:sp>
        <p:nvSpPr>
          <p:cNvPr id="5" name="Alatunnisteen paikkamerkki 4">
            <a:extLst>
              <a:ext uri="{FF2B5EF4-FFF2-40B4-BE49-F238E27FC236}">
                <a16:creationId xmlns:a16="http://schemas.microsoft.com/office/drawing/2014/main" id="{EF33A877-3F3A-6C4F-88FC-9A4D79FBA281}"/>
              </a:ext>
            </a:extLst>
          </p:cNvPr>
          <p:cNvSpPr>
            <a:spLocks noGrp="1"/>
          </p:cNvSpPr>
          <p:nvPr>
            <p:ph type="ftr" sz="quarter" idx="11"/>
          </p:nvPr>
        </p:nvSpPr>
        <p:spPr>
          <a:xfrm>
            <a:off x="8610598" y="6301946"/>
            <a:ext cx="2743201" cy="265002"/>
          </a:xfrm>
          <a:prstGeom prst="rect">
            <a:avLst/>
          </a:prstGeom>
        </p:spPr>
        <p:txBody>
          <a:bodyPr/>
          <a:lstStyle>
            <a:lvl1pPr>
              <a:defRPr>
                <a:solidFill>
                  <a:schemeClr val="accent5"/>
                </a:solidFill>
              </a:defRPr>
            </a:lvl1pPr>
          </a:lstStyle>
          <a:p>
            <a:r>
              <a:rPr lang="fi-FI"/>
              <a:t>Digitaaliset palvelukanavat/Tietohallinto </a:t>
            </a:r>
            <a:endParaRPr lang="fi-FI" dirty="0"/>
          </a:p>
        </p:txBody>
      </p:sp>
    </p:spTree>
    <p:extLst>
      <p:ext uri="{BB962C8B-B14F-4D97-AF65-F5344CB8AC3E}">
        <p14:creationId xmlns:p14="http://schemas.microsoft.com/office/powerpoint/2010/main" val="334761134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secHead" preserve="1">
  <p:cSld name="Väliotsikkodia, tumma">
    <p:bg>
      <p:bgPr>
        <a:gradFill>
          <a:gsLst>
            <a:gs pos="0">
              <a:schemeClr val="bg2">
                <a:tint val="98000"/>
                <a:satMod val="130000"/>
                <a:shade val="90000"/>
                <a:lumMod val="103000"/>
              </a:schemeClr>
            </a:gs>
            <a:gs pos="51000">
              <a:schemeClr val="bg2">
                <a:shade val="63000"/>
                <a:satMod val="120000"/>
              </a:schemeClr>
            </a:gs>
          </a:gsLst>
          <a:lin ang="8100000" scaled="1"/>
        </a:gradFill>
        <a:effectLst/>
      </p:bgPr>
    </p:bg>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36C10FBD-37BC-5B4D-9101-AF15A4C79A36}"/>
              </a:ext>
            </a:extLst>
          </p:cNvPr>
          <p:cNvSpPr>
            <a:spLocks noGrp="1"/>
          </p:cNvSpPr>
          <p:nvPr>
            <p:ph type="title" hasCustomPrompt="1"/>
          </p:nvPr>
        </p:nvSpPr>
        <p:spPr>
          <a:xfrm>
            <a:off x="831850" y="1709738"/>
            <a:ext cx="10515600" cy="2852737"/>
          </a:xfrm>
          <a:prstGeom prst="rect">
            <a:avLst/>
          </a:prstGeom>
        </p:spPr>
        <p:txBody>
          <a:bodyPr anchor="b">
            <a:normAutofit/>
          </a:bodyPr>
          <a:lstStyle>
            <a:lvl1pPr>
              <a:defRPr sz="3600"/>
            </a:lvl1pPr>
          </a:lstStyle>
          <a:p>
            <a:r>
              <a:rPr lang="fi-FI" noProof="0" dirty="0"/>
              <a:t>Lisää otsikko napsauttamalla</a:t>
            </a:r>
          </a:p>
        </p:txBody>
      </p:sp>
      <p:sp>
        <p:nvSpPr>
          <p:cNvPr id="3" name="Tekstin paikkamerkki 2">
            <a:extLst>
              <a:ext uri="{FF2B5EF4-FFF2-40B4-BE49-F238E27FC236}">
                <a16:creationId xmlns:a16="http://schemas.microsoft.com/office/drawing/2014/main" id="{2A560B92-38D9-5B43-894E-78E5D1B0D051}"/>
              </a:ext>
            </a:extLst>
          </p:cNvPr>
          <p:cNvSpPr>
            <a:spLocks noGrp="1"/>
          </p:cNvSpPr>
          <p:nvPr>
            <p:ph type="body" idx="1" hasCustomPrompt="1"/>
          </p:nvPr>
        </p:nvSpPr>
        <p:spPr>
          <a:xfrm>
            <a:off x="831850" y="4728308"/>
            <a:ext cx="10515600" cy="1361342"/>
          </a:xfrm>
          <a:prstGeom prst="rect">
            <a:avLst/>
          </a:prstGeom>
        </p:spPr>
        <p:txBody>
          <a:bodyPr>
            <a:normAutofit/>
          </a:bodyPr>
          <a:lstStyle>
            <a:lvl1pPr marL="0" indent="0">
              <a:buNone/>
              <a:defRPr sz="16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i-FI" noProof="0" dirty="0"/>
              <a:t>Lisää alaotsikko napsauttamalla</a:t>
            </a:r>
          </a:p>
        </p:txBody>
      </p:sp>
      <p:sp>
        <p:nvSpPr>
          <p:cNvPr id="6" name="Dian numeron paikkamerkki 5">
            <a:extLst>
              <a:ext uri="{FF2B5EF4-FFF2-40B4-BE49-F238E27FC236}">
                <a16:creationId xmlns:a16="http://schemas.microsoft.com/office/drawing/2014/main" id="{4E424149-35E0-3A46-BE72-260A2AF98AC2}"/>
              </a:ext>
            </a:extLst>
          </p:cNvPr>
          <p:cNvSpPr>
            <a:spLocks noGrp="1"/>
          </p:cNvSpPr>
          <p:nvPr>
            <p:ph type="sldNum" sz="quarter" idx="12"/>
          </p:nvPr>
        </p:nvSpPr>
        <p:spPr>
          <a:xfrm>
            <a:off x="838200" y="6301946"/>
            <a:ext cx="2743200" cy="265002"/>
          </a:xfrm>
          <a:prstGeom prst="rect">
            <a:avLst/>
          </a:prstGeom>
        </p:spPr>
        <p:txBody>
          <a:bodyPr/>
          <a:lstStyle>
            <a:lvl1pPr>
              <a:defRPr>
                <a:solidFill>
                  <a:schemeClr val="bg1">
                    <a:lumMod val="10000"/>
                    <a:lumOff val="90000"/>
                  </a:schemeClr>
                </a:solidFill>
              </a:defRPr>
            </a:lvl1pPr>
          </a:lstStyle>
          <a:p>
            <a:fld id="{3CCEC50A-EC5D-6049-A135-EB130C1E40A7}" type="slidenum">
              <a:rPr lang="fi-FI" smtClean="0"/>
              <a:pPr/>
              <a:t>‹#›</a:t>
            </a:fld>
            <a:endParaRPr lang="fi-FI" dirty="0"/>
          </a:p>
        </p:txBody>
      </p:sp>
      <p:sp>
        <p:nvSpPr>
          <p:cNvPr id="5" name="Alatunnisteen paikkamerkki 4">
            <a:extLst>
              <a:ext uri="{FF2B5EF4-FFF2-40B4-BE49-F238E27FC236}">
                <a16:creationId xmlns:a16="http://schemas.microsoft.com/office/drawing/2014/main" id="{EF33A877-3F3A-6C4F-88FC-9A4D79FBA281}"/>
              </a:ext>
            </a:extLst>
          </p:cNvPr>
          <p:cNvSpPr>
            <a:spLocks noGrp="1"/>
          </p:cNvSpPr>
          <p:nvPr>
            <p:ph type="ftr" sz="quarter" idx="11"/>
          </p:nvPr>
        </p:nvSpPr>
        <p:spPr>
          <a:xfrm>
            <a:off x="8610598" y="6301946"/>
            <a:ext cx="2743201" cy="265002"/>
          </a:xfrm>
          <a:prstGeom prst="rect">
            <a:avLst/>
          </a:prstGeom>
        </p:spPr>
        <p:txBody>
          <a:bodyPr/>
          <a:lstStyle>
            <a:lvl1pPr>
              <a:defRPr>
                <a:solidFill>
                  <a:schemeClr val="bg1">
                    <a:lumMod val="10000"/>
                    <a:lumOff val="90000"/>
                  </a:schemeClr>
                </a:solidFill>
              </a:defRPr>
            </a:lvl1pPr>
          </a:lstStyle>
          <a:p>
            <a:r>
              <a:rPr lang="fi-FI"/>
              <a:t>Digitaaliset palvelukanavat/Tietohallinto </a:t>
            </a:r>
            <a:endParaRPr lang="fi-FI" dirty="0"/>
          </a:p>
        </p:txBody>
      </p:sp>
      <p:pic>
        <p:nvPicPr>
          <p:cNvPr id="10" name="Kuva 9" descr="Pohjois-Pohjanmaan hyvinvointialueen logo, jossa tekstit Pohde ja Pohjois-Pohjanmaan hyvinvointialue. Tekstien vasemmalla puolella kaksi pienempää ja kolme suurempaa sinisävyistä tähtikuviota.">
            <a:extLst>
              <a:ext uri="{FF2B5EF4-FFF2-40B4-BE49-F238E27FC236}">
                <a16:creationId xmlns:a16="http://schemas.microsoft.com/office/drawing/2014/main" id="{A828BCD1-8843-5448-9D4D-DD9A558660A7}"/>
              </a:ext>
            </a:extLst>
          </p:cNvPr>
          <p:cNvPicPr>
            <a:picLocks noChangeAspect="1"/>
          </p:cNvPicPr>
          <p:nvPr userDrawn="1"/>
        </p:nvPicPr>
        <p:blipFill>
          <a:blip r:embed="rId2"/>
          <a:srcRect/>
          <a:stretch/>
        </p:blipFill>
        <p:spPr>
          <a:xfrm>
            <a:off x="10292431" y="457308"/>
            <a:ext cx="1428260" cy="532764"/>
          </a:xfrm>
          <a:prstGeom prst="rect">
            <a:avLst/>
          </a:prstGeom>
        </p:spPr>
      </p:pic>
    </p:spTree>
    <p:extLst>
      <p:ext uri="{BB962C8B-B14F-4D97-AF65-F5344CB8AC3E}">
        <p14:creationId xmlns:p14="http://schemas.microsoft.com/office/powerpoint/2010/main" val="1599471577"/>
      </p:ext>
    </p:extLst>
  </p:cSld>
  <p:clrMapOvr>
    <a:overrideClrMapping bg1="dk1" tx1="lt1" bg2="dk2" tx2="lt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kuva ja otsikko">
    <p:spTree>
      <p:nvGrpSpPr>
        <p:cNvPr id="1" name=""/>
        <p:cNvGrpSpPr/>
        <p:nvPr/>
      </p:nvGrpSpPr>
      <p:grpSpPr>
        <a:xfrm>
          <a:off x="0" y="0"/>
          <a:ext cx="0" cy="0"/>
          <a:chOff x="0" y="0"/>
          <a:chExt cx="0" cy="0"/>
        </a:xfrm>
      </p:grpSpPr>
      <p:sp>
        <p:nvSpPr>
          <p:cNvPr id="4" name="Picture Placeholder 2"/>
          <p:cNvSpPr>
            <a:spLocks noGrp="1"/>
          </p:cNvSpPr>
          <p:nvPr>
            <p:ph type="pic" sz="quarter" idx="10"/>
          </p:nvPr>
        </p:nvSpPr>
        <p:spPr>
          <a:xfrm>
            <a:off x="0" y="2095844"/>
            <a:ext cx="12192000" cy="4762156"/>
          </a:xfrm>
          <a:prstGeom prst="rect">
            <a:avLst/>
          </a:prstGeom>
        </p:spPr>
        <p:txBody>
          <a:bodyPr/>
          <a:lstStyle>
            <a:lvl1pPr>
              <a:defRPr b="0" i="0">
                <a:solidFill>
                  <a:srgbClr val="005A9B"/>
                </a:solidFill>
                <a:latin typeface="Montserrat" charset="0"/>
                <a:ea typeface="Montserrat" charset="0"/>
                <a:cs typeface="Montserrat" charset="0"/>
              </a:defRPr>
            </a:lvl1pPr>
          </a:lstStyle>
          <a:p>
            <a:endParaRPr lang="en-US"/>
          </a:p>
        </p:txBody>
      </p:sp>
      <p:sp>
        <p:nvSpPr>
          <p:cNvPr id="9" name="Slide Number Placeholder 6"/>
          <p:cNvSpPr>
            <a:spLocks noGrp="1"/>
          </p:cNvSpPr>
          <p:nvPr>
            <p:ph type="sldNum" sz="quarter" idx="13"/>
          </p:nvPr>
        </p:nvSpPr>
        <p:spPr>
          <a:xfrm>
            <a:off x="9883273" y="6335041"/>
            <a:ext cx="447842" cy="305366"/>
          </a:xfrm>
          <a:prstGeom prst="rect">
            <a:avLst/>
          </a:prstGeom>
        </p:spPr>
        <p:txBody>
          <a:bodyPr/>
          <a:lstStyle>
            <a:lvl1pPr>
              <a:defRPr sz="1200" b="0" i="0">
                <a:solidFill>
                  <a:srgbClr val="005A9B"/>
                </a:solidFill>
                <a:latin typeface="Calibri Light" charset="0"/>
                <a:ea typeface="Calibri Light" charset="0"/>
                <a:cs typeface="Calibri Light" charset="0"/>
              </a:defRPr>
            </a:lvl1pPr>
          </a:lstStyle>
          <a:p>
            <a:fld id="{47CC6391-E5AA-4B2F-B19C-1C030F29CA39}" type="slidenum">
              <a:rPr lang="en-US" smtClean="0"/>
              <a:pPr/>
              <a:t>‹#›</a:t>
            </a:fld>
            <a:endParaRPr lang="en-US"/>
          </a:p>
        </p:txBody>
      </p:sp>
      <p:sp>
        <p:nvSpPr>
          <p:cNvPr id="8" name="Title 1"/>
          <p:cNvSpPr>
            <a:spLocks noGrp="1"/>
          </p:cNvSpPr>
          <p:nvPr>
            <p:ph type="title"/>
          </p:nvPr>
        </p:nvSpPr>
        <p:spPr>
          <a:xfrm>
            <a:off x="646363" y="906074"/>
            <a:ext cx="10957427" cy="1029375"/>
          </a:xfrm>
          <a:prstGeom prst="rect">
            <a:avLst/>
          </a:prstGeom>
        </p:spPr>
        <p:txBody>
          <a:bodyPr/>
          <a:lstStyle>
            <a:lvl1pPr algn="ctr">
              <a:defRPr sz="3600" b="0" i="0">
                <a:solidFill>
                  <a:srgbClr val="005A9B"/>
                </a:solidFill>
                <a:latin typeface="Calibri Normaali" charset="0"/>
                <a:ea typeface="Calibri Normaali" charset="0"/>
                <a:cs typeface="Calibri Normaali" charset="0"/>
              </a:defRPr>
            </a:lvl1pPr>
          </a:lstStyle>
          <a:p>
            <a:r>
              <a:rPr lang="en-US"/>
              <a:t>Click to edit Master title style</a:t>
            </a:r>
          </a:p>
        </p:txBody>
      </p:sp>
    </p:spTree>
    <p:extLst>
      <p:ext uri="{BB962C8B-B14F-4D97-AF65-F5344CB8AC3E}">
        <p14:creationId xmlns:p14="http://schemas.microsoft.com/office/powerpoint/2010/main" val="299635699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Otsikko ja sisältö, vaalea">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62381972-9CD0-8444-9782-AFD9D3BD9E30}"/>
              </a:ext>
            </a:extLst>
          </p:cNvPr>
          <p:cNvSpPr>
            <a:spLocks noGrp="1"/>
          </p:cNvSpPr>
          <p:nvPr>
            <p:ph type="title" hasCustomPrompt="1"/>
          </p:nvPr>
        </p:nvSpPr>
        <p:spPr>
          <a:xfrm>
            <a:off x="838200" y="457308"/>
            <a:ext cx="9141823" cy="1445241"/>
          </a:xfrm>
          <a:prstGeom prst="rect">
            <a:avLst/>
          </a:prstGeom>
        </p:spPr>
        <p:txBody>
          <a:bodyPr anchor="b">
            <a:normAutofit/>
          </a:bodyPr>
          <a:lstStyle>
            <a:lvl1pPr>
              <a:defRPr sz="3600"/>
            </a:lvl1pPr>
          </a:lstStyle>
          <a:p>
            <a:r>
              <a:rPr lang="fi-FI" noProof="0" dirty="0"/>
              <a:t>Lisää otsikko napsauttamalla</a:t>
            </a:r>
          </a:p>
        </p:txBody>
      </p:sp>
      <p:cxnSp>
        <p:nvCxnSpPr>
          <p:cNvPr id="8" name="Suora yhdysviiva 7">
            <a:extLst>
              <a:ext uri="{FF2B5EF4-FFF2-40B4-BE49-F238E27FC236}">
                <a16:creationId xmlns:a16="http://schemas.microsoft.com/office/drawing/2014/main" id="{2FBA1795-2D78-6243-B83D-5CD869E2D4D6}"/>
              </a:ext>
              <a:ext uri="{C183D7F6-B498-43B3-948B-1728B52AA6E4}">
                <adec:decorative xmlns:adec="http://schemas.microsoft.com/office/drawing/2017/decorative" val="1"/>
              </a:ext>
            </a:extLst>
          </p:cNvPr>
          <p:cNvCxnSpPr>
            <a:cxnSpLocks/>
          </p:cNvCxnSpPr>
          <p:nvPr userDrawn="1"/>
        </p:nvCxnSpPr>
        <p:spPr>
          <a:xfrm>
            <a:off x="914399" y="2037712"/>
            <a:ext cx="898770" cy="0"/>
          </a:xfrm>
          <a:prstGeom prst="line">
            <a:avLst/>
          </a:prstGeom>
          <a:ln w="63500">
            <a:solidFill>
              <a:schemeClr val="accent3"/>
            </a:solidFill>
          </a:ln>
        </p:spPr>
        <p:style>
          <a:lnRef idx="1">
            <a:schemeClr val="accent1"/>
          </a:lnRef>
          <a:fillRef idx="0">
            <a:schemeClr val="accent1"/>
          </a:fillRef>
          <a:effectRef idx="0">
            <a:schemeClr val="accent1"/>
          </a:effectRef>
          <a:fontRef idx="minor">
            <a:schemeClr val="tx1"/>
          </a:fontRef>
        </p:style>
      </p:cxnSp>
      <p:sp>
        <p:nvSpPr>
          <p:cNvPr id="3" name="Sisällön paikkamerkki 2">
            <a:extLst>
              <a:ext uri="{FF2B5EF4-FFF2-40B4-BE49-F238E27FC236}">
                <a16:creationId xmlns:a16="http://schemas.microsoft.com/office/drawing/2014/main" id="{BB26E5B9-D87A-2546-976B-F366A08F6998}"/>
              </a:ext>
            </a:extLst>
          </p:cNvPr>
          <p:cNvSpPr>
            <a:spLocks noGrp="1"/>
          </p:cNvSpPr>
          <p:nvPr>
            <p:ph idx="1" hasCustomPrompt="1"/>
          </p:nvPr>
        </p:nvSpPr>
        <p:spPr>
          <a:xfrm>
            <a:off x="838200" y="2311053"/>
            <a:ext cx="10515600" cy="3718891"/>
          </a:xfrm>
          <a:prstGeom prst="rect">
            <a:avLst/>
          </a:prstGeom>
        </p:spPr>
        <p:txBody>
          <a:bodyPr/>
          <a:lstStyle>
            <a:lvl1pPr>
              <a:defRPr/>
            </a:lvl1pPr>
            <a:lvl2pPr>
              <a:defRPr/>
            </a:lvl2pPr>
            <a:lvl3pPr>
              <a:defRPr/>
            </a:lvl3pPr>
            <a:lvl4pPr>
              <a:defRPr/>
            </a:lvl4pPr>
            <a:lvl5pPr>
              <a:defRPr/>
            </a:lvl5pPr>
          </a:lstStyle>
          <a:p>
            <a:pPr lvl="0"/>
            <a:r>
              <a:rPr lang="fi-FI" noProof="0" dirty="0"/>
              <a:t>Lisää tekstiä napsauttamalla</a:t>
            </a:r>
          </a:p>
          <a:p>
            <a:pPr lvl="1"/>
            <a:r>
              <a:rPr lang="fi-FI" noProof="0" dirty="0"/>
              <a:t>toinen taso</a:t>
            </a:r>
          </a:p>
          <a:p>
            <a:pPr lvl="2"/>
            <a:r>
              <a:rPr lang="fi-FI" noProof="0" dirty="0"/>
              <a:t>kolmas taso</a:t>
            </a:r>
          </a:p>
          <a:p>
            <a:pPr lvl="3"/>
            <a:r>
              <a:rPr lang="fi-FI" noProof="0" dirty="0"/>
              <a:t>neljäs taso</a:t>
            </a:r>
          </a:p>
          <a:p>
            <a:pPr lvl="4"/>
            <a:r>
              <a:rPr lang="fi-FI" noProof="0" dirty="0"/>
              <a:t>viides taso</a:t>
            </a:r>
          </a:p>
        </p:txBody>
      </p:sp>
      <p:sp>
        <p:nvSpPr>
          <p:cNvPr id="6" name="Dian numeron paikkamerkki 5">
            <a:extLst>
              <a:ext uri="{FF2B5EF4-FFF2-40B4-BE49-F238E27FC236}">
                <a16:creationId xmlns:a16="http://schemas.microsoft.com/office/drawing/2014/main" id="{15ECA2F7-CCC7-C941-A264-7A177D54DB37}"/>
              </a:ext>
            </a:extLst>
          </p:cNvPr>
          <p:cNvSpPr>
            <a:spLocks noGrp="1"/>
          </p:cNvSpPr>
          <p:nvPr>
            <p:ph type="sldNum" sz="quarter" idx="12"/>
          </p:nvPr>
        </p:nvSpPr>
        <p:spPr>
          <a:xfrm>
            <a:off x="838200" y="6301946"/>
            <a:ext cx="2743200" cy="265002"/>
          </a:xfrm>
          <a:prstGeom prst="rect">
            <a:avLst/>
          </a:prstGeom>
        </p:spPr>
        <p:txBody>
          <a:bodyPr/>
          <a:lstStyle>
            <a:lvl1pPr>
              <a:defRPr>
                <a:solidFill>
                  <a:schemeClr val="accent5"/>
                </a:solidFill>
              </a:defRPr>
            </a:lvl1pPr>
          </a:lstStyle>
          <a:p>
            <a:fld id="{3CCEC50A-EC5D-6049-A135-EB130C1E40A7}" type="slidenum">
              <a:rPr lang="fi-FI" smtClean="0"/>
              <a:pPr/>
              <a:t>‹#›</a:t>
            </a:fld>
            <a:endParaRPr lang="fi-FI" dirty="0"/>
          </a:p>
        </p:txBody>
      </p:sp>
      <p:sp>
        <p:nvSpPr>
          <p:cNvPr id="5" name="Alatunnisteen paikkamerkki 4">
            <a:extLst>
              <a:ext uri="{FF2B5EF4-FFF2-40B4-BE49-F238E27FC236}">
                <a16:creationId xmlns:a16="http://schemas.microsoft.com/office/drawing/2014/main" id="{860F440E-8CB7-1649-9F3C-214BB2574BD6}"/>
              </a:ext>
            </a:extLst>
          </p:cNvPr>
          <p:cNvSpPr>
            <a:spLocks noGrp="1"/>
          </p:cNvSpPr>
          <p:nvPr>
            <p:ph type="ftr" sz="quarter" idx="11"/>
          </p:nvPr>
        </p:nvSpPr>
        <p:spPr>
          <a:xfrm>
            <a:off x="8610598" y="6301946"/>
            <a:ext cx="2743201" cy="265002"/>
          </a:xfrm>
          <a:prstGeom prst="rect">
            <a:avLst/>
          </a:prstGeom>
        </p:spPr>
        <p:txBody>
          <a:bodyPr/>
          <a:lstStyle/>
          <a:p>
            <a:r>
              <a:rPr lang="fi-FI"/>
              <a:t>Digitaaliset palvelukanavat/Tietohallinto </a:t>
            </a:r>
            <a:endParaRPr lang="fi-FI" dirty="0"/>
          </a:p>
        </p:txBody>
      </p:sp>
    </p:spTree>
    <p:extLst>
      <p:ext uri="{BB962C8B-B14F-4D97-AF65-F5344CB8AC3E}">
        <p14:creationId xmlns:p14="http://schemas.microsoft.com/office/powerpoint/2010/main" val="52422528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Otsikko ja sisältö, tumma">
    <p:bg>
      <p:bgPr>
        <a:gradFill flip="none" rotWithShape="1">
          <a:gsLst>
            <a:gs pos="0">
              <a:schemeClr val="bg2">
                <a:tint val="98000"/>
                <a:satMod val="130000"/>
                <a:shade val="90000"/>
                <a:lumMod val="103000"/>
              </a:schemeClr>
            </a:gs>
            <a:gs pos="51000">
              <a:schemeClr val="bg2">
                <a:shade val="63000"/>
                <a:satMod val="120000"/>
              </a:schemeClr>
            </a:gs>
          </a:gsLst>
          <a:lin ang="8100000" scaled="1"/>
          <a:tileRect/>
        </a:gradFill>
        <a:effectLst/>
      </p:bgPr>
    </p:bg>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62381972-9CD0-8444-9782-AFD9D3BD9E30}"/>
              </a:ext>
            </a:extLst>
          </p:cNvPr>
          <p:cNvSpPr>
            <a:spLocks noGrp="1"/>
          </p:cNvSpPr>
          <p:nvPr>
            <p:ph type="title" hasCustomPrompt="1"/>
          </p:nvPr>
        </p:nvSpPr>
        <p:spPr>
          <a:xfrm>
            <a:off x="838200" y="457308"/>
            <a:ext cx="9148354" cy="1445241"/>
          </a:xfrm>
          <a:prstGeom prst="rect">
            <a:avLst/>
          </a:prstGeom>
        </p:spPr>
        <p:txBody>
          <a:bodyPr anchor="b">
            <a:normAutofit/>
          </a:bodyPr>
          <a:lstStyle>
            <a:lvl1pPr>
              <a:defRPr sz="3600"/>
            </a:lvl1pPr>
          </a:lstStyle>
          <a:p>
            <a:r>
              <a:rPr lang="fi-FI" noProof="0" dirty="0"/>
              <a:t>Lisää otsikko napsauttamalla</a:t>
            </a:r>
          </a:p>
        </p:txBody>
      </p:sp>
      <p:cxnSp>
        <p:nvCxnSpPr>
          <p:cNvPr id="11" name="Suora yhdysviiva 10">
            <a:extLst>
              <a:ext uri="{FF2B5EF4-FFF2-40B4-BE49-F238E27FC236}">
                <a16:creationId xmlns:a16="http://schemas.microsoft.com/office/drawing/2014/main" id="{FDE95E59-4670-DE4F-AC61-DA85114D1CCF}"/>
              </a:ext>
              <a:ext uri="{C183D7F6-B498-43B3-948B-1728B52AA6E4}">
                <adec:decorative xmlns:adec="http://schemas.microsoft.com/office/drawing/2017/decorative" val="1"/>
              </a:ext>
            </a:extLst>
          </p:cNvPr>
          <p:cNvCxnSpPr>
            <a:cxnSpLocks/>
          </p:cNvCxnSpPr>
          <p:nvPr userDrawn="1"/>
        </p:nvCxnSpPr>
        <p:spPr>
          <a:xfrm>
            <a:off x="914399" y="2037712"/>
            <a:ext cx="898770" cy="0"/>
          </a:xfrm>
          <a:prstGeom prst="line">
            <a:avLst/>
          </a:prstGeom>
          <a:ln w="63500">
            <a:solidFill>
              <a:schemeClr val="accent3"/>
            </a:solidFill>
          </a:ln>
        </p:spPr>
        <p:style>
          <a:lnRef idx="1">
            <a:schemeClr val="accent1"/>
          </a:lnRef>
          <a:fillRef idx="0">
            <a:schemeClr val="accent1"/>
          </a:fillRef>
          <a:effectRef idx="0">
            <a:schemeClr val="accent1"/>
          </a:effectRef>
          <a:fontRef idx="minor">
            <a:schemeClr val="tx1"/>
          </a:fontRef>
        </p:style>
      </p:cxnSp>
      <p:sp>
        <p:nvSpPr>
          <p:cNvPr id="3" name="Sisällön paikkamerkki 2">
            <a:extLst>
              <a:ext uri="{FF2B5EF4-FFF2-40B4-BE49-F238E27FC236}">
                <a16:creationId xmlns:a16="http://schemas.microsoft.com/office/drawing/2014/main" id="{BB26E5B9-D87A-2546-976B-F366A08F6998}"/>
              </a:ext>
            </a:extLst>
          </p:cNvPr>
          <p:cNvSpPr>
            <a:spLocks noGrp="1"/>
          </p:cNvSpPr>
          <p:nvPr>
            <p:ph idx="1" hasCustomPrompt="1"/>
          </p:nvPr>
        </p:nvSpPr>
        <p:spPr>
          <a:xfrm>
            <a:off x="838200" y="2311053"/>
            <a:ext cx="10515600" cy="3720227"/>
          </a:xfrm>
          <a:prstGeom prst="rect">
            <a:avLst/>
          </a:prstGeom>
        </p:spPr>
        <p:txBody>
          <a:bodyPr anchor="t"/>
          <a:lstStyle>
            <a:lvl1pPr>
              <a:defRPr/>
            </a:lvl1pPr>
            <a:lvl2pPr>
              <a:defRPr/>
            </a:lvl2pPr>
            <a:lvl3pPr>
              <a:defRPr/>
            </a:lvl3pPr>
            <a:lvl4pPr>
              <a:defRPr/>
            </a:lvl4pPr>
            <a:lvl5pPr>
              <a:defRPr/>
            </a:lvl5pPr>
          </a:lstStyle>
          <a:p>
            <a:pPr lvl="0"/>
            <a:r>
              <a:rPr lang="fi-FI" noProof="0" dirty="0"/>
              <a:t>Lisää tekstiä napsauttamalla</a:t>
            </a:r>
          </a:p>
          <a:p>
            <a:pPr lvl="1"/>
            <a:r>
              <a:rPr lang="fi-FI" noProof="0" dirty="0"/>
              <a:t>toinen taso</a:t>
            </a:r>
          </a:p>
          <a:p>
            <a:pPr lvl="2"/>
            <a:r>
              <a:rPr lang="fi-FI" noProof="0" dirty="0"/>
              <a:t>kolmas taso</a:t>
            </a:r>
          </a:p>
          <a:p>
            <a:pPr lvl="3"/>
            <a:r>
              <a:rPr lang="fi-FI" noProof="0" dirty="0"/>
              <a:t>neljäs taso</a:t>
            </a:r>
          </a:p>
          <a:p>
            <a:pPr lvl="4"/>
            <a:r>
              <a:rPr lang="fi-FI" noProof="0" dirty="0"/>
              <a:t>viides taso</a:t>
            </a:r>
          </a:p>
        </p:txBody>
      </p:sp>
      <p:sp>
        <p:nvSpPr>
          <p:cNvPr id="6" name="Dian numeron paikkamerkki 5">
            <a:extLst>
              <a:ext uri="{FF2B5EF4-FFF2-40B4-BE49-F238E27FC236}">
                <a16:creationId xmlns:a16="http://schemas.microsoft.com/office/drawing/2014/main" id="{15ECA2F7-CCC7-C941-A264-7A177D54DB37}"/>
              </a:ext>
            </a:extLst>
          </p:cNvPr>
          <p:cNvSpPr>
            <a:spLocks noGrp="1"/>
          </p:cNvSpPr>
          <p:nvPr>
            <p:ph type="sldNum" sz="quarter" idx="12"/>
          </p:nvPr>
        </p:nvSpPr>
        <p:spPr>
          <a:xfrm>
            <a:off x="838200" y="6301946"/>
            <a:ext cx="2743200" cy="265002"/>
          </a:xfrm>
          <a:prstGeom prst="rect">
            <a:avLst/>
          </a:prstGeom>
        </p:spPr>
        <p:txBody>
          <a:bodyPr/>
          <a:lstStyle>
            <a:lvl1pPr>
              <a:defRPr>
                <a:solidFill>
                  <a:schemeClr val="bg1">
                    <a:lumMod val="10000"/>
                    <a:lumOff val="90000"/>
                  </a:schemeClr>
                </a:solidFill>
              </a:defRPr>
            </a:lvl1pPr>
          </a:lstStyle>
          <a:p>
            <a:fld id="{3CCEC50A-EC5D-6049-A135-EB130C1E40A7}" type="slidenum">
              <a:rPr lang="fi-FI" smtClean="0"/>
              <a:pPr/>
              <a:t>‹#›</a:t>
            </a:fld>
            <a:endParaRPr lang="fi-FI" dirty="0"/>
          </a:p>
        </p:txBody>
      </p:sp>
      <p:sp>
        <p:nvSpPr>
          <p:cNvPr id="5" name="Alatunnisteen paikkamerkki 4">
            <a:extLst>
              <a:ext uri="{FF2B5EF4-FFF2-40B4-BE49-F238E27FC236}">
                <a16:creationId xmlns:a16="http://schemas.microsoft.com/office/drawing/2014/main" id="{860F440E-8CB7-1649-9F3C-214BB2574BD6}"/>
              </a:ext>
            </a:extLst>
          </p:cNvPr>
          <p:cNvSpPr>
            <a:spLocks noGrp="1"/>
          </p:cNvSpPr>
          <p:nvPr>
            <p:ph type="ftr" sz="quarter" idx="11"/>
          </p:nvPr>
        </p:nvSpPr>
        <p:spPr>
          <a:xfrm>
            <a:off x="8610598" y="6301946"/>
            <a:ext cx="2743201" cy="265002"/>
          </a:xfrm>
          <a:prstGeom prst="rect">
            <a:avLst/>
          </a:prstGeom>
        </p:spPr>
        <p:txBody>
          <a:bodyPr/>
          <a:lstStyle>
            <a:lvl1pPr>
              <a:defRPr>
                <a:solidFill>
                  <a:schemeClr val="bg1">
                    <a:lumMod val="10000"/>
                    <a:lumOff val="90000"/>
                  </a:schemeClr>
                </a:solidFill>
              </a:defRPr>
            </a:lvl1pPr>
          </a:lstStyle>
          <a:p>
            <a:r>
              <a:rPr lang="fi-FI"/>
              <a:t>Digitaaliset palvelukanavat/Tietohallinto </a:t>
            </a:r>
            <a:endParaRPr lang="fi-FI" dirty="0"/>
          </a:p>
        </p:txBody>
      </p:sp>
      <p:pic>
        <p:nvPicPr>
          <p:cNvPr id="12" name="Kuva 11" descr="Pohjois-Pohjanmaan hyvinvointialueen logo, jossa tekstit Pohde ja Pohjois-Pohjanmaan hyvinvointialue. Tekstien vasemmalla puolella kaksi pienempää ja kolme suurempaa sinisävyistä tähtikuviota.">
            <a:extLst>
              <a:ext uri="{FF2B5EF4-FFF2-40B4-BE49-F238E27FC236}">
                <a16:creationId xmlns:a16="http://schemas.microsoft.com/office/drawing/2014/main" id="{FD106746-9AE6-DB46-AB9B-615B3D075EEA}"/>
              </a:ext>
            </a:extLst>
          </p:cNvPr>
          <p:cNvPicPr>
            <a:picLocks noChangeAspect="1"/>
          </p:cNvPicPr>
          <p:nvPr userDrawn="1"/>
        </p:nvPicPr>
        <p:blipFill>
          <a:blip r:embed="rId2"/>
          <a:srcRect/>
          <a:stretch/>
        </p:blipFill>
        <p:spPr>
          <a:xfrm>
            <a:off x="10292431" y="457308"/>
            <a:ext cx="1428260" cy="532764"/>
          </a:xfrm>
          <a:prstGeom prst="rect">
            <a:avLst/>
          </a:prstGeom>
          <a:noFill/>
        </p:spPr>
      </p:pic>
    </p:spTree>
    <p:extLst>
      <p:ext uri="{BB962C8B-B14F-4D97-AF65-F5344CB8AC3E}">
        <p14:creationId xmlns:p14="http://schemas.microsoft.com/office/powerpoint/2010/main" val="3811554855"/>
      </p:ext>
    </p:extLst>
  </p:cSld>
  <p:clrMapOvr>
    <a:overrideClrMapping bg1="dk1" tx1="lt1" bg2="dk2" tx2="lt2" accent1="accent1" accent2="accent2" accent3="accent3" accent4="accent4" accent5="accent5" accent6="accent6" hlink="hlink" folHlink="folHlink"/>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Otsikko ja sisältö ilman viivaa, vaalea">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62381972-9CD0-8444-9782-AFD9D3BD9E30}"/>
              </a:ext>
            </a:extLst>
          </p:cNvPr>
          <p:cNvSpPr>
            <a:spLocks noGrp="1"/>
          </p:cNvSpPr>
          <p:nvPr>
            <p:ph type="title" hasCustomPrompt="1"/>
          </p:nvPr>
        </p:nvSpPr>
        <p:spPr>
          <a:xfrm>
            <a:off x="838200" y="486562"/>
            <a:ext cx="9141823" cy="964734"/>
          </a:xfrm>
          <a:prstGeom prst="rect">
            <a:avLst/>
          </a:prstGeom>
        </p:spPr>
        <p:txBody>
          <a:bodyPr anchor="b">
            <a:normAutofit/>
          </a:bodyPr>
          <a:lstStyle>
            <a:lvl1pPr>
              <a:defRPr sz="3600"/>
            </a:lvl1pPr>
          </a:lstStyle>
          <a:p>
            <a:r>
              <a:rPr lang="fi-FI" noProof="0" dirty="0"/>
              <a:t>Lisää otsikko napsauttamalla</a:t>
            </a:r>
          </a:p>
        </p:txBody>
      </p:sp>
      <p:sp>
        <p:nvSpPr>
          <p:cNvPr id="3" name="Sisällön paikkamerkki 2">
            <a:extLst>
              <a:ext uri="{FF2B5EF4-FFF2-40B4-BE49-F238E27FC236}">
                <a16:creationId xmlns:a16="http://schemas.microsoft.com/office/drawing/2014/main" id="{BB26E5B9-D87A-2546-976B-F366A08F6998}"/>
              </a:ext>
            </a:extLst>
          </p:cNvPr>
          <p:cNvSpPr>
            <a:spLocks noGrp="1"/>
          </p:cNvSpPr>
          <p:nvPr>
            <p:ph idx="1" hasCustomPrompt="1"/>
          </p:nvPr>
        </p:nvSpPr>
        <p:spPr>
          <a:xfrm>
            <a:off x="838200" y="1736521"/>
            <a:ext cx="10515600" cy="4320000"/>
          </a:xfrm>
          <a:prstGeom prst="rect">
            <a:avLst/>
          </a:prstGeom>
        </p:spPr>
        <p:txBody>
          <a:bodyPr/>
          <a:lstStyle>
            <a:lvl1pPr>
              <a:defRPr/>
            </a:lvl1pPr>
            <a:lvl2pPr>
              <a:defRPr/>
            </a:lvl2pPr>
            <a:lvl3pPr>
              <a:defRPr/>
            </a:lvl3pPr>
            <a:lvl4pPr>
              <a:defRPr/>
            </a:lvl4pPr>
            <a:lvl5pPr>
              <a:defRPr/>
            </a:lvl5pPr>
          </a:lstStyle>
          <a:p>
            <a:pPr lvl="0"/>
            <a:r>
              <a:rPr lang="fi-FI" noProof="0" dirty="0"/>
              <a:t>Lisää tekstiä napsauttamalla</a:t>
            </a:r>
          </a:p>
          <a:p>
            <a:pPr lvl="1"/>
            <a:r>
              <a:rPr lang="fi-FI" noProof="0" dirty="0"/>
              <a:t>toinen taso</a:t>
            </a:r>
          </a:p>
          <a:p>
            <a:pPr lvl="2"/>
            <a:r>
              <a:rPr lang="fi-FI" noProof="0" dirty="0"/>
              <a:t>kolmas taso</a:t>
            </a:r>
          </a:p>
          <a:p>
            <a:pPr lvl="3"/>
            <a:r>
              <a:rPr lang="fi-FI" noProof="0" dirty="0"/>
              <a:t>neljäs taso</a:t>
            </a:r>
          </a:p>
          <a:p>
            <a:pPr lvl="4"/>
            <a:r>
              <a:rPr lang="fi-FI" noProof="0" dirty="0"/>
              <a:t>viides taso</a:t>
            </a:r>
          </a:p>
        </p:txBody>
      </p:sp>
      <p:sp>
        <p:nvSpPr>
          <p:cNvPr id="6" name="Dian numeron paikkamerkki 5">
            <a:extLst>
              <a:ext uri="{FF2B5EF4-FFF2-40B4-BE49-F238E27FC236}">
                <a16:creationId xmlns:a16="http://schemas.microsoft.com/office/drawing/2014/main" id="{15ECA2F7-CCC7-C941-A264-7A177D54DB37}"/>
              </a:ext>
            </a:extLst>
          </p:cNvPr>
          <p:cNvSpPr>
            <a:spLocks noGrp="1"/>
          </p:cNvSpPr>
          <p:nvPr>
            <p:ph type="sldNum" sz="quarter" idx="12"/>
          </p:nvPr>
        </p:nvSpPr>
        <p:spPr>
          <a:xfrm>
            <a:off x="838200" y="6301946"/>
            <a:ext cx="2743200" cy="265002"/>
          </a:xfrm>
          <a:prstGeom prst="rect">
            <a:avLst/>
          </a:prstGeom>
        </p:spPr>
        <p:txBody>
          <a:bodyPr/>
          <a:lstStyle>
            <a:lvl1pPr>
              <a:defRPr>
                <a:solidFill>
                  <a:schemeClr val="accent5"/>
                </a:solidFill>
              </a:defRPr>
            </a:lvl1pPr>
          </a:lstStyle>
          <a:p>
            <a:fld id="{3CCEC50A-EC5D-6049-A135-EB130C1E40A7}" type="slidenum">
              <a:rPr lang="fi-FI" smtClean="0"/>
              <a:pPr/>
              <a:t>‹#›</a:t>
            </a:fld>
            <a:endParaRPr lang="fi-FI" dirty="0"/>
          </a:p>
        </p:txBody>
      </p:sp>
      <p:sp>
        <p:nvSpPr>
          <p:cNvPr id="5" name="Alatunnisteen paikkamerkki 4">
            <a:extLst>
              <a:ext uri="{FF2B5EF4-FFF2-40B4-BE49-F238E27FC236}">
                <a16:creationId xmlns:a16="http://schemas.microsoft.com/office/drawing/2014/main" id="{860F440E-8CB7-1649-9F3C-214BB2574BD6}"/>
              </a:ext>
            </a:extLst>
          </p:cNvPr>
          <p:cNvSpPr>
            <a:spLocks noGrp="1"/>
          </p:cNvSpPr>
          <p:nvPr>
            <p:ph type="ftr" sz="quarter" idx="11"/>
          </p:nvPr>
        </p:nvSpPr>
        <p:spPr>
          <a:xfrm>
            <a:off x="8610598" y="6301946"/>
            <a:ext cx="2743201" cy="265002"/>
          </a:xfrm>
          <a:prstGeom prst="rect">
            <a:avLst/>
          </a:prstGeom>
        </p:spPr>
        <p:txBody>
          <a:bodyPr/>
          <a:lstStyle/>
          <a:p>
            <a:r>
              <a:rPr lang="fi-FI"/>
              <a:t>Digitaaliset palvelukanavat/Tietohallinto </a:t>
            </a:r>
            <a:endParaRPr lang="fi-FI" dirty="0"/>
          </a:p>
        </p:txBody>
      </p:sp>
    </p:spTree>
    <p:extLst>
      <p:ext uri="{BB962C8B-B14F-4D97-AF65-F5344CB8AC3E}">
        <p14:creationId xmlns:p14="http://schemas.microsoft.com/office/powerpoint/2010/main" val="354083474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Otsikko ja sisältö ilman viivaa, tumma">
    <p:bg>
      <p:bgPr>
        <a:gradFill flip="none" rotWithShape="1">
          <a:gsLst>
            <a:gs pos="0">
              <a:schemeClr val="bg2">
                <a:tint val="98000"/>
                <a:satMod val="130000"/>
                <a:shade val="90000"/>
                <a:lumMod val="103000"/>
              </a:schemeClr>
            </a:gs>
            <a:gs pos="51000">
              <a:schemeClr val="bg2">
                <a:shade val="63000"/>
                <a:satMod val="120000"/>
              </a:schemeClr>
            </a:gs>
          </a:gsLst>
          <a:lin ang="8100000" scaled="1"/>
          <a:tileRect/>
        </a:gradFill>
        <a:effectLst/>
      </p:bgPr>
    </p:bg>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62381972-9CD0-8444-9782-AFD9D3BD9E30}"/>
              </a:ext>
            </a:extLst>
          </p:cNvPr>
          <p:cNvSpPr>
            <a:spLocks noGrp="1"/>
          </p:cNvSpPr>
          <p:nvPr>
            <p:ph type="title" hasCustomPrompt="1"/>
          </p:nvPr>
        </p:nvSpPr>
        <p:spPr>
          <a:xfrm>
            <a:off x="838200" y="486000"/>
            <a:ext cx="9140400" cy="964800"/>
          </a:xfrm>
          <a:prstGeom prst="rect">
            <a:avLst/>
          </a:prstGeom>
        </p:spPr>
        <p:txBody>
          <a:bodyPr anchor="b">
            <a:normAutofit/>
          </a:bodyPr>
          <a:lstStyle>
            <a:lvl1pPr>
              <a:defRPr sz="3600"/>
            </a:lvl1pPr>
          </a:lstStyle>
          <a:p>
            <a:r>
              <a:rPr lang="fi-FI" noProof="0" dirty="0"/>
              <a:t>Lisää otsikko napsauttamalla</a:t>
            </a:r>
          </a:p>
        </p:txBody>
      </p:sp>
      <p:sp>
        <p:nvSpPr>
          <p:cNvPr id="3" name="Sisällön paikkamerkki 2">
            <a:extLst>
              <a:ext uri="{FF2B5EF4-FFF2-40B4-BE49-F238E27FC236}">
                <a16:creationId xmlns:a16="http://schemas.microsoft.com/office/drawing/2014/main" id="{BB26E5B9-D87A-2546-976B-F366A08F6998}"/>
              </a:ext>
            </a:extLst>
          </p:cNvPr>
          <p:cNvSpPr>
            <a:spLocks noGrp="1"/>
          </p:cNvSpPr>
          <p:nvPr>
            <p:ph idx="1" hasCustomPrompt="1"/>
          </p:nvPr>
        </p:nvSpPr>
        <p:spPr>
          <a:xfrm>
            <a:off x="838200" y="1735200"/>
            <a:ext cx="10515600" cy="4320000"/>
          </a:xfrm>
          <a:prstGeom prst="rect">
            <a:avLst/>
          </a:prstGeom>
        </p:spPr>
        <p:txBody>
          <a:bodyPr anchor="t"/>
          <a:lstStyle>
            <a:lvl1pPr>
              <a:defRPr/>
            </a:lvl1pPr>
            <a:lvl2pPr>
              <a:defRPr/>
            </a:lvl2pPr>
            <a:lvl3pPr>
              <a:defRPr/>
            </a:lvl3pPr>
            <a:lvl4pPr>
              <a:defRPr/>
            </a:lvl4pPr>
            <a:lvl5pPr>
              <a:defRPr/>
            </a:lvl5pPr>
          </a:lstStyle>
          <a:p>
            <a:pPr lvl="0"/>
            <a:r>
              <a:rPr lang="fi-FI" noProof="0" dirty="0"/>
              <a:t>Lisää tekstiä napsauttamalla</a:t>
            </a:r>
          </a:p>
          <a:p>
            <a:pPr lvl="1"/>
            <a:r>
              <a:rPr lang="fi-FI" noProof="0" dirty="0"/>
              <a:t>toinen taso</a:t>
            </a:r>
          </a:p>
          <a:p>
            <a:pPr lvl="2"/>
            <a:r>
              <a:rPr lang="fi-FI" noProof="0" dirty="0"/>
              <a:t>kolmas taso</a:t>
            </a:r>
          </a:p>
          <a:p>
            <a:pPr lvl="3"/>
            <a:r>
              <a:rPr lang="fi-FI" noProof="0" dirty="0"/>
              <a:t>neljäs taso</a:t>
            </a:r>
          </a:p>
          <a:p>
            <a:pPr lvl="4"/>
            <a:r>
              <a:rPr lang="fi-FI" noProof="0" dirty="0"/>
              <a:t>viides taso</a:t>
            </a:r>
          </a:p>
        </p:txBody>
      </p:sp>
      <p:sp>
        <p:nvSpPr>
          <p:cNvPr id="6" name="Dian numeron paikkamerkki 5">
            <a:extLst>
              <a:ext uri="{FF2B5EF4-FFF2-40B4-BE49-F238E27FC236}">
                <a16:creationId xmlns:a16="http://schemas.microsoft.com/office/drawing/2014/main" id="{15ECA2F7-CCC7-C941-A264-7A177D54DB37}"/>
              </a:ext>
            </a:extLst>
          </p:cNvPr>
          <p:cNvSpPr>
            <a:spLocks noGrp="1"/>
          </p:cNvSpPr>
          <p:nvPr>
            <p:ph type="sldNum" sz="quarter" idx="12"/>
          </p:nvPr>
        </p:nvSpPr>
        <p:spPr>
          <a:xfrm>
            <a:off x="838200" y="6301946"/>
            <a:ext cx="2743200" cy="265002"/>
          </a:xfrm>
          <a:prstGeom prst="rect">
            <a:avLst/>
          </a:prstGeom>
        </p:spPr>
        <p:txBody>
          <a:bodyPr/>
          <a:lstStyle>
            <a:lvl1pPr>
              <a:defRPr>
                <a:solidFill>
                  <a:schemeClr val="bg1">
                    <a:lumMod val="10000"/>
                    <a:lumOff val="90000"/>
                  </a:schemeClr>
                </a:solidFill>
              </a:defRPr>
            </a:lvl1pPr>
          </a:lstStyle>
          <a:p>
            <a:fld id="{3CCEC50A-EC5D-6049-A135-EB130C1E40A7}" type="slidenum">
              <a:rPr lang="fi-FI" smtClean="0"/>
              <a:pPr/>
              <a:t>‹#›</a:t>
            </a:fld>
            <a:endParaRPr lang="fi-FI" dirty="0"/>
          </a:p>
        </p:txBody>
      </p:sp>
      <p:sp>
        <p:nvSpPr>
          <p:cNvPr id="5" name="Alatunnisteen paikkamerkki 4">
            <a:extLst>
              <a:ext uri="{FF2B5EF4-FFF2-40B4-BE49-F238E27FC236}">
                <a16:creationId xmlns:a16="http://schemas.microsoft.com/office/drawing/2014/main" id="{860F440E-8CB7-1649-9F3C-214BB2574BD6}"/>
              </a:ext>
            </a:extLst>
          </p:cNvPr>
          <p:cNvSpPr>
            <a:spLocks noGrp="1"/>
          </p:cNvSpPr>
          <p:nvPr>
            <p:ph type="ftr" sz="quarter" idx="11"/>
          </p:nvPr>
        </p:nvSpPr>
        <p:spPr>
          <a:xfrm>
            <a:off x="8610598" y="6301946"/>
            <a:ext cx="2743201" cy="265002"/>
          </a:xfrm>
          <a:prstGeom prst="rect">
            <a:avLst/>
          </a:prstGeom>
        </p:spPr>
        <p:txBody>
          <a:bodyPr/>
          <a:lstStyle>
            <a:lvl1pPr>
              <a:defRPr>
                <a:solidFill>
                  <a:schemeClr val="bg1">
                    <a:lumMod val="10000"/>
                    <a:lumOff val="90000"/>
                  </a:schemeClr>
                </a:solidFill>
              </a:defRPr>
            </a:lvl1pPr>
          </a:lstStyle>
          <a:p>
            <a:r>
              <a:rPr lang="fi-FI"/>
              <a:t>Digitaaliset palvelukanavat/Tietohallinto </a:t>
            </a:r>
            <a:endParaRPr lang="fi-FI" dirty="0"/>
          </a:p>
        </p:txBody>
      </p:sp>
      <p:pic>
        <p:nvPicPr>
          <p:cNvPr id="12" name="Kuva 11" descr="Pohjois-Pohjanmaan hyvinvointialueen logo, jossa tekstit Pohde ja Pohjois-Pohjanmaan hyvinvointialue. Tekstien vasemmalla puolella kaksi pienempää ja kolme suurempaa sinisävyistä tähtikuviota.">
            <a:extLst>
              <a:ext uri="{FF2B5EF4-FFF2-40B4-BE49-F238E27FC236}">
                <a16:creationId xmlns:a16="http://schemas.microsoft.com/office/drawing/2014/main" id="{FD106746-9AE6-DB46-AB9B-615B3D075EEA}"/>
              </a:ext>
            </a:extLst>
          </p:cNvPr>
          <p:cNvPicPr>
            <a:picLocks noChangeAspect="1"/>
          </p:cNvPicPr>
          <p:nvPr userDrawn="1"/>
        </p:nvPicPr>
        <p:blipFill>
          <a:blip r:embed="rId2"/>
          <a:srcRect/>
          <a:stretch/>
        </p:blipFill>
        <p:spPr>
          <a:xfrm>
            <a:off x="10292431" y="457308"/>
            <a:ext cx="1428260" cy="532764"/>
          </a:xfrm>
          <a:prstGeom prst="rect">
            <a:avLst/>
          </a:prstGeom>
          <a:noFill/>
        </p:spPr>
      </p:pic>
    </p:spTree>
    <p:extLst>
      <p:ext uri="{BB962C8B-B14F-4D97-AF65-F5344CB8AC3E}">
        <p14:creationId xmlns:p14="http://schemas.microsoft.com/office/powerpoint/2010/main" val="1795458400"/>
      </p:ext>
    </p:extLst>
  </p:cSld>
  <p:clrMapOvr>
    <a:overrideClrMapping bg1="dk1" tx1="lt1" bg2="dk2" tx2="lt2" accent1="accent1" accent2="accent2" accent3="accent3" accent4="accent4" accent5="accent5" accent6="accent6" hlink="hlink" folHlink="folHlink"/>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Sisältödia, teksti ja kuvapaikka">
    <p:spTree>
      <p:nvGrpSpPr>
        <p:cNvPr id="1" name=""/>
        <p:cNvGrpSpPr/>
        <p:nvPr/>
      </p:nvGrpSpPr>
      <p:grpSpPr>
        <a:xfrm>
          <a:off x="0" y="0"/>
          <a:ext cx="0" cy="0"/>
          <a:chOff x="0" y="0"/>
          <a:chExt cx="0" cy="0"/>
        </a:xfrm>
      </p:grpSpPr>
      <p:sp>
        <p:nvSpPr>
          <p:cNvPr id="8" name="Otsikko 1">
            <a:extLst>
              <a:ext uri="{FF2B5EF4-FFF2-40B4-BE49-F238E27FC236}">
                <a16:creationId xmlns:a16="http://schemas.microsoft.com/office/drawing/2014/main" id="{4C8A3E56-2AEA-454E-8881-57A2B83F3561}"/>
              </a:ext>
            </a:extLst>
          </p:cNvPr>
          <p:cNvSpPr>
            <a:spLocks noGrp="1"/>
          </p:cNvSpPr>
          <p:nvPr>
            <p:ph type="title" hasCustomPrompt="1"/>
          </p:nvPr>
        </p:nvSpPr>
        <p:spPr>
          <a:xfrm>
            <a:off x="836612" y="1547813"/>
            <a:ext cx="4044827" cy="1496279"/>
          </a:xfrm>
          <a:prstGeom prst="rect">
            <a:avLst/>
          </a:prstGeom>
        </p:spPr>
        <p:txBody>
          <a:bodyPr anchor="b">
            <a:normAutofit/>
          </a:bodyPr>
          <a:lstStyle>
            <a:lvl1pPr>
              <a:defRPr sz="3600"/>
            </a:lvl1pPr>
          </a:lstStyle>
          <a:p>
            <a:r>
              <a:rPr lang="fi-FI" noProof="0" dirty="0"/>
              <a:t>Lisää otsikko napsauttamalla</a:t>
            </a:r>
          </a:p>
        </p:txBody>
      </p:sp>
      <p:cxnSp>
        <p:nvCxnSpPr>
          <p:cNvPr id="12" name="Suora yhdysviiva 11">
            <a:extLst>
              <a:ext uri="{FF2B5EF4-FFF2-40B4-BE49-F238E27FC236}">
                <a16:creationId xmlns:a16="http://schemas.microsoft.com/office/drawing/2014/main" id="{0F2F6D48-3573-CA42-9758-9CB7A8AD1A42}"/>
              </a:ext>
              <a:ext uri="{C183D7F6-B498-43B3-948B-1728B52AA6E4}">
                <adec:decorative xmlns:adec="http://schemas.microsoft.com/office/drawing/2017/decorative" val="1"/>
              </a:ext>
            </a:extLst>
          </p:cNvPr>
          <p:cNvCxnSpPr>
            <a:cxnSpLocks/>
          </p:cNvCxnSpPr>
          <p:nvPr userDrawn="1"/>
        </p:nvCxnSpPr>
        <p:spPr>
          <a:xfrm>
            <a:off x="914399" y="3215076"/>
            <a:ext cx="898770" cy="0"/>
          </a:xfrm>
          <a:prstGeom prst="line">
            <a:avLst/>
          </a:prstGeom>
          <a:ln w="63500">
            <a:solidFill>
              <a:schemeClr val="accent3"/>
            </a:solidFill>
          </a:ln>
        </p:spPr>
        <p:style>
          <a:lnRef idx="1">
            <a:schemeClr val="accent1"/>
          </a:lnRef>
          <a:fillRef idx="0">
            <a:schemeClr val="accent1"/>
          </a:fillRef>
          <a:effectRef idx="0">
            <a:schemeClr val="accent1"/>
          </a:effectRef>
          <a:fontRef idx="minor">
            <a:schemeClr val="tx1"/>
          </a:fontRef>
        </p:style>
      </p:cxnSp>
      <p:sp>
        <p:nvSpPr>
          <p:cNvPr id="9" name="Tekstin paikkamerkki 3">
            <a:extLst>
              <a:ext uri="{FF2B5EF4-FFF2-40B4-BE49-F238E27FC236}">
                <a16:creationId xmlns:a16="http://schemas.microsoft.com/office/drawing/2014/main" id="{00DF563E-B13C-B943-85FA-F3E23AE8A908}"/>
              </a:ext>
            </a:extLst>
          </p:cNvPr>
          <p:cNvSpPr>
            <a:spLocks noGrp="1"/>
          </p:cNvSpPr>
          <p:nvPr>
            <p:ph type="body" sz="half" idx="2" hasCustomPrompt="1"/>
          </p:nvPr>
        </p:nvSpPr>
        <p:spPr>
          <a:xfrm>
            <a:off x="839788" y="3429000"/>
            <a:ext cx="4044827" cy="2439987"/>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i-FI" noProof="0" dirty="0"/>
              <a:t>Lisää tekstiä napsauttamalla</a:t>
            </a:r>
          </a:p>
        </p:txBody>
      </p:sp>
      <p:sp>
        <p:nvSpPr>
          <p:cNvPr id="3" name="Kuvan paikkamerkki 2">
            <a:extLst>
              <a:ext uri="{FF2B5EF4-FFF2-40B4-BE49-F238E27FC236}">
                <a16:creationId xmlns:a16="http://schemas.microsoft.com/office/drawing/2014/main" id="{6762679B-B9BC-5E48-9818-4598D45975B3}"/>
              </a:ext>
            </a:extLst>
          </p:cNvPr>
          <p:cNvSpPr>
            <a:spLocks noGrp="1"/>
          </p:cNvSpPr>
          <p:nvPr>
            <p:ph type="pic" idx="1"/>
          </p:nvPr>
        </p:nvSpPr>
        <p:spPr>
          <a:xfrm>
            <a:off x="5194056" y="1547813"/>
            <a:ext cx="6161332" cy="4313238"/>
          </a:xfrm>
          <a:prstGeom prst="rect">
            <a:avLst/>
          </a:prstGeom>
          <a:solidFill>
            <a:srgbClr val="FDEEE9"/>
          </a:solidFill>
        </p:spPr>
        <p:txBody>
          <a:bodyPr>
            <a:normAutofit/>
          </a:bodyPr>
          <a:lstStyle>
            <a:lvl1pPr marL="0" indent="0">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i-FI" noProof="0"/>
              <a:t>Lisää kuva napsauttamalla kuvaketta</a:t>
            </a:r>
            <a:endParaRPr lang="fi-FI" noProof="0" dirty="0"/>
          </a:p>
        </p:txBody>
      </p:sp>
      <p:sp>
        <p:nvSpPr>
          <p:cNvPr id="7" name="Dian numeron paikkamerkki 6">
            <a:extLst>
              <a:ext uri="{FF2B5EF4-FFF2-40B4-BE49-F238E27FC236}">
                <a16:creationId xmlns:a16="http://schemas.microsoft.com/office/drawing/2014/main" id="{40F78E5C-2CE2-4945-82A1-8C11AF5A76FA}"/>
              </a:ext>
            </a:extLst>
          </p:cNvPr>
          <p:cNvSpPr>
            <a:spLocks noGrp="1"/>
          </p:cNvSpPr>
          <p:nvPr>
            <p:ph type="sldNum" sz="quarter" idx="12"/>
          </p:nvPr>
        </p:nvSpPr>
        <p:spPr>
          <a:xfrm>
            <a:off x="838200" y="6301946"/>
            <a:ext cx="2743200" cy="265002"/>
          </a:xfrm>
          <a:prstGeom prst="rect">
            <a:avLst/>
          </a:prstGeom>
        </p:spPr>
        <p:txBody>
          <a:bodyPr/>
          <a:lstStyle>
            <a:lvl1pPr>
              <a:defRPr>
                <a:solidFill>
                  <a:schemeClr val="accent5"/>
                </a:solidFill>
              </a:defRPr>
            </a:lvl1pPr>
          </a:lstStyle>
          <a:p>
            <a:fld id="{3CCEC50A-EC5D-6049-A135-EB130C1E40A7}" type="slidenum">
              <a:rPr lang="fi-FI" smtClean="0"/>
              <a:pPr/>
              <a:t>‹#›</a:t>
            </a:fld>
            <a:endParaRPr lang="fi-FI" dirty="0"/>
          </a:p>
        </p:txBody>
      </p:sp>
      <p:sp>
        <p:nvSpPr>
          <p:cNvPr id="6" name="Alatunnisteen paikkamerkki 5">
            <a:extLst>
              <a:ext uri="{FF2B5EF4-FFF2-40B4-BE49-F238E27FC236}">
                <a16:creationId xmlns:a16="http://schemas.microsoft.com/office/drawing/2014/main" id="{D572D04E-9FB9-1744-99AE-2592694BF510}"/>
              </a:ext>
            </a:extLst>
          </p:cNvPr>
          <p:cNvSpPr>
            <a:spLocks noGrp="1"/>
          </p:cNvSpPr>
          <p:nvPr>
            <p:ph type="ftr" sz="quarter" idx="11"/>
          </p:nvPr>
        </p:nvSpPr>
        <p:spPr>
          <a:xfrm>
            <a:off x="8610598" y="6301946"/>
            <a:ext cx="2743201" cy="265002"/>
          </a:xfrm>
          <a:prstGeom prst="rect">
            <a:avLst/>
          </a:prstGeom>
        </p:spPr>
        <p:txBody>
          <a:bodyPr/>
          <a:lstStyle/>
          <a:p>
            <a:r>
              <a:rPr lang="fi-FI"/>
              <a:t>Digitaaliset palvelukanavat/Tietohallinto </a:t>
            </a:r>
            <a:endParaRPr lang="fi-FI" dirty="0"/>
          </a:p>
        </p:txBody>
      </p:sp>
    </p:spTree>
    <p:extLst>
      <p:ext uri="{BB962C8B-B14F-4D97-AF65-F5344CB8AC3E}">
        <p14:creationId xmlns:p14="http://schemas.microsoft.com/office/powerpoint/2010/main" val="305535850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Sisältödia, teksti ja kaaviopaikka">
    <p:spTree>
      <p:nvGrpSpPr>
        <p:cNvPr id="1" name=""/>
        <p:cNvGrpSpPr/>
        <p:nvPr/>
      </p:nvGrpSpPr>
      <p:grpSpPr>
        <a:xfrm>
          <a:off x="0" y="0"/>
          <a:ext cx="0" cy="0"/>
          <a:chOff x="0" y="0"/>
          <a:chExt cx="0" cy="0"/>
        </a:xfrm>
      </p:grpSpPr>
      <p:sp>
        <p:nvSpPr>
          <p:cNvPr id="8" name="Otsikko 1">
            <a:extLst>
              <a:ext uri="{FF2B5EF4-FFF2-40B4-BE49-F238E27FC236}">
                <a16:creationId xmlns:a16="http://schemas.microsoft.com/office/drawing/2014/main" id="{49674E88-8AF0-B64D-A779-F7D04B9CBF84}"/>
              </a:ext>
            </a:extLst>
          </p:cNvPr>
          <p:cNvSpPr>
            <a:spLocks noGrp="1"/>
          </p:cNvSpPr>
          <p:nvPr>
            <p:ph type="title" hasCustomPrompt="1"/>
          </p:nvPr>
        </p:nvSpPr>
        <p:spPr>
          <a:xfrm>
            <a:off x="836612" y="1547813"/>
            <a:ext cx="4044827" cy="1496279"/>
          </a:xfrm>
          <a:prstGeom prst="rect">
            <a:avLst/>
          </a:prstGeom>
        </p:spPr>
        <p:txBody>
          <a:bodyPr anchor="b">
            <a:normAutofit/>
          </a:bodyPr>
          <a:lstStyle>
            <a:lvl1pPr>
              <a:defRPr sz="3600"/>
            </a:lvl1pPr>
          </a:lstStyle>
          <a:p>
            <a:r>
              <a:rPr lang="fi-FI" noProof="0" dirty="0"/>
              <a:t>Lisää otsikko napsauttamalla</a:t>
            </a:r>
          </a:p>
        </p:txBody>
      </p:sp>
      <p:cxnSp>
        <p:nvCxnSpPr>
          <p:cNvPr id="10" name="Suora yhdysviiva 9">
            <a:extLst>
              <a:ext uri="{FF2B5EF4-FFF2-40B4-BE49-F238E27FC236}">
                <a16:creationId xmlns:a16="http://schemas.microsoft.com/office/drawing/2014/main" id="{DE1B4F66-EEDF-DC47-BA87-414DBCD6808F}"/>
              </a:ext>
              <a:ext uri="{C183D7F6-B498-43B3-948B-1728B52AA6E4}">
                <adec:decorative xmlns:adec="http://schemas.microsoft.com/office/drawing/2017/decorative" val="1"/>
              </a:ext>
            </a:extLst>
          </p:cNvPr>
          <p:cNvCxnSpPr>
            <a:cxnSpLocks/>
          </p:cNvCxnSpPr>
          <p:nvPr userDrawn="1"/>
        </p:nvCxnSpPr>
        <p:spPr>
          <a:xfrm>
            <a:off x="914399" y="3215076"/>
            <a:ext cx="898770" cy="0"/>
          </a:xfrm>
          <a:prstGeom prst="line">
            <a:avLst/>
          </a:prstGeom>
          <a:ln w="63500">
            <a:solidFill>
              <a:schemeClr val="accent3"/>
            </a:solidFill>
          </a:ln>
        </p:spPr>
        <p:style>
          <a:lnRef idx="1">
            <a:schemeClr val="accent1"/>
          </a:lnRef>
          <a:fillRef idx="0">
            <a:schemeClr val="accent1"/>
          </a:fillRef>
          <a:effectRef idx="0">
            <a:schemeClr val="accent1"/>
          </a:effectRef>
          <a:fontRef idx="minor">
            <a:schemeClr val="tx1"/>
          </a:fontRef>
        </p:style>
      </p:cxnSp>
      <p:sp>
        <p:nvSpPr>
          <p:cNvPr id="9" name="Tekstin paikkamerkki 3">
            <a:extLst>
              <a:ext uri="{FF2B5EF4-FFF2-40B4-BE49-F238E27FC236}">
                <a16:creationId xmlns:a16="http://schemas.microsoft.com/office/drawing/2014/main" id="{9763C4C9-F2E7-4C45-BEAE-FF133AD1F8E1}"/>
              </a:ext>
            </a:extLst>
          </p:cNvPr>
          <p:cNvSpPr>
            <a:spLocks noGrp="1"/>
          </p:cNvSpPr>
          <p:nvPr>
            <p:ph type="body" sz="half" idx="2" hasCustomPrompt="1"/>
          </p:nvPr>
        </p:nvSpPr>
        <p:spPr>
          <a:xfrm>
            <a:off x="839788" y="3429000"/>
            <a:ext cx="4044827" cy="2439987"/>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i-FI" noProof="0" dirty="0"/>
              <a:t>Lisää tekstiä napsauttamalla</a:t>
            </a:r>
          </a:p>
        </p:txBody>
      </p:sp>
      <p:sp>
        <p:nvSpPr>
          <p:cNvPr id="7" name="Kaavion paikkamerkki 6">
            <a:extLst>
              <a:ext uri="{FF2B5EF4-FFF2-40B4-BE49-F238E27FC236}">
                <a16:creationId xmlns:a16="http://schemas.microsoft.com/office/drawing/2014/main" id="{726EE141-E3DB-7843-BE01-750FBD250375}"/>
              </a:ext>
            </a:extLst>
          </p:cNvPr>
          <p:cNvSpPr>
            <a:spLocks noGrp="1"/>
          </p:cNvSpPr>
          <p:nvPr>
            <p:ph type="chart" sz="quarter" idx="13"/>
          </p:nvPr>
        </p:nvSpPr>
        <p:spPr>
          <a:xfrm>
            <a:off x="5197230" y="1547813"/>
            <a:ext cx="6163200" cy="4313237"/>
          </a:xfrm>
          <a:prstGeom prst="rect">
            <a:avLst/>
          </a:prstGeom>
          <a:solidFill>
            <a:srgbClr val="FDEEE9"/>
          </a:solidFill>
        </p:spPr>
        <p:txBody>
          <a:bodyPr>
            <a:normAutofit/>
          </a:bodyPr>
          <a:lstStyle>
            <a:lvl1pPr marL="0" indent="0">
              <a:buNone/>
              <a:defRPr sz="2000"/>
            </a:lvl1pPr>
          </a:lstStyle>
          <a:p>
            <a:r>
              <a:rPr lang="fi-FI" noProof="0"/>
              <a:t>Lisää kaavio napsauttamalla kuvaketta</a:t>
            </a:r>
            <a:endParaRPr lang="fi-FI" noProof="0" dirty="0"/>
          </a:p>
        </p:txBody>
      </p:sp>
      <p:sp>
        <p:nvSpPr>
          <p:cNvPr id="5" name="Dian numeron paikkamerkki 4">
            <a:extLst>
              <a:ext uri="{FF2B5EF4-FFF2-40B4-BE49-F238E27FC236}">
                <a16:creationId xmlns:a16="http://schemas.microsoft.com/office/drawing/2014/main" id="{1A207633-F761-9347-A050-3724999C84B9}"/>
              </a:ext>
            </a:extLst>
          </p:cNvPr>
          <p:cNvSpPr>
            <a:spLocks noGrp="1"/>
          </p:cNvSpPr>
          <p:nvPr>
            <p:ph type="sldNum" sz="quarter" idx="12"/>
          </p:nvPr>
        </p:nvSpPr>
        <p:spPr>
          <a:xfrm>
            <a:off x="838200" y="6301946"/>
            <a:ext cx="2743200" cy="265002"/>
          </a:xfrm>
          <a:prstGeom prst="rect">
            <a:avLst/>
          </a:prstGeom>
        </p:spPr>
        <p:txBody>
          <a:bodyPr/>
          <a:lstStyle>
            <a:lvl1pPr>
              <a:defRPr>
                <a:solidFill>
                  <a:schemeClr val="accent5"/>
                </a:solidFill>
              </a:defRPr>
            </a:lvl1pPr>
          </a:lstStyle>
          <a:p>
            <a:fld id="{3CCEC50A-EC5D-6049-A135-EB130C1E40A7}" type="slidenum">
              <a:rPr lang="fi-FI" smtClean="0"/>
              <a:pPr/>
              <a:t>‹#›</a:t>
            </a:fld>
            <a:endParaRPr lang="fi-FI" dirty="0"/>
          </a:p>
        </p:txBody>
      </p:sp>
      <p:sp>
        <p:nvSpPr>
          <p:cNvPr id="4" name="Alatunnisteen paikkamerkki 3">
            <a:extLst>
              <a:ext uri="{FF2B5EF4-FFF2-40B4-BE49-F238E27FC236}">
                <a16:creationId xmlns:a16="http://schemas.microsoft.com/office/drawing/2014/main" id="{F930D09C-810E-8747-BF4F-487E3AE1E1CE}"/>
              </a:ext>
            </a:extLst>
          </p:cNvPr>
          <p:cNvSpPr>
            <a:spLocks noGrp="1"/>
          </p:cNvSpPr>
          <p:nvPr>
            <p:ph type="ftr" sz="quarter" idx="11"/>
          </p:nvPr>
        </p:nvSpPr>
        <p:spPr>
          <a:xfrm>
            <a:off x="8610598" y="6301946"/>
            <a:ext cx="2743201" cy="265002"/>
          </a:xfrm>
          <a:prstGeom prst="rect">
            <a:avLst/>
          </a:prstGeom>
        </p:spPr>
        <p:txBody>
          <a:bodyPr/>
          <a:lstStyle/>
          <a:p>
            <a:r>
              <a:rPr lang="fi-FI"/>
              <a:t>Digitaaliset palvelukanavat/Tietohallinto </a:t>
            </a:r>
          </a:p>
        </p:txBody>
      </p:sp>
    </p:spTree>
    <p:extLst>
      <p:ext uri="{BB962C8B-B14F-4D97-AF65-F5344CB8AC3E}">
        <p14:creationId xmlns:p14="http://schemas.microsoft.com/office/powerpoint/2010/main" val="166372292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Sisältödia, kaksi sisältökohdetta">
    <p:spTree>
      <p:nvGrpSpPr>
        <p:cNvPr id="1" name=""/>
        <p:cNvGrpSpPr/>
        <p:nvPr/>
      </p:nvGrpSpPr>
      <p:grpSpPr>
        <a:xfrm>
          <a:off x="0" y="0"/>
          <a:ext cx="0" cy="0"/>
          <a:chOff x="0" y="0"/>
          <a:chExt cx="0" cy="0"/>
        </a:xfrm>
      </p:grpSpPr>
      <p:sp>
        <p:nvSpPr>
          <p:cNvPr id="9" name="Otsikon paikkamerkki 1">
            <a:extLst>
              <a:ext uri="{FF2B5EF4-FFF2-40B4-BE49-F238E27FC236}">
                <a16:creationId xmlns:a16="http://schemas.microsoft.com/office/drawing/2014/main" id="{38650429-6599-9849-B8B7-AF89295AFA12}"/>
              </a:ext>
            </a:extLst>
          </p:cNvPr>
          <p:cNvSpPr>
            <a:spLocks noGrp="1"/>
          </p:cNvSpPr>
          <p:nvPr>
            <p:ph type="title" hasCustomPrompt="1"/>
          </p:nvPr>
        </p:nvSpPr>
        <p:spPr>
          <a:xfrm>
            <a:off x="838200" y="457308"/>
            <a:ext cx="9129963" cy="1445241"/>
          </a:xfrm>
          <a:prstGeom prst="rect">
            <a:avLst/>
          </a:prstGeom>
        </p:spPr>
        <p:txBody>
          <a:bodyPr vert="horz" lIns="91440" tIns="45720" rIns="91440" bIns="45720" rtlCol="0" anchor="b">
            <a:normAutofit/>
          </a:bodyPr>
          <a:lstStyle>
            <a:lvl1pPr>
              <a:defRPr sz="3600"/>
            </a:lvl1pPr>
          </a:lstStyle>
          <a:p>
            <a:r>
              <a:rPr lang="fi-FI" noProof="0" dirty="0"/>
              <a:t>Lisää otsikko napsauttamalla.</a:t>
            </a:r>
          </a:p>
        </p:txBody>
      </p:sp>
      <p:sp>
        <p:nvSpPr>
          <p:cNvPr id="10" name="Tekstin paikkamerkki 3">
            <a:extLst>
              <a:ext uri="{FF2B5EF4-FFF2-40B4-BE49-F238E27FC236}">
                <a16:creationId xmlns:a16="http://schemas.microsoft.com/office/drawing/2014/main" id="{890360EB-3014-EC49-8EE7-423AAA1BCC72}"/>
              </a:ext>
            </a:extLst>
          </p:cNvPr>
          <p:cNvSpPr>
            <a:spLocks noGrp="1"/>
          </p:cNvSpPr>
          <p:nvPr>
            <p:ph type="body" sz="half" idx="13" hasCustomPrompt="1"/>
          </p:nvPr>
        </p:nvSpPr>
        <p:spPr>
          <a:xfrm>
            <a:off x="839788" y="2109650"/>
            <a:ext cx="5220000" cy="4067312"/>
          </a:xfrm>
          <a:prstGeom prst="rect">
            <a:avLst/>
          </a:prstGeom>
          <a:solidFill>
            <a:srgbClr val="FDEEE9"/>
          </a:solidFill>
        </p:spPr>
        <p:txBody>
          <a:bodyPr lIns="251999" tIns="180000" rIns="251999" bIns="180000">
            <a:normAutofit/>
          </a:bodyPr>
          <a:lstStyle>
            <a:lvl1pPr marL="0" indent="0">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i-FI" noProof="0" dirty="0"/>
              <a:t>Lisää tekstiä napsauttamalla</a:t>
            </a:r>
          </a:p>
        </p:txBody>
      </p:sp>
      <p:sp>
        <p:nvSpPr>
          <p:cNvPr id="4" name="Sisällön paikkamerkki 3">
            <a:extLst>
              <a:ext uri="{FF2B5EF4-FFF2-40B4-BE49-F238E27FC236}">
                <a16:creationId xmlns:a16="http://schemas.microsoft.com/office/drawing/2014/main" id="{9F757219-CD75-CA4D-8FF0-53818169189C}"/>
              </a:ext>
            </a:extLst>
          </p:cNvPr>
          <p:cNvSpPr>
            <a:spLocks noGrp="1"/>
          </p:cNvSpPr>
          <p:nvPr>
            <p:ph sz="half" idx="2" hasCustomPrompt="1"/>
          </p:nvPr>
        </p:nvSpPr>
        <p:spPr>
          <a:xfrm>
            <a:off x="6172200" y="2109649"/>
            <a:ext cx="5220000" cy="4067313"/>
          </a:xfrm>
          <a:prstGeom prst="rect">
            <a:avLst/>
          </a:prstGeom>
          <a:solidFill>
            <a:srgbClr val="EFF2FA"/>
          </a:solidFill>
        </p:spPr>
        <p:txBody>
          <a:bodyPr lIns="216000" tIns="144000" rIns="216000" bIns="144000" anchor="t"/>
          <a:lstStyle>
            <a:lvl2pPr>
              <a:defRPr/>
            </a:lvl2pPr>
            <a:lvl3pPr>
              <a:defRPr/>
            </a:lvl3pPr>
            <a:lvl4pPr>
              <a:defRPr/>
            </a:lvl4pPr>
            <a:lvl5pPr>
              <a:defRPr/>
            </a:lvl5pPr>
          </a:lstStyle>
          <a:p>
            <a:pPr lvl="0"/>
            <a:r>
              <a:rPr lang="fi-FI" noProof="0" dirty="0"/>
              <a:t>Lisää tekstiä napsauttamalla</a:t>
            </a:r>
          </a:p>
          <a:p>
            <a:pPr lvl="1"/>
            <a:r>
              <a:rPr lang="fi-FI" noProof="0" dirty="0"/>
              <a:t>toinen taso</a:t>
            </a:r>
          </a:p>
          <a:p>
            <a:pPr lvl="2"/>
            <a:r>
              <a:rPr lang="fi-FI" noProof="0" dirty="0"/>
              <a:t>kolmas taso</a:t>
            </a:r>
          </a:p>
          <a:p>
            <a:pPr lvl="3"/>
            <a:r>
              <a:rPr lang="fi-FI" noProof="0" dirty="0"/>
              <a:t>neljäs taso</a:t>
            </a:r>
          </a:p>
          <a:p>
            <a:pPr lvl="4"/>
            <a:r>
              <a:rPr lang="fi-FI" noProof="0" dirty="0"/>
              <a:t>viides taso</a:t>
            </a:r>
          </a:p>
        </p:txBody>
      </p:sp>
      <p:sp>
        <p:nvSpPr>
          <p:cNvPr id="7" name="Dian numeron paikkamerkki 6">
            <a:extLst>
              <a:ext uri="{FF2B5EF4-FFF2-40B4-BE49-F238E27FC236}">
                <a16:creationId xmlns:a16="http://schemas.microsoft.com/office/drawing/2014/main" id="{0CA2F8FC-1F12-C047-94A1-F2AF07FB938E}"/>
              </a:ext>
            </a:extLst>
          </p:cNvPr>
          <p:cNvSpPr>
            <a:spLocks noGrp="1"/>
          </p:cNvSpPr>
          <p:nvPr>
            <p:ph type="sldNum" sz="quarter" idx="12"/>
          </p:nvPr>
        </p:nvSpPr>
        <p:spPr>
          <a:xfrm>
            <a:off x="838200" y="6301946"/>
            <a:ext cx="2743200" cy="265002"/>
          </a:xfrm>
          <a:prstGeom prst="rect">
            <a:avLst/>
          </a:prstGeom>
        </p:spPr>
        <p:txBody>
          <a:bodyPr/>
          <a:lstStyle>
            <a:lvl1pPr>
              <a:defRPr>
                <a:solidFill>
                  <a:schemeClr val="accent5"/>
                </a:solidFill>
              </a:defRPr>
            </a:lvl1pPr>
          </a:lstStyle>
          <a:p>
            <a:fld id="{3CCEC50A-EC5D-6049-A135-EB130C1E40A7}" type="slidenum">
              <a:rPr lang="fi-FI" smtClean="0"/>
              <a:pPr/>
              <a:t>‹#›</a:t>
            </a:fld>
            <a:endParaRPr lang="fi-FI" dirty="0"/>
          </a:p>
        </p:txBody>
      </p:sp>
      <p:sp>
        <p:nvSpPr>
          <p:cNvPr id="6" name="Alatunnisteen paikkamerkki 5">
            <a:extLst>
              <a:ext uri="{FF2B5EF4-FFF2-40B4-BE49-F238E27FC236}">
                <a16:creationId xmlns:a16="http://schemas.microsoft.com/office/drawing/2014/main" id="{742F6044-7D3F-0B4B-AFE9-372237F04746}"/>
              </a:ext>
            </a:extLst>
          </p:cNvPr>
          <p:cNvSpPr>
            <a:spLocks noGrp="1"/>
          </p:cNvSpPr>
          <p:nvPr>
            <p:ph type="ftr" sz="quarter" idx="11"/>
          </p:nvPr>
        </p:nvSpPr>
        <p:spPr>
          <a:xfrm>
            <a:off x="8610598" y="6301946"/>
            <a:ext cx="2743201" cy="265002"/>
          </a:xfrm>
          <a:prstGeom prst="rect">
            <a:avLst/>
          </a:prstGeom>
        </p:spPr>
        <p:txBody>
          <a:bodyPr/>
          <a:lstStyle/>
          <a:p>
            <a:r>
              <a:rPr lang="fi-FI"/>
              <a:t>Digitaaliset palvelukanavat/Tietohallinto </a:t>
            </a:r>
            <a:endParaRPr lang="fi-FI" dirty="0"/>
          </a:p>
        </p:txBody>
      </p:sp>
    </p:spTree>
    <p:extLst>
      <p:ext uri="{BB962C8B-B14F-4D97-AF65-F5344CB8AC3E}">
        <p14:creationId xmlns:p14="http://schemas.microsoft.com/office/powerpoint/2010/main" val="57412906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Sisältödia, isolla kuvapaikalla">
    <p:spTree>
      <p:nvGrpSpPr>
        <p:cNvPr id="1" name=""/>
        <p:cNvGrpSpPr/>
        <p:nvPr/>
      </p:nvGrpSpPr>
      <p:grpSpPr>
        <a:xfrm>
          <a:off x="0" y="0"/>
          <a:ext cx="0" cy="0"/>
          <a:chOff x="0" y="0"/>
          <a:chExt cx="0" cy="0"/>
        </a:xfrm>
      </p:grpSpPr>
      <p:sp>
        <p:nvSpPr>
          <p:cNvPr id="10" name="Otsikko 1">
            <a:extLst>
              <a:ext uri="{FF2B5EF4-FFF2-40B4-BE49-F238E27FC236}">
                <a16:creationId xmlns:a16="http://schemas.microsoft.com/office/drawing/2014/main" id="{30831A71-A2F8-5B49-B6CF-89BE9C54A2A8}"/>
              </a:ext>
            </a:extLst>
          </p:cNvPr>
          <p:cNvSpPr>
            <a:spLocks noGrp="1"/>
          </p:cNvSpPr>
          <p:nvPr>
            <p:ph type="title" hasCustomPrompt="1"/>
          </p:nvPr>
        </p:nvSpPr>
        <p:spPr>
          <a:xfrm>
            <a:off x="831850" y="535409"/>
            <a:ext cx="5580981" cy="2025428"/>
          </a:xfrm>
          <a:prstGeom prst="rect">
            <a:avLst/>
          </a:prstGeom>
        </p:spPr>
        <p:txBody>
          <a:bodyPr anchor="b">
            <a:normAutofit/>
          </a:bodyPr>
          <a:lstStyle>
            <a:lvl1pPr>
              <a:lnSpc>
                <a:spcPct val="80000"/>
              </a:lnSpc>
              <a:defRPr sz="3600"/>
            </a:lvl1pPr>
          </a:lstStyle>
          <a:p>
            <a:r>
              <a:rPr lang="fi-FI" noProof="0" dirty="0"/>
              <a:t>Lisää otsikko napsauttamalla</a:t>
            </a:r>
          </a:p>
        </p:txBody>
      </p:sp>
      <p:cxnSp>
        <p:nvCxnSpPr>
          <p:cNvPr id="14" name="Suora yhdysviiva 13">
            <a:extLst>
              <a:ext uri="{FF2B5EF4-FFF2-40B4-BE49-F238E27FC236}">
                <a16:creationId xmlns:a16="http://schemas.microsoft.com/office/drawing/2014/main" id="{4998DC57-4AA4-B94E-AEFE-A150785216BC}"/>
              </a:ext>
              <a:ext uri="{C183D7F6-B498-43B3-948B-1728B52AA6E4}">
                <adec:decorative xmlns:adec="http://schemas.microsoft.com/office/drawing/2017/decorative" val="1"/>
              </a:ext>
            </a:extLst>
          </p:cNvPr>
          <p:cNvCxnSpPr>
            <a:cxnSpLocks/>
          </p:cNvCxnSpPr>
          <p:nvPr userDrawn="1"/>
        </p:nvCxnSpPr>
        <p:spPr>
          <a:xfrm>
            <a:off x="914399" y="2682067"/>
            <a:ext cx="898770" cy="0"/>
          </a:xfrm>
          <a:prstGeom prst="line">
            <a:avLst/>
          </a:prstGeom>
          <a:ln w="63500">
            <a:solidFill>
              <a:schemeClr val="accent3"/>
            </a:solidFill>
          </a:ln>
        </p:spPr>
        <p:style>
          <a:lnRef idx="1">
            <a:schemeClr val="accent1"/>
          </a:lnRef>
          <a:fillRef idx="0">
            <a:schemeClr val="accent1"/>
          </a:fillRef>
          <a:effectRef idx="0">
            <a:schemeClr val="accent1"/>
          </a:effectRef>
          <a:fontRef idx="minor">
            <a:schemeClr val="tx1"/>
          </a:fontRef>
        </p:style>
      </p:cxnSp>
      <p:sp>
        <p:nvSpPr>
          <p:cNvPr id="13" name="Tekstin paikkamerkki 2">
            <a:extLst>
              <a:ext uri="{FF2B5EF4-FFF2-40B4-BE49-F238E27FC236}">
                <a16:creationId xmlns:a16="http://schemas.microsoft.com/office/drawing/2014/main" id="{167417FE-A5F9-9445-8C44-2D3B82D50F81}"/>
              </a:ext>
            </a:extLst>
          </p:cNvPr>
          <p:cNvSpPr>
            <a:spLocks noGrp="1"/>
          </p:cNvSpPr>
          <p:nvPr>
            <p:ph type="body" idx="1" hasCustomPrompt="1"/>
          </p:nvPr>
        </p:nvSpPr>
        <p:spPr>
          <a:xfrm>
            <a:off x="831850" y="2918828"/>
            <a:ext cx="5580982" cy="3170824"/>
          </a:xfrm>
          <a:prstGeom prst="rect">
            <a:avLst/>
          </a:prstGeom>
        </p:spPr>
        <p:txBody>
          <a:bodyPr>
            <a:normAutofit/>
          </a:bodyPr>
          <a:lstStyle>
            <a:lvl1pPr marL="0" indent="0">
              <a:lnSpc>
                <a:spcPct val="120000"/>
              </a:lnSpc>
              <a:buNone/>
              <a:defRPr sz="1600" b="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i-FI" noProof="0" dirty="0"/>
              <a:t>Lisää tekstiä napsauttamalla</a:t>
            </a:r>
          </a:p>
        </p:txBody>
      </p:sp>
      <p:sp>
        <p:nvSpPr>
          <p:cNvPr id="11" name="Kuvan paikkamerkki 2">
            <a:extLst>
              <a:ext uri="{FF2B5EF4-FFF2-40B4-BE49-F238E27FC236}">
                <a16:creationId xmlns:a16="http://schemas.microsoft.com/office/drawing/2014/main" id="{D5E1D3E0-E066-DF48-B9BA-853A9C6980B9}"/>
              </a:ext>
            </a:extLst>
          </p:cNvPr>
          <p:cNvSpPr>
            <a:spLocks noGrp="1"/>
          </p:cNvSpPr>
          <p:nvPr>
            <p:ph type="pic" idx="13"/>
          </p:nvPr>
        </p:nvSpPr>
        <p:spPr>
          <a:xfrm>
            <a:off x="6984998" y="0"/>
            <a:ext cx="5207001" cy="6857997"/>
          </a:xfrm>
          <a:prstGeom prst="rect">
            <a:avLst/>
          </a:prstGeom>
          <a:solidFill>
            <a:srgbClr val="FDEEE9"/>
          </a:solidFill>
        </p:spPr>
        <p:txBody>
          <a:bodyPr>
            <a:normAutofit/>
          </a:bodyPr>
          <a:lstStyle>
            <a:lvl1pPr marL="0" indent="0">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i-FI" noProof="0"/>
              <a:t>Lisää kuva napsauttamalla kuvaketta</a:t>
            </a:r>
            <a:endParaRPr lang="fi-FI" noProof="0" dirty="0"/>
          </a:p>
        </p:txBody>
      </p:sp>
      <p:sp>
        <p:nvSpPr>
          <p:cNvPr id="6" name="Dian numeron paikkamerkki 5">
            <a:extLst>
              <a:ext uri="{FF2B5EF4-FFF2-40B4-BE49-F238E27FC236}">
                <a16:creationId xmlns:a16="http://schemas.microsoft.com/office/drawing/2014/main" id="{4E424149-35E0-3A46-BE72-260A2AF98AC2}"/>
              </a:ext>
            </a:extLst>
          </p:cNvPr>
          <p:cNvSpPr>
            <a:spLocks noGrp="1"/>
          </p:cNvSpPr>
          <p:nvPr>
            <p:ph type="sldNum" sz="quarter" idx="12"/>
          </p:nvPr>
        </p:nvSpPr>
        <p:spPr>
          <a:xfrm>
            <a:off x="838800" y="6301946"/>
            <a:ext cx="2743200" cy="265002"/>
          </a:xfrm>
          <a:prstGeom prst="rect">
            <a:avLst/>
          </a:prstGeom>
        </p:spPr>
        <p:txBody>
          <a:bodyPr/>
          <a:lstStyle>
            <a:lvl1pPr>
              <a:defRPr>
                <a:solidFill>
                  <a:schemeClr val="accent5"/>
                </a:solidFill>
              </a:defRPr>
            </a:lvl1pPr>
          </a:lstStyle>
          <a:p>
            <a:fld id="{3CCEC50A-EC5D-6049-A135-EB130C1E40A7}" type="slidenum">
              <a:rPr lang="fi-FI" smtClean="0"/>
              <a:pPr/>
              <a:t>‹#›</a:t>
            </a:fld>
            <a:endParaRPr lang="fi-FI" dirty="0"/>
          </a:p>
        </p:txBody>
      </p:sp>
      <p:sp>
        <p:nvSpPr>
          <p:cNvPr id="5" name="Alatunnisteen paikkamerkki 4">
            <a:extLst>
              <a:ext uri="{FF2B5EF4-FFF2-40B4-BE49-F238E27FC236}">
                <a16:creationId xmlns:a16="http://schemas.microsoft.com/office/drawing/2014/main" id="{EF33A877-3F3A-6C4F-88FC-9A4D79FBA281}"/>
              </a:ext>
            </a:extLst>
          </p:cNvPr>
          <p:cNvSpPr>
            <a:spLocks noGrp="1"/>
          </p:cNvSpPr>
          <p:nvPr>
            <p:ph type="ftr" sz="quarter" idx="11"/>
          </p:nvPr>
        </p:nvSpPr>
        <p:spPr>
          <a:xfrm>
            <a:off x="3668400" y="6301946"/>
            <a:ext cx="2743201" cy="265002"/>
          </a:xfrm>
          <a:prstGeom prst="rect">
            <a:avLst/>
          </a:prstGeom>
        </p:spPr>
        <p:txBody>
          <a:bodyPr/>
          <a:lstStyle>
            <a:lvl1pPr algn="r">
              <a:defRPr>
                <a:solidFill>
                  <a:schemeClr val="accent5"/>
                </a:solidFill>
              </a:defRPr>
            </a:lvl1pPr>
          </a:lstStyle>
          <a:p>
            <a:r>
              <a:rPr lang="fi-FI"/>
              <a:t>Digitaaliset palvelukanavat/Tietohallinto </a:t>
            </a:r>
            <a:endParaRPr lang="fi-FI" dirty="0"/>
          </a:p>
        </p:txBody>
      </p:sp>
    </p:spTree>
    <p:extLst>
      <p:ext uri="{BB962C8B-B14F-4D97-AF65-F5344CB8AC3E}">
        <p14:creationId xmlns:p14="http://schemas.microsoft.com/office/powerpoint/2010/main" val="219579821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Kuvadia 01 lääkäri">
    <p:spTree>
      <p:nvGrpSpPr>
        <p:cNvPr id="1" name=""/>
        <p:cNvGrpSpPr/>
        <p:nvPr/>
      </p:nvGrpSpPr>
      <p:grpSpPr>
        <a:xfrm>
          <a:off x="0" y="0"/>
          <a:ext cx="0" cy="0"/>
          <a:chOff x="0" y="0"/>
          <a:chExt cx="0" cy="0"/>
        </a:xfrm>
      </p:grpSpPr>
      <p:sp>
        <p:nvSpPr>
          <p:cNvPr id="16" name="Otsikko 1">
            <a:extLst>
              <a:ext uri="{FF2B5EF4-FFF2-40B4-BE49-F238E27FC236}">
                <a16:creationId xmlns:a16="http://schemas.microsoft.com/office/drawing/2014/main" id="{3CEEAE62-3569-B64E-9A2A-D9AACEAC986E}"/>
              </a:ext>
            </a:extLst>
          </p:cNvPr>
          <p:cNvSpPr>
            <a:spLocks noGrp="1"/>
          </p:cNvSpPr>
          <p:nvPr>
            <p:ph type="title" hasCustomPrompt="1"/>
          </p:nvPr>
        </p:nvSpPr>
        <p:spPr>
          <a:xfrm>
            <a:off x="831850" y="535409"/>
            <a:ext cx="5580981" cy="2025428"/>
          </a:xfrm>
          <a:prstGeom prst="rect">
            <a:avLst/>
          </a:prstGeom>
        </p:spPr>
        <p:txBody>
          <a:bodyPr anchor="b">
            <a:normAutofit/>
          </a:bodyPr>
          <a:lstStyle>
            <a:lvl1pPr>
              <a:lnSpc>
                <a:spcPct val="80000"/>
              </a:lnSpc>
              <a:defRPr sz="3600"/>
            </a:lvl1pPr>
          </a:lstStyle>
          <a:p>
            <a:r>
              <a:rPr lang="fi-FI" noProof="0" dirty="0"/>
              <a:t>Lisää otsikko napsauttamalla</a:t>
            </a:r>
          </a:p>
        </p:txBody>
      </p:sp>
      <p:cxnSp>
        <p:nvCxnSpPr>
          <p:cNvPr id="12" name="Suora yhdysviiva 11">
            <a:extLst>
              <a:ext uri="{FF2B5EF4-FFF2-40B4-BE49-F238E27FC236}">
                <a16:creationId xmlns:a16="http://schemas.microsoft.com/office/drawing/2014/main" id="{0F3BD7B6-6515-894C-8E95-0FB576929817}"/>
              </a:ext>
              <a:ext uri="{C183D7F6-B498-43B3-948B-1728B52AA6E4}">
                <adec:decorative xmlns:adec="http://schemas.microsoft.com/office/drawing/2017/decorative" val="1"/>
              </a:ext>
            </a:extLst>
          </p:cNvPr>
          <p:cNvCxnSpPr>
            <a:cxnSpLocks/>
          </p:cNvCxnSpPr>
          <p:nvPr userDrawn="1"/>
        </p:nvCxnSpPr>
        <p:spPr>
          <a:xfrm>
            <a:off x="914399" y="2682067"/>
            <a:ext cx="898770" cy="0"/>
          </a:xfrm>
          <a:prstGeom prst="line">
            <a:avLst/>
          </a:prstGeom>
          <a:ln w="63500">
            <a:solidFill>
              <a:schemeClr val="accent3"/>
            </a:solidFill>
          </a:ln>
        </p:spPr>
        <p:style>
          <a:lnRef idx="1">
            <a:schemeClr val="accent1"/>
          </a:lnRef>
          <a:fillRef idx="0">
            <a:schemeClr val="accent1"/>
          </a:fillRef>
          <a:effectRef idx="0">
            <a:schemeClr val="accent1"/>
          </a:effectRef>
          <a:fontRef idx="minor">
            <a:schemeClr val="tx1"/>
          </a:fontRef>
        </p:style>
      </p:cxnSp>
      <p:sp>
        <p:nvSpPr>
          <p:cNvPr id="17" name="Tekstin paikkamerkki 2">
            <a:extLst>
              <a:ext uri="{FF2B5EF4-FFF2-40B4-BE49-F238E27FC236}">
                <a16:creationId xmlns:a16="http://schemas.microsoft.com/office/drawing/2014/main" id="{A310C77D-9586-ED4D-B213-5F322B4B129B}"/>
              </a:ext>
            </a:extLst>
          </p:cNvPr>
          <p:cNvSpPr>
            <a:spLocks noGrp="1"/>
          </p:cNvSpPr>
          <p:nvPr>
            <p:ph type="body" idx="1" hasCustomPrompt="1"/>
          </p:nvPr>
        </p:nvSpPr>
        <p:spPr>
          <a:xfrm>
            <a:off x="831850" y="2918828"/>
            <a:ext cx="5580982" cy="3170824"/>
          </a:xfrm>
          <a:prstGeom prst="rect">
            <a:avLst/>
          </a:prstGeom>
        </p:spPr>
        <p:txBody>
          <a:bodyPr>
            <a:normAutofit/>
          </a:bodyPr>
          <a:lstStyle>
            <a:lvl1pPr marL="0" indent="0">
              <a:lnSpc>
                <a:spcPct val="120000"/>
              </a:lnSpc>
              <a:buNone/>
              <a:defRPr sz="1600" b="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i-FI" noProof="0" dirty="0"/>
              <a:t>Lisää tekstiä napsauttamalla</a:t>
            </a:r>
          </a:p>
        </p:txBody>
      </p:sp>
      <p:pic>
        <p:nvPicPr>
          <p:cNvPr id="3" name="Kuva 2" descr="Mieslääkäri jolla on yllään suojapäähine, hengityssuojain ja suojakäsineet. Käsissään hänellä on toimenpiteeseen tarvittavia esineitä">
            <a:extLst>
              <a:ext uri="{FF2B5EF4-FFF2-40B4-BE49-F238E27FC236}">
                <a16:creationId xmlns:a16="http://schemas.microsoft.com/office/drawing/2014/main" id="{08A93443-382E-3E4D-B1D1-F2DB712D634B}"/>
              </a:ext>
            </a:extLst>
          </p:cNvPr>
          <p:cNvPicPr>
            <a:picLocks noChangeAspect="1"/>
          </p:cNvPicPr>
          <p:nvPr userDrawn="1"/>
        </p:nvPicPr>
        <p:blipFill>
          <a:blip r:embed="rId2"/>
          <a:stretch>
            <a:fillRect/>
          </a:stretch>
        </p:blipFill>
        <p:spPr>
          <a:xfrm>
            <a:off x="6986016" y="0"/>
            <a:ext cx="5205984" cy="6858000"/>
          </a:xfrm>
          <a:prstGeom prst="rect">
            <a:avLst/>
          </a:prstGeom>
        </p:spPr>
      </p:pic>
      <p:sp>
        <p:nvSpPr>
          <p:cNvPr id="6" name="Dian numeron paikkamerkki 5">
            <a:extLst>
              <a:ext uri="{FF2B5EF4-FFF2-40B4-BE49-F238E27FC236}">
                <a16:creationId xmlns:a16="http://schemas.microsoft.com/office/drawing/2014/main" id="{4E424149-35E0-3A46-BE72-260A2AF98AC2}"/>
              </a:ext>
            </a:extLst>
          </p:cNvPr>
          <p:cNvSpPr>
            <a:spLocks noGrp="1"/>
          </p:cNvSpPr>
          <p:nvPr>
            <p:ph type="sldNum" sz="quarter" idx="12"/>
          </p:nvPr>
        </p:nvSpPr>
        <p:spPr>
          <a:xfrm>
            <a:off x="838800" y="6301946"/>
            <a:ext cx="2743200" cy="265002"/>
          </a:xfrm>
          <a:prstGeom prst="rect">
            <a:avLst/>
          </a:prstGeom>
        </p:spPr>
        <p:txBody>
          <a:bodyPr/>
          <a:lstStyle>
            <a:lvl1pPr algn="l">
              <a:defRPr>
                <a:solidFill>
                  <a:schemeClr val="accent5"/>
                </a:solidFill>
              </a:defRPr>
            </a:lvl1pPr>
          </a:lstStyle>
          <a:p>
            <a:fld id="{3CCEC50A-EC5D-6049-A135-EB130C1E40A7}" type="slidenum">
              <a:rPr lang="fi-FI" smtClean="0"/>
              <a:pPr/>
              <a:t>‹#›</a:t>
            </a:fld>
            <a:endParaRPr lang="fi-FI" dirty="0"/>
          </a:p>
        </p:txBody>
      </p:sp>
      <p:sp>
        <p:nvSpPr>
          <p:cNvPr id="5" name="Alatunnisteen paikkamerkki 4">
            <a:extLst>
              <a:ext uri="{FF2B5EF4-FFF2-40B4-BE49-F238E27FC236}">
                <a16:creationId xmlns:a16="http://schemas.microsoft.com/office/drawing/2014/main" id="{EF33A877-3F3A-6C4F-88FC-9A4D79FBA281}"/>
              </a:ext>
            </a:extLst>
          </p:cNvPr>
          <p:cNvSpPr>
            <a:spLocks noGrp="1"/>
          </p:cNvSpPr>
          <p:nvPr>
            <p:ph type="ftr" sz="quarter" idx="11"/>
          </p:nvPr>
        </p:nvSpPr>
        <p:spPr>
          <a:xfrm>
            <a:off x="3668400" y="6301946"/>
            <a:ext cx="2743201" cy="265002"/>
          </a:xfrm>
          <a:prstGeom prst="rect">
            <a:avLst/>
          </a:prstGeom>
        </p:spPr>
        <p:txBody>
          <a:bodyPr/>
          <a:lstStyle>
            <a:lvl1pPr algn="r">
              <a:defRPr>
                <a:solidFill>
                  <a:schemeClr val="accent5"/>
                </a:solidFill>
              </a:defRPr>
            </a:lvl1pPr>
          </a:lstStyle>
          <a:p>
            <a:r>
              <a:rPr lang="fi-FI"/>
              <a:t>Digitaaliset palvelukanavat/Tietohallinto </a:t>
            </a:r>
            <a:endParaRPr lang="fi-FI" dirty="0"/>
          </a:p>
        </p:txBody>
      </p:sp>
      <p:pic>
        <p:nvPicPr>
          <p:cNvPr id="11" name="Kuva 10" descr="Pohjois-Pohjanmaan hyvinvointialueen logo, jossa tekstit Pohde ja Pohjois-Pohjanmaan hyvinvointialue. Tekstien vasemmalla puolella kaksi pienempää ja kolme suurempaa sinisävyistä tähtikuviota.">
            <a:extLst>
              <a:ext uri="{FF2B5EF4-FFF2-40B4-BE49-F238E27FC236}">
                <a16:creationId xmlns:a16="http://schemas.microsoft.com/office/drawing/2014/main" id="{2CB39477-FA92-1241-B9E6-C807F3A777CC}"/>
              </a:ext>
            </a:extLst>
          </p:cNvPr>
          <p:cNvPicPr>
            <a:picLocks noChangeAspect="1"/>
          </p:cNvPicPr>
          <p:nvPr userDrawn="1"/>
        </p:nvPicPr>
        <p:blipFill>
          <a:blip r:embed="rId3"/>
          <a:srcRect/>
          <a:stretch/>
        </p:blipFill>
        <p:spPr>
          <a:xfrm>
            <a:off x="10292431" y="457308"/>
            <a:ext cx="1428260" cy="532764"/>
          </a:xfrm>
          <a:prstGeom prst="rect">
            <a:avLst/>
          </a:prstGeom>
        </p:spPr>
      </p:pic>
    </p:spTree>
    <p:extLst>
      <p:ext uri="{BB962C8B-B14F-4D97-AF65-F5344CB8AC3E}">
        <p14:creationId xmlns:p14="http://schemas.microsoft.com/office/powerpoint/2010/main" val="61587115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Kuvadia 02 sairaanhoitaja">
    <p:bg>
      <p:bgPr>
        <a:solidFill>
          <a:schemeClr val="bg1"/>
        </a:solidFill>
        <a:effectLst/>
      </p:bgPr>
    </p:bg>
    <p:spTree>
      <p:nvGrpSpPr>
        <p:cNvPr id="1" name=""/>
        <p:cNvGrpSpPr/>
        <p:nvPr/>
      </p:nvGrpSpPr>
      <p:grpSpPr>
        <a:xfrm>
          <a:off x="0" y="0"/>
          <a:ext cx="0" cy="0"/>
          <a:chOff x="0" y="0"/>
          <a:chExt cx="0" cy="0"/>
        </a:xfrm>
      </p:grpSpPr>
      <p:sp>
        <p:nvSpPr>
          <p:cNvPr id="40" name="Otsikko 1">
            <a:extLst>
              <a:ext uri="{FF2B5EF4-FFF2-40B4-BE49-F238E27FC236}">
                <a16:creationId xmlns:a16="http://schemas.microsoft.com/office/drawing/2014/main" id="{25F3E70A-07E1-F747-A45A-63DF413CF82C}"/>
              </a:ext>
            </a:extLst>
          </p:cNvPr>
          <p:cNvSpPr>
            <a:spLocks noGrp="1"/>
          </p:cNvSpPr>
          <p:nvPr>
            <p:ph type="title" hasCustomPrompt="1"/>
          </p:nvPr>
        </p:nvSpPr>
        <p:spPr>
          <a:xfrm>
            <a:off x="831850" y="535409"/>
            <a:ext cx="5580981" cy="2025428"/>
          </a:xfrm>
          <a:prstGeom prst="rect">
            <a:avLst/>
          </a:prstGeom>
        </p:spPr>
        <p:txBody>
          <a:bodyPr anchor="b">
            <a:normAutofit/>
          </a:bodyPr>
          <a:lstStyle>
            <a:lvl1pPr>
              <a:lnSpc>
                <a:spcPct val="80000"/>
              </a:lnSpc>
              <a:defRPr sz="3600"/>
            </a:lvl1pPr>
          </a:lstStyle>
          <a:p>
            <a:r>
              <a:rPr lang="fi-FI" noProof="0" dirty="0"/>
              <a:t>Lisää otsikko napsauttamalla</a:t>
            </a:r>
          </a:p>
        </p:txBody>
      </p:sp>
      <p:cxnSp>
        <p:nvCxnSpPr>
          <p:cNvPr id="43" name="Suora yhdysviiva 42">
            <a:extLst>
              <a:ext uri="{FF2B5EF4-FFF2-40B4-BE49-F238E27FC236}">
                <a16:creationId xmlns:a16="http://schemas.microsoft.com/office/drawing/2014/main" id="{2A1CC649-B0A8-EA46-85B2-257C12C5C1EF}"/>
              </a:ext>
              <a:ext uri="{C183D7F6-B498-43B3-948B-1728B52AA6E4}">
                <adec:decorative xmlns:adec="http://schemas.microsoft.com/office/drawing/2017/decorative" val="1"/>
              </a:ext>
            </a:extLst>
          </p:cNvPr>
          <p:cNvCxnSpPr>
            <a:cxnSpLocks/>
          </p:cNvCxnSpPr>
          <p:nvPr userDrawn="1"/>
        </p:nvCxnSpPr>
        <p:spPr>
          <a:xfrm>
            <a:off x="914399" y="2682067"/>
            <a:ext cx="898770" cy="0"/>
          </a:xfrm>
          <a:prstGeom prst="line">
            <a:avLst/>
          </a:prstGeom>
          <a:ln w="63500">
            <a:solidFill>
              <a:schemeClr val="accent3"/>
            </a:solidFill>
          </a:ln>
        </p:spPr>
        <p:style>
          <a:lnRef idx="1">
            <a:schemeClr val="accent1"/>
          </a:lnRef>
          <a:fillRef idx="0">
            <a:schemeClr val="accent1"/>
          </a:fillRef>
          <a:effectRef idx="0">
            <a:schemeClr val="accent1"/>
          </a:effectRef>
          <a:fontRef idx="minor">
            <a:schemeClr val="tx1"/>
          </a:fontRef>
        </p:style>
      </p:cxnSp>
      <p:sp>
        <p:nvSpPr>
          <p:cNvPr id="41" name="Tekstin paikkamerkki 2">
            <a:extLst>
              <a:ext uri="{FF2B5EF4-FFF2-40B4-BE49-F238E27FC236}">
                <a16:creationId xmlns:a16="http://schemas.microsoft.com/office/drawing/2014/main" id="{9C2ACCD5-5103-A649-8ACB-E0763027BDFF}"/>
              </a:ext>
            </a:extLst>
          </p:cNvPr>
          <p:cNvSpPr>
            <a:spLocks noGrp="1"/>
          </p:cNvSpPr>
          <p:nvPr>
            <p:ph type="body" idx="1" hasCustomPrompt="1"/>
          </p:nvPr>
        </p:nvSpPr>
        <p:spPr>
          <a:xfrm>
            <a:off x="831850" y="2918828"/>
            <a:ext cx="5580982" cy="3170824"/>
          </a:xfrm>
          <a:prstGeom prst="rect">
            <a:avLst/>
          </a:prstGeom>
        </p:spPr>
        <p:txBody>
          <a:bodyPr>
            <a:normAutofit/>
          </a:bodyPr>
          <a:lstStyle>
            <a:lvl1pPr marL="0" indent="0">
              <a:lnSpc>
                <a:spcPct val="120000"/>
              </a:lnSpc>
              <a:buNone/>
              <a:defRPr sz="1600" b="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i-FI" noProof="0" dirty="0"/>
              <a:t>Lisää tekstiä napsauttamalla</a:t>
            </a:r>
          </a:p>
        </p:txBody>
      </p:sp>
      <p:pic>
        <p:nvPicPr>
          <p:cNvPr id="4" name="Kuva 3" descr="Sairaanhoitajan asussa olevalla naisella on yllään kasvomaski. Nainen tutkii tutkimushuoneessa laitetta">
            <a:extLst>
              <a:ext uri="{FF2B5EF4-FFF2-40B4-BE49-F238E27FC236}">
                <a16:creationId xmlns:a16="http://schemas.microsoft.com/office/drawing/2014/main" id="{3D3A585F-EB3B-DA6A-40FB-D3644E0A20AB}"/>
              </a:ext>
            </a:extLst>
          </p:cNvPr>
          <p:cNvPicPr>
            <a:picLocks noChangeAspect="1"/>
          </p:cNvPicPr>
          <p:nvPr userDrawn="1"/>
        </p:nvPicPr>
        <p:blipFill>
          <a:blip r:embed="rId2"/>
          <a:stretch>
            <a:fillRect/>
          </a:stretch>
        </p:blipFill>
        <p:spPr>
          <a:xfrm>
            <a:off x="6986016" y="0"/>
            <a:ext cx="5205984" cy="6858000"/>
          </a:xfrm>
          <a:prstGeom prst="rect">
            <a:avLst/>
          </a:prstGeom>
        </p:spPr>
      </p:pic>
      <p:sp>
        <p:nvSpPr>
          <p:cNvPr id="44" name="Dian numeron paikkamerkki 5">
            <a:extLst>
              <a:ext uri="{FF2B5EF4-FFF2-40B4-BE49-F238E27FC236}">
                <a16:creationId xmlns:a16="http://schemas.microsoft.com/office/drawing/2014/main" id="{C50EF18D-BA39-A24E-8A1B-767C3183F6A5}"/>
              </a:ext>
            </a:extLst>
          </p:cNvPr>
          <p:cNvSpPr>
            <a:spLocks noGrp="1"/>
          </p:cNvSpPr>
          <p:nvPr>
            <p:ph type="sldNum" sz="quarter" idx="12"/>
          </p:nvPr>
        </p:nvSpPr>
        <p:spPr>
          <a:xfrm>
            <a:off x="838800" y="6301946"/>
            <a:ext cx="2743200" cy="265002"/>
          </a:xfrm>
          <a:prstGeom prst="rect">
            <a:avLst/>
          </a:prstGeom>
        </p:spPr>
        <p:txBody>
          <a:bodyPr/>
          <a:lstStyle>
            <a:lvl1pPr algn="l">
              <a:defRPr>
                <a:solidFill>
                  <a:schemeClr val="accent5"/>
                </a:solidFill>
              </a:defRPr>
            </a:lvl1pPr>
          </a:lstStyle>
          <a:p>
            <a:fld id="{3CCEC50A-EC5D-6049-A135-EB130C1E40A7}" type="slidenum">
              <a:rPr lang="fi-FI" smtClean="0"/>
              <a:pPr/>
              <a:t>‹#›</a:t>
            </a:fld>
            <a:endParaRPr lang="fi-FI" dirty="0"/>
          </a:p>
        </p:txBody>
      </p:sp>
      <p:sp>
        <p:nvSpPr>
          <p:cNvPr id="5" name="Alatunnisteen paikkamerkki 4">
            <a:extLst>
              <a:ext uri="{FF2B5EF4-FFF2-40B4-BE49-F238E27FC236}">
                <a16:creationId xmlns:a16="http://schemas.microsoft.com/office/drawing/2014/main" id="{EF33A877-3F3A-6C4F-88FC-9A4D79FBA281}"/>
              </a:ext>
            </a:extLst>
          </p:cNvPr>
          <p:cNvSpPr>
            <a:spLocks noGrp="1"/>
          </p:cNvSpPr>
          <p:nvPr>
            <p:ph type="ftr" sz="quarter" idx="11"/>
          </p:nvPr>
        </p:nvSpPr>
        <p:spPr>
          <a:xfrm>
            <a:off x="3668400" y="6301946"/>
            <a:ext cx="2743201" cy="265002"/>
          </a:xfrm>
          <a:prstGeom prst="rect">
            <a:avLst/>
          </a:prstGeom>
        </p:spPr>
        <p:txBody>
          <a:bodyPr/>
          <a:lstStyle>
            <a:lvl1pPr algn="r">
              <a:defRPr>
                <a:solidFill>
                  <a:schemeClr val="accent5"/>
                </a:solidFill>
              </a:defRPr>
            </a:lvl1pPr>
          </a:lstStyle>
          <a:p>
            <a:r>
              <a:rPr lang="fi-FI"/>
              <a:t>Digitaaliset palvelukanavat/Tietohallinto </a:t>
            </a:r>
            <a:endParaRPr lang="fi-FI" dirty="0"/>
          </a:p>
        </p:txBody>
      </p:sp>
      <p:pic>
        <p:nvPicPr>
          <p:cNvPr id="39" name="Kuva 38" descr="Pohjois-Pohjanmaan hyvinvointialueen logo, jossa tekstit Pohde ja Pohjois-Pohjanmaan hyvinvointialue. Tekstien vasemmalla puolella kaksi pienempää ja kolme suurempaa sinisävyistä tähtikuviota.">
            <a:extLst>
              <a:ext uri="{FF2B5EF4-FFF2-40B4-BE49-F238E27FC236}">
                <a16:creationId xmlns:a16="http://schemas.microsoft.com/office/drawing/2014/main" id="{826EEF09-B775-6E43-AE5B-50455E02939C}"/>
              </a:ext>
            </a:extLst>
          </p:cNvPr>
          <p:cNvPicPr>
            <a:picLocks noChangeAspect="1"/>
          </p:cNvPicPr>
          <p:nvPr userDrawn="1"/>
        </p:nvPicPr>
        <p:blipFill>
          <a:blip r:embed="rId3"/>
          <a:srcRect/>
          <a:stretch/>
        </p:blipFill>
        <p:spPr>
          <a:xfrm>
            <a:off x="10292431" y="457308"/>
            <a:ext cx="1428260" cy="532764"/>
          </a:xfrm>
          <a:prstGeom prst="rect">
            <a:avLst/>
          </a:prstGeom>
        </p:spPr>
      </p:pic>
    </p:spTree>
    <p:extLst>
      <p:ext uri="{BB962C8B-B14F-4D97-AF65-F5344CB8AC3E}">
        <p14:creationId xmlns:p14="http://schemas.microsoft.com/office/powerpoint/2010/main" val="168114691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Kuva ja sisältö">
    <p:spTree>
      <p:nvGrpSpPr>
        <p:cNvPr id="1" name=""/>
        <p:cNvGrpSpPr/>
        <p:nvPr/>
      </p:nvGrpSpPr>
      <p:grpSpPr>
        <a:xfrm>
          <a:off x="0" y="0"/>
          <a:ext cx="0" cy="0"/>
          <a:chOff x="0" y="0"/>
          <a:chExt cx="0" cy="0"/>
        </a:xfrm>
      </p:grpSpPr>
      <p:sp>
        <p:nvSpPr>
          <p:cNvPr id="10" name="Picture Placeholder 2"/>
          <p:cNvSpPr>
            <a:spLocks noGrp="1"/>
          </p:cNvSpPr>
          <p:nvPr>
            <p:ph type="pic" sz="quarter" idx="10"/>
          </p:nvPr>
        </p:nvSpPr>
        <p:spPr>
          <a:xfrm>
            <a:off x="0" y="0"/>
            <a:ext cx="5930900" cy="6858000"/>
          </a:xfrm>
          <a:prstGeom prst="rect">
            <a:avLst/>
          </a:prstGeom>
        </p:spPr>
        <p:txBody>
          <a:bodyPr/>
          <a:lstStyle>
            <a:lvl1pPr>
              <a:defRPr b="0" i="0">
                <a:solidFill>
                  <a:srgbClr val="005A9B"/>
                </a:solidFill>
                <a:latin typeface="Montserrat" charset="0"/>
                <a:ea typeface="Montserrat" charset="0"/>
                <a:cs typeface="Montserrat" charset="0"/>
              </a:defRPr>
            </a:lvl1pPr>
          </a:lstStyle>
          <a:p>
            <a:endParaRPr lang="en-US"/>
          </a:p>
        </p:txBody>
      </p:sp>
      <p:sp>
        <p:nvSpPr>
          <p:cNvPr id="7" name="Content Placeholder 3"/>
          <p:cNvSpPr>
            <a:spLocks noGrp="1"/>
          </p:cNvSpPr>
          <p:nvPr>
            <p:ph sz="half" idx="2"/>
          </p:nvPr>
        </p:nvSpPr>
        <p:spPr>
          <a:xfrm>
            <a:off x="6562001" y="1710894"/>
            <a:ext cx="5157259" cy="4084759"/>
          </a:xfrm>
          <a:prstGeom prst="rect">
            <a:avLst/>
          </a:prstGeom>
        </p:spPr>
        <p:txBody>
          <a:bodyPr/>
          <a:lstStyle>
            <a:lvl1pPr>
              <a:defRPr sz="2133" b="0" i="0">
                <a:solidFill>
                  <a:schemeClr val="tx1"/>
                </a:solidFill>
                <a:latin typeface="Calibri Light" charset="0"/>
                <a:ea typeface="Calibri Light" charset="0"/>
                <a:cs typeface="Calibri Light" charset="0"/>
              </a:defRPr>
            </a:lvl1pPr>
            <a:lvl2pPr>
              <a:defRPr sz="1866" b="0" i="0">
                <a:solidFill>
                  <a:schemeClr val="tx1"/>
                </a:solidFill>
                <a:latin typeface="Calibri Light" charset="0"/>
                <a:ea typeface="Calibri Light" charset="0"/>
                <a:cs typeface="Calibri Light" charset="0"/>
              </a:defRPr>
            </a:lvl2pPr>
            <a:lvl3pPr>
              <a:defRPr sz="1600" b="0" i="0">
                <a:solidFill>
                  <a:schemeClr val="tx1"/>
                </a:solidFill>
                <a:latin typeface="Calibri Light" charset="0"/>
                <a:ea typeface="Calibri Light" charset="0"/>
                <a:cs typeface="Calibri Light" charset="0"/>
              </a:defRPr>
            </a:lvl3pPr>
            <a:lvl4pPr>
              <a:defRPr sz="1333" b="0" i="0">
                <a:solidFill>
                  <a:schemeClr val="tx1"/>
                </a:solidFill>
                <a:latin typeface="Calibri Light" charset="0"/>
                <a:ea typeface="Calibri Light" charset="0"/>
                <a:cs typeface="Calibri Light" charset="0"/>
              </a:defRPr>
            </a:lvl4pPr>
            <a:lvl5pPr>
              <a:defRPr sz="1333" b="0" i="0">
                <a:solidFill>
                  <a:schemeClr val="tx1"/>
                </a:solidFill>
                <a:latin typeface="Calibri Light" charset="0"/>
                <a:ea typeface="Calibri Light" charset="0"/>
                <a:cs typeface="Calibri Light"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Title 1"/>
          <p:cNvSpPr>
            <a:spLocks noGrp="1"/>
          </p:cNvSpPr>
          <p:nvPr>
            <p:ph type="title"/>
          </p:nvPr>
        </p:nvSpPr>
        <p:spPr>
          <a:xfrm>
            <a:off x="6562001" y="566734"/>
            <a:ext cx="5157259" cy="1026536"/>
          </a:xfrm>
          <a:prstGeom prst="rect">
            <a:avLst/>
          </a:prstGeom>
        </p:spPr>
        <p:txBody>
          <a:bodyPr/>
          <a:lstStyle>
            <a:lvl1pPr>
              <a:defRPr sz="3600" b="0" i="0">
                <a:solidFill>
                  <a:srgbClr val="005A9B"/>
                </a:solidFill>
                <a:latin typeface="Calibri Normaali" charset="0"/>
                <a:ea typeface="Calibri Normaali" charset="0"/>
                <a:cs typeface="Calibri Normaali" charset="0"/>
              </a:defRPr>
            </a:lvl1pPr>
          </a:lstStyle>
          <a:p>
            <a:r>
              <a:rPr lang="en-US"/>
              <a:t>Click to edit Master title style</a:t>
            </a:r>
          </a:p>
        </p:txBody>
      </p:sp>
      <p:sp>
        <p:nvSpPr>
          <p:cNvPr id="12" name="Slide Number Placeholder 6"/>
          <p:cNvSpPr>
            <a:spLocks noGrp="1"/>
          </p:cNvSpPr>
          <p:nvPr>
            <p:ph type="sldNum" sz="quarter" idx="13"/>
          </p:nvPr>
        </p:nvSpPr>
        <p:spPr>
          <a:xfrm>
            <a:off x="9883273" y="6335041"/>
            <a:ext cx="447842" cy="305366"/>
          </a:xfrm>
          <a:prstGeom prst="rect">
            <a:avLst/>
          </a:prstGeom>
        </p:spPr>
        <p:txBody>
          <a:bodyPr/>
          <a:lstStyle>
            <a:lvl1pPr>
              <a:defRPr sz="1200" b="0" i="0">
                <a:solidFill>
                  <a:srgbClr val="005A9B"/>
                </a:solidFill>
                <a:latin typeface="Calibri Light" charset="0"/>
                <a:ea typeface="Calibri Light" charset="0"/>
                <a:cs typeface="Calibri Light" charset="0"/>
              </a:defRPr>
            </a:lvl1pPr>
          </a:lstStyle>
          <a:p>
            <a:fld id="{47CC6391-E5AA-4B2F-B19C-1C030F29CA39}" type="slidenum">
              <a:rPr lang="en-US" smtClean="0"/>
              <a:pPr/>
              <a:t>‹#›</a:t>
            </a:fld>
            <a:endParaRPr lang="en-US"/>
          </a:p>
        </p:txBody>
      </p:sp>
    </p:spTree>
    <p:extLst>
      <p:ext uri="{BB962C8B-B14F-4D97-AF65-F5344CB8AC3E}">
        <p14:creationId xmlns:p14="http://schemas.microsoft.com/office/powerpoint/2010/main" val="246912279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Kuvadia 03 hammaslääkäri">
    <p:spTree>
      <p:nvGrpSpPr>
        <p:cNvPr id="1" name=""/>
        <p:cNvGrpSpPr/>
        <p:nvPr/>
      </p:nvGrpSpPr>
      <p:grpSpPr>
        <a:xfrm>
          <a:off x="0" y="0"/>
          <a:ext cx="0" cy="0"/>
          <a:chOff x="0" y="0"/>
          <a:chExt cx="0" cy="0"/>
        </a:xfrm>
      </p:grpSpPr>
      <p:sp>
        <p:nvSpPr>
          <p:cNvPr id="12" name="Otsikko 1">
            <a:extLst>
              <a:ext uri="{FF2B5EF4-FFF2-40B4-BE49-F238E27FC236}">
                <a16:creationId xmlns:a16="http://schemas.microsoft.com/office/drawing/2014/main" id="{44AC4509-5977-E345-8EB6-65D6A94E8059}"/>
              </a:ext>
            </a:extLst>
          </p:cNvPr>
          <p:cNvSpPr>
            <a:spLocks noGrp="1"/>
          </p:cNvSpPr>
          <p:nvPr>
            <p:ph type="title" hasCustomPrompt="1"/>
          </p:nvPr>
        </p:nvSpPr>
        <p:spPr>
          <a:xfrm>
            <a:off x="831850" y="535409"/>
            <a:ext cx="5580981" cy="2025428"/>
          </a:xfrm>
          <a:prstGeom prst="rect">
            <a:avLst/>
          </a:prstGeom>
        </p:spPr>
        <p:txBody>
          <a:bodyPr anchor="b">
            <a:normAutofit/>
          </a:bodyPr>
          <a:lstStyle>
            <a:lvl1pPr>
              <a:lnSpc>
                <a:spcPct val="80000"/>
              </a:lnSpc>
              <a:defRPr sz="3600"/>
            </a:lvl1pPr>
          </a:lstStyle>
          <a:p>
            <a:r>
              <a:rPr lang="fi-FI" noProof="0" dirty="0"/>
              <a:t>Lisää otsikko napsauttamalla</a:t>
            </a:r>
          </a:p>
        </p:txBody>
      </p:sp>
      <p:cxnSp>
        <p:nvCxnSpPr>
          <p:cNvPr id="19" name="Suora yhdysviiva 18">
            <a:extLst>
              <a:ext uri="{FF2B5EF4-FFF2-40B4-BE49-F238E27FC236}">
                <a16:creationId xmlns:a16="http://schemas.microsoft.com/office/drawing/2014/main" id="{3F3A76D7-99D7-CE49-861F-40897CB93B06}"/>
              </a:ext>
              <a:ext uri="{C183D7F6-B498-43B3-948B-1728B52AA6E4}">
                <adec:decorative xmlns:adec="http://schemas.microsoft.com/office/drawing/2017/decorative" val="1"/>
              </a:ext>
            </a:extLst>
          </p:cNvPr>
          <p:cNvCxnSpPr>
            <a:cxnSpLocks/>
          </p:cNvCxnSpPr>
          <p:nvPr userDrawn="1"/>
        </p:nvCxnSpPr>
        <p:spPr>
          <a:xfrm>
            <a:off x="914399" y="2682067"/>
            <a:ext cx="898770" cy="0"/>
          </a:xfrm>
          <a:prstGeom prst="line">
            <a:avLst/>
          </a:prstGeom>
          <a:ln w="63500">
            <a:solidFill>
              <a:schemeClr val="accent3"/>
            </a:solidFill>
          </a:ln>
        </p:spPr>
        <p:style>
          <a:lnRef idx="1">
            <a:schemeClr val="accent1"/>
          </a:lnRef>
          <a:fillRef idx="0">
            <a:schemeClr val="accent1"/>
          </a:fillRef>
          <a:effectRef idx="0">
            <a:schemeClr val="accent1"/>
          </a:effectRef>
          <a:fontRef idx="minor">
            <a:schemeClr val="tx1"/>
          </a:fontRef>
        </p:style>
      </p:cxnSp>
      <p:sp>
        <p:nvSpPr>
          <p:cNvPr id="13" name="Tekstin paikkamerkki 2">
            <a:extLst>
              <a:ext uri="{FF2B5EF4-FFF2-40B4-BE49-F238E27FC236}">
                <a16:creationId xmlns:a16="http://schemas.microsoft.com/office/drawing/2014/main" id="{15996A24-9CBA-2345-932E-4A6753E6749B}"/>
              </a:ext>
            </a:extLst>
          </p:cNvPr>
          <p:cNvSpPr>
            <a:spLocks noGrp="1"/>
          </p:cNvSpPr>
          <p:nvPr>
            <p:ph type="body" idx="1" hasCustomPrompt="1"/>
          </p:nvPr>
        </p:nvSpPr>
        <p:spPr>
          <a:xfrm>
            <a:off x="831850" y="2918828"/>
            <a:ext cx="5580982" cy="3170824"/>
          </a:xfrm>
          <a:prstGeom prst="rect">
            <a:avLst/>
          </a:prstGeom>
        </p:spPr>
        <p:txBody>
          <a:bodyPr>
            <a:normAutofit/>
          </a:bodyPr>
          <a:lstStyle>
            <a:lvl1pPr marL="0" indent="0">
              <a:lnSpc>
                <a:spcPct val="120000"/>
              </a:lnSpc>
              <a:buNone/>
              <a:defRPr sz="1600" b="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i-FI" noProof="0" dirty="0"/>
              <a:t>Lisää tekstiä napsauttamalla</a:t>
            </a:r>
          </a:p>
        </p:txBody>
      </p:sp>
      <p:pic>
        <p:nvPicPr>
          <p:cNvPr id="3" name="Kuva 2" descr="Hammaslääkärin sinisessä työasussa oleva nainen on laittamassa ylleen kasvomaskia">
            <a:extLst>
              <a:ext uri="{FF2B5EF4-FFF2-40B4-BE49-F238E27FC236}">
                <a16:creationId xmlns:a16="http://schemas.microsoft.com/office/drawing/2014/main" id="{77305359-7AF7-5DC9-AD38-0869A4DC8A19}"/>
              </a:ext>
            </a:extLst>
          </p:cNvPr>
          <p:cNvPicPr>
            <a:picLocks noChangeAspect="1"/>
          </p:cNvPicPr>
          <p:nvPr userDrawn="1"/>
        </p:nvPicPr>
        <p:blipFill>
          <a:blip r:embed="rId2"/>
          <a:stretch>
            <a:fillRect/>
          </a:stretch>
        </p:blipFill>
        <p:spPr>
          <a:xfrm>
            <a:off x="6986016" y="0"/>
            <a:ext cx="5205984" cy="6858000"/>
          </a:xfrm>
          <a:prstGeom prst="rect">
            <a:avLst/>
          </a:prstGeom>
        </p:spPr>
      </p:pic>
      <p:sp>
        <p:nvSpPr>
          <p:cNvPr id="6" name="Dian numeron paikkamerkki 5">
            <a:extLst>
              <a:ext uri="{FF2B5EF4-FFF2-40B4-BE49-F238E27FC236}">
                <a16:creationId xmlns:a16="http://schemas.microsoft.com/office/drawing/2014/main" id="{4E424149-35E0-3A46-BE72-260A2AF98AC2}"/>
              </a:ext>
            </a:extLst>
          </p:cNvPr>
          <p:cNvSpPr>
            <a:spLocks noGrp="1"/>
          </p:cNvSpPr>
          <p:nvPr>
            <p:ph type="sldNum" sz="quarter" idx="12"/>
          </p:nvPr>
        </p:nvSpPr>
        <p:spPr>
          <a:xfrm>
            <a:off x="838800" y="6301946"/>
            <a:ext cx="2743200" cy="265002"/>
          </a:xfrm>
          <a:prstGeom prst="rect">
            <a:avLst/>
          </a:prstGeom>
        </p:spPr>
        <p:txBody>
          <a:bodyPr/>
          <a:lstStyle>
            <a:lvl1pPr algn="l">
              <a:defRPr>
                <a:solidFill>
                  <a:schemeClr val="accent5"/>
                </a:solidFill>
              </a:defRPr>
            </a:lvl1pPr>
          </a:lstStyle>
          <a:p>
            <a:fld id="{3CCEC50A-EC5D-6049-A135-EB130C1E40A7}" type="slidenum">
              <a:rPr lang="fi-FI" smtClean="0"/>
              <a:pPr/>
              <a:t>‹#›</a:t>
            </a:fld>
            <a:endParaRPr lang="fi-FI" dirty="0"/>
          </a:p>
        </p:txBody>
      </p:sp>
      <p:sp>
        <p:nvSpPr>
          <p:cNvPr id="5" name="Alatunnisteen paikkamerkki 4">
            <a:extLst>
              <a:ext uri="{FF2B5EF4-FFF2-40B4-BE49-F238E27FC236}">
                <a16:creationId xmlns:a16="http://schemas.microsoft.com/office/drawing/2014/main" id="{EF33A877-3F3A-6C4F-88FC-9A4D79FBA281}"/>
              </a:ext>
            </a:extLst>
          </p:cNvPr>
          <p:cNvSpPr>
            <a:spLocks noGrp="1"/>
          </p:cNvSpPr>
          <p:nvPr>
            <p:ph type="ftr" sz="quarter" idx="11"/>
          </p:nvPr>
        </p:nvSpPr>
        <p:spPr>
          <a:xfrm>
            <a:off x="3668400" y="6301946"/>
            <a:ext cx="2743201" cy="265002"/>
          </a:xfrm>
          <a:prstGeom prst="rect">
            <a:avLst/>
          </a:prstGeom>
        </p:spPr>
        <p:txBody>
          <a:bodyPr/>
          <a:lstStyle>
            <a:lvl1pPr algn="r">
              <a:defRPr>
                <a:solidFill>
                  <a:schemeClr val="accent5"/>
                </a:solidFill>
              </a:defRPr>
            </a:lvl1pPr>
          </a:lstStyle>
          <a:p>
            <a:r>
              <a:rPr lang="fi-FI"/>
              <a:t>Digitaaliset palvelukanavat/Tietohallinto </a:t>
            </a:r>
            <a:endParaRPr lang="fi-FI" dirty="0"/>
          </a:p>
        </p:txBody>
      </p:sp>
      <p:pic>
        <p:nvPicPr>
          <p:cNvPr id="11" name="Kuva 10" descr="Pohjois-Pohjanmaan hyvinvointialueen logo, jossa tekstit Pohde ja Pohjois-Pohjanmaan hyvinvointialue. Tekstien vasemmalla puolella kaksi pienempää ja kolme suurempaa sinisävyistä tähtikuviota.">
            <a:extLst>
              <a:ext uri="{FF2B5EF4-FFF2-40B4-BE49-F238E27FC236}">
                <a16:creationId xmlns:a16="http://schemas.microsoft.com/office/drawing/2014/main" id="{49BDB782-1193-3742-8F13-23306B535F99}"/>
              </a:ext>
            </a:extLst>
          </p:cNvPr>
          <p:cNvPicPr>
            <a:picLocks noChangeAspect="1"/>
          </p:cNvPicPr>
          <p:nvPr userDrawn="1"/>
        </p:nvPicPr>
        <p:blipFill>
          <a:blip r:embed="rId3"/>
          <a:srcRect/>
          <a:stretch/>
        </p:blipFill>
        <p:spPr>
          <a:xfrm>
            <a:off x="10292431" y="457308"/>
            <a:ext cx="1428260" cy="532764"/>
          </a:xfrm>
          <a:prstGeom prst="rect">
            <a:avLst/>
          </a:prstGeom>
        </p:spPr>
      </p:pic>
    </p:spTree>
    <p:extLst>
      <p:ext uri="{BB962C8B-B14F-4D97-AF65-F5344CB8AC3E}">
        <p14:creationId xmlns:p14="http://schemas.microsoft.com/office/powerpoint/2010/main" val="259414279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Kuvadia 04 laitoshuoltaja">
    <p:spTree>
      <p:nvGrpSpPr>
        <p:cNvPr id="1" name=""/>
        <p:cNvGrpSpPr/>
        <p:nvPr/>
      </p:nvGrpSpPr>
      <p:grpSpPr>
        <a:xfrm>
          <a:off x="0" y="0"/>
          <a:ext cx="0" cy="0"/>
          <a:chOff x="0" y="0"/>
          <a:chExt cx="0" cy="0"/>
        </a:xfrm>
      </p:grpSpPr>
      <p:sp>
        <p:nvSpPr>
          <p:cNvPr id="12" name="Otsikko 1">
            <a:extLst>
              <a:ext uri="{FF2B5EF4-FFF2-40B4-BE49-F238E27FC236}">
                <a16:creationId xmlns:a16="http://schemas.microsoft.com/office/drawing/2014/main" id="{C356A68D-864F-C94A-8345-7B45D4086F61}"/>
              </a:ext>
            </a:extLst>
          </p:cNvPr>
          <p:cNvSpPr>
            <a:spLocks noGrp="1"/>
          </p:cNvSpPr>
          <p:nvPr>
            <p:ph type="title" hasCustomPrompt="1"/>
          </p:nvPr>
        </p:nvSpPr>
        <p:spPr>
          <a:xfrm>
            <a:off x="831850" y="535409"/>
            <a:ext cx="5580981" cy="2025428"/>
          </a:xfrm>
          <a:prstGeom prst="rect">
            <a:avLst/>
          </a:prstGeom>
        </p:spPr>
        <p:txBody>
          <a:bodyPr anchor="b">
            <a:normAutofit/>
          </a:bodyPr>
          <a:lstStyle>
            <a:lvl1pPr>
              <a:lnSpc>
                <a:spcPct val="80000"/>
              </a:lnSpc>
              <a:defRPr sz="3600"/>
            </a:lvl1pPr>
          </a:lstStyle>
          <a:p>
            <a:r>
              <a:rPr lang="fi-FI" noProof="0" dirty="0"/>
              <a:t>Lisää otsikko napsauttamalla</a:t>
            </a:r>
          </a:p>
        </p:txBody>
      </p:sp>
      <p:cxnSp>
        <p:nvCxnSpPr>
          <p:cNvPr id="19" name="Suora yhdysviiva 18">
            <a:extLst>
              <a:ext uri="{FF2B5EF4-FFF2-40B4-BE49-F238E27FC236}">
                <a16:creationId xmlns:a16="http://schemas.microsoft.com/office/drawing/2014/main" id="{3EA198E4-6D45-594E-9549-2BBBDE34C100}"/>
              </a:ext>
              <a:ext uri="{C183D7F6-B498-43B3-948B-1728B52AA6E4}">
                <adec:decorative xmlns:adec="http://schemas.microsoft.com/office/drawing/2017/decorative" val="1"/>
              </a:ext>
            </a:extLst>
          </p:cNvPr>
          <p:cNvCxnSpPr>
            <a:cxnSpLocks/>
          </p:cNvCxnSpPr>
          <p:nvPr userDrawn="1"/>
        </p:nvCxnSpPr>
        <p:spPr>
          <a:xfrm>
            <a:off x="914399" y="2682067"/>
            <a:ext cx="898770" cy="0"/>
          </a:xfrm>
          <a:prstGeom prst="line">
            <a:avLst/>
          </a:prstGeom>
          <a:ln w="63500">
            <a:solidFill>
              <a:schemeClr val="accent3"/>
            </a:solidFill>
          </a:ln>
        </p:spPr>
        <p:style>
          <a:lnRef idx="1">
            <a:schemeClr val="accent1"/>
          </a:lnRef>
          <a:fillRef idx="0">
            <a:schemeClr val="accent1"/>
          </a:fillRef>
          <a:effectRef idx="0">
            <a:schemeClr val="accent1"/>
          </a:effectRef>
          <a:fontRef idx="minor">
            <a:schemeClr val="tx1"/>
          </a:fontRef>
        </p:style>
      </p:cxnSp>
      <p:sp>
        <p:nvSpPr>
          <p:cNvPr id="13" name="Tekstin paikkamerkki 2">
            <a:extLst>
              <a:ext uri="{FF2B5EF4-FFF2-40B4-BE49-F238E27FC236}">
                <a16:creationId xmlns:a16="http://schemas.microsoft.com/office/drawing/2014/main" id="{C03661E2-48F8-DF4D-AF34-87CB7F26D39B}"/>
              </a:ext>
            </a:extLst>
          </p:cNvPr>
          <p:cNvSpPr>
            <a:spLocks noGrp="1"/>
          </p:cNvSpPr>
          <p:nvPr>
            <p:ph type="body" idx="1" hasCustomPrompt="1"/>
          </p:nvPr>
        </p:nvSpPr>
        <p:spPr>
          <a:xfrm>
            <a:off x="831850" y="2918828"/>
            <a:ext cx="5580982" cy="3170824"/>
          </a:xfrm>
          <a:prstGeom prst="rect">
            <a:avLst/>
          </a:prstGeom>
        </p:spPr>
        <p:txBody>
          <a:bodyPr>
            <a:normAutofit/>
          </a:bodyPr>
          <a:lstStyle>
            <a:lvl1pPr marL="0" indent="0">
              <a:lnSpc>
                <a:spcPct val="120000"/>
              </a:lnSpc>
              <a:buNone/>
              <a:defRPr sz="1600" b="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i-FI" noProof="0" dirty="0"/>
              <a:t>Lisää tekstiä napsauttamalla</a:t>
            </a:r>
          </a:p>
        </p:txBody>
      </p:sp>
      <p:pic>
        <p:nvPicPr>
          <p:cNvPr id="3" name="Kuva 2" descr="Työasussa oleva henkilö vaihtaa vuodeosastolla lakanoita.">
            <a:extLst>
              <a:ext uri="{FF2B5EF4-FFF2-40B4-BE49-F238E27FC236}">
                <a16:creationId xmlns:a16="http://schemas.microsoft.com/office/drawing/2014/main" id="{D6479ABE-2272-4B0D-9BCA-58B4B3E5B6E0}"/>
              </a:ext>
            </a:extLst>
          </p:cNvPr>
          <p:cNvPicPr>
            <a:picLocks noChangeAspect="1"/>
          </p:cNvPicPr>
          <p:nvPr userDrawn="1"/>
        </p:nvPicPr>
        <p:blipFill>
          <a:blip r:embed="rId2"/>
          <a:stretch>
            <a:fillRect/>
          </a:stretch>
        </p:blipFill>
        <p:spPr>
          <a:xfrm>
            <a:off x="6986016" y="0"/>
            <a:ext cx="5205984" cy="6858000"/>
          </a:xfrm>
          <a:prstGeom prst="rect">
            <a:avLst/>
          </a:prstGeom>
        </p:spPr>
      </p:pic>
      <p:sp>
        <p:nvSpPr>
          <p:cNvPr id="6" name="Dian numeron paikkamerkki 5">
            <a:extLst>
              <a:ext uri="{FF2B5EF4-FFF2-40B4-BE49-F238E27FC236}">
                <a16:creationId xmlns:a16="http://schemas.microsoft.com/office/drawing/2014/main" id="{4E424149-35E0-3A46-BE72-260A2AF98AC2}"/>
              </a:ext>
            </a:extLst>
          </p:cNvPr>
          <p:cNvSpPr>
            <a:spLocks noGrp="1"/>
          </p:cNvSpPr>
          <p:nvPr>
            <p:ph type="sldNum" sz="quarter" idx="12"/>
          </p:nvPr>
        </p:nvSpPr>
        <p:spPr>
          <a:xfrm>
            <a:off x="838800" y="6301946"/>
            <a:ext cx="2743200" cy="265002"/>
          </a:xfrm>
          <a:prstGeom prst="rect">
            <a:avLst/>
          </a:prstGeom>
        </p:spPr>
        <p:txBody>
          <a:bodyPr/>
          <a:lstStyle>
            <a:lvl1pPr algn="l">
              <a:defRPr>
                <a:solidFill>
                  <a:schemeClr val="accent5"/>
                </a:solidFill>
              </a:defRPr>
            </a:lvl1pPr>
          </a:lstStyle>
          <a:p>
            <a:fld id="{3CCEC50A-EC5D-6049-A135-EB130C1E40A7}" type="slidenum">
              <a:rPr lang="fi-FI" smtClean="0"/>
              <a:pPr/>
              <a:t>‹#›</a:t>
            </a:fld>
            <a:endParaRPr lang="fi-FI" dirty="0"/>
          </a:p>
        </p:txBody>
      </p:sp>
      <p:sp>
        <p:nvSpPr>
          <p:cNvPr id="5" name="Alatunnisteen paikkamerkki 4">
            <a:extLst>
              <a:ext uri="{FF2B5EF4-FFF2-40B4-BE49-F238E27FC236}">
                <a16:creationId xmlns:a16="http://schemas.microsoft.com/office/drawing/2014/main" id="{EF33A877-3F3A-6C4F-88FC-9A4D79FBA281}"/>
              </a:ext>
            </a:extLst>
          </p:cNvPr>
          <p:cNvSpPr>
            <a:spLocks noGrp="1"/>
          </p:cNvSpPr>
          <p:nvPr>
            <p:ph type="ftr" sz="quarter" idx="11"/>
          </p:nvPr>
        </p:nvSpPr>
        <p:spPr>
          <a:xfrm>
            <a:off x="3668400" y="6301946"/>
            <a:ext cx="2743201" cy="265002"/>
          </a:xfrm>
          <a:prstGeom prst="rect">
            <a:avLst/>
          </a:prstGeom>
        </p:spPr>
        <p:txBody>
          <a:bodyPr/>
          <a:lstStyle>
            <a:lvl1pPr algn="r">
              <a:defRPr>
                <a:solidFill>
                  <a:schemeClr val="accent5"/>
                </a:solidFill>
              </a:defRPr>
            </a:lvl1pPr>
          </a:lstStyle>
          <a:p>
            <a:r>
              <a:rPr lang="fi-FI"/>
              <a:t>Digitaaliset palvelukanavat/Tietohallinto </a:t>
            </a:r>
            <a:endParaRPr lang="fi-FI" dirty="0"/>
          </a:p>
        </p:txBody>
      </p:sp>
      <p:pic>
        <p:nvPicPr>
          <p:cNvPr id="10" name="Kuva 9" descr="Pohjois-Pohjanmaan hyvinvointialueen logo, jossa tekstit Pohde ja Pohjois-Pohjanmaan hyvinvointialue. Tekstien vasemmalla puolella kaksi pienempää ja kolme suurempaa sinisävyistä tähtikuviota.">
            <a:extLst>
              <a:ext uri="{FF2B5EF4-FFF2-40B4-BE49-F238E27FC236}">
                <a16:creationId xmlns:a16="http://schemas.microsoft.com/office/drawing/2014/main" id="{2E5843CB-9462-694E-932F-F4F20D01CD57}"/>
              </a:ext>
            </a:extLst>
          </p:cNvPr>
          <p:cNvPicPr>
            <a:picLocks noChangeAspect="1"/>
          </p:cNvPicPr>
          <p:nvPr userDrawn="1"/>
        </p:nvPicPr>
        <p:blipFill>
          <a:blip r:embed="rId3"/>
          <a:srcRect/>
          <a:stretch/>
        </p:blipFill>
        <p:spPr>
          <a:xfrm>
            <a:off x="10292431" y="457308"/>
            <a:ext cx="1428260" cy="532764"/>
          </a:xfrm>
          <a:prstGeom prst="rect">
            <a:avLst/>
          </a:prstGeom>
        </p:spPr>
      </p:pic>
    </p:spTree>
    <p:extLst>
      <p:ext uri="{BB962C8B-B14F-4D97-AF65-F5344CB8AC3E}">
        <p14:creationId xmlns:p14="http://schemas.microsoft.com/office/powerpoint/2010/main" val="165438429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Kuvadia 05 etäyhteys">
    <p:spTree>
      <p:nvGrpSpPr>
        <p:cNvPr id="1" name=""/>
        <p:cNvGrpSpPr/>
        <p:nvPr/>
      </p:nvGrpSpPr>
      <p:grpSpPr>
        <a:xfrm>
          <a:off x="0" y="0"/>
          <a:ext cx="0" cy="0"/>
          <a:chOff x="0" y="0"/>
          <a:chExt cx="0" cy="0"/>
        </a:xfrm>
      </p:grpSpPr>
      <p:sp>
        <p:nvSpPr>
          <p:cNvPr id="14" name="Otsikko 1">
            <a:extLst>
              <a:ext uri="{FF2B5EF4-FFF2-40B4-BE49-F238E27FC236}">
                <a16:creationId xmlns:a16="http://schemas.microsoft.com/office/drawing/2014/main" id="{BC3C1208-3503-7048-A353-2518FBD6D7D4}"/>
              </a:ext>
            </a:extLst>
          </p:cNvPr>
          <p:cNvSpPr>
            <a:spLocks noGrp="1"/>
          </p:cNvSpPr>
          <p:nvPr>
            <p:ph type="title" hasCustomPrompt="1"/>
          </p:nvPr>
        </p:nvSpPr>
        <p:spPr>
          <a:xfrm>
            <a:off x="831850" y="535409"/>
            <a:ext cx="5580981" cy="2025428"/>
          </a:xfrm>
          <a:prstGeom prst="rect">
            <a:avLst/>
          </a:prstGeom>
        </p:spPr>
        <p:txBody>
          <a:bodyPr anchor="b">
            <a:normAutofit/>
          </a:bodyPr>
          <a:lstStyle>
            <a:lvl1pPr>
              <a:lnSpc>
                <a:spcPct val="80000"/>
              </a:lnSpc>
              <a:defRPr sz="3600"/>
            </a:lvl1pPr>
          </a:lstStyle>
          <a:p>
            <a:r>
              <a:rPr lang="fi-FI" noProof="0" dirty="0"/>
              <a:t>Lisää otsikko napsauttamalla</a:t>
            </a:r>
          </a:p>
        </p:txBody>
      </p:sp>
      <p:cxnSp>
        <p:nvCxnSpPr>
          <p:cNvPr id="21" name="Suora yhdysviiva 20">
            <a:extLst>
              <a:ext uri="{FF2B5EF4-FFF2-40B4-BE49-F238E27FC236}">
                <a16:creationId xmlns:a16="http://schemas.microsoft.com/office/drawing/2014/main" id="{B524F016-63E5-334E-920B-5D3DB7F4AB02}"/>
              </a:ext>
              <a:ext uri="{C183D7F6-B498-43B3-948B-1728B52AA6E4}">
                <adec:decorative xmlns:adec="http://schemas.microsoft.com/office/drawing/2017/decorative" val="1"/>
              </a:ext>
            </a:extLst>
          </p:cNvPr>
          <p:cNvCxnSpPr>
            <a:cxnSpLocks/>
          </p:cNvCxnSpPr>
          <p:nvPr userDrawn="1"/>
        </p:nvCxnSpPr>
        <p:spPr>
          <a:xfrm>
            <a:off x="914399" y="2682067"/>
            <a:ext cx="898770" cy="0"/>
          </a:xfrm>
          <a:prstGeom prst="line">
            <a:avLst/>
          </a:prstGeom>
          <a:ln w="63500">
            <a:solidFill>
              <a:schemeClr val="accent3"/>
            </a:solidFill>
          </a:ln>
        </p:spPr>
        <p:style>
          <a:lnRef idx="1">
            <a:schemeClr val="accent1"/>
          </a:lnRef>
          <a:fillRef idx="0">
            <a:schemeClr val="accent1"/>
          </a:fillRef>
          <a:effectRef idx="0">
            <a:schemeClr val="accent1"/>
          </a:effectRef>
          <a:fontRef idx="minor">
            <a:schemeClr val="tx1"/>
          </a:fontRef>
        </p:style>
      </p:cxnSp>
      <p:sp>
        <p:nvSpPr>
          <p:cNvPr id="19" name="Tekstin paikkamerkki 2">
            <a:extLst>
              <a:ext uri="{FF2B5EF4-FFF2-40B4-BE49-F238E27FC236}">
                <a16:creationId xmlns:a16="http://schemas.microsoft.com/office/drawing/2014/main" id="{0969D4A5-06C8-E741-BB04-6CC4D86C2A4A}"/>
              </a:ext>
            </a:extLst>
          </p:cNvPr>
          <p:cNvSpPr>
            <a:spLocks noGrp="1"/>
          </p:cNvSpPr>
          <p:nvPr>
            <p:ph type="body" idx="1" hasCustomPrompt="1"/>
          </p:nvPr>
        </p:nvSpPr>
        <p:spPr>
          <a:xfrm>
            <a:off x="831850" y="2918828"/>
            <a:ext cx="5580982" cy="3170824"/>
          </a:xfrm>
          <a:prstGeom prst="rect">
            <a:avLst/>
          </a:prstGeom>
        </p:spPr>
        <p:txBody>
          <a:bodyPr>
            <a:normAutofit/>
          </a:bodyPr>
          <a:lstStyle>
            <a:lvl1pPr marL="0" indent="0">
              <a:lnSpc>
                <a:spcPct val="120000"/>
              </a:lnSpc>
              <a:buNone/>
              <a:defRPr sz="1600" b="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i-FI" noProof="0" dirty="0"/>
              <a:t>Lisää tekstiä napsauttamalla</a:t>
            </a:r>
          </a:p>
        </p:txBody>
      </p:sp>
      <p:pic>
        <p:nvPicPr>
          <p:cNvPr id="3" name="Kuva 2" descr="Mies istuu kuulokemikrofoni päässään työpisteensä ääressä. Miehen katse on tietokoneen ruudulle päin.">
            <a:extLst>
              <a:ext uri="{FF2B5EF4-FFF2-40B4-BE49-F238E27FC236}">
                <a16:creationId xmlns:a16="http://schemas.microsoft.com/office/drawing/2014/main" id="{93A3ACE5-5906-61AC-4A3E-EBEF9390A8F7}"/>
              </a:ext>
            </a:extLst>
          </p:cNvPr>
          <p:cNvPicPr>
            <a:picLocks noChangeAspect="1"/>
          </p:cNvPicPr>
          <p:nvPr userDrawn="1"/>
        </p:nvPicPr>
        <p:blipFill>
          <a:blip r:embed="rId2"/>
          <a:stretch>
            <a:fillRect/>
          </a:stretch>
        </p:blipFill>
        <p:spPr>
          <a:xfrm>
            <a:off x="6986016" y="0"/>
            <a:ext cx="5205984" cy="6858000"/>
          </a:xfrm>
          <a:prstGeom prst="rect">
            <a:avLst/>
          </a:prstGeom>
        </p:spPr>
      </p:pic>
      <p:sp>
        <p:nvSpPr>
          <p:cNvPr id="6" name="Dian numeron paikkamerkki 5">
            <a:extLst>
              <a:ext uri="{FF2B5EF4-FFF2-40B4-BE49-F238E27FC236}">
                <a16:creationId xmlns:a16="http://schemas.microsoft.com/office/drawing/2014/main" id="{4E424149-35E0-3A46-BE72-260A2AF98AC2}"/>
              </a:ext>
            </a:extLst>
          </p:cNvPr>
          <p:cNvSpPr>
            <a:spLocks noGrp="1"/>
          </p:cNvSpPr>
          <p:nvPr>
            <p:ph type="sldNum" sz="quarter" idx="12"/>
          </p:nvPr>
        </p:nvSpPr>
        <p:spPr>
          <a:xfrm>
            <a:off x="838800" y="6301946"/>
            <a:ext cx="2743200" cy="265002"/>
          </a:xfrm>
          <a:prstGeom prst="rect">
            <a:avLst/>
          </a:prstGeom>
        </p:spPr>
        <p:txBody>
          <a:bodyPr/>
          <a:lstStyle>
            <a:lvl1pPr algn="l">
              <a:defRPr>
                <a:solidFill>
                  <a:schemeClr val="accent5"/>
                </a:solidFill>
              </a:defRPr>
            </a:lvl1pPr>
          </a:lstStyle>
          <a:p>
            <a:fld id="{3CCEC50A-EC5D-6049-A135-EB130C1E40A7}" type="slidenum">
              <a:rPr lang="fi-FI" smtClean="0"/>
              <a:pPr/>
              <a:t>‹#›</a:t>
            </a:fld>
            <a:endParaRPr lang="fi-FI" dirty="0"/>
          </a:p>
        </p:txBody>
      </p:sp>
      <p:sp>
        <p:nvSpPr>
          <p:cNvPr id="5" name="Alatunnisteen paikkamerkki 4">
            <a:extLst>
              <a:ext uri="{FF2B5EF4-FFF2-40B4-BE49-F238E27FC236}">
                <a16:creationId xmlns:a16="http://schemas.microsoft.com/office/drawing/2014/main" id="{EF33A877-3F3A-6C4F-88FC-9A4D79FBA281}"/>
              </a:ext>
            </a:extLst>
          </p:cNvPr>
          <p:cNvSpPr>
            <a:spLocks noGrp="1"/>
          </p:cNvSpPr>
          <p:nvPr>
            <p:ph type="ftr" sz="quarter" idx="11"/>
          </p:nvPr>
        </p:nvSpPr>
        <p:spPr>
          <a:xfrm>
            <a:off x="3668400" y="6301946"/>
            <a:ext cx="2743201" cy="265002"/>
          </a:xfrm>
          <a:prstGeom prst="rect">
            <a:avLst/>
          </a:prstGeom>
        </p:spPr>
        <p:txBody>
          <a:bodyPr/>
          <a:lstStyle>
            <a:lvl1pPr algn="r">
              <a:defRPr>
                <a:solidFill>
                  <a:schemeClr val="accent5"/>
                </a:solidFill>
              </a:defRPr>
            </a:lvl1pPr>
          </a:lstStyle>
          <a:p>
            <a:r>
              <a:rPr lang="fi-FI"/>
              <a:t>Digitaaliset palvelukanavat/Tietohallinto </a:t>
            </a:r>
            <a:endParaRPr lang="fi-FI" dirty="0"/>
          </a:p>
        </p:txBody>
      </p:sp>
      <p:pic>
        <p:nvPicPr>
          <p:cNvPr id="13" name="Kuva 12" descr="Pohjois-Pohjanmaan hyvinvointialueen logo, jossa tekstit Pohde ja Pohjois-Pohjanmaan hyvinvointialue. Tekstien vasemmalla puolella kaksi pienempää ja kolme suurempaa sinisävyistä tähtikuviota.">
            <a:extLst>
              <a:ext uri="{FF2B5EF4-FFF2-40B4-BE49-F238E27FC236}">
                <a16:creationId xmlns:a16="http://schemas.microsoft.com/office/drawing/2014/main" id="{31A9E7E8-C211-584F-BD5E-6E0E2FFA5190}"/>
              </a:ext>
            </a:extLst>
          </p:cNvPr>
          <p:cNvPicPr>
            <a:picLocks noChangeAspect="1"/>
          </p:cNvPicPr>
          <p:nvPr userDrawn="1"/>
        </p:nvPicPr>
        <p:blipFill>
          <a:blip r:embed="rId3"/>
          <a:srcRect/>
          <a:stretch/>
        </p:blipFill>
        <p:spPr>
          <a:xfrm>
            <a:off x="10292400" y="457308"/>
            <a:ext cx="1431531" cy="533984"/>
          </a:xfrm>
          <a:prstGeom prst="rect">
            <a:avLst/>
          </a:prstGeom>
        </p:spPr>
      </p:pic>
    </p:spTree>
    <p:extLst>
      <p:ext uri="{BB962C8B-B14F-4D97-AF65-F5344CB8AC3E}">
        <p14:creationId xmlns:p14="http://schemas.microsoft.com/office/powerpoint/2010/main" val="271697999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Kuvadia 06 kahvitauko">
    <p:spTree>
      <p:nvGrpSpPr>
        <p:cNvPr id="1" name=""/>
        <p:cNvGrpSpPr/>
        <p:nvPr/>
      </p:nvGrpSpPr>
      <p:grpSpPr>
        <a:xfrm>
          <a:off x="0" y="0"/>
          <a:ext cx="0" cy="0"/>
          <a:chOff x="0" y="0"/>
          <a:chExt cx="0" cy="0"/>
        </a:xfrm>
      </p:grpSpPr>
      <p:sp>
        <p:nvSpPr>
          <p:cNvPr id="11" name="Otsikko 1">
            <a:extLst>
              <a:ext uri="{FF2B5EF4-FFF2-40B4-BE49-F238E27FC236}">
                <a16:creationId xmlns:a16="http://schemas.microsoft.com/office/drawing/2014/main" id="{9BD304D6-A777-8F47-9B0D-23952DD090B1}"/>
              </a:ext>
            </a:extLst>
          </p:cNvPr>
          <p:cNvSpPr>
            <a:spLocks noGrp="1"/>
          </p:cNvSpPr>
          <p:nvPr>
            <p:ph type="title" hasCustomPrompt="1"/>
          </p:nvPr>
        </p:nvSpPr>
        <p:spPr>
          <a:xfrm>
            <a:off x="831850" y="535409"/>
            <a:ext cx="5580981" cy="2025428"/>
          </a:xfrm>
          <a:prstGeom prst="rect">
            <a:avLst/>
          </a:prstGeom>
        </p:spPr>
        <p:txBody>
          <a:bodyPr anchor="b">
            <a:normAutofit/>
          </a:bodyPr>
          <a:lstStyle>
            <a:lvl1pPr>
              <a:lnSpc>
                <a:spcPct val="80000"/>
              </a:lnSpc>
              <a:defRPr sz="3600"/>
            </a:lvl1pPr>
          </a:lstStyle>
          <a:p>
            <a:r>
              <a:rPr lang="fi-FI" noProof="0" dirty="0"/>
              <a:t>Lisää otsikko napsauttamalla</a:t>
            </a:r>
          </a:p>
        </p:txBody>
      </p:sp>
      <p:cxnSp>
        <p:nvCxnSpPr>
          <p:cNvPr id="14" name="Suora yhdysviiva 13">
            <a:extLst>
              <a:ext uri="{FF2B5EF4-FFF2-40B4-BE49-F238E27FC236}">
                <a16:creationId xmlns:a16="http://schemas.microsoft.com/office/drawing/2014/main" id="{F5507E5B-CA90-F644-9FE9-D8C6A7E02741}"/>
              </a:ext>
              <a:ext uri="{C183D7F6-B498-43B3-948B-1728B52AA6E4}">
                <adec:decorative xmlns:adec="http://schemas.microsoft.com/office/drawing/2017/decorative" val="1"/>
              </a:ext>
            </a:extLst>
          </p:cNvPr>
          <p:cNvCxnSpPr>
            <a:cxnSpLocks/>
          </p:cNvCxnSpPr>
          <p:nvPr userDrawn="1"/>
        </p:nvCxnSpPr>
        <p:spPr>
          <a:xfrm>
            <a:off x="914399" y="2682067"/>
            <a:ext cx="898770" cy="0"/>
          </a:xfrm>
          <a:prstGeom prst="line">
            <a:avLst/>
          </a:prstGeom>
          <a:ln w="63500">
            <a:solidFill>
              <a:schemeClr val="accent3"/>
            </a:solidFill>
          </a:ln>
        </p:spPr>
        <p:style>
          <a:lnRef idx="1">
            <a:schemeClr val="accent1"/>
          </a:lnRef>
          <a:fillRef idx="0">
            <a:schemeClr val="accent1"/>
          </a:fillRef>
          <a:effectRef idx="0">
            <a:schemeClr val="accent1"/>
          </a:effectRef>
          <a:fontRef idx="minor">
            <a:schemeClr val="tx1"/>
          </a:fontRef>
        </p:style>
      </p:cxnSp>
      <p:sp>
        <p:nvSpPr>
          <p:cNvPr id="12" name="Tekstin paikkamerkki 2">
            <a:extLst>
              <a:ext uri="{FF2B5EF4-FFF2-40B4-BE49-F238E27FC236}">
                <a16:creationId xmlns:a16="http://schemas.microsoft.com/office/drawing/2014/main" id="{80CFBFC9-FF58-8E45-AA06-605DBE728A99}"/>
              </a:ext>
            </a:extLst>
          </p:cNvPr>
          <p:cNvSpPr>
            <a:spLocks noGrp="1"/>
          </p:cNvSpPr>
          <p:nvPr>
            <p:ph type="body" idx="1" hasCustomPrompt="1"/>
          </p:nvPr>
        </p:nvSpPr>
        <p:spPr>
          <a:xfrm>
            <a:off x="831850" y="2918828"/>
            <a:ext cx="5580982" cy="3170824"/>
          </a:xfrm>
          <a:prstGeom prst="rect">
            <a:avLst/>
          </a:prstGeom>
        </p:spPr>
        <p:txBody>
          <a:bodyPr>
            <a:normAutofit/>
          </a:bodyPr>
          <a:lstStyle>
            <a:lvl1pPr marL="0" indent="0">
              <a:lnSpc>
                <a:spcPct val="120000"/>
              </a:lnSpc>
              <a:buNone/>
              <a:defRPr sz="1600" b="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i-FI" noProof="0" dirty="0"/>
              <a:t>Lisää tekstiä napsauttamalla</a:t>
            </a:r>
          </a:p>
        </p:txBody>
      </p:sp>
      <p:pic>
        <p:nvPicPr>
          <p:cNvPr id="3" name="Kuva 2" descr="Punaisessa asussa oleva vaaleahiuksinen nainen istuu kahvipöydän ääressä. Naisella on kädessään vaaleanpunainen kahvikuppi.">
            <a:extLst>
              <a:ext uri="{FF2B5EF4-FFF2-40B4-BE49-F238E27FC236}">
                <a16:creationId xmlns:a16="http://schemas.microsoft.com/office/drawing/2014/main" id="{C1282AFA-41BC-30D9-5789-410502B461B4}"/>
              </a:ext>
            </a:extLst>
          </p:cNvPr>
          <p:cNvPicPr>
            <a:picLocks noChangeAspect="1"/>
          </p:cNvPicPr>
          <p:nvPr userDrawn="1"/>
        </p:nvPicPr>
        <p:blipFill>
          <a:blip r:embed="rId2"/>
          <a:stretch>
            <a:fillRect/>
          </a:stretch>
        </p:blipFill>
        <p:spPr>
          <a:xfrm>
            <a:off x="6986016" y="0"/>
            <a:ext cx="5205984" cy="6858000"/>
          </a:xfrm>
          <a:prstGeom prst="rect">
            <a:avLst/>
          </a:prstGeom>
        </p:spPr>
      </p:pic>
      <p:sp>
        <p:nvSpPr>
          <p:cNvPr id="6" name="Dian numeron paikkamerkki 5">
            <a:extLst>
              <a:ext uri="{FF2B5EF4-FFF2-40B4-BE49-F238E27FC236}">
                <a16:creationId xmlns:a16="http://schemas.microsoft.com/office/drawing/2014/main" id="{4E424149-35E0-3A46-BE72-260A2AF98AC2}"/>
              </a:ext>
            </a:extLst>
          </p:cNvPr>
          <p:cNvSpPr>
            <a:spLocks noGrp="1"/>
          </p:cNvSpPr>
          <p:nvPr>
            <p:ph type="sldNum" sz="quarter" idx="12"/>
          </p:nvPr>
        </p:nvSpPr>
        <p:spPr>
          <a:xfrm>
            <a:off x="838800" y="6301946"/>
            <a:ext cx="2743200" cy="265002"/>
          </a:xfrm>
          <a:prstGeom prst="rect">
            <a:avLst/>
          </a:prstGeom>
        </p:spPr>
        <p:txBody>
          <a:bodyPr/>
          <a:lstStyle>
            <a:lvl1pPr algn="l">
              <a:defRPr>
                <a:solidFill>
                  <a:schemeClr val="accent5"/>
                </a:solidFill>
              </a:defRPr>
            </a:lvl1pPr>
          </a:lstStyle>
          <a:p>
            <a:fld id="{3CCEC50A-EC5D-6049-A135-EB130C1E40A7}" type="slidenum">
              <a:rPr lang="fi-FI" smtClean="0"/>
              <a:pPr/>
              <a:t>‹#›</a:t>
            </a:fld>
            <a:endParaRPr lang="fi-FI" dirty="0"/>
          </a:p>
        </p:txBody>
      </p:sp>
      <p:sp>
        <p:nvSpPr>
          <p:cNvPr id="5" name="Alatunnisteen paikkamerkki 4">
            <a:extLst>
              <a:ext uri="{FF2B5EF4-FFF2-40B4-BE49-F238E27FC236}">
                <a16:creationId xmlns:a16="http://schemas.microsoft.com/office/drawing/2014/main" id="{EF33A877-3F3A-6C4F-88FC-9A4D79FBA281}"/>
              </a:ext>
            </a:extLst>
          </p:cNvPr>
          <p:cNvSpPr>
            <a:spLocks noGrp="1"/>
          </p:cNvSpPr>
          <p:nvPr>
            <p:ph type="ftr" sz="quarter" idx="11"/>
          </p:nvPr>
        </p:nvSpPr>
        <p:spPr>
          <a:xfrm>
            <a:off x="3668400" y="6301946"/>
            <a:ext cx="2743201" cy="265002"/>
          </a:xfrm>
          <a:prstGeom prst="rect">
            <a:avLst/>
          </a:prstGeom>
        </p:spPr>
        <p:txBody>
          <a:bodyPr/>
          <a:lstStyle>
            <a:lvl1pPr algn="r">
              <a:defRPr>
                <a:solidFill>
                  <a:schemeClr val="accent5"/>
                </a:solidFill>
              </a:defRPr>
            </a:lvl1pPr>
          </a:lstStyle>
          <a:p>
            <a:r>
              <a:rPr lang="fi-FI"/>
              <a:t>Digitaaliset palvelukanavat/Tietohallinto </a:t>
            </a:r>
            <a:endParaRPr lang="fi-FI" dirty="0"/>
          </a:p>
        </p:txBody>
      </p:sp>
      <p:pic>
        <p:nvPicPr>
          <p:cNvPr id="10" name="Kuva 9" descr="Pohjois-Pohjanmaan hyvinvointialueen logo, jossa tekstit Pohde ja Pohjois-Pohjanmaan hyvinvointialue. Tekstien vasemmalla puolella kaksi pienempää ja kolme suurempaa sinisävyistä tähtikuviota.">
            <a:extLst>
              <a:ext uri="{FF2B5EF4-FFF2-40B4-BE49-F238E27FC236}">
                <a16:creationId xmlns:a16="http://schemas.microsoft.com/office/drawing/2014/main" id="{42A96CE3-88E8-4745-BF12-0B95FF24CBF4}"/>
              </a:ext>
            </a:extLst>
          </p:cNvPr>
          <p:cNvPicPr>
            <a:picLocks noChangeAspect="1"/>
          </p:cNvPicPr>
          <p:nvPr userDrawn="1"/>
        </p:nvPicPr>
        <p:blipFill>
          <a:blip r:embed="rId3"/>
          <a:srcRect/>
          <a:stretch/>
        </p:blipFill>
        <p:spPr>
          <a:xfrm>
            <a:off x="10292400" y="457308"/>
            <a:ext cx="1431531" cy="533984"/>
          </a:xfrm>
          <a:prstGeom prst="rect">
            <a:avLst/>
          </a:prstGeom>
        </p:spPr>
      </p:pic>
    </p:spTree>
    <p:extLst>
      <p:ext uri="{BB962C8B-B14F-4D97-AF65-F5344CB8AC3E}">
        <p14:creationId xmlns:p14="http://schemas.microsoft.com/office/powerpoint/2010/main" val="180420211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Kuvadia 07 ensihoitaja">
    <p:spTree>
      <p:nvGrpSpPr>
        <p:cNvPr id="1" name=""/>
        <p:cNvGrpSpPr/>
        <p:nvPr/>
      </p:nvGrpSpPr>
      <p:grpSpPr>
        <a:xfrm>
          <a:off x="0" y="0"/>
          <a:ext cx="0" cy="0"/>
          <a:chOff x="0" y="0"/>
          <a:chExt cx="0" cy="0"/>
        </a:xfrm>
      </p:grpSpPr>
      <p:sp>
        <p:nvSpPr>
          <p:cNvPr id="12" name="Otsikko 1">
            <a:extLst>
              <a:ext uri="{FF2B5EF4-FFF2-40B4-BE49-F238E27FC236}">
                <a16:creationId xmlns:a16="http://schemas.microsoft.com/office/drawing/2014/main" id="{44AC4509-5977-E345-8EB6-65D6A94E8059}"/>
              </a:ext>
            </a:extLst>
          </p:cNvPr>
          <p:cNvSpPr>
            <a:spLocks noGrp="1"/>
          </p:cNvSpPr>
          <p:nvPr>
            <p:ph type="title" hasCustomPrompt="1"/>
          </p:nvPr>
        </p:nvSpPr>
        <p:spPr>
          <a:xfrm>
            <a:off x="831850" y="535409"/>
            <a:ext cx="5580981" cy="2025428"/>
          </a:xfrm>
          <a:prstGeom prst="rect">
            <a:avLst/>
          </a:prstGeom>
        </p:spPr>
        <p:txBody>
          <a:bodyPr anchor="b">
            <a:normAutofit/>
          </a:bodyPr>
          <a:lstStyle>
            <a:lvl1pPr>
              <a:lnSpc>
                <a:spcPct val="80000"/>
              </a:lnSpc>
              <a:defRPr sz="3600"/>
            </a:lvl1pPr>
          </a:lstStyle>
          <a:p>
            <a:r>
              <a:rPr lang="fi-FI" noProof="0" dirty="0"/>
              <a:t>Lisää otsikko napsauttamalla</a:t>
            </a:r>
          </a:p>
        </p:txBody>
      </p:sp>
      <p:cxnSp>
        <p:nvCxnSpPr>
          <p:cNvPr id="19" name="Suora yhdysviiva 18">
            <a:extLst>
              <a:ext uri="{FF2B5EF4-FFF2-40B4-BE49-F238E27FC236}">
                <a16:creationId xmlns:a16="http://schemas.microsoft.com/office/drawing/2014/main" id="{3F3A76D7-99D7-CE49-861F-40897CB93B06}"/>
              </a:ext>
              <a:ext uri="{C183D7F6-B498-43B3-948B-1728B52AA6E4}">
                <adec:decorative xmlns:adec="http://schemas.microsoft.com/office/drawing/2017/decorative" val="1"/>
              </a:ext>
            </a:extLst>
          </p:cNvPr>
          <p:cNvCxnSpPr>
            <a:cxnSpLocks/>
          </p:cNvCxnSpPr>
          <p:nvPr userDrawn="1"/>
        </p:nvCxnSpPr>
        <p:spPr>
          <a:xfrm>
            <a:off x="914399" y="2682067"/>
            <a:ext cx="898770" cy="0"/>
          </a:xfrm>
          <a:prstGeom prst="line">
            <a:avLst/>
          </a:prstGeom>
          <a:ln w="63500">
            <a:solidFill>
              <a:schemeClr val="accent3"/>
            </a:solidFill>
          </a:ln>
        </p:spPr>
        <p:style>
          <a:lnRef idx="1">
            <a:schemeClr val="accent1"/>
          </a:lnRef>
          <a:fillRef idx="0">
            <a:schemeClr val="accent1"/>
          </a:fillRef>
          <a:effectRef idx="0">
            <a:schemeClr val="accent1"/>
          </a:effectRef>
          <a:fontRef idx="minor">
            <a:schemeClr val="tx1"/>
          </a:fontRef>
        </p:style>
      </p:cxnSp>
      <p:sp>
        <p:nvSpPr>
          <p:cNvPr id="13" name="Tekstin paikkamerkki 2">
            <a:extLst>
              <a:ext uri="{FF2B5EF4-FFF2-40B4-BE49-F238E27FC236}">
                <a16:creationId xmlns:a16="http://schemas.microsoft.com/office/drawing/2014/main" id="{15996A24-9CBA-2345-932E-4A6753E6749B}"/>
              </a:ext>
            </a:extLst>
          </p:cNvPr>
          <p:cNvSpPr>
            <a:spLocks noGrp="1"/>
          </p:cNvSpPr>
          <p:nvPr>
            <p:ph type="body" idx="1" hasCustomPrompt="1"/>
          </p:nvPr>
        </p:nvSpPr>
        <p:spPr>
          <a:xfrm>
            <a:off x="831850" y="2918828"/>
            <a:ext cx="5580982" cy="3170824"/>
          </a:xfrm>
          <a:prstGeom prst="rect">
            <a:avLst/>
          </a:prstGeom>
        </p:spPr>
        <p:txBody>
          <a:bodyPr>
            <a:normAutofit/>
          </a:bodyPr>
          <a:lstStyle>
            <a:lvl1pPr marL="0" indent="0">
              <a:lnSpc>
                <a:spcPct val="120000"/>
              </a:lnSpc>
              <a:buNone/>
              <a:defRPr sz="1600" b="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i-FI" noProof="0" dirty="0"/>
              <a:t>Lisää tekstiä napsauttamalla</a:t>
            </a:r>
          </a:p>
        </p:txBody>
      </p:sp>
      <p:pic>
        <p:nvPicPr>
          <p:cNvPr id="4" name="Kuva 3" descr="Ensihoitaja istuu ambulanssissa kuljettajan paikalla.">
            <a:extLst>
              <a:ext uri="{FF2B5EF4-FFF2-40B4-BE49-F238E27FC236}">
                <a16:creationId xmlns:a16="http://schemas.microsoft.com/office/drawing/2014/main" id="{DE37F0E8-23B1-9A78-4195-D0162E48E1F0}"/>
              </a:ext>
            </a:extLst>
          </p:cNvPr>
          <p:cNvPicPr>
            <a:picLocks noChangeAspect="1"/>
          </p:cNvPicPr>
          <p:nvPr userDrawn="1"/>
        </p:nvPicPr>
        <p:blipFill>
          <a:blip r:embed="rId2"/>
          <a:stretch>
            <a:fillRect/>
          </a:stretch>
        </p:blipFill>
        <p:spPr>
          <a:xfrm>
            <a:off x="6986016" y="4181"/>
            <a:ext cx="5205984" cy="6858000"/>
          </a:xfrm>
          <a:prstGeom prst="rect">
            <a:avLst/>
          </a:prstGeom>
        </p:spPr>
      </p:pic>
      <p:sp>
        <p:nvSpPr>
          <p:cNvPr id="6" name="Dian numeron paikkamerkki 5">
            <a:extLst>
              <a:ext uri="{FF2B5EF4-FFF2-40B4-BE49-F238E27FC236}">
                <a16:creationId xmlns:a16="http://schemas.microsoft.com/office/drawing/2014/main" id="{4E424149-35E0-3A46-BE72-260A2AF98AC2}"/>
              </a:ext>
            </a:extLst>
          </p:cNvPr>
          <p:cNvSpPr>
            <a:spLocks noGrp="1"/>
          </p:cNvSpPr>
          <p:nvPr>
            <p:ph type="sldNum" sz="quarter" idx="12"/>
          </p:nvPr>
        </p:nvSpPr>
        <p:spPr>
          <a:xfrm>
            <a:off x="838800" y="6301946"/>
            <a:ext cx="2743200" cy="265002"/>
          </a:xfrm>
          <a:prstGeom prst="rect">
            <a:avLst/>
          </a:prstGeom>
        </p:spPr>
        <p:txBody>
          <a:bodyPr/>
          <a:lstStyle>
            <a:lvl1pPr algn="l">
              <a:defRPr>
                <a:solidFill>
                  <a:schemeClr val="accent5"/>
                </a:solidFill>
              </a:defRPr>
            </a:lvl1pPr>
          </a:lstStyle>
          <a:p>
            <a:fld id="{3CCEC50A-EC5D-6049-A135-EB130C1E40A7}" type="slidenum">
              <a:rPr lang="fi-FI" smtClean="0"/>
              <a:pPr/>
              <a:t>‹#›</a:t>
            </a:fld>
            <a:endParaRPr lang="fi-FI" dirty="0"/>
          </a:p>
        </p:txBody>
      </p:sp>
      <p:sp>
        <p:nvSpPr>
          <p:cNvPr id="5" name="Alatunnisteen paikkamerkki 4">
            <a:extLst>
              <a:ext uri="{FF2B5EF4-FFF2-40B4-BE49-F238E27FC236}">
                <a16:creationId xmlns:a16="http://schemas.microsoft.com/office/drawing/2014/main" id="{EF33A877-3F3A-6C4F-88FC-9A4D79FBA281}"/>
              </a:ext>
            </a:extLst>
          </p:cNvPr>
          <p:cNvSpPr>
            <a:spLocks noGrp="1"/>
          </p:cNvSpPr>
          <p:nvPr>
            <p:ph type="ftr" sz="quarter" idx="11"/>
          </p:nvPr>
        </p:nvSpPr>
        <p:spPr>
          <a:xfrm>
            <a:off x="3668400" y="6301946"/>
            <a:ext cx="2743201" cy="265002"/>
          </a:xfrm>
          <a:prstGeom prst="rect">
            <a:avLst/>
          </a:prstGeom>
        </p:spPr>
        <p:txBody>
          <a:bodyPr/>
          <a:lstStyle>
            <a:lvl1pPr algn="r">
              <a:defRPr>
                <a:solidFill>
                  <a:schemeClr val="accent5"/>
                </a:solidFill>
              </a:defRPr>
            </a:lvl1pPr>
          </a:lstStyle>
          <a:p>
            <a:r>
              <a:rPr lang="fi-FI"/>
              <a:t>Digitaaliset palvelukanavat/Tietohallinto </a:t>
            </a:r>
            <a:endParaRPr lang="fi-FI" dirty="0"/>
          </a:p>
        </p:txBody>
      </p:sp>
      <p:pic>
        <p:nvPicPr>
          <p:cNvPr id="11" name="Kuva 10" descr="Pohjois-Pohjanmaan hyvinvointialueen logo, jossa tekstit Pohde ja Pohjois-Pohjanmaan hyvinvointialue. Tekstien vasemmalla puolella kaksi pienempää ja kolme suurempaa sinisävyistä tähtikuviota.">
            <a:extLst>
              <a:ext uri="{FF2B5EF4-FFF2-40B4-BE49-F238E27FC236}">
                <a16:creationId xmlns:a16="http://schemas.microsoft.com/office/drawing/2014/main" id="{49BDB782-1193-3742-8F13-23306B535F99}"/>
              </a:ext>
            </a:extLst>
          </p:cNvPr>
          <p:cNvPicPr>
            <a:picLocks noChangeAspect="1"/>
          </p:cNvPicPr>
          <p:nvPr userDrawn="1"/>
        </p:nvPicPr>
        <p:blipFill>
          <a:blip r:embed="rId3"/>
          <a:srcRect/>
          <a:stretch/>
        </p:blipFill>
        <p:spPr>
          <a:xfrm>
            <a:off x="10292431" y="457308"/>
            <a:ext cx="1428260" cy="532764"/>
          </a:xfrm>
          <a:prstGeom prst="rect">
            <a:avLst/>
          </a:prstGeom>
        </p:spPr>
      </p:pic>
    </p:spTree>
    <p:extLst>
      <p:ext uri="{BB962C8B-B14F-4D97-AF65-F5344CB8AC3E}">
        <p14:creationId xmlns:p14="http://schemas.microsoft.com/office/powerpoint/2010/main" val="2796795845"/>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Kuvadia 08 pelastustoimi">
    <p:spTree>
      <p:nvGrpSpPr>
        <p:cNvPr id="1" name=""/>
        <p:cNvGrpSpPr/>
        <p:nvPr/>
      </p:nvGrpSpPr>
      <p:grpSpPr>
        <a:xfrm>
          <a:off x="0" y="0"/>
          <a:ext cx="0" cy="0"/>
          <a:chOff x="0" y="0"/>
          <a:chExt cx="0" cy="0"/>
        </a:xfrm>
      </p:grpSpPr>
      <p:sp>
        <p:nvSpPr>
          <p:cNvPr id="11" name="Otsikko 1">
            <a:extLst>
              <a:ext uri="{FF2B5EF4-FFF2-40B4-BE49-F238E27FC236}">
                <a16:creationId xmlns:a16="http://schemas.microsoft.com/office/drawing/2014/main" id="{CC5F4815-0FC2-2C43-BCA6-5666DF2C39BC}"/>
              </a:ext>
            </a:extLst>
          </p:cNvPr>
          <p:cNvSpPr>
            <a:spLocks noGrp="1"/>
          </p:cNvSpPr>
          <p:nvPr>
            <p:ph type="title" hasCustomPrompt="1"/>
          </p:nvPr>
        </p:nvSpPr>
        <p:spPr>
          <a:xfrm>
            <a:off x="831850" y="535409"/>
            <a:ext cx="5580981" cy="2025428"/>
          </a:xfrm>
          <a:prstGeom prst="rect">
            <a:avLst/>
          </a:prstGeom>
        </p:spPr>
        <p:txBody>
          <a:bodyPr anchor="b">
            <a:normAutofit/>
          </a:bodyPr>
          <a:lstStyle>
            <a:lvl1pPr>
              <a:lnSpc>
                <a:spcPct val="80000"/>
              </a:lnSpc>
              <a:defRPr sz="3600"/>
            </a:lvl1pPr>
          </a:lstStyle>
          <a:p>
            <a:r>
              <a:rPr lang="fi-FI" noProof="0" dirty="0"/>
              <a:t>Lisää otsikko napsauttamalla</a:t>
            </a:r>
          </a:p>
        </p:txBody>
      </p:sp>
      <p:cxnSp>
        <p:nvCxnSpPr>
          <p:cNvPr id="14" name="Suora yhdysviiva 13">
            <a:extLst>
              <a:ext uri="{FF2B5EF4-FFF2-40B4-BE49-F238E27FC236}">
                <a16:creationId xmlns:a16="http://schemas.microsoft.com/office/drawing/2014/main" id="{868EA0B2-634E-CE49-9F5D-1FDC89C651E5}"/>
              </a:ext>
              <a:ext uri="{C183D7F6-B498-43B3-948B-1728B52AA6E4}">
                <adec:decorative xmlns:adec="http://schemas.microsoft.com/office/drawing/2017/decorative" val="1"/>
              </a:ext>
            </a:extLst>
          </p:cNvPr>
          <p:cNvCxnSpPr>
            <a:cxnSpLocks/>
          </p:cNvCxnSpPr>
          <p:nvPr userDrawn="1"/>
        </p:nvCxnSpPr>
        <p:spPr>
          <a:xfrm>
            <a:off x="914399" y="2682067"/>
            <a:ext cx="898770" cy="0"/>
          </a:xfrm>
          <a:prstGeom prst="line">
            <a:avLst/>
          </a:prstGeom>
          <a:ln w="63500">
            <a:solidFill>
              <a:schemeClr val="accent3"/>
            </a:solidFill>
          </a:ln>
        </p:spPr>
        <p:style>
          <a:lnRef idx="1">
            <a:schemeClr val="accent1"/>
          </a:lnRef>
          <a:fillRef idx="0">
            <a:schemeClr val="accent1"/>
          </a:fillRef>
          <a:effectRef idx="0">
            <a:schemeClr val="accent1"/>
          </a:effectRef>
          <a:fontRef idx="minor">
            <a:schemeClr val="tx1"/>
          </a:fontRef>
        </p:style>
      </p:cxnSp>
      <p:sp>
        <p:nvSpPr>
          <p:cNvPr id="12" name="Tekstin paikkamerkki 2">
            <a:extLst>
              <a:ext uri="{FF2B5EF4-FFF2-40B4-BE49-F238E27FC236}">
                <a16:creationId xmlns:a16="http://schemas.microsoft.com/office/drawing/2014/main" id="{D9B71F2D-59AC-B84A-B534-F11BCC559CE6}"/>
              </a:ext>
            </a:extLst>
          </p:cNvPr>
          <p:cNvSpPr>
            <a:spLocks noGrp="1"/>
          </p:cNvSpPr>
          <p:nvPr>
            <p:ph type="body" idx="1" hasCustomPrompt="1"/>
          </p:nvPr>
        </p:nvSpPr>
        <p:spPr>
          <a:xfrm>
            <a:off x="831850" y="2918828"/>
            <a:ext cx="5580982" cy="3170824"/>
          </a:xfrm>
          <a:prstGeom prst="rect">
            <a:avLst/>
          </a:prstGeom>
        </p:spPr>
        <p:txBody>
          <a:bodyPr>
            <a:normAutofit/>
          </a:bodyPr>
          <a:lstStyle>
            <a:lvl1pPr marL="0" indent="0">
              <a:lnSpc>
                <a:spcPct val="120000"/>
              </a:lnSpc>
              <a:buNone/>
              <a:defRPr sz="1600" b="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i-FI" noProof="0" dirty="0"/>
              <a:t>Lisää tekstiä napsauttamalla</a:t>
            </a:r>
          </a:p>
        </p:txBody>
      </p:sp>
      <p:pic>
        <p:nvPicPr>
          <p:cNvPr id="4" name="Kuva 3" descr="Kaksi pelastustoimen asuihin pukeutunutta miestä tarkastelee ulkona päätelaitetta ambulanssin vieressä.">
            <a:extLst>
              <a:ext uri="{FF2B5EF4-FFF2-40B4-BE49-F238E27FC236}">
                <a16:creationId xmlns:a16="http://schemas.microsoft.com/office/drawing/2014/main" id="{C5104231-8129-24E3-5A92-CEBF754E9AAC}"/>
              </a:ext>
            </a:extLst>
          </p:cNvPr>
          <p:cNvPicPr>
            <a:picLocks noChangeAspect="1"/>
          </p:cNvPicPr>
          <p:nvPr userDrawn="1"/>
        </p:nvPicPr>
        <p:blipFill>
          <a:blip r:embed="rId2"/>
          <a:stretch>
            <a:fillRect/>
          </a:stretch>
        </p:blipFill>
        <p:spPr>
          <a:xfrm>
            <a:off x="6986016" y="0"/>
            <a:ext cx="5205984" cy="6858000"/>
          </a:xfrm>
          <a:prstGeom prst="rect">
            <a:avLst/>
          </a:prstGeom>
        </p:spPr>
      </p:pic>
      <p:sp>
        <p:nvSpPr>
          <p:cNvPr id="6" name="Dian numeron paikkamerkki 5">
            <a:extLst>
              <a:ext uri="{FF2B5EF4-FFF2-40B4-BE49-F238E27FC236}">
                <a16:creationId xmlns:a16="http://schemas.microsoft.com/office/drawing/2014/main" id="{4E424149-35E0-3A46-BE72-260A2AF98AC2}"/>
              </a:ext>
            </a:extLst>
          </p:cNvPr>
          <p:cNvSpPr>
            <a:spLocks noGrp="1"/>
          </p:cNvSpPr>
          <p:nvPr>
            <p:ph type="sldNum" sz="quarter" idx="12"/>
          </p:nvPr>
        </p:nvSpPr>
        <p:spPr>
          <a:xfrm>
            <a:off x="838800" y="6301946"/>
            <a:ext cx="2743200" cy="265002"/>
          </a:xfrm>
          <a:prstGeom prst="rect">
            <a:avLst/>
          </a:prstGeom>
        </p:spPr>
        <p:txBody>
          <a:bodyPr/>
          <a:lstStyle>
            <a:lvl1pPr algn="l">
              <a:defRPr>
                <a:solidFill>
                  <a:schemeClr val="accent5"/>
                </a:solidFill>
              </a:defRPr>
            </a:lvl1pPr>
          </a:lstStyle>
          <a:p>
            <a:fld id="{3CCEC50A-EC5D-6049-A135-EB130C1E40A7}" type="slidenum">
              <a:rPr lang="fi-FI" smtClean="0"/>
              <a:pPr/>
              <a:t>‹#›</a:t>
            </a:fld>
            <a:endParaRPr lang="fi-FI" dirty="0"/>
          </a:p>
        </p:txBody>
      </p:sp>
      <p:sp>
        <p:nvSpPr>
          <p:cNvPr id="5" name="Alatunnisteen paikkamerkki 4">
            <a:extLst>
              <a:ext uri="{FF2B5EF4-FFF2-40B4-BE49-F238E27FC236}">
                <a16:creationId xmlns:a16="http://schemas.microsoft.com/office/drawing/2014/main" id="{EF33A877-3F3A-6C4F-88FC-9A4D79FBA281}"/>
              </a:ext>
            </a:extLst>
          </p:cNvPr>
          <p:cNvSpPr>
            <a:spLocks noGrp="1"/>
          </p:cNvSpPr>
          <p:nvPr>
            <p:ph type="ftr" sz="quarter" idx="11"/>
          </p:nvPr>
        </p:nvSpPr>
        <p:spPr>
          <a:xfrm>
            <a:off x="3668400" y="6301946"/>
            <a:ext cx="2743201" cy="265002"/>
          </a:xfrm>
          <a:prstGeom prst="rect">
            <a:avLst/>
          </a:prstGeom>
        </p:spPr>
        <p:txBody>
          <a:bodyPr/>
          <a:lstStyle>
            <a:lvl1pPr algn="r">
              <a:defRPr>
                <a:solidFill>
                  <a:schemeClr val="accent5"/>
                </a:solidFill>
              </a:defRPr>
            </a:lvl1pPr>
          </a:lstStyle>
          <a:p>
            <a:r>
              <a:rPr lang="fi-FI"/>
              <a:t>Digitaaliset palvelukanavat/Tietohallinto </a:t>
            </a:r>
            <a:endParaRPr lang="fi-FI" dirty="0"/>
          </a:p>
        </p:txBody>
      </p:sp>
      <p:pic>
        <p:nvPicPr>
          <p:cNvPr id="15" name="Kuva 14" descr="Pohjois-Pohjanmaan hyvinvointialueen logo, jossa tekstit Pohde ja Pohjois-Pohjanmaan hyvinvointialue. Tekstien vasemmalla puolella kaksi pienempää ja kolme suurempaa sinisävyistä tähtikuviota.">
            <a:extLst>
              <a:ext uri="{FF2B5EF4-FFF2-40B4-BE49-F238E27FC236}">
                <a16:creationId xmlns:a16="http://schemas.microsoft.com/office/drawing/2014/main" id="{676D332F-A990-0346-83AB-2D60A2C65C4D}"/>
              </a:ext>
            </a:extLst>
          </p:cNvPr>
          <p:cNvPicPr>
            <a:picLocks noChangeAspect="1"/>
          </p:cNvPicPr>
          <p:nvPr userDrawn="1"/>
        </p:nvPicPr>
        <p:blipFill>
          <a:blip r:embed="rId3"/>
          <a:srcRect/>
          <a:stretch/>
        </p:blipFill>
        <p:spPr>
          <a:xfrm>
            <a:off x="10292400" y="457308"/>
            <a:ext cx="1431531" cy="533984"/>
          </a:xfrm>
          <a:prstGeom prst="rect">
            <a:avLst/>
          </a:prstGeom>
        </p:spPr>
      </p:pic>
    </p:spTree>
    <p:extLst>
      <p:ext uri="{BB962C8B-B14F-4D97-AF65-F5344CB8AC3E}">
        <p14:creationId xmlns:p14="http://schemas.microsoft.com/office/powerpoint/2010/main" val="308948499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Kuvadia 09 pelastaja">
    <p:spTree>
      <p:nvGrpSpPr>
        <p:cNvPr id="1" name=""/>
        <p:cNvGrpSpPr/>
        <p:nvPr/>
      </p:nvGrpSpPr>
      <p:grpSpPr>
        <a:xfrm>
          <a:off x="0" y="0"/>
          <a:ext cx="0" cy="0"/>
          <a:chOff x="0" y="0"/>
          <a:chExt cx="0" cy="0"/>
        </a:xfrm>
      </p:grpSpPr>
      <p:sp>
        <p:nvSpPr>
          <p:cNvPr id="12" name="Otsikko 1">
            <a:extLst>
              <a:ext uri="{FF2B5EF4-FFF2-40B4-BE49-F238E27FC236}">
                <a16:creationId xmlns:a16="http://schemas.microsoft.com/office/drawing/2014/main" id="{98A5BEC0-5537-E449-8217-4C0D9D6F94E9}"/>
              </a:ext>
            </a:extLst>
          </p:cNvPr>
          <p:cNvSpPr>
            <a:spLocks noGrp="1"/>
          </p:cNvSpPr>
          <p:nvPr>
            <p:ph type="title" hasCustomPrompt="1"/>
          </p:nvPr>
        </p:nvSpPr>
        <p:spPr>
          <a:xfrm>
            <a:off x="831850" y="535409"/>
            <a:ext cx="5580981" cy="2025428"/>
          </a:xfrm>
          <a:prstGeom prst="rect">
            <a:avLst/>
          </a:prstGeom>
        </p:spPr>
        <p:txBody>
          <a:bodyPr anchor="b">
            <a:normAutofit/>
          </a:bodyPr>
          <a:lstStyle>
            <a:lvl1pPr>
              <a:lnSpc>
                <a:spcPct val="80000"/>
              </a:lnSpc>
              <a:defRPr sz="3600"/>
            </a:lvl1pPr>
          </a:lstStyle>
          <a:p>
            <a:r>
              <a:rPr lang="fi-FI" noProof="0" dirty="0"/>
              <a:t>Lisää otsikko napsauttamalla</a:t>
            </a:r>
          </a:p>
        </p:txBody>
      </p:sp>
      <p:cxnSp>
        <p:nvCxnSpPr>
          <p:cNvPr id="19" name="Suora yhdysviiva 18">
            <a:extLst>
              <a:ext uri="{FF2B5EF4-FFF2-40B4-BE49-F238E27FC236}">
                <a16:creationId xmlns:a16="http://schemas.microsoft.com/office/drawing/2014/main" id="{EA44EE94-A4D4-994A-B56B-A78EE54F475E}"/>
              </a:ext>
              <a:ext uri="{C183D7F6-B498-43B3-948B-1728B52AA6E4}">
                <adec:decorative xmlns:adec="http://schemas.microsoft.com/office/drawing/2017/decorative" val="1"/>
              </a:ext>
            </a:extLst>
          </p:cNvPr>
          <p:cNvCxnSpPr>
            <a:cxnSpLocks/>
          </p:cNvCxnSpPr>
          <p:nvPr userDrawn="1"/>
        </p:nvCxnSpPr>
        <p:spPr>
          <a:xfrm>
            <a:off x="914399" y="2682067"/>
            <a:ext cx="898770" cy="0"/>
          </a:xfrm>
          <a:prstGeom prst="line">
            <a:avLst/>
          </a:prstGeom>
          <a:ln w="63500">
            <a:solidFill>
              <a:schemeClr val="accent3"/>
            </a:solidFill>
          </a:ln>
        </p:spPr>
        <p:style>
          <a:lnRef idx="1">
            <a:schemeClr val="accent1"/>
          </a:lnRef>
          <a:fillRef idx="0">
            <a:schemeClr val="accent1"/>
          </a:fillRef>
          <a:effectRef idx="0">
            <a:schemeClr val="accent1"/>
          </a:effectRef>
          <a:fontRef idx="minor">
            <a:schemeClr val="tx1"/>
          </a:fontRef>
        </p:style>
      </p:cxnSp>
      <p:sp>
        <p:nvSpPr>
          <p:cNvPr id="13" name="Tekstin paikkamerkki 2">
            <a:extLst>
              <a:ext uri="{FF2B5EF4-FFF2-40B4-BE49-F238E27FC236}">
                <a16:creationId xmlns:a16="http://schemas.microsoft.com/office/drawing/2014/main" id="{FB9CB4F6-9188-3745-A966-CF077978E09D}"/>
              </a:ext>
            </a:extLst>
          </p:cNvPr>
          <p:cNvSpPr>
            <a:spLocks noGrp="1"/>
          </p:cNvSpPr>
          <p:nvPr>
            <p:ph type="body" idx="1" hasCustomPrompt="1"/>
          </p:nvPr>
        </p:nvSpPr>
        <p:spPr>
          <a:xfrm>
            <a:off x="831850" y="2918828"/>
            <a:ext cx="5580982" cy="3170824"/>
          </a:xfrm>
          <a:prstGeom prst="rect">
            <a:avLst/>
          </a:prstGeom>
        </p:spPr>
        <p:txBody>
          <a:bodyPr>
            <a:normAutofit/>
          </a:bodyPr>
          <a:lstStyle>
            <a:lvl1pPr marL="0" indent="0">
              <a:lnSpc>
                <a:spcPct val="120000"/>
              </a:lnSpc>
              <a:buNone/>
              <a:defRPr sz="1600" b="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i-FI" noProof="0" dirty="0"/>
              <a:t>Lisää tekstiä napsauttamalla</a:t>
            </a:r>
          </a:p>
        </p:txBody>
      </p:sp>
      <p:pic>
        <p:nvPicPr>
          <p:cNvPr id="4" name="Kuva 3" descr="Palomies kävelee työvaatteet päällä alas rakennuksen portaita.">
            <a:extLst>
              <a:ext uri="{FF2B5EF4-FFF2-40B4-BE49-F238E27FC236}">
                <a16:creationId xmlns:a16="http://schemas.microsoft.com/office/drawing/2014/main" id="{C0FE8F71-3C63-929C-6855-8728510858DF}"/>
              </a:ext>
            </a:extLst>
          </p:cNvPr>
          <p:cNvPicPr>
            <a:picLocks noChangeAspect="1"/>
          </p:cNvPicPr>
          <p:nvPr userDrawn="1"/>
        </p:nvPicPr>
        <p:blipFill>
          <a:blip r:embed="rId2"/>
          <a:stretch>
            <a:fillRect/>
          </a:stretch>
        </p:blipFill>
        <p:spPr>
          <a:xfrm>
            <a:off x="6986016" y="0"/>
            <a:ext cx="5205984" cy="6858000"/>
          </a:xfrm>
          <a:prstGeom prst="rect">
            <a:avLst/>
          </a:prstGeom>
        </p:spPr>
      </p:pic>
      <p:sp>
        <p:nvSpPr>
          <p:cNvPr id="6" name="Dian numeron paikkamerkki 5">
            <a:extLst>
              <a:ext uri="{FF2B5EF4-FFF2-40B4-BE49-F238E27FC236}">
                <a16:creationId xmlns:a16="http://schemas.microsoft.com/office/drawing/2014/main" id="{4E424149-35E0-3A46-BE72-260A2AF98AC2}"/>
              </a:ext>
            </a:extLst>
          </p:cNvPr>
          <p:cNvSpPr>
            <a:spLocks noGrp="1"/>
          </p:cNvSpPr>
          <p:nvPr>
            <p:ph type="sldNum" sz="quarter" idx="12"/>
          </p:nvPr>
        </p:nvSpPr>
        <p:spPr>
          <a:xfrm>
            <a:off x="838800" y="6301946"/>
            <a:ext cx="2743200" cy="265002"/>
          </a:xfrm>
          <a:prstGeom prst="rect">
            <a:avLst/>
          </a:prstGeom>
        </p:spPr>
        <p:txBody>
          <a:bodyPr/>
          <a:lstStyle>
            <a:lvl1pPr algn="l">
              <a:defRPr>
                <a:solidFill>
                  <a:schemeClr val="accent5"/>
                </a:solidFill>
              </a:defRPr>
            </a:lvl1pPr>
          </a:lstStyle>
          <a:p>
            <a:fld id="{3CCEC50A-EC5D-6049-A135-EB130C1E40A7}" type="slidenum">
              <a:rPr lang="fi-FI" smtClean="0"/>
              <a:pPr/>
              <a:t>‹#›</a:t>
            </a:fld>
            <a:endParaRPr lang="fi-FI" dirty="0"/>
          </a:p>
        </p:txBody>
      </p:sp>
      <p:sp>
        <p:nvSpPr>
          <p:cNvPr id="5" name="Alatunnisteen paikkamerkki 4">
            <a:extLst>
              <a:ext uri="{FF2B5EF4-FFF2-40B4-BE49-F238E27FC236}">
                <a16:creationId xmlns:a16="http://schemas.microsoft.com/office/drawing/2014/main" id="{EF33A877-3F3A-6C4F-88FC-9A4D79FBA281}"/>
              </a:ext>
            </a:extLst>
          </p:cNvPr>
          <p:cNvSpPr>
            <a:spLocks noGrp="1"/>
          </p:cNvSpPr>
          <p:nvPr>
            <p:ph type="ftr" sz="quarter" idx="11"/>
          </p:nvPr>
        </p:nvSpPr>
        <p:spPr>
          <a:xfrm>
            <a:off x="3668400" y="6301946"/>
            <a:ext cx="2743201" cy="265002"/>
          </a:xfrm>
          <a:prstGeom prst="rect">
            <a:avLst/>
          </a:prstGeom>
        </p:spPr>
        <p:txBody>
          <a:bodyPr/>
          <a:lstStyle>
            <a:lvl1pPr algn="r">
              <a:defRPr>
                <a:solidFill>
                  <a:schemeClr val="accent5"/>
                </a:solidFill>
              </a:defRPr>
            </a:lvl1pPr>
          </a:lstStyle>
          <a:p>
            <a:r>
              <a:rPr lang="fi-FI"/>
              <a:t>Digitaaliset palvelukanavat/Tietohallinto </a:t>
            </a:r>
            <a:endParaRPr lang="fi-FI" dirty="0"/>
          </a:p>
        </p:txBody>
      </p:sp>
      <p:pic>
        <p:nvPicPr>
          <p:cNvPr id="11" name="Kuva 10" descr="Pohjois-Pohjanmaan hyvinvointialueen logo, jossa tekstit Pohde ja Pohjois-Pohjanmaan hyvinvointialue. Tekstien vasemmalla puolella kaksi pienempää ja kolme suurempaa sinisävyistä tähtikuviota.">
            <a:extLst>
              <a:ext uri="{FF2B5EF4-FFF2-40B4-BE49-F238E27FC236}">
                <a16:creationId xmlns:a16="http://schemas.microsoft.com/office/drawing/2014/main" id="{9BFEEED7-2C0F-F644-8E51-6F906D062787}"/>
              </a:ext>
            </a:extLst>
          </p:cNvPr>
          <p:cNvPicPr>
            <a:picLocks noChangeAspect="1"/>
          </p:cNvPicPr>
          <p:nvPr userDrawn="1"/>
        </p:nvPicPr>
        <p:blipFill>
          <a:blip r:embed="rId3"/>
          <a:srcRect/>
          <a:stretch/>
        </p:blipFill>
        <p:spPr>
          <a:xfrm>
            <a:off x="10292400" y="457308"/>
            <a:ext cx="1431531" cy="533984"/>
          </a:xfrm>
          <a:prstGeom prst="rect">
            <a:avLst/>
          </a:prstGeom>
        </p:spPr>
      </p:pic>
    </p:spTree>
    <p:extLst>
      <p:ext uri="{BB962C8B-B14F-4D97-AF65-F5344CB8AC3E}">
        <p14:creationId xmlns:p14="http://schemas.microsoft.com/office/powerpoint/2010/main" val="1876682374"/>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Kuvadia 10 sauvakävelijät">
    <p:spTree>
      <p:nvGrpSpPr>
        <p:cNvPr id="1" name=""/>
        <p:cNvGrpSpPr/>
        <p:nvPr/>
      </p:nvGrpSpPr>
      <p:grpSpPr>
        <a:xfrm>
          <a:off x="0" y="0"/>
          <a:ext cx="0" cy="0"/>
          <a:chOff x="0" y="0"/>
          <a:chExt cx="0" cy="0"/>
        </a:xfrm>
      </p:grpSpPr>
      <p:sp>
        <p:nvSpPr>
          <p:cNvPr id="13" name="Otsikko 1">
            <a:extLst>
              <a:ext uri="{FF2B5EF4-FFF2-40B4-BE49-F238E27FC236}">
                <a16:creationId xmlns:a16="http://schemas.microsoft.com/office/drawing/2014/main" id="{32892213-4502-D347-9147-A46D908D5618}"/>
              </a:ext>
            </a:extLst>
          </p:cNvPr>
          <p:cNvSpPr>
            <a:spLocks noGrp="1"/>
          </p:cNvSpPr>
          <p:nvPr>
            <p:ph type="title" hasCustomPrompt="1"/>
          </p:nvPr>
        </p:nvSpPr>
        <p:spPr>
          <a:xfrm>
            <a:off x="831850" y="535409"/>
            <a:ext cx="5580981" cy="2025428"/>
          </a:xfrm>
          <a:prstGeom prst="rect">
            <a:avLst/>
          </a:prstGeom>
        </p:spPr>
        <p:txBody>
          <a:bodyPr anchor="b">
            <a:normAutofit/>
          </a:bodyPr>
          <a:lstStyle>
            <a:lvl1pPr>
              <a:lnSpc>
                <a:spcPct val="80000"/>
              </a:lnSpc>
              <a:defRPr sz="3600"/>
            </a:lvl1pPr>
          </a:lstStyle>
          <a:p>
            <a:r>
              <a:rPr lang="fi-FI" noProof="0" dirty="0"/>
              <a:t>Lisää otsikko napsauttamalla</a:t>
            </a:r>
          </a:p>
        </p:txBody>
      </p:sp>
      <p:cxnSp>
        <p:nvCxnSpPr>
          <p:cNvPr id="20" name="Suora yhdysviiva 19">
            <a:extLst>
              <a:ext uri="{FF2B5EF4-FFF2-40B4-BE49-F238E27FC236}">
                <a16:creationId xmlns:a16="http://schemas.microsoft.com/office/drawing/2014/main" id="{B46D8505-0747-2940-91ED-8D2C303F3EBA}"/>
              </a:ext>
              <a:ext uri="{C183D7F6-B498-43B3-948B-1728B52AA6E4}">
                <adec:decorative xmlns:adec="http://schemas.microsoft.com/office/drawing/2017/decorative" val="1"/>
              </a:ext>
            </a:extLst>
          </p:cNvPr>
          <p:cNvCxnSpPr>
            <a:cxnSpLocks/>
          </p:cNvCxnSpPr>
          <p:nvPr userDrawn="1"/>
        </p:nvCxnSpPr>
        <p:spPr>
          <a:xfrm>
            <a:off x="914399" y="2682067"/>
            <a:ext cx="898770" cy="0"/>
          </a:xfrm>
          <a:prstGeom prst="line">
            <a:avLst/>
          </a:prstGeom>
          <a:ln w="63500">
            <a:solidFill>
              <a:schemeClr val="accent3"/>
            </a:solidFill>
          </a:ln>
        </p:spPr>
        <p:style>
          <a:lnRef idx="1">
            <a:schemeClr val="accent1"/>
          </a:lnRef>
          <a:fillRef idx="0">
            <a:schemeClr val="accent1"/>
          </a:fillRef>
          <a:effectRef idx="0">
            <a:schemeClr val="accent1"/>
          </a:effectRef>
          <a:fontRef idx="minor">
            <a:schemeClr val="tx1"/>
          </a:fontRef>
        </p:style>
      </p:cxnSp>
      <p:sp>
        <p:nvSpPr>
          <p:cNvPr id="14" name="Tekstin paikkamerkki 2">
            <a:extLst>
              <a:ext uri="{FF2B5EF4-FFF2-40B4-BE49-F238E27FC236}">
                <a16:creationId xmlns:a16="http://schemas.microsoft.com/office/drawing/2014/main" id="{22D38D7A-B28E-E546-BA9D-FABDF4B4A345}"/>
              </a:ext>
            </a:extLst>
          </p:cNvPr>
          <p:cNvSpPr>
            <a:spLocks noGrp="1"/>
          </p:cNvSpPr>
          <p:nvPr>
            <p:ph type="body" idx="1" hasCustomPrompt="1"/>
          </p:nvPr>
        </p:nvSpPr>
        <p:spPr>
          <a:xfrm>
            <a:off x="831850" y="2918828"/>
            <a:ext cx="5580982" cy="3170824"/>
          </a:xfrm>
          <a:prstGeom prst="rect">
            <a:avLst/>
          </a:prstGeom>
        </p:spPr>
        <p:txBody>
          <a:bodyPr>
            <a:normAutofit/>
          </a:bodyPr>
          <a:lstStyle>
            <a:lvl1pPr marL="0" indent="0">
              <a:lnSpc>
                <a:spcPct val="120000"/>
              </a:lnSpc>
              <a:buNone/>
              <a:defRPr sz="1600" b="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i-FI" noProof="0" dirty="0"/>
              <a:t>Lisää tekstiä napsauttamalla</a:t>
            </a:r>
          </a:p>
        </p:txBody>
      </p:sp>
      <p:pic>
        <p:nvPicPr>
          <p:cNvPr id="3" name="Kuva 2" descr="Ikääntynyt pariskunta sauvakävelee ulkona ulkoiluvaatteet yllään.">
            <a:extLst>
              <a:ext uri="{FF2B5EF4-FFF2-40B4-BE49-F238E27FC236}">
                <a16:creationId xmlns:a16="http://schemas.microsoft.com/office/drawing/2014/main" id="{3F437CA6-257C-6852-23E6-F3C34E9F0BFD}"/>
              </a:ext>
            </a:extLst>
          </p:cNvPr>
          <p:cNvPicPr>
            <a:picLocks noChangeAspect="1"/>
          </p:cNvPicPr>
          <p:nvPr userDrawn="1"/>
        </p:nvPicPr>
        <p:blipFill>
          <a:blip r:embed="rId2"/>
          <a:stretch>
            <a:fillRect/>
          </a:stretch>
        </p:blipFill>
        <p:spPr>
          <a:xfrm>
            <a:off x="6986016" y="0"/>
            <a:ext cx="5205984" cy="6858000"/>
          </a:xfrm>
          <a:prstGeom prst="rect">
            <a:avLst/>
          </a:prstGeom>
        </p:spPr>
      </p:pic>
      <p:sp>
        <p:nvSpPr>
          <p:cNvPr id="6" name="Dian numeron paikkamerkki 5">
            <a:extLst>
              <a:ext uri="{FF2B5EF4-FFF2-40B4-BE49-F238E27FC236}">
                <a16:creationId xmlns:a16="http://schemas.microsoft.com/office/drawing/2014/main" id="{4E424149-35E0-3A46-BE72-260A2AF98AC2}"/>
              </a:ext>
            </a:extLst>
          </p:cNvPr>
          <p:cNvSpPr>
            <a:spLocks noGrp="1"/>
          </p:cNvSpPr>
          <p:nvPr>
            <p:ph type="sldNum" sz="quarter" idx="12"/>
          </p:nvPr>
        </p:nvSpPr>
        <p:spPr>
          <a:xfrm>
            <a:off x="838800" y="6301946"/>
            <a:ext cx="2743200" cy="265002"/>
          </a:xfrm>
          <a:prstGeom prst="rect">
            <a:avLst/>
          </a:prstGeom>
        </p:spPr>
        <p:txBody>
          <a:bodyPr/>
          <a:lstStyle>
            <a:lvl1pPr algn="l">
              <a:defRPr>
                <a:solidFill>
                  <a:schemeClr val="accent5"/>
                </a:solidFill>
              </a:defRPr>
            </a:lvl1pPr>
          </a:lstStyle>
          <a:p>
            <a:fld id="{3CCEC50A-EC5D-6049-A135-EB130C1E40A7}" type="slidenum">
              <a:rPr lang="fi-FI" smtClean="0"/>
              <a:pPr/>
              <a:t>‹#›</a:t>
            </a:fld>
            <a:endParaRPr lang="fi-FI" dirty="0"/>
          </a:p>
        </p:txBody>
      </p:sp>
      <p:sp>
        <p:nvSpPr>
          <p:cNvPr id="5" name="Alatunnisteen paikkamerkki 4">
            <a:extLst>
              <a:ext uri="{FF2B5EF4-FFF2-40B4-BE49-F238E27FC236}">
                <a16:creationId xmlns:a16="http://schemas.microsoft.com/office/drawing/2014/main" id="{EF33A877-3F3A-6C4F-88FC-9A4D79FBA281}"/>
              </a:ext>
            </a:extLst>
          </p:cNvPr>
          <p:cNvSpPr>
            <a:spLocks noGrp="1"/>
          </p:cNvSpPr>
          <p:nvPr>
            <p:ph type="ftr" sz="quarter" idx="11"/>
          </p:nvPr>
        </p:nvSpPr>
        <p:spPr>
          <a:xfrm>
            <a:off x="3668400" y="6301946"/>
            <a:ext cx="2743201" cy="265002"/>
          </a:xfrm>
          <a:prstGeom prst="rect">
            <a:avLst/>
          </a:prstGeom>
        </p:spPr>
        <p:txBody>
          <a:bodyPr/>
          <a:lstStyle>
            <a:lvl1pPr algn="r">
              <a:defRPr>
                <a:solidFill>
                  <a:schemeClr val="accent5"/>
                </a:solidFill>
              </a:defRPr>
            </a:lvl1pPr>
          </a:lstStyle>
          <a:p>
            <a:r>
              <a:rPr lang="fi-FI"/>
              <a:t>Digitaaliset palvelukanavat/Tietohallinto </a:t>
            </a:r>
            <a:endParaRPr lang="fi-FI" dirty="0"/>
          </a:p>
        </p:txBody>
      </p:sp>
      <p:pic>
        <p:nvPicPr>
          <p:cNvPr id="4" name="Kuva 3" descr="Pohjois-Pohjanmaan hyvinvointialueen logo, jossa tekstit Pohde ja Pohjois-Pohjanmaan hyvinvointialue. Tekstien vasemmalla puolella kaksi pienempää ja kolme suurempaa sinisävyistä tähtikuviota.">
            <a:extLst>
              <a:ext uri="{FF2B5EF4-FFF2-40B4-BE49-F238E27FC236}">
                <a16:creationId xmlns:a16="http://schemas.microsoft.com/office/drawing/2014/main" id="{2FAD5D47-C491-C69B-9C90-BC2E9751FC5A}"/>
              </a:ext>
            </a:extLst>
          </p:cNvPr>
          <p:cNvPicPr>
            <a:picLocks noChangeAspect="1"/>
          </p:cNvPicPr>
          <p:nvPr userDrawn="1"/>
        </p:nvPicPr>
        <p:blipFill>
          <a:blip r:embed="rId3"/>
          <a:stretch>
            <a:fillRect/>
          </a:stretch>
        </p:blipFill>
        <p:spPr>
          <a:xfrm>
            <a:off x="10292400" y="457200"/>
            <a:ext cx="1432684" cy="536494"/>
          </a:xfrm>
          <a:prstGeom prst="rect">
            <a:avLst/>
          </a:prstGeom>
        </p:spPr>
      </p:pic>
    </p:spTree>
    <p:extLst>
      <p:ext uri="{BB962C8B-B14F-4D97-AF65-F5344CB8AC3E}">
        <p14:creationId xmlns:p14="http://schemas.microsoft.com/office/powerpoint/2010/main" val="2798998469"/>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Kuvadia 11 odotusaula">
    <p:spTree>
      <p:nvGrpSpPr>
        <p:cNvPr id="1" name=""/>
        <p:cNvGrpSpPr/>
        <p:nvPr/>
      </p:nvGrpSpPr>
      <p:grpSpPr>
        <a:xfrm>
          <a:off x="0" y="0"/>
          <a:ext cx="0" cy="0"/>
          <a:chOff x="0" y="0"/>
          <a:chExt cx="0" cy="0"/>
        </a:xfrm>
      </p:grpSpPr>
      <p:sp>
        <p:nvSpPr>
          <p:cNvPr id="14" name="Otsikko 1">
            <a:extLst>
              <a:ext uri="{FF2B5EF4-FFF2-40B4-BE49-F238E27FC236}">
                <a16:creationId xmlns:a16="http://schemas.microsoft.com/office/drawing/2014/main" id="{17B85782-90DD-B14A-B993-5399D434B92C}"/>
              </a:ext>
            </a:extLst>
          </p:cNvPr>
          <p:cNvSpPr>
            <a:spLocks noGrp="1"/>
          </p:cNvSpPr>
          <p:nvPr>
            <p:ph type="title" hasCustomPrompt="1"/>
          </p:nvPr>
        </p:nvSpPr>
        <p:spPr>
          <a:xfrm>
            <a:off x="831850" y="535409"/>
            <a:ext cx="5580981" cy="2025428"/>
          </a:xfrm>
          <a:prstGeom prst="rect">
            <a:avLst/>
          </a:prstGeom>
        </p:spPr>
        <p:txBody>
          <a:bodyPr anchor="b">
            <a:normAutofit/>
          </a:bodyPr>
          <a:lstStyle>
            <a:lvl1pPr>
              <a:lnSpc>
                <a:spcPct val="80000"/>
              </a:lnSpc>
              <a:defRPr sz="3600"/>
            </a:lvl1pPr>
          </a:lstStyle>
          <a:p>
            <a:r>
              <a:rPr lang="fi-FI" noProof="0" dirty="0"/>
              <a:t>Lisää otsikko napsauttamalla</a:t>
            </a:r>
          </a:p>
        </p:txBody>
      </p:sp>
      <p:cxnSp>
        <p:nvCxnSpPr>
          <p:cNvPr id="21" name="Suora yhdysviiva 20">
            <a:extLst>
              <a:ext uri="{FF2B5EF4-FFF2-40B4-BE49-F238E27FC236}">
                <a16:creationId xmlns:a16="http://schemas.microsoft.com/office/drawing/2014/main" id="{785E3018-929C-E64E-A98D-82153AE75282}"/>
              </a:ext>
              <a:ext uri="{C183D7F6-B498-43B3-948B-1728B52AA6E4}">
                <adec:decorative xmlns:adec="http://schemas.microsoft.com/office/drawing/2017/decorative" val="1"/>
              </a:ext>
            </a:extLst>
          </p:cNvPr>
          <p:cNvCxnSpPr>
            <a:cxnSpLocks/>
          </p:cNvCxnSpPr>
          <p:nvPr userDrawn="1"/>
        </p:nvCxnSpPr>
        <p:spPr>
          <a:xfrm>
            <a:off x="914399" y="2682067"/>
            <a:ext cx="898770" cy="0"/>
          </a:xfrm>
          <a:prstGeom prst="line">
            <a:avLst/>
          </a:prstGeom>
          <a:ln w="63500">
            <a:solidFill>
              <a:schemeClr val="accent3"/>
            </a:solidFill>
          </a:ln>
        </p:spPr>
        <p:style>
          <a:lnRef idx="1">
            <a:schemeClr val="accent1"/>
          </a:lnRef>
          <a:fillRef idx="0">
            <a:schemeClr val="accent1"/>
          </a:fillRef>
          <a:effectRef idx="0">
            <a:schemeClr val="accent1"/>
          </a:effectRef>
          <a:fontRef idx="minor">
            <a:schemeClr val="tx1"/>
          </a:fontRef>
        </p:style>
      </p:cxnSp>
      <p:sp>
        <p:nvSpPr>
          <p:cNvPr id="19" name="Tekstin paikkamerkki 2">
            <a:extLst>
              <a:ext uri="{FF2B5EF4-FFF2-40B4-BE49-F238E27FC236}">
                <a16:creationId xmlns:a16="http://schemas.microsoft.com/office/drawing/2014/main" id="{90CC4BA5-D6F8-8644-B050-4D16357CD348}"/>
              </a:ext>
            </a:extLst>
          </p:cNvPr>
          <p:cNvSpPr>
            <a:spLocks noGrp="1"/>
          </p:cNvSpPr>
          <p:nvPr>
            <p:ph type="body" idx="1" hasCustomPrompt="1"/>
          </p:nvPr>
        </p:nvSpPr>
        <p:spPr>
          <a:xfrm>
            <a:off x="831850" y="2918828"/>
            <a:ext cx="5580982" cy="3170824"/>
          </a:xfrm>
          <a:prstGeom prst="rect">
            <a:avLst/>
          </a:prstGeom>
        </p:spPr>
        <p:txBody>
          <a:bodyPr>
            <a:normAutofit/>
          </a:bodyPr>
          <a:lstStyle>
            <a:lvl1pPr marL="0" indent="0">
              <a:lnSpc>
                <a:spcPct val="120000"/>
              </a:lnSpc>
              <a:buNone/>
              <a:defRPr sz="1600" b="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i-FI" noProof="0" dirty="0"/>
              <a:t>Lisää tekstiä napsauttamalla</a:t>
            </a:r>
          </a:p>
        </p:txBody>
      </p:sp>
      <p:pic>
        <p:nvPicPr>
          <p:cNvPr id="7" name="Kuva 6" descr="Nainen istuu odotusaulassa kasvomaski kasvoillaan. Naisella on kädessään puhelin.">
            <a:extLst>
              <a:ext uri="{FF2B5EF4-FFF2-40B4-BE49-F238E27FC236}">
                <a16:creationId xmlns:a16="http://schemas.microsoft.com/office/drawing/2014/main" id="{281CF97B-1D8F-3D0C-6911-A14C0C027C5D}"/>
              </a:ext>
            </a:extLst>
          </p:cNvPr>
          <p:cNvPicPr>
            <a:picLocks noChangeAspect="1"/>
          </p:cNvPicPr>
          <p:nvPr userDrawn="1"/>
        </p:nvPicPr>
        <p:blipFill>
          <a:blip r:embed="rId2"/>
          <a:stretch>
            <a:fillRect/>
          </a:stretch>
        </p:blipFill>
        <p:spPr>
          <a:xfrm>
            <a:off x="6986016" y="0"/>
            <a:ext cx="5205984" cy="6858000"/>
          </a:xfrm>
          <a:prstGeom prst="rect">
            <a:avLst/>
          </a:prstGeom>
        </p:spPr>
      </p:pic>
      <p:sp>
        <p:nvSpPr>
          <p:cNvPr id="6" name="Dian numeron paikkamerkki 5">
            <a:extLst>
              <a:ext uri="{FF2B5EF4-FFF2-40B4-BE49-F238E27FC236}">
                <a16:creationId xmlns:a16="http://schemas.microsoft.com/office/drawing/2014/main" id="{4E424149-35E0-3A46-BE72-260A2AF98AC2}"/>
              </a:ext>
            </a:extLst>
          </p:cNvPr>
          <p:cNvSpPr>
            <a:spLocks noGrp="1"/>
          </p:cNvSpPr>
          <p:nvPr>
            <p:ph type="sldNum" sz="quarter" idx="12"/>
          </p:nvPr>
        </p:nvSpPr>
        <p:spPr>
          <a:xfrm>
            <a:off x="838800" y="6301946"/>
            <a:ext cx="2743200" cy="265002"/>
          </a:xfrm>
          <a:prstGeom prst="rect">
            <a:avLst/>
          </a:prstGeom>
        </p:spPr>
        <p:txBody>
          <a:bodyPr/>
          <a:lstStyle>
            <a:lvl1pPr algn="l">
              <a:defRPr>
                <a:solidFill>
                  <a:schemeClr val="accent5"/>
                </a:solidFill>
              </a:defRPr>
            </a:lvl1pPr>
          </a:lstStyle>
          <a:p>
            <a:fld id="{3CCEC50A-EC5D-6049-A135-EB130C1E40A7}" type="slidenum">
              <a:rPr lang="fi-FI" smtClean="0"/>
              <a:pPr/>
              <a:t>‹#›</a:t>
            </a:fld>
            <a:endParaRPr lang="fi-FI" dirty="0"/>
          </a:p>
        </p:txBody>
      </p:sp>
      <p:sp>
        <p:nvSpPr>
          <p:cNvPr id="5" name="Alatunnisteen paikkamerkki 4">
            <a:extLst>
              <a:ext uri="{FF2B5EF4-FFF2-40B4-BE49-F238E27FC236}">
                <a16:creationId xmlns:a16="http://schemas.microsoft.com/office/drawing/2014/main" id="{EF33A877-3F3A-6C4F-88FC-9A4D79FBA281}"/>
              </a:ext>
            </a:extLst>
          </p:cNvPr>
          <p:cNvSpPr>
            <a:spLocks noGrp="1"/>
          </p:cNvSpPr>
          <p:nvPr>
            <p:ph type="ftr" sz="quarter" idx="11"/>
          </p:nvPr>
        </p:nvSpPr>
        <p:spPr>
          <a:xfrm>
            <a:off x="3668400" y="6301946"/>
            <a:ext cx="2743201" cy="265002"/>
          </a:xfrm>
          <a:prstGeom prst="rect">
            <a:avLst/>
          </a:prstGeom>
        </p:spPr>
        <p:txBody>
          <a:bodyPr/>
          <a:lstStyle>
            <a:lvl1pPr algn="r">
              <a:defRPr>
                <a:solidFill>
                  <a:schemeClr val="accent5"/>
                </a:solidFill>
              </a:defRPr>
            </a:lvl1pPr>
          </a:lstStyle>
          <a:p>
            <a:r>
              <a:rPr lang="fi-FI"/>
              <a:t>Digitaaliset palvelukanavat/Tietohallinto </a:t>
            </a:r>
            <a:endParaRPr lang="fi-FI" dirty="0"/>
          </a:p>
        </p:txBody>
      </p:sp>
      <p:pic>
        <p:nvPicPr>
          <p:cNvPr id="3" name="Kuva 2" descr="Pohjois-Pohjanmaan hyvinvointialueen logo, jossa tekstit Pohde ja Pohjois-Pohjanmaan hyvinvointialue. Tekstien vasemmalla puolella kaksi pienempää ja kolme suurempaa sinisävyistä tähtikuviota.">
            <a:extLst>
              <a:ext uri="{FF2B5EF4-FFF2-40B4-BE49-F238E27FC236}">
                <a16:creationId xmlns:a16="http://schemas.microsoft.com/office/drawing/2014/main" id="{C5C7524D-2F6D-D6EB-1BA9-C9B86C7BDE5F}"/>
              </a:ext>
            </a:extLst>
          </p:cNvPr>
          <p:cNvPicPr>
            <a:picLocks noChangeAspect="1"/>
          </p:cNvPicPr>
          <p:nvPr userDrawn="1"/>
        </p:nvPicPr>
        <p:blipFill>
          <a:blip r:embed="rId3"/>
          <a:stretch>
            <a:fillRect/>
          </a:stretch>
        </p:blipFill>
        <p:spPr>
          <a:xfrm>
            <a:off x="10292400" y="457200"/>
            <a:ext cx="1432684" cy="530398"/>
          </a:xfrm>
          <a:prstGeom prst="rect">
            <a:avLst/>
          </a:prstGeom>
        </p:spPr>
      </p:pic>
    </p:spTree>
    <p:extLst>
      <p:ext uri="{BB962C8B-B14F-4D97-AF65-F5344CB8AC3E}">
        <p14:creationId xmlns:p14="http://schemas.microsoft.com/office/powerpoint/2010/main" val="4011882806"/>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Kuvadia 12 nainen ja lapsi">
    <p:spTree>
      <p:nvGrpSpPr>
        <p:cNvPr id="1" name=""/>
        <p:cNvGrpSpPr/>
        <p:nvPr/>
      </p:nvGrpSpPr>
      <p:grpSpPr>
        <a:xfrm>
          <a:off x="0" y="0"/>
          <a:ext cx="0" cy="0"/>
          <a:chOff x="0" y="0"/>
          <a:chExt cx="0" cy="0"/>
        </a:xfrm>
      </p:grpSpPr>
      <p:sp>
        <p:nvSpPr>
          <p:cNvPr id="14" name="Otsikko 1">
            <a:extLst>
              <a:ext uri="{FF2B5EF4-FFF2-40B4-BE49-F238E27FC236}">
                <a16:creationId xmlns:a16="http://schemas.microsoft.com/office/drawing/2014/main" id="{17B85782-90DD-B14A-B993-5399D434B92C}"/>
              </a:ext>
            </a:extLst>
          </p:cNvPr>
          <p:cNvSpPr>
            <a:spLocks noGrp="1"/>
          </p:cNvSpPr>
          <p:nvPr>
            <p:ph type="title" hasCustomPrompt="1"/>
          </p:nvPr>
        </p:nvSpPr>
        <p:spPr>
          <a:xfrm>
            <a:off x="831850" y="535409"/>
            <a:ext cx="5580981" cy="2025428"/>
          </a:xfrm>
          <a:prstGeom prst="rect">
            <a:avLst/>
          </a:prstGeom>
        </p:spPr>
        <p:txBody>
          <a:bodyPr anchor="b">
            <a:normAutofit/>
          </a:bodyPr>
          <a:lstStyle>
            <a:lvl1pPr>
              <a:lnSpc>
                <a:spcPct val="80000"/>
              </a:lnSpc>
              <a:defRPr sz="3600"/>
            </a:lvl1pPr>
          </a:lstStyle>
          <a:p>
            <a:r>
              <a:rPr lang="fi-FI" noProof="0" dirty="0"/>
              <a:t>Lisää otsikko napsauttamalla</a:t>
            </a:r>
          </a:p>
        </p:txBody>
      </p:sp>
      <p:cxnSp>
        <p:nvCxnSpPr>
          <p:cNvPr id="21" name="Suora yhdysviiva 20">
            <a:extLst>
              <a:ext uri="{FF2B5EF4-FFF2-40B4-BE49-F238E27FC236}">
                <a16:creationId xmlns:a16="http://schemas.microsoft.com/office/drawing/2014/main" id="{785E3018-929C-E64E-A98D-82153AE75282}"/>
              </a:ext>
              <a:ext uri="{C183D7F6-B498-43B3-948B-1728B52AA6E4}">
                <adec:decorative xmlns:adec="http://schemas.microsoft.com/office/drawing/2017/decorative" val="1"/>
              </a:ext>
            </a:extLst>
          </p:cNvPr>
          <p:cNvCxnSpPr>
            <a:cxnSpLocks/>
          </p:cNvCxnSpPr>
          <p:nvPr userDrawn="1"/>
        </p:nvCxnSpPr>
        <p:spPr>
          <a:xfrm>
            <a:off x="914399" y="2682067"/>
            <a:ext cx="898770" cy="0"/>
          </a:xfrm>
          <a:prstGeom prst="line">
            <a:avLst/>
          </a:prstGeom>
          <a:ln w="63500">
            <a:solidFill>
              <a:schemeClr val="accent3"/>
            </a:solidFill>
          </a:ln>
        </p:spPr>
        <p:style>
          <a:lnRef idx="1">
            <a:schemeClr val="accent1"/>
          </a:lnRef>
          <a:fillRef idx="0">
            <a:schemeClr val="accent1"/>
          </a:fillRef>
          <a:effectRef idx="0">
            <a:schemeClr val="accent1"/>
          </a:effectRef>
          <a:fontRef idx="minor">
            <a:schemeClr val="tx1"/>
          </a:fontRef>
        </p:style>
      </p:cxnSp>
      <p:sp>
        <p:nvSpPr>
          <p:cNvPr id="19" name="Tekstin paikkamerkki 2">
            <a:extLst>
              <a:ext uri="{FF2B5EF4-FFF2-40B4-BE49-F238E27FC236}">
                <a16:creationId xmlns:a16="http://schemas.microsoft.com/office/drawing/2014/main" id="{90CC4BA5-D6F8-8644-B050-4D16357CD348}"/>
              </a:ext>
            </a:extLst>
          </p:cNvPr>
          <p:cNvSpPr>
            <a:spLocks noGrp="1"/>
          </p:cNvSpPr>
          <p:nvPr>
            <p:ph type="body" idx="1" hasCustomPrompt="1"/>
          </p:nvPr>
        </p:nvSpPr>
        <p:spPr>
          <a:xfrm>
            <a:off x="831850" y="2918828"/>
            <a:ext cx="5580982" cy="3170824"/>
          </a:xfrm>
          <a:prstGeom prst="rect">
            <a:avLst/>
          </a:prstGeom>
        </p:spPr>
        <p:txBody>
          <a:bodyPr>
            <a:normAutofit/>
          </a:bodyPr>
          <a:lstStyle>
            <a:lvl1pPr marL="0" indent="0">
              <a:lnSpc>
                <a:spcPct val="120000"/>
              </a:lnSpc>
              <a:buNone/>
              <a:defRPr sz="1600" b="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i-FI" noProof="0" dirty="0"/>
              <a:t>Lisää tekstiä napsauttamalla</a:t>
            </a:r>
          </a:p>
        </p:txBody>
      </p:sp>
      <p:pic>
        <p:nvPicPr>
          <p:cNvPr id="7" name="Kuva 6" descr="Nainen suukottaa sylissään olevaa pientä vauvaa poskelle. Nainen ja vauva ovat ulkona ulkovaatteissaan.">
            <a:extLst>
              <a:ext uri="{FF2B5EF4-FFF2-40B4-BE49-F238E27FC236}">
                <a16:creationId xmlns:a16="http://schemas.microsoft.com/office/drawing/2014/main" id="{2AD5D353-F6DD-62AA-8246-AD19170214B4}"/>
              </a:ext>
            </a:extLst>
          </p:cNvPr>
          <p:cNvPicPr>
            <a:picLocks noChangeAspect="1"/>
          </p:cNvPicPr>
          <p:nvPr userDrawn="1"/>
        </p:nvPicPr>
        <p:blipFill>
          <a:blip r:embed="rId2"/>
          <a:stretch>
            <a:fillRect/>
          </a:stretch>
        </p:blipFill>
        <p:spPr>
          <a:xfrm>
            <a:off x="6986016" y="0"/>
            <a:ext cx="5205984" cy="6858000"/>
          </a:xfrm>
          <a:prstGeom prst="rect">
            <a:avLst/>
          </a:prstGeom>
        </p:spPr>
      </p:pic>
      <p:sp>
        <p:nvSpPr>
          <p:cNvPr id="6" name="Dian numeron paikkamerkki 5">
            <a:extLst>
              <a:ext uri="{FF2B5EF4-FFF2-40B4-BE49-F238E27FC236}">
                <a16:creationId xmlns:a16="http://schemas.microsoft.com/office/drawing/2014/main" id="{4E424149-35E0-3A46-BE72-260A2AF98AC2}"/>
              </a:ext>
            </a:extLst>
          </p:cNvPr>
          <p:cNvSpPr>
            <a:spLocks noGrp="1"/>
          </p:cNvSpPr>
          <p:nvPr>
            <p:ph type="sldNum" sz="quarter" idx="12"/>
          </p:nvPr>
        </p:nvSpPr>
        <p:spPr>
          <a:xfrm>
            <a:off x="838800" y="6301946"/>
            <a:ext cx="2743200" cy="265002"/>
          </a:xfrm>
          <a:prstGeom prst="rect">
            <a:avLst/>
          </a:prstGeom>
        </p:spPr>
        <p:txBody>
          <a:bodyPr/>
          <a:lstStyle>
            <a:lvl1pPr algn="l">
              <a:defRPr>
                <a:solidFill>
                  <a:schemeClr val="accent5"/>
                </a:solidFill>
              </a:defRPr>
            </a:lvl1pPr>
          </a:lstStyle>
          <a:p>
            <a:fld id="{3CCEC50A-EC5D-6049-A135-EB130C1E40A7}" type="slidenum">
              <a:rPr lang="fi-FI" smtClean="0"/>
              <a:pPr/>
              <a:t>‹#›</a:t>
            </a:fld>
            <a:endParaRPr lang="fi-FI" dirty="0"/>
          </a:p>
        </p:txBody>
      </p:sp>
      <p:sp>
        <p:nvSpPr>
          <p:cNvPr id="5" name="Alatunnisteen paikkamerkki 4">
            <a:extLst>
              <a:ext uri="{FF2B5EF4-FFF2-40B4-BE49-F238E27FC236}">
                <a16:creationId xmlns:a16="http://schemas.microsoft.com/office/drawing/2014/main" id="{EF33A877-3F3A-6C4F-88FC-9A4D79FBA281}"/>
              </a:ext>
            </a:extLst>
          </p:cNvPr>
          <p:cNvSpPr>
            <a:spLocks noGrp="1"/>
          </p:cNvSpPr>
          <p:nvPr>
            <p:ph type="ftr" sz="quarter" idx="11"/>
          </p:nvPr>
        </p:nvSpPr>
        <p:spPr>
          <a:xfrm>
            <a:off x="3668400" y="6301946"/>
            <a:ext cx="2743201" cy="265002"/>
          </a:xfrm>
          <a:prstGeom prst="rect">
            <a:avLst/>
          </a:prstGeom>
        </p:spPr>
        <p:txBody>
          <a:bodyPr/>
          <a:lstStyle>
            <a:lvl1pPr algn="r">
              <a:defRPr>
                <a:solidFill>
                  <a:schemeClr val="accent5"/>
                </a:solidFill>
              </a:defRPr>
            </a:lvl1pPr>
          </a:lstStyle>
          <a:p>
            <a:r>
              <a:rPr lang="fi-FI"/>
              <a:t>Digitaaliset palvelukanavat/Tietohallinto </a:t>
            </a:r>
            <a:endParaRPr lang="fi-FI" dirty="0"/>
          </a:p>
        </p:txBody>
      </p:sp>
      <p:pic>
        <p:nvPicPr>
          <p:cNvPr id="3" name="Kuva 2" descr="Pohjois-Pohjanmaan hyvinvointialueen logo, jossa tekstit Pohde ja Pohjois-Pohjanmaan hyvinvointialue. Tekstien vasemmalla puolella kaksi pienempää ja kolme suurempaa sinisävyistä tähtikuviota.">
            <a:extLst>
              <a:ext uri="{FF2B5EF4-FFF2-40B4-BE49-F238E27FC236}">
                <a16:creationId xmlns:a16="http://schemas.microsoft.com/office/drawing/2014/main" id="{C5C7524D-2F6D-D6EB-1BA9-C9B86C7BDE5F}"/>
              </a:ext>
            </a:extLst>
          </p:cNvPr>
          <p:cNvPicPr>
            <a:picLocks noChangeAspect="1"/>
          </p:cNvPicPr>
          <p:nvPr userDrawn="1"/>
        </p:nvPicPr>
        <p:blipFill>
          <a:blip r:embed="rId3"/>
          <a:stretch>
            <a:fillRect/>
          </a:stretch>
        </p:blipFill>
        <p:spPr>
          <a:xfrm>
            <a:off x="10292400" y="457200"/>
            <a:ext cx="1432684" cy="530398"/>
          </a:xfrm>
          <a:prstGeom prst="rect">
            <a:avLst/>
          </a:prstGeom>
        </p:spPr>
      </p:pic>
    </p:spTree>
    <p:extLst>
      <p:ext uri="{BB962C8B-B14F-4D97-AF65-F5344CB8AC3E}">
        <p14:creationId xmlns:p14="http://schemas.microsoft.com/office/powerpoint/2010/main" val="373980168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Pyöreä kuva ja sisältö">
    <p:spTree>
      <p:nvGrpSpPr>
        <p:cNvPr id="1" name=""/>
        <p:cNvGrpSpPr/>
        <p:nvPr/>
      </p:nvGrpSpPr>
      <p:grpSpPr>
        <a:xfrm>
          <a:off x="0" y="0"/>
          <a:ext cx="0" cy="0"/>
          <a:chOff x="0" y="0"/>
          <a:chExt cx="0" cy="0"/>
        </a:xfrm>
      </p:grpSpPr>
      <p:sp>
        <p:nvSpPr>
          <p:cNvPr id="6" name="Picture Placeholder 5"/>
          <p:cNvSpPr>
            <a:spLocks noGrp="1"/>
          </p:cNvSpPr>
          <p:nvPr>
            <p:ph type="pic" sz="quarter" idx="10"/>
          </p:nvPr>
        </p:nvSpPr>
        <p:spPr>
          <a:xfrm>
            <a:off x="-2288005" y="-481189"/>
            <a:ext cx="7668127" cy="7666943"/>
          </a:xfrm>
          <a:custGeom>
            <a:avLst/>
            <a:gdLst>
              <a:gd name="connsiteX0" fmla="*/ 5751095 w 11502190"/>
              <a:gd name="connsiteY0" fmla="*/ 0 h 11502190"/>
              <a:gd name="connsiteX1" fmla="*/ 11502190 w 11502190"/>
              <a:gd name="connsiteY1" fmla="*/ 5751095 h 11502190"/>
              <a:gd name="connsiteX2" fmla="*/ 5751095 w 11502190"/>
              <a:gd name="connsiteY2" fmla="*/ 11502190 h 11502190"/>
              <a:gd name="connsiteX3" fmla="*/ 0 w 11502190"/>
              <a:gd name="connsiteY3" fmla="*/ 5751095 h 11502190"/>
              <a:gd name="connsiteX4" fmla="*/ 5751095 w 11502190"/>
              <a:gd name="connsiteY4" fmla="*/ 0 h 115021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502190" h="11502190">
                <a:moveTo>
                  <a:pt x="5751095" y="0"/>
                </a:moveTo>
                <a:cubicBezTo>
                  <a:pt x="8927337" y="0"/>
                  <a:pt x="11502190" y="2574853"/>
                  <a:pt x="11502190" y="5751095"/>
                </a:cubicBezTo>
                <a:cubicBezTo>
                  <a:pt x="11502190" y="8927337"/>
                  <a:pt x="8927337" y="11502190"/>
                  <a:pt x="5751095" y="11502190"/>
                </a:cubicBezTo>
                <a:cubicBezTo>
                  <a:pt x="2574853" y="11502190"/>
                  <a:pt x="0" y="8927337"/>
                  <a:pt x="0" y="5751095"/>
                </a:cubicBezTo>
                <a:cubicBezTo>
                  <a:pt x="0" y="2574853"/>
                  <a:pt x="2574853" y="0"/>
                  <a:pt x="5751095" y="0"/>
                </a:cubicBezTo>
                <a:close/>
              </a:path>
            </a:pathLst>
          </a:custGeom>
        </p:spPr>
        <p:txBody>
          <a:bodyPr wrap="square">
            <a:noAutofit/>
          </a:bodyPr>
          <a:lstStyle>
            <a:lvl1pPr>
              <a:defRPr>
                <a:solidFill>
                  <a:srgbClr val="005A9B"/>
                </a:solidFill>
              </a:defRPr>
            </a:lvl1pPr>
          </a:lstStyle>
          <a:p>
            <a:endParaRPr lang="en-US"/>
          </a:p>
        </p:txBody>
      </p:sp>
      <p:sp>
        <p:nvSpPr>
          <p:cNvPr id="4" name="Content Placeholder 3"/>
          <p:cNvSpPr>
            <a:spLocks noGrp="1"/>
          </p:cNvSpPr>
          <p:nvPr>
            <p:ph sz="half" idx="2"/>
          </p:nvPr>
        </p:nvSpPr>
        <p:spPr>
          <a:xfrm>
            <a:off x="5770591" y="1828518"/>
            <a:ext cx="5587220" cy="3892283"/>
          </a:xfrm>
          <a:prstGeom prst="rect">
            <a:avLst/>
          </a:prstGeom>
        </p:spPr>
        <p:txBody>
          <a:bodyPr/>
          <a:lstStyle>
            <a:lvl1pPr>
              <a:defRPr sz="2133" b="0" i="0">
                <a:solidFill>
                  <a:schemeClr val="tx1"/>
                </a:solidFill>
                <a:latin typeface="Calibri Light" charset="0"/>
                <a:ea typeface="Calibri Light" charset="0"/>
                <a:cs typeface="Calibri Light" charset="0"/>
              </a:defRPr>
            </a:lvl1pPr>
            <a:lvl2pPr>
              <a:defRPr sz="1866" b="0" i="0">
                <a:solidFill>
                  <a:schemeClr val="tx1"/>
                </a:solidFill>
                <a:latin typeface="Calibri Light" charset="0"/>
                <a:ea typeface="Calibri Light" charset="0"/>
                <a:cs typeface="Calibri Light" charset="0"/>
              </a:defRPr>
            </a:lvl2pPr>
            <a:lvl3pPr>
              <a:defRPr sz="1600" b="0" i="0">
                <a:solidFill>
                  <a:schemeClr val="tx1"/>
                </a:solidFill>
                <a:latin typeface="Calibri Light" charset="0"/>
                <a:ea typeface="Calibri Light" charset="0"/>
                <a:cs typeface="Calibri Light" charset="0"/>
              </a:defRPr>
            </a:lvl3pPr>
            <a:lvl4pPr>
              <a:defRPr sz="1333" b="0" i="0">
                <a:solidFill>
                  <a:schemeClr val="tx1"/>
                </a:solidFill>
                <a:latin typeface="Calibri Light" charset="0"/>
                <a:ea typeface="Calibri Light" charset="0"/>
                <a:cs typeface="Calibri Light" charset="0"/>
              </a:defRPr>
            </a:lvl4pPr>
            <a:lvl5pPr>
              <a:defRPr sz="1333" b="0" i="0">
                <a:solidFill>
                  <a:schemeClr val="tx1"/>
                </a:solidFill>
                <a:latin typeface="Calibri Light" charset="0"/>
                <a:ea typeface="Calibri Light" charset="0"/>
                <a:cs typeface="Calibri Light"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itle 1"/>
          <p:cNvSpPr>
            <a:spLocks noGrp="1"/>
          </p:cNvSpPr>
          <p:nvPr>
            <p:ph type="title"/>
          </p:nvPr>
        </p:nvSpPr>
        <p:spPr>
          <a:xfrm>
            <a:off x="5770591" y="577427"/>
            <a:ext cx="5587220" cy="1092143"/>
          </a:xfrm>
          <a:prstGeom prst="rect">
            <a:avLst/>
          </a:prstGeom>
        </p:spPr>
        <p:txBody>
          <a:bodyPr/>
          <a:lstStyle>
            <a:lvl1pPr>
              <a:defRPr sz="3600" b="0" i="0">
                <a:solidFill>
                  <a:srgbClr val="005A9B"/>
                </a:solidFill>
                <a:latin typeface="Calibri Normaali" charset="0"/>
                <a:ea typeface="Calibri Normaali" charset="0"/>
                <a:cs typeface="Calibri Normaali" charset="0"/>
              </a:defRPr>
            </a:lvl1pPr>
          </a:lstStyle>
          <a:p>
            <a:r>
              <a:rPr lang="en-US"/>
              <a:t>Click to edit Master title style</a:t>
            </a:r>
          </a:p>
        </p:txBody>
      </p:sp>
      <p:sp>
        <p:nvSpPr>
          <p:cNvPr id="7" name="Slide Number Placeholder 6"/>
          <p:cNvSpPr>
            <a:spLocks noGrp="1"/>
          </p:cNvSpPr>
          <p:nvPr>
            <p:ph type="sldNum" sz="quarter" idx="13"/>
          </p:nvPr>
        </p:nvSpPr>
        <p:spPr>
          <a:xfrm>
            <a:off x="9883273" y="6335041"/>
            <a:ext cx="447842" cy="305366"/>
          </a:xfrm>
          <a:prstGeom prst="rect">
            <a:avLst/>
          </a:prstGeom>
        </p:spPr>
        <p:txBody>
          <a:bodyPr/>
          <a:lstStyle>
            <a:lvl1pPr>
              <a:defRPr sz="1200" b="0" i="0">
                <a:solidFill>
                  <a:srgbClr val="005A9B"/>
                </a:solidFill>
                <a:latin typeface="Calibri Light" charset="0"/>
                <a:ea typeface="Calibri Light" charset="0"/>
                <a:cs typeface="Calibri Light" charset="0"/>
              </a:defRPr>
            </a:lvl1pPr>
          </a:lstStyle>
          <a:p>
            <a:fld id="{47CC6391-E5AA-4B2F-B19C-1C030F29CA39}" type="slidenum">
              <a:rPr lang="en-US" smtClean="0"/>
              <a:pPr/>
              <a:t>‹#›</a:t>
            </a:fld>
            <a:endParaRPr lang="en-US"/>
          </a:p>
        </p:txBody>
      </p:sp>
    </p:spTree>
    <p:extLst>
      <p:ext uri="{BB962C8B-B14F-4D97-AF65-F5344CB8AC3E}">
        <p14:creationId xmlns:p14="http://schemas.microsoft.com/office/powerpoint/2010/main" val="500415593"/>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Kuvadia 13 nuori tyttö">
    <p:spTree>
      <p:nvGrpSpPr>
        <p:cNvPr id="1" name=""/>
        <p:cNvGrpSpPr/>
        <p:nvPr/>
      </p:nvGrpSpPr>
      <p:grpSpPr>
        <a:xfrm>
          <a:off x="0" y="0"/>
          <a:ext cx="0" cy="0"/>
          <a:chOff x="0" y="0"/>
          <a:chExt cx="0" cy="0"/>
        </a:xfrm>
      </p:grpSpPr>
      <p:sp>
        <p:nvSpPr>
          <p:cNvPr id="14" name="Otsikko 1">
            <a:extLst>
              <a:ext uri="{FF2B5EF4-FFF2-40B4-BE49-F238E27FC236}">
                <a16:creationId xmlns:a16="http://schemas.microsoft.com/office/drawing/2014/main" id="{17B85782-90DD-B14A-B993-5399D434B92C}"/>
              </a:ext>
            </a:extLst>
          </p:cNvPr>
          <p:cNvSpPr>
            <a:spLocks noGrp="1"/>
          </p:cNvSpPr>
          <p:nvPr>
            <p:ph type="title" hasCustomPrompt="1"/>
          </p:nvPr>
        </p:nvSpPr>
        <p:spPr>
          <a:xfrm>
            <a:off x="831850" y="535409"/>
            <a:ext cx="5580981" cy="2025428"/>
          </a:xfrm>
          <a:prstGeom prst="rect">
            <a:avLst/>
          </a:prstGeom>
        </p:spPr>
        <p:txBody>
          <a:bodyPr anchor="b">
            <a:normAutofit/>
          </a:bodyPr>
          <a:lstStyle>
            <a:lvl1pPr>
              <a:lnSpc>
                <a:spcPct val="80000"/>
              </a:lnSpc>
              <a:defRPr sz="3600"/>
            </a:lvl1pPr>
          </a:lstStyle>
          <a:p>
            <a:r>
              <a:rPr lang="fi-FI" noProof="0" dirty="0"/>
              <a:t>Lisää otsikko napsauttamalla</a:t>
            </a:r>
          </a:p>
        </p:txBody>
      </p:sp>
      <p:cxnSp>
        <p:nvCxnSpPr>
          <p:cNvPr id="21" name="Suora yhdysviiva 20">
            <a:extLst>
              <a:ext uri="{FF2B5EF4-FFF2-40B4-BE49-F238E27FC236}">
                <a16:creationId xmlns:a16="http://schemas.microsoft.com/office/drawing/2014/main" id="{785E3018-929C-E64E-A98D-82153AE75282}"/>
              </a:ext>
              <a:ext uri="{C183D7F6-B498-43B3-948B-1728B52AA6E4}">
                <adec:decorative xmlns:adec="http://schemas.microsoft.com/office/drawing/2017/decorative" val="1"/>
              </a:ext>
            </a:extLst>
          </p:cNvPr>
          <p:cNvCxnSpPr>
            <a:cxnSpLocks/>
          </p:cNvCxnSpPr>
          <p:nvPr userDrawn="1"/>
        </p:nvCxnSpPr>
        <p:spPr>
          <a:xfrm>
            <a:off x="914399" y="2682067"/>
            <a:ext cx="898770" cy="0"/>
          </a:xfrm>
          <a:prstGeom prst="line">
            <a:avLst/>
          </a:prstGeom>
          <a:ln w="63500">
            <a:solidFill>
              <a:schemeClr val="accent3"/>
            </a:solidFill>
          </a:ln>
        </p:spPr>
        <p:style>
          <a:lnRef idx="1">
            <a:schemeClr val="accent1"/>
          </a:lnRef>
          <a:fillRef idx="0">
            <a:schemeClr val="accent1"/>
          </a:fillRef>
          <a:effectRef idx="0">
            <a:schemeClr val="accent1"/>
          </a:effectRef>
          <a:fontRef idx="minor">
            <a:schemeClr val="tx1"/>
          </a:fontRef>
        </p:style>
      </p:cxnSp>
      <p:sp>
        <p:nvSpPr>
          <p:cNvPr id="19" name="Tekstin paikkamerkki 2">
            <a:extLst>
              <a:ext uri="{FF2B5EF4-FFF2-40B4-BE49-F238E27FC236}">
                <a16:creationId xmlns:a16="http://schemas.microsoft.com/office/drawing/2014/main" id="{90CC4BA5-D6F8-8644-B050-4D16357CD348}"/>
              </a:ext>
            </a:extLst>
          </p:cNvPr>
          <p:cNvSpPr>
            <a:spLocks noGrp="1"/>
          </p:cNvSpPr>
          <p:nvPr>
            <p:ph type="body" idx="1" hasCustomPrompt="1"/>
          </p:nvPr>
        </p:nvSpPr>
        <p:spPr>
          <a:xfrm>
            <a:off x="831850" y="2918828"/>
            <a:ext cx="5580982" cy="3170824"/>
          </a:xfrm>
          <a:prstGeom prst="rect">
            <a:avLst/>
          </a:prstGeom>
        </p:spPr>
        <p:txBody>
          <a:bodyPr>
            <a:normAutofit/>
          </a:bodyPr>
          <a:lstStyle>
            <a:lvl1pPr marL="0" indent="0">
              <a:lnSpc>
                <a:spcPct val="120000"/>
              </a:lnSpc>
              <a:buNone/>
              <a:defRPr sz="1600" b="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i-FI" noProof="0" dirty="0"/>
              <a:t>Lisää tekstiä napsauttamalla</a:t>
            </a:r>
          </a:p>
        </p:txBody>
      </p:sp>
      <p:pic>
        <p:nvPicPr>
          <p:cNvPr id="4" name="Kuva 3" descr="Nuori pitkähiuksinen tyttö, jolla on yllään vaalea ulkoilutakki ja vaalea pipo. Taustalla näkyy toinen henkilö ja koira.">
            <a:extLst>
              <a:ext uri="{FF2B5EF4-FFF2-40B4-BE49-F238E27FC236}">
                <a16:creationId xmlns:a16="http://schemas.microsoft.com/office/drawing/2014/main" id="{689F9AF3-432C-7316-888D-B5DF01E58B92}"/>
              </a:ext>
            </a:extLst>
          </p:cNvPr>
          <p:cNvPicPr>
            <a:picLocks noChangeAspect="1"/>
          </p:cNvPicPr>
          <p:nvPr userDrawn="1"/>
        </p:nvPicPr>
        <p:blipFill>
          <a:blip r:embed="rId2"/>
          <a:stretch>
            <a:fillRect/>
          </a:stretch>
        </p:blipFill>
        <p:spPr>
          <a:xfrm>
            <a:off x="6986016" y="0"/>
            <a:ext cx="5205984" cy="6858000"/>
          </a:xfrm>
          <a:prstGeom prst="rect">
            <a:avLst/>
          </a:prstGeom>
        </p:spPr>
      </p:pic>
      <p:sp>
        <p:nvSpPr>
          <p:cNvPr id="6" name="Dian numeron paikkamerkki 5">
            <a:extLst>
              <a:ext uri="{FF2B5EF4-FFF2-40B4-BE49-F238E27FC236}">
                <a16:creationId xmlns:a16="http://schemas.microsoft.com/office/drawing/2014/main" id="{4E424149-35E0-3A46-BE72-260A2AF98AC2}"/>
              </a:ext>
            </a:extLst>
          </p:cNvPr>
          <p:cNvSpPr>
            <a:spLocks noGrp="1"/>
          </p:cNvSpPr>
          <p:nvPr>
            <p:ph type="sldNum" sz="quarter" idx="12"/>
          </p:nvPr>
        </p:nvSpPr>
        <p:spPr>
          <a:xfrm>
            <a:off x="838800" y="6301946"/>
            <a:ext cx="2743200" cy="265002"/>
          </a:xfrm>
          <a:prstGeom prst="rect">
            <a:avLst/>
          </a:prstGeom>
        </p:spPr>
        <p:txBody>
          <a:bodyPr/>
          <a:lstStyle>
            <a:lvl1pPr algn="l">
              <a:defRPr>
                <a:solidFill>
                  <a:schemeClr val="accent5"/>
                </a:solidFill>
              </a:defRPr>
            </a:lvl1pPr>
          </a:lstStyle>
          <a:p>
            <a:fld id="{3CCEC50A-EC5D-6049-A135-EB130C1E40A7}" type="slidenum">
              <a:rPr lang="fi-FI" smtClean="0"/>
              <a:pPr/>
              <a:t>‹#›</a:t>
            </a:fld>
            <a:endParaRPr lang="fi-FI" dirty="0"/>
          </a:p>
        </p:txBody>
      </p:sp>
      <p:sp>
        <p:nvSpPr>
          <p:cNvPr id="5" name="Alatunnisteen paikkamerkki 4">
            <a:extLst>
              <a:ext uri="{FF2B5EF4-FFF2-40B4-BE49-F238E27FC236}">
                <a16:creationId xmlns:a16="http://schemas.microsoft.com/office/drawing/2014/main" id="{EF33A877-3F3A-6C4F-88FC-9A4D79FBA281}"/>
              </a:ext>
            </a:extLst>
          </p:cNvPr>
          <p:cNvSpPr>
            <a:spLocks noGrp="1"/>
          </p:cNvSpPr>
          <p:nvPr>
            <p:ph type="ftr" sz="quarter" idx="11"/>
          </p:nvPr>
        </p:nvSpPr>
        <p:spPr>
          <a:xfrm>
            <a:off x="3668400" y="6301946"/>
            <a:ext cx="2743201" cy="265002"/>
          </a:xfrm>
          <a:prstGeom prst="rect">
            <a:avLst/>
          </a:prstGeom>
        </p:spPr>
        <p:txBody>
          <a:bodyPr/>
          <a:lstStyle>
            <a:lvl1pPr algn="r">
              <a:defRPr>
                <a:solidFill>
                  <a:schemeClr val="accent5"/>
                </a:solidFill>
              </a:defRPr>
            </a:lvl1pPr>
          </a:lstStyle>
          <a:p>
            <a:r>
              <a:rPr lang="fi-FI"/>
              <a:t>Digitaaliset palvelukanavat/Tietohallinto </a:t>
            </a:r>
            <a:endParaRPr lang="fi-FI" dirty="0"/>
          </a:p>
        </p:txBody>
      </p:sp>
      <p:pic>
        <p:nvPicPr>
          <p:cNvPr id="3" name="Kuva 2" descr="Pohjois-Pohjanmaan hyvinvointialueen logo, jossa tekstit Pohde ja Pohjois-Pohjanmaan hyvinvointialue. Tekstien vasemmalla puolella kaksi pienempää ja kolme suurempaa sinisävyistä tähtikuviota.">
            <a:extLst>
              <a:ext uri="{FF2B5EF4-FFF2-40B4-BE49-F238E27FC236}">
                <a16:creationId xmlns:a16="http://schemas.microsoft.com/office/drawing/2014/main" id="{C5C7524D-2F6D-D6EB-1BA9-C9B86C7BDE5F}"/>
              </a:ext>
            </a:extLst>
          </p:cNvPr>
          <p:cNvPicPr>
            <a:picLocks noChangeAspect="1"/>
          </p:cNvPicPr>
          <p:nvPr userDrawn="1"/>
        </p:nvPicPr>
        <p:blipFill>
          <a:blip r:embed="rId3"/>
          <a:stretch>
            <a:fillRect/>
          </a:stretch>
        </p:blipFill>
        <p:spPr>
          <a:xfrm>
            <a:off x="10292400" y="457200"/>
            <a:ext cx="1432684" cy="530398"/>
          </a:xfrm>
          <a:prstGeom prst="rect">
            <a:avLst/>
          </a:prstGeom>
        </p:spPr>
      </p:pic>
    </p:spTree>
    <p:extLst>
      <p:ext uri="{BB962C8B-B14F-4D97-AF65-F5344CB8AC3E}">
        <p14:creationId xmlns:p14="http://schemas.microsoft.com/office/powerpoint/2010/main" val="3075325150"/>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Kuvadia 14 keski-ikäinen mies">
    <p:spTree>
      <p:nvGrpSpPr>
        <p:cNvPr id="1" name=""/>
        <p:cNvGrpSpPr/>
        <p:nvPr/>
      </p:nvGrpSpPr>
      <p:grpSpPr>
        <a:xfrm>
          <a:off x="0" y="0"/>
          <a:ext cx="0" cy="0"/>
          <a:chOff x="0" y="0"/>
          <a:chExt cx="0" cy="0"/>
        </a:xfrm>
      </p:grpSpPr>
      <p:sp>
        <p:nvSpPr>
          <p:cNvPr id="14" name="Otsikko 1">
            <a:extLst>
              <a:ext uri="{FF2B5EF4-FFF2-40B4-BE49-F238E27FC236}">
                <a16:creationId xmlns:a16="http://schemas.microsoft.com/office/drawing/2014/main" id="{17B85782-90DD-B14A-B993-5399D434B92C}"/>
              </a:ext>
            </a:extLst>
          </p:cNvPr>
          <p:cNvSpPr>
            <a:spLocks noGrp="1"/>
          </p:cNvSpPr>
          <p:nvPr>
            <p:ph type="title" hasCustomPrompt="1"/>
          </p:nvPr>
        </p:nvSpPr>
        <p:spPr>
          <a:xfrm>
            <a:off x="831850" y="535409"/>
            <a:ext cx="5580981" cy="2025428"/>
          </a:xfrm>
          <a:prstGeom prst="rect">
            <a:avLst/>
          </a:prstGeom>
        </p:spPr>
        <p:txBody>
          <a:bodyPr anchor="b">
            <a:normAutofit/>
          </a:bodyPr>
          <a:lstStyle>
            <a:lvl1pPr>
              <a:lnSpc>
                <a:spcPct val="80000"/>
              </a:lnSpc>
              <a:defRPr sz="3600"/>
            </a:lvl1pPr>
          </a:lstStyle>
          <a:p>
            <a:r>
              <a:rPr lang="fi-FI" noProof="0" dirty="0"/>
              <a:t>Lisää otsikko napsauttamalla</a:t>
            </a:r>
          </a:p>
        </p:txBody>
      </p:sp>
      <p:cxnSp>
        <p:nvCxnSpPr>
          <p:cNvPr id="21" name="Suora yhdysviiva 20">
            <a:extLst>
              <a:ext uri="{FF2B5EF4-FFF2-40B4-BE49-F238E27FC236}">
                <a16:creationId xmlns:a16="http://schemas.microsoft.com/office/drawing/2014/main" id="{785E3018-929C-E64E-A98D-82153AE75282}"/>
              </a:ext>
              <a:ext uri="{C183D7F6-B498-43B3-948B-1728B52AA6E4}">
                <adec:decorative xmlns:adec="http://schemas.microsoft.com/office/drawing/2017/decorative" val="1"/>
              </a:ext>
            </a:extLst>
          </p:cNvPr>
          <p:cNvCxnSpPr>
            <a:cxnSpLocks/>
          </p:cNvCxnSpPr>
          <p:nvPr userDrawn="1"/>
        </p:nvCxnSpPr>
        <p:spPr>
          <a:xfrm>
            <a:off x="914399" y="2682067"/>
            <a:ext cx="898770" cy="0"/>
          </a:xfrm>
          <a:prstGeom prst="line">
            <a:avLst/>
          </a:prstGeom>
          <a:ln w="63500">
            <a:solidFill>
              <a:schemeClr val="accent3"/>
            </a:solidFill>
          </a:ln>
        </p:spPr>
        <p:style>
          <a:lnRef idx="1">
            <a:schemeClr val="accent1"/>
          </a:lnRef>
          <a:fillRef idx="0">
            <a:schemeClr val="accent1"/>
          </a:fillRef>
          <a:effectRef idx="0">
            <a:schemeClr val="accent1"/>
          </a:effectRef>
          <a:fontRef idx="minor">
            <a:schemeClr val="tx1"/>
          </a:fontRef>
        </p:style>
      </p:cxnSp>
      <p:sp>
        <p:nvSpPr>
          <p:cNvPr id="19" name="Tekstin paikkamerkki 2">
            <a:extLst>
              <a:ext uri="{FF2B5EF4-FFF2-40B4-BE49-F238E27FC236}">
                <a16:creationId xmlns:a16="http://schemas.microsoft.com/office/drawing/2014/main" id="{90CC4BA5-D6F8-8644-B050-4D16357CD348}"/>
              </a:ext>
            </a:extLst>
          </p:cNvPr>
          <p:cNvSpPr>
            <a:spLocks noGrp="1"/>
          </p:cNvSpPr>
          <p:nvPr>
            <p:ph type="body" idx="1" hasCustomPrompt="1"/>
          </p:nvPr>
        </p:nvSpPr>
        <p:spPr>
          <a:xfrm>
            <a:off x="831850" y="2918828"/>
            <a:ext cx="5580982" cy="3170824"/>
          </a:xfrm>
          <a:prstGeom prst="rect">
            <a:avLst/>
          </a:prstGeom>
        </p:spPr>
        <p:txBody>
          <a:bodyPr>
            <a:normAutofit/>
          </a:bodyPr>
          <a:lstStyle>
            <a:lvl1pPr marL="0" indent="0">
              <a:lnSpc>
                <a:spcPct val="120000"/>
              </a:lnSpc>
              <a:buNone/>
              <a:defRPr sz="1600" b="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i-FI" noProof="0" dirty="0"/>
              <a:t>Lisää tekstiä napsauttamalla</a:t>
            </a:r>
          </a:p>
        </p:txBody>
      </p:sp>
      <p:pic>
        <p:nvPicPr>
          <p:cNvPr id="3" name="Kuva 2" descr="Keski-ikäinen mies istuu ulkona urheilukentän katsomossa. Miehen takana istuu kaksi naista.">
            <a:extLst>
              <a:ext uri="{FF2B5EF4-FFF2-40B4-BE49-F238E27FC236}">
                <a16:creationId xmlns:a16="http://schemas.microsoft.com/office/drawing/2014/main" id="{EAB76F2E-0EE5-D096-4611-C393B64A8DDF}"/>
              </a:ext>
            </a:extLst>
          </p:cNvPr>
          <p:cNvPicPr>
            <a:picLocks noChangeAspect="1"/>
          </p:cNvPicPr>
          <p:nvPr userDrawn="1"/>
        </p:nvPicPr>
        <p:blipFill>
          <a:blip r:embed="rId2"/>
          <a:stretch>
            <a:fillRect/>
          </a:stretch>
        </p:blipFill>
        <p:spPr>
          <a:xfrm>
            <a:off x="6986016" y="0"/>
            <a:ext cx="5205984" cy="6858000"/>
          </a:xfrm>
          <a:prstGeom prst="rect">
            <a:avLst/>
          </a:prstGeom>
        </p:spPr>
      </p:pic>
      <p:sp>
        <p:nvSpPr>
          <p:cNvPr id="6" name="Dian numeron paikkamerkki 5">
            <a:extLst>
              <a:ext uri="{FF2B5EF4-FFF2-40B4-BE49-F238E27FC236}">
                <a16:creationId xmlns:a16="http://schemas.microsoft.com/office/drawing/2014/main" id="{4E424149-35E0-3A46-BE72-260A2AF98AC2}"/>
              </a:ext>
            </a:extLst>
          </p:cNvPr>
          <p:cNvSpPr>
            <a:spLocks noGrp="1"/>
          </p:cNvSpPr>
          <p:nvPr>
            <p:ph type="sldNum" sz="quarter" idx="12"/>
          </p:nvPr>
        </p:nvSpPr>
        <p:spPr>
          <a:xfrm>
            <a:off x="838800" y="6301946"/>
            <a:ext cx="2743200" cy="265002"/>
          </a:xfrm>
          <a:prstGeom prst="rect">
            <a:avLst/>
          </a:prstGeom>
        </p:spPr>
        <p:txBody>
          <a:bodyPr/>
          <a:lstStyle>
            <a:lvl1pPr algn="l">
              <a:defRPr>
                <a:solidFill>
                  <a:schemeClr val="accent5"/>
                </a:solidFill>
              </a:defRPr>
            </a:lvl1pPr>
          </a:lstStyle>
          <a:p>
            <a:fld id="{3CCEC50A-EC5D-6049-A135-EB130C1E40A7}" type="slidenum">
              <a:rPr lang="fi-FI" smtClean="0"/>
              <a:pPr/>
              <a:t>‹#›</a:t>
            </a:fld>
            <a:endParaRPr lang="fi-FI" dirty="0"/>
          </a:p>
        </p:txBody>
      </p:sp>
      <p:sp>
        <p:nvSpPr>
          <p:cNvPr id="5" name="Alatunnisteen paikkamerkki 4">
            <a:extLst>
              <a:ext uri="{FF2B5EF4-FFF2-40B4-BE49-F238E27FC236}">
                <a16:creationId xmlns:a16="http://schemas.microsoft.com/office/drawing/2014/main" id="{EF33A877-3F3A-6C4F-88FC-9A4D79FBA281}"/>
              </a:ext>
            </a:extLst>
          </p:cNvPr>
          <p:cNvSpPr>
            <a:spLocks noGrp="1"/>
          </p:cNvSpPr>
          <p:nvPr>
            <p:ph type="ftr" sz="quarter" idx="11"/>
          </p:nvPr>
        </p:nvSpPr>
        <p:spPr>
          <a:xfrm>
            <a:off x="3668400" y="6301946"/>
            <a:ext cx="2743201" cy="265002"/>
          </a:xfrm>
          <a:prstGeom prst="rect">
            <a:avLst/>
          </a:prstGeom>
        </p:spPr>
        <p:txBody>
          <a:bodyPr/>
          <a:lstStyle>
            <a:lvl1pPr algn="r">
              <a:defRPr>
                <a:solidFill>
                  <a:schemeClr val="accent5"/>
                </a:solidFill>
              </a:defRPr>
            </a:lvl1pPr>
          </a:lstStyle>
          <a:p>
            <a:r>
              <a:rPr lang="fi-FI"/>
              <a:t>Digitaaliset palvelukanavat/Tietohallinto </a:t>
            </a:r>
            <a:endParaRPr lang="fi-FI" dirty="0"/>
          </a:p>
        </p:txBody>
      </p:sp>
      <p:pic>
        <p:nvPicPr>
          <p:cNvPr id="8" name="Kuva 7" descr="Pohjois-Pohjanmaan hyvinvointialueen logo, jossa tekstit Pohde ja Pohjois-Pohjanmaan hyvinvointialue. Tekstien vasemmalla puolella kaksi pienempää ja kolme suurempaa sinisävyistä tähtikuviota.">
            <a:extLst>
              <a:ext uri="{FF2B5EF4-FFF2-40B4-BE49-F238E27FC236}">
                <a16:creationId xmlns:a16="http://schemas.microsoft.com/office/drawing/2014/main" id="{97BB33EE-4804-D045-6760-377384DED330}"/>
              </a:ext>
            </a:extLst>
          </p:cNvPr>
          <p:cNvPicPr>
            <a:picLocks noChangeAspect="1"/>
          </p:cNvPicPr>
          <p:nvPr userDrawn="1"/>
        </p:nvPicPr>
        <p:blipFill>
          <a:blip r:embed="rId3"/>
          <a:stretch>
            <a:fillRect/>
          </a:stretch>
        </p:blipFill>
        <p:spPr>
          <a:xfrm>
            <a:off x="10292400" y="457200"/>
            <a:ext cx="1432684" cy="536494"/>
          </a:xfrm>
          <a:prstGeom prst="rect">
            <a:avLst/>
          </a:prstGeom>
        </p:spPr>
      </p:pic>
    </p:spTree>
    <p:extLst>
      <p:ext uri="{BB962C8B-B14F-4D97-AF65-F5344CB8AC3E}">
        <p14:creationId xmlns:p14="http://schemas.microsoft.com/office/powerpoint/2010/main" val="3934038831"/>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Kuvadia 15 seniori">
    <p:spTree>
      <p:nvGrpSpPr>
        <p:cNvPr id="1" name=""/>
        <p:cNvGrpSpPr/>
        <p:nvPr/>
      </p:nvGrpSpPr>
      <p:grpSpPr>
        <a:xfrm>
          <a:off x="0" y="0"/>
          <a:ext cx="0" cy="0"/>
          <a:chOff x="0" y="0"/>
          <a:chExt cx="0" cy="0"/>
        </a:xfrm>
      </p:grpSpPr>
      <p:sp>
        <p:nvSpPr>
          <p:cNvPr id="14" name="Otsikko 1">
            <a:extLst>
              <a:ext uri="{FF2B5EF4-FFF2-40B4-BE49-F238E27FC236}">
                <a16:creationId xmlns:a16="http://schemas.microsoft.com/office/drawing/2014/main" id="{17B85782-90DD-B14A-B993-5399D434B92C}"/>
              </a:ext>
            </a:extLst>
          </p:cNvPr>
          <p:cNvSpPr>
            <a:spLocks noGrp="1"/>
          </p:cNvSpPr>
          <p:nvPr>
            <p:ph type="title" hasCustomPrompt="1"/>
          </p:nvPr>
        </p:nvSpPr>
        <p:spPr>
          <a:xfrm>
            <a:off x="831850" y="535409"/>
            <a:ext cx="5580981" cy="2025428"/>
          </a:xfrm>
          <a:prstGeom prst="rect">
            <a:avLst/>
          </a:prstGeom>
        </p:spPr>
        <p:txBody>
          <a:bodyPr anchor="b">
            <a:normAutofit/>
          </a:bodyPr>
          <a:lstStyle>
            <a:lvl1pPr>
              <a:lnSpc>
                <a:spcPct val="80000"/>
              </a:lnSpc>
              <a:defRPr sz="3600"/>
            </a:lvl1pPr>
          </a:lstStyle>
          <a:p>
            <a:r>
              <a:rPr lang="fi-FI" noProof="0" dirty="0"/>
              <a:t>Lisää otsikko napsauttamalla</a:t>
            </a:r>
          </a:p>
        </p:txBody>
      </p:sp>
      <p:cxnSp>
        <p:nvCxnSpPr>
          <p:cNvPr id="21" name="Suora yhdysviiva 20">
            <a:extLst>
              <a:ext uri="{FF2B5EF4-FFF2-40B4-BE49-F238E27FC236}">
                <a16:creationId xmlns:a16="http://schemas.microsoft.com/office/drawing/2014/main" id="{785E3018-929C-E64E-A98D-82153AE75282}"/>
              </a:ext>
              <a:ext uri="{C183D7F6-B498-43B3-948B-1728B52AA6E4}">
                <adec:decorative xmlns:adec="http://schemas.microsoft.com/office/drawing/2017/decorative" val="1"/>
              </a:ext>
            </a:extLst>
          </p:cNvPr>
          <p:cNvCxnSpPr>
            <a:cxnSpLocks/>
          </p:cNvCxnSpPr>
          <p:nvPr userDrawn="1"/>
        </p:nvCxnSpPr>
        <p:spPr>
          <a:xfrm>
            <a:off x="914399" y="2682067"/>
            <a:ext cx="898770" cy="0"/>
          </a:xfrm>
          <a:prstGeom prst="line">
            <a:avLst/>
          </a:prstGeom>
          <a:ln w="63500">
            <a:solidFill>
              <a:schemeClr val="accent3"/>
            </a:solidFill>
          </a:ln>
        </p:spPr>
        <p:style>
          <a:lnRef idx="1">
            <a:schemeClr val="accent1"/>
          </a:lnRef>
          <a:fillRef idx="0">
            <a:schemeClr val="accent1"/>
          </a:fillRef>
          <a:effectRef idx="0">
            <a:schemeClr val="accent1"/>
          </a:effectRef>
          <a:fontRef idx="minor">
            <a:schemeClr val="tx1"/>
          </a:fontRef>
        </p:style>
      </p:cxnSp>
      <p:sp>
        <p:nvSpPr>
          <p:cNvPr id="19" name="Tekstin paikkamerkki 2">
            <a:extLst>
              <a:ext uri="{FF2B5EF4-FFF2-40B4-BE49-F238E27FC236}">
                <a16:creationId xmlns:a16="http://schemas.microsoft.com/office/drawing/2014/main" id="{90CC4BA5-D6F8-8644-B050-4D16357CD348}"/>
              </a:ext>
            </a:extLst>
          </p:cNvPr>
          <p:cNvSpPr>
            <a:spLocks noGrp="1"/>
          </p:cNvSpPr>
          <p:nvPr>
            <p:ph type="body" idx="1" hasCustomPrompt="1"/>
          </p:nvPr>
        </p:nvSpPr>
        <p:spPr>
          <a:xfrm>
            <a:off x="831850" y="2918828"/>
            <a:ext cx="5580982" cy="3170824"/>
          </a:xfrm>
          <a:prstGeom prst="rect">
            <a:avLst/>
          </a:prstGeom>
        </p:spPr>
        <p:txBody>
          <a:bodyPr>
            <a:normAutofit/>
          </a:bodyPr>
          <a:lstStyle>
            <a:lvl1pPr marL="0" indent="0">
              <a:lnSpc>
                <a:spcPct val="120000"/>
              </a:lnSpc>
              <a:buNone/>
              <a:defRPr sz="1600" b="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i-FI" noProof="0" dirty="0"/>
              <a:t>Lisää tekstiä napsauttamalla</a:t>
            </a:r>
          </a:p>
        </p:txBody>
      </p:sp>
      <p:pic>
        <p:nvPicPr>
          <p:cNvPr id="7" name="Kuva 6" descr="Ikääntynyt mies tervehtii ulko-ovella toista henkilöä.">
            <a:extLst>
              <a:ext uri="{FF2B5EF4-FFF2-40B4-BE49-F238E27FC236}">
                <a16:creationId xmlns:a16="http://schemas.microsoft.com/office/drawing/2014/main" id="{A3B60E5B-FC39-0DA7-303B-4F2DF6608D2D}"/>
              </a:ext>
            </a:extLst>
          </p:cNvPr>
          <p:cNvPicPr>
            <a:picLocks noChangeAspect="1"/>
          </p:cNvPicPr>
          <p:nvPr userDrawn="1"/>
        </p:nvPicPr>
        <p:blipFill>
          <a:blip r:embed="rId2"/>
          <a:stretch>
            <a:fillRect/>
          </a:stretch>
        </p:blipFill>
        <p:spPr>
          <a:xfrm>
            <a:off x="6986016" y="0"/>
            <a:ext cx="5205984" cy="6858000"/>
          </a:xfrm>
          <a:prstGeom prst="rect">
            <a:avLst/>
          </a:prstGeom>
        </p:spPr>
      </p:pic>
      <p:sp>
        <p:nvSpPr>
          <p:cNvPr id="6" name="Dian numeron paikkamerkki 5">
            <a:extLst>
              <a:ext uri="{FF2B5EF4-FFF2-40B4-BE49-F238E27FC236}">
                <a16:creationId xmlns:a16="http://schemas.microsoft.com/office/drawing/2014/main" id="{4E424149-35E0-3A46-BE72-260A2AF98AC2}"/>
              </a:ext>
            </a:extLst>
          </p:cNvPr>
          <p:cNvSpPr>
            <a:spLocks noGrp="1"/>
          </p:cNvSpPr>
          <p:nvPr>
            <p:ph type="sldNum" sz="quarter" idx="12"/>
          </p:nvPr>
        </p:nvSpPr>
        <p:spPr>
          <a:xfrm>
            <a:off x="838800" y="6301946"/>
            <a:ext cx="2743200" cy="265002"/>
          </a:xfrm>
          <a:prstGeom prst="rect">
            <a:avLst/>
          </a:prstGeom>
        </p:spPr>
        <p:txBody>
          <a:bodyPr/>
          <a:lstStyle>
            <a:lvl1pPr algn="l">
              <a:defRPr>
                <a:solidFill>
                  <a:schemeClr val="accent5"/>
                </a:solidFill>
              </a:defRPr>
            </a:lvl1pPr>
          </a:lstStyle>
          <a:p>
            <a:fld id="{3CCEC50A-EC5D-6049-A135-EB130C1E40A7}" type="slidenum">
              <a:rPr lang="fi-FI" smtClean="0"/>
              <a:pPr/>
              <a:t>‹#›</a:t>
            </a:fld>
            <a:endParaRPr lang="fi-FI" dirty="0"/>
          </a:p>
        </p:txBody>
      </p:sp>
      <p:sp>
        <p:nvSpPr>
          <p:cNvPr id="5" name="Alatunnisteen paikkamerkki 4">
            <a:extLst>
              <a:ext uri="{FF2B5EF4-FFF2-40B4-BE49-F238E27FC236}">
                <a16:creationId xmlns:a16="http://schemas.microsoft.com/office/drawing/2014/main" id="{EF33A877-3F3A-6C4F-88FC-9A4D79FBA281}"/>
              </a:ext>
            </a:extLst>
          </p:cNvPr>
          <p:cNvSpPr>
            <a:spLocks noGrp="1"/>
          </p:cNvSpPr>
          <p:nvPr>
            <p:ph type="ftr" sz="quarter" idx="11"/>
          </p:nvPr>
        </p:nvSpPr>
        <p:spPr>
          <a:xfrm>
            <a:off x="3668400" y="6301946"/>
            <a:ext cx="2743201" cy="265002"/>
          </a:xfrm>
          <a:prstGeom prst="rect">
            <a:avLst/>
          </a:prstGeom>
        </p:spPr>
        <p:txBody>
          <a:bodyPr/>
          <a:lstStyle>
            <a:lvl1pPr algn="r">
              <a:defRPr>
                <a:solidFill>
                  <a:schemeClr val="accent5"/>
                </a:solidFill>
              </a:defRPr>
            </a:lvl1pPr>
          </a:lstStyle>
          <a:p>
            <a:r>
              <a:rPr lang="fi-FI"/>
              <a:t>Digitaaliset palvelukanavat/Tietohallinto </a:t>
            </a:r>
            <a:endParaRPr lang="fi-FI" dirty="0"/>
          </a:p>
        </p:txBody>
      </p:sp>
      <p:pic>
        <p:nvPicPr>
          <p:cNvPr id="3" name="Kuva 2" descr="Pohjois-Pohjanmaan hyvinvointialueen logo, jossa tekstit Pohde ja Pohjois-Pohjanmaan hyvinvointialue. Tekstien vasemmalla puolella kaksi pienempää ja kolme suurempaa sinisävyistä tähtikuviota.">
            <a:extLst>
              <a:ext uri="{FF2B5EF4-FFF2-40B4-BE49-F238E27FC236}">
                <a16:creationId xmlns:a16="http://schemas.microsoft.com/office/drawing/2014/main" id="{C5C7524D-2F6D-D6EB-1BA9-C9B86C7BDE5F}"/>
              </a:ext>
            </a:extLst>
          </p:cNvPr>
          <p:cNvPicPr>
            <a:picLocks noChangeAspect="1"/>
          </p:cNvPicPr>
          <p:nvPr userDrawn="1"/>
        </p:nvPicPr>
        <p:blipFill>
          <a:blip r:embed="rId3"/>
          <a:stretch>
            <a:fillRect/>
          </a:stretch>
        </p:blipFill>
        <p:spPr>
          <a:xfrm>
            <a:off x="10292400" y="457200"/>
            <a:ext cx="1432684" cy="530398"/>
          </a:xfrm>
          <a:prstGeom prst="rect">
            <a:avLst/>
          </a:prstGeom>
        </p:spPr>
      </p:pic>
    </p:spTree>
    <p:extLst>
      <p:ext uri="{BB962C8B-B14F-4D97-AF65-F5344CB8AC3E}">
        <p14:creationId xmlns:p14="http://schemas.microsoft.com/office/powerpoint/2010/main" val="1855925673"/>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Kuvadia 16 henkilö pyörätuolissa">
    <p:spTree>
      <p:nvGrpSpPr>
        <p:cNvPr id="1" name=""/>
        <p:cNvGrpSpPr/>
        <p:nvPr/>
      </p:nvGrpSpPr>
      <p:grpSpPr>
        <a:xfrm>
          <a:off x="0" y="0"/>
          <a:ext cx="0" cy="0"/>
          <a:chOff x="0" y="0"/>
          <a:chExt cx="0" cy="0"/>
        </a:xfrm>
      </p:grpSpPr>
      <p:sp>
        <p:nvSpPr>
          <p:cNvPr id="14" name="Otsikko 1">
            <a:extLst>
              <a:ext uri="{FF2B5EF4-FFF2-40B4-BE49-F238E27FC236}">
                <a16:creationId xmlns:a16="http://schemas.microsoft.com/office/drawing/2014/main" id="{17B85782-90DD-B14A-B993-5399D434B92C}"/>
              </a:ext>
            </a:extLst>
          </p:cNvPr>
          <p:cNvSpPr>
            <a:spLocks noGrp="1"/>
          </p:cNvSpPr>
          <p:nvPr>
            <p:ph type="title" hasCustomPrompt="1"/>
          </p:nvPr>
        </p:nvSpPr>
        <p:spPr>
          <a:xfrm>
            <a:off x="831850" y="535409"/>
            <a:ext cx="5580981" cy="2025428"/>
          </a:xfrm>
          <a:prstGeom prst="rect">
            <a:avLst/>
          </a:prstGeom>
        </p:spPr>
        <p:txBody>
          <a:bodyPr anchor="b">
            <a:normAutofit/>
          </a:bodyPr>
          <a:lstStyle>
            <a:lvl1pPr>
              <a:lnSpc>
                <a:spcPct val="80000"/>
              </a:lnSpc>
              <a:defRPr sz="3600"/>
            </a:lvl1pPr>
          </a:lstStyle>
          <a:p>
            <a:r>
              <a:rPr lang="fi-FI" noProof="0" dirty="0"/>
              <a:t>Lisää otsikko napsauttamalla</a:t>
            </a:r>
          </a:p>
        </p:txBody>
      </p:sp>
      <p:cxnSp>
        <p:nvCxnSpPr>
          <p:cNvPr id="21" name="Suora yhdysviiva 20">
            <a:extLst>
              <a:ext uri="{FF2B5EF4-FFF2-40B4-BE49-F238E27FC236}">
                <a16:creationId xmlns:a16="http://schemas.microsoft.com/office/drawing/2014/main" id="{785E3018-929C-E64E-A98D-82153AE75282}"/>
              </a:ext>
              <a:ext uri="{C183D7F6-B498-43B3-948B-1728B52AA6E4}">
                <adec:decorative xmlns:adec="http://schemas.microsoft.com/office/drawing/2017/decorative" val="1"/>
              </a:ext>
            </a:extLst>
          </p:cNvPr>
          <p:cNvCxnSpPr>
            <a:cxnSpLocks/>
          </p:cNvCxnSpPr>
          <p:nvPr userDrawn="1"/>
        </p:nvCxnSpPr>
        <p:spPr>
          <a:xfrm>
            <a:off x="914399" y="2682067"/>
            <a:ext cx="898770" cy="0"/>
          </a:xfrm>
          <a:prstGeom prst="line">
            <a:avLst/>
          </a:prstGeom>
          <a:ln w="63500">
            <a:solidFill>
              <a:schemeClr val="accent3"/>
            </a:solidFill>
          </a:ln>
        </p:spPr>
        <p:style>
          <a:lnRef idx="1">
            <a:schemeClr val="accent1"/>
          </a:lnRef>
          <a:fillRef idx="0">
            <a:schemeClr val="accent1"/>
          </a:fillRef>
          <a:effectRef idx="0">
            <a:schemeClr val="accent1"/>
          </a:effectRef>
          <a:fontRef idx="minor">
            <a:schemeClr val="tx1"/>
          </a:fontRef>
        </p:style>
      </p:cxnSp>
      <p:sp>
        <p:nvSpPr>
          <p:cNvPr id="19" name="Tekstin paikkamerkki 2">
            <a:extLst>
              <a:ext uri="{FF2B5EF4-FFF2-40B4-BE49-F238E27FC236}">
                <a16:creationId xmlns:a16="http://schemas.microsoft.com/office/drawing/2014/main" id="{90CC4BA5-D6F8-8644-B050-4D16357CD348}"/>
              </a:ext>
            </a:extLst>
          </p:cNvPr>
          <p:cNvSpPr>
            <a:spLocks noGrp="1"/>
          </p:cNvSpPr>
          <p:nvPr>
            <p:ph type="body" idx="1" hasCustomPrompt="1"/>
          </p:nvPr>
        </p:nvSpPr>
        <p:spPr>
          <a:xfrm>
            <a:off x="831850" y="2918828"/>
            <a:ext cx="5580982" cy="3170824"/>
          </a:xfrm>
          <a:prstGeom prst="rect">
            <a:avLst/>
          </a:prstGeom>
        </p:spPr>
        <p:txBody>
          <a:bodyPr>
            <a:normAutofit/>
          </a:bodyPr>
          <a:lstStyle>
            <a:lvl1pPr marL="0" indent="0">
              <a:lnSpc>
                <a:spcPct val="120000"/>
              </a:lnSpc>
              <a:buNone/>
              <a:defRPr sz="1600" b="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i-FI" noProof="0" dirty="0"/>
              <a:t>Lisää tekstiä napsauttamalla</a:t>
            </a:r>
          </a:p>
        </p:txBody>
      </p:sp>
      <p:pic>
        <p:nvPicPr>
          <p:cNvPr id="4" name="Kuva 3" descr="Nainen istuu ulkona pyörätuolissa. Hän katsoo toista henkilöä, joka on kyykyssä pyörätuolin vierellä.">
            <a:extLst>
              <a:ext uri="{FF2B5EF4-FFF2-40B4-BE49-F238E27FC236}">
                <a16:creationId xmlns:a16="http://schemas.microsoft.com/office/drawing/2014/main" id="{EABF0953-1B95-0839-C047-B4657D9C084F}"/>
              </a:ext>
            </a:extLst>
          </p:cNvPr>
          <p:cNvPicPr>
            <a:picLocks noChangeAspect="1"/>
          </p:cNvPicPr>
          <p:nvPr userDrawn="1"/>
        </p:nvPicPr>
        <p:blipFill>
          <a:blip r:embed="rId2"/>
          <a:stretch>
            <a:fillRect/>
          </a:stretch>
        </p:blipFill>
        <p:spPr>
          <a:xfrm>
            <a:off x="6986016" y="0"/>
            <a:ext cx="5205984" cy="6858000"/>
          </a:xfrm>
          <a:prstGeom prst="rect">
            <a:avLst/>
          </a:prstGeom>
        </p:spPr>
      </p:pic>
      <p:sp>
        <p:nvSpPr>
          <p:cNvPr id="6" name="Dian numeron paikkamerkki 5">
            <a:extLst>
              <a:ext uri="{FF2B5EF4-FFF2-40B4-BE49-F238E27FC236}">
                <a16:creationId xmlns:a16="http://schemas.microsoft.com/office/drawing/2014/main" id="{4E424149-35E0-3A46-BE72-260A2AF98AC2}"/>
              </a:ext>
            </a:extLst>
          </p:cNvPr>
          <p:cNvSpPr>
            <a:spLocks noGrp="1"/>
          </p:cNvSpPr>
          <p:nvPr>
            <p:ph type="sldNum" sz="quarter" idx="12"/>
          </p:nvPr>
        </p:nvSpPr>
        <p:spPr>
          <a:xfrm>
            <a:off x="838800" y="6301946"/>
            <a:ext cx="2743200" cy="265002"/>
          </a:xfrm>
          <a:prstGeom prst="rect">
            <a:avLst/>
          </a:prstGeom>
        </p:spPr>
        <p:txBody>
          <a:bodyPr/>
          <a:lstStyle>
            <a:lvl1pPr algn="l">
              <a:defRPr>
                <a:solidFill>
                  <a:schemeClr val="accent5"/>
                </a:solidFill>
              </a:defRPr>
            </a:lvl1pPr>
          </a:lstStyle>
          <a:p>
            <a:fld id="{3CCEC50A-EC5D-6049-A135-EB130C1E40A7}" type="slidenum">
              <a:rPr lang="fi-FI" smtClean="0"/>
              <a:pPr/>
              <a:t>‹#›</a:t>
            </a:fld>
            <a:endParaRPr lang="fi-FI" dirty="0"/>
          </a:p>
        </p:txBody>
      </p:sp>
      <p:sp>
        <p:nvSpPr>
          <p:cNvPr id="5" name="Alatunnisteen paikkamerkki 4">
            <a:extLst>
              <a:ext uri="{FF2B5EF4-FFF2-40B4-BE49-F238E27FC236}">
                <a16:creationId xmlns:a16="http://schemas.microsoft.com/office/drawing/2014/main" id="{EF33A877-3F3A-6C4F-88FC-9A4D79FBA281}"/>
              </a:ext>
            </a:extLst>
          </p:cNvPr>
          <p:cNvSpPr>
            <a:spLocks noGrp="1"/>
          </p:cNvSpPr>
          <p:nvPr>
            <p:ph type="ftr" sz="quarter" idx="11"/>
          </p:nvPr>
        </p:nvSpPr>
        <p:spPr>
          <a:xfrm>
            <a:off x="3668400" y="6301946"/>
            <a:ext cx="2743201" cy="265002"/>
          </a:xfrm>
          <a:prstGeom prst="rect">
            <a:avLst/>
          </a:prstGeom>
        </p:spPr>
        <p:txBody>
          <a:bodyPr/>
          <a:lstStyle>
            <a:lvl1pPr algn="r">
              <a:defRPr>
                <a:solidFill>
                  <a:schemeClr val="accent5"/>
                </a:solidFill>
              </a:defRPr>
            </a:lvl1pPr>
          </a:lstStyle>
          <a:p>
            <a:r>
              <a:rPr lang="fi-FI"/>
              <a:t>Digitaaliset palvelukanavat/Tietohallinto </a:t>
            </a:r>
            <a:endParaRPr lang="fi-FI" dirty="0"/>
          </a:p>
        </p:txBody>
      </p:sp>
      <p:pic>
        <p:nvPicPr>
          <p:cNvPr id="3" name="Kuva 2" descr="Pohjois-Pohjanmaan hyvinvointialueen logo, jossa tekstit Pohde ja Pohjois-Pohjanmaan hyvinvointialue. Tekstien vasemmalla puolella kaksi pienempää ja kolme suurempaa sinisävyistä tähtikuviota.">
            <a:extLst>
              <a:ext uri="{FF2B5EF4-FFF2-40B4-BE49-F238E27FC236}">
                <a16:creationId xmlns:a16="http://schemas.microsoft.com/office/drawing/2014/main" id="{C5C7524D-2F6D-D6EB-1BA9-C9B86C7BDE5F}"/>
              </a:ext>
            </a:extLst>
          </p:cNvPr>
          <p:cNvPicPr>
            <a:picLocks noChangeAspect="1"/>
          </p:cNvPicPr>
          <p:nvPr userDrawn="1"/>
        </p:nvPicPr>
        <p:blipFill>
          <a:blip r:embed="rId3"/>
          <a:stretch>
            <a:fillRect/>
          </a:stretch>
        </p:blipFill>
        <p:spPr>
          <a:xfrm>
            <a:off x="10292400" y="457200"/>
            <a:ext cx="1432684" cy="530398"/>
          </a:xfrm>
          <a:prstGeom prst="rect">
            <a:avLst/>
          </a:prstGeom>
        </p:spPr>
      </p:pic>
    </p:spTree>
    <p:extLst>
      <p:ext uri="{BB962C8B-B14F-4D97-AF65-F5344CB8AC3E}">
        <p14:creationId xmlns:p14="http://schemas.microsoft.com/office/powerpoint/2010/main" val="663107369"/>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Kuvadia 17 hoitohenkilöstö">
    <p:spTree>
      <p:nvGrpSpPr>
        <p:cNvPr id="1" name=""/>
        <p:cNvGrpSpPr/>
        <p:nvPr/>
      </p:nvGrpSpPr>
      <p:grpSpPr>
        <a:xfrm>
          <a:off x="0" y="0"/>
          <a:ext cx="0" cy="0"/>
          <a:chOff x="0" y="0"/>
          <a:chExt cx="0" cy="0"/>
        </a:xfrm>
      </p:grpSpPr>
      <p:sp>
        <p:nvSpPr>
          <p:cNvPr id="14" name="Otsikko 1">
            <a:extLst>
              <a:ext uri="{FF2B5EF4-FFF2-40B4-BE49-F238E27FC236}">
                <a16:creationId xmlns:a16="http://schemas.microsoft.com/office/drawing/2014/main" id="{17B85782-90DD-B14A-B993-5399D434B92C}"/>
              </a:ext>
            </a:extLst>
          </p:cNvPr>
          <p:cNvSpPr>
            <a:spLocks noGrp="1"/>
          </p:cNvSpPr>
          <p:nvPr>
            <p:ph type="title" hasCustomPrompt="1"/>
          </p:nvPr>
        </p:nvSpPr>
        <p:spPr>
          <a:xfrm>
            <a:off x="831850" y="535409"/>
            <a:ext cx="5580981" cy="2025428"/>
          </a:xfrm>
          <a:prstGeom prst="rect">
            <a:avLst/>
          </a:prstGeom>
        </p:spPr>
        <p:txBody>
          <a:bodyPr anchor="b">
            <a:normAutofit/>
          </a:bodyPr>
          <a:lstStyle>
            <a:lvl1pPr>
              <a:lnSpc>
                <a:spcPct val="80000"/>
              </a:lnSpc>
              <a:defRPr sz="3600"/>
            </a:lvl1pPr>
          </a:lstStyle>
          <a:p>
            <a:r>
              <a:rPr lang="fi-FI" noProof="0" dirty="0"/>
              <a:t>Lisää otsikko napsauttamalla</a:t>
            </a:r>
          </a:p>
        </p:txBody>
      </p:sp>
      <p:cxnSp>
        <p:nvCxnSpPr>
          <p:cNvPr id="21" name="Suora yhdysviiva 20">
            <a:extLst>
              <a:ext uri="{FF2B5EF4-FFF2-40B4-BE49-F238E27FC236}">
                <a16:creationId xmlns:a16="http://schemas.microsoft.com/office/drawing/2014/main" id="{785E3018-929C-E64E-A98D-82153AE75282}"/>
              </a:ext>
              <a:ext uri="{C183D7F6-B498-43B3-948B-1728B52AA6E4}">
                <adec:decorative xmlns:adec="http://schemas.microsoft.com/office/drawing/2017/decorative" val="1"/>
              </a:ext>
            </a:extLst>
          </p:cNvPr>
          <p:cNvCxnSpPr>
            <a:cxnSpLocks/>
          </p:cNvCxnSpPr>
          <p:nvPr userDrawn="1"/>
        </p:nvCxnSpPr>
        <p:spPr>
          <a:xfrm>
            <a:off x="914399" y="2682067"/>
            <a:ext cx="898770" cy="0"/>
          </a:xfrm>
          <a:prstGeom prst="line">
            <a:avLst/>
          </a:prstGeom>
          <a:ln w="63500">
            <a:solidFill>
              <a:schemeClr val="accent3"/>
            </a:solidFill>
          </a:ln>
        </p:spPr>
        <p:style>
          <a:lnRef idx="1">
            <a:schemeClr val="accent1"/>
          </a:lnRef>
          <a:fillRef idx="0">
            <a:schemeClr val="accent1"/>
          </a:fillRef>
          <a:effectRef idx="0">
            <a:schemeClr val="accent1"/>
          </a:effectRef>
          <a:fontRef idx="minor">
            <a:schemeClr val="tx1"/>
          </a:fontRef>
        </p:style>
      </p:cxnSp>
      <p:sp>
        <p:nvSpPr>
          <p:cNvPr id="19" name="Tekstin paikkamerkki 2">
            <a:extLst>
              <a:ext uri="{FF2B5EF4-FFF2-40B4-BE49-F238E27FC236}">
                <a16:creationId xmlns:a16="http://schemas.microsoft.com/office/drawing/2014/main" id="{90CC4BA5-D6F8-8644-B050-4D16357CD348}"/>
              </a:ext>
            </a:extLst>
          </p:cNvPr>
          <p:cNvSpPr>
            <a:spLocks noGrp="1"/>
          </p:cNvSpPr>
          <p:nvPr>
            <p:ph type="body" idx="1" hasCustomPrompt="1"/>
          </p:nvPr>
        </p:nvSpPr>
        <p:spPr>
          <a:xfrm>
            <a:off x="831850" y="2918828"/>
            <a:ext cx="5580982" cy="3170824"/>
          </a:xfrm>
          <a:prstGeom prst="rect">
            <a:avLst/>
          </a:prstGeom>
        </p:spPr>
        <p:txBody>
          <a:bodyPr>
            <a:normAutofit/>
          </a:bodyPr>
          <a:lstStyle>
            <a:lvl1pPr marL="0" indent="0">
              <a:lnSpc>
                <a:spcPct val="120000"/>
              </a:lnSpc>
              <a:buNone/>
              <a:defRPr sz="1600" b="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i-FI" noProof="0" dirty="0"/>
              <a:t>Lisää tekstiä napsauttamalla</a:t>
            </a:r>
          </a:p>
        </p:txBody>
      </p:sp>
      <p:pic>
        <p:nvPicPr>
          <p:cNvPr id="3" name="Kuva 2" descr="Kaksi naista ja kaksi miestä seisoo sairaalan työasuissa sairaalan käytävällä">
            <a:extLst>
              <a:ext uri="{FF2B5EF4-FFF2-40B4-BE49-F238E27FC236}">
                <a16:creationId xmlns:a16="http://schemas.microsoft.com/office/drawing/2014/main" id="{B12704D8-09D4-4ABE-1156-09C02AF0C01A}"/>
              </a:ext>
            </a:extLst>
          </p:cNvPr>
          <p:cNvPicPr>
            <a:picLocks noChangeAspect="1"/>
          </p:cNvPicPr>
          <p:nvPr userDrawn="1"/>
        </p:nvPicPr>
        <p:blipFill>
          <a:blip r:embed="rId2"/>
          <a:stretch>
            <a:fillRect/>
          </a:stretch>
        </p:blipFill>
        <p:spPr>
          <a:xfrm>
            <a:off x="6986016" y="0"/>
            <a:ext cx="5205984" cy="6858000"/>
          </a:xfrm>
          <a:prstGeom prst="rect">
            <a:avLst/>
          </a:prstGeom>
        </p:spPr>
      </p:pic>
      <p:sp>
        <p:nvSpPr>
          <p:cNvPr id="6" name="Dian numeron paikkamerkki 5">
            <a:extLst>
              <a:ext uri="{FF2B5EF4-FFF2-40B4-BE49-F238E27FC236}">
                <a16:creationId xmlns:a16="http://schemas.microsoft.com/office/drawing/2014/main" id="{4E424149-35E0-3A46-BE72-260A2AF98AC2}"/>
              </a:ext>
            </a:extLst>
          </p:cNvPr>
          <p:cNvSpPr>
            <a:spLocks noGrp="1"/>
          </p:cNvSpPr>
          <p:nvPr>
            <p:ph type="sldNum" sz="quarter" idx="12"/>
          </p:nvPr>
        </p:nvSpPr>
        <p:spPr>
          <a:xfrm>
            <a:off x="838800" y="6301946"/>
            <a:ext cx="2743200" cy="265002"/>
          </a:xfrm>
          <a:prstGeom prst="rect">
            <a:avLst/>
          </a:prstGeom>
        </p:spPr>
        <p:txBody>
          <a:bodyPr/>
          <a:lstStyle>
            <a:lvl1pPr>
              <a:defRPr>
                <a:solidFill>
                  <a:schemeClr val="accent5"/>
                </a:solidFill>
              </a:defRPr>
            </a:lvl1pPr>
          </a:lstStyle>
          <a:p>
            <a:fld id="{3CCEC50A-EC5D-6049-A135-EB130C1E40A7}" type="slidenum">
              <a:rPr lang="fi-FI" smtClean="0"/>
              <a:pPr/>
              <a:t>‹#›</a:t>
            </a:fld>
            <a:endParaRPr lang="fi-FI" dirty="0"/>
          </a:p>
        </p:txBody>
      </p:sp>
      <p:sp>
        <p:nvSpPr>
          <p:cNvPr id="5" name="Alatunnisteen paikkamerkki 4">
            <a:extLst>
              <a:ext uri="{FF2B5EF4-FFF2-40B4-BE49-F238E27FC236}">
                <a16:creationId xmlns:a16="http://schemas.microsoft.com/office/drawing/2014/main" id="{EF33A877-3F3A-6C4F-88FC-9A4D79FBA281}"/>
              </a:ext>
            </a:extLst>
          </p:cNvPr>
          <p:cNvSpPr>
            <a:spLocks noGrp="1"/>
          </p:cNvSpPr>
          <p:nvPr>
            <p:ph type="ftr" sz="quarter" idx="11"/>
          </p:nvPr>
        </p:nvSpPr>
        <p:spPr>
          <a:xfrm>
            <a:off x="3668400" y="6301946"/>
            <a:ext cx="2743201" cy="265002"/>
          </a:xfrm>
          <a:prstGeom prst="rect">
            <a:avLst/>
          </a:prstGeom>
        </p:spPr>
        <p:txBody>
          <a:bodyPr/>
          <a:lstStyle>
            <a:lvl1pPr algn="r">
              <a:defRPr>
                <a:solidFill>
                  <a:schemeClr val="accent5"/>
                </a:solidFill>
              </a:defRPr>
            </a:lvl1pPr>
          </a:lstStyle>
          <a:p>
            <a:r>
              <a:rPr lang="fi-FI"/>
              <a:t>Digitaaliset palvelukanavat/Tietohallinto </a:t>
            </a:r>
            <a:endParaRPr lang="fi-FI" dirty="0"/>
          </a:p>
        </p:txBody>
      </p:sp>
      <p:pic>
        <p:nvPicPr>
          <p:cNvPr id="7" name="Kuva 6" descr="Pohjois-Pohjanmaan hyvinvointialueen logo, jossa tekstit Pohde ja Pohjois-Pohjanmaan hyvinvointialue. Tekstien vasemmalla puolella kaksi pienempää ja kolme suurempaa sinisävyistä tähtikuviota.">
            <a:extLst>
              <a:ext uri="{FF2B5EF4-FFF2-40B4-BE49-F238E27FC236}">
                <a16:creationId xmlns:a16="http://schemas.microsoft.com/office/drawing/2014/main" id="{0FB33F0D-A129-EBA0-470E-26F815E9BBEB}"/>
              </a:ext>
            </a:extLst>
          </p:cNvPr>
          <p:cNvPicPr>
            <a:picLocks noChangeAspect="1"/>
          </p:cNvPicPr>
          <p:nvPr userDrawn="1"/>
        </p:nvPicPr>
        <p:blipFill>
          <a:blip r:embed="rId3"/>
          <a:stretch>
            <a:fillRect/>
          </a:stretch>
        </p:blipFill>
        <p:spPr>
          <a:xfrm>
            <a:off x="10292400" y="457200"/>
            <a:ext cx="1432684" cy="536494"/>
          </a:xfrm>
          <a:prstGeom prst="rect">
            <a:avLst/>
          </a:prstGeom>
        </p:spPr>
      </p:pic>
    </p:spTree>
    <p:extLst>
      <p:ext uri="{BB962C8B-B14F-4D97-AF65-F5344CB8AC3E}">
        <p14:creationId xmlns:p14="http://schemas.microsoft.com/office/powerpoint/2010/main" val="3177733010"/>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Kuvadia 18 leikkaussali">
    <p:spTree>
      <p:nvGrpSpPr>
        <p:cNvPr id="1" name=""/>
        <p:cNvGrpSpPr/>
        <p:nvPr/>
      </p:nvGrpSpPr>
      <p:grpSpPr>
        <a:xfrm>
          <a:off x="0" y="0"/>
          <a:ext cx="0" cy="0"/>
          <a:chOff x="0" y="0"/>
          <a:chExt cx="0" cy="0"/>
        </a:xfrm>
      </p:grpSpPr>
      <p:sp>
        <p:nvSpPr>
          <p:cNvPr id="14" name="Otsikko 1">
            <a:extLst>
              <a:ext uri="{FF2B5EF4-FFF2-40B4-BE49-F238E27FC236}">
                <a16:creationId xmlns:a16="http://schemas.microsoft.com/office/drawing/2014/main" id="{17B85782-90DD-B14A-B993-5399D434B92C}"/>
              </a:ext>
            </a:extLst>
          </p:cNvPr>
          <p:cNvSpPr>
            <a:spLocks noGrp="1"/>
          </p:cNvSpPr>
          <p:nvPr>
            <p:ph type="title" hasCustomPrompt="1"/>
          </p:nvPr>
        </p:nvSpPr>
        <p:spPr>
          <a:xfrm>
            <a:off x="831850" y="535409"/>
            <a:ext cx="5580981" cy="2025428"/>
          </a:xfrm>
          <a:prstGeom prst="rect">
            <a:avLst/>
          </a:prstGeom>
        </p:spPr>
        <p:txBody>
          <a:bodyPr anchor="b">
            <a:normAutofit/>
          </a:bodyPr>
          <a:lstStyle>
            <a:lvl1pPr>
              <a:lnSpc>
                <a:spcPct val="80000"/>
              </a:lnSpc>
              <a:defRPr sz="3600"/>
            </a:lvl1pPr>
          </a:lstStyle>
          <a:p>
            <a:r>
              <a:rPr lang="fi-FI" noProof="0" dirty="0"/>
              <a:t>Lisää otsikko napsauttamalla</a:t>
            </a:r>
          </a:p>
        </p:txBody>
      </p:sp>
      <p:cxnSp>
        <p:nvCxnSpPr>
          <p:cNvPr id="21" name="Suora yhdysviiva 20">
            <a:extLst>
              <a:ext uri="{FF2B5EF4-FFF2-40B4-BE49-F238E27FC236}">
                <a16:creationId xmlns:a16="http://schemas.microsoft.com/office/drawing/2014/main" id="{785E3018-929C-E64E-A98D-82153AE75282}"/>
              </a:ext>
              <a:ext uri="{C183D7F6-B498-43B3-948B-1728B52AA6E4}">
                <adec:decorative xmlns:adec="http://schemas.microsoft.com/office/drawing/2017/decorative" val="1"/>
              </a:ext>
            </a:extLst>
          </p:cNvPr>
          <p:cNvCxnSpPr>
            <a:cxnSpLocks/>
          </p:cNvCxnSpPr>
          <p:nvPr userDrawn="1"/>
        </p:nvCxnSpPr>
        <p:spPr>
          <a:xfrm>
            <a:off x="914399" y="2682067"/>
            <a:ext cx="898770" cy="0"/>
          </a:xfrm>
          <a:prstGeom prst="line">
            <a:avLst/>
          </a:prstGeom>
          <a:ln w="63500">
            <a:solidFill>
              <a:schemeClr val="accent3"/>
            </a:solidFill>
          </a:ln>
        </p:spPr>
        <p:style>
          <a:lnRef idx="1">
            <a:schemeClr val="accent1"/>
          </a:lnRef>
          <a:fillRef idx="0">
            <a:schemeClr val="accent1"/>
          </a:fillRef>
          <a:effectRef idx="0">
            <a:schemeClr val="accent1"/>
          </a:effectRef>
          <a:fontRef idx="minor">
            <a:schemeClr val="tx1"/>
          </a:fontRef>
        </p:style>
      </p:cxnSp>
      <p:sp>
        <p:nvSpPr>
          <p:cNvPr id="19" name="Tekstin paikkamerkki 2">
            <a:extLst>
              <a:ext uri="{FF2B5EF4-FFF2-40B4-BE49-F238E27FC236}">
                <a16:creationId xmlns:a16="http://schemas.microsoft.com/office/drawing/2014/main" id="{90CC4BA5-D6F8-8644-B050-4D16357CD348}"/>
              </a:ext>
            </a:extLst>
          </p:cNvPr>
          <p:cNvSpPr>
            <a:spLocks noGrp="1"/>
          </p:cNvSpPr>
          <p:nvPr>
            <p:ph type="body" idx="1" hasCustomPrompt="1"/>
          </p:nvPr>
        </p:nvSpPr>
        <p:spPr>
          <a:xfrm>
            <a:off x="831850" y="2918828"/>
            <a:ext cx="5580982" cy="3170824"/>
          </a:xfrm>
          <a:prstGeom prst="rect">
            <a:avLst/>
          </a:prstGeom>
        </p:spPr>
        <p:txBody>
          <a:bodyPr>
            <a:normAutofit/>
          </a:bodyPr>
          <a:lstStyle>
            <a:lvl1pPr marL="0" indent="0">
              <a:lnSpc>
                <a:spcPct val="120000"/>
              </a:lnSpc>
              <a:buNone/>
              <a:defRPr sz="1600" b="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i-FI" noProof="0" dirty="0"/>
              <a:t>Lisää tekstiä napsauttamalla</a:t>
            </a:r>
          </a:p>
        </p:txBody>
      </p:sp>
      <p:pic>
        <p:nvPicPr>
          <p:cNvPr id="4" name="Kuva 3" descr="Kaksi leikkaussalin työasuissa olevaa henkilöä työskentelee leikkaussalissa.">
            <a:extLst>
              <a:ext uri="{FF2B5EF4-FFF2-40B4-BE49-F238E27FC236}">
                <a16:creationId xmlns:a16="http://schemas.microsoft.com/office/drawing/2014/main" id="{B46D0781-D83D-7490-6474-392AA71CFF7B}"/>
              </a:ext>
            </a:extLst>
          </p:cNvPr>
          <p:cNvPicPr>
            <a:picLocks noChangeAspect="1"/>
          </p:cNvPicPr>
          <p:nvPr userDrawn="1"/>
        </p:nvPicPr>
        <p:blipFill>
          <a:blip r:embed="rId2"/>
          <a:stretch>
            <a:fillRect/>
          </a:stretch>
        </p:blipFill>
        <p:spPr>
          <a:xfrm>
            <a:off x="6986016" y="0"/>
            <a:ext cx="5205984" cy="6858000"/>
          </a:xfrm>
          <a:prstGeom prst="rect">
            <a:avLst/>
          </a:prstGeom>
        </p:spPr>
      </p:pic>
      <p:sp>
        <p:nvSpPr>
          <p:cNvPr id="6" name="Dian numeron paikkamerkki 5">
            <a:extLst>
              <a:ext uri="{FF2B5EF4-FFF2-40B4-BE49-F238E27FC236}">
                <a16:creationId xmlns:a16="http://schemas.microsoft.com/office/drawing/2014/main" id="{4E424149-35E0-3A46-BE72-260A2AF98AC2}"/>
              </a:ext>
            </a:extLst>
          </p:cNvPr>
          <p:cNvSpPr>
            <a:spLocks noGrp="1"/>
          </p:cNvSpPr>
          <p:nvPr>
            <p:ph type="sldNum" sz="quarter" idx="12"/>
          </p:nvPr>
        </p:nvSpPr>
        <p:spPr>
          <a:xfrm>
            <a:off x="838800" y="6301946"/>
            <a:ext cx="2743200" cy="265002"/>
          </a:xfrm>
          <a:prstGeom prst="rect">
            <a:avLst/>
          </a:prstGeom>
        </p:spPr>
        <p:txBody>
          <a:bodyPr/>
          <a:lstStyle>
            <a:lvl1pPr algn="l">
              <a:defRPr>
                <a:solidFill>
                  <a:schemeClr val="accent5"/>
                </a:solidFill>
              </a:defRPr>
            </a:lvl1pPr>
          </a:lstStyle>
          <a:p>
            <a:fld id="{3CCEC50A-EC5D-6049-A135-EB130C1E40A7}" type="slidenum">
              <a:rPr lang="fi-FI" smtClean="0"/>
              <a:pPr/>
              <a:t>‹#›</a:t>
            </a:fld>
            <a:endParaRPr lang="fi-FI" dirty="0"/>
          </a:p>
        </p:txBody>
      </p:sp>
      <p:sp>
        <p:nvSpPr>
          <p:cNvPr id="5" name="Alatunnisteen paikkamerkki 4">
            <a:extLst>
              <a:ext uri="{FF2B5EF4-FFF2-40B4-BE49-F238E27FC236}">
                <a16:creationId xmlns:a16="http://schemas.microsoft.com/office/drawing/2014/main" id="{EF33A877-3F3A-6C4F-88FC-9A4D79FBA281}"/>
              </a:ext>
            </a:extLst>
          </p:cNvPr>
          <p:cNvSpPr>
            <a:spLocks noGrp="1"/>
          </p:cNvSpPr>
          <p:nvPr>
            <p:ph type="ftr" sz="quarter" idx="11"/>
          </p:nvPr>
        </p:nvSpPr>
        <p:spPr>
          <a:xfrm>
            <a:off x="3668400" y="6301946"/>
            <a:ext cx="2743201" cy="265002"/>
          </a:xfrm>
          <a:prstGeom prst="rect">
            <a:avLst/>
          </a:prstGeom>
        </p:spPr>
        <p:txBody>
          <a:bodyPr/>
          <a:lstStyle>
            <a:lvl1pPr algn="r">
              <a:defRPr>
                <a:solidFill>
                  <a:schemeClr val="accent5"/>
                </a:solidFill>
              </a:defRPr>
            </a:lvl1pPr>
          </a:lstStyle>
          <a:p>
            <a:r>
              <a:rPr lang="fi-FI"/>
              <a:t>Digitaaliset palvelukanavat/Tietohallinto </a:t>
            </a:r>
            <a:endParaRPr lang="fi-FI" dirty="0"/>
          </a:p>
        </p:txBody>
      </p:sp>
      <p:pic>
        <p:nvPicPr>
          <p:cNvPr id="7" name="Kuva 6" descr="Pohjois-Pohjanmaan hyvinvointialueen logo, jossa tekstit Pohde ja Pohjois-Pohjanmaan hyvinvointialue. Tekstien vasemmalla puolella kaksi pienempää ja kolme suurempaa sinisävyistä tähtikuviota.">
            <a:extLst>
              <a:ext uri="{FF2B5EF4-FFF2-40B4-BE49-F238E27FC236}">
                <a16:creationId xmlns:a16="http://schemas.microsoft.com/office/drawing/2014/main" id="{0FB33F0D-A129-EBA0-470E-26F815E9BBEB}"/>
              </a:ext>
            </a:extLst>
          </p:cNvPr>
          <p:cNvPicPr>
            <a:picLocks noChangeAspect="1"/>
          </p:cNvPicPr>
          <p:nvPr userDrawn="1"/>
        </p:nvPicPr>
        <p:blipFill>
          <a:blip r:embed="rId3"/>
          <a:stretch>
            <a:fillRect/>
          </a:stretch>
        </p:blipFill>
        <p:spPr>
          <a:xfrm>
            <a:off x="10292400" y="457200"/>
            <a:ext cx="1432684" cy="536494"/>
          </a:xfrm>
          <a:prstGeom prst="rect">
            <a:avLst/>
          </a:prstGeom>
        </p:spPr>
      </p:pic>
    </p:spTree>
    <p:extLst>
      <p:ext uri="{BB962C8B-B14F-4D97-AF65-F5344CB8AC3E}">
        <p14:creationId xmlns:p14="http://schemas.microsoft.com/office/powerpoint/2010/main" val="2645914105"/>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Kuvadia 19 lelunalle">
    <p:spTree>
      <p:nvGrpSpPr>
        <p:cNvPr id="1" name=""/>
        <p:cNvGrpSpPr/>
        <p:nvPr/>
      </p:nvGrpSpPr>
      <p:grpSpPr>
        <a:xfrm>
          <a:off x="0" y="0"/>
          <a:ext cx="0" cy="0"/>
          <a:chOff x="0" y="0"/>
          <a:chExt cx="0" cy="0"/>
        </a:xfrm>
      </p:grpSpPr>
      <p:sp>
        <p:nvSpPr>
          <p:cNvPr id="14" name="Otsikko 1">
            <a:extLst>
              <a:ext uri="{FF2B5EF4-FFF2-40B4-BE49-F238E27FC236}">
                <a16:creationId xmlns:a16="http://schemas.microsoft.com/office/drawing/2014/main" id="{17B85782-90DD-B14A-B993-5399D434B92C}"/>
              </a:ext>
            </a:extLst>
          </p:cNvPr>
          <p:cNvSpPr>
            <a:spLocks noGrp="1"/>
          </p:cNvSpPr>
          <p:nvPr>
            <p:ph type="title" hasCustomPrompt="1"/>
          </p:nvPr>
        </p:nvSpPr>
        <p:spPr>
          <a:xfrm>
            <a:off x="831850" y="535409"/>
            <a:ext cx="5580981" cy="2025428"/>
          </a:xfrm>
          <a:prstGeom prst="rect">
            <a:avLst/>
          </a:prstGeom>
        </p:spPr>
        <p:txBody>
          <a:bodyPr anchor="b">
            <a:normAutofit/>
          </a:bodyPr>
          <a:lstStyle>
            <a:lvl1pPr>
              <a:lnSpc>
                <a:spcPct val="80000"/>
              </a:lnSpc>
              <a:defRPr sz="3600"/>
            </a:lvl1pPr>
          </a:lstStyle>
          <a:p>
            <a:r>
              <a:rPr lang="fi-FI" noProof="0" dirty="0"/>
              <a:t>Lisää otsikko napsauttamalla</a:t>
            </a:r>
          </a:p>
        </p:txBody>
      </p:sp>
      <p:cxnSp>
        <p:nvCxnSpPr>
          <p:cNvPr id="21" name="Suora yhdysviiva 20">
            <a:extLst>
              <a:ext uri="{FF2B5EF4-FFF2-40B4-BE49-F238E27FC236}">
                <a16:creationId xmlns:a16="http://schemas.microsoft.com/office/drawing/2014/main" id="{785E3018-929C-E64E-A98D-82153AE75282}"/>
              </a:ext>
              <a:ext uri="{C183D7F6-B498-43B3-948B-1728B52AA6E4}">
                <adec:decorative xmlns:adec="http://schemas.microsoft.com/office/drawing/2017/decorative" val="1"/>
              </a:ext>
            </a:extLst>
          </p:cNvPr>
          <p:cNvCxnSpPr>
            <a:cxnSpLocks/>
          </p:cNvCxnSpPr>
          <p:nvPr userDrawn="1"/>
        </p:nvCxnSpPr>
        <p:spPr>
          <a:xfrm>
            <a:off x="914399" y="2682067"/>
            <a:ext cx="898770" cy="0"/>
          </a:xfrm>
          <a:prstGeom prst="line">
            <a:avLst/>
          </a:prstGeom>
          <a:ln w="63500">
            <a:solidFill>
              <a:schemeClr val="accent3"/>
            </a:solidFill>
          </a:ln>
        </p:spPr>
        <p:style>
          <a:lnRef idx="1">
            <a:schemeClr val="accent1"/>
          </a:lnRef>
          <a:fillRef idx="0">
            <a:schemeClr val="accent1"/>
          </a:fillRef>
          <a:effectRef idx="0">
            <a:schemeClr val="accent1"/>
          </a:effectRef>
          <a:fontRef idx="minor">
            <a:schemeClr val="tx1"/>
          </a:fontRef>
        </p:style>
      </p:cxnSp>
      <p:sp>
        <p:nvSpPr>
          <p:cNvPr id="19" name="Tekstin paikkamerkki 2">
            <a:extLst>
              <a:ext uri="{FF2B5EF4-FFF2-40B4-BE49-F238E27FC236}">
                <a16:creationId xmlns:a16="http://schemas.microsoft.com/office/drawing/2014/main" id="{90CC4BA5-D6F8-8644-B050-4D16357CD348}"/>
              </a:ext>
            </a:extLst>
          </p:cNvPr>
          <p:cNvSpPr>
            <a:spLocks noGrp="1"/>
          </p:cNvSpPr>
          <p:nvPr>
            <p:ph type="body" idx="1" hasCustomPrompt="1"/>
          </p:nvPr>
        </p:nvSpPr>
        <p:spPr>
          <a:xfrm>
            <a:off x="831850" y="2918828"/>
            <a:ext cx="5580982" cy="3170824"/>
          </a:xfrm>
          <a:prstGeom prst="rect">
            <a:avLst/>
          </a:prstGeom>
        </p:spPr>
        <p:txBody>
          <a:bodyPr>
            <a:normAutofit/>
          </a:bodyPr>
          <a:lstStyle>
            <a:lvl1pPr marL="0" indent="0">
              <a:lnSpc>
                <a:spcPct val="120000"/>
              </a:lnSpc>
              <a:buNone/>
              <a:defRPr sz="1600" b="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i-FI" noProof="0" dirty="0"/>
              <a:t>Lisää tekstiä napsauttamalla</a:t>
            </a:r>
          </a:p>
        </p:txBody>
      </p:sp>
      <p:pic>
        <p:nvPicPr>
          <p:cNvPr id="3" name="Kuva 2" descr="Kuvassa iso lelunalle istuu sohvalla henkilön vieressä">
            <a:extLst>
              <a:ext uri="{FF2B5EF4-FFF2-40B4-BE49-F238E27FC236}">
                <a16:creationId xmlns:a16="http://schemas.microsoft.com/office/drawing/2014/main" id="{B9499908-D25C-0792-8464-C8970D92E301}"/>
              </a:ext>
            </a:extLst>
          </p:cNvPr>
          <p:cNvPicPr>
            <a:picLocks noChangeAspect="1"/>
          </p:cNvPicPr>
          <p:nvPr userDrawn="1"/>
        </p:nvPicPr>
        <p:blipFill>
          <a:blip r:embed="rId2"/>
          <a:stretch>
            <a:fillRect/>
          </a:stretch>
        </p:blipFill>
        <p:spPr>
          <a:xfrm>
            <a:off x="6986016" y="0"/>
            <a:ext cx="5205984" cy="6858000"/>
          </a:xfrm>
          <a:prstGeom prst="rect">
            <a:avLst/>
          </a:prstGeom>
        </p:spPr>
      </p:pic>
      <p:sp>
        <p:nvSpPr>
          <p:cNvPr id="6" name="Dian numeron paikkamerkki 5">
            <a:extLst>
              <a:ext uri="{FF2B5EF4-FFF2-40B4-BE49-F238E27FC236}">
                <a16:creationId xmlns:a16="http://schemas.microsoft.com/office/drawing/2014/main" id="{4E424149-35E0-3A46-BE72-260A2AF98AC2}"/>
              </a:ext>
            </a:extLst>
          </p:cNvPr>
          <p:cNvSpPr>
            <a:spLocks noGrp="1"/>
          </p:cNvSpPr>
          <p:nvPr>
            <p:ph type="sldNum" sz="quarter" idx="12"/>
          </p:nvPr>
        </p:nvSpPr>
        <p:spPr>
          <a:xfrm>
            <a:off x="838800" y="6301946"/>
            <a:ext cx="2743200" cy="265002"/>
          </a:xfrm>
          <a:prstGeom prst="rect">
            <a:avLst/>
          </a:prstGeom>
        </p:spPr>
        <p:txBody>
          <a:bodyPr/>
          <a:lstStyle>
            <a:lvl1pPr algn="l">
              <a:defRPr>
                <a:solidFill>
                  <a:schemeClr val="accent5"/>
                </a:solidFill>
              </a:defRPr>
            </a:lvl1pPr>
          </a:lstStyle>
          <a:p>
            <a:fld id="{3CCEC50A-EC5D-6049-A135-EB130C1E40A7}" type="slidenum">
              <a:rPr lang="fi-FI" smtClean="0"/>
              <a:pPr/>
              <a:t>‹#›</a:t>
            </a:fld>
            <a:endParaRPr lang="fi-FI" dirty="0"/>
          </a:p>
        </p:txBody>
      </p:sp>
      <p:sp>
        <p:nvSpPr>
          <p:cNvPr id="5" name="Alatunnisteen paikkamerkki 4">
            <a:extLst>
              <a:ext uri="{FF2B5EF4-FFF2-40B4-BE49-F238E27FC236}">
                <a16:creationId xmlns:a16="http://schemas.microsoft.com/office/drawing/2014/main" id="{EF33A877-3F3A-6C4F-88FC-9A4D79FBA281}"/>
              </a:ext>
            </a:extLst>
          </p:cNvPr>
          <p:cNvSpPr>
            <a:spLocks noGrp="1"/>
          </p:cNvSpPr>
          <p:nvPr>
            <p:ph type="ftr" sz="quarter" idx="11"/>
          </p:nvPr>
        </p:nvSpPr>
        <p:spPr>
          <a:xfrm>
            <a:off x="3669631" y="6301946"/>
            <a:ext cx="2743201" cy="265002"/>
          </a:xfrm>
          <a:prstGeom prst="rect">
            <a:avLst/>
          </a:prstGeom>
        </p:spPr>
        <p:txBody>
          <a:bodyPr/>
          <a:lstStyle>
            <a:lvl1pPr algn="r">
              <a:defRPr>
                <a:solidFill>
                  <a:schemeClr val="accent5"/>
                </a:solidFill>
              </a:defRPr>
            </a:lvl1pPr>
          </a:lstStyle>
          <a:p>
            <a:r>
              <a:rPr lang="fi-FI"/>
              <a:t>Digitaaliset palvelukanavat/Tietohallinto </a:t>
            </a:r>
            <a:endParaRPr lang="fi-FI" dirty="0"/>
          </a:p>
        </p:txBody>
      </p:sp>
      <p:pic>
        <p:nvPicPr>
          <p:cNvPr id="7" name="Kuva 6" descr="Pohjois-Pohjanmaan hyvinvointialueen logo, jossa tekstit Pohde ja Pohjois-Pohjanmaan hyvinvointialue. Tekstien vasemmalla puolella kaksi pienempää ja kolme suurempaa sinisävyistä tähtikuviota.">
            <a:extLst>
              <a:ext uri="{FF2B5EF4-FFF2-40B4-BE49-F238E27FC236}">
                <a16:creationId xmlns:a16="http://schemas.microsoft.com/office/drawing/2014/main" id="{0FB33F0D-A129-EBA0-470E-26F815E9BBEB}"/>
              </a:ext>
            </a:extLst>
          </p:cNvPr>
          <p:cNvPicPr>
            <a:picLocks noChangeAspect="1"/>
          </p:cNvPicPr>
          <p:nvPr userDrawn="1"/>
        </p:nvPicPr>
        <p:blipFill>
          <a:blip r:embed="rId3"/>
          <a:stretch>
            <a:fillRect/>
          </a:stretch>
        </p:blipFill>
        <p:spPr>
          <a:xfrm>
            <a:off x="10292400" y="457200"/>
            <a:ext cx="1432684" cy="536494"/>
          </a:xfrm>
          <a:prstGeom prst="rect">
            <a:avLst/>
          </a:prstGeom>
        </p:spPr>
      </p:pic>
    </p:spTree>
    <p:extLst>
      <p:ext uri="{BB962C8B-B14F-4D97-AF65-F5344CB8AC3E}">
        <p14:creationId xmlns:p14="http://schemas.microsoft.com/office/powerpoint/2010/main" val="1690991244"/>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Kuvadia 20 kädet">
    <p:spTree>
      <p:nvGrpSpPr>
        <p:cNvPr id="1" name=""/>
        <p:cNvGrpSpPr/>
        <p:nvPr/>
      </p:nvGrpSpPr>
      <p:grpSpPr>
        <a:xfrm>
          <a:off x="0" y="0"/>
          <a:ext cx="0" cy="0"/>
          <a:chOff x="0" y="0"/>
          <a:chExt cx="0" cy="0"/>
        </a:xfrm>
      </p:grpSpPr>
      <p:sp>
        <p:nvSpPr>
          <p:cNvPr id="14" name="Otsikko 1">
            <a:extLst>
              <a:ext uri="{FF2B5EF4-FFF2-40B4-BE49-F238E27FC236}">
                <a16:creationId xmlns:a16="http://schemas.microsoft.com/office/drawing/2014/main" id="{17B85782-90DD-B14A-B993-5399D434B92C}"/>
              </a:ext>
            </a:extLst>
          </p:cNvPr>
          <p:cNvSpPr>
            <a:spLocks noGrp="1"/>
          </p:cNvSpPr>
          <p:nvPr>
            <p:ph type="title" hasCustomPrompt="1"/>
          </p:nvPr>
        </p:nvSpPr>
        <p:spPr>
          <a:xfrm>
            <a:off x="831850" y="535409"/>
            <a:ext cx="5580981" cy="2025428"/>
          </a:xfrm>
          <a:prstGeom prst="rect">
            <a:avLst/>
          </a:prstGeom>
        </p:spPr>
        <p:txBody>
          <a:bodyPr anchor="b">
            <a:normAutofit/>
          </a:bodyPr>
          <a:lstStyle>
            <a:lvl1pPr>
              <a:lnSpc>
                <a:spcPct val="80000"/>
              </a:lnSpc>
              <a:defRPr sz="3600"/>
            </a:lvl1pPr>
          </a:lstStyle>
          <a:p>
            <a:r>
              <a:rPr lang="fi-FI" noProof="0" dirty="0"/>
              <a:t>Lisää otsikko napsauttamalla</a:t>
            </a:r>
          </a:p>
        </p:txBody>
      </p:sp>
      <p:cxnSp>
        <p:nvCxnSpPr>
          <p:cNvPr id="21" name="Suora yhdysviiva 20">
            <a:extLst>
              <a:ext uri="{FF2B5EF4-FFF2-40B4-BE49-F238E27FC236}">
                <a16:creationId xmlns:a16="http://schemas.microsoft.com/office/drawing/2014/main" id="{785E3018-929C-E64E-A98D-82153AE75282}"/>
              </a:ext>
              <a:ext uri="{C183D7F6-B498-43B3-948B-1728B52AA6E4}">
                <adec:decorative xmlns:adec="http://schemas.microsoft.com/office/drawing/2017/decorative" val="1"/>
              </a:ext>
            </a:extLst>
          </p:cNvPr>
          <p:cNvCxnSpPr>
            <a:cxnSpLocks/>
          </p:cNvCxnSpPr>
          <p:nvPr userDrawn="1"/>
        </p:nvCxnSpPr>
        <p:spPr>
          <a:xfrm>
            <a:off x="914399" y="2682067"/>
            <a:ext cx="898770" cy="0"/>
          </a:xfrm>
          <a:prstGeom prst="line">
            <a:avLst/>
          </a:prstGeom>
          <a:ln w="63500">
            <a:solidFill>
              <a:schemeClr val="accent3"/>
            </a:solidFill>
          </a:ln>
        </p:spPr>
        <p:style>
          <a:lnRef idx="1">
            <a:schemeClr val="accent1"/>
          </a:lnRef>
          <a:fillRef idx="0">
            <a:schemeClr val="accent1"/>
          </a:fillRef>
          <a:effectRef idx="0">
            <a:schemeClr val="accent1"/>
          </a:effectRef>
          <a:fontRef idx="minor">
            <a:schemeClr val="tx1"/>
          </a:fontRef>
        </p:style>
      </p:cxnSp>
      <p:sp>
        <p:nvSpPr>
          <p:cNvPr id="19" name="Tekstin paikkamerkki 2">
            <a:extLst>
              <a:ext uri="{FF2B5EF4-FFF2-40B4-BE49-F238E27FC236}">
                <a16:creationId xmlns:a16="http://schemas.microsoft.com/office/drawing/2014/main" id="{90CC4BA5-D6F8-8644-B050-4D16357CD348}"/>
              </a:ext>
            </a:extLst>
          </p:cNvPr>
          <p:cNvSpPr>
            <a:spLocks noGrp="1"/>
          </p:cNvSpPr>
          <p:nvPr>
            <p:ph type="body" idx="1" hasCustomPrompt="1"/>
          </p:nvPr>
        </p:nvSpPr>
        <p:spPr>
          <a:xfrm>
            <a:off x="831850" y="2918828"/>
            <a:ext cx="5580982" cy="3170824"/>
          </a:xfrm>
          <a:prstGeom prst="rect">
            <a:avLst/>
          </a:prstGeom>
        </p:spPr>
        <p:txBody>
          <a:bodyPr>
            <a:normAutofit/>
          </a:bodyPr>
          <a:lstStyle>
            <a:lvl1pPr marL="0" indent="0">
              <a:lnSpc>
                <a:spcPct val="120000"/>
              </a:lnSpc>
              <a:buNone/>
              <a:defRPr sz="1600" b="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i-FI" noProof="0" dirty="0"/>
              <a:t>Lisää tekstiä napsauttamalla</a:t>
            </a:r>
          </a:p>
        </p:txBody>
      </p:sp>
      <p:pic>
        <p:nvPicPr>
          <p:cNvPr id="4" name="Kuva 3" descr="Sinisessä työasussa oleva henkilö pitää kädestä sairaalan vaatteissa ja sairaalavuoteessa olevaa henkilöä.">
            <a:extLst>
              <a:ext uri="{FF2B5EF4-FFF2-40B4-BE49-F238E27FC236}">
                <a16:creationId xmlns:a16="http://schemas.microsoft.com/office/drawing/2014/main" id="{752A273B-E0D2-14C0-7D1D-829438897012}"/>
              </a:ext>
            </a:extLst>
          </p:cNvPr>
          <p:cNvPicPr>
            <a:picLocks noChangeAspect="1"/>
          </p:cNvPicPr>
          <p:nvPr userDrawn="1"/>
        </p:nvPicPr>
        <p:blipFill>
          <a:blip r:embed="rId2"/>
          <a:stretch>
            <a:fillRect/>
          </a:stretch>
        </p:blipFill>
        <p:spPr>
          <a:xfrm>
            <a:off x="6986016" y="0"/>
            <a:ext cx="5205984" cy="6858000"/>
          </a:xfrm>
          <a:prstGeom prst="rect">
            <a:avLst/>
          </a:prstGeom>
        </p:spPr>
      </p:pic>
      <p:sp>
        <p:nvSpPr>
          <p:cNvPr id="6" name="Dian numeron paikkamerkki 5">
            <a:extLst>
              <a:ext uri="{FF2B5EF4-FFF2-40B4-BE49-F238E27FC236}">
                <a16:creationId xmlns:a16="http://schemas.microsoft.com/office/drawing/2014/main" id="{4E424149-35E0-3A46-BE72-260A2AF98AC2}"/>
              </a:ext>
            </a:extLst>
          </p:cNvPr>
          <p:cNvSpPr>
            <a:spLocks noGrp="1"/>
          </p:cNvSpPr>
          <p:nvPr>
            <p:ph type="sldNum" sz="quarter" idx="12"/>
          </p:nvPr>
        </p:nvSpPr>
        <p:spPr>
          <a:xfrm>
            <a:off x="838800" y="6301946"/>
            <a:ext cx="2743200" cy="265002"/>
          </a:xfrm>
          <a:prstGeom prst="rect">
            <a:avLst/>
          </a:prstGeom>
        </p:spPr>
        <p:txBody>
          <a:bodyPr/>
          <a:lstStyle>
            <a:lvl1pPr algn="l">
              <a:defRPr>
                <a:solidFill>
                  <a:schemeClr val="accent5"/>
                </a:solidFill>
              </a:defRPr>
            </a:lvl1pPr>
          </a:lstStyle>
          <a:p>
            <a:fld id="{3CCEC50A-EC5D-6049-A135-EB130C1E40A7}" type="slidenum">
              <a:rPr lang="fi-FI" smtClean="0"/>
              <a:pPr/>
              <a:t>‹#›</a:t>
            </a:fld>
            <a:endParaRPr lang="fi-FI" dirty="0"/>
          </a:p>
        </p:txBody>
      </p:sp>
      <p:sp>
        <p:nvSpPr>
          <p:cNvPr id="5" name="Alatunnisteen paikkamerkki 4">
            <a:extLst>
              <a:ext uri="{FF2B5EF4-FFF2-40B4-BE49-F238E27FC236}">
                <a16:creationId xmlns:a16="http://schemas.microsoft.com/office/drawing/2014/main" id="{EF33A877-3F3A-6C4F-88FC-9A4D79FBA281}"/>
              </a:ext>
            </a:extLst>
          </p:cNvPr>
          <p:cNvSpPr>
            <a:spLocks noGrp="1"/>
          </p:cNvSpPr>
          <p:nvPr>
            <p:ph type="ftr" sz="quarter" idx="11"/>
          </p:nvPr>
        </p:nvSpPr>
        <p:spPr>
          <a:xfrm>
            <a:off x="3669630" y="6301946"/>
            <a:ext cx="2743201" cy="265002"/>
          </a:xfrm>
          <a:prstGeom prst="rect">
            <a:avLst/>
          </a:prstGeom>
        </p:spPr>
        <p:txBody>
          <a:bodyPr/>
          <a:lstStyle>
            <a:lvl1pPr algn="r">
              <a:defRPr>
                <a:solidFill>
                  <a:schemeClr val="accent5"/>
                </a:solidFill>
              </a:defRPr>
            </a:lvl1pPr>
          </a:lstStyle>
          <a:p>
            <a:r>
              <a:rPr lang="fi-FI"/>
              <a:t>Digitaaliset palvelukanavat/Tietohallinto </a:t>
            </a:r>
            <a:endParaRPr lang="fi-FI" dirty="0"/>
          </a:p>
        </p:txBody>
      </p:sp>
      <p:pic>
        <p:nvPicPr>
          <p:cNvPr id="3" name="Kuva 2" descr="Pohjois-Pohjanmaan hyvinvointialueen logo, jossa tekstit Pohde ja Pohjois-Pohjanmaan hyvinvointialue. Tekstien vasemmalla puolella kaksi pienempää ja kolme suurempaa sinisävyistä tähtikuviota.">
            <a:extLst>
              <a:ext uri="{FF2B5EF4-FFF2-40B4-BE49-F238E27FC236}">
                <a16:creationId xmlns:a16="http://schemas.microsoft.com/office/drawing/2014/main" id="{C5C7524D-2F6D-D6EB-1BA9-C9B86C7BDE5F}"/>
              </a:ext>
            </a:extLst>
          </p:cNvPr>
          <p:cNvPicPr>
            <a:picLocks noChangeAspect="1"/>
          </p:cNvPicPr>
          <p:nvPr userDrawn="1"/>
        </p:nvPicPr>
        <p:blipFill>
          <a:blip r:embed="rId3"/>
          <a:stretch>
            <a:fillRect/>
          </a:stretch>
        </p:blipFill>
        <p:spPr>
          <a:xfrm>
            <a:off x="10292400" y="457200"/>
            <a:ext cx="1432684" cy="530398"/>
          </a:xfrm>
          <a:prstGeom prst="rect">
            <a:avLst/>
          </a:prstGeom>
        </p:spPr>
      </p:pic>
    </p:spTree>
    <p:extLst>
      <p:ext uri="{BB962C8B-B14F-4D97-AF65-F5344CB8AC3E}">
        <p14:creationId xmlns:p14="http://schemas.microsoft.com/office/powerpoint/2010/main" val="4193407918"/>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type="blank" preserve="1">
  <p:cSld name="Tyhjädia, vaalea">
    <p:spTree>
      <p:nvGrpSpPr>
        <p:cNvPr id="1" name=""/>
        <p:cNvGrpSpPr/>
        <p:nvPr/>
      </p:nvGrpSpPr>
      <p:grpSpPr>
        <a:xfrm>
          <a:off x="0" y="0"/>
          <a:ext cx="0" cy="0"/>
          <a:chOff x="0" y="0"/>
          <a:chExt cx="0" cy="0"/>
        </a:xfrm>
      </p:grpSpPr>
      <p:sp>
        <p:nvSpPr>
          <p:cNvPr id="2" name="Dian numeron paikkamerkki 4">
            <a:extLst>
              <a:ext uri="{FF2B5EF4-FFF2-40B4-BE49-F238E27FC236}">
                <a16:creationId xmlns:a16="http://schemas.microsoft.com/office/drawing/2014/main" id="{943FF810-2A0D-9E6F-4665-5C29C0768612}"/>
              </a:ext>
            </a:extLst>
          </p:cNvPr>
          <p:cNvSpPr>
            <a:spLocks noGrp="1"/>
          </p:cNvSpPr>
          <p:nvPr>
            <p:ph type="sldNum" sz="quarter" idx="12"/>
          </p:nvPr>
        </p:nvSpPr>
        <p:spPr>
          <a:xfrm>
            <a:off x="838200" y="6301946"/>
            <a:ext cx="2743200" cy="265002"/>
          </a:xfrm>
          <a:prstGeom prst="rect">
            <a:avLst/>
          </a:prstGeom>
        </p:spPr>
        <p:txBody>
          <a:bodyPr/>
          <a:lstStyle>
            <a:lvl1pPr>
              <a:defRPr>
                <a:solidFill>
                  <a:schemeClr val="accent5"/>
                </a:solidFill>
              </a:defRPr>
            </a:lvl1pPr>
          </a:lstStyle>
          <a:p>
            <a:fld id="{3CCEC50A-EC5D-6049-A135-EB130C1E40A7}" type="slidenum">
              <a:rPr lang="fi-FI" smtClean="0"/>
              <a:pPr/>
              <a:t>‹#›</a:t>
            </a:fld>
            <a:endParaRPr lang="fi-FI" dirty="0"/>
          </a:p>
        </p:txBody>
      </p:sp>
    </p:spTree>
    <p:extLst>
      <p:ext uri="{BB962C8B-B14F-4D97-AF65-F5344CB8AC3E}">
        <p14:creationId xmlns:p14="http://schemas.microsoft.com/office/powerpoint/2010/main" val="969452460"/>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showMasterSp="0" type="blank" preserve="1">
  <p:cSld name="Tyhjädia, tumma">
    <p:bg>
      <p:bgPr>
        <a:solidFill>
          <a:schemeClr val="tx2"/>
        </a:solidFill>
        <a:effectLst/>
      </p:bgPr>
    </p:bg>
    <p:spTree>
      <p:nvGrpSpPr>
        <p:cNvPr id="1" name=""/>
        <p:cNvGrpSpPr/>
        <p:nvPr/>
      </p:nvGrpSpPr>
      <p:grpSpPr>
        <a:xfrm>
          <a:off x="0" y="0"/>
          <a:ext cx="0" cy="0"/>
          <a:chOff x="0" y="0"/>
          <a:chExt cx="0" cy="0"/>
        </a:xfrm>
      </p:grpSpPr>
      <p:sp>
        <p:nvSpPr>
          <p:cNvPr id="2" name="Dian numeron paikkamerkki 4">
            <a:extLst>
              <a:ext uri="{FF2B5EF4-FFF2-40B4-BE49-F238E27FC236}">
                <a16:creationId xmlns:a16="http://schemas.microsoft.com/office/drawing/2014/main" id="{F2962B29-F8C3-B1E9-D6DC-273CA58B6661}"/>
              </a:ext>
            </a:extLst>
          </p:cNvPr>
          <p:cNvSpPr>
            <a:spLocks noGrp="1"/>
          </p:cNvSpPr>
          <p:nvPr>
            <p:ph type="sldNum" sz="quarter" idx="12"/>
          </p:nvPr>
        </p:nvSpPr>
        <p:spPr>
          <a:xfrm>
            <a:off x="838200" y="6301946"/>
            <a:ext cx="2743200" cy="265002"/>
          </a:xfrm>
          <a:prstGeom prst="rect">
            <a:avLst/>
          </a:prstGeom>
        </p:spPr>
        <p:txBody>
          <a:bodyPr/>
          <a:lstStyle>
            <a:lvl1pPr>
              <a:defRPr>
                <a:solidFill>
                  <a:schemeClr val="tx1">
                    <a:lumMod val="10000"/>
                    <a:lumOff val="90000"/>
                  </a:schemeClr>
                </a:solidFill>
              </a:defRPr>
            </a:lvl1pPr>
          </a:lstStyle>
          <a:p>
            <a:fld id="{3CCEC50A-EC5D-6049-A135-EB130C1E40A7}" type="slidenum">
              <a:rPr lang="fi-FI" smtClean="0"/>
              <a:pPr/>
              <a:t>‹#›</a:t>
            </a:fld>
            <a:endParaRPr lang="fi-FI" dirty="0"/>
          </a:p>
        </p:txBody>
      </p:sp>
    </p:spTree>
    <p:extLst>
      <p:ext uri="{BB962C8B-B14F-4D97-AF65-F5344CB8AC3E}">
        <p14:creationId xmlns:p14="http://schemas.microsoft.com/office/powerpoint/2010/main" val="6079977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3 kuvaa">
    <p:spTree>
      <p:nvGrpSpPr>
        <p:cNvPr id="1" name=""/>
        <p:cNvGrpSpPr/>
        <p:nvPr/>
      </p:nvGrpSpPr>
      <p:grpSpPr>
        <a:xfrm>
          <a:off x="0" y="0"/>
          <a:ext cx="0" cy="0"/>
          <a:chOff x="0" y="0"/>
          <a:chExt cx="0" cy="0"/>
        </a:xfrm>
      </p:grpSpPr>
      <p:sp>
        <p:nvSpPr>
          <p:cNvPr id="12" name="Slide Number Placeholder 6"/>
          <p:cNvSpPr>
            <a:spLocks noGrp="1"/>
          </p:cNvSpPr>
          <p:nvPr>
            <p:ph type="sldNum" sz="quarter" idx="14"/>
          </p:nvPr>
        </p:nvSpPr>
        <p:spPr>
          <a:xfrm>
            <a:off x="9883273" y="6335041"/>
            <a:ext cx="447842" cy="305366"/>
          </a:xfrm>
          <a:prstGeom prst="rect">
            <a:avLst/>
          </a:prstGeom>
        </p:spPr>
        <p:txBody>
          <a:bodyPr/>
          <a:lstStyle>
            <a:lvl1pPr>
              <a:defRPr sz="1200" b="0" i="0">
                <a:solidFill>
                  <a:srgbClr val="005A9B"/>
                </a:solidFill>
                <a:latin typeface="Calibri Light" charset="0"/>
                <a:ea typeface="Calibri Light" charset="0"/>
                <a:cs typeface="Calibri Light" charset="0"/>
              </a:defRPr>
            </a:lvl1pPr>
          </a:lstStyle>
          <a:p>
            <a:fld id="{47CC6391-E5AA-4B2F-B19C-1C030F29CA39}" type="slidenum">
              <a:rPr lang="en-US" smtClean="0"/>
              <a:pPr/>
              <a:t>‹#›</a:t>
            </a:fld>
            <a:endParaRPr lang="en-US"/>
          </a:p>
        </p:txBody>
      </p:sp>
      <p:sp>
        <p:nvSpPr>
          <p:cNvPr id="6" name="Picture Placeholder 5"/>
          <p:cNvSpPr>
            <a:spLocks noGrp="1"/>
          </p:cNvSpPr>
          <p:nvPr>
            <p:ph type="pic" sz="quarter" idx="10"/>
          </p:nvPr>
        </p:nvSpPr>
        <p:spPr>
          <a:xfrm>
            <a:off x="321513" y="2026337"/>
            <a:ext cx="3668295" cy="3667728"/>
          </a:xfrm>
          <a:custGeom>
            <a:avLst/>
            <a:gdLst>
              <a:gd name="connsiteX0" fmla="*/ 5751095 w 11502190"/>
              <a:gd name="connsiteY0" fmla="*/ 0 h 11502190"/>
              <a:gd name="connsiteX1" fmla="*/ 11502190 w 11502190"/>
              <a:gd name="connsiteY1" fmla="*/ 5751095 h 11502190"/>
              <a:gd name="connsiteX2" fmla="*/ 5751095 w 11502190"/>
              <a:gd name="connsiteY2" fmla="*/ 11502190 h 11502190"/>
              <a:gd name="connsiteX3" fmla="*/ 0 w 11502190"/>
              <a:gd name="connsiteY3" fmla="*/ 5751095 h 11502190"/>
              <a:gd name="connsiteX4" fmla="*/ 5751095 w 11502190"/>
              <a:gd name="connsiteY4" fmla="*/ 0 h 115021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502190" h="11502190">
                <a:moveTo>
                  <a:pt x="5751095" y="0"/>
                </a:moveTo>
                <a:cubicBezTo>
                  <a:pt x="8927337" y="0"/>
                  <a:pt x="11502190" y="2574853"/>
                  <a:pt x="11502190" y="5751095"/>
                </a:cubicBezTo>
                <a:cubicBezTo>
                  <a:pt x="11502190" y="8927337"/>
                  <a:pt x="8927337" y="11502190"/>
                  <a:pt x="5751095" y="11502190"/>
                </a:cubicBezTo>
                <a:cubicBezTo>
                  <a:pt x="2574853" y="11502190"/>
                  <a:pt x="0" y="8927337"/>
                  <a:pt x="0" y="5751095"/>
                </a:cubicBezTo>
                <a:cubicBezTo>
                  <a:pt x="0" y="2574853"/>
                  <a:pt x="2574853" y="0"/>
                  <a:pt x="5751095" y="0"/>
                </a:cubicBezTo>
                <a:close/>
              </a:path>
            </a:pathLst>
          </a:custGeom>
        </p:spPr>
        <p:txBody>
          <a:bodyPr wrap="square">
            <a:noAutofit/>
          </a:bodyPr>
          <a:lstStyle>
            <a:lvl1pPr>
              <a:defRPr>
                <a:solidFill>
                  <a:srgbClr val="005A9B"/>
                </a:solidFill>
              </a:defRPr>
            </a:lvl1pPr>
          </a:lstStyle>
          <a:p>
            <a:endParaRPr lang="en-US"/>
          </a:p>
        </p:txBody>
      </p:sp>
      <p:sp>
        <p:nvSpPr>
          <p:cNvPr id="10" name="Picture Placeholder 5"/>
          <p:cNvSpPr>
            <a:spLocks noGrp="1"/>
          </p:cNvSpPr>
          <p:nvPr>
            <p:ph type="pic" sz="quarter" idx="15"/>
          </p:nvPr>
        </p:nvSpPr>
        <p:spPr>
          <a:xfrm>
            <a:off x="4273219" y="2026337"/>
            <a:ext cx="3668295" cy="3667728"/>
          </a:xfrm>
          <a:custGeom>
            <a:avLst/>
            <a:gdLst>
              <a:gd name="connsiteX0" fmla="*/ 5751095 w 11502190"/>
              <a:gd name="connsiteY0" fmla="*/ 0 h 11502190"/>
              <a:gd name="connsiteX1" fmla="*/ 11502190 w 11502190"/>
              <a:gd name="connsiteY1" fmla="*/ 5751095 h 11502190"/>
              <a:gd name="connsiteX2" fmla="*/ 5751095 w 11502190"/>
              <a:gd name="connsiteY2" fmla="*/ 11502190 h 11502190"/>
              <a:gd name="connsiteX3" fmla="*/ 0 w 11502190"/>
              <a:gd name="connsiteY3" fmla="*/ 5751095 h 11502190"/>
              <a:gd name="connsiteX4" fmla="*/ 5751095 w 11502190"/>
              <a:gd name="connsiteY4" fmla="*/ 0 h 115021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502190" h="11502190">
                <a:moveTo>
                  <a:pt x="5751095" y="0"/>
                </a:moveTo>
                <a:cubicBezTo>
                  <a:pt x="8927337" y="0"/>
                  <a:pt x="11502190" y="2574853"/>
                  <a:pt x="11502190" y="5751095"/>
                </a:cubicBezTo>
                <a:cubicBezTo>
                  <a:pt x="11502190" y="8927337"/>
                  <a:pt x="8927337" y="11502190"/>
                  <a:pt x="5751095" y="11502190"/>
                </a:cubicBezTo>
                <a:cubicBezTo>
                  <a:pt x="2574853" y="11502190"/>
                  <a:pt x="0" y="8927337"/>
                  <a:pt x="0" y="5751095"/>
                </a:cubicBezTo>
                <a:cubicBezTo>
                  <a:pt x="0" y="2574853"/>
                  <a:pt x="2574853" y="0"/>
                  <a:pt x="5751095" y="0"/>
                </a:cubicBezTo>
                <a:close/>
              </a:path>
            </a:pathLst>
          </a:custGeom>
        </p:spPr>
        <p:txBody>
          <a:bodyPr wrap="square">
            <a:noAutofit/>
          </a:bodyPr>
          <a:lstStyle>
            <a:lvl1pPr>
              <a:defRPr>
                <a:solidFill>
                  <a:srgbClr val="005A9B"/>
                </a:solidFill>
              </a:defRPr>
            </a:lvl1pPr>
          </a:lstStyle>
          <a:p>
            <a:endParaRPr lang="en-US"/>
          </a:p>
        </p:txBody>
      </p:sp>
      <p:sp>
        <p:nvSpPr>
          <p:cNvPr id="11" name="Picture Placeholder 5"/>
          <p:cNvSpPr>
            <a:spLocks noGrp="1"/>
          </p:cNvSpPr>
          <p:nvPr>
            <p:ph type="pic" sz="quarter" idx="16"/>
          </p:nvPr>
        </p:nvSpPr>
        <p:spPr>
          <a:xfrm>
            <a:off x="8224925" y="2026337"/>
            <a:ext cx="3668295" cy="3667728"/>
          </a:xfrm>
          <a:custGeom>
            <a:avLst/>
            <a:gdLst>
              <a:gd name="connsiteX0" fmla="*/ 5751095 w 11502190"/>
              <a:gd name="connsiteY0" fmla="*/ 0 h 11502190"/>
              <a:gd name="connsiteX1" fmla="*/ 11502190 w 11502190"/>
              <a:gd name="connsiteY1" fmla="*/ 5751095 h 11502190"/>
              <a:gd name="connsiteX2" fmla="*/ 5751095 w 11502190"/>
              <a:gd name="connsiteY2" fmla="*/ 11502190 h 11502190"/>
              <a:gd name="connsiteX3" fmla="*/ 0 w 11502190"/>
              <a:gd name="connsiteY3" fmla="*/ 5751095 h 11502190"/>
              <a:gd name="connsiteX4" fmla="*/ 5751095 w 11502190"/>
              <a:gd name="connsiteY4" fmla="*/ 0 h 115021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502190" h="11502190">
                <a:moveTo>
                  <a:pt x="5751095" y="0"/>
                </a:moveTo>
                <a:cubicBezTo>
                  <a:pt x="8927337" y="0"/>
                  <a:pt x="11502190" y="2574853"/>
                  <a:pt x="11502190" y="5751095"/>
                </a:cubicBezTo>
                <a:cubicBezTo>
                  <a:pt x="11502190" y="8927337"/>
                  <a:pt x="8927337" y="11502190"/>
                  <a:pt x="5751095" y="11502190"/>
                </a:cubicBezTo>
                <a:cubicBezTo>
                  <a:pt x="2574853" y="11502190"/>
                  <a:pt x="0" y="8927337"/>
                  <a:pt x="0" y="5751095"/>
                </a:cubicBezTo>
                <a:cubicBezTo>
                  <a:pt x="0" y="2574853"/>
                  <a:pt x="2574853" y="0"/>
                  <a:pt x="5751095" y="0"/>
                </a:cubicBezTo>
                <a:close/>
              </a:path>
            </a:pathLst>
          </a:custGeom>
        </p:spPr>
        <p:txBody>
          <a:bodyPr wrap="square">
            <a:noAutofit/>
          </a:bodyPr>
          <a:lstStyle>
            <a:lvl1pPr>
              <a:defRPr>
                <a:solidFill>
                  <a:srgbClr val="005A9B"/>
                </a:solidFill>
              </a:defRPr>
            </a:lvl1pPr>
          </a:lstStyle>
          <a:p>
            <a:endParaRPr lang="en-US"/>
          </a:p>
        </p:txBody>
      </p:sp>
      <p:sp>
        <p:nvSpPr>
          <p:cNvPr id="13" name="Title 1"/>
          <p:cNvSpPr>
            <a:spLocks noGrp="1"/>
          </p:cNvSpPr>
          <p:nvPr>
            <p:ph type="title"/>
          </p:nvPr>
        </p:nvSpPr>
        <p:spPr>
          <a:xfrm>
            <a:off x="709863" y="577426"/>
            <a:ext cx="10883232" cy="994457"/>
          </a:xfrm>
          <a:prstGeom prst="rect">
            <a:avLst/>
          </a:prstGeom>
        </p:spPr>
        <p:txBody>
          <a:bodyPr/>
          <a:lstStyle>
            <a:lvl1pPr>
              <a:defRPr sz="3600" b="0" i="0">
                <a:solidFill>
                  <a:srgbClr val="005A9B"/>
                </a:solidFill>
                <a:latin typeface="Calibri Normaali" charset="0"/>
                <a:ea typeface="Calibri Normaali" charset="0"/>
                <a:cs typeface="Calibri Normaali" charset="0"/>
              </a:defRPr>
            </a:lvl1pPr>
          </a:lstStyle>
          <a:p>
            <a:r>
              <a:rPr lang="en-US"/>
              <a:t>Click to edit Master title style</a:t>
            </a:r>
          </a:p>
        </p:txBody>
      </p:sp>
    </p:spTree>
    <p:extLst>
      <p:ext uri="{BB962C8B-B14F-4D97-AF65-F5344CB8AC3E}">
        <p14:creationId xmlns:p14="http://schemas.microsoft.com/office/powerpoint/2010/main" val="2034212262"/>
      </p:ext>
    </p:extLst>
  </p:cSld>
  <p:clrMapOvr>
    <a:masterClrMapping/>
  </p:clrMapOvr>
  <p:extLst>
    <p:ext uri="{DCECCB84-F9BA-43D5-87BE-67443E8EF086}">
      <p15:sldGuideLst xmlns:p15="http://schemas.microsoft.com/office/powerpoint/2012/main">
        <p15:guide id="1" orient="horz" pos="3240">
          <p15:clr>
            <a:srgbClr val="FBAE40"/>
          </p15:clr>
        </p15:guide>
        <p15:guide id="2" pos="5760">
          <p15:clr>
            <a:srgbClr val="FBAE40"/>
          </p15:clr>
        </p15:guide>
      </p15:sldGuideLst>
    </p:ext>
  </p:extLst>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Kiitosdia">
    <p:bg>
      <p:bgPr>
        <a:gradFill flip="none" rotWithShape="1">
          <a:gsLst>
            <a:gs pos="0">
              <a:schemeClr val="bg2">
                <a:tint val="98000"/>
                <a:satMod val="130000"/>
                <a:shade val="90000"/>
                <a:lumMod val="103000"/>
              </a:schemeClr>
            </a:gs>
            <a:gs pos="51000">
              <a:schemeClr val="bg2">
                <a:shade val="63000"/>
                <a:satMod val="120000"/>
              </a:schemeClr>
            </a:gs>
          </a:gsLst>
          <a:lin ang="8100000" scaled="1"/>
          <a:tileRect/>
        </a:gradFill>
        <a:effectLst/>
      </p:bgPr>
    </p:bg>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62381972-9CD0-8444-9782-AFD9D3BD9E30}"/>
              </a:ext>
            </a:extLst>
          </p:cNvPr>
          <p:cNvSpPr>
            <a:spLocks noGrp="1"/>
          </p:cNvSpPr>
          <p:nvPr>
            <p:ph type="title" hasCustomPrompt="1"/>
          </p:nvPr>
        </p:nvSpPr>
        <p:spPr>
          <a:xfrm>
            <a:off x="838200" y="457308"/>
            <a:ext cx="9148354" cy="1445241"/>
          </a:xfrm>
          <a:prstGeom prst="rect">
            <a:avLst/>
          </a:prstGeom>
        </p:spPr>
        <p:txBody>
          <a:bodyPr anchor="b">
            <a:normAutofit/>
          </a:bodyPr>
          <a:lstStyle>
            <a:lvl1pPr>
              <a:defRPr sz="3600"/>
            </a:lvl1pPr>
          </a:lstStyle>
          <a:p>
            <a:r>
              <a:rPr lang="en-GB" dirty="0"/>
              <a:t>Kiitos!</a:t>
            </a:r>
            <a:endParaRPr lang="fi-FI" dirty="0"/>
          </a:p>
        </p:txBody>
      </p:sp>
      <p:cxnSp>
        <p:nvCxnSpPr>
          <p:cNvPr id="9" name="Suora yhdysviiva 8">
            <a:extLst>
              <a:ext uri="{FF2B5EF4-FFF2-40B4-BE49-F238E27FC236}">
                <a16:creationId xmlns:a16="http://schemas.microsoft.com/office/drawing/2014/main" id="{5D466EC9-ABD3-B149-B714-4998F2BF1348}"/>
              </a:ext>
              <a:ext uri="{C183D7F6-B498-43B3-948B-1728B52AA6E4}">
                <adec:decorative xmlns:adec="http://schemas.microsoft.com/office/drawing/2017/decorative" val="1"/>
              </a:ext>
            </a:extLst>
          </p:cNvPr>
          <p:cNvCxnSpPr>
            <a:cxnSpLocks/>
          </p:cNvCxnSpPr>
          <p:nvPr userDrawn="1"/>
        </p:nvCxnSpPr>
        <p:spPr>
          <a:xfrm>
            <a:off x="914399" y="2037712"/>
            <a:ext cx="898770" cy="0"/>
          </a:xfrm>
          <a:prstGeom prst="line">
            <a:avLst/>
          </a:prstGeom>
          <a:ln w="63500">
            <a:solidFill>
              <a:schemeClr val="accent3"/>
            </a:solidFill>
          </a:ln>
        </p:spPr>
        <p:style>
          <a:lnRef idx="1">
            <a:schemeClr val="accent1"/>
          </a:lnRef>
          <a:fillRef idx="0">
            <a:schemeClr val="accent1"/>
          </a:fillRef>
          <a:effectRef idx="0">
            <a:schemeClr val="accent1"/>
          </a:effectRef>
          <a:fontRef idx="minor">
            <a:schemeClr val="tx1"/>
          </a:fontRef>
        </p:style>
      </p:cxnSp>
      <p:sp>
        <p:nvSpPr>
          <p:cNvPr id="3" name="Sisällön paikkamerkki 2">
            <a:extLst>
              <a:ext uri="{FF2B5EF4-FFF2-40B4-BE49-F238E27FC236}">
                <a16:creationId xmlns:a16="http://schemas.microsoft.com/office/drawing/2014/main" id="{BB26E5B9-D87A-2546-976B-F366A08F6998}"/>
              </a:ext>
            </a:extLst>
          </p:cNvPr>
          <p:cNvSpPr>
            <a:spLocks noGrp="1"/>
          </p:cNvSpPr>
          <p:nvPr>
            <p:ph idx="1" hasCustomPrompt="1"/>
          </p:nvPr>
        </p:nvSpPr>
        <p:spPr>
          <a:xfrm>
            <a:off x="838200" y="2311053"/>
            <a:ext cx="7228114" cy="3210977"/>
          </a:xfrm>
          <a:prstGeom prst="rect">
            <a:avLst/>
          </a:prstGeom>
        </p:spPr>
        <p:txBody>
          <a:bodyPr anchor="t">
            <a:normAutofit/>
          </a:bodyPr>
          <a:lstStyle>
            <a:lvl1pPr marL="0" indent="0">
              <a:lnSpc>
                <a:spcPct val="100000"/>
              </a:lnSpc>
              <a:buNone/>
              <a:defRPr sz="1600"/>
            </a:lvl1pPr>
          </a:lstStyle>
          <a:p>
            <a:pPr lvl="0"/>
            <a:r>
              <a:rPr lang="fi-FI" noProof="0" dirty="0"/>
              <a:t>Etunimi Sukunimi</a:t>
            </a:r>
          </a:p>
          <a:p>
            <a:pPr lvl="0"/>
            <a:r>
              <a:rPr lang="fi-FI" noProof="0" dirty="0"/>
              <a:t>Titteli</a:t>
            </a:r>
          </a:p>
          <a:p>
            <a:pPr lvl="0"/>
            <a:r>
              <a:rPr lang="fi-FI" noProof="0" dirty="0"/>
              <a:t>etunimi.sukunimi@pohde.fi</a:t>
            </a:r>
          </a:p>
          <a:p>
            <a:pPr lvl="0"/>
            <a:r>
              <a:rPr lang="fi-FI" noProof="0" dirty="0"/>
              <a:t>puh. 040 123 4567</a:t>
            </a:r>
          </a:p>
          <a:p>
            <a:pPr lvl="0"/>
            <a:r>
              <a:rPr lang="fi-FI" noProof="0" dirty="0"/>
              <a:t>www.pohde.fi</a:t>
            </a:r>
          </a:p>
        </p:txBody>
      </p:sp>
      <p:sp>
        <p:nvSpPr>
          <p:cNvPr id="17" name="Suorakulmio 16">
            <a:extLst>
              <a:ext uri="{FF2B5EF4-FFF2-40B4-BE49-F238E27FC236}">
                <a16:creationId xmlns:a16="http://schemas.microsoft.com/office/drawing/2014/main" id="{DF0F09B0-C135-8441-A213-D7C97C7A9269}"/>
              </a:ext>
              <a:ext uri="{C183D7F6-B498-43B3-948B-1728B52AA6E4}">
                <adec:decorative xmlns:adec="http://schemas.microsoft.com/office/drawing/2017/decorative" val="1"/>
              </a:ext>
            </a:extLst>
          </p:cNvPr>
          <p:cNvSpPr/>
          <p:nvPr userDrawn="1"/>
        </p:nvSpPr>
        <p:spPr>
          <a:xfrm>
            <a:off x="0" y="5930538"/>
            <a:ext cx="12192000" cy="927462"/>
          </a:xfrm>
          <a:prstGeom prst="rect">
            <a:avLst/>
          </a:prstGeom>
          <a:solidFill>
            <a:srgbClr val="FFC5B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pic>
        <p:nvPicPr>
          <p:cNvPr id="20" name="Kuva 19">
            <a:hlinkClick r:id="rId2"/>
            <a:extLst>
              <a:ext uri="{FF2B5EF4-FFF2-40B4-BE49-F238E27FC236}">
                <a16:creationId xmlns:a16="http://schemas.microsoft.com/office/drawing/2014/main" id="{E15239DD-1607-3E46-82E2-EAE56C761B44}"/>
              </a:ext>
              <a:ext uri="{C183D7F6-B498-43B3-948B-1728B52AA6E4}">
                <adec:decorative xmlns:adec="http://schemas.microsoft.com/office/drawing/2017/decorative" val="1"/>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5822200" y="6268732"/>
            <a:ext cx="964714" cy="339240"/>
          </a:xfrm>
          <a:prstGeom prst="rect">
            <a:avLst/>
          </a:prstGeom>
        </p:spPr>
      </p:pic>
      <p:pic>
        <p:nvPicPr>
          <p:cNvPr id="14" name="Kuva 13">
            <a:hlinkClick r:id="rId5"/>
            <a:extLst>
              <a:ext uri="{FF2B5EF4-FFF2-40B4-BE49-F238E27FC236}">
                <a16:creationId xmlns:a16="http://schemas.microsoft.com/office/drawing/2014/main" id="{029D9743-125E-2549-BF76-2755A400034E}"/>
              </a:ext>
              <a:ext uri="{C183D7F6-B498-43B3-948B-1728B52AA6E4}">
                <adec:decorative xmlns:adec="http://schemas.microsoft.com/office/drawing/2017/decorative" val="1"/>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7035480" y="6268732"/>
            <a:ext cx="985916" cy="339240"/>
          </a:xfrm>
          <a:prstGeom prst="rect">
            <a:avLst/>
          </a:prstGeom>
        </p:spPr>
      </p:pic>
      <p:pic>
        <p:nvPicPr>
          <p:cNvPr id="18" name="Kuva 17">
            <a:hlinkClick r:id="rId8"/>
            <a:extLst>
              <a:ext uri="{FF2B5EF4-FFF2-40B4-BE49-F238E27FC236}">
                <a16:creationId xmlns:a16="http://schemas.microsoft.com/office/drawing/2014/main" id="{5F546199-A940-FC4B-83FA-E4B880179F37}"/>
              </a:ext>
              <a:ext uri="{C183D7F6-B498-43B3-948B-1728B52AA6E4}">
                <adec:decorative xmlns:adec="http://schemas.microsoft.com/office/drawing/2017/decorative" val="1"/>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8269962" y="6268732"/>
            <a:ext cx="805695" cy="339240"/>
          </a:xfrm>
          <a:prstGeom prst="rect">
            <a:avLst/>
          </a:prstGeom>
        </p:spPr>
      </p:pic>
      <p:pic>
        <p:nvPicPr>
          <p:cNvPr id="19" name="Kuva 18">
            <a:hlinkClick r:id="rId11"/>
            <a:extLst>
              <a:ext uri="{FF2B5EF4-FFF2-40B4-BE49-F238E27FC236}">
                <a16:creationId xmlns:a16="http://schemas.microsoft.com/office/drawing/2014/main" id="{D17FF000-2A70-544B-88F3-3CA190915141}"/>
              </a:ext>
              <a:ext uri="{C183D7F6-B498-43B3-948B-1728B52AA6E4}">
                <adec:decorative xmlns:adec="http://schemas.microsoft.com/office/drawing/2017/decorative" val="1"/>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9324223" y="6268732"/>
            <a:ext cx="890505" cy="339240"/>
          </a:xfrm>
          <a:prstGeom prst="rect">
            <a:avLst/>
          </a:prstGeom>
        </p:spPr>
      </p:pic>
      <p:pic>
        <p:nvPicPr>
          <p:cNvPr id="7" name="Kuva 6">
            <a:hlinkClick r:id="rId14"/>
            <a:extLst>
              <a:ext uri="{FF2B5EF4-FFF2-40B4-BE49-F238E27FC236}">
                <a16:creationId xmlns:a16="http://schemas.microsoft.com/office/drawing/2014/main" id="{3A20B241-B8BA-4D4C-8215-4D2C5439D7BB}"/>
              </a:ext>
              <a:ext uri="{C183D7F6-B498-43B3-948B-1728B52AA6E4}">
                <adec:decorative xmlns:adec="http://schemas.microsoft.com/office/drawing/2017/decorative" val="1"/>
              </a:ext>
            </a:extLst>
          </p:cNvPr>
          <p:cNvPicPr>
            <a:picLocks noChangeAspect="1"/>
          </p:cNvPicPr>
          <p:nvPr userDrawn="1"/>
        </p:nvPicPr>
        <p:blipFill>
          <a:blip r:embed="rId15">
            <a:extLst>
              <a:ext uri="{96DAC541-7B7A-43D3-8B79-37D633B846F1}">
                <asvg:svgBlip xmlns:asvg="http://schemas.microsoft.com/office/drawing/2016/SVG/main" r:embed="rId16"/>
              </a:ext>
            </a:extLst>
          </a:blip>
          <a:stretch>
            <a:fillRect/>
          </a:stretch>
        </p:blipFill>
        <p:spPr>
          <a:xfrm>
            <a:off x="10463294" y="6268732"/>
            <a:ext cx="890506" cy="339240"/>
          </a:xfrm>
          <a:prstGeom prst="rect">
            <a:avLst/>
          </a:prstGeom>
        </p:spPr>
      </p:pic>
      <p:pic>
        <p:nvPicPr>
          <p:cNvPr id="12" name="Kuva 11" descr="Pohjois-Pohjanmaan hyvinvointialueen logo, jossa tekstit Pohde ja Pohjois-Pohjanmaan hyvinvointialue. Tekstien vasemmalla puolella kaksi pienempää ja kolme suurempaa sinisävyistä tähtikuviota.">
            <a:extLst>
              <a:ext uri="{FF2B5EF4-FFF2-40B4-BE49-F238E27FC236}">
                <a16:creationId xmlns:a16="http://schemas.microsoft.com/office/drawing/2014/main" id="{FD106746-9AE6-DB46-AB9B-615B3D075EEA}"/>
              </a:ext>
              <a:ext uri="{C183D7F6-B498-43B3-948B-1728B52AA6E4}">
                <adec:decorative xmlns:adec="http://schemas.microsoft.com/office/drawing/2017/decorative" val="0"/>
              </a:ext>
            </a:extLst>
          </p:cNvPr>
          <p:cNvPicPr>
            <a:picLocks noChangeAspect="1"/>
          </p:cNvPicPr>
          <p:nvPr userDrawn="1"/>
        </p:nvPicPr>
        <p:blipFill>
          <a:blip r:embed="rId17"/>
          <a:srcRect/>
          <a:stretch/>
        </p:blipFill>
        <p:spPr>
          <a:xfrm>
            <a:off x="10292431" y="457308"/>
            <a:ext cx="1428260" cy="532764"/>
          </a:xfrm>
          <a:prstGeom prst="rect">
            <a:avLst/>
          </a:prstGeom>
        </p:spPr>
      </p:pic>
    </p:spTree>
    <p:extLst>
      <p:ext uri="{BB962C8B-B14F-4D97-AF65-F5344CB8AC3E}">
        <p14:creationId xmlns:p14="http://schemas.microsoft.com/office/powerpoint/2010/main" val="966855483"/>
      </p:ext>
    </p:extLst>
  </p:cSld>
  <p:clrMapOvr>
    <a:overrideClrMapping bg1="dk1" tx1="lt1" bg2="dk2" tx2="lt2" accent1="accent1" accent2="accent2" accent3="accent3" accent4="accent4" accent5="accent5" accent6="accent6" hlink="hlink" folHlink="folHlink"/>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userDrawn="1">
  <p:cSld name="1_kuva ja otsikko">
    <p:spTree>
      <p:nvGrpSpPr>
        <p:cNvPr id="1" name=""/>
        <p:cNvGrpSpPr/>
        <p:nvPr/>
      </p:nvGrpSpPr>
      <p:grpSpPr>
        <a:xfrm>
          <a:off x="0" y="0"/>
          <a:ext cx="0" cy="0"/>
          <a:chOff x="0" y="0"/>
          <a:chExt cx="0" cy="0"/>
        </a:xfrm>
      </p:grpSpPr>
      <p:sp>
        <p:nvSpPr>
          <p:cNvPr id="4" name="Picture Placeholder 2"/>
          <p:cNvSpPr>
            <a:spLocks noGrp="1"/>
          </p:cNvSpPr>
          <p:nvPr>
            <p:ph type="pic" sz="quarter" idx="10"/>
          </p:nvPr>
        </p:nvSpPr>
        <p:spPr>
          <a:xfrm>
            <a:off x="0" y="2095844"/>
            <a:ext cx="12192000" cy="4762156"/>
          </a:xfrm>
          <a:prstGeom prst="rect">
            <a:avLst/>
          </a:prstGeom>
        </p:spPr>
        <p:txBody>
          <a:bodyPr/>
          <a:lstStyle>
            <a:lvl1pPr>
              <a:defRPr b="0" i="0">
                <a:solidFill>
                  <a:srgbClr val="005A9B"/>
                </a:solidFill>
                <a:latin typeface="Montserrat" charset="0"/>
                <a:ea typeface="Montserrat" charset="0"/>
                <a:cs typeface="Montserrat" charset="0"/>
              </a:defRPr>
            </a:lvl1pPr>
          </a:lstStyle>
          <a:p>
            <a:endParaRPr lang="en-US"/>
          </a:p>
        </p:txBody>
      </p:sp>
      <p:sp>
        <p:nvSpPr>
          <p:cNvPr id="9" name="Slide Number Placeholder 6"/>
          <p:cNvSpPr>
            <a:spLocks noGrp="1"/>
          </p:cNvSpPr>
          <p:nvPr>
            <p:ph type="sldNum" sz="quarter" idx="13"/>
          </p:nvPr>
        </p:nvSpPr>
        <p:spPr>
          <a:xfrm>
            <a:off x="9883273" y="6335041"/>
            <a:ext cx="447842" cy="305366"/>
          </a:xfrm>
          <a:prstGeom prst="rect">
            <a:avLst/>
          </a:prstGeom>
        </p:spPr>
        <p:txBody>
          <a:bodyPr/>
          <a:lstStyle>
            <a:lvl1pPr>
              <a:defRPr sz="1200" b="0" i="0">
                <a:solidFill>
                  <a:srgbClr val="005A9B"/>
                </a:solidFill>
                <a:latin typeface="Calibri Light" charset="0"/>
                <a:ea typeface="Calibri Light" charset="0"/>
                <a:cs typeface="Calibri Light" charset="0"/>
              </a:defRPr>
            </a:lvl1pPr>
          </a:lstStyle>
          <a:p>
            <a:fld id="{47CC6391-E5AA-4B2F-B19C-1C030F29CA39}" type="slidenum">
              <a:rPr lang="en-US" smtClean="0"/>
              <a:pPr/>
              <a:t>‹#›</a:t>
            </a:fld>
            <a:endParaRPr lang="en-US"/>
          </a:p>
        </p:txBody>
      </p:sp>
      <p:sp>
        <p:nvSpPr>
          <p:cNvPr id="8" name="Title 1"/>
          <p:cNvSpPr>
            <a:spLocks noGrp="1"/>
          </p:cNvSpPr>
          <p:nvPr>
            <p:ph type="title"/>
          </p:nvPr>
        </p:nvSpPr>
        <p:spPr>
          <a:xfrm>
            <a:off x="646363" y="906074"/>
            <a:ext cx="10957427" cy="1029375"/>
          </a:xfrm>
          <a:prstGeom prst="rect">
            <a:avLst/>
          </a:prstGeom>
        </p:spPr>
        <p:txBody>
          <a:bodyPr/>
          <a:lstStyle>
            <a:lvl1pPr algn="ctr">
              <a:defRPr sz="3600" b="0" i="0">
                <a:solidFill>
                  <a:srgbClr val="005A9B"/>
                </a:solidFill>
                <a:latin typeface="Calibri Normaali" charset="0"/>
                <a:ea typeface="Calibri Normaali" charset="0"/>
                <a:cs typeface="Calibri Normaali" charset="0"/>
              </a:defRPr>
            </a:lvl1pPr>
          </a:lstStyle>
          <a:p>
            <a:r>
              <a:rPr lang="en-US"/>
              <a:t>Click to edit Master title style</a:t>
            </a:r>
          </a:p>
        </p:txBody>
      </p:sp>
    </p:spTree>
    <p:extLst>
      <p:ext uri="{BB962C8B-B14F-4D97-AF65-F5344CB8AC3E}">
        <p14:creationId xmlns:p14="http://schemas.microsoft.com/office/powerpoint/2010/main" val="42941108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Sisältö 1">
    <p:spTree>
      <p:nvGrpSpPr>
        <p:cNvPr id="1" name=""/>
        <p:cNvGrpSpPr/>
        <p:nvPr/>
      </p:nvGrpSpPr>
      <p:grpSpPr>
        <a:xfrm>
          <a:off x="0" y="0"/>
          <a:ext cx="0" cy="0"/>
          <a:chOff x="0" y="0"/>
          <a:chExt cx="0" cy="0"/>
        </a:xfrm>
      </p:grpSpPr>
      <p:sp>
        <p:nvSpPr>
          <p:cNvPr id="2" name="Title 1"/>
          <p:cNvSpPr>
            <a:spLocks noGrp="1"/>
          </p:cNvSpPr>
          <p:nvPr>
            <p:ph type="title"/>
          </p:nvPr>
        </p:nvSpPr>
        <p:spPr>
          <a:xfrm>
            <a:off x="838200" y="577427"/>
            <a:ext cx="10515600" cy="1113529"/>
          </a:xfrm>
          <a:prstGeom prst="rect">
            <a:avLst/>
          </a:prstGeom>
        </p:spPr>
        <p:txBody>
          <a:bodyPr/>
          <a:lstStyle>
            <a:lvl1pPr>
              <a:defRPr sz="3600" b="0" i="0">
                <a:solidFill>
                  <a:srgbClr val="005A9B"/>
                </a:solidFill>
                <a:latin typeface="Calibri Normaali" charset="0"/>
                <a:ea typeface="Calibri Normaali" charset="0"/>
                <a:cs typeface="Calibri Normaali" charset="0"/>
              </a:defRPr>
            </a:lvl1pPr>
          </a:lstStyle>
          <a:p>
            <a:r>
              <a:rPr lang="en-US"/>
              <a:t>Click to edit Master title style</a:t>
            </a:r>
          </a:p>
        </p:txBody>
      </p:sp>
      <p:sp>
        <p:nvSpPr>
          <p:cNvPr id="3" name="Content Placeholder 2"/>
          <p:cNvSpPr>
            <a:spLocks noGrp="1"/>
          </p:cNvSpPr>
          <p:nvPr>
            <p:ph sz="half" idx="1"/>
          </p:nvPr>
        </p:nvSpPr>
        <p:spPr>
          <a:xfrm>
            <a:off x="838200" y="1825343"/>
            <a:ext cx="5207000" cy="4034468"/>
          </a:xfrm>
          <a:prstGeom prst="rect">
            <a:avLst/>
          </a:prstGeom>
        </p:spPr>
        <p:txBody>
          <a:bodyPr/>
          <a:lstStyle>
            <a:lvl1pPr>
              <a:defRPr sz="2133" b="0" i="0">
                <a:solidFill>
                  <a:schemeClr val="tx1"/>
                </a:solidFill>
                <a:latin typeface="Calibri Light" charset="0"/>
                <a:ea typeface="Calibri Light" charset="0"/>
                <a:cs typeface="Calibri Light" charset="0"/>
              </a:defRPr>
            </a:lvl1pPr>
            <a:lvl2pPr>
              <a:defRPr sz="1866" b="0" i="0">
                <a:solidFill>
                  <a:schemeClr val="tx1"/>
                </a:solidFill>
                <a:latin typeface="Calibri Light" charset="0"/>
                <a:ea typeface="Calibri Light" charset="0"/>
                <a:cs typeface="Calibri Light" charset="0"/>
              </a:defRPr>
            </a:lvl2pPr>
            <a:lvl3pPr>
              <a:defRPr sz="1600" b="0" i="0">
                <a:solidFill>
                  <a:schemeClr val="tx1"/>
                </a:solidFill>
                <a:latin typeface="Calibri Light" charset="0"/>
                <a:ea typeface="Calibri Light" charset="0"/>
                <a:cs typeface="Calibri Light" charset="0"/>
              </a:defRPr>
            </a:lvl3pPr>
            <a:lvl4pPr>
              <a:defRPr sz="1333" b="0" i="0">
                <a:solidFill>
                  <a:schemeClr val="tx1"/>
                </a:solidFill>
                <a:latin typeface="Calibri Light" charset="0"/>
                <a:ea typeface="Calibri Light" charset="0"/>
                <a:cs typeface="Calibri Light" charset="0"/>
              </a:defRPr>
            </a:lvl4pPr>
            <a:lvl5pPr>
              <a:defRPr sz="1333" b="0" i="0">
                <a:solidFill>
                  <a:schemeClr val="tx1"/>
                </a:solidFill>
                <a:latin typeface="Calibri Light" charset="0"/>
                <a:ea typeface="Calibri Light" charset="0"/>
                <a:cs typeface="Calibri Light"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46800" y="1825343"/>
            <a:ext cx="5207000" cy="4034468"/>
          </a:xfrm>
          <a:prstGeom prst="rect">
            <a:avLst/>
          </a:prstGeom>
        </p:spPr>
        <p:txBody>
          <a:bodyPr/>
          <a:lstStyle>
            <a:lvl1pPr>
              <a:defRPr sz="2133" b="0" i="0">
                <a:solidFill>
                  <a:schemeClr val="tx1"/>
                </a:solidFill>
                <a:latin typeface="Calibri Light" charset="0"/>
                <a:ea typeface="Calibri Light" charset="0"/>
                <a:cs typeface="Calibri Light" charset="0"/>
              </a:defRPr>
            </a:lvl1pPr>
            <a:lvl2pPr>
              <a:defRPr sz="1866" b="0" i="0">
                <a:solidFill>
                  <a:schemeClr val="tx1"/>
                </a:solidFill>
                <a:latin typeface="Calibri Light" charset="0"/>
                <a:ea typeface="Calibri Light" charset="0"/>
                <a:cs typeface="Calibri Light" charset="0"/>
              </a:defRPr>
            </a:lvl2pPr>
            <a:lvl3pPr>
              <a:defRPr sz="1600" b="0" i="0">
                <a:solidFill>
                  <a:schemeClr val="tx1"/>
                </a:solidFill>
                <a:latin typeface="Calibri Light" charset="0"/>
                <a:ea typeface="Calibri Light" charset="0"/>
                <a:cs typeface="Calibri Light" charset="0"/>
              </a:defRPr>
            </a:lvl3pPr>
            <a:lvl4pPr>
              <a:defRPr sz="1333" b="0" i="0">
                <a:solidFill>
                  <a:schemeClr val="tx1"/>
                </a:solidFill>
                <a:latin typeface="Calibri Light" charset="0"/>
                <a:ea typeface="Calibri Light" charset="0"/>
                <a:cs typeface="Calibri Light" charset="0"/>
              </a:defRPr>
            </a:lvl4pPr>
            <a:lvl5pPr>
              <a:defRPr sz="1333" b="0" i="0">
                <a:solidFill>
                  <a:schemeClr val="tx1"/>
                </a:solidFill>
                <a:latin typeface="Calibri Light" charset="0"/>
                <a:ea typeface="Calibri Light" charset="0"/>
                <a:cs typeface="Calibri Light"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Slide Number Placeholder 6"/>
          <p:cNvSpPr>
            <a:spLocks noGrp="1"/>
          </p:cNvSpPr>
          <p:nvPr>
            <p:ph type="sldNum" sz="quarter" idx="13"/>
          </p:nvPr>
        </p:nvSpPr>
        <p:spPr>
          <a:xfrm>
            <a:off x="9883273" y="6335041"/>
            <a:ext cx="447842" cy="305366"/>
          </a:xfrm>
          <a:prstGeom prst="rect">
            <a:avLst/>
          </a:prstGeom>
        </p:spPr>
        <p:txBody>
          <a:bodyPr/>
          <a:lstStyle>
            <a:lvl1pPr>
              <a:defRPr sz="1200" b="0" i="0">
                <a:solidFill>
                  <a:srgbClr val="005A9B"/>
                </a:solidFill>
                <a:latin typeface="Calibri Light" charset="0"/>
                <a:ea typeface="Calibri Light" charset="0"/>
                <a:cs typeface="Calibri Light" charset="0"/>
              </a:defRPr>
            </a:lvl1pPr>
          </a:lstStyle>
          <a:p>
            <a:fld id="{47CC6391-E5AA-4B2F-B19C-1C030F29CA39}" type="slidenum">
              <a:rPr lang="en-US" smtClean="0"/>
              <a:pPr/>
              <a:t>‹#›</a:t>
            </a:fld>
            <a:endParaRPr lang="en-US"/>
          </a:p>
        </p:txBody>
      </p:sp>
    </p:spTree>
    <p:extLst>
      <p:ext uri="{BB962C8B-B14F-4D97-AF65-F5344CB8AC3E}">
        <p14:creationId xmlns:p14="http://schemas.microsoft.com/office/powerpoint/2010/main" val="260569846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Kuva ja sisältö">
    <p:spTree>
      <p:nvGrpSpPr>
        <p:cNvPr id="1" name=""/>
        <p:cNvGrpSpPr/>
        <p:nvPr/>
      </p:nvGrpSpPr>
      <p:grpSpPr>
        <a:xfrm>
          <a:off x="0" y="0"/>
          <a:ext cx="0" cy="0"/>
          <a:chOff x="0" y="0"/>
          <a:chExt cx="0" cy="0"/>
        </a:xfrm>
      </p:grpSpPr>
      <p:sp>
        <p:nvSpPr>
          <p:cNvPr id="5" name="Rectangle 6"/>
          <p:cNvSpPr/>
          <p:nvPr userDrawn="1"/>
        </p:nvSpPr>
        <p:spPr>
          <a:xfrm>
            <a:off x="0" y="0"/>
            <a:ext cx="5240421" cy="6858000"/>
          </a:xfrm>
          <a:prstGeom prst="rect">
            <a:avLst/>
          </a:prstGeom>
          <a:solidFill>
            <a:srgbClr val="005A9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7" name="Content Placeholder 3"/>
          <p:cNvSpPr>
            <a:spLocks noGrp="1"/>
          </p:cNvSpPr>
          <p:nvPr>
            <p:ph sz="half" idx="2"/>
          </p:nvPr>
        </p:nvSpPr>
        <p:spPr>
          <a:xfrm>
            <a:off x="5785853" y="866141"/>
            <a:ext cx="5933407" cy="4929512"/>
          </a:xfrm>
          <a:prstGeom prst="rect">
            <a:avLst/>
          </a:prstGeom>
        </p:spPr>
        <p:txBody>
          <a:bodyPr/>
          <a:lstStyle>
            <a:lvl1pPr>
              <a:defRPr sz="2133" b="0" i="0">
                <a:solidFill>
                  <a:schemeClr val="tx1"/>
                </a:solidFill>
                <a:latin typeface="Calibri Light" charset="0"/>
                <a:ea typeface="Calibri Light" charset="0"/>
                <a:cs typeface="Calibri Light" charset="0"/>
              </a:defRPr>
            </a:lvl1pPr>
            <a:lvl2pPr>
              <a:defRPr sz="1866" b="0" i="0">
                <a:solidFill>
                  <a:schemeClr val="tx1"/>
                </a:solidFill>
                <a:latin typeface="Calibri Light" charset="0"/>
                <a:ea typeface="Calibri Light" charset="0"/>
                <a:cs typeface="Calibri Light" charset="0"/>
              </a:defRPr>
            </a:lvl2pPr>
            <a:lvl3pPr>
              <a:defRPr sz="1600" b="0" i="0">
                <a:solidFill>
                  <a:schemeClr val="tx1"/>
                </a:solidFill>
                <a:latin typeface="Calibri Light" charset="0"/>
                <a:ea typeface="Calibri Light" charset="0"/>
                <a:cs typeface="Calibri Light" charset="0"/>
              </a:defRPr>
            </a:lvl3pPr>
            <a:lvl4pPr>
              <a:defRPr sz="1333" b="0" i="0">
                <a:solidFill>
                  <a:schemeClr val="tx1"/>
                </a:solidFill>
                <a:latin typeface="Calibri Light" charset="0"/>
                <a:ea typeface="Calibri Light" charset="0"/>
                <a:cs typeface="Calibri Light" charset="0"/>
              </a:defRPr>
            </a:lvl4pPr>
            <a:lvl5pPr>
              <a:defRPr sz="1333" b="0" i="0">
                <a:solidFill>
                  <a:schemeClr val="tx1"/>
                </a:solidFill>
                <a:latin typeface="Calibri Light" charset="0"/>
                <a:ea typeface="Calibri Light" charset="0"/>
                <a:cs typeface="Calibri Light"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Title 1"/>
          <p:cNvSpPr>
            <a:spLocks noGrp="1"/>
          </p:cNvSpPr>
          <p:nvPr>
            <p:ph type="title" hasCustomPrompt="1"/>
          </p:nvPr>
        </p:nvSpPr>
        <p:spPr>
          <a:xfrm>
            <a:off x="401053" y="866141"/>
            <a:ext cx="4438316" cy="4587333"/>
          </a:xfrm>
          <a:prstGeom prst="rect">
            <a:avLst/>
          </a:prstGeom>
        </p:spPr>
        <p:txBody>
          <a:bodyPr/>
          <a:lstStyle>
            <a:lvl1pPr>
              <a:defRPr sz="3600" b="0" i="0">
                <a:solidFill>
                  <a:schemeClr val="bg1"/>
                </a:solidFill>
                <a:latin typeface="Calibri Normaali" charset="0"/>
                <a:ea typeface="Calibri Normaali" charset="0"/>
                <a:cs typeface="Calibri Normaali" charset="0"/>
              </a:defRPr>
            </a:lvl1pPr>
          </a:lstStyle>
          <a:p>
            <a:r>
              <a:rPr lang="en-US"/>
              <a:t>Click to edit Master title style</a:t>
            </a:r>
          </a:p>
        </p:txBody>
      </p:sp>
      <p:sp>
        <p:nvSpPr>
          <p:cNvPr id="6" name="Slide Number Placeholder 6"/>
          <p:cNvSpPr>
            <a:spLocks noGrp="1"/>
          </p:cNvSpPr>
          <p:nvPr>
            <p:ph type="sldNum" sz="quarter" idx="13"/>
          </p:nvPr>
        </p:nvSpPr>
        <p:spPr>
          <a:xfrm>
            <a:off x="11719260" y="6552635"/>
            <a:ext cx="447842" cy="305366"/>
          </a:xfrm>
          <a:prstGeom prst="rect">
            <a:avLst/>
          </a:prstGeom>
        </p:spPr>
        <p:txBody>
          <a:bodyPr/>
          <a:lstStyle>
            <a:lvl1pPr>
              <a:defRPr sz="1200" b="0" i="0">
                <a:solidFill>
                  <a:srgbClr val="005A9B"/>
                </a:solidFill>
                <a:latin typeface="Calibri Light" charset="0"/>
                <a:ea typeface="Calibri Light" charset="0"/>
                <a:cs typeface="Calibri Light" charset="0"/>
              </a:defRPr>
            </a:lvl1pPr>
          </a:lstStyle>
          <a:p>
            <a:fld id="{47CC6391-E5AA-4B2F-B19C-1C030F29CA39}" type="slidenum">
              <a:rPr lang="en-US" smtClean="0"/>
              <a:pPr/>
              <a:t>‹#›</a:t>
            </a:fld>
            <a:endParaRPr lang="en-US"/>
          </a:p>
        </p:txBody>
      </p:sp>
      <p:pic>
        <p:nvPicPr>
          <p:cNvPr id="8" name="Kuva 7" descr="Kuva, joka sisältää kohteen teksti&#10;&#10;Kuvaus luotu automaattisesti">
            <a:extLst>
              <a:ext uri="{FF2B5EF4-FFF2-40B4-BE49-F238E27FC236}">
                <a16:creationId xmlns:a16="http://schemas.microsoft.com/office/drawing/2014/main" id="{A936CC05-1C5D-E465-AF38-060B7694DC69}"/>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56589" y="5668290"/>
            <a:ext cx="3870909" cy="1018503"/>
          </a:xfrm>
          <a:prstGeom prst="rect">
            <a:avLst/>
          </a:prstGeom>
        </p:spPr>
      </p:pic>
    </p:spTree>
    <p:extLst>
      <p:ext uri="{BB962C8B-B14F-4D97-AF65-F5344CB8AC3E}">
        <p14:creationId xmlns:p14="http://schemas.microsoft.com/office/powerpoint/2010/main" val="316908896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Sisältö 2">
    <p:spTree>
      <p:nvGrpSpPr>
        <p:cNvPr id="1" name=""/>
        <p:cNvGrpSpPr/>
        <p:nvPr/>
      </p:nvGrpSpPr>
      <p:grpSpPr>
        <a:xfrm>
          <a:off x="0" y="0"/>
          <a:ext cx="0" cy="0"/>
          <a:chOff x="0" y="0"/>
          <a:chExt cx="0" cy="0"/>
        </a:xfrm>
      </p:grpSpPr>
      <p:sp>
        <p:nvSpPr>
          <p:cNvPr id="3" name="Content Placeholder 2"/>
          <p:cNvSpPr>
            <a:spLocks noGrp="1"/>
          </p:cNvSpPr>
          <p:nvPr>
            <p:ph idx="1"/>
          </p:nvPr>
        </p:nvSpPr>
        <p:spPr>
          <a:xfrm>
            <a:off x="948602" y="1988915"/>
            <a:ext cx="10334345" cy="3785352"/>
          </a:xfrm>
          <a:prstGeom prst="rect">
            <a:avLst/>
          </a:prstGeom>
        </p:spPr>
        <p:txBody>
          <a:bodyPr/>
          <a:lstStyle>
            <a:lvl1pPr>
              <a:defRPr sz="2133" b="0" i="0">
                <a:solidFill>
                  <a:schemeClr val="tx1"/>
                </a:solidFill>
                <a:latin typeface="Calibri Light" charset="0"/>
                <a:ea typeface="Calibri Light" charset="0"/>
                <a:cs typeface="Calibri Light" charset="0"/>
              </a:defRPr>
            </a:lvl1pPr>
            <a:lvl2pPr>
              <a:defRPr sz="1866" b="0" i="0">
                <a:solidFill>
                  <a:schemeClr val="tx1"/>
                </a:solidFill>
                <a:latin typeface="Calibri Light" charset="0"/>
                <a:ea typeface="Calibri Light" charset="0"/>
                <a:cs typeface="Calibri Light" charset="0"/>
              </a:defRPr>
            </a:lvl2pPr>
            <a:lvl3pPr>
              <a:defRPr sz="1600" b="0" i="0">
                <a:solidFill>
                  <a:schemeClr val="tx1"/>
                </a:solidFill>
                <a:latin typeface="Calibri Light" charset="0"/>
                <a:ea typeface="Calibri Light" charset="0"/>
                <a:cs typeface="Calibri Light" charset="0"/>
              </a:defRPr>
            </a:lvl3pPr>
            <a:lvl4pPr>
              <a:defRPr sz="1333" b="0" i="0">
                <a:solidFill>
                  <a:schemeClr val="tx1"/>
                </a:solidFill>
                <a:latin typeface="Calibri Light" charset="0"/>
                <a:ea typeface="Calibri Light" charset="0"/>
                <a:cs typeface="Calibri Light" charset="0"/>
              </a:defRPr>
            </a:lvl4pPr>
            <a:lvl5pPr>
              <a:defRPr sz="1333" b="0" i="0">
                <a:solidFill>
                  <a:schemeClr val="tx1"/>
                </a:solidFill>
                <a:latin typeface="Calibri Light" charset="0"/>
                <a:ea typeface="Calibri Light" charset="0"/>
                <a:cs typeface="Calibri Light" charset="0"/>
              </a:defRPr>
            </a:lvl5pPr>
            <a:lvl6pPr>
              <a:defRPr sz="1333"/>
            </a:lvl6pPr>
            <a:lvl7pPr>
              <a:defRPr sz="1333"/>
            </a:lvl7pPr>
            <a:lvl8pPr>
              <a:defRPr sz="1333"/>
            </a:lvl8pPr>
            <a:lvl9pPr>
              <a:defRPr sz="1333"/>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Title 1"/>
          <p:cNvSpPr>
            <a:spLocks noGrp="1"/>
          </p:cNvSpPr>
          <p:nvPr>
            <p:ph type="title"/>
          </p:nvPr>
        </p:nvSpPr>
        <p:spPr>
          <a:xfrm>
            <a:off x="948602" y="791289"/>
            <a:ext cx="10334345" cy="1081450"/>
          </a:xfrm>
          <a:prstGeom prst="rect">
            <a:avLst/>
          </a:prstGeom>
        </p:spPr>
        <p:txBody>
          <a:bodyPr/>
          <a:lstStyle>
            <a:lvl1pPr>
              <a:defRPr sz="3600" b="0" i="0">
                <a:solidFill>
                  <a:srgbClr val="005A9B"/>
                </a:solidFill>
                <a:latin typeface="Calibri Normaali" charset="0"/>
                <a:ea typeface="Calibri Normaali" charset="0"/>
                <a:cs typeface="Calibri Normaali" charset="0"/>
              </a:defRPr>
            </a:lvl1pPr>
          </a:lstStyle>
          <a:p>
            <a:r>
              <a:rPr lang="en-US"/>
              <a:t>Click to edit Master title style</a:t>
            </a:r>
          </a:p>
        </p:txBody>
      </p:sp>
      <p:sp>
        <p:nvSpPr>
          <p:cNvPr id="7" name="Slide Number Placeholder 6"/>
          <p:cNvSpPr>
            <a:spLocks noGrp="1"/>
          </p:cNvSpPr>
          <p:nvPr>
            <p:ph type="sldNum" sz="quarter" idx="13"/>
          </p:nvPr>
        </p:nvSpPr>
        <p:spPr>
          <a:xfrm>
            <a:off x="9883273" y="6335041"/>
            <a:ext cx="447842" cy="305366"/>
          </a:xfrm>
          <a:prstGeom prst="rect">
            <a:avLst/>
          </a:prstGeom>
        </p:spPr>
        <p:txBody>
          <a:bodyPr/>
          <a:lstStyle>
            <a:lvl1pPr>
              <a:defRPr sz="1200" b="0" i="0">
                <a:solidFill>
                  <a:srgbClr val="005A9B"/>
                </a:solidFill>
                <a:latin typeface="Calibri Light" charset="0"/>
                <a:ea typeface="Calibri Light" charset="0"/>
                <a:cs typeface="Calibri Light" charset="0"/>
              </a:defRPr>
            </a:lvl1pPr>
          </a:lstStyle>
          <a:p>
            <a:fld id="{47CC6391-E5AA-4B2F-B19C-1C030F29CA39}" type="slidenum">
              <a:rPr lang="en-US" smtClean="0"/>
              <a:pPr/>
              <a:t>‹#›</a:t>
            </a:fld>
            <a:endParaRPr lang="en-US"/>
          </a:p>
        </p:txBody>
      </p:sp>
    </p:spTree>
    <p:extLst>
      <p:ext uri="{BB962C8B-B14F-4D97-AF65-F5344CB8AC3E}">
        <p14:creationId xmlns:p14="http://schemas.microsoft.com/office/powerpoint/2010/main" val="116283364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Tyhjä">
    <p:spTree>
      <p:nvGrpSpPr>
        <p:cNvPr id="1" name=""/>
        <p:cNvGrpSpPr/>
        <p:nvPr/>
      </p:nvGrpSpPr>
      <p:grpSpPr>
        <a:xfrm>
          <a:off x="0" y="0"/>
          <a:ext cx="0" cy="0"/>
          <a:chOff x="0" y="0"/>
          <a:chExt cx="0" cy="0"/>
        </a:xfrm>
      </p:grpSpPr>
      <p:sp>
        <p:nvSpPr>
          <p:cNvPr id="8" name="Slide Number Placeholder 6"/>
          <p:cNvSpPr>
            <a:spLocks noGrp="1"/>
          </p:cNvSpPr>
          <p:nvPr>
            <p:ph type="sldNum" sz="quarter" idx="13"/>
          </p:nvPr>
        </p:nvSpPr>
        <p:spPr>
          <a:xfrm>
            <a:off x="9883273" y="6335041"/>
            <a:ext cx="447842" cy="305366"/>
          </a:xfrm>
          <a:prstGeom prst="rect">
            <a:avLst/>
          </a:prstGeom>
        </p:spPr>
        <p:txBody>
          <a:bodyPr/>
          <a:lstStyle>
            <a:lvl1pPr>
              <a:defRPr sz="1200" b="0" i="0">
                <a:solidFill>
                  <a:srgbClr val="005A9B"/>
                </a:solidFill>
                <a:latin typeface="Calibri Light" charset="0"/>
                <a:ea typeface="Calibri Light" charset="0"/>
                <a:cs typeface="Calibri Light" charset="0"/>
              </a:defRPr>
            </a:lvl1pPr>
          </a:lstStyle>
          <a:p>
            <a:fld id="{47CC6391-E5AA-4B2F-B19C-1C030F29CA39}" type="slidenum">
              <a:rPr lang="en-US" smtClean="0"/>
              <a:pPr/>
              <a:t>‹#›</a:t>
            </a:fld>
            <a:endParaRPr lang="en-US"/>
          </a:p>
        </p:txBody>
      </p:sp>
    </p:spTree>
    <p:extLst>
      <p:ext uri="{BB962C8B-B14F-4D97-AF65-F5344CB8AC3E}">
        <p14:creationId xmlns:p14="http://schemas.microsoft.com/office/powerpoint/2010/main" val="229924274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8.xml"/><Relationship Id="rId13" Type="http://schemas.openxmlformats.org/officeDocument/2006/relationships/slideLayout" Target="../slideLayouts/slideLayout23.xml"/><Relationship Id="rId18" Type="http://schemas.openxmlformats.org/officeDocument/2006/relationships/slideLayout" Target="../slideLayouts/slideLayout28.xml"/><Relationship Id="rId26" Type="http://schemas.openxmlformats.org/officeDocument/2006/relationships/slideLayout" Target="../slideLayouts/slideLayout36.xml"/><Relationship Id="rId39" Type="http://schemas.openxmlformats.org/officeDocument/2006/relationships/slideLayout" Target="../slideLayouts/slideLayout49.xml"/><Relationship Id="rId3" Type="http://schemas.openxmlformats.org/officeDocument/2006/relationships/slideLayout" Target="../slideLayouts/slideLayout13.xml"/><Relationship Id="rId21" Type="http://schemas.openxmlformats.org/officeDocument/2006/relationships/slideLayout" Target="../slideLayouts/slideLayout31.xml"/><Relationship Id="rId34" Type="http://schemas.openxmlformats.org/officeDocument/2006/relationships/slideLayout" Target="../slideLayouts/slideLayout44.xml"/><Relationship Id="rId42" Type="http://schemas.openxmlformats.org/officeDocument/2006/relationships/theme" Target="../theme/theme2.xml"/><Relationship Id="rId7" Type="http://schemas.openxmlformats.org/officeDocument/2006/relationships/slideLayout" Target="../slideLayouts/slideLayout17.xml"/><Relationship Id="rId12" Type="http://schemas.openxmlformats.org/officeDocument/2006/relationships/slideLayout" Target="../slideLayouts/slideLayout22.xml"/><Relationship Id="rId17" Type="http://schemas.openxmlformats.org/officeDocument/2006/relationships/slideLayout" Target="../slideLayouts/slideLayout27.xml"/><Relationship Id="rId25" Type="http://schemas.openxmlformats.org/officeDocument/2006/relationships/slideLayout" Target="../slideLayouts/slideLayout35.xml"/><Relationship Id="rId33" Type="http://schemas.openxmlformats.org/officeDocument/2006/relationships/slideLayout" Target="../slideLayouts/slideLayout43.xml"/><Relationship Id="rId38" Type="http://schemas.openxmlformats.org/officeDocument/2006/relationships/slideLayout" Target="../slideLayouts/slideLayout48.xml"/><Relationship Id="rId2" Type="http://schemas.openxmlformats.org/officeDocument/2006/relationships/slideLayout" Target="../slideLayouts/slideLayout12.xml"/><Relationship Id="rId16" Type="http://schemas.openxmlformats.org/officeDocument/2006/relationships/slideLayout" Target="../slideLayouts/slideLayout26.xml"/><Relationship Id="rId20" Type="http://schemas.openxmlformats.org/officeDocument/2006/relationships/slideLayout" Target="../slideLayouts/slideLayout30.xml"/><Relationship Id="rId29" Type="http://schemas.openxmlformats.org/officeDocument/2006/relationships/slideLayout" Target="../slideLayouts/slideLayout39.xml"/><Relationship Id="rId41" Type="http://schemas.openxmlformats.org/officeDocument/2006/relationships/slideLayout" Target="../slideLayouts/slideLayout51.xml"/><Relationship Id="rId1" Type="http://schemas.openxmlformats.org/officeDocument/2006/relationships/slideLayout" Target="../slideLayouts/slideLayout11.xml"/><Relationship Id="rId6" Type="http://schemas.openxmlformats.org/officeDocument/2006/relationships/slideLayout" Target="../slideLayouts/slideLayout16.xml"/><Relationship Id="rId11" Type="http://schemas.openxmlformats.org/officeDocument/2006/relationships/slideLayout" Target="../slideLayouts/slideLayout21.xml"/><Relationship Id="rId24" Type="http://schemas.openxmlformats.org/officeDocument/2006/relationships/slideLayout" Target="../slideLayouts/slideLayout34.xml"/><Relationship Id="rId32" Type="http://schemas.openxmlformats.org/officeDocument/2006/relationships/slideLayout" Target="../slideLayouts/slideLayout42.xml"/><Relationship Id="rId37" Type="http://schemas.openxmlformats.org/officeDocument/2006/relationships/slideLayout" Target="../slideLayouts/slideLayout47.xml"/><Relationship Id="rId40" Type="http://schemas.openxmlformats.org/officeDocument/2006/relationships/slideLayout" Target="../slideLayouts/slideLayout50.xml"/><Relationship Id="rId5" Type="http://schemas.openxmlformats.org/officeDocument/2006/relationships/slideLayout" Target="../slideLayouts/slideLayout15.xml"/><Relationship Id="rId15" Type="http://schemas.openxmlformats.org/officeDocument/2006/relationships/slideLayout" Target="../slideLayouts/slideLayout25.xml"/><Relationship Id="rId23" Type="http://schemas.openxmlformats.org/officeDocument/2006/relationships/slideLayout" Target="../slideLayouts/slideLayout33.xml"/><Relationship Id="rId28" Type="http://schemas.openxmlformats.org/officeDocument/2006/relationships/slideLayout" Target="../slideLayouts/slideLayout38.xml"/><Relationship Id="rId36" Type="http://schemas.openxmlformats.org/officeDocument/2006/relationships/slideLayout" Target="../slideLayouts/slideLayout46.xml"/><Relationship Id="rId10" Type="http://schemas.openxmlformats.org/officeDocument/2006/relationships/slideLayout" Target="../slideLayouts/slideLayout20.xml"/><Relationship Id="rId19" Type="http://schemas.openxmlformats.org/officeDocument/2006/relationships/slideLayout" Target="../slideLayouts/slideLayout29.xml"/><Relationship Id="rId31" Type="http://schemas.openxmlformats.org/officeDocument/2006/relationships/slideLayout" Target="../slideLayouts/slideLayout41.xml"/><Relationship Id="rId4" Type="http://schemas.openxmlformats.org/officeDocument/2006/relationships/slideLayout" Target="../slideLayouts/slideLayout14.xml"/><Relationship Id="rId9" Type="http://schemas.openxmlformats.org/officeDocument/2006/relationships/slideLayout" Target="../slideLayouts/slideLayout19.xml"/><Relationship Id="rId14" Type="http://schemas.openxmlformats.org/officeDocument/2006/relationships/slideLayout" Target="../slideLayouts/slideLayout24.xml"/><Relationship Id="rId22" Type="http://schemas.openxmlformats.org/officeDocument/2006/relationships/slideLayout" Target="../slideLayouts/slideLayout32.xml"/><Relationship Id="rId27" Type="http://schemas.openxmlformats.org/officeDocument/2006/relationships/slideLayout" Target="../slideLayouts/slideLayout37.xml"/><Relationship Id="rId30" Type="http://schemas.openxmlformats.org/officeDocument/2006/relationships/slideLayout" Target="../slideLayouts/slideLayout40.xml"/><Relationship Id="rId35" Type="http://schemas.openxmlformats.org/officeDocument/2006/relationships/slideLayout" Target="../slideLayouts/slideLayout45.xml"/><Relationship Id="rId43" Type="http://schemas.openxmlformats.org/officeDocument/2006/relationships/image" Target="../media/image4.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CED4EE"/>
        </a:solidFill>
        <a:effectLst/>
      </p:bgPr>
    </p:bg>
    <p:spTree>
      <p:nvGrpSpPr>
        <p:cNvPr id="1" name=""/>
        <p:cNvGrpSpPr/>
        <p:nvPr/>
      </p:nvGrpSpPr>
      <p:grpSpPr>
        <a:xfrm>
          <a:off x="0" y="0"/>
          <a:ext cx="0" cy="0"/>
          <a:chOff x="0" y="0"/>
          <a:chExt cx="0" cy="0"/>
        </a:xfrm>
      </p:grpSpPr>
      <p:sp>
        <p:nvSpPr>
          <p:cNvPr id="7" name="Rectangle 6"/>
          <p:cNvSpPr/>
          <p:nvPr userDrawn="1"/>
        </p:nvSpPr>
        <p:spPr>
          <a:xfrm>
            <a:off x="0" y="0"/>
            <a:ext cx="12192000" cy="6858000"/>
          </a:xfrm>
          <a:prstGeom prst="rect">
            <a:avLst/>
          </a:pr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pic>
        <p:nvPicPr>
          <p:cNvPr id="4" name="Kuva 3">
            <a:extLst>
              <a:ext uri="{FF2B5EF4-FFF2-40B4-BE49-F238E27FC236}">
                <a16:creationId xmlns:a16="http://schemas.microsoft.com/office/drawing/2014/main" id="{EB5263B8-9F19-A6CF-3608-36D698F95CA0}"/>
              </a:ext>
            </a:extLst>
          </p:cNvPr>
          <p:cNvPicPr>
            <a:picLocks noChangeAspect="1"/>
          </p:cNvPicPr>
          <p:nvPr userDrawn="1"/>
        </p:nvPicPr>
        <p:blipFill>
          <a:blip r:embed="rId12">
            <a:extLst>
              <a:ext uri="{28A0092B-C50C-407E-A947-70E740481C1C}">
                <a14:useLocalDpi xmlns:a14="http://schemas.microsoft.com/office/drawing/2010/main" val="0"/>
              </a:ext>
            </a:extLst>
          </a:blip>
          <a:stretch>
            <a:fillRect/>
          </a:stretch>
        </p:blipFill>
        <p:spPr>
          <a:xfrm>
            <a:off x="256589" y="5668290"/>
            <a:ext cx="3895255" cy="1024908"/>
          </a:xfrm>
          <a:prstGeom prst="rect">
            <a:avLst/>
          </a:prstGeom>
        </p:spPr>
      </p:pic>
      <p:sp>
        <p:nvSpPr>
          <p:cNvPr id="6" name="Suorakulmio 5"/>
          <p:cNvSpPr/>
          <p:nvPr userDrawn="1"/>
        </p:nvSpPr>
        <p:spPr>
          <a:xfrm>
            <a:off x="9997440" y="5668290"/>
            <a:ext cx="1889760" cy="922608"/>
          </a:xfrm>
          <a:prstGeom prst="rect">
            <a:avLst/>
          </a:prstGeom>
          <a:blipFill>
            <a:blip r:embed="rId13"/>
            <a:stretch>
              <a:fillRect/>
            </a:stretch>
          </a:blipFill>
          <a:ln w="12700" cap="flat" cmpd="sng" algn="ctr">
            <a:noFill/>
            <a:prstDash val="solid"/>
            <a:miter lim="800000"/>
          </a:ln>
          <a:effectLst/>
        </p:spPr>
        <p:txBody>
          <a:bodyPr rtlCol="0" anchor="ctr"/>
          <a:lstStyle/>
          <a:p>
            <a:pPr marL="0" marR="0" lvl="0" indent="0" algn="ctr" defTabSz="609539" eaLnBrk="1" fontAlgn="auto" latinLnBrk="0" hangingPunct="1">
              <a:lnSpc>
                <a:spcPct val="100000"/>
              </a:lnSpc>
              <a:spcBef>
                <a:spcPts val="0"/>
              </a:spcBef>
              <a:spcAft>
                <a:spcPts val="0"/>
              </a:spcAft>
              <a:buClrTx/>
              <a:buSzTx/>
              <a:buFontTx/>
              <a:buNone/>
              <a:tabLst/>
              <a:defRPr/>
            </a:pPr>
            <a:endParaRPr kumimoji="0" lang="fi-FI" sz="1200" b="0" i="0" u="none" strike="noStrike" kern="0" cap="none" spc="0" normalizeH="0" baseline="0" noProof="0">
              <a:ln>
                <a:noFill/>
              </a:ln>
              <a:solidFill>
                <a:srgbClr val="FFFFFF"/>
              </a:solidFill>
              <a:effectLst/>
              <a:uLnTx/>
              <a:uFillTx/>
              <a:latin typeface="Roboto Light"/>
              <a:ea typeface="+mn-ea"/>
              <a:cs typeface="+mn-cs"/>
            </a:endParaRPr>
          </a:p>
        </p:txBody>
      </p:sp>
      <p:sp>
        <p:nvSpPr>
          <p:cNvPr id="3" name="Tekstiruutu 2">
            <a:extLst>
              <a:ext uri="{FF2B5EF4-FFF2-40B4-BE49-F238E27FC236}">
                <a16:creationId xmlns:a16="http://schemas.microsoft.com/office/drawing/2014/main" id="{831BE2AE-996B-C39B-2793-F683560F65FC}"/>
              </a:ext>
            </a:extLst>
          </p:cNvPr>
          <p:cNvSpPr txBox="1"/>
          <p:nvPr userDrawn="1">
            <p:extLst>
              <p:ext uri="{1162E1C5-73C7-4A58-AE30-91384D911F3F}">
                <p184:classification xmlns:p184="http://schemas.microsoft.com/office/powerpoint/2018/4/main" val="hdr"/>
              </p:ext>
            </p:extLst>
          </p:nvPr>
        </p:nvSpPr>
        <p:spPr>
          <a:xfrm>
            <a:off x="11474450" y="0"/>
            <a:ext cx="760413" cy="228600"/>
          </a:xfrm>
          <a:prstGeom prst="rect">
            <a:avLst/>
          </a:prstGeom>
        </p:spPr>
        <p:txBody>
          <a:bodyPr horzOverflow="overflow" lIns="0" tIns="0" rIns="0" bIns="0">
            <a:spAutoFit/>
          </a:bodyPr>
          <a:lstStyle/>
          <a:p>
            <a:pPr algn="l"/>
            <a:r>
              <a:rPr lang="fi-FI" sz="1500">
                <a:solidFill>
                  <a:srgbClr val="0000FF"/>
                </a:solidFill>
                <a:latin typeface="Calibri" panose="020F0502020204030204" pitchFamily="34" charset="0"/>
                <a:cs typeface="Calibri" panose="020F0502020204030204" pitchFamily="34" charset="0"/>
              </a:rPr>
              <a:t>SISÄINEN</a:t>
            </a:r>
          </a:p>
        </p:txBody>
      </p:sp>
    </p:spTree>
    <p:extLst>
      <p:ext uri="{BB962C8B-B14F-4D97-AF65-F5344CB8AC3E}">
        <p14:creationId xmlns:p14="http://schemas.microsoft.com/office/powerpoint/2010/main" val="327775953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Lst>
  <p:hf hdr="0"/>
  <p:txStyles>
    <p:titleStyle>
      <a:lvl1pPr algn="l" defTabSz="609539" rtl="0" eaLnBrk="1" latinLnBrk="0" hangingPunct="1">
        <a:lnSpc>
          <a:spcPct val="90000"/>
        </a:lnSpc>
        <a:spcBef>
          <a:spcPct val="0"/>
        </a:spcBef>
        <a:buNone/>
        <a:defRPr sz="2933" kern="1200">
          <a:solidFill>
            <a:schemeClr val="tx1"/>
          </a:solidFill>
          <a:latin typeface="+mj-lt"/>
          <a:ea typeface="+mj-ea"/>
          <a:cs typeface="+mj-cs"/>
        </a:defRPr>
      </a:lvl1pPr>
    </p:titleStyle>
    <p:bodyStyle>
      <a:lvl1pPr marL="152385" indent="-152385" algn="l" defTabSz="609539" rtl="0" eaLnBrk="1" latinLnBrk="0" hangingPunct="1">
        <a:lnSpc>
          <a:spcPct val="90000"/>
        </a:lnSpc>
        <a:spcBef>
          <a:spcPts val="667"/>
        </a:spcBef>
        <a:buFont typeface="Arial" panose="020B0604020202020204" pitchFamily="34" charset="0"/>
        <a:buChar char="•"/>
        <a:defRPr sz="1866" kern="1200">
          <a:solidFill>
            <a:schemeClr val="tx1"/>
          </a:solidFill>
          <a:latin typeface="+mn-lt"/>
          <a:ea typeface="+mn-ea"/>
          <a:cs typeface="+mn-cs"/>
        </a:defRPr>
      </a:lvl1pPr>
      <a:lvl2pPr marL="457154" indent="-152385" algn="l" defTabSz="609539" rtl="0" eaLnBrk="1" latinLnBrk="0" hangingPunct="1">
        <a:lnSpc>
          <a:spcPct val="90000"/>
        </a:lnSpc>
        <a:spcBef>
          <a:spcPts val="333"/>
        </a:spcBef>
        <a:buFont typeface="Arial" panose="020B0604020202020204" pitchFamily="34" charset="0"/>
        <a:buChar char="•"/>
        <a:defRPr sz="1600" kern="1200">
          <a:solidFill>
            <a:schemeClr val="tx1"/>
          </a:solidFill>
          <a:latin typeface="+mn-lt"/>
          <a:ea typeface="+mn-ea"/>
          <a:cs typeface="+mn-cs"/>
        </a:defRPr>
      </a:lvl2pPr>
      <a:lvl3pPr marL="761924" indent="-152385" algn="l" defTabSz="609539" rtl="0" eaLnBrk="1" latinLnBrk="0" hangingPunct="1">
        <a:lnSpc>
          <a:spcPct val="90000"/>
        </a:lnSpc>
        <a:spcBef>
          <a:spcPts val="333"/>
        </a:spcBef>
        <a:buFont typeface="Arial" panose="020B0604020202020204" pitchFamily="34" charset="0"/>
        <a:buChar char="•"/>
        <a:defRPr sz="1333" kern="1200">
          <a:solidFill>
            <a:schemeClr val="tx1"/>
          </a:solidFill>
          <a:latin typeface="+mn-lt"/>
          <a:ea typeface="+mn-ea"/>
          <a:cs typeface="+mn-cs"/>
        </a:defRPr>
      </a:lvl3pPr>
      <a:lvl4pPr marL="1066693" indent="-152385" algn="l" defTabSz="609539" rtl="0" eaLnBrk="1" latinLnBrk="0" hangingPunct="1">
        <a:lnSpc>
          <a:spcPct val="90000"/>
        </a:lnSpc>
        <a:spcBef>
          <a:spcPts val="333"/>
        </a:spcBef>
        <a:buFont typeface="Arial" panose="020B0604020202020204" pitchFamily="34" charset="0"/>
        <a:buChar char="•"/>
        <a:defRPr sz="1200" kern="1200">
          <a:solidFill>
            <a:schemeClr val="tx1"/>
          </a:solidFill>
          <a:latin typeface="+mn-lt"/>
          <a:ea typeface="+mn-ea"/>
          <a:cs typeface="+mn-cs"/>
        </a:defRPr>
      </a:lvl4pPr>
      <a:lvl5pPr marL="1371463" indent="-152385" algn="l" defTabSz="609539" rtl="0" eaLnBrk="1" latinLnBrk="0" hangingPunct="1">
        <a:lnSpc>
          <a:spcPct val="90000"/>
        </a:lnSpc>
        <a:spcBef>
          <a:spcPts val="333"/>
        </a:spcBef>
        <a:buFont typeface="Arial" panose="020B0604020202020204" pitchFamily="34" charset="0"/>
        <a:buChar char="•"/>
        <a:defRPr sz="1200" kern="1200">
          <a:solidFill>
            <a:schemeClr val="tx1"/>
          </a:solidFill>
          <a:latin typeface="+mn-lt"/>
          <a:ea typeface="+mn-ea"/>
          <a:cs typeface="+mn-cs"/>
        </a:defRPr>
      </a:lvl5pPr>
      <a:lvl6pPr marL="1676232" indent="-152385" algn="l" defTabSz="609539" rtl="0" eaLnBrk="1" latinLnBrk="0" hangingPunct="1">
        <a:lnSpc>
          <a:spcPct val="90000"/>
        </a:lnSpc>
        <a:spcBef>
          <a:spcPts val="333"/>
        </a:spcBef>
        <a:buFont typeface="Arial" panose="020B0604020202020204" pitchFamily="34" charset="0"/>
        <a:buChar char="•"/>
        <a:defRPr sz="1200" kern="1200">
          <a:solidFill>
            <a:schemeClr val="tx1"/>
          </a:solidFill>
          <a:latin typeface="+mn-lt"/>
          <a:ea typeface="+mn-ea"/>
          <a:cs typeface="+mn-cs"/>
        </a:defRPr>
      </a:lvl6pPr>
      <a:lvl7pPr marL="1981002" indent="-152385" algn="l" defTabSz="609539" rtl="0" eaLnBrk="1" latinLnBrk="0" hangingPunct="1">
        <a:lnSpc>
          <a:spcPct val="90000"/>
        </a:lnSpc>
        <a:spcBef>
          <a:spcPts val="333"/>
        </a:spcBef>
        <a:buFont typeface="Arial" panose="020B0604020202020204" pitchFamily="34" charset="0"/>
        <a:buChar char="•"/>
        <a:defRPr sz="1200" kern="1200">
          <a:solidFill>
            <a:schemeClr val="tx1"/>
          </a:solidFill>
          <a:latin typeface="+mn-lt"/>
          <a:ea typeface="+mn-ea"/>
          <a:cs typeface="+mn-cs"/>
        </a:defRPr>
      </a:lvl7pPr>
      <a:lvl8pPr marL="2285771" indent="-152385" algn="l" defTabSz="609539" rtl="0" eaLnBrk="1" latinLnBrk="0" hangingPunct="1">
        <a:lnSpc>
          <a:spcPct val="90000"/>
        </a:lnSpc>
        <a:spcBef>
          <a:spcPts val="333"/>
        </a:spcBef>
        <a:buFont typeface="Arial" panose="020B0604020202020204" pitchFamily="34" charset="0"/>
        <a:buChar char="•"/>
        <a:defRPr sz="1200" kern="1200">
          <a:solidFill>
            <a:schemeClr val="tx1"/>
          </a:solidFill>
          <a:latin typeface="+mn-lt"/>
          <a:ea typeface="+mn-ea"/>
          <a:cs typeface="+mn-cs"/>
        </a:defRPr>
      </a:lvl8pPr>
      <a:lvl9pPr marL="2590541" indent="-152385" algn="l" defTabSz="609539" rtl="0" eaLnBrk="1" latinLnBrk="0" hangingPunct="1">
        <a:lnSpc>
          <a:spcPct val="90000"/>
        </a:lnSpc>
        <a:spcBef>
          <a:spcPts val="333"/>
        </a:spcBef>
        <a:buFont typeface="Arial" panose="020B0604020202020204" pitchFamily="34" charset="0"/>
        <a:buChar char="•"/>
        <a:defRPr sz="1200" kern="1200">
          <a:solidFill>
            <a:schemeClr val="tx1"/>
          </a:solidFill>
          <a:latin typeface="+mn-lt"/>
          <a:ea typeface="+mn-ea"/>
          <a:cs typeface="+mn-cs"/>
        </a:defRPr>
      </a:lvl9pPr>
    </p:bodyStyle>
    <p:other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Kuva 7" descr="Pohjois-Pohjanmaan hyvinvointialueen logo, jossa tekstit Pohde ja Pohjois-Pohjanmaan hyvinvointialue. Tekstien vasemmalla puolella kaksi pienempää ja kolme suurempaa sinisävyistä tähtikuviota.">
            <a:extLst>
              <a:ext uri="{FF2B5EF4-FFF2-40B4-BE49-F238E27FC236}">
                <a16:creationId xmlns:a16="http://schemas.microsoft.com/office/drawing/2014/main" id="{5A740146-1687-0847-A20F-74F66D5FB6BF}"/>
              </a:ext>
            </a:extLst>
          </p:cNvPr>
          <p:cNvPicPr>
            <a:picLocks noChangeAspect="1"/>
          </p:cNvPicPr>
          <p:nvPr userDrawn="1"/>
        </p:nvPicPr>
        <p:blipFill>
          <a:blip r:embed="rId43"/>
          <a:srcRect/>
          <a:stretch/>
        </p:blipFill>
        <p:spPr>
          <a:xfrm>
            <a:off x="10289160" y="457308"/>
            <a:ext cx="1431531" cy="533984"/>
          </a:xfrm>
          <a:prstGeom prst="rect">
            <a:avLst/>
          </a:prstGeom>
        </p:spPr>
      </p:pic>
      <p:sp>
        <p:nvSpPr>
          <p:cNvPr id="13" name="Otsikon paikkamerkki 12">
            <a:extLst>
              <a:ext uri="{FF2B5EF4-FFF2-40B4-BE49-F238E27FC236}">
                <a16:creationId xmlns:a16="http://schemas.microsoft.com/office/drawing/2014/main" id="{777E7021-BAAB-2A47-82BA-8EC7234052CB}"/>
              </a:ext>
            </a:extLst>
          </p:cNvPr>
          <p:cNvSpPr>
            <a:spLocks noGrp="1"/>
          </p:cNvSpPr>
          <p:nvPr>
            <p:ph type="title"/>
          </p:nvPr>
        </p:nvSpPr>
        <p:spPr>
          <a:xfrm>
            <a:off x="838200" y="365125"/>
            <a:ext cx="9148354" cy="1528505"/>
          </a:xfrm>
          <a:prstGeom prst="rect">
            <a:avLst/>
          </a:prstGeom>
        </p:spPr>
        <p:txBody>
          <a:bodyPr vert="horz" lIns="91440" tIns="45720" rIns="91440" bIns="45720" rtlCol="0" anchor="b">
            <a:normAutofit/>
          </a:bodyPr>
          <a:lstStyle/>
          <a:p>
            <a:r>
              <a:rPr lang="fi-FI" dirty="0"/>
              <a:t>Lisää otsikko napsauttamalla</a:t>
            </a:r>
          </a:p>
        </p:txBody>
      </p:sp>
      <p:sp>
        <p:nvSpPr>
          <p:cNvPr id="3" name="Tekstin paikkamerkki 2">
            <a:extLst>
              <a:ext uri="{FF2B5EF4-FFF2-40B4-BE49-F238E27FC236}">
                <a16:creationId xmlns:a16="http://schemas.microsoft.com/office/drawing/2014/main" id="{F0F21A97-5FC2-2F4C-B06C-A30D520C9CB5}"/>
              </a:ext>
            </a:extLst>
          </p:cNvPr>
          <p:cNvSpPr>
            <a:spLocks noGrp="1"/>
          </p:cNvSpPr>
          <p:nvPr>
            <p:ph type="body" idx="1"/>
          </p:nvPr>
        </p:nvSpPr>
        <p:spPr>
          <a:xfrm>
            <a:off x="838200" y="2311053"/>
            <a:ext cx="10515600" cy="3720227"/>
          </a:xfrm>
          <a:prstGeom prst="rect">
            <a:avLst/>
          </a:prstGeom>
        </p:spPr>
        <p:txBody>
          <a:bodyPr vert="horz" wrap="square" lIns="91440" tIns="45720" rIns="91440" bIns="45720" rtlCol="0">
            <a:normAutofit/>
          </a:bodyPr>
          <a:lstStyle/>
          <a:p>
            <a:pPr lvl="0"/>
            <a:r>
              <a:rPr lang="fi-FI" dirty="0"/>
              <a:t>Lisää tekstiä napsauttamalla</a:t>
            </a:r>
          </a:p>
          <a:p>
            <a:pPr lvl="1"/>
            <a:r>
              <a:rPr lang="fi-FI" dirty="0"/>
              <a:t>toinen taso</a:t>
            </a:r>
          </a:p>
          <a:p>
            <a:pPr lvl="2"/>
            <a:r>
              <a:rPr lang="fi-FI" dirty="0"/>
              <a:t>kolmas taso</a:t>
            </a:r>
          </a:p>
          <a:p>
            <a:pPr lvl="3"/>
            <a:r>
              <a:rPr lang="fi-FI" dirty="0"/>
              <a:t>neljäs taso</a:t>
            </a:r>
          </a:p>
          <a:p>
            <a:pPr lvl="4"/>
            <a:r>
              <a:rPr lang="fi-FI" dirty="0"/>
              <a:t>viides taso</a:t>
            </a:r>
          </a:p>
        </p:txBody>
      </p:sp>
      <p:sp>
        <p:nvSpPr>
          <p:cNvPr id="6" name="Dian numeron paikkamerkki 5">
            <a:extLst>
              <a:ext uri="{FF2B5EF4-FFF2-40B4-BE49-F238E27FC236}">
                <a16:creationId xmlns:a16="http://schemas.microsoft.com/office/drawing/2014/main" id="{6D76C636-3E1B-3E4B-A36F-31573F7BC391}"/>
              </a:ext>
            </a:extLst>
          </p:cNvPr>
          <p:cNvSpPr>
            <a:spLocks noGrp="1"/>
          </p:cNvSpPr>
          <p:nvPr>
            <p:ph type="sldNum" sz="quarter" idx="4"/>
          </p:nvPr>
        </p:nvSpPr>
        <p:spPr>
          <a:xfrm>
            <a:off x="838200" y="6301946"/>
            <a:ext cx="2743200" cy="265002"/>
          </a:xfrm>
          <a:prstGeom prst="rect">
            <a:avLst/>
          </a:prstGeom>
        </p:spPr>
        <p:txBody>
          <a:bodyPr vert="horz" lIns="91440" tIns="45720" rIns="91440" bIns="45720" rtlCol="0" anchor="ctr"/>
          <a:lstStyle>
            <a:lvl1pPr algn="l">
              <a:defRPr sz="1050" b="0">
                <a:solidFill>
                  <a:schemeClr val="accent5"/>
                </a:solidFill>
              </a:defRPr>
            </a:lvl1pPr>
          </a:lstStyle>
          <a:p>
            <a:fld id="{3CCEC50A-EC5D-6049-A135-EB130C1E40A7}" type="slidenum">
              <a:rPr lang="fi-FI" smtClean="0"/>
              <a:pPr/>
              <a:t>‹#›</a:t>
            </a:fld>
            <a:endParaRPr lang="fi-FI" dirty="0"/>
          </a:p>
        </p:txBody>
      </p:sp>
      <p:sp>
        <p:nvSpPr>
          <p:cNvPr id="12" name="Alatunnisteen paikkamerkki 11">
            <a:extLst>
              <a:ext uri="{FF2B5EF4-FFF2-40B4-BE49-F238E27FC236}">
                <a16:creationId xmlns:a16="http://schemas.microsoft.com/office/drawing/2014/main" id="{C1678FEA-B54B-2843-957C-94862608B57E}"/>
              </a:ext>
            </a:extLst>
          </p:cNvPr>
          <p:cNvSpPr>
            <a:spLocks noGrp="1"/>
          </p:cNvSpPr>
          <p:nvPr>
            <p:ph type="ftr" sz="quarter" idx="3"/>
          </p:nvPr>
        </p:nvSpPr>
        <p:spPr>
          <a:xfrm>
            <a:off x="4038600" y="6301946"/>
            <a:ext cx="4114800" cy="265002"/>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fi-FI"/>
              <a:t>Digitaaliset palvelukanavat/Tietohallinto </a:t>
            </a:r>
            <a:endParaRPr lang="fi-FI" dirty="0"/>
          </a:p>
        </p:txBody>
      </p:sp>
    </p:spTree>
    <p:extLst>
      <p:ext uri="{BB962C8B-B14F-4D97-AF65-F5344CB8AC3E}">
        <p14:creationId xmlns:p14="http://schemas.microsoft.com/office/powerpoint/2010/main" val="1466190525"/>
      </p:ext>
    </p:extLst>
  </p:cSld>
  <p:clrMap bg1="lt1" tx1="dk1" bg2="lt2" tx2="dk2" accent1="accent1" accent2="accent2" accent3="accent3" accent4="accent4" accent5="accent5" accent6="accent6" hlink="hlink" folHlink="folHlink"/>
  <p:sldLayoutIdLst>
    <p:sldLayoutId id="2147483672" r:id="rId1"/>
    <p:sldLayoutId id="2147483673" r:id="rId2"/>
    <p:sldLayoutId id="2147483674" r:id="rId3"/>
    <p:sldLayoutId id="2147483675" r:id="rId4"/>
    <p:sldLayoutId id="2147483676" r:id="rId5"/>
    <p:sldLayoutId id="2147483677" r:id="rId6"/>
    <p:sldLayoutId id="2147483678" r:id="rId7"/>
    <p:sldLayoutId id="2147483679" r:id="rId8"/>
    <p:sldLayoutId id="2147483680" r:id="rId9"/>
    <p:sldLayoutId id="2147483681" r:id="rId10"/>
    <p:sldLayoutId id="2147483682" r:id="rId11"/>
    <p:sldLayoutId id="2147483683" r:id="rId12"/>
    <p:sldLayoutId id="2147483684" r:id="rId13"/>
    <p:sldLayoutId id="2147483685" r:id="rId14"/>
    <p:sldLayoutId id="2147483686" r:id="rId15"/>
    <p:sldLayoutId id="2147483687" r:id="rId16"/>
    <p:sldLayoutId id="2147483688" r:id="rId17"/>
    <p:sldLayoutId id="2147483689" r:id="rId18"/>
    <p:sldLayoutId id="2147483690" r:id="rId19"/>
    <p:sldLayoutId id="2147483691" r:id="rId20"/>
    <p:sldLayoutId id="2147483692" r:id="rId21"/>
    <p:sldLayoutId id="2147483693" r:id="rId22"/>
    <p:sldLayoutId id="2147483694" r:id="rId23"/>
    <p:sldLayoutId id="2147483695" r:id="rId24"/>
    <p:sldLayoutId id="2147483696" r:id="rId25"/>
    <p:sldLayoutId id="2147483697" r:id="rId26"/>
    <p:sldLayoutId id="2147483698" r:id="rId27"/>
    <p:sldLayoutId id="2147483699" r:id="rId28"/>
    <p:sldLayoutId id="2147483700" r:id="rId29"/>
    <p:sldLayoutId id="2147483701" r:id="rId30"/>
    <p:sldLayoutId id="2147483702" r:id="rId31"/>
    <p:sldLayoutId id="2147483703" r:id="rId32"/>
    <p:sldLayoutId id="2147483704" r:id="rId33"/>
    <p:sldLayoutId id="2147483705" r:id="rId34"/>
    <p:sldLayoutId id="2147483706" r:id="rId35"/>
    <p:sldLayoutId id="2147483707" r:id="rId36"/>
    <p:sldLayoutId id="2147483708" r:id="rId37"/>
    <p:sldLayoutId id="2147483709" r:id="rId38"/>
    <p:sldLayoutId id="2147483710" r:id="rId39"/>
    <p:sldLayoutId id="2147483711" r:id="rId40"/>
    <p:sldLayoutId id="2147483712" r:id="rId41"/>
  </p:sldLayoutIdLst>
  <p:hf sldNum="0" hdr="0" dt="0"/>
  <p:txStyles>
    <p:titleStyle>
      <a:lvl1pPr algn="l" defTabSz="914400" rtl="0" eaLnBrk="1" latinLnBrk="0" hangingPunct="1">
        <a:lnSpc>
          <a:spcPct val="90000"/>
        </a:lnSpc>
        <a:spcBef>
          <a:spcPct val="0"/>
        </a:spcBef>
        <a:buNone/>
        <a:defRPr sz="4000" b="1" kern="1200">
          <a:solidFill>
            <a:schemeClr val="tx1"/>
          </a:solidFill>
          <a:latin typeface="Arial" panose="020B0604020202020204" pitchFamily="34" charset="0"/>
          <a:ea typeface="+mj-ea"/>
          <a:cs typeface="Arial" panose="020B0604020202020204" pitchFamily="34" charset="0"/>
        </a:defRPr>
      </a:lvl1pPr>
    </p:titleStyle>
    <p:bodyStyle>
      <a:lvl1pPr marL="165600" indent="-165600" algn="l" defTabSz="914400" rtl="0" eaLnBrk="1" latinLnBrk="0" hangingPunct="1">
        <a:lnSpc>
          <a:spcPct val="120000"/>
        </a:lnSpc>
        <a:spcBef>
          <a:spcPts val="1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1pPr>
      <a:lvl2pPr marL="685800" indent="-165600" algn="l" defTabSz="914400" rtl="0" eaLnBrk="1" latinLnBrk="0" hangingPunct="1">
        <a:lnSpc>
          <a:spcPct val="12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2pPr>
      <a:lvl3pPr marL="1143000" indent="-165600" algn="l" defTabSz="914400" rtl="0" eaLnBrk="1" latinLnBrk="0" hangingPunct="1">
        <a:lnSpc>
          <a:spcPct val="120000"/>
        </a:lnSpc>
        <a:spcBef>
          <a:spcPts val="500"/>
        </a:spcBef>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3pPr>
      <a:lvl4pPr marL="1600200" indent="-165600" algn="l" defTabSz="914400" rtl="0" eaLnBrk="1" latinLnBrk="0" hangingPunct="1">
        <a:lnSpc>
          <a:spcPct val="120000"/>
        </a:lnSpc>
        <a:spcBef>
          <a:spcPts val="5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4pPr>
      <a:lvl5pPr marL="2057400" indent="-165600" algn="l" defTabSz="914400" rtl="0" eaLnBrk="1" latinLnBrk="0" hangingPunct="1">
        <a:lnSpc>
          <a:spcPct val="120000"/>
        </a:lnSpc>
        <a:spcBef>
          <a:spcPts val="500"/>
        </a:spcBef>
        <a:buFont typeface="Arial" panose="020B0604020202020204" pitchFamily="34" charset="0"/>
        <a:buChar char="•"/>
        <a:defRPr sz="12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52.svg"/><Relationship Id="rId13" Type="http://schemas.openxmlformats.org/officeDocument/2006/relationships/image" Target="../media/image57.png"/><Relationship Id="rId18" Type="http://schemas.openxmlformats.org/officeDocument/2006/relationships/image" Target="../media/image62.svg"/><Relationship Id="rId3" Type="http://schemas.openxmlformats.org/officeDocument/2006/relationships/image" Target="../media/image47.png"/><Relationship Id="rId21" Type="http://schemas.openxmlformats.org/officeDocument/2006/relationships/image" Target="../media/image65.png"/><Relationship Id="rId7" Type="http://schemas.openxmlformats.org/officeDocument/2006/relationships/image" Target="../media/image51.png"/><Relationship Id="rId12" Type="http://schemas.openxmlformats.org/officeDocument/2006/relationships/image" Target="../media/image56.svg"/><Relationship Id="rId17" Type="http://schemas.openxmlformats.org/officeDocument/2006/relationships/image" Target="../media/image61.png"/><Relationship Id="rId2" Type="http://schemas.openxmlformats.org/officeDocument/2006/relationships/notesSlide" Target="../notesSlides/notesSlide1.xml"/><Relationship Id="rId16" Type="http://schemas.openxmlformats.org/officeDocument/2006/relationships/image" Target="../media/image60.svg"/><Relationship Id="rId20" Type="http://schemas.openxmlformats.org/officeDocument/2006/relationships/image" Target="../media/image64.svg"/><Relationship Id="rId1" Type="http://schemas.openxmlformats.org/officeDocument/2006/relationships/slideLayout" Target="../slideLayouts/slideLayout51.xml"/><Relationship Id="rId6" Type="http://schemas.openxmlformats.org/officeDocument/2006/relationships/image" Target="../media/image50.svg"/><Relationship Id="rId11" Type="http://schemas.openxmlformats.org/officeDocument/2006/relationships/image" Target="../media/image55.png"/><Relationship Id="rId5" Type="http://schemas.openxmlformats.org/officeDocument/2006/relationships/image" Target="../media/image49.png"/><Relationship Id="rId15" Type="http://schemas.openxmlformats.org/officeDocument/2006/relationships/image" Target="../media/image59.png"/><Relationship Id="rId23" Type="http://schemas.openxmlformats.org/officeDocument/2006/relationships/image" Target="../media/image67.png"/><Relationship Id="rId10" Type="http://schemas.openxmlformats.org/officeDocument/2006/relationships/image" Target="../media/image54.svg"/><Relationship Id="rId19" Type="http://schemas.openxmlformats.org/officeDocument/2006/relationships/image" Target="../media/image63.png"/><Relationship Id="rId4" Type="http://schemas.openxmlformats.org/officeDocument/2006/relationships/image" Target="../media/image48.svg"/><Relationship Id="rId9" Type="http://schemas.openxmlformats.org/officeDocument/2006/relationships/image" Target="../media/image53.png"/><Relationship Id="rId14" Type="http://schemas.openxmlformats.org/officeDocument/2006/relationships/image" Target="../media/image58.svg"/><Relationship Id="rId22" Type="http://schemas.openxmlformats.org/officeDocument/2006/relationships/image" Target="../media/image6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 name="Pyöristetty suorakulmio 139"/>
          <p:cNvSpPr/>
          <p:nvPr/>
        </p:nvSpPr>
        <p:spPr>
          <a:xfrm>
            <a:off x="4770428" y="4733979"/>
            <a:ext cx="1275667" cy="1819792"/>
          </a:xfrm>
          <a:prstGeom prst="roundRect">
            <a:avLst/>
          </a:prstGeom>
          <a:ln/>
        </p:spPr>
        <p:style>
          <a:lnRef idx="3">
            <a:schemeClr val="lt1"/>
          </a:lnRef>
          <a:fillRef idx="1">
            <a:schemeClr val="accent3"/>
          </a:fillRef>
          <a:effectRef idx="1">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66" name="Pyöristetty suorakulmio 65"/>
          <p:cNvSpPr/>
          <p:nvPr/>
        </p:nvSpPr>
        <p:spPr>
          <a:xfrm>
            <a:off x="1275738" y="3952320"/>
            <a:ext cx="2275849" cy="762294"/>
          </a:xfrm>
          <a:prstGeom prst="roundRect">
            <a:avLst/>
          </a:prstGeom>
          <a:solidFill>
            <a:srgbClr val="FFFF00"/>
          </a:solidFill>
          <a:ln>
            <a:noFill/>
          </a:ln>
        </p:spPr>
        <p:style>
          <a:lnRef idx="3">
            <a:schemeClr val="lt1"/>
          </a:lnRef>
          <a:fillRef idx="1">
            <a:schemeClr val="accent6"/>
          </a:fillRef>
          <a:effectRef idx="1">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i-FI" sz="800" b="0" i="0" u="none" strike="noStrike" kern="1200" cap="none" spc="0" normalizeH="0" baseline="0" noProof="0">
                <a:ln>
                  <a:noFill/>
                </a:ln>
                <a:solidFill>
                  <a:srgbClr val="181717"/>
                </a:solidFill>
                <a:effectLst/>
                <a:uLnTx/>
                <a:uFillTx/>
                <a:latin typeface="Arial" panose="020B0604020202020204" pitchFamily="34" charset="0"/>
                <a:ea typeface="+mn-ea"/>
                <a:cs typeface="Arial" panose="020B0604020202020204" pitchFamily="34" charset="0"/>
              </a:rPr>
              <a:t>Asukas saa keltaisen eli riskitekijöitä havaitun tuloksen.</a:t>
            </a:r>
            <a:r>
              <a:rPr kumimoji="0" lang="fi-FI" sz="8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Asukkailla on kyselyn perusteella tunnistettuja elintapasairauksien riskejä ja he kuluttavat elintapavalinnoillaan terveyttään jonkin verran keskimääräistä enemmän.</a:t>
            </a:r>
            <a:endParaRPr kumimoji="0" lang="fi-FI" sz="800" b="0" i="0" u="none" strike="noStrike" kern="1200" cap="none" spc="0" normalizeH="0" baseline="0" noProof="0">
              <a:ln>
                <a:noFill/>
              </a:ln>
              <a:solidFill>
                <a:srgbClr val="181717"/>
              </a:solidFill>
              <a:effectLst/>
              <a:uLnTx/>
              <a:uFillTx/>
              <a:latin typeface="Arial" panose="020B0604020202020204" pitchFamily="34" charset="0"/>
              <a:ea typeface="+mn-ea"/>
              <a:cs typeface="Arial" panose="020B0604020202020204" pitchFamily="34" charset="0"/>
            </a:endParaRPr>
          </a:p>
        </p:txBody>
      </p:sp>
      <p:cxnSp>
        <p:nvCxnSpPr>
          <p:cNvPr id="103" name="Yhdistin: Kulma 150">
            <a:extLst>
              <a:ext uri="{FF2B5EF4-FFF2-40B4-BE49-F238E27FC236}">
                <a16:creationId xmlns:a16="http://schemas.microsoft.com/office/drawing/2014/main" id="{73E1F0AB-B2E4-4664-96C4-3790747D8F2C}"/>
              </a:ext>
            </a:extLst>
          </p:cNvPr>
          <p:cNvCxnSpPr>
            <a:cxnSpLocks/>
          </p:cNvCxnSpPr>
          <p:nvPr/>
        </p:nvCxnSpPr>
        <p:spPr>
          <a:xfrm rot="5400000" flipH="1" flipV="1">
            <a:off x="2230738" y="-221957"/>
            <a:ext cx="404303" cy="3717648"/>
          </a:xfrm>
          <a:prstGeom prst="bentConnector4">
            <a:avLst>
              <a:gd name="adj1" fmla="val -991366"/>
              <a:gd name="adj2" fmla="val 83072"/>
            </a:avLst>
          </a:prstGeom>
          <a:ln w="76200">
            <a:solidFill>
              <a:srgbClr val="000C4A"/>
            </a:solidFill>
            <a:prstDash val="solid"/>
          </a:ln>
        </p:spPr>
        <p:style>
          <a:lnRef idx="1">
            <a:schemeClr val="accent1"/>
          </a:lnRef>
          <a:fillRef idx="0">
            <a:schemeClr val="accent1"/>
          </a:fillRef>
          <a:effectRef idx="0">
            <a:schemeClr val="accent1"/>
          </a:effectRef>
          <a:fontRef idx="minor">
            <a:schemeClr val="tx1"/>
          </a:fontRef>
        </p:style>
      </p:cxnSp>
      <p:sp>
        <p:nvSpPr>
          <p:cNvPr id="9" name="Suorakulmio 8">
            <a:extLst>
              <a:ext uri="{FF2B5EF4-FFF2-40B4-BE49-F238E27FC236}">
                <a16:creationId xmlns:a16="http://schemas.microsoft.com/office/drawing/2014/main" id="{25FCEC3C-385C-43AA-AF20-AAF8A2EECF6A}"/>
              </a:ext>
            </a:extLst>
          </p:cNvPr>
          <p:cNvSpPr/>
          <p:nvPr/>
        </p:nvSpPr>
        <p:spPr>
          <a:xfrm>
            <a:off x="10268111" y="452160"/>
            <a:ext cx="1922949" cy="260869"/>
          </a:xfrm>
          <a:prstGeom prst="rect">
            <a:avLst/>
          </a:prstGeom>
          <a:solidFill>
            <a:schemeClr val="accent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i-FI" sz="1067" b="1" i="0" u="none" strike="noStrike" kern="1200" cap="none" spc="0" normalizeH="0" baseline="0" noProof="0">
                <a:ln>
                  <a:noFill/>
                </a:ln>
                <a:solidFill>
                  <a:srgbClr val="FFFFFF"/>
                </a:solidFill>
                <a:effectLst/>
                <a:uLnTx/>
                <a:uFillTx/>
                <a:latin typeface="Montserrat" panose="00000500000000000000" pitchFamily="2" charset="0"/>
                <a:ea typeface="+mn-ea"/>
                <a:cs typeface="+mn-cs"/>
              </a:rPr>
              <a:t>Jatkohoito</a:t>
            </a:r>
          </a:p>
        </p:txBody>
      </p:sp>
      <p:sp>
        <p:nvSpPr>
          <p:cNvPr id="8" name="Nuoli: Viisikulmio 7">
            <a:extLst>
              <a:ext uri="{FF2B5EF4-FFF2-40B4-BE49-F238E27FC236}">
                <a16:creationId xmlns:a16="http://schemas.microsoft.com/office/drawing/2014/main" id="{1354FD50-4883-4CF1-AFC8-4C1726222A4E}"/>
              </a:ext>
            </a:extLst>
          </p:cNvPr>
          <p:cNvSpPr/>
          <p:nvPr/>
        </p:nvSpPr>
        <p:spPr>
          <a:xfrm>
            <a:off x="7915932" y="433012"/>
            <a:ext cx="2472129" cy="280017"/>
          </a:xfrm>
          <a:prstGeom prst="homePlate">
            <a:avLst/>
          </a:prstGeom>
          <a:solidFill>
            <a:srgbClr val="F074A7"/>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60951" tIns="30475" rIns="60951" bIns="30475"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i-FI" sz="1067" b="1" i="0" u="none" strike="noStrike" kern="1200" cap="none" spc="0" normalizeH="0" baseline="0" noProof="0">
                <a:ln>
                  <a:noFill/>
                </a:ln>
                <a:solidFill>
                  <a:srgbClr val="FFFFFF"/>
                </a:solidFill>
                <a:effectLst/>
                <a:uLnTx/>
                <a:uFillTx/>
                <a:latin typeface="Arial" panose="020B0604020202020204"/>
                <a:ea typeface="+mn-ea"/>
                <a:cs typeface="+mn-cs"/>
              </a:rPr>
              <a:t>Kohdennettu palvelu</a:t>
            </a:r>
          </a:p>
        </p:txBody>
      </p:sp>
      <p:sp>
        <p:nvSpPr>
          <p:cNvPr id="7" name="Nuoli: Viisikulmio 6">
            <a:extLst>
              <a:ext uri="{FF2B5EF4-FFF2-40B4-BE49-F238E27FC236}">
                <a16:creationId xmlns:a16="http://schemas.microsoft.com/office/drawing/2014/main" id="{FC6CC064-68EC-406D-9FF8-AEE7E2821DC5}"/>
              </a:ext>
            </a:extLst>
          </p:cNvPr>
          <p:cNvSpPr/>
          <p:nvPr/>
        </p:nvSpPr>
        <p:spPr>
          <a:xfrm>
            <a:off x="3529209" y="433012"/>
            <a:ext cx="4513258" cy="280017"/>
          </a:xfrm>
          <a:prstGeom prst="homePlate">
            <a:avLst/>
          </a:prstGeom>
          <a:solidFill>
            <a:srgbClr val="8FAEA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60951" tIns="30475" rIns="60951" bIns="30475"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i-FI" sz="1067" b="1" i="0" u="none" strike="noStrike" kern="1200" cap="none" spc="0" normalizeH="0" baseline="0" noProof="0">
                <a:ln>
                  <a:noFill/>
                </a:ln>
                <a:solidFill>
                  <a:srgbClr val="FFFFFF"/>
                </a:solidFill>
                <a:effectLst/>
                <a:uLnTx/>
                <a:uFillTx/>
                <a:latin typeface="Arial" panose="020B0604020202020204"/>
                <a:ea typeface="+mn-ea"/>
                <a:cs typeface="+mn-cs"/>
              </a:rPr>
              <a:t>Yhteys ammattilaiseen</a:t>
            </a:r>
            <a:endParaRPr kumimoji="0" lang="fi-FI" sz="12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5" name="Tekstiruutu 4">
            <a:extLst>
              <a:ext uri="{FF2B5EF4-FFF2-40B4-BE49-F238E27FC236}">
                <a16:creationId xmlns:a16="http://schemas.microsoft.com/office/drawing/2014/main" id="{37023886-426F-4AF2-9FB9-1CD3F032572C}"/>
              </a:ext>
            </a:extLst>
          </p:cNvPr>
          <p:cNvSpPr txBox="1"/>
          <p:nvPr/>
        </p:nvSpPr>
        <p:spPr>
          <a:xfrm>
            <a:off x="2171700" y="93681"/>
            <a:ext cx="7178329" cy="287313"/>
          </a:xfrm>
          <a:prstGeom prst="rect">
            <a:avLst/>
          </a:prstGeom>
          <a:noFill/>
        </p:spPr>
        <p:txBody>
          <a:bodyPr wrap="square" lIns="60951" tIns="30475" rIns="60951" bIns="30475" rtlCol="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i-FI" sz="1467" b="1" i="0" u="none" strike="noStrike" kern="1200" cap="none" spc="0" normalizeH="0" baseline="0" noProof="0">
                <a:ln>
                  <a:noFill/>
                </a:ln>
                <a:solidFill>
                  <a:srgbClr val="06175E"/>
                </a:solidFill>
                <a:effectLst/>
                <a:uLnTx/>
                <a:uFillTx/>
                <a:latin typeface="Arial" panose="020B0604020202020204"/>
                <a:ea typeface="+mn-ea"/>
                <a:cs typeface="Calibri"/>
              </a:rPr>
              <a:t>Asukkaan terveystarkastuksen palvelupolku Omaolossa Pohteella</a:t>
            </a:r>
            <a:endParaRPr kumimoji="0" lang="fi-FI" sz="1467" b="1" i="0" u="none" strike="noStrike" kern="1200" cap="none" spc="0" normalizeH="0" baseline="0" noProof="0">
              <a:ln>
                <a:noFill/>
              </a:ln>
              <a:solidFill>
                <a:srgbClr val="06175E"/>
              </a:solidFill>
              <a:effectLst/>
              <a:uLnTx/>
              <a:uFillTx/>
              <a:latin typeface="Arial" panose="020B0604020202020204"/>
              <a:ea typeface="+mn-ea"/>
              <a:cs typeface="Calibri" panose="020F0502020204030204" pitchFamily="34" charset="0"/>
            </a:endParaRPr>
          </a:p>
        </p:txBody>
      </p:sp>
      <p:sp>
        <p:nvSpPr>
          <p:cNvPr id="6" name="Nuoli: Viisikulmio 5">
            <a:extLst>
              <a:ext uri="{FF2B5EF4-FFF2-40B4-BE49-F238E27FC236}">
                <a16:creationId xmlns:a16="http://schemas.microsoft.com/office/drawing/2014/main" id="{7A58BB80-D3E9-46EA-85C3-361F80F45824}"/>
              </a:ext>
            </a:extLst>
          </p:cNvPr>
          <p:cNvSpPr/>
          <p:nvPr/>
        </p:nvSpPr>
        <p:spPr>
          <a:xfrm>
            <a:off x="1" y="433012"/>
            <a:ext cx="3657976" cy="286604"/>
          </a:xfrm>
          <a:prstGeom prst="homePlate">
            <a:avLst/>
          </a:prstGeom>
          <a:solidFill>
            <a:schemeClr val="accent6">
              <a:lumMod val="75000"/>
            </a:schemeClr>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i-FI" sz="1067" b="1" i="0" u="none" strike="noStrike" kern="1200" cap="none" spc="0" normalizeH="0" baseline="0" noProof="0">
                <a:ln>
                  <a:noFill/>
                </a:ln>
                <a:solidFill>
                  <a:srgbClr val="FFFFFF"/>
                </a:solidFill>
                <a:effectLst/>
                <a:uLnTx/>
                <a:uFillTx/>
                <a:latin typeface="Arial" panose="020B0604020202020204"/>
                <a:ea typeface="+mn-ea"/>
                <a:cs typeface="+mn-cs"/>
              </a:rPr>
              <a:t>Palveluun hakeutuminen</a:t>
            </a:r>
          </a:p>
        </p:txBody>
      </p:sp>
      <p:sp>
        <p:nvSpPr>
          <p:cNvPr id="13" name="Tekstiruutu 12">
            <a:hlinkClick r:id="" action="ppaction://noaction"/>
            <a:extLst>
              <a:ext uri="{FF2B5EF4-FFF2-40B4-BE49-F238E27FC236}">
                <a16:creationId xmlns:a16="http://schemas.microsoft.com/office/drawing/2014/main" id="{D76B7AE1-8525-4049-B099-EE742DE0DF55}"/>
              </a:ext>
            </a:extLst>
          </p:cNvPr>
          <p:cNvSpPr txBox="1"/>
          <p:nvPr/>
        </p:nvSpPr>
        <p:spPr>
          <a:xfrm>
            <a:off x="1466028" y="793726"/>
            <a:ext cx="1971976" cy="204661"/>
          </a:xfrm>
          <a:prstGeom prst="rect">
            <a:avLst/>
          </a:prstGeom>
          <a:noFill/>
        </p:spPr>
        <p:txBody>
          <a:bodyPr wrap="square" lIns="60951" tIns="30475" rIns="60951" bIns="30475"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930" b="1" i="0" u="none" strike="noStrike" kern="1200" cap="none" spc="0" normalizeH="0" baseline="0" noProof="0">
                <a:ln>
                  <a:noFill/>
                </a:ln>
                <a:solidFill>
                  <a:srgbClr val="06175E"/>
                </a:solidFill>
                <a:effectLst/>
                <a:uLnTx/>
                <a:uFillTx/>
                <a:latin typeface="Arial" panose="020B0604020202020204"/>
                <a:ea typeface="+mn-ea"/>
                <a:cs typeface="+mn-cs"/>
              </a:rPr>
              <a:t>Huoli omasta terveydestä</a:t>
            </a:r>
            <a:endParaRPr kumimoji="0" lang="fi-FI" sz="930" b="1" i="0" u="none" strike="noStrike" kern="1200" cap="none" spc="0" normalizeH="0" baseline="0" noProof="0">
              <a:ln>
                <a:noFill/>
              </a:ln>
              <a:solidFill>
                <a:srgbClr val="06175E"/>
              </a:solidFill>
              <a:effectLst/>
              <a:uLnTx/>
              <a:uFillTx/>
              <a:latin typeface="Arial" panose="020B0604020202020204"/>
              <a:ea typeface="+mn-ea"/>
              <a:cs typeface="Arial"/>
            </a:endParaRPr>
          </a:p>
        </p:txBody>
      </p:sp>
      <p:sp>
        <p:nvSpPr>
          <p:cNvPr id="14" name="Tekstiruutu 13">
            <a:extLst>
              <a:ext uri="{FF2B5EF4-FFF2-40B4-BE49-F238E27FC236}">
                <a16:creationId xmlns:a16="http://schemas.microsoft.com/office/drawing/2014/main" id="{33B11E9C-705A-4DA4-B330-973769CE80B2}"/>
              </a:ext>
            </a:extLst>
          </p:cNvPr>
          <p:cNvSpPr txBox="1"/>
          <p:nvPr/>
        </p:nvSpPr>
        <p:spPr>
          <a:xfrm>
            <a:off x="1357826" y="995953"/>
            <a:ext cx="2171383" cy="677098"/>
          </a:xfrm>
          <a:prstGeom prst="rect">
            <a:avLst/>
          </a:prstGeom>
          <a:noFill/>
        </p:spPr>
        <p:txBody>
          <a:bodyPr wrap="square" lIns="60951" tIns="30475" rIns="60951" bIns="30475" rtlCol="0" anchor="t">
            <a:spAutoFit/>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i-FI" sz="800" b="0" i="0" u="none" strike="noStrike" kern="1200" cap="none" spc="0" normalizeH="0" baseline="0" noProof="0">
                <a:ln>
                  <a:noFill/>
                </a:ln>
                <a:solidFill>
                  <a:srgbClr val="282828"/>
                </a:solidFill>
                <a:effectLst/>
                <a:uLnTx/>
                <a:uFillTx/>
                <a:latin typeface="Arial" panose="020B0604020202020204"/>
                <a:ea typeface="+mn-ea"/>
                <a:cs typeface="+mn-cs"/>
              </a:rPr>
              <a:t>Asukkaalla herää huoli/tarve selvittää terveydentilansa. Hän etsii tietoa ja yhteydenottokanavaa terveydenhuoltoon.</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i-FI" sz="800" b="0" i="0" u="none" strike="noStrike" kern="1200" cap="none" spc="0" normalizeH="0" baseline="0" noProof="0">
                <a:ln>
                  <a:noFill/>
                </a:ln>
                <a:solidFill>
                  <a:srgbClr val="282828"/>
                </a:solidFill>
                <a:effectLst/>
                <a:uLnTx/>
                <a:uFillTx/>
                <a:latin typeface="Arial" panose="020B0604020202020204"/>
                <a:ea typeface="+mn-ea"/>
                <a:cs typeface="+mn-cs"/>
              </a:rPr>
              <a:t>Ammattilainen on ohjannut täyttämään terveystarkastuksen</a:t>
            </a:r>
          </a:p>
        </p:txBody>
      </p:sp>
      <p:sp>
        <p:nvSpPr>
          <p:cNvPr id="12" name="Ellipsi 11">
            <a:hlinkClick r:id="" action="ppaction://noaction"/>
            <a:extLst>
              <a:ext uri="{FF2B5EF4-FFF2-40B4-BE49-F238E27FC236}">
                <a16:creationId xmlns:a16="http://schemas.microsoft.com/office/drawing/2014/main" id="{825EEA77-D805-46C8-AFBF-E7A47D5B5919}"/>
              </a:ext>
            </a:extLst>
          </p:cNvPr>
          <p:cNvSpPr/>
          <p:nvPr/>
        </p:nvSpPr>
        <p:spPr>
          <a:xfrm>
            <a:off x="273532" y="861979"/>
            <a:ext cx="772656" cy="772656"/>
          </a:xfrm>
          <a:prstGeom prst="ellipse">
            <a:avLst/>
          </a:prstGeom>
          <a:noFill/>
          <a:ln w="7620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12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17" name="Ellipsi 16">
            <a:extLst>
              <a:ext uri="{FF2B5EF4-FFF2-40B4-BE49-F238E27FC236}">
                <a16:creationId xmlns:a16="http://schemas.microsoft.com/office/drawing/2014/main" id="{13B819AF-4E3D-40B5-AD3A-77413D054995}"/>
              </a:ext>
            </a:extLst>
          </p:cNvPr>
          <p:cNvSpPr/>
          <p:nvPr/>
        </p:nvSpPr>
        <p:spPr>
          <a:xfrm>
            <a:off x="294774" y="1744742"/>
            <a:ext cx="772656" cy="772656"/>
          </a:xfrm>
          <a:prstGeom prst="ellipse">
            <a:avLst/>
          </a:prstGeom>
          <a:solidFill>
            <a:schemeClr val="bg1"/>
          </a:solidFill>
          <a:ln w="7620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12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25" name="Tekstiruutu 24">
            <a:hlinkClick r:id="" action="ppaction://noaction"/>
            <a:extLst>
              <a:ext uri="{FF2B5EF4-FFF2-40B4-BE49-F238E27FC236}">
                <a16:creationId xmlns:a16="http://schemas.microsoft.com/office/drawing/2014/main" id="{B62798C4-7CB0-425C-9710-234ECC56650E}"/>
              </a:ext>
            </a:extLst>
          </p:cNvPr>
          <p:cNvSpPr txBox="1"/>
          <p:nvPr/>
        </p:nvSpPr>
        <p:spPr>
          <a:xfrm>
            <a:off x="1417095" y="1743603"/>
            <a:ext cx="1975609" cy="37946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933" b="1" i="0" u="none" strike="noStrike" kern="1200" cap="none" spc="0" normalizeH="0" baseline="0" noProof="0">
                <a:ln>
                  <a:noFill/>
                </a:ln>
                <a:solidFill>
                  <a:srgbClr val="06175E"/>
                </a:solidFill>
                <a:effectLst/>
                <a:uLnTx/>
                <a:uFillTx/>
                <a:latin typeface="Arial" panose="020B0604020202020204"/>
                <a:ea typeface="+mn-ea"/>
                <a:cs typeface="+mn-cs"/>
              </a:rPr>
              <a:t>Terveystarkastuksen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933" b="1" i="0" u="none" strike="noStrike" kern="1200" cap="none" spc="0" normalizeH="0" baseline="0" noProof="0">
                <a:ln>
                  <a:noFill/>
                </a:ln>
                <a:solidFill>
                  <a:srgbClr val="06175E"/>
                </a:solidFill>
                <a:effectLst/>
                <a:uLnTx/>
                <a:uFillTx/>
                <a:latin typeface="Arial" panose="020B0604020202020204"/>
                <a:ea typeface="+mn-ea"/>
                <a:cs typeface="+mn-cs"/>
              </a:rPr>
              <a:t>täyttäminen</a:t>
            </a:r>
          </a:p>
        </p:txBody>
      </p:sp>
      <p:sp>
        <p:nvSpPr>
          <p:cNvPr id="26" name="Tekstiruutu 25">
            <a:extLst>
              <a:ext uri="{FF2B5EF4-FFF2-40B4-BE49-F238E27FC236}">
                <a16:creationId xmlns:a16="http://schemas.microsoft.com/office/drawing/2014/main" id="{BEC6F20F-3300-43CA-A4A2-EF2B3AF8B992}"/>
              </a:ext>
            </a:extLst>
          </p:cNvPr>
          <p:cNvSpPr txBox="1"/>
          <p:nvPr/>
        </p:nvSpPr>
        <p:spPr>
          <a:xfrm>
            <a:off x="1417095" y="2094197"/>
            <a:ext cx="2340842"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800" b="0" i="0" u="none" strike="noStrike" kern="1200" cap="none" spc="0" normalizeH="0" baseline="0" noProof="0">
                <a:ln>
                  <a:noFill/>
                </a:ln>
                <a:solidFill>
                  <a:srgbClr val="282828"/>
                </a:solidFill>
                <a:effectLst/>
                <a:uLnTx/>
                <a:uFillTx/>
                <a:latin typeface="Arial" panose="020B0604020202020204"/>
                <a:ea typeface="+mn-ea"/>
                <a:cs typeface="+mn-cs"/>
              </a:rPr>
              <a:t>Asukas löytää Omaolon terveystarkastuksen hyvinvointialueen verkkosivujen kautta tai löytää omaolo.fi sivuston terveystarkastuksen.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800" b="0" i="0" u="none" strike="noStrike" kern="1200" cap="none" spc="0" normalizeH="0" baseline="0" noProof="0">
                <a:ln>
                  <a:noFill/>
                </a:ln>
                <a:solidFill>
                  <a:srgbClr val="282828"/>
                </a:solidFill>
                <a:effectLst/>
                <a:uLnTx/>
                <a:uFillTx/>
                <a:latin typeface="Arial" panose="020B0604020202020204"/>
                <a:ea typeface="+mn-ea"/>
                <a:cs typeface="+mn-cs"/>
              </a:rPr>
              <a:t>Asukas täyttää ohjeen mukaisesti terveystarkastuksen</a:t>
            </a:r>
          </a:p>
        </p:txBody>
      </p:sp>
      <p:sp>
        <p:nvSpPr>
          <p:cNvPr id="122" name="Ellipsi 121">
            <a:extLst>
              <a:ext uri="{FF2B5EF4-FFF2-40B4-BE49-F238E27FC236}">
                <a16:creationId xmlns:a16="http://schemas.microsoft.com/office/drawing/2014/main" id="{953DBD34-DBA3-413E-B796-7CE5FC23E52C}"/>
              </a:ext>
            </a:extLst>
          </p:cNvPr>
          <p:cNvSpPr/>
          <p:nvPr/>
        </p:nvSpPr>
        <p:spPr>
          <a:xfrm>
            <a:off x="1060014" y="898602"/>
            <a:ext cx="286516" cy="28651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45720" rIns="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i-FI" sz="1300" b="1" i="0" u="none" strike="noStrike" kern="1200" cap="none" spc="0" normalizeH="0" baseline="0" noProof="0">
                <a:ln>
                  <a:noFill/>
                </a:ln>
                <a:solidFill>
                  <a:srgbClr val="FFFFFF"/>
                </a:solidFill>
                <a:effectLst/>
                <a:uLnTx/>
                <a:uFillTx/>
                <a:latin typeface="Arial" panose="020B0604020202020204"/>
                <a:ea typeface="+mn-ea"/>
                <a:cs typeface="+mn-cs"/>
              </a:rPr>
              <a:t>1</a:t>
            </a:r>
            <a:endParaRPr kumimoji="0" lang="fi-FI" sz="13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123" name="Ellipsi 122">
            <a:extLst>
              <a:ext uri="{FF2B5EF4-FFF2-40B4-BE49-F238E27FC236}">
                <a16:creationId xmlns:a16="http://schemas.microsoft.com/office/drawing/2014/main" id="{9FF842DD-D446-4C25-A15A-9EE661C668C6}"/>
              </a:ext>
            </a:extLst>
          </p:cNvPr>
          <p:cNvSpPr/>
          <p:nvPr/>
        </p:nvSpPr>
        <p:spPr>
          <a:xfrm>
            <a:off x="1121100" y="1798500"/>
            <a:ext cx="274932" cy="286517"/>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i-FI" sz="1333" b="1" i="0" u="none" strike="noStrike" kern="1200" cap="none" spc="0" normalizeH="0" baseline="0" noProof="0">
                <a:ln>
                  <a:noFill/>
                </a:ln>
                <a:solidFill>
                  <a:srgbClr val="FFFFFF"/>
                </a:solidFill>
                <a:effectLst/>
                <a:uLnTx/>
                <a:uFillTx/>
                <a:latin typeface="Arial" panose="020B0604020202020204"/>
                <a:ea typeface="+mn-ea"/>
                <a:cs typeface="+mn-cs"/>
              </a:rPr>
              <a:t>2</a:t>
            </a:r>
          </a:p>
        </p:txBody>
      </p:sp>
      <p:sp>
        <p:nvSpPr>
          <p:cNvPr id="124" name="Ellipsi 123">
            <a:extLst>
              <a:ext uri="{FF2B5EF4-FFF2-40B4-BE49-F238E27FC236}">
                <a16:creationId xmlns:a16="http://schemas.microsoft.com/office/drawing/2014/main" id="{27C08944-9185-405B-B9E9-BEB1D7073768}"/>
              </a:ext>
            </a:extLst>
          </p:cNvPr>
          <p:cNvSpPr/>
          <p:nvPr/>
        </p:nvSpPr>
        <p:spPr>
          <a:xfrm>
            <a:off x="1046188" y="2863770"/>
            <a:ext cx="293769" cy="26362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i-FI" sz="1333" b="1" i="0" u="none" strike="noStrike" kern="1200" cap="none" spc="0" normalizeH="0" baseline="0" noProof="0">
                <a:ln>
                  <a:noFill/>
                </a:ln>
                <a:solidFill>
                  <a:srgbClr val="FFFFFF"/>
                </a:solidFill>
                <a:effectLst/>
                <a:uLnTx/>
                <a:uFillTx/>
                <a:latin typeface="Arial" panose="020B0604020202020204"/>
                <a:ea typeface="+mn-ea"/>
                <a:cs typeface="+mn-cs"/>
              </a:rPr>
              <a:t>3</a:t>
            </a:r>
          </a:p>
        </p:txBody>
      </p:sp>
      <p:sp>
        <p:nvSpPr>
          <p:cNvPr id="128" name="Tekstiruutu 127">
            <a:hlinkClick r:id="" action="ppaction://noaction"/>
            <a:extLst>
              <a:ext uri="{FF2B5EF4-FFF2-40B4-BE49-F238E27FC236}">
                <a16:creationId xmlns:a16="http://schemas.microsoft.com/office/drawing/2014/main" id="{EFFA723D-7148-4B40-AA50-A95E98BD0369}"/>
              </a:ext>
            </a:extLst>
          </p:cNvPr>
          <p:cNvSpPr txBox="1"/>
          <p:nvPr/>
        </p:nvSpPr>
        <p:spPr>
          <a:xfrm>
            <a:off x="5554540" y="727553"/>
            <a:ext cx="2649486" cy="23589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933" b="1" i="0" u="none" strike="noStrike" kern="1200" cap="none" spc="0" normalizeH="0" baseline="0" noProof="0">
                <a:ln>
                  <a:noFill/>
                </a:ln>
                <a:solidFill>
                  <a:srgbClr val="06175E"/>
                </a:solidFill>
                <a:effectLst/>
                <a:uLnTx/>
                <a:uFillTx/>
                <a:latin typeface="Arial" panose="020B0604020202020204"/>
                <a:ea typeface="+mn-ea"/>
                <a:cs typeface="+mn-cs"/>
              </a:rPr>
              <a:t>Käsittely</a:t>
            </a:r>
          </a:p>
        </p:txBody>
      </p:sp>
      <p:sp>
        <p:nvSpPr>
          <p:cNvPr id="130" name="Tekstiruutu 129">
            <a:hlinkClick r:id="" action="ppaction://noaction"/>
            <a:extLst>
              <a:ext uri="{FF2B5EF4-FFF2-40B4-BE49-F238E27FC236}">
                <a16:creationId xmlns:a16="http://schemas.microsoft.com/office/drawing/2014/main" id="{74629B6E-6D40-4B20-A3A9-10F5FF930BDE}"/>
              </a:ext>
            </a:extLst>
          </p:cNvPr>
          <p:cNvSpPr txBox="1"/>
          <p:nvPr/>
        </p:nvSpPr>
        <p:spPr>
          <a:xfrm>
            <a:off x="4851171" y="3530277"/>
            <a:ext cx="1694460" cy="23589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933" b="1" i="0" u="none" strike="noStrike" kern="1200" cap="none" spc="0" normalizeH="0" baseline="0" noProof="0">
                <a:ln>
                  <a:noFill/>
                </a:ln>
                <a:solidFill>
                  <a:srgbClr val="06175E"/>
                </a:solidFill>
                <a:effectLst/>
                <a:uLnTx/>
                <a:uFillTx/>
                <a:latin typeface="Arial" panose="020B0604020202020204"/>
                <a:ea typeface="+mn-ea"/>
                <a:cs typeface="+mn-cs"/>
              </a:rPr>
              <a:t>Etävastaanotto </a:t>
            </a:r>
          </a:p>
        </p:txBody>
      </p:sp>
      <p:sp>
        <p:nvSpPr>
          <p:cNvPr id="134" name="Tekstiruutu 133">
            <a:hlinkClick r:id="" action="ppaction://noaction"/>
            <a:extLst>
              <a:ext uri="{FF2B5EF4-FFF2-40B4-BE49-F238E27FC236}">
                <a16:creationId xmlns:a16="http://schemas.microsoft.com/office/drawing/2014/main" id="{6DD8A247-E884-4961-8CA7-C169EF4A417D}"/>
              </a:ext>
            </a:extLst>
          </p:cNvPr>
          <p:cNvSpPr txBox="1"/>
          <p:nvPr/>
        </p:nvSpPr>
        <p:spPr>
          <a:xfrm>
            <a:off x="6431629" y="3519181"/>
            <a:ext cx="1683963" cy="235898"/>
          </a:xfrm>
          <a:prstGeom prst="rect">
            <a:avLst/>
          </a:prstGeom>
          <a:solidFill>
            <a:schemeClr val="bg1"/>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933" b="1" i="0" u="none" strike="noStrike" kern="1200" cap="none" spc="0" normalizeH="0" baseline="0" noProof="0">
                <a:ln>
                  <a:noFill/>
                </a:ln>
                <a:solidFill>
                  <a:srgbClr val="06175E"/>
                </a:solidFill>
                <a:effectLst/>
                <a:uLnTx/>
                <a:uFillTx/>
                <a:latin typeface="Arial" panose="020B0604020202020204"/>
                <a:ea typeface="+mn-ea"/>
                <a:cs typeface="+mn-cs"/>
              </a:rPr>
              <a:t>Fyysinen vastaanotto</a:t>
            </a:r>
          </a:p>
        </p:txBody>
      </p:sp>
      <p:sp>
        <p:nvSpPr>
          <p:cNvPr id="136" name="Ellipsi 135">
            <a:extLst>
              <a:ext uri="{FF2B5EF4-FFF2-40B4-BE49-F238E27FC236}">
                <a16:creationId xmlns:a16="http://schemas.microsoft.com/office/drawing/2014/main" id="{5EFD6D71-4F42-448E-AD00-CF18F326C600}"/>
              </a:ext>
            </a:extLst>
          </p:cNvPr>
          <p:cNvSpPr/>
          <p:nvPr/>
        </p:nvSpPr>
        <p:spPr>
          <a:xfrm>
            <a:off x="5209094" y="786851"/>
            <a:ext cx="286516" cy="28651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i-FI" sz="1333" b="1" i="0" u="none" strike="noStrike" kern="1200" cap="none" spc="0" normalizeH="0" baseline="0" noProof="0">
                <a:ln>
                  <a:noFill/>
                </a:ln>
                <a:solidFill>
                  <a:srgbClr val="FFFFFF"/>
                </a:solidFill>
                <a:effectLst/>
                <a:uLnTx/>
                <a:uFillTx/>
                <a:latin typeface="Arial" panose="020B0604020202020204"/>
                <a:ea typeface="+mn-ea"/>
                <a:cs typeface="+mn-cs"/>
              </a:rPr>
              <a:t>4</a:t>
            </a:r>
          </a:p>
        </p:txBody>
      </p:sp>
      <p:sp>
        <p:nvSpPr>
          <p:cNvPr id="138" name="Ellipsi 137">
            <a:extLst>
              <a:ext uri="{FF2B5EF4-FFF2-40B4-BE49-F238E27FC236}">
                <a16:creationId xmlns:a16="http://schemas.microsoft.com/office/drawing/2014/main" id="{C568413C-9F7E-4213-87DD-45D0CABC8518}"/>
              </a:ext>
            </a:extLst>
          </p:cNvPr>
          <p:cNvSpPr/>
          <p:nvPr/>
        </p:nvSpPr>
        <p:spPr>
          <a:xfrm>
            <a:off x="6020968" y="3265146"/>
            <a:ext cx="311643" cy="22424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i-FI" sz="1333" b="1" i="0" u="none" strike="noStrike" kern="1200" cap="none" spc="0" normalizeH="0" baseline="0" noProof="0">
                <a:ln>
                  <a:noFill/>
                </a:ln>
                <a:solidFill>
                  <a:srgbClr val="FFFFFF"/>
                </a:solidFill>
                <a:effectLst/>
                <a:uLnTx/>
                <a:uFillTx/>
                <a:latin typeface="Arial" panose="020B0604020202020204"/>
                <a:ea typeface="+mn-ea"/>
                <a:cs typeface="+mn-cs"/>
              </a:rPr>
              <a:t>4</a:t>
            </a:r>
          </a:p>
        </p:txBody>
      </p:sp>
      <p:sp>
        <p:nvSpPr>
          <p:cNvPr id="159" name="Tekstiruutu 158">
            <a:extLst>
              <a:ext uri="{FF2B5EF4-FFF2-40B4-BE49-F238E27FC236}">
                <a16:creationId xmlns:a16="http://schemas.microsoft.com/office/drawing/2014/main" id="{4C37C129-B66D-4F6D-A849-B426C7CD6422}"/>
              </a:ext>
            </a:extLst>
          </p:cNvPr>
          <p:cNvSpPr txBox="1"/>
          <p:nvPr/>
        </p:nvSpPr>
        <p:spPr>
          <a:xfrm>
            <a:off x="8555448" y="2525529"/>
            <a:ext cx="1694459" cy="1892826"/>
          </a:xfrm>
          <a:prstGeom prst="rect">
            <a:avLst/>
          </a:prstGeom>
          <a:noFill/>
        </p:spPr>
        <p:txBody>
          <a:bodyPr wrap="square" lIns="91440" tIns="45720" rIns="91440" bIns="45720"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900" b="0" i="0" u="none" strike="noStrike" kern="1200" cap="none" spc="0" normalizeH="0" baseline="0" noProof="0">
                <a:ln>
                  <a:noFill/>
                </a:ln>
                <a:solidFill>
                  <a:srgbClr val="282828"/>
                </a:solidFill>
                <a:effectLst/>
                <a:uLnTx/>
                <a:uFillTx/>
                <a:latin typeface="Arial" panose="020B0604020202020204"/>
                <a:ea typeface="+mn-ea"/>
                <a:cs typeface="+mn-cs"/>
              </a:rPr>
              <a:t>Asukas saa tarvitsemansa hoidon tai hänelle järjestetään hänen tarvitsemansa palvelut. Asukkaan asia hoidetaan tarvittaessa hänen luvallaan moniammatillisesti. Asiakas ohjataan tarvittaessa asiantuntijan vastaanotoille tai elintapaohjaajalle, liikuntaohjaajalle. Asukas saa tietoa itsehoitoa tukevista digitaalisista palveluista. </a:t>
            </a:r>
          </a:p>
        </p:txBody>
      </p:sp>
      <p:sp>
        <p:nvSpPr>
          <p:cNvPr id="160" name="Ellipsi 159">
            <a:extLst>
              <a:ext uri="{FF2B5EF4-FFF2-40B4-BE49-F238E27FC236}">
                <a16:creationId xmlns:a16="http://schemas.microsoft.com/office/drawing/2014/main" id="{BB4162FE-A067-4DA9-A685-92D49341A99C}"/>
              </a:ext>
            </a:extLst>
          </p:cNvPr>
          <p:cNvSpPr/>
          <p:nvPr/>
        </p:nvSpPr>
        <p:spPr>
          <a:xfrm>
            <a:off x="8339198" y="1185118"/>
            <a:ext cx="286516" cy="28651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i-FI" sz="1333" b="1" i="0" u="none" strike="noStrike" kern="1200" cap="none" spc="0" normalizeH="0" baseline="0" noProof="0">
                <a:ln>
                  <a:noFill/>
                </a:ln>
                <a:solidFill>
                  <a:srgbClr val="FFFFFF"/>
                </a:solidFill>
                <a:effectLst/>
                <a:uLnTx/>
                <a:uFillTx/>
                <a:latin typeface="Arial" panose="020B0604020202020204"/>
                <a:ea typeface="+mn-ea"/>
                <a:cs typeface="+mn-cs"/>
              </a:rPr>
              <a:t>5</a:t>
            </a:r>
          </a:p>
        </p:txBody>
      </p:sp>
      <p:sp>
        <p:nvSpPr>
          <p:cNvPr id="163" name="Tekstiruutu 162">
            <a:hlinkClick r:id="" action="ppaction://noaction"/>
            <a:extLst>
              <a:ext uri="{FF2B5EF4-FFF2-40B4-BE49-F238E27FC236}">
                <a16:creationId xmlns:a16="http://schemas.microsoft.com/office/drawing/2014/main" id="{967BD8B6-0AD7-47D8-9354-C80C1B4DB7C6}"/>
              </a:ext>
            </a:extLst>
          </p:cNvPr>
          <p:cNvSpPr txBox="1"/>
          <p:nvPr/>
        </p:nvSpPr>
        <p:spPr>
          <a:xfrm>
            <a:off x="11103926" y="3530277"/>
            <a:ext cx="1153953" cy="235898"/>
          </a:xfrm>
          <a:prstGeom prst="rect">
            <a:avLst/>
          </a:prstGeom>
          <a:solidFill>
            <a:schemeClr val="bg1"/>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933" b="1" i="0" u="none" strike="noStrike" kern="1200" cap="none" spc="0" normalizeH="0" baseline="0" noProof="0">
                <a:ln>
                  <a:noFill/>
                </a:ln>
                <a:solidFill>
                  <a:srgbClr val="06175E"/>
                </a:solidFill>
                <a:effectLst/>
                <a:uLnTx/>
                <a:uFillTx/>
                <a:latin typeface="Arial" panose="020B0604020202020204"/>
                <a:ea typeface="+mn-ea"/>
                <a:cs typeface="+mn-cs"/>
              </a:rPr>
              <a:t>Jatkohoito</a:t>
            </a:r>
          </a:p>
        </p:txBody>
      </p:sp>
      <p:sp>
        <p:nvSpPr>
          <p:cNvPr id="164" name="Tekstiruutu 163">
            <a:extLst>
              <a:ext uri="{FF2B5EF4-FFF2-40B4-BE49-F238E27FC236}">
                <a16:creationId xmlns:a16="http://schemas.microsoft.com/office/drawing/2014/main" id="{C1622400-6171-4F78-82C8-646E2C999182}"/>
              </a:ext>
            </a:extLst>
          </p:cNvPr>
          <p:cNvSpPr txBox="1"/>
          <p:nvPr/>
        </p:nvSpPr>
        <p:spPr>
          <a:xfrm>
            <a:off x="10918039" y="3751833"/>
            <a:ext cx="1324950" cy="784830"/>
          </a:xfrm>
          <a:prstGeom prst="rect">
            <a:avLst/>
          </a:prstGeom>
          <a:solidFill>
            <a:schemeClr val="bg1"/>
          </a:solidFill>
        </p:spPr>
        <p:txBody>
          <a:bodyPr wrap="square" lIns="91440" tIns="45720" rIns="91440" bIns="45720"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900" b="0" i="0" u="none" strike="noStrike" kern="1200" cap="none" spc="0" normalizeH="0" baseline="0" noProof="0">
                <a:ln>
                  <a:noFill/>
                </a:ln>
                <a:solidFill>
                  <a:srgbClr val="282828"/>
                </a:solidFill>
                <a:effectLst/>
                <a:uLnTx/>
                <a:uFillTx/>
                <a:latin typeface="Arial" panose="020B0604020202020204"/>
                <a:ea typeface="+mn-ea"/>
                <a:cs typeface="+mn-cs"/>
              </a:rPr>
              <a:t>Asukas on saanut selkokieliset jatkohoito-ohjeet ja tietää miten hänen asiansa hoito etenee.  </a:t>
            </a:r>
          </a:p>
        </p:txBody>
      </p:sp>
      <p:sp>
        <p:nvSpPr>
          <p:cNvPr id="194" name="Tekstiruutu 193">
            <a:extLst>
              <a:ext uri="{FF2B5EF4-FFF2-40B4-BE49-F238E27FC236}">
                <a16:creationId xmlns:a16="http://schemas.microsoft.com/office/drawing/2014/main" id="{ED83E0C2-94D7-47F7-9716-DAEDC1FE378B}"/>
              </a:ext>
            </a:extLst>
          </p:cNvPr>
          <p:cNvSpPr txBox="1"/>
          <p:nvPr/>
        </p:nvSpPr>
        <p:spPr>
          <a:xfrm>
            <a:off x="1091235" y="6267464"/>
            <a:ext cx="1128249" cy="205111"/>
          </a:xfrm>
          <a:prstGeom prst="rect">
            <a:avLst/>
          </a:prstGeom>
          <a:noFill/>
        </p:spPr>
        <p:txBody>
          <a:bodyPr wrap="square" lIns="60951" tIns="30475" rIns="60951" bIns="30475"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933" b="1" i="0" u="none" strike="noStrike" kern="1200" cap="none" spc="0" normalizeH="0" baseline="0" noProof="0">
                <a:ln>
                  <a:noFill/>
                </a:ln>
                <a:solidFill>
                  <a:srgbClr val="06175E"/>
                </a:solidFill>
                <a:effectLst/>
                <a:uLnTx/>
                <a:uFillTx/>
                <a:latin typeface="Arial" panose="020B0604020202020204"/>
                <a:ea typeface="+mn-ea"/>
                <a:cs typeface="+mn-cs"/>
              </a:rPr>
              <a:t>Ammattilaiset </a:t>
            </a:r>
          </a:p>
        </p:txBody>
      </p:sp>
      <p:grpSp>
        <p:nvGrpSpPr>
          <p:cNvPr id="3" name="Ryhmä 2">
            <a:extLst>
              <a:ext uri="{FF2B5EF4-FFF2-40B4-BE49-F238E27FC236}">
                <a16:creationId xmlns:a16="http://schemas.microsoft.com/office/drawing/2014/main" id="{B1130496-9594-4C57-A28A-41AD28908C16}"/>
              </a:ext>
            </a:extLst>
          </p:cNvPr>
          <p:cNvGrpSpPr/>
          <p:nvPr/>
        </p:nvGrpSpPr>
        <p:grpSpPr>
          <a:xfrm>
            <a:off x="9465308" y="5856944"/>
            <a:ext cx="1660070" cy="762957"/>
            <a:chOff x="3898789" y="8853446"/>
            <a:chExt cx="2490489" cy="1144612"/>
          </a:xfrm>
        </p:grpSpPr>
        <p:pic>
          <p:nvPicPr>
            <p:cNvPr id="37" name="Kuva 36" descr="Lääkäri nainen ääriviiva">
              <a:hlinkClick r:id="" action="ppaction://noaction"/>
              <a:extLst>
                <a:ext uri="{FF2B5EF4-FFF2-40B4-BE49-F238E27FC236}">
                  <a16:creationId xmlns:a16="http://schemas.microsoft.com/office/drawing/2014/main" id="{0A5AA741-F465-40B6-A346-9A18C6AD3E59}"/>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686833" y="8853446"/>
              <a:ext cx="914400" cy="914400"/>
            </a:xfrm>
            <a:prstGeom prst="rect">
              <a:avLst/>
            </a:prstGeom>
          </p:spPr>
        </p:pic>
        <p:sp>
          <p:nvSpPr>
            <p:cNvPr id="195" name="Tekstiruutu 194">
              <a:extLst>
                <a:ext uri="{FF2B5EF4-FFF2-40B4-BE49-F238E27FC236}">
                  <a16:creationId xmlns:a16="http://schemas.microsoft.com/office/drawing/2014/main" id="{61618862-E074-48B2-8402-85AA5DF46572}"/>
                </a:ext>
              </a:extLst>
            </p:cNvPr>
            <p:cNvSpPr txBox="1"/>
            <p:nvPr/>
          </p:nvSpPr>
          <p:spPr>
            <a:xfrm>
              <a:off x="3898789" y="9690329"/>
              <a:ext cx="2490489" cy="30772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i-FI" sz="733" b="1" i="0" u="none" strike="noStrike" kern="1200" cap="none" spc="0" normalizeH="0" baseline="0" noProof="0">
                  <a:ln>
                    <a:noFill/>
                  </a:ln>
                  <a:solidFill>
                    <a:srgbClr val="06175E"/>
                  </a:solidFill>
                  <a:effectLst/>
                  <a:uLnTx/>
                  <a:uFillTx/>
                  <a:latin typeface="Arial" panose="020B0604020202020204"/>
                  <a:ea typeface="+mn-ea"/>
                  <a:cs typeface="+mn-cs"/>
                </a:rPr>
                <a:t>Lääkäri </a:t>
              </a:r>
            </a:p>
          </p:txBody>
        </p:sp>
      </p:grpSp>
      <p:grpSp>
        <p:nvGrpSpPr>
          <p:cNvPr id="2" name="Ryhmä 1">
            <a:extLst>
              <a:ext uri="{FF2B5EF4-FFF2-40B4-BE49-F238E27FC236}">
                <a16:creationId xmlns:a16="http://schemas.microsoft.com/office/drawing/2014/main" id="{3BFCC097-21C0-4498-A377-A9DEDE995705}"/>
              </a:ext>
            </a:extLst>
          </p:cNvPr>
          <p:cNvGrpSpPr/>
          <p:nvPr/>
        </p:nvGrpSpPr>
        <p:grpSpPr>
          <a:xfrm>
            <a:off x="2461413" y="5841195"/>
            <a:ext cx="2145767" cy="849005"/>
            <a:chOff x="7065711" y="8743936"/>
            <a:chExt cx="3219148" cy="1273705"/>
          </a:xfrm>
        </p:grpSpPr>
        <p:pic>
          <p:nvPicPr>
            <p:cNvPr id="61" name="Kuva 60" descr="Toimisto työntekijä nainen ääriviiva">
              <a:hlinkClick r:id="" action="ppaction://noaction"/>
              <a:extLst>
                <a:ext uri="{FF2B5EF4-FFF2-40B4-BE49-F238E27FC236}">
                  <a16:creationId xmlns:a16="http://schemas.microsoft.com/office/drawing/2014/main" id="{8F88729F-98D0-41C1-A2A9-2D4B0852C09C}"/>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7583114" y="8743936"/>
              <a:ext cx="914400" cy="914400"/>
            </a:xfrm>
            <a:prstGeom prst="rect">
              <a:avLst/>
            </a:prstGeom>
          </p:spPr>
        </p:pic>
        <p:sp>
          <p:nvSpPr>
            <p:cNvPr id="196" name="Tekstiruutu 195">
              <a:extLst>
                <a:ext uri="{FF2B5EF4-FFF2-40B4-BE49-F238E27FC236}">
                  <a16:creationId xmlns:a16="http://schemas.microsoft.com/office/drawing/2014/main" id="{8A44E640-AD0C-4926-BCF9-9993DE0740B7}"/>
                </a:ext>
              </a:extLst>
            </p:cNvPr>
            <p:cNvSpPr txBox="1"/>
            <p:nvPr/>
          </p:nvSpPr>
          <p:spPr>
            <a:xfrm>
              <a:off x="7065711" y="9555904"/>
              <a:ext cx="3219148" cy="461737"/>
            </a:xfrm>
            <a:prstGeom prst="rect">
              <a:avLst/>
            </a:prstGeom>
            <a:noFill/>
          </p:spPr>
          <p:txBody>
            <a:bodyPr wrap="square" lIns="91440" tIns="45720" rIns="91440" bIns="45720" rtlCol="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i-FI" sz="700" b="1" i="0" u="none" strike="noStrike" kern="1200" cap="none" spc="0" normalizeH="0" baseline="0" noProof="0">
                  <a:ln>
                    <a:noFill/>
                  </a:ln>
                  <a:solidFill>
                    <a:srgbClr val="06175E"/>
                  </a:solidFill>
                  <a:effectLst/>
                  <a:uLnTx/>
                  <a:uFillTx/>
                  <a:latin typeface="Arial" panose="020B0604020202020204"/>
                  <a:ea typeface="+mn-ea"/>
                  <a:cs typeface="+mn-cs"/>
                </a:rPr>
                <a:t>Sairaanhoitaja, terveydenhoitaja, fysioterapeutti ,elintapaohjaaja,  </a:t>
              </a:r>
              <a:endParaRPr kumimoji="0" lang="fi-FI" sz="733" b="0" i="0" u="none" strike="noStrike" kern="1200" cap="none" spc="0" normalizeH="0" baseline="0" noProof="0">
                <a:ln>
                  <a:noFill/>
                </a:ln>
                <a:solidFill>
                  <a:srgbClr val="06175E"/>
                </a:solidFill>
                <a:effectLst/>
                <a:uLnTx/>
                <a:uFillTx/>
                <a:latin typeface="Arial" panose="020B0604020202020204"/>
                <a:ea typeface="+mn-ea"/>
                <a:cs typeface="+mn-cs"/>
              </a:endParaRPr>
            </a:p>
          </p:txBody>
        </p:sp>
      </p:grpSp>
      <p:sp>
        <p:nvSpPr>
          <p:cNvPr id="201" name="Tekstiruutu 200">
            <a:extLst>
              <a:ext uri="{FF2B5EF4-FFF2-40B4-BE49-F238E27FC236}">
                <a16:creationId xmlns:a16="http://schemas.microsoft.com/office/drawing/2014/main" id="{97476069-AFD4-4E23-A868-28CD7851744A}"/>
              </a:ext>
            </a:extLst>
          </p:cNvPr>
          <p:cNvSpPr txBox="1"/>
          <p:nvPr/>
        </p:nvSpPr>
        <p:spPr>
          <a:xfrm>
            <a:off x="6851100" y="6559198"/>
            <a:ext cx="4178886" cy="20512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i-FI" sz="733" b="1" i="0" u="none" strike="noStrike" kern="1200" cap="none" spc="0" normalizeH="0" baseline="0" noProof="0">
                <a:ln>
                  <a:noFill/>
                </a:ln>
                <a:solidFill>
                  <a:srgbClr val="06175E"/>
                </a:solidFill>
                <a:effectLst/>
                <a:uLnTx/>
                <a:uFillTx/>
                <a:latin typeface="Arial" panose="020B0604020202020204"/>
                <a:ea typeface="+mn-ea"/>
                <a:cs typeface="+mn-cs"/>
              </a:rPr>
              <a:t>Muut asiantuntijat (liikuntaneuvoja)</a:t>
            </a:r>
          </a:p>
        </p:txBody>
      </p:sp>
      <p:sp>
        <p:nvSpPr>
          <p:cNvPr id="165" name="Ellipsi 164">
            <a:extLst>
              <a:ext uri="{FF2B5EF4-FFF2-40B4-BE49-F238E27FC236}">
                <a16:creationId xmlns:a16="http://schemas.microsoft.com/office/drawing/2014/main" id="{2752B75C-C59D-401A-9FA8-B09BF79599F4}"/>
              </a:ext>
            </a:extLst>
          </p:cNvPr>
          <p:cNvSpPr/>
          <p:nvPr/>
        </p:nvSpPr>
        <p:spPr>
          <a:xfrm>
            <a:off x="11106599" y="2195953"/>
            <a:ext cx="318556" cy="28651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i-FI" sz="1333" b="1" i="0" u="none" strike="noStrike" kern="1200" cap="none" spc="0" normalizeH="0" baseline="0" noProof="0">
                <a:ln>
                  <a:noFill/>
                </a:ln>
                <a:solidFill>
                  <a:srgbClr val="FFFFFF"/>
                </a:solidFill>
                <a:effectLst/>
                <a:uLnTx/>
                <a:uFillTx/>
                <a:latin typeface="Arial" panose="020B0604020202020204"/>
                <a:ea typeface="+mn-ea"/>
                <a:cs typeface="+mn-cs"/>
              </a:rPr>
              <a:t>6</a:t>
            </a:r>
          </a:p>
        </p:txBody>
      </p:sp>
      <p:pic>
        <p:nvPicPr>
          <p:cNvPr id="95" name="Kuva 94" descr="Hoito ääriviiva">
            <a:extLst>
              <a:ext uri="{FF2B5EF4-FFF2-40B4-BE49-F238E27FC236}">
                <a16:creationId xmlns:a16="http://schemas.microsoft.com/office/drawing/2014/main" id="{D93841FD-F88C-4E73-B473-1017403CABB8}"/>
              </a:ext>
            </a:extLst>
          </p:cNvPr>
          <p:cNvPicPr>
            <a:picLocks noChangeAspect="1"/>
          </p:cNvPicPr>
          <p:nvPr/>
        </p:nvPicPr>
        <p:blipFill>
          <a:blip r:embed="rId7" cstate="print">
            <a:biLevel thresh="75000"/>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8848598" y="1222818"/>
            <a:ext cx="851969" cy="543561"/>
          </a:xfrm>
          <a:prstGeom prst="rect">
            <a:avLst/>
          </a:prstGeom>
        </p:spPr>
      </p:pic>
      <p:sp>
        <p:nvSpPr>
          <p:cNvPr id="107" name="Ellipsi 106">
            <a:extLst>
              <a:ext uri="{FF2B5EF4-FFF2-40B4-BE49-F238E27FC236}">
                <a16:creationId xmlns:a16="http://schemas.microsoft.com/office/drawing/2014/main" id="{5660EC3B-E07C-42A1-B1D9-D7E5B970E072}"/>
              </a:ext>
            </a:extLst>
          </p:cNvPr>
          <p:cNvSpPr/>
          <p:nvPr/>
        </p:nvSpPr>
        <p:spPr>
          <a:xfrm>
            <a:off x="6704602" y="3766175"/>
            <a:ext cx="973955" cy="745274"/>
          </a:xfrm>
          <a:prstGeom prst="ellipse">
            <a:avLst/>
          </a:prstGeom>
          <a:solidFill>
            <a:schemeClr val="bg1"/>
          </a:solidFill>
          <a:ln w="76200">
            <a:solidFill>
              <a:srgbClr val="8FAEA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1200" b="0" i="0" u="none" strike="noStrike" kern="1200" cap="none" spc="0" normalizeH="0" baseline="0" noProof="0">
              <a:ln>
                <a:noFill/>
              </a:ln>
              <a:solidFill>
                <a:srgbClr val="FFFFFF"/>
              </a:solidFill>
              <a:effectLst/>
              <a:uLnTx/>
              <a:uFillTx/>
              <a:latin typeface="Arial" panose="020B0604020202020204"/>
              <a:ea typeface="+mn-ea"/>
              <a:cs typeface="+mn-cs"/>
            </a:endParaRPr>
          </a:p>
        </p:txBody>
      </p:sp>
      <p:cxnSp>
        <p:nvCxnSpPr>
          <p:cNvPr id="111" name="Yhdistin: Kulma 150">
            <a:extLst>
              <a:ext uri="{FF2B5EF4-FFF2-40B4-BE49-F238E27FC236}">
                <a16:creationId xmlns:a16="http://schemas.microsoft.com/office/drawing/2014/main" id="{73E1F0AB-B2E4-4664-96C4-3790747D8F2C}"/>
              </a:ext>
            </a:extLst>
          </p:cNvPr>
          <p:cNvCxnSpPr>
            <a:cxnSpLocks/>
          </p:cNvCxnSpPr>
          <p:nvPr/>
        </p:nvCxnSpPr>
        <p:spPr>
          <a:xfrm>
            <a:off x="10328612" y="2555402"/>
            <a:ext cx="1292862" cy="870854"/>
          </a:xfrm>
          <a:prstGeom prst="bentConnector3">
            <a:avLst>
              <a:gd name="adj1" fmla="val 50000"/>
            </a:avLst>
          </a:prstGeom>
          <a:ln w="57150" cap="flat" cmpd="sng" algn="ctr">
            <a:solidFill>
              <a:schemeClr val="dk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116" name="Ellipsi 115">
            <a:extLst>
              <a:ext uri="{FF2B5EF4-FFF2-40B4-BE49-F238E27FC236}">
                <a16:creationId xmlns:a16="http://schemas.microsoft.com/office/drawing/2014/main" id="{13B819AF-4E3D-40B5-AD3A-77413D054995}"/>
              </a:ext>
            </a:extLst>
          </p:cNvPr>
          <p:cNvSpPr/>
          <p:nvPr/>
        </p:nvSpPr>
        <p:spPr>
          <a:xfrm>
            <a:off x="4911168" y="3871151"/>
            <a:ext cx="888362" cy="772656"/>
          </a:xfrm>
          <a:prstGeom prst="ellipse">
            <a:avLst/>
          </a:prstGeom>
          <a:solidFill>
            <a:schemeClr val="bg1"/>
          </a:solidFill>
          <a:ln w="76200">
            <a:solidFill>
              <a:srgbClr val="8FAEA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1200" b="0" i="0" u="none" strike="noStrike" kern="1200" cap="none" spc="0" normalizeH="0" baseline="0" noProof="0">
              <a:ln>
                <a:noFill/>
              </a:ln>
              <a:solidFill>
                <a:srgbClr val="FFFFFF"/>
              </a:solidFill>
              <a:effectLst/>
              <a:uLnTx/>
              <a:uFillTx/>
              <a:latin typeface="Arial" panose="020B0604020202020204"/>
              <a:ea typeface="+mn-ea"/>
              <a:cs typeface="+mn-cs"/>
            </a:endParaRPr>
          </a:p>
        </p:txBody>
      </p:sp>
      <p:pic>
        <p:nvPicPr>
          <p:cNvPr id="127" name="Kuva 126" descr="Käyttäjäverkosto ääriviiva">
            <a:extLst>
              <a:ext uri="{FF2B5EF4-FFF2-40B4-BE49-F238E27FC236}">
                <a16:creationId xmlns:a16="http://schemas.microsoft.com/office/drawing/2014/main" id="{79262F4D-5806-46CE-D175-4870CF26A141}"/>
              </a:ext>
            </a:extLst>
          </p:cNvPr>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226155" y="5915799"/>
            <a:ext cx="854709" cy="837229"/>
          </a:xfrm>
          <a:prstGeom prst="rect">
            <a:avLst/>
          </a:prstGeom>
        </p:spPr>
      </p:pic>
      <p:pic>
        <p:nvPicPr>
          <p:cNvPr id="141" name="Kuva 140" descr="Asiakaspalaute ääriviiva">
            <a:extLst>
              <a:ext uri="{FF2B5EF4-FFF2-40B4-BE49-F238E27FC236}">
                <a16:creationId xmlns:a16="http://schemas.microsoft.com/office/drawing/2014/main" id="{7946B922-949F-4A2C-A162-255772E575C6}"/>
              </a:ext>
            </a:extLst>
          </p:cNvPr>
          <p:cNvPicPr>
            <a:picLocks noChangeAspect="1"/>
          </p:cNvPicPr>
          <p:nvPr/>
        </p:nvPicPr>
        <p:blipFill>
          <a:blip r:embed="rId11" cstate="print">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8596565" y="5988898"/>
            <a:ext cx="628368" cy="628368"/>
          </a:xfrm>
          <a:prstGeom prst="rect">
            <a:avLst/>
          </a:prstGeom>
        </p:spPr>
      </p:pic>
      <p:pic>
        <p:nvPicPr>
          <p:cNvPr id="117" name="Kuva 116" descr="Miehen profiili ääriviiva">
            <a:extLst>
              <a:ext uri="{FF2B5EF4-FFF2-40B4-BE49-F238E27FC236}">
                <a16:creationId xmlns:a16="http://schemas.microsoft.com/office/drawing/2014/main" id="{8044F39B-38A0-40B8-8BFF-DF9AC52B8B60}"/>
              </a:ext>
            </a:extLst>
          </p:cNvPr>
          <p:cNvPicPr>
            <a:picLocks noChangeAspect="1"/>
          </p:cNvPicPr>
          <p:nvPr/>
        </p:nvPicPr>
        <p:blipFill>
          <a:blip r:embed="rId13" cstate="print">
            <a:duotone>
              <a:prstClr val="black"/>
              <a:schemeClr val="accent6">
                <a:tint val="45000"/>
                <a:satMod val="400000"/>
              </a:schemeClr>
            </a:duotone>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395907" y="969007"/>
            <a:ext cx="548110" cy="548110"/>
          </a:xfrm>
          <a:prstGeom prst="rect">
            <a:avLst/>
          </a:prstGeom>
        </p:spPr>
      </p:pic>
      <p:sp>
        <p:nvSpPr>
          <p:cNvPr id="108" name="Tekstiruutu 107">
            <a:hlinkClick r:id="" action="ppaction://noaction"/>
            <a:extLst>
              <a:ext uri="{FF2B5EF4-FFF2-40B4-BE49-F238E27FC236}">
                <a16:creationId xmlns:a16="http://schemas.microsoft.com/office/drawing/2014/main" id="{B62798C4-7CB0-425C-9710-234ECC56650E}"/>
              </a:ext>
            </a:extLst>
          </p:cNvPr>
          <p:cNvSpPr txBox="1"/>
          <p:nvPr/>
        </p:nvSpPr>
        <p:spPr>
          <a:xfrm>
            <a:off x="1329356" y="2845076"/>
            <a:ext cx="2536087" cy="23589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933" b="1" i="0" u="none" strike="noStrike" kern="1200" cap="none" spc="0" normalizeH="0" baseline="0" noProof="0">
                <a:ln>
                  <a:noFill/>
                </a:ln>
                <a:solidFill>
                  <a:srgbClr val="06175E"/>
                </a:solidFill>
                <a:effectLst/>
                <a:uLnTx/>
                <a:uFillTx/>
                <a:latin typeface="Arial" panose="020B0604020202020204"/>
                <a:ea typeface="+mn-ea"/>
                <a:cs typeface="+mn-cs"/>
              </a:rPr>
              <a:t>Terveystarkastuksen tulos ja lähetys</a:t>
            </a:r>
          </a:p>
        </p:txBody>
      </p:sp>
      <p:pic>
        <p:nvPicPr>
          <p:cNvPr id="144" name="Kuva 143" descr="Sylimikro ääriviiva">
            <a:hlinkClick r:id="" action="ppaction://noaction"/>
            <a:extLst>
              <a:ext uri="{FF2B5EF4-FFF2-40B4-BE49-F238E27FC236}">
                <a16:creationId xmlns:a16="http://schemas.microsoft.com/office/drawing/2014/main" id="{1967578B-673A-49D8-9759-36BFDDAC84A4}"/>
              </a:ext>
            </a:extLst>
          </p:cNvPr>
          <p:cNvPicPr>
            <a:picLocks noChangeAspect="1"/>
          </p:cNvPicPr>
          <p:nvPr/>
        </p:nvPicPr>
        <p:blipFill>
          <a:blip r:embed="rId15" cstate="print">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a:off x="4537195" y="989055"/>
            <a:ext cx="456568" cy="456568"/>
          </a:xfrm>
          <a:prstGeom prst="rect">
            <a:avLst/>
          </a:prstGeom>
          <a:ln>
            <a:noFill/>
          </a:ln>
        </p:spPr>
      </p:pic>
      <p:sp>
        <p:nvSpPr>
          <p:cNvPr id="56" name="Tekstiruutu 55"/>
          <p:cNvSpPr txBox="1"/>
          <p:nvPr/>
        </p:nvSpPr>
        <p:spPr>
          <a:xfrm>
            <a:off x="4790826" y="4777083"/>
            <a:ext cx="1230142" cy="1689983"/>
          </a:xfrm>
          <a:prstGeom prst="rect">
            <a:avLst/>
          </a:prstGeom>
          <a:noFill/>
        </p:spPr>
        <p:txBody>
          <a:bodyPr wrap="square" lIns="91440" tIns="45720" rIns="91440" bIns="45720"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i-FI" sz="800" b="0" i="0" u="none" strike="noStrike" kern="1200" cap="none" spc="0" normalizeH="0" baseline="0" noProof="0">
              <a:ln>
                <a:noFill/>
              </a:ln>
              <a:solidFill>
                <a:srgbClr val="282828"/>
              </a:solidFill>
              <a:effectLst/>
              <a:uLnTx/>
              <a:uFillTx/>
              <a:latin typeface="Arial" panose="020B060402020202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800" b="0" i="0" u="none" strike="noStrike" kern="1200" cap="none" spc="0" normalizeH="0" baseline="0" noProof="0">
                <a:ln>
                  <a:noFill/>
                </a:ln>
                <a:solidFill>
                  <a:srgbClr val="282828"/>
                </a:solidFill>
                <a:effectLst/>
                <a:uLnTx/>
                <a:uFillTx/>
                <a:latin typeface="Arial" panose="020B0604020202020204"/>
                <a:ea typeface="+mn-ea"/>
                <a:cs typeface="+mn-cs"/>
              </a:rPr>
              <a:t>Yksilöllinen etävastaanotto, jossa tuetaan terveyden, hyvinvoinnin ja toimintakyvyn edistämiseen.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800" b="0" i="0" u="none" strike="noStrike" kern="1200" cap="none" spc="0" normalizeH="0" baseline="0" noProof="0">
                <a:ln>
                  <a:noFill/>
                </a:ln>
                <a:solidFill>
                  <a:srgbClr val="282828"/>
                </a:solidFill>
                <a:effectLst/>
                <a:uLnTx/>
                <a:uFillTx/>
                <a:latin typeface="Arial" panose="020B0604020202020204"/>
                <a:ea typeface="+mn-ea"/>
                <a:cs typeface="+mn-cs"/>
              </a:rPr>
              <a:t>Ohjataan hyödyntämään R</a:t>
            </a:r>
            <a:r>
              <a:rPr kumimoji="0" lang="fi-FI" sz="800" b="0" i="0" u="none" strike="noStrike" kern="1200" cap="none" spc="0" normalizeH="0" baseline="0" noProof="0" err="1">
                <a:ln>
                  <a:noFill/>
                </a:ln>
                <a:solidFill>
                  <a:srgbClr val="282828"/>
                </a:solidFill>
                <a:effectLst/>
                <a:uLnTx/>
                <a:uFillTx/>
                <a:latin typeface="Arial" panose="020B0604020202020204"/>
                <a:ea typeface="+mn-ea"/>
                <a:cs typeface="+mn-cs"/>
              </a:rPr>
              <a:t>eittis</a:t>
            </a:r>
            <a:r>
              <a:rPr kumimoji="0" lang="fi-FI" sz="800" b="0" i="0" u="none" strike="noStrike" kern="1200" cap="none" spc="0" normalizeH="0" baseline="0" noProof="0">
                <a:ln>
                  <a:noFill/>
                </a:ln>
                <a:solidFill>
                  <a:srgbClr val="282828"/>
                </a:solidFill>
                <a:effectLst/>
                <a:uLnTx/>
                <a:uFillTx/>
                <a:latin typeface="Arial" panose="020B0604020202020204"/>
                <a:ea typeface="+mn-ea"/>
                <a:cs typeface="+mn-cs"/>
              </a:rPr>
              <a:t> sivustoa pohde.fi-sivustojen sisältä ja Omaolon terveysvalmennuksia.</a:t>
            </a:r>
            <a:endParaRPr kumimoji="0" lang="fi-FI" sz="800" b="0" i="0" u="none" strike="noStrike" kern="1200" cap="none" spc="0" normalizeH="0" baseline="0" noProof="0">
              <a:ln>
                <a:noFill/>
              </a:ln>
              <a:solidFill>
                <a:srgbClr val="06175E"/>
              </a:solidFill>
              <a:effectLst/>
              <a:uLnTx/>
              <a:uFillTx/>
              <a:latin typeface="Arial" panose="020B0604020202020204"/>
              <a:ea typeface="+mn-ea"/>
              <a:cs typeface="+mn-cs"/>
            </a:endParaRPr>
          </a:p>
        </p:txBody>
      </p:sp>
      <p:sp>
        <p:nvSpPr>
          <p:cNvPr id="34" name="Pyöristetty suorakulmio 66">
            <a:extLst>
              <a:ext uri="{FF2B5EF4-FFF2-40B4-BE49-F238E27FC236}">
                <a16:creationId xmlns:a16="http://schemas.microsoft.com/office/drawing/2014/main" id="{7C445831-FB33-4C4D-1C41-8695B9747CF9}"/>
              </a:ext>
            </a:extLst>
          </p:cNvPr>
          <p:cNvSpPr/>
          <p:nvPr/>
        </p:nvSpPr>
        <p:spPr>
          <a:xfrm>
            <a:off x="6565911" y="4746088"/>
            <a:ext cx="1170724" cy="1872220"/>
          </a:xfrm>
          <a:prstGeom prst="roundRect">
            <a:avLst/>
          </a:prstGeom>
          <a:solidFill>
            <a:schemeClr val="accent1">
              <a:lumMod val="60000"/>
              <a:lumOff val="40000"/>
            </a:schemeClr>
          </a:solidFill>
        </p:spPr>
        <p:style>
          <a:lnRef idx="3">
            <a:schemeClr val="lt1"/>
          </a:lnRef>
          <a:fillRef idx="1">
            <a:schemeClr val="accent3"/>
          </a:fillRef>
          <a:effectRef idx="1">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35" name="Tekstiruutu 34">
            <a:extLst>
              <a:ext uri="{FF2B5EF4-FFF2-40B4-BE49-F238E27FC236}">
                <a16:creationId xmlns:a16="http://schemas.microsoft.com/office/drawing/2014/main" id="{D8B3637D-DBB6-4C9E-D853-9F3FBE7019FC}"/>
              </a:ext>
            </a:extLst>
          </p:cNvPr>
          <p:cNvSpPr txBox="1"/>
          <p:nvPr/>
        </p:nvSpPr>
        <p:spPr>
          <a:xfrm>
            <a:off x="6553302" y="4805198"/>
            <a:ext cx="1225992" cy="1938992"/>
          </a:xfrm>
          <a:prstGeom prst="rect">
            <a:avLst/>
          </a:prstGeom>
          <a:noFill/>
        </p:spPr>
        <p:txBody>
          <a:bodyPr wrap="square" lIns="91440" tIns="45720" rIns="91440" bIns="45720"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800" b="0" i="0" u="none" strike="noStrike" kern="1200" cap="none" spc="0" normalizeH="0" baseline="0" noProof="0">
                <a:ln>
                  <a:noFill/>
                </a:ln>
                <a:solidFill>
                  <a:srgbClr val="282828"/>
                </a:solidFill>
                <a:effectLst/>
                <a:uLnTx/>
                <a:uFillTx/>
                <a:latin typeface="Arial" panose="020B0604020202020204"/>
                <a:ea typeface="+mn-ea"/>
                <a:cs typeface="+mn-cs"/>
              </a:rPr>
              <a:t>Yksilöllinen vastaanottokäynti, jossa asukasta tuetaan omaehtoiseen terveyden, hyvinvoinnin ja toimintakyvyn edistämiseen. Ohjataan hyödyntämään R</a:t>
            </a:r>
            <a:r>
              <a:rPr kumimoji="0" lang="fi-FI" sz="800" b="0" i="0" u="none" strike="noStrike" kern="1200" cap="none" spc="0" normalizeH="0" baseline="0" noProof="0" err="1">
                <a:ln>
                  <a:noFill/>
                </a:ln>
                <a:solidFill>
                  <a:srgbClr val="282828"/>
                </a:solidFill>
                <a:effectLst/>
                <a:uLnTx/>
                <a:uFillTx/>
                <a:latin typeface="Arial" panose="020B0604020202020204"/>
                <a:ea typeface="+mn-ea"/>
                <a:cs typeface="+mn-cs"/>
              </a:rPr>
              <a:t>eittis</a:t>
            </a:r>
            <a:r>
              <a:rPr kumimoji="0" lang="fi-FI" sz="800" b="0" i="0" u="none" strike="noStrike" kern="1200" cap="none" spc="0" normalizeH="0" baseline="0" noProof="0">
                <a:ln>
                  <a:noFill/>
                </a:ln>
                <a:solidFill>
                  <a:srgbClr val="282828"/>
                </a:solidFill>
                <a:effectLst/>
                <a:uLnTx/>
                <a:uFillTx/>
                <a:latin typeface="Arial" panose="020B0604020202020204"/>
                <a:ea typeface="+mn-ea"/>
                <a:cs typeface="+mn-cs"/>
              </a:rPr>
              <a:t> sivustoa pohde.fi-sivustojen sisältä ja Omaolon terveysvalmennuksia</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i-FI" sz="800" b="0" i="0" u="none" strike="noStrike" kern="1200" cap="none" spc="0" normalizeH="0" baseline="0" noProof="0">
              <a:ln>
                <a:noFill/>
              </a:ln>
              <a:solidFill>
                <a:srgbClr val="282828"/>
              </a:solidFill>
              <a:effectLst/>
              <a:uLnTx/>
              <a:uFillTx/>
              <a:latin typeface="Arial" panose="020B0604020202020204"/>
              <a:ea typeface="+mn-ea"/>
              <a:cs typeface="+mn-cs"/>
            </a:endParaRPr>
          </a:p>
        </p:txBody>
      </p:sp>
      <p:sp>
        <p:nvSpPr>
          <p:cNvPr id="36" name="Ellipsi 35">
            <a:extLst>
              <a:ext uri="{FF2B5EF4-FFF2-40B4-BE49-F238E27FC236}">
                <a16:creationId xmlns:a16="http://schemas.microsoft.com/office/drawing/2014/main" id="{7F207225-0386-C80F-E3B0-849013A5115F}"/>
              </a:ext>
            </a:extLst>
          </p:cNvPr>
          <p:cNvSpPr/>
          <p:nvPr/>
        </p:nvSpPr>
        <p:spPr>
          <a:xfrm>
            <a:off x="4377508" y="844004"/>
            <a:ext cx="772656" cy="772656"/>
          </a:xfrm>
          <a:prstGeom prst="ellipse">
            <a:avLst/>
          </a:prstGeom>
          <a:noFill/>
          <a:ln w="76200">
            <a:solidFill>
              <a:srgbClr val="8FAEA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12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62" name="Tekstiruutu 61">
            <a:hlinkClick r:id="" action="ppaction://noaction"/>
            <a:extLst>
              <a:ext uri="{FF2B5EF4-FFF2-40B4-BE49-F238E27FC236}">
                <a16:creationId xmlns:a16="http://schemas.microsoft.com/office/drawing/2014/main" id="{F23C031F-2BB3-3997-9040-B00A652FC545}"/>
              </a:ext>
            </a:extLst>
          </p:cNvPr>
          <p:cNvSpPr txBox="1"/>
          <p:nvPr/>
        </p:nvSpPr>
        <p:spPr>
          <a:xfrm>
            <a:off x="8541995" y="2056323"/>
            <a:ext cx="1437052" cy="235898"/>
          </a:xfrm>
          <a:prstGeom prst="rect">
            <a:avLst/>
          </a:prstGeom>
          <a:solidFill>
            <a:schemeClr val="bg1"/>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933" b="1" i="0" u="none" strike="noStrike" kern="1200" cap="none" spc="0" normalizeH="0" baseline="0" noProof="0">
                <a:ln>
                  <a:noFill/>
                </a:ln>
                <a:solidFill>
                  <a:srgbClr val="06175E"/>
                </a:solidFill>
                <a:effectLst/>
                <a:uLnTx/>
                <a:uFillTx/>
                <a:latin typeface="Arial" panose="020B0604020202020204"/>
                <a:ea typeface="+mn-ea"/>
                <a:cs typeface="+mn-cs"/>
              </a:rPr>
              <a:t>Kohdennettu palvelu</a:t>
            </a:r>
          </a:p>
        </p:txBody>
      </p:sp>
      <p:sp>
        <p:nvSpPr>
          <p:cNvPr id="63" name="Ellipsi 62">
            <a:extLst>
              <a:ext uri="{FF2B5EF4-FFF2-40B4-BE49-F238E27FC236}">
                <a16:creationId xmlns:a16="http://schemas.microsoft.com/office/drawing/2014/main" id="{3CD3A47C-4B25-A4B7-EC91-F78DF79B481E}"/>
              </a:ext>
            </a:extLst>
          </p:cNvPr>
          <p:cNvSpPr/>
          <p:nvPr/>
        </p:nvSpPr>
        <p:spPr>
          <a:xfrm>
            <a:off x="8760886" y="932873"/>
            <a:ext cx="1004502" cy="921507"/>
          </a:xfrm>
          <a:prstGeom prst="ellipse">
            <a:avLst/>
          </a:prstGeom>
          <a:noFill/>
          <a:ln w="76200">
            <a:solidFill>
              <a:srgbClr val="F074A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12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78" name="Ellipsi 77">
            <a:extLst>
              <a:ext uri="{FF2B5EF4-FFF2-40B4-BE49-F238E27FC236}">
                <a16:creationId xmlns:a16="http://schemas.microsoft.com/office/drawing/2014/main" id="{C65965A0-4634-AFFE-0DFD-942088F402B9}"/>
              </a:ext>
            </a:extLst>
          </p:cNvPr>
          <p:cNvSpPr/>
          <p:nvPr/>
        </p:nvSpPr>
        <p:spPr>
          <a:xfrm>
            <a:off x="11038827" y="2525530"/>
            <a:ext cx="772656" cy="772656"/>
          </a:xfrm>
          <a:prstGeom prst="ellipse">
            <a:avLst/>
          </a:prstGeom>
          <a:noFill/>
          <a:ln w="76200">
            <a:solidFill>
              <a:srgbClr val="FF977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1200" b="0" i="0" u="none" strike="noStrike" kern="1200" cap="none" spc="0" normalizeH="0" baseline="0" noProof="0">
              <a:ln>
                <a:noFill/>
              </a:ln>
              <a:solidFill>
                <a:srgbClr val="FFFFFF"/>
              </a:solidFill>
              <a:effectLst/>
              <a:uLnTx/>
              <a:uFillTx/>
              <a:latin typeface="Arial" panose="020B0604020202020204"/>
              <a:ea typeface="+mn-ea"/>
              <a:cs typeface="+mn-cs"/>
            </a:endParaRPr>
          </a:p>
        </p:txBody>
      </p:sp>
      <p:pic>
        <p:nvPicPr>
          <p:cNvPr id="80" name="Kuva 79" descr="Tienviitta ääriviiva">
            <a:extLst>
              <a:ext uri="{FF2B5EF4-FFF2-40B4-BE49-F238E27FC236}">
                <a16:creationId xmlns:a16="http://schemas.microsoft.com/office/drawing/2014/main" id="{3F2E1211-D1C4-AF20-4C9F-AE0AF3DB19F9}"/>
              </a:ext>
            </a:extLst>
          </p:cNvPr>
          <p:cNvPicPr>
            <a:picLocks noChangeAspect="1"/>
          </p:cNvPicPr>
          <p:nvPr/>
        </p:nvPicPr>
        <p:blipFill>
          <a:blip r:embed="rId17">
            <a:extLst>
              <a:ext uri="{28A0092B-C50C-407E-A947-70E740481C1C}">
                <a14:useLocalDpi xmlns:a14="http://schemas.microsoft.com/office/drawing/2010/main" val="0"/>
              </a:ext>
              <a:ext uri="{96DAC541-7B7A-43D3-8B79-37D633B846F1}">
                <asvg:svgBlip xmlns:asvg="http://schemas.microsoft.com/office/drawing/2016/SVG/main" r:embed="rId18"/>
              </a:ext>
            </a:extLst>
          </a:blip>
          <a:stretch>
            <a:fillRect/>
          </a:stretch>
        </p:blipFill>
        <p:spPr>
          <a:xfrm>
            <a:off x="11067970" y="2619033"/>
            <a:ext cx="585651" cy="585651"/>
          </a:xfrm>
          <a:prstGeom prst="rect">
            <a:avLst/>
          </a:prstGeom>
        </p:spPr>
      </p:pic>
      <p:sp>
        <p:nvSpPr>
          <p:cNvPr id="24" name="Ellipsi 23">
            <a:extLst>
              <a:ext uri="{FF2B5EF4-FFF2-40B4-BE49-F238E27FC236}">
                <a16:creationId xmlns:a16="http://schemas.microsoft.com/office/drawing/2014/main" id="{6B26D670-0756-4851-8E6F-409F9C9A78D6}"/>
              </a:ext>
            </a:extLst>
          </p:cNvPr>
          <p:cNvSpPr/>
          <p:nvPr/>
        </p:nvSpPr>
        <p:spPr>
          <a:xfrm>
            <a:off x="301109" y="2757092"/>
            <a:ext cx="772656" cy="762089"/>
          </a:xfrm>
          <a:prstGeom prst="ellipse">
            <a:avLst/>
          </a:prstGeom>
          <a:solidFill>
            <a:schemeClr val="bg1"/>
          </a:solidFill>
          <a:ln w="7620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1200" b="0" i="0" u="none" strike="noStrike" kern="1200" cap="none" spc="0" normalizeH="0" baseline="0" noProof="0">
              <a:ln>
                <a:noFill/>
              </a:ln>
              <a:solidFill>
                <a:srgbClr val="FFFFFF"/>
              </a:solidFill>
              <a:effectLst/>
              <a:uLnTx/>
              <a:uFillTx/>
              <a:latin typeface="Arial" panose="020B0604020202020204"/>
              <a:ea typeface="+mn-ea"/>
              <a:cs typeface="+mn-cs"/>
            </a:endParaRPr>
          </a:p>
        </p:txBody>
      </p:sp>
      <p:pic>
        <p:nvPicPr>
          <p:cNvPr id="96" name="Kuva 95" descr="Sylimikro ääriviiva">
            <a:hlinkClick r:id="" action="ppaction://noaction"/>
            <a:extLst>
              <a:ext uri="{FF2B5EF4-FFF2-40B4-BE49-F238E27FC236}">
                <a16:creationId xmlns:a16="http://schemas.microsoft.com/office/drawing/2014/main" id="{1967578B-673A-49D8-9759-36BFDDAC84A4}"/>
              </a:ext>
            </a:extLst>
          </p:cNvPr>
          <p:cNvPicPr>
            <a:picLocks noChangeAspect="1"/>
          </p:cNvPicPr>
          <p:nvPr/>
        </p:nvPicPr>
        <p:blipFill>
          <a:blip r:embed="rId15" cstate="print">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a:off x="445211" y="1889815"/>
            <a:ext cx="396598" cy="396598"/>
          </a:xfrm>
          <a:prstGeom prst="rect">
            <a:avLst/>
          </a:prstGeom>
          <a:ln>
            <a:noFill/>
          </a:ln>
        </p:spPr>
      </p:pic>
      <p:pic>
        <p:nvPicPr>
          <p:cNvPr id="114" name="Kuva 113" descr="Sylimikro ääriviiva">
            <a:hlinkClick r:id="" action="ppaction://noaction"/>
            <a:extLst>
              <a:ext uri="{FF2B5EF4-FFF2-40B4-BE49-F238E27FC236}">
                <a16:creationId xmlns:a16="http://schemas.microsoft.com/office/drawing/2014/main" id="{1967578B-673A-49D8-9759-36BFDDAC84A4}"/>
              </a:ext>
            </a:extLst>
          </p:cNvPr>
          <p:cNvPicPr>
            <a:picLocks noChangeAspect="1"/>
          </p:cNvPicPr>
          <p:nvPr/>
        </p:nvPicPr>
        <p:blipFill>
          <a:blip r:embed="rId15" cstate="print">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a:off x="527383" y="2921976"/>
            <a:ext cx="411859" cy="411859"/>
          </a:xfrm>
          <a:prstGeom prst="rect">
            <a:avLst/>
          </a:prstGeom>
          <a:ln>
            <a:noFill/>
          </a:ln>
        </p:spPr>
      </p:pic>
      <p:pic>
        <p:nvPicPr>
          <p:cNvPr id="97" name="Kuva 96" descr="Puhelinkeskus ääriviiva">
            <a:extLst>
              <a:ext uri="{FF2B5EF4-FFF2-40B4-BE49-F238E27FC236}">
                <a16:creationId xmlns:a16="http://schemas.microsoft.com/office/drawing/2014/main" id="{C0558A21-1551-41A6-A6B9-FB1875313E15}"/>
              </a:ext>
            </a:extLst>
          </p:cNvPr>
          <p:cNvPicPr>
            <a:picLocks noChangeAspect="1"/>
          </p:cNvPicPr>
          <p:nvPr/>
        </p:nvPicPr>
        <p:blipFill>
          <a:blip r:embed="rId19" cstate="print">
            <a:biLevel thresh="75000"/>
            <a:extLst>
              <a:ext uri="{28A0092B-C50C-407E-A947-70E740481C1C}">
                <a14:useLocalDpi xmlns:a14="http://schemas.microsoft.com/office/drawing/2010/main" val="0"/>
              </a:ext>
              <a:ext uri="{96DAC541-7B7A-43D3-8B79-37D633B846F1}">
                <asvg:svgBlip xmlns:asvg="http://schemas.microsoft.com/office/drawing/2016/SVG/main" r:embed="rId20"/>
              </a:ext>
            </a:extLst>
          </a:blip>
          <a:stretch>
            <a:fillRect/>
          </a:stretch>
        </p:blipFill>
        <p:spPr>
          <a:xfrm>
            <a:off x="5069483" y="3956334"/>
            <a:ext cx="551112" cy="551112"/>
          </a:xfrm>
          <a:prstGeom prst="rect">
            <a:avLst/>
          </a:prstGeom>
        </p:spPr>
      </p:pic>
      <p:pic>
        <p:nvPicPr>
          <p:cNvPr id="142" name="Kuva 141" descr="Toimisto työntekijä nainen ääriviiva">
            <a:hlinkClick r:id="" action="ppaction://noaction"/>
            <a:extLst>
              <a:ext uri="{FF2B5EF4-FFF2-40B4-BE49-F238E27FC236}">
                <a16:creationId xmlns:a16="http://schemas.microsoft.com/office/drawing/2014/main" id="{8F88729F-98D0-41C1-A2A9-2D4B0852C09C}"/>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903107" y="3808483"/>
            <a:ext cx="544353" cy="544353"/>
          </a:xfrm>
          <a:prstGeom prst="rect">
            <a:avLst/>
          </a:prstGeom>
        </p:spPr>
      </p:pic>
      <p:sp>
        <p:nvSpPr>
          <p:cNvPr id="180" name="Suorakulmio 179">
            <a:extLst>
              <a:ext uri="{FF2B5EF4-FFF2-40B4-BE49-F238E27FC236}">
                <a16:creationId xmlns:a16="http://schemas.microsoft.com/office/drawing/2014/main" id="{F270DC11-229A-ED93-EB00-C79BF45C878D}"/>
              </a:ext>
            </a:extLst>
          </p:cNvPr>
          <p:cNvSpPr/>
          <p:nvPr/>
        </p:nvSpPr>
        <p:spPr>
          <a:xfrm>
            <a:off x="10263352" y="717331"/>
            <a:ext cx="1560786" cy="32319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18" name="Suorakulmio: Pyöristetyt kulmat 17">
            <a:extLst>
              <a:ext uri="{FF2B5EF4-FFF2-40B4-BE49-F238E27FC236}">
                <a16:creationId xmlns:a16="http://schemas.microsoft.com/office/drawing/2014/main" id="{8BF2459A-D010-A25A-8ADA-247FF915F41B}"/>
              </a:ext>
            </a:extLst>
          </p:cNvPr>
          <p:cNvSpPr/>
          <p:nvPr/>
        </p:nvSpPr>
        <p:spPr>
          <a:xfrm>
            <a:off x="5199666" y="1028875"/>
            <a:ext cx="2434424" cy="770380"/>
          </a:xfrm>
          <a:prstGeom prst="roundRect">
            <a:avLst>
              <a:gd name="adj" fmla="val 50000"/>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900" b="0" i="0" u="none" strike="noStrike" kern="1200" cap="none" spc="0" normalizeH="0" baseline="0" noProof="0">
                <a:ln>
                  <a:noFill/>
                </a:ln>
                <a:solidFill>
                  <a:srgbClr val="282828"/>
                </a:solidFill>
                <a:effectLst/>
                <a:uLnTx/>
                <a:uFillTx/>
                <a:latin typeface="Arial" panose="020B0604020202020204"/>
                <a:ea typeface="+mn-ea"/>
                <a:cs typeface="+mn-cs"/>
              </a:rPr>
              <a:t>Terveystarkastuksen työjonolle nimetyt ammattilaiset vastaanottaa ja tarkistaa terveystarkastuksen antaman raportin, tekee HTA</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900" b="0" i="0" u="none" strike="noStrike" kern="1200" cap="none" spc="0" normalizeH="0" baseline="0" noProof="0">
                <a:ln>
                  <a:noFill/>
                </a:ln>
                <a:solidFill>
                  <a:srgbClr val="282828"/>
                </a:solidFill>
                <a:effectLst/>
                <a:uLnTx/>
                <a:uFillTx/>
                <a:latin typeface="Arial" panose="020B0604020202020204"/>
                <a:ea typeface="+mn-ea"/>
                <a:cs typeface="+mn-cs"/>
              </a:rPr>
              <a:t>.</a:t>
            </a:r>
          </a:p>
        </p:txBody>
      </p:sp>
      <p:pic>
        <p:nvPicPr>
          <p:cNvPr id="15" name="Kuva 14">
            <a:extLst>
              <a:ext uri="{FF2B5EF4-FFF2-40B4-BE49-F238E27FC236}">
                <a16:creationId xmlns:a16="http://schemas.microsoft.com/office/drawing/2014/main" id="{0FC28229-58CD-F4C8-46B1-1166B2400DFF}"/>
              </a:ext>
            </a:extLst>
          </p:cNvPr>
          <p:cNvPicPr>
            <a:picLocks noChangeAspect="1"/>
          </p:cNvPicPr>
          <p:nvPr/>
        </p:nvPicPr>
        <p:blipFill>
          <a:blip r:embed="rId21"/>
          <a:stretch>
            <a:fillRect/>
          </a:stretch>
        </p:blipFill>
        <p:spPr>
          <a:xfrm>
            <a:off x="11031234" y="95709"/>
            <a:ext cx="935621" cy="244075"/>
          </a:xfrm>
          <a:prstGeom prst="rect">
            <a:avLst/>
          </a:prstGeom>
        </p:spPr>
      </p:pic>
      <p:sp>
        <p:nvSpPr>
          <p:cNvPr id="28" name="Nuoli: Alas 27">
            <a:extLst>
              <a:ext uri="{FF2B5EF4-FFF2-40B4-BE49-F238E27FC236}">
                <a16:creationId xmlns:a16="http://schemas.microsoft.com/office/drawing/2014/main" id="{6E18B029-3B19-DF77-0EA3-CEE22818C099}"/>
              </a:ext>
            </a:extLst>
          </p:cNvPr>
          <p:cNvSpPr/>
          <p:nvPr/>
        </p:nvSpPr>
        <p:spPr>
          <a:xfrm>
            <a:off x="5171329" y="3175583"/>
            <a:ext cx="387418" cy="349145"/>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9" name="Nuoli: Alas 28">
            <a:extLst>
              <a:ext uri="{FF2B5EF4-FFF2-40B4-BE49-F238E27FC236}">
                <a16:creationId xmlns:a16="http://schemas.microsoft.com/office/drawing/2014/main" id="{BD605FF3-70A8-C8BD-5AF6-4ABECAF32D28}"/>
              </a:ext>
            </a:extLst>
          </p:cNvPr>
          <p:cNvSpPr/>
          <p:nvPr/>
        </p:nvSpPr>
        <p:spPr>
          <a:xfrm>
            <a:off x="6875570" y="3168273"/>
            <a:ext cx="484632" cy="336384"/>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Suorakulmio: Pyöristetyt kulmat 9">
            <a:extLst>
              <a:ext uri="{FF2B5EF4-FFF2-40B4-BE49-F238E27FC236}">
                <a16:creationId xmlns:a16="http://schemas.microsoft.com/office/drawing/2014/main" id="{4F6E8386-1911-CEC7-9FED-C47906F41223}"/>
              </a:ext>
            </a:extLst>
          </p:cNvPr>
          <p:cNvSpPr/>
          <p:nvPr/>
        </p:nvSpPr>
        <p:spPr>
          <a:xfrm>
            <a:off x="4704373" y="1860765"/>
            <a:ext cx="2894915" cy="1280882"/>
          </a:xfrm>
          <a:prstGeom prst="roundRect">
            <a:avLst>
              <a:gd name="adj" fmla="val 30272"/>
            </a:avLst>
          </a:prstGeom>
          <a:solidFill>
            <a:schemeClr val="accent6"/>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i-FI" sz="1000" b="0" i="0" u="none" strike="noStrike" kern="1200" cap="none" spc="0" normalizeH="0" baseline="0" noProof="0">
                <a:ln>
                  <a:noFill/>
                </a:ln>
                <a:solidFill>
                  <a:srgbClr val="282828"/>
                </a:solidFill>
                <a:effectLst/>
                <a:uLnTx/>
                <a:uFillTx/>
                <a:latin typeface="Arial" panose="020B0604020202020204"/>
                <a:ea typeface="+mn-ea"/>
                <a:cs typeface="+mn-cs"/>
              </a:rPr>
              <a:t>T</a:t>
            </a:r>
            <a:r>
              <a:rPr kumimoji="0" lang="fi-FI" sz="1000" b="0" i="0" u="none" strike="noStrike" kern="1200" cap="none" spc="0" normalizeH="0" baseline="0" noProof="0" err="1">
                <a:ln>
                  <a:noFill/>
                </a:ln>
                <a:solidFill>
                  <a:srgbClr val="282828"/>
                </a:solidFill>
                <a:effectLst/>
                <a:uLnTx/>
                <a:uFillTx/>
                <a:latin typeface="Arial" panose="020B0604020202020204"/>
                <a:ea typeface="+mn-ea"/>
                <a:cs typeface="+mn-cs"/>
              </a:rPr>
              <a:t>erveystarkastuksesta</a:t>
            </a:r>
            <a:r>
              <a:rPr kumimoji="0" lang="fi-FI" sz="1000" b="0" i="0" u="none" strike="noStrike" kern="1200" cap="none" spc="0" normalizeH="0" baseline="0" noProof="0">
                <a:ln>
                  <a:noFill/>
                </a:ln>
                <a:solidFill>
                  <a:srgbClr val="282828"/>
                </a:solidFill>
                <a:effectLst/>
                <a:uLnTx/>
                <a:uFillTx/>
                <a:latin typeface="Arial" panose="020B0604020202020204"/>
                <a:ea typeface="+mn-ea"/>
                <a:cs typeface="+mn-cs"/>
              </a:rPr>
              <a:t> nousseet riskit   auttavat ammattilaista </a:t>
            </a:r>
            <a:r>
              <a:rPr kumimoji="0" lang="fi-FI" sz="1000" b="0" i="0" u="none" strike="noStrike" kern="1200" cap="none" spc="0" normalizeH="0" baseline="0" noProof="0" err="1">
                <a:ln>
                  <a:noFill/>
                </a:ln>
                <a:solidFill>
                  <a:srgbClr val="282828"/>
                </a:solidFill>
                <a:effectLst/>
                <a:uLnTx/>
                <a:uFillTx/>
                <a:latin typeface="Arial" panose="020B0604020202020204"/>
                <a:ea typeface="+mn-ea"/>
                <a:cs typeface="+mn-cs"/>
              </a:rPr>
              <a:t>HTA:n</a:t>
            </a:r>
            <a:r>
              <a:rPr kumimoji="0" lang="fi-FI" sz="1000" b="0" i="0" u="none" strike="noStrike" kern="1200" cap="none" spc="0" normalizeH="0" baseline="0" noProof="0">
                <a:ln>
                  <a:noFill/>
                </a:ln>
                <a:solidFill>
                  <a:srgbClr val="282828"/>
                </a:solidFill>
                <a:effectLst/>
                <a:uLnTx/>
                <a:uFillTx/>
                <a:latin typeface="Arial" panose="020B0604020202020204"/>
                <a:ea typeface="+mn-ea"/>
                <a:cs typeface="+mn-cs"/>
              </a:rPr>
              <a:t> tekemisessä</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fi-FI" sz="1000" b="0" i="0" u="none" strike="noStrike" kern="1200" cap="none" spc="0" normalizeH="0" baseline="0" noProof="0">
                <a:ln>
                  <a:noFill/>
                </a:ln>
                <a:solidFill>
                  <a:srgbClr val="282828"/>
                </a:solidFill>
                <a:effectLst/>
                <a:uLnTx/>
                <a:uFillTx/>
                <a:latin typeface="Arial" panose="020B0604020202020204"/>
                <a:ea typeface="+mn-ea"/>
                <a:cs typeface="+mn-cs"/>
              </a:rPr>
              <a:t>ja ojauksessa. Asukas ohjataan sairaanhoitajanvastaanotolle,asiantuntijan vastaanotoille, elintapaohjaajalle tai liikuntaohjaajalle. Ammattilainen viestittää asukkaalle Omaolossa jatkosuunnitelman</a:t>
            </a:r>
            <a:endParaRPr kumimoji="0" lang="fi-FI" sz="1000" b="0" i="0" u="none" strike="noStrike" kern="1200" cap="none" spc="0" normalizeH="0" baseline="0" noProof="0">
              <a:ln>
                <a:noFill/>
              </a:ln>
              <a:solidFill>
                <a:prstClr val="white"/>
              </a:solidFill>
              <a:effectLst/>
              <a:uLnTx/>
              <a:uFillTx/>
              <a:latin typeface="Calibri" panose="020F0502020204030204"/>
              <a:ea typeface="+mn-ea"/>
              <a:cs typeface="+mn-cs"/>
            </a:endParaRPr>
          </a:p>
        </p:txBody>
      </p:sp>
      <p:cxnSp>
        <p:nvCxnSpPr>
          <p:cNvPr id="16" name="Yhdistin: Kulma 15">
            <a:extLst>
              <a:ext uri="{FF2B5EF4-FFF2-40B4-BE49-F238E27FC236}">
                <a16:creationId xmlns:a16="http://schemas.microsoft.com/office/drawing/2014/main" id="{108FD5A1-655B-0B85-058A-77C6F700D359}"/>
              </a:ext>
            </a:extLst>
          </p:cNvPr>
          <p:cNvCxnSpPr>
            <a:cxnSpLocks/>
          </p:cNvCxnSpPr>
          <p:nvPr/>
        </p:nvCxnSpPr>
        <p:spPr>
          <a:xfrm rot="5400000" flipH="1" flipV="1">
            <a:off x="6468107" y="-20359"/>
            <a:ext cx="297185" cy="4019039"/>
          </a:xfrm>
          <a:prstGeom prst="bentConnector4">
            <a:avLst>
              <a:gd name="adj1" fmla="val -1582942"/>
              <a:gd name="adj2" fmla="val 79941"/>
            </a:avLst>
          </a:prstGeom>
          <a:noFill/>
          <a:ln w="76200" cap="flat" cmpd="sng" algn="ctr">
            <a:solidFill>
              <a:srgbClr val="000C4A"/>
            </a:solidFill>
            <a:prstDash val="solid"/>
            <a:miter lim="800000"/>
          </a:ln>
          <a:effectLst/>
        </p:spPr>
      </p:cxnSp>
      <p:sp>
        <p:nvSpPr>
          <p:cNvPr id="20" name="Suorakulmio 19">
            <a:extLst>
              <a:ext uri="{FF2B5EF4-FFF2-40B4-BE49-F238E27FC236}">
                <a16:creationId xmlns:a16="http://schemas.microsoft.com/office/drawing/2014/main" id="{2ED5CA3F-6029-79F9-091E-B69168DA9738}"/>
              </a:ext>
            </a:extLst>
          </p:cNvPr>
          <p:cNvSpPr/>
          <p:nvPr/>
        </p:nvSpPr>
        <p:spPr>
          <a:xfrm>
            <a:off x="643510" y="5469457"/>
            <a:ext cx="2965607" cy="305237"/>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i-FI" sz="8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Kaikilla asukkailla mahdollisuus lähettää vastaukset ammattilaiselle.+ punaisille ajanvaraus</a:t>
            </a:r>
            <a:endParaRPr kumimoji="0" lang="fi-FI" sz="8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39" name="Suorakulmio: Pyöristetyt kulmat 38">
            <a:extLst>
              <a:ext uri="{FF2B5EF4-FFF2-40B4-BE49-F238E27FC236}">
                <a16:creationId xmlns:a16="http://schemas.microsoft.com/office/drawing/2014/main" id="{79C2C89A-DA6E-36DC-E1B3-9E8E7871B6BF}"/>
              </a:ext>
            </a:extLst>
          </p:cNvPr>
          <p:cNvSpPr/>
          <p:nvPr/>
        </p:nvSpPr>
        <p:spPr>
          <a:xfrm>
            <a:off x="1251774" y="3118296"/>
            <a:ext cx="2299814" cy="678380"/>
          </a:xfrm>
          <a:prstGeom prst="roundRect">
            <a:avLst>
              <a:gd name="adj" fmla="val 16141"/>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i-FI" sz="800" b="0" i="0" u="none" strike="noStrike" kern="1200" cap="none" spc="0" normalizeH="0" baseline="0" noProof="0">
                <a:ln>
                  <a:noFill/>
                </a:ln>
                <a:solidFill>
                  <a:srgbClr val="181717"/>
                </a:solidFill>
                <a:effectLst/>
                <a:uLnTx/>
                <a:uFillTx/>
                <a:latin typeface="Arial" panose="020B0604020202020204" pitchFamily="34" charset="0"/>
                <a:ea typeface="+mn-ea"/>
                <a:cs typeface="Arial" panose="020B0604020202020204" pitchFamily="34" charset="0"/>
              </a:rPr>
              <a:t>Asukas saa punaisen eli kriittisimmän tuloksen.</a:t>
            </a:r>
            <a:r>
              <a:rPr kumimoji="0" lang="fi-FI" sz="8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 Asukas kuuluu elintapasairauksien osalta riskiryhmään ja kuluttavat elintapavalinnoillaan terveyttään huomattavasti keskimääräistä enemmän. </a:t>
            </a:r>
            <a:r>
              <a:rPr kumimoji="0" lang="fi-FI" sz="800" b="0" i="0" u="none" strike="noStrike" kern="1200" cap="none" spc="0" normalizeH="0" baseline="0" noProof="0">
                <a:ln>
                  <a:noFill/>
                </a:ln>
                <a:solidFill>
                  <a:srgbClr val="181717"/>
                </a:solidFill>
                <a:effectLst/>
                <a:uLnTx/>
                <a:uFillTx/>
                <a:latin typeface="Arial" panose="020B0604020202020204" pitchFamily="34" charset="0"/>
                <a:ea typeface="+mn-ea"/>
                <a:cs typeface="Arial" panose="020B0604020202020204" pitchFamily="34" charset="0"/>
              </a:rPr>
              <a:t> </a:t>
            </a:r>
          </a:p>
        </p:txBody>
      </p:sp>
      <p:sp>
        <p:nvSpPr>
          <p:cNvPr id="40" name="Suorakulmio: Pyöristetyt kulmat 39">
            <a:extLst>
              <a:ext uri="{FF2B5EF4-FFF2-40B4-BE49-F238E27FC236}">
                <a16:creationId xmlns:a16="http://schemas.microsoft.com/office/drawing/2014/main" id="{5D5CDB41-F9DC-857A-A28A-E424C2C1F89D}"/>
              </a:ext>
            </a:extLst>
          </p:cNvPr>
          <p:cNvSpPr/>
          <p:nvPr/>
        </p:nvSpPr>
        <p:spPr>
          <a:xfrm>
            <a:off x="1275739" y="4855718"/>
            <a:ext cx="2291675" cy="422028"/>
          </a:xfrm>
          <a:prstGeom prst="roundRect">
            <a:avLst/>
          </a:prstGeom>
          <a:solidFill>
            <a:srgbClr val="92D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i-FI" sz="800" b="0" i="0" u="none" strike="noStrike" kern="1200" cap="none" spc="0" normalizeH="0" baseline="0" noProof="0">
                <a:ln>
                  <a:noFill/>
                </a:ln>
                <a:solidFill>
                  <a:srgbClr val="181717"/>
                </a:solidFill>
                <a:effectLst/>
                <a:uLnTx/>
                <a:uFillTx/>
                <a:latin typeface="Arial" panose="020B0604020202020204" pitchFamily="34" charset="0"/>
                <a:ea typeface="+mn-ea"/>
                <a:cs typeface="Arial" panose="020B0604020202020204" pitchFamily="34" charset="0"/>
              </a:rPr>
              <a:t>Asukas saa vihreän eli optimaalisen tuloksen.</a:t>
            </a:r>
            <a:r>
              <a:rPr kumimoji="0" lang="fi-FI" sz="8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Asukkaan eliniänodote on optimaalisella tasolla.</a:t>
            </a:r>
            <a:endParaRPr kumimoji="0" lang="fi-FI" sz="800" b="0" i="0" u="none" strike="noStrike" kern="1200" cap="none" spc="0" normalizeH="0" baseline="0" noProof="0">
              <a:ln>
                <a:noFill/>
              </a:ln>
              <a:solidFill>
                <a:srgbClr val="181717"/>
              </a:solidFill>
              <a:effectLst/>
              <a:uLnTx/>
              <a:uFillTx/>
              <a:latin typeface="Arial" panose="020B0604020202020204" pitchFamily="34" charset="0"/>
              <a:ea typeface="+mn-ea"/>
              <a:cs typeface="Arial" panose="020B0604020202020204" pitchFamily="34" charset="0"/>
            </a:endParaRPr>
          </a:p>
        </p:txBody>
      </p:sp>
      <p:pic>
        <p:nvPicPr>
          <p:cNvPr id="4" name="Kuva 3">
            <a:extLst>
              <a:ext uri="{FF2B5EF4-FFF2-40B4-BE49-F238E27FC236}">
                <a16:creationId xmlns:a16="http://schemas.microsoft.com/office/drawing/2014/main" id="{752753C8-51A7-8E7C-1CC4-5E7E7F56D66B}"/>
              </a:ext>
            </a:extLst>
          </p:cNvPr>
          <p:cNvPicPr>
            <a:picLocks noChangeAspect="1"/>
          </p:cNvPicPr>
          <p:nvPr/>
        </p:nvPicPr>
        <p:blipFill>
          <a:blip r:embed="rId22"/>
          <a:stretch>
            <a:fillRect/>
          </a:stretch>
        </p:blipFill>
        <p:spPr>
          <a:xfrm>
            <a:off x="9755198" y="-22373"/>
            <a:ext cx="2372384" cy="495043"/>
          </a:xfrm>
          <a:prstGeom prst="rect">
            <a:avLst/>
          </a:prstGeom>
        </p:spPr>
      </p:pic>
      <p:pic>
        <p:nvPicPr>
          <p:cNvPr id="22" name="Kuva 21">
            <a:extLst>
              <a:ext uri="{FF2B5EF4-FFF2-40B4-BE49-F238E27FC236}">
                <a16:creationId xmlns:a16="http://schemas.microsoft.com/office/drawing/2014/main" id="{DE6189B8-80A1-1EC4-73A2-37CEE1F00FFF}"/>
              </a:ext>
            </a:extLst>
          </p:cNvPr>
          <p:cNvPicPr>
            <a:picLocks noChangeAspect="1"/>
          </p:cNvPicPr>
          <p:nvPr/>
        </p:nvPicPr>
        <p:blipFill>
          <a:blip r:embed="rId23"/>
          <a:stretch>
            <a:fillRect/>
          </a:stretch>
        </p:blipFill>
        <p:spPr>
          <a:xfrm>
            <a:off x="10545627" y="5567099"/>
            <a:ext cx="1581955" cy="963504"/>
          </a:xfrm>
          <a:prstGeom prst="rect">
            <a:avLst/>
          </a:prstGeom>
        </p:spPr>
      </p:pic>
    </p:spTree>
    <p:extLst>
      <p:ext uri="{BB962C8B-B14F-4D97-AF65-F5344CB8AC3E}">
        <p14:creationId xmlns:p14="http://schemas.microsoft.com/office/powerpoint/2010/main" val="110320838"/>
      </p:ext>
    </p:extLst>
  </p:cSld>
  <p:clrMapOvr>
    <a:masterClrMapping/>
  </p:clrMapOvr>
</p:sld>
</file>

<file path=ppt/theme/theme1.xml><?xml version="1.0" encoding="utf-8"?>
<a:theme xmlns:a="http://schemas.openxmlformats.org/drawingml/2006/main" name="1_DIat sinisellä taustalla">
  <a:themeElements>
    <a:clrScheme name="Mukautettu 13">
      <a:dk1>
        <a:srgbClr val="000000"/>
      </a:dk1>
      <a:lt1>
        <a:srgbClr val="FFFFFF"/>
      </a:lt1>
      <a:dk2>
        <a:srgbClr val="FFFFFF"/>
      </a:dk2>
      <a:lt2>
        <a:srgbClr val="FFFFFF"/>
      </a:lt2>
      <a:accent1>
        <a:srgbClr val="80D0DE"/>
      </a:accent1>
      <a:accent2>
        <a:srgbClr val="497BBD"/>
      </a:accent2>
      <a:accent3>
        <a:srgbClr val="F074A7"/>
      </a:accent3>
      <a:accent4>
        <a:srgbClr val="8CADDE"/>
      </a:accent4>
      <a:accent5>
        <a:srgbClr val="B3C8E9"/>
      </a:accent5>
      <a:accent6>
        <a:srgbClr val="2E2E2E"/>
      </a:accent6>
      <a:hlink>
        <a:srgbClr val="2E2E2E"/>
      </a:hlink>
      <a:folHlink>
        <a:srgbClr val="4177C9"/>
      </a:folHlink>
    </a:clrScheme>
    <a:fontScheme name="Custom 2">
      <a:majorFont>
        <a:latin typeface="Roboto Black"/>
        <a:ea typeface=""/>
        <a:cs typeface=""/>
      </a:majorFont>
      <a:minorFont>
        <a:latin typeface="Roboto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OPsote_powerpointpohja_2020.pptx" id="{18526EE0-36B1-4F12-A3B8-CEE3F96560E4}" vid="{6956AE3C-EB9D-45EC-90C7-C43BC4C742C3}"/>
    </a:ext>
  </a:extLst>
</a:theme>
</file>

<file path=ppt/theme/theme2.xml><?xml version="1.0" encoding="utf-8"?>
<a:theme xmlns:a="http://schemas.openxmlformats.org/drawingml/2006/main" name="POHDE teema">
  <a:themeElements>
    <a:clrScheme name="Pohde_värit">
      <a:dk1>
        <a:srgbClr val="06175E"/>
      </a:dk1>
      <a:lt1>
        <a:srgbClr val="FFFEFE"/>
      </a:lt1>
      <a:dk2>
        <a:srgbClr val="042471"/>
      </a:dk2>
      <a:lt2>
        <a:srgbClr val="FFFEFE"/>
      </a:lt2>
      <a:accent1>
        <a:srgbClr val="4B6BC8"/>
      </a:accent1>
      <a:accent2>
        <a:srgbClr val="ACB9E4"/>
      </a:accent2>
      <a:accent3>
        <a:srgbClr val="FFA98D"/>
      </a:accent3>
      <a:accent4>
        <a:srgbClr val="FFC4B2"/>
      </a:accent4>
      <a:accent5>
        <a:srgbClr val="888686"/>
      </a:accent5>
      <a:accent6>
        <a:srgbClr val="D9D8D8"/>
      </a:accent6>
      <a:hlink>
        <a:srgbClr val="4B6BC8"/>
      </a:hlink>
      <a:folHlink>
        <a:srgbClr val="9E4CA9"/>
      </a:folHlink>
    </a:clrScheme>
    <a:fontScheme name="Arial Black-Arial">
      <a:majorFont>
        <a:latin typeface="Arial Black" panose="020B0A04020102020204"/>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OHDE esitysmalli muokattu.pptx" id="{88C6A33E-B305-4386-9EF0-3872FA68D2A1}" vid="{BF36ACDC-3C67-40AB-B624-759D0DF036CE}"/>
    </a:ext>
  </a:extLst>
</a:theme>
</file>

<file path=ppt/theme/theme3.xml><?xml version="1.0" encoding="utf-8"?>
<a:theme xmlns:a="http://schemas.openxmlformats.org/drawingml/2006/main" name="Office-teema">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BEB5E946A1D3B541BE658F4D2E310135" ma:contentTypeVersion="9" ma:contentTypeDescription="Create a new document." ma:contentTypeScope="" ma:versionID="199f03c72ca987889311ed0cad1f1cad">
  <xsd:schema xmlns:xsd="http://www.w3.org/2001/XMLSchema" xmlns:xs="http://www.w3.org/2001/XMLSchema" xmlns:p="http://schemas.microsoft.com/office/2006/metadata/properties" xmlns:ns3="d4e3e49e-823d-441e-ab11-133b388ee207" xmlns:ns4="38d1ed1c-6ee7-4eb8-943e-bd1f4cba5403" targetNamespace="http://schemas.microsoft.com/office/2006/metadata/properties" ma:root="true" ma:fieldsID="8a6c786edaf7ff81303b0335eec55b33" ns3:_="" ns4:_="">
    <xsd:import namespace="d4e3e49e-823d-441e-ab11-133b388ee207"/>
    <xsd:import namespace="38d1ed1c-6ee7-4eb8-943e-bd1f4cba5403"/>
    <xsd:element name="properties">
      <xsd:complexType>
        <xsd:sequence>
          <xsd:element name="documentManagement">
            <xsd:complexType>
              <xsd:all>
                <xsd:element ref="ns3:MediaServiceMetadata" minOccurs="0"/>
                <xsd:element ref="ns3:MediaServiceFastMetadata" minOccurs="0"/>
                <xsd:element ref="ns3:_activity" minOccurs="0"/>
                <xsd:element ref="ns3:MediaServiceObjectDetectorVersions" minOccurs="0"/>
                <xsd:element ref="ns4:SharedWithUsers" minOccurs="0"/>
                <xsd:element ref="ns4:SharedWithDetails" minOccurs="0"/>
                <xsd:element ref="ns4:SharingHintHash" minOccurs="0"/>
                <xsd:element ref="ns3:MediaServiceSearchProperties" minOccurs="0"/>
                <xsd:element ref="ns3: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4e3e49e-823d-441e-ab11-133b388ee20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_activity" ma:index="10" nillable="true" ma:displayName="_activity" ma:hidden="true" ma:internalName="_activity">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MediaServiceSearchProperties" ma:index="15" nillable="true" ma:displayName="MediaServiceSearchProperties" ma:hidden="true" ma:internalName="MediaServiceSearchProperties" ma:readOnly="true">
      <xsd:simpleType>
        <xsd:restriction base="dms:Note"/>
      </xsd:simpleType>
    </xsd:element>
    <xsd:element name="MediaServiceDateTaken" ma:index="16" nillable="true" ma:displayName="MediaServiceDateTaken" ma:hidden="true" ma:indexed="true" ma:internalName="MediaServiceDateTake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38d1ed1c-6ee7-4eb8-943e-bd1f4cba5403"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SharingHintHash" ma:index="14"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_activity xmlns="d4e3e49e-823d-441e-ab11-133b388ee207" xsi:nil="true"/>
  </documentManagement>
</p:properties>
</file>

<file path=customXml/itemProps1.xml><?xml version="1.0" encoding="utf-8"?>
<ds:datastoreItem xmlns:ds="http://schemas.openxmlformats.org/officeDocument/2006/customXml" ds:itemID="{CCC773F2-4B51-4079-86E2-C0FCA673B99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d4e3e49e-823d-441e-ab11-133b388ee207"/>
    <ds:schemaRef ds:uri="38d1ed1c-6ee7-4eb8-943e-bd1f4cba540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A11754EE-C522-47A5-A3D6-0D322695F041}">
  <ds:schemaRefs>
    <ds:schemaRef ds:uri="http://schemas.microsoft.com/sharepoint/v3/contenttype/forms"/>
  </ds:schemaRefs>
</ds:datastoreItem>
</file>

<file path=customXml/itemProps3.xml><?xml version="1.0" encoding="utf-8"?>
<ds:datastoreItem xmlns:ds="http://schemas.openxmlformats.org/officeDocument/2006/customXml" ds:itemID="{D8DF3726-54FB-47D5-A657-3FD1CF341392}">
  <ds:schemaRefs>
    <ds:schemaRef ds:uri="http://purl.org/dc/dcmitype/"/>
    <ds:schemaRef ds:uri="http://schemas.microsoft.com/office/infopath/2007/PartnerControls"/>
    <ds:schemaRef ds:uri="http://purl.org/dc/elements/1.1/"/>
    <ds:schemaRef ds:uri="http://schemas.microsoft.com/office/2006/metadata/properties"/>
    <ds:schemaRef ds:uri="38d1ed1c-6ee7-4eb8-943e-bd1f4cba5403"/>
    <ds:schemaRef ds:uri="http://purl.org/dc/terms/"/>
    <ds:schemaRef ds:uri="http://schemas.microsoft.com/office/2006/documentManagement/types"/>
    <ds:schemaRef ds:uri="http://schemas.openxmlformats.org/package/2006/metadata/core-properties"/>
    <ds:schemaRef ds:uri="d4e3e49e-823d-441e-ab11-133b388ee207"/>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otalTime>23</TotalTime>
  <Words>306</Words>
  <Application>Microsoft Office PowerPoint</Application>
  <PresentationFormat>Laajakuva</PresentationFormat>
  <Paragraphs>45</Paragraphs>
  <Slides>1</Slides>
  <Notes>1</Notes>
  <HiddenSlides>0</HiddenSlides>
  <MMClips>0</MMClips>
  <ScaleCrop>false</ScaleCrop>
  <HeadingPairs>
    <vt:vector size="6" baseType="variant">
      <vt:variant>
        <vt:lpstr>Käytetyt fontit</vt:lpstr>
      </vt:variant>
      <vt:variant>
        <vt:i4>7</vt:i4>
      </vt:variant>
      <vt:variant>
        <vt:lpstr>Teema</vt:lpstr>
      </vt:variant>
      <vt:variant>
        <vt:i4>2</vt:i4>
      </vt:variant>
      <vt:variant>
        <vt:lpstr>Dian otsikot</vt:lpstr>
      </vt:variant>
      <vt:variant>
        <vt:i4>1</vt:i4>
      </vt:variant>
    </vt:vector>
  </HeadingPairs>
  <TitlesOfParts>
    <vt:vector size="10" baseType="lpstr">
      <vt:lpstr>Aptos</vt:lpstr>
      <vt:lpstr>Arial</vt:lpstr>
      <vt:lpstr>Calibri</vt:lpstr>
      <vt:lpstr>Calibri Light</vt:lpstr>
      <vt:lpstr>Calibri Normaali</vt:lpstr>
      <vt:lpstr>Montserrat</vt:lpstr>
      <vt:lpstr>Roboto Light</vt:lpstr>
      <vt:lpstr>1_DIat sinisellä taustalla</vt:lpstr>
      <vt:lpstr>POHDE teema</vt:lpstr>
      <vt:lpstr>PowerPoint-esitys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Aikkila Susanna Pohde</dc:creator>
  <cp:lastModifiedBy>Aikkila Susanna Pohde</cp:lastModifiedBy>
  <cp:revision>2</cp:revision>
  <dcterms:created xsi:type="dcterms:W3CDTF">2025-04-02T09:09:46Z</dcterms:created>
  <dcterms:modified xsi:type="dcterms:W3CDTF">2025-04-10T08:45:52Z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0x010100BEB5E946A1D3B541BE658F4D2E310135</vt:lpwstr>
  </property>
</Properties>
</file>