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 id="2147483781" r:id="rId5"/>
    <p:sldMasterId id="2147483822" r:id="rId6"/>
  </p:sldMasterIdLst>
  <p:notesMasterIdLst>
    <p:notesMasterId r:id="rId21"/>
  </p:notesMasterIdLst>
  <p:sldIdLst>
    <p:sldId id="370" r:id="rId7"/>
    <p:sldId id="341" r:id="rId8"/>
    <p:sldId id="342" r:id="rId9"/>
    <p:sldId id="371" r:id="rId10"/>
    <p:sldId id="344" r:id="rId11"/>
    <p:sldId id="345" r:id="rId12"/>
    <p:sldId id="346" r:id="rId13"/>
    <p:sldId id="347" r:id="rId14"/>
    <p:sldId id="348" r:id="rId15"/>
    <p:sldId id="349" r:id="rId16"/>
    <p:sldId id="351" r:id="rId17"/>
    <p:sldId id="352" r:id="rId18"/>
    <p:sldId id="353" r:id="rId19"/>
    <p:sldId id="354" r:id="rId2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D7AD32-B0B5-4F3A-B058-021D8FF7CE0C}" v="28" dt="2025-08-26T11:42:58.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äyry Marjo Lapin hyvinvointialue" userId="d27b276a-e359-4652-8298-3c59a3175941" providerId="ADAL" clId="{1BF7A2E8-734D-4445-85AC-418D127698BC}"/>
    <pc:docChg chg="undo custSel addSld delSld modSld">
      <pc:chgData name="Häyry Marjo Lapin hyvinvointialue" userId="d27b276a-e359-4652-8298-3c59a3175941" providerId="ADAL" clId="{1BF7A2E8-734D-4445-85AC-418D127698BC}" dt="2025-08-21T09:08:47.245" v="269" actId="700"/>
      <pc:docMkLst>
        <pc:docMk/>
      </pc:docMkLst>
      <pc:sldChg chg="modSp mod modClrScheme chgLayout">
        <pc:chgData name="Häyry Marjo Lapin hyvinvointialue" userId="d27b276a-e359-4652-8298-3c59a3175941" providerId="ADAL" clId="{1BF7A2E8-734D-4445-85AC-418D127698BC}" dt="2025-08-21T08:40:24.798" v="2" actId="700"/>
        <pc:sldMkLst>
          <pc:docMk/>
          <pc:sldMk cId="571903726" sldId="257"/>
        </pc:sldMkLst>
        <pc:spChg chg="mod ord">
          <ac:chgData name="Häyry Marjo Lapin hyvinvointialue" userId="d27b276a-e359-4652-8298-3c59a3175941" providerId="ADAL" clId="{1BF7A2E8-734D-4445-85AC-418D127698BC}" dt="2025-08-21T08:40:24.798" v="2" actId="700"/>
          <ac:spMkLst>
            <pc:docMk/>
            <pc:sldMk cId="571903726" sldId="257"/>
            <ac:spMk id="229" creationId="{00000000-0000-0000-0000-000000000000}"/>
          </ac:spMkLst>
        </pc:spChg>
        <pc:spChg chg="mod ord">
          <ac:chgData name="Häyry Marjo Lapin hyvinvointialue" userId="d27b276a-e359-4652-8298-3c59a3175941" providerId="ADAL" clId="{1BF7A2E8-734D-4445-85AC-418D127698BC}" dt="2025-08-21T08:40:24.798" v="2" actId="700"/>
          <ac:spMkLst>
            <pc:docMk/>
            <pc:sldMk cId="571903726" sldId="257"/>
            <ac:spMk id="230" creationId="{00000000-0000-0000-0000-000000000000}"/>
          </ac:spMkLst>
        </pc:spChg>
      </pc:sldChg>
      <pc:sldChg chg="modSp del mod modClrScheme chgLayout">
        <pc:chgData name="Häyry Marjo Lapin hyvinvointialue" userId="d27b276a-e359-4652-8298-3c59a3175941" providerId="ADAL" clId="{1BF7A2E8-734D-4445-85AC-418D127698BC}" dt="2025-08-21T08:42:24.558" v="19" actId="47"/>
        <pc:sldMkLst>
          <pc:docMk/>
          <pc:sldMk cId="3089767659" sldId="258"/>
        </pc:sldMkLst>
        <pc:spChg chg="mod ord">
          <ac:chgData name="Häyry Marjo Lapin hyvinvointialue" userId="d27b276a-e359-4652-8298-3c59a3175941" providerId="ADAL" clId="{1BF7A2E8-734D-4445-85AC-418D127698BC}" dt="2025-08-21T08:42:15.630" v="17" actId="21"/>
          <ac:spMkLst>
            <pc:docMk/>
            <pc:sldMk cId="3089767659" sldId="258"/>
            <ac:spMk id="259" creationId="{00000000-0000-0000-0000-000000000000}"/>
          </ac:spMkLst>
        </pc:spChg>
        <pc:spChg chg="mod ord">
          <ac:chgData name="Häyry Marjo Lapin hyvinvointialue" userId="d27b276a-e359-4652-8298-3c59a3175941" providerId="ADAL" clId="{1BF7A2E8-734D-4445-85AC-418D127698BC}" dt="2025-08-21T08:40:34.245" v="4" actId="700"/>
          <ac:spMkLst>
            <pc:docMk/>
            <pc:sldMk cId="3089767659" sldId="258"/>
            <ac:spMk id="260" creationId="{00000000-0000-0000-0000-000000000000}"/>
          </ac:spMkLst>
        </pc:spChg>
      </pc:sldChg>
      <pc:sldChg chg="modSp mod modClrScheme chgLayout">
        <pc:chgData name="Häyry Marjo Lapin hyvinvointialue" userId="d27b276a-e359-4652-8298-3c59a3175941" providerId="ADAL" clId="{1BF7A2E8-734D-4445-85AC-418D127698BC}" dt="2025-08-21T08:43:23.810" v="21" actId="20577"/>
        <pc:sldMkLst>
          <pc:docMk/>
          <pc:sldMk cId="44339707" sldId="260"/>
        </pc:sldMkLst>
        <pc:spChg chg="mod ord">
          <ac:chgData name="Häyry Marjo Lapin hyvinvointialue" userId="d27b276a-e359-4652-8298-3c59a3175941" providerId="ADAL" clId="{1BF7A2E8-734D-4445-85AC-418D127698BC}" dt="2025-08-21T08:43:17.260" v="20" actId="700"/>
          <ac:spMkLst>
            <pc:docMk/>
            <pc:sldMk cId="44339707" sldId="260"/>
            <ac:spMk id="301" creationId="{00000000-0000-0000-0000-000000000000}"/>
          </ac:spMkLst>
        </pc:spChg>
        <pc:spChg chg="mod ord">
          <ac:chgData name="Häyry Marjo Lapin hyvinvointialue" userId="d27b276a-e359-4652-8298-3c59a3175941" providerId="ADAL" clId="{1BF7A2E8-734D-4445-85AC-418D127698BC}" dt="2025-08-21T08:43:23.810" v="21" actId="20577"/>
          <ac:spMkLst>
            <pc:docMk/>
            <pc:sldMk cId="44339707" sldId="260"/>
            <ac:spMk id="302" creationId="{00000000-0000-0000-0000-000000000000}"/>
          </ac:spMkLst>
        </pc:spChg>
      </pc:sldChg>
      <pc:sldChg chg="modSp del mod">
        <pc:chgData name="Häyry Marjo Lapin hyvinvointialue" userId="d27b276a-e359-4652-8298-3c59a3175941" providerId="ADAL" clId="{1BF7A2E8-734D-4445-85AC-418D127698BC}" dt="2025-08-21T08:44:14.460" v="27" actId="47"/>
        <pc:sldMkLst>
          <pc:docMk/>
          <pc:sldMk cId="1788215309" sldId="261"/>
        </pc:sldMkLst>
        <pc:spChg chg="mod">
          <ac:chgData name="Häyry Marjo Lapin hyvinvointialue" userId="d27b276a-e359-4652-8298-3c59a3175941" providerId="ADAL" clId="{1BF7A2E8-734D-4445-85AC-418D127698BC}" dt="2025-08-21T08:44:05.905" v="25" actId="21"/>
          <ac:spMkLst>
            <pc:docMk/>
            <pc:sldMk cId="1788215309" sldId="261"/>
            <ac:spMk id="37" creationId="{00000000-0000-0000-0000-000000000000}"/>
          </ac:spMkLst>
        </pc:spChg>
      </pc:sldChg>
      <pc:sldChg chg="modSp mod modClrScheme chgLayout">
        <pc:chgData name="Häyry Marjo Lapin hyvinvointialue" userId="d27b276a-e359-4652-8298-3c59a3175941" providerId="ADAL" clId="{1BF7A2E8-734D-4445-85AC-418D127698BC}" dt="2025-08-21T08:44:52.157" v="55" actId="20577"/>
        <pc:sldMkLst>
          <pc:docMk/>
          <pc:sldMk cId="1324823853" sldId="262"/>
        </pc:sldMkLst>
        <pc:spChg chg="mod ord">
          <ac:chgData name="Häyry Marjo Lapin hyvinvointialue" userId="d27b276a-e359-4652-8298-3c59a3175941" providerId="ADAL" clId="{1BF7A2E8-734D-4445-85AC-418D127698BC}" dt="2025-08-21T08:44:52.157" v="55" actId="20577"/>
          <ac:spMkLst>
            <pc:docMk/>
            <pc:sldMk cId="1324823853" sldId="262"/>
            <ac:spMk id="2" creationId="{00000000-0000-0000-0000-000000000000}"/>
          </ac:spMkLst>
        </pc:spChg>
        <pc:spChg chg="mod ord">
          <ac:chgData name="Häyry Marjo Lapin hyvinvointialue" userId="d27b276a-e359-4652-8298-3c59a3175941" providerId="ADAL" clId="{1BF7A2E8-734D-4445-85AC-418D127698BC}" dt="2025-08-21T08:44:26.821" v="28" actId="700"/>
          <ac:spMkLst>
            <pc:docMk/>
            <pc:sldMk cId="1324823853" sldId="262"/>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45:50.150" v="65" actId="1076"/>
        <pc:sldMkLst>
          <pc:docMk/>
          <pc:sldMk cId="2697196575" sldId="263"/>
        </pc:sldMkLst>
        <pc:spChg chg="mod ord">
          <ac:chgData name="Häyry Marjo Lapin hyvinvointialue" userId="d27b276a-e359-4652-8298-3c59a3175941" providerId="ADAL" clId="{1BF7A2E8-734D-4445-85AC-418D127698BC}" dt="2025-08-21T08:45:50.150" v="65" actId="1076"/>
          <ac:spMkLst>
            <pc:docMk/>
            <pc:sldMk cId="2697196575" sldId="263"/>
            <ac:spMk id="378" creationId="{00000000-0000-0000-0000-000000000000}"/>
          </ac:spMkLst>
        </pc:spChg>
        <pc:spChg chg="mod ord">
          <ac:chgData name="Häyry Marjo Lapin hyvinvointialue" userId="d27b276a-e359-4652-8298-3c59a3175941" providerId="ADAL" clId="{1BF7A2E8-734D-4445-85AC-418D127698BC}" dt="2025-08-21T08:45:24.917" v="58" actId="1076"/>
          <ac:spMkLst>
            <pc:docMk/>
            <pc:sldMk cId="2697196575" sldId="263"/>
            <ac:spMk id="379" creationId="{00000000-0000-0000-0000-000000000000}"/>
          </ac:spMkLst>
        </pc:spChg>
      </pc:sldChg>
      <pc:sldChg chg="modSp mod modClrScheme chgLayout">
        <pc:chgData name="Häyry Marjo Lapin hyvinvointialue" userId="d27b276a-e359-4652-8298-3c59a3175941" providerId="ADAL" clId="{1BF7A2E8-734D-4445-85AC-418D127698BC}" dt="2025-08-21T08:45:45.631" v="64" actId="1076"/>
        <pc:sldMkLst>
          <pc:docMk/>
          <pc:sldMk cId="3550196075" sldId="264"/>
        </pc:sldMkLst>
        <pc:spChg chg="mod ord">
          <ac:chgData name="Häyry Marjo Lapin hyvinvointialue" userId="d27b276a-e359-4652-8298-3c59a3175941" providerId="ADAL" clId="{1BF7A2E8-734D-4445-85AC-418D127698BC}" dt="2025-08-21T08:45:45.631" v="64" actId="1076"/>
          <ac:spMkLst>
            <pc:docMk/>
            <pc:sldMk cId="3550196075" sldId="264"/>
            <ac:spMk id="378" creationId="{00000000-0000-0000-0000-000000000000}"/>
          </ac:spMkLst>
        </pc:spChg>
        <pc:spChg chg="mod ord">
          <ac:chgData name="Häyry Marjo Lapin hyvinvointialue" userId="d27b276a-e359-4652-8298-3c59a3175941" providerId="ADAL" clId="{1BF7A2E8-734D-4445-85AC-418D127698BC}" dt="2025-08-21T08:45:40.502" v="63" actId="14100"/>
          <ac:spMkLst>
            <pc:docMk/>
            <pc:sldMk cId="3550196075" sldId="264"/>
            <ac:spMk id="379" creationId="{00000000-0000-0000-0000-000000000000}"/>
          </ac:spMkLst>
        </pc:spChg>
      </pc:sldChg>
      <pc:sldChg chg="addSp modSp mod modClrScheme chgLayout">
        <pc:chgData name="Häyry Marjo Lapin hyvinvointialue" userId="d27b276a-e359-4652-8298-3c59a3175941" providerId="ADAL" clId="{1BF7A2E8-734D-4445-85AC-418D127698BC}" dt="2025-08-21T08:46:26.527" v="68" actId="14100"/>
        <pc:sldMkLst>
          <pc:docMk/>
          <pc:sldMk cId="2480415025" sldId="267"/>
        </pc:sldMkLst>
        <pc:spChg chg="add mod">
          <ac:chgData name="Häyry Marjo Lapin hyvinvointialue" userId="d27b276a-e359-4652-8298-3c59a3175941" providerId="ADAL" clId="{1BF7A2E8-734D-4445-85AC-418D127698BC}" dt="2025-08-21T08:46:09.096" v="66"/>
          <ac:spMkLst>
            <pc:docMk/>
            <pc:sldMk cId="2480415025" sldId="267"/>
            <ac:spMk id="5" creationId="{2EC62558-B251-7263-5277-FEE0A929EE6F}"/>
          </ac:spMkLst>
        </pc:spChg>
        <pc:spChg chg="mod ord">
          <ac:chgData name="Häyry Marjo Lapin hyvinvointialue" userId="d27b276a-e359-4652-8298-3c59a3175941" providerId="ADAL" clId="{1BF7A2E8-734D-4445-85AC-418D127698BC}" dt="2025-08-21T08:46:26.527" v="68" actId="14100"/>
          <ac:spMkLst>
            <pc:docMk/>
            <pc:sldMk cId="2480415025" sldId="267"/>
            <ac:spMk id="22" creationId="{00000000-0000-0000-0000-000000000000}"/>
          </ac:spMkLst>
        </pc:spChg>
        <pc:spChg chg="mod ord">
          <ac:chgData name="Häyry Marjo Lapin hyvinvointialue" userId="d27b276a-e359-4652-8298-3c59a3175941" providerId="ADAL" clId="{1BF7A2E8-734D-4445-85AC-418D127698BC}" dt="2025-08-21T08:46:22.603" v="67" actId="700"/>
          <ac:spMkLst>
            <pc:docMk/>
            <pc:sldMk cId="2480415025" sldId="267"/>
            <ac:spMk id="378" creationId="{00000000-0000-0000-0000-000000000000}"/>
          </ac:spMkLst>
        </pc:spChg>
      </pc:sldChg>
      <pc:sldChg chg="modSp mod">
        <pc:chgData name="Häyry Marjo Lapin hyvinvointialue" userId="d27b276a-e359-4652-8298-3c59a3175941" providerId="ADAL" clId="{1BF7A2E8-734D-4445-85AC-418D127698BC}" dt="2025-08-21T08:47:37.547" v="76" actId="1076"/>
        <pc:sldMkLst>
          <pc:docMk/>
          <pc:sldMk cId="1896271026" sldId="268"/>
        </pc:sldMkLst>
        <pc:spChg chg="mod">
          <ac:chgData name="Häyry Marjo Lapin hyvinvointialue" userId="d27b276a-e359-4652-8298-3c59a3175941" providerId="ADAL" clId="{1BF7A2E8-734D-4445-85AC-418D127698BC}" dt="2025-08-21T08:46:55.089" v="69" actId="1076"/>
          <ac:spMkLst>
            <pc:docMk/>
            <pc:sldMk cId="1896271026" sldId="268"/>
            <ac:spMk id="3" creationId="{44FF8263-94A8-2B06-7D76-6702BFEF11B0}"/>
          </ac:spMkLst>
        </pc:spChg>
        <pc:grpChg chg="mod">
          <ac:chgData name="Häyry Marjo Lapin hyvinvointialue" userId="d27b276a-e359-4652-8298-3c59a3175941" providerId="ADAL" clId="{1BF7A2E8-734D-4445-85AC-418D127698BC}" dt="2025-08-21T08:46:59.282" v="70" actId="1076"/>
          <ac:grpSpMkLst>
            <pc:docMk/>
            <pc:sldMk cId="1896271026" sldId="268"/>
            <ac:grpSpMk id="4" creationId="{00000000-0000-0000-0000-000000000000}"/>
          </ac:grpSpMkLst>
        </pc:grpChg>
        <pc:grpChg chg="mod">
          <ac:chgData name="Häyry Marjo Lapin hyvinvointialue" userId="d27b276a-e359-4652-8298-3c59a3175941" providerId="ADAL" clId="{1BF7A2E8-734D-4445-85AC-418D127698BC}" dt="2025-08-21T08:47:21.561" v="73" actId="1076"/>
          <ac:grpSpMkLst>
            <pc:docMk/>
            <pc:sldMk cId="1896271026" sldId="268"/>
            <ac:grpSpMk id="22" creationId="{00000000-0000-0000-0000-000000000000}"/>
          </ac:grpSpMkLst>
        </pc:grpChg>
        <pc:grpChg chg="mod">
          <ac:chgData name="Häyry Marjo Lapin hyvinvointialue" userId="d27b276a-e359-4652-8298-3c59a3175941" providerId="ADAL" clId="{1BF7A2E8-734D-4445-85AC-418D127698BC}" dt="2025-08-21T08:47:03.305" v="71" actId="1076"/>
          <ac:grpSpMkLst>
            <pc:docMk/>
            <pc:sldMk cId="1896271026" sldId="268"/>
            <ac:grpSpMk id="25" creationId="{00000000-0000-0000-0000-000000000000}"/>
          </ac:grpSpMkLst>
        </pc:grpChg>
        <pc:grpChg chg="mod">
          <ac:chgData name="Häyry Marjo Lapin hyvinvointialue" userId="d27b276a-e359-4652-8298-3c59a3175941" providerId="ADAL" clId="{1BF7A2E8-734D-4445-85AC-418D127698BC}" dt="2025-08-21T08:47:27.801" v="74" actId="1076"/>
          <ac:grpSpMkLst>
            <pc:docMk/>
            <pc:sldMk cId="1896271026" sldId="268"/>
            <ac:grpSpMk id="28" creationId="{00000000-0000-0000-0000-000000000000}"/>
          </ac:grpSpMkLst>
        </pc:grpChg>
        <pc:grpChg chg="mod">
          <ac:chgData name="Häyry Marjo Lapin hyvinvointialue" userId="d27b276a-e359-4652-8298-3c59a3175941" providerId="ADAL" clId="{1BF7A2E8-734D-4445-85AC-418D127698BC}" dt="2025-08-21T08:47:17.177" v="72" actId="1076"/>
          <ac:grpSpMkLst>
            <pc:docMk/>
            <pc:sldMk cId="1896271026" sldId="268"/>
            <ac:grpSpMk id="31" creationId="{00000000-0000-0000-0000-000000000000}"/>
          </ac:grpSpMkLst>
        </pc:grpChg>
        <pc:grpChg chg="mod">
          <ac:chgData name="Häyry Marjo Lapin hyvinvointialue" userId="d27b276a-e359-4652-8298-3c59a3175941" providerId="ADAL" clId="{1BF7A2E8-734D-4445-85AC-418D127698BC}" dt="2025-08-21T08:47:37.547" v="76" actId="1076"/>
          <ac:grpSpMkLst>
            <pc:docMk/>
            <pc:sldMk cId="1896271026" sldId="268"/>
            <ac:grpSpMk id="34" creationId="{00000000-0000-0000-0000-000000000000}"/>
          </ac:grpSpMkLst>
        </pc:grpChg>
      </pc:sldChg>
      <pc:sldChg chg="modSp mod">
        <pc:chgData name="Häyry Marjo Lapin hyvinvointialue" userId="d27b276a-e359-4652-8298-3c59a3175941" providerId="ADAL" clId="{1BF7A2E8-734D-4445-85AC-418D127698BC}" dt="2025-08-21T08:48:53.989" v="87" actId="1076"/>
        <pc:sldMkLst>
          <pc:docMk/>
          <pc:sldMk cId="1436098624" sldId="271"/>
        </pc:sldMkLst>
        <pc:spChg chg="mod">
          <ac:chgData name="Häyry Marjo Lapin hyvinvointialue" userId="d27b276a-e359-4652-8298-3c59a3175941" providerId="ADAL" clId="{1BF7A2E8-734D-4445-85AC-418D127698BC}" dt="2025-08-21T08:48:05.292" v="77" actId="1076"/>
          <ac:spMkLst>
            <pc:docMk/>
            <pc:sldMk cId="1436098624" sldId="271"/>
            <ac:spMk id="3" creationId="{35AEACF6-46C4-7202-AAD7-FA465BF681FF}"/>
          </ac:spMkLst>
        </pc:spChg>
        <pc:grpChg chg="mod">
          <ac:chgData name="Häyry Marjo Lapin hyvinvointialue" userId="d27b276a-e359-4652-8298-3c59a3175941" providerId="ADAL" clId="{1BF7A2E8-734D-4445-85AC-418D127698BC}" dt="2025-08-21T08:48:53.989" v="87" actId="1076"/>
          <ac:grpSpMkLst>
            <pc:docMk/>
            <pc:sldMk cId="1436098624" sldId="271"/>
            <ac:grpSpMk id="4" creationId="{00000000-0000-0000-0000-000000000000}"/>
          </ac:grpSpMkLst>
        </pc:grpChg>
        <pc:grpChg chg="mod">
          <ac:chgData name="Häyry Marjo Lapin hyvinvointialue" userId="d27b276a-e359-4652-8298-3c59a3175941" providerId="ADAL" clId="{1BF7A2E8-734D-4445-85AC-418D127698BC}" dt="2025-08-21T08:48:31.836" v="82" actId="1076"/>
          <ac:grpSpMkLst>
            <pc:docMk/>
            <pc:sldMk cId="1436098624" sldId="271"/>
            <ac:grpSpMk id="7" creationId="{00000000-0000-0000-0000-000000000000}"/>
          </ac:grpSpMkLst>
        </pc:grpChg>
        <pc:grpChg chg="mod">
          <ac:chgData name="Häyry Marjo Lapin hyvinvointialue" userId="d27b276a-e359-4652-8298-3c59a3175941" providerId="ADAL" clId="{1BF7A2E8-734D-4445-85AC-418D127698BC}" dt="2025-08-21T08:48:27.676" v="81" actId="1076"/>
          <ac:grpSpMkLst>
            <pc:docMk/>
            <pc:sldMk cId="1436098624" sldId="271"/>
            <ac:grpSpMk id="10" creationId="{00000000-0000-0000-0000-000000000000}"/>
          </ac:grpSpMkLst>
        </pc:grpChg>
        <pc:grpChg chg="mod">
          <ac:chgData name="Häyry Marjo Lapin hyvinvointialue" userId="d27b276a-e359-4652-8298-3c59a3175941" providerId="ADAL" clId="{1BF7A2E8-734D-4445-85AC-418D127698BC}" dt="2025-08-21T08:48:50.437" v="86" actId="1076"/>
          <ac:grpSpMkLst>
            <pc:docMk/>
            <pc:sldMk cId="1436098624" sldId="271"/>
            <ac:grpSpMk id="13" creationId="{00000000-0000-0000-0000-000000000000}"/>
          </ac:grpSpMkLst>
        </pc:grpChg>
        <pc:grpChg chg="mod">
          <ac:chgData name="Häyry Marjo Lapin hyvinvointialue" userId="d27b276a-e359-4652-8298-3c59a3175941" providerId="ADAL" clId="{1BF7A2E8-734D-4445-85AC-418D127698BC}" dt="2025-08-21T08:48:20.818" v="80" actId="1076"/>
          <ac:grpSpMkLst>
            <pc:docMk/>
            <pc:sldMk cId="1436098624" sldId="271"/>
            <ac:grpSpMk id="16" creationId="{00000000-0000-0000-0000-000000000000}"/>
          </ac:grpSpMkLst>
        </pc:grpChg>
        <pc:grpChg chg="mod">
          <ac:chgData name="Häyry Marjo Lapin hyvinvointialue" userId="d27b276a-e359-4652-8298-3c59a3175941" providerId="ADAL" clId="{1BF7A2E8-734D-4445-85AC-418D127698BC}" dt="2025-08-21T08:48:45.644" v="85" actId="1076"/>
          <ac:grpSpMkLst>
            <pc:docMk/>
            <pc:sldMk cId="1436098624" sldId="271"/>
            <ac:grpSpMk id="19" creationId="{00000000-0000-0000-0000-000000000000}"/>
          </ac:grpSpMkLst>
        </pc:grpChg>
        <pc:grpChg chg="mod">
          <ac:chgData name="Häyry Marjo Lapin hyvinvointialue" userId="d27b276a-e359-4652-8298-3c59a3175941" providerId="ADAL" clId="{1BF7A2E8-734D-4445-85AC-418D127698BC}" dt="2025-08-21T08:48:38.020" v="83" actId="1076"/>
          <ac:grpSpMkLst>
            <pc:docMk/>
            <pc:sldMk cId="1436098624" sldId="271"/>
            <ac:grpSpMk id="22" creationId="{00000000-0000-0000-0000-000000000000}"/>
          </ac:grpSpMkLst>
        </pc:grpChg>
        <pc:grpChg chg="mod">
          <ac:chgData name="Häyry Marjo Lapin hyvinvointialue" userId="d27b276a-e359-4652-8298-3c59a3175941" providerId="ADAL" clId="{1BF7A2E8-734D-4445-85AC-418D127698BC}" dt="2025-08-21T08:48:16.713" v="79" actId="1076"/>
          <ac:grpSpMkLst>
            <pc:docMk/>
            <pc:sldMk cId="1436098624" sldId="271"/>
            <ac:grpSpMk id="25" creationId="{00000000-0000-0000-0000-000000000000}"/>
          </ac:grpSpMkLst>
        </pc:grpChg>
        <pc:grpChg chg="mod">
          <ac:chgData name="Häyry Marjo Lapin hyvinvointialue" userId="d27b276a-e359-4652-8298-3c59a3175941" providerId="ADAL" clId="{1BF7A2E8-734D-4445-85AC-418D127698BC}" dt="2025-08-21T08:48:41.169" v="84" actId="1076"/>
          <ac:grpSpMkLst>
            <pc:docMk/>
            <pc:sldMk cId="1436098624" sldId="271"/>
            <ac:grpSpMk id="28" creationId="{00000000-0000-0000-0000-000000000000}"/>
          </ac:grpSpMkLst>
        </pc:grpChg>
        <pc:grpChg chg="mod">
          <ac:chgData name="Häyry Marjo Lapin hyvinvointialue" userId="d27b276a-e359-4652-8298-3c59a3175941" providerId="ADAL" clId="{1BF7A2E8-734D-4445-85AC-418D127698BC}" dt="2025-08-21T08:48:12.348" v="78" actId="1076"/>
          <ac:grpSpMkLst>
            <pc:docMk/>
            <pc:sldMk cId="1436098624" sldId="271"/>
            <ac:grpSpMk id="31" creationId="{00000000-0000-0000-0000-000000000000}"/>
          </ac:grpSpMkLst>
        </pc:grpChg>
      </pc:sldChg>
      <pc:sldChg chg="addSp modSp">
        <pc:chgData name="Häyry Marjo Lapin hyvinvointialue" userId="d27b276a-e359-4652-8298-3c59a3175941" providerId="ADAL" clId="{1BF7A2E8-734D-4445-85AC-418D127698BC}" dt="2025-08-21T08:49:14.767" v="88"/>
        <pc:sldMkLst>
          <pc:docMk/>
          <pc:sldMk cId="287725100" sldId="272"/>
        </pc:sldMkLst>
        <pc:spChg chg="add mod">
          <ac:chgData name="Häyry Marjo Lapin hyvinvointialue" userId="d27b276a-e359-4652-8298-3c59a3175941" providerId="ADAL" clId="{1BF7A2E8-734D-4445-85AC-418D127698BC}" dt="2025-08-21T08:49:14.767" v="88"/>
          <ac:spMkLst>
            <pc:docMk/>
            <pc:sldMk cId="287725100" sldId="272"/>
            <ac:spMk id="4" creationId="{F59C6110-996D-933F-5B6D-51B49A17EB23}"/>
          </ac:spMkLst>
        </pc:spChg>
      </pc:sldChg>
      <pc:sldChg chg="modSp mod modClrScheme chgLayout">
        <pc:chgData name="Häyry Marjo Lapin hyvinvointialue" userId="d27b276a-e359-4652-8298-3c59a3175941" providerId="ADAL" clId="{1BF7A2E8-734D-4445-85AC-418D127698BC}" dt="2025-08-21T08:49:29.500" v="89" actId="700"/>
        <pc:sldMkLst>
          <pc:docMk/>
          <pc:sldMk cId="3116206573" sldId="275"/>
        </pc:sldMkLst>
        <pc:spChg chg="mod ord">
          <ac:chgData name="Häyry Marjo Lapin hyvinvointialue" userId="d27b276a-e359-4652-8298-3c59a3175941" providerId="ADAL" clId="{1BF7A2E8-734D-4445-85AC-418D127698BC}" dt="2025-08-21T08:49:29.500" v="89" actId="700"/>
          <ac:spMkLst>
            <pc:docMk/>
            <pc:sldMk cId="3116206573" sldId="275"/>
            <ac:spMk id="6" creationId="{E04775E6-A249-407E-D759-3CCDA7E877AB}"/>
          </ac:spMkLst>
        </pc:spChg>
      </pc:sldChg>
      <pc:sldChg chg="del">
        <pc:chgData name="Häyry Marjo Lapin hyvinvointialue" userId="d27b276a-e359-4652-8298-3c59a3175941" providerId="ADAL" clId="{1BF7A2E8-734D-4445-85AC-418D127698BC}" dt="2025-08-21T08:49:38.801" v="90" actId="47"/>
        <pc:sldMkLst>
          <pc:docMk/>
          <pc:sldMk cId="2529019622" sldId="277"/>
        </pc:sldMkLst>
      </pc:sldChg>
      <pc:sldChg chg="addSp delSp modSp del mod modClrScheme chgLayout">
        <pc:chgData name="Häyry Marjo Lapin hyvinvointialue" userId="d27b276a-e359-4652-8298-3c59a3175941" providerId="ADAL" clId="{1BF7A2E8-734D-4445-85AC-418D127698BC}" dt="2025-08-21T08:50:39.370" v="99" actId="47"/>
        <pc:sldMkLst>
          <pc:docMk/>
          <pc:sldMk cId="1174633395" sldId="279"/>
        </pc:sldMkLst>
        <pc:spChg chg="add del mod ord">
          <ac:chgData name="Häyry Marjo Lapin hyvinvointialue" userId="d27b276a-e359-4652-8298-3c59a3175941" providerId="ADAL" clId="{1BF7A2E8-734D-4445-85AC-418D127698BC}" dt="2025-08-21T08:50:13.301" v="93" actId="700"/>
          <ac:spMkLst>
            <pc:docMk/>
            <pc:sldMk cId="1174633395" sldId="279"/>
            <ac:spMk id="3" creationId="{3A953DF3-1303-EC0F-0CB5-16FF7954326F}"/>
          </ac:spMkLst>
        </pc:spChg>
        <pc:spChg chg="mod ord">
          <ac:chgData name="Häyry Marjo Lapin hyvinvointialue" userId="d27b276a-e359-4652-8298-3c59a3175941" providerId="ADAL" clId="{1BF7A2E8-734D-4445-85AC-418D127698BC}" dt="2025-08-21T08:50:31.328" v="97" actId="21"/>
          <ac:spMkLst>
            <pc:docMk/>
            <pc:sldMk cId="1174633395" sldId="279"/>
            <ac:spMk id="37" creationId="{00000000-0000-0000-0000-000000000000}"/>
          </ac:spMkLst>
        </pc:spChg>
      </pc:sldChg>
      <pc:sldChg chg="modSp del mod modClrScheme chgLayout">
        <pc:chgData name="Häyry Marjo Lapin hyvinvointialue" userId="d27b276a-e359-4652-8298-3c59a3175941" providerId="ADAL" clId="{1BF7A2E8-734D-4445-85AC-418D127698BC}" dt="2025-08-21T08:52:07.929" v="108" actId="47"/>
        <pc:sldMkLst>
          <pc:docMk/>
          <pc:sldMk cId="129427663" sldId="280"/>
        </pc:sldMkLst>
        <pc:spChg chg="mod ord">
          <ac:chgData name="Häyry Marjo Lapin hyvinvointialue" userId="d27b276a-e359-4652-8298-3c59a3175941" providerId="ADAL" clId="{1BF7A2E8-734D-4445-85AC-418D127698BC}" dt="2025-08-21T08:51:43.183" v="102" actId="700"/>
          <ac:spMkLst>
            <pc:docMk/>
            <pc:sldMk cId="129427663" sldId="280"/>
            <ac:spMk id="2" creationId="{00000000-0000-0000-0000-000000000000}"/>
          </ac:spMkLst>
        </pc:spChg>
        <pc:spChg chg="mod ord">
          <ac:chgData name="Häyry Marjo Lapin hyvinvointialue" userId="d27b276a-e359-4652-8298-3c59a3175941" providerId="ADAL" clId="{1BF7A2E8-734D-4445-85AC-418D127698BC}" dt="2025-08-21T08:52:01.427" v="106" actId="21"/>
          <ac:spMkLst>
            <pc:docMk/>
            <pc:sldMk cId="129427663" sldId="280"/>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52:20.147" v="110" actId="20577"/>
        <pc:sldMkLst>
          <pc:docMk/>
          <pc:sldMk cId="1273202011" sldId="281"/>
        </pc:sldMkLst>
        <pc:spChg chg="mod ord">
          <ac:chgData name="Häyry Marjo Lapin hyvinvointialue" userId="d27b276a-e359-4652-8298-3c59a3175941" providerId="ADAL" clId="{1BF7A2E8-734D-4445-85AC-418D127698BC}" dt="2025-08-21T08:52:16.348" v="109" actId="700"/>
          <ac:spMkLst>
            <pc:docMk/>
            <pc:sldMk cId="1273202011" sldId="281"/>
            <ac:spMk id="301" creationId="{00000000-0000-0000-0000-000000000000}"/>
          </ac:spMkLst>
        </pc:spChg>
        <pc:spChg chg="mod ord">
          <ac:chgData name="Häyry Marjo Lapin hyvinvointialue" userId="d27b276a-e359-4652-8298-3c59a3175941" providerId="ADAL" clId="{1BF7A2E8-734D-4445-85AC-418D127698BC}" dt="2025-08-21T08:52:20.147" v="110" actId="20577"/>
          <ac:spMkLst>
            <pc:docMk/>
            <pc:sldMk cId="1273202011" sldId="281"/>
            <ac:spMk id="302" creationId="{00000000-0000-0000-0000-000000000000}"/>
          </ac:spMkLst>
        </pc:spChg>
      </pc:sldChg>
      <pc:sldChg chg="addSp modSp add del mod">
        <pc:chgData name="Häyry Marjo Lapin hyvinvointialue" userId="d27b276a-e359-4652-8298-3c59a3175941" providerId="ADAL" clId="{1BF7A2E8-734D-4445-85AC-418D127698BC}" dt="2025-08-21T08:53:40.790" v="123" actId="47"/>
        <pc:sldMkLst>
          <pc:docMk/>
          <pc:sldMk cId="1388282018" sldId="283"/>
        </pc:sldMkLst>
        <pc:spChg chg="mod">
          <ac:chgData name="Häyry Marjo Lapin hyvinvointialue" userId="d27b276a-e359-4652-8298-3c59a3175941" providerId="ADAL" clId="{1BF7A2E8-734D-4445-85AC-418D127698BC}" dt="2025-08-21T08:52:50.253" v="114" actId="21"/>
          <ac:spMkLst>
            <pc:docMk/>
            <pc:sldMk cId="1388282018" sldId="283"/>
            <ac:spMk id="2" creationId="{3D65EEEB-77E5-0210-6A22-83085661DF51}"/>
          </ac:spMkLst>
        </pc:spChg>
        <pc:spChg chg="add mod">
          <ac:chgData name="Häyry Marjo Lapin hyvinvointialue" userId="d27b276a-e359-4652-8298-3c59a3175941" providerId="ADAL" clId="{1BF7A2E8-734D-4445-85AC-418D127698BC}" dt="2025-08-21T08:53:09.102" v="118" actId="1076"/>
          <ac:spMkLst>
            <pc:docMk/>
            <pc:sldMk cId="1388282018" sldId="283"/>
            <ac:spMk id="6" creationId="{A8335B3A-D383-B802-5DA5-0E52D5E9F46B}"/>
          </ac:spMkLst>
        </pc:spChg>
      </pc:sldChg>
      <pc:sldChg chg="modSp del mod">
        <pc:chgData name="Häyry Marjo Lapin hyvinvointialue" userId="d27b276a-e359-4652-8298-3c59a3175941" providerId="ADAL" clId="{1BF7A2E8-734D-4445-85AC-418D127698BC}" dt="2025-08-21T08:54:50.804" v="134" actId="47"/>
        <pc:sldMkLst>
          <pc:docMk/>
          <pc:sldMk cId="4213831701" sldId="287"/>
        </pc:sldMkLst>
        <pc:spChg chg="mod">
          <ac:chgData name="Häyry Marjo Lapin hyvinvointialue" userId="d27b276a-e359-4652-8298-3c59a3175941" providerId="ADAL" clId="{1BF7A2E8-734D-4445-85AC-418D127698BC}" dt="2025-08-21T08:54:36.391" v="131" actId="21"/>
          <ac:spMkLst>
            <pc:docMk/>
            <pc:sldMk cId="4213831701" sldId="287"/>
            <ac:spMk id="2" creationId="{3D65EEEB-77E5-0210-6A22-83085661DF51}"/>
          </ac:spMkLst>
        </pc:spChg>
      </pc:sldChg>
      <pc:sldChg chg="modSp mod modClrScheme chgLayout">
        <pc:chgData name="Häyry Marjo Lapin hyvinvointialue" userId="d27b276a-e359-4652-8298-3c59a3175941" providerId="ADAL" clId="{1BF7A2E8-734D-4445-85AC-418D127698BC}" dt="2025-08-21T08:55:00.409" v="135" actId="700"/>
        <pc:sldMkLst>
          <pc:docMk/>
          <pc:sldMk cId="1452683340" sldId="289"/>
        </pc:sldMkLst>
        <pc:spChg chg="mod ord">
          <ac:chgData name="Häyry Marjo Lapin hyvinvointialue" userId="d27b276a-e359-4652-8298-3c59a3175941" providerId="ADAL" clId="{1BF7A2E8-734D-4445-85AC-418D127698BC}" dt="2025-08-21T08:55:00.409" v="135" actId="700"/>
          <ac:spMkLst>
            <pc:docMk/>
            <pc:sldMk cId="1452683340" sldId="289"/>
            <ac:spMk id="6" creationId="{E04775E6-A249-407E-D759-3CCDA7E877AB}"/>
          </ac:spMkLst>
        </pc:spChg>
      </pc:sldChg>
      <pc:sldChg chg="addSp delSp modSp mod modClrScheme chgLayout">
        <pc:chgData name="Häyry Marjo Lapin hyvinvointialue" userId="d27b276a-e359-4652-8298-3c59a3175941" providerId="ADAL" clId="{1BF7A2E8-734D-4445-85AC-418D127698BC}" dt="2025-08-21T08:54:03.023" v="127" actId="1076"/>
        <pc:sldMkLst>
          <pc:docMk/>
          <pc:sldMk cId="3085750061" sldId="290"/>
        </pc:sldMkLst>
        <pc:spChg chg="mod ord">
          <ac:chgData name="Häyry Marjo Lapin hyvinvointialue" userId="d27b276a-e359-4652-8298-3c59a3175941" providerId="ADAL" clId="{1BF7A2E8-734D-4445-85AC-418D127698BC}" dt="2025-08-21T08:53:48.433" v="124" actId="700"/>
          <ac:spMkLst>
            <pc:docMk/>
            <pc:sldMk cId="3085750061" sldId="290"/>
            <ac:spMk id="2" creationId="{3D65EEEB-77E5-0210-6A22-83085661DF51}"/>
          </ac:spMkLst>
        </pc:spChg>
        <pc:spChg chg="mod">
          <ac:chgData name="Häyry Marjo Lapin hyvinvointialue" userId="d27b276a-e359-4652-8298-3c59a3175941" providerId="ADAL" clId="{1BF7A2E8-734D-4445-85AC-418D127698BC}" dt="2025-08-21T08:54:03.023" v="127" actId="1076"/>
          <ac:spMkLst>
            <pc:docMk/>
            <pc:sldMk cId="3085750061" sldId="290"/>
            <ac:spMk id="4" creationId="{00000000-0000-0000-0000-000000000000}"/>
          </ac:spMkLst>
        </pc:spChg>
        <pc:spChg chg="add del mod ord">
          <ac:chgData name="Häyry Marjo Lapin hyvinvointialue" userId="d27b276a-e359-4652-8298-3c59a3175941" providerId="ADAL" clId="{1BF7A2E8-734D-4445-85AC-418D127698BC}" dt="2025-08-21T08:53:52.127" v="125" actId="478"/>
          <ac:spMkLst>
            <pc:docMk/>
            <pc:sldMk cId="3085750061" sldId="290"/>
            <ac:spMk id="5" creationId="{8F275792-7ADC-C13F-1A32-9047544D3784}"/>
          </ac:spMkLst>
        </pc:spChg>
        <pc:picChg chg="mod">
          <ac:chgData name="Häyry Marjo Lapin hyvinvointialue" userId="d27b276a-e359-4652-8298-3c59a3175941" providerId="ADAL" clId="{1BF7A2E8-734D-4445-85AC-418D127698BC}" dt="2025-08-21T08:53:59.223" v="126" actId="1076"/>
          <ac:picMkLst>
            <pc:docMk/>
            <pc:sldMk cId="3085750061" sldId="290"/>
            <ac:picMk id="6" creationId="{00000000-0000-0000-0000-000000000000}"/>
          </ac:picMkLst>
        </pc:picChg>
      </pc:sldChg>
      <pc:sldChg chg="del">
        <pc:chgData name="Häyry Marjo Lapin hyvinvointialue" userId="d27b276a-e359-4652-8298-3c59a3175941" providerId="ADAL" clId="{1BF7A2E8-734D-4445-85AC-418D127698BC}" dt="2025-08-21T08:55:03.510" v="136" actId="47"/>
        <pc:sldMkLst>
          <pc:docMk/>
          <pc:sldMk cId="4175794023" sldId="291"/>
        </pc:sldMkLst>
      </pc:sldChg>
      <pc:sldChg chg="addSp delSp modSp mod modClrScheme chgLayout">
        <pc:chgData name="Häyry Marjo Lapin hyvinvointialue" userId="d27b276a-e359-4652-8298-3c59a3175941" providerId="ADAL" clId="{1BF7A2E8-734D-4445-85AC-418D127698BC}" dt="2025-08-21T08:55:31.058" v="139" actId="478"/>
        <pc:sldMkLst>
          <pc:docMk/>
          <pc:sldMk cId="2440071926" sldId="293"/>
        </pc:sldMkLst>
        <pc:spChg chg="add del mod ord">
          <ac:chgData name="Häyry Marjo Lapin hyvinvointialue" userId="d27b276a-e359-4652-8298-3c59a3175941" providerId="ADAL" clId="{1BF7A2E8-734D-4445-85AC-418D127698BC}" dt="2025-08-21T08:55:31.058" v="139" actId="478"/>
          <ac:spMkLst>
            <pc:docMk/>
            <pc:sldMk cId="2440071926" sldId="293"/>
            <ac:spMk id="2" creationId="{8F0E4F01-E866-D7D5-0F6E-BC5404E1FD89}"/>
          </ac:spMkLst>
        </pc:spChg>
        <pc:spChg chg="mod ord">
          <ac:chgData name="Häyry Marjo Lapin hyvinvointialue" userId="d27b276a-e359-4652-8298-3c59a3175941" providerId="ADAL" clId="{1BF7A2E8-734D-4445-85AC-418D127698BC}" dt="2025-08-21T08:55:23.427" v="138" actId="700"/>
          <ac:spMkLst>
            <pc:docMk/>
            <pc:sldMk cId="2440071926" sldId="293"/>
            <ac:spMk id="37" creationId="{00000000-0000-0000-0000-000000000000}"/>
          </ac:spMkLst>
        </pc:spChg>
      </pc:sldChg>
      <pc:sldChg chg="modSp del mod">
        <pc:chgData name="Häyry Marjo Lapin hyvinvointialue" userId="d27b276a-e359-4652-8298-3c59a3175941" providerId="ADAL" clId="{1BF7A2E8-734D-4445-85AC-418D127698BC}" dt="2025-08-21T08:56:03.012" v="145" actId="47"/>
        <pc:sldMkLst>
          <pc:docMk/>
          <pc:sldMk cId="3737529653" sldId="294"/>
        </pc:sldMkLst>
        <pc:spChg chg="mod">
          <ac:chgData name="Häyry Marjo Lapin hyvinvointialue" userId="d27b276a-e359-4652-8298-3c59a3175941" providerId="ADAL" clId="{1BF7A2E8-734D-4445-85AC-418D127698BC}" dt="2025-08-21T08:55:56.366" v="143" actId="21"/>
          <ac:spMkLst>
            <pc:docMk/>
            <pc:sldMk cId="3737529653" sldId="294"/>
            <ac:spMk id="366" creationId="{00000000-0000-0000-0000-000000000000}"/>
          </ac:spMkLst>
        </pc:spChg>
      </pc:sldChg>
      <pc:sldChg chg="modSp mod modClrScheme chgLayout">
        <pc:chgData name="Häyry Marjo Lapin hyvinvointialue" userId="d27b276a-e359-4652-8298-3c59a3175941" providerId="ADAL" clId="{1BF7A2E8-734D-4445-85AC-418D127698BC}" dt="2025-08-21T08:56:38.228" v="147" actId="20577"/>
        <pc:sldMkLst>
          <pc:docMk/>
          <pc:sldMk cId="2949354830" sldId="295"/>
        </pc:sldMkLst>
        <pc:spChg chg="mod ord">
          <ac:chgData name="Häyry Marjo Lapin hyvinvointialue" userId="d27b276a-e359-4652-8298-3c59a3175941" providerId="ADAL" clId="{1BF7A2E8-734D-4445-85AC-418D127698BC}" dt="2025-08-21T08:56:35.093" v="146" actId="700"/>
          <ac:spMkLst>
            <pc:docMk/>
            <pc:sldMk cId="2949354830" sldId="295"/>
            <ac:spMk id="301" creationId="{00000000-0000-0000-0000-000000000000}"/>
          </ac:spMkLst>
        </pc:spChg>
        <pc:spChg chg="mod ord">
          <ac:chgData name="Häyry Marjo Lapin hyvinvointialue" userId="d27b276a-e359-4652-8298-3c59a3175941" providerId="ADAL" clId="{1BF7A2E8-734D-4445-85AC-418D127698BC}" dt="2025-08-21T08:56:38.228" v="147" actId="20577"/>
          <ac:spMkLst>
            <pc:docMk/>
            <pc:sldMk cId="2949354830" sldId="295"/>
            <ac:spMk id="302" creationId="{00000000-0000-0000-0000-000000000000}"/>
          </ac:spMkLst>
        </pc:spChg>
      </pc:sldChg>
      <pc:sldChg chg="addSp delSp modSp mod modClrScheme chgLayout">
        <pc:chgData name="Häyry Marjo Lapin hyvinvointialue" userId="d27b276a-e359-4652-8298-3c59a3175941" providerId="ADAL" clId="{1BF7A2E8-734D-4445-85AC-418D127698BC}" dt="2025-08-21T08:57:58.478" v="160" actId="1076"/>
        <pc:sldMkLst>
          <pc:docMk/>
          <pc:sldMk cId="3875011984" sldId="297"/>
        </pc:sldMkLst>
        <pc:spChg chg="add del mod ord">
          <ac:chgData name="Häyry Marjo Lapin hyvinvointialue" userId="d27b276a-e359-4652-8298-3c59a3175941" providerId="ADAL" clId="{1BF7A2E8-734D-4445-85AC-418D127698BC}" dt="2025-08-21T08:57:07.036" v="151" actId="478"/>
          <ac:spMkLst>
            <pc:docMk/>
            <pc:sldMk cId="3875011984" sldId="297"/>
            <ac:spMk id="2" creationId="{FB7765A5-8B10-F24B-CB82-E1B731FAD5DD}"/>
          </ac:spMkLst>
        </pc:spChg>
        <pc:spChg chg="mod ord">
          <ac:chgData name="Häyry Marjo Lapin hyvinvointialue" userId="d27b276a-e359-4652-8298-3c59a3175941" providerId="ADAL" clId="{1BF7A2E8-734D-4445-85AC-418D127698BC}" dt="2025-08-21T08:56:56.638" v="149" actId="1076"/>
          <ac:spMkLst>
            <pc:docMk/>
            <pc:sldMk cId="3875011984" sldId="297"/>
            <ac:spMk id="7" creationId="{E04775E6-A249-407E-D759-3CCDA7E877AB}"/>
          </ac:spMkLst>
        </pc:spChg>
        <pc:spChg chg="mod">
          <ac:chgData name="Häyry Marjo Lapin hyvinvointialue" userId="d27b276a-e359-4652-8298-3c59a3175941" providerId="ADAL" clId="{1BF7A2E8-734D-4445-85AC-418D127698BC}" dt="2025-08-21T08:57:09.687" v="152" actId="6549"/>
          <ac:spMkLst>
            <pc:docMk/>
            <pc:sldMk cId="3875011984" sldId="297"/>
            <ac:spMk id="8" creationId="{00000000-0000-0000-0000-000000000000}"/>
          </ac:spMkLst>
        </pc:spChg>
        <pc:grpChg chg="mod">
          <ac:chgData name="Häyry Marjo Lapin hyvinvointialue" userId="d27b276a-e359-4652-8298-3c59a3175941" providerId="ADAL" clId="{1BF7A2E8-734D-4445-85AC-418D127698BC}" dt="2025-08-21T08:57:43.047" v="156" actId="1076"/>
          <ac:grpSpMkLst>
            <pc:docMk/>
            <pc:sldMk cId="3875011984" sldId="297"/>
            <ac:grpSpMk id="46" creationId="{00000000-0000-0000-0000-000000000000}"/>
          </ac:grpSpMkLst>
        </pc:grpChg>
        <pc:grpChg chg="mod">
          <ac:chgData name="Häyry Marjo Lapin hyvinvointialue" userId="d27b276a-e359-4652-8298-3c59a3175941" providerId="ADAL" clId="{1BF7A2E8-734D-4445-85AC-418D127698BC}" dt="2025-08-21T08:57:46.878" v="157" actId="1076"/>
          <ac:grpSpMkLst>
            <pc:docMk/>
            <pc:sldMk cId="3875011984" sldId="297"/>
            <ac:grpSpMk id="49" creationId="{00000000-0000-0000-0000-000000000000}"/>
          </ac:grpSpMkLst>
        </pc:grpChg>
        <pc:grpChg chg="mod">
          <ac:chgData name="Häyry Marjo Lapin hyvinvointialue" userId="d27b276a-e359-4652-8298-3c59a3175941" providerId="ADAL" clId="{1BF7A2E8-734D-4445-85AC-418D127698BC}" dt="2025-08-21T08:57:33.653" v="155" actId="1076"/>
          <ac:grpSpMkLst>
            <pc:docMk/>
            <pc:sldMk cId="3875011984" sldId="297"/>
            <ac:grpSpMk id="52" creationId="{00000000-0000-0000-0000-000000000000}"/>
          </ac:grpSpMkLst>
        </pc:grpChg>
        <pc:grpChg chg="mod">
          <ac:chgData name="Häyry Marjo Lapin hyvinvointialue" userId="d27b276a-e359-4652-8298-3c59a3175941" providerId="ADAL" clId="{1BF7A2E8-734D-4445-85AC-418D127698BC}" dt="2025-08-21T08:57:58.478" v="160" actId="1076"/>
          <ac:grpSpMkLst>
            <pc:docMk/>
            <pc:sldMk cId="3875011984" sldId="297"/>
            <ac:grpSpMk id="55" creationId="{00000000-0000-0000-0000-000000000000}"/>
          </ac:grpSpMkLst>
        </pc:grpChg>
        <pc:grpChg chg="mod">
          <ac:chgData name="Häyry Marjo Lapin hyvinvointialue" userId="d27b276a-e359-4652-8298-3c59a3175941" providerId="ADAL" clId="{1BF7A2E8-734D-4445-85AC-418D127698BC}" dt="2025-08-21T08:57:52.629" v="159" actId="1076"/>
          <ac:grpSpMkLst>
            <pc:docMk/>
            <pc:sldMk cId="3875011984" sldId="297"/>
            <ac:grpSpMk id="58" creationId="{00000000-0000-0000-0000-000000000000}"/>
          </ac:grpSpMkLst>
        </pc:grpChg>
        <pc:grpChg chg="mod">
          <ac:chgData name="Häyry Marjo Lapin hyvinvointialue" userId="d27b276a-e359-4652-8298-3c59a3175941" providerId="ADAL" clId="{1BF7A2E8-734D-4445-85AC-418D127698BC}" dt="2025-08-21T08:57:21.589" v="154" actId="1076"/>
          <ac:grpSpMkLst>
            <pc:docMk/>
            <pc:sldMk cId="3875011984" sldId="297"/>
            <ac:grpSpMk id="61" creationId="{00000000-0000-0000-0000-000000000000}"/>
          </ac:grpSpMkLst>
        </pc:grpChg>
        <pc:grpChg chg="mod">
          <ac:chgData name="Häyry Marjo Lapin hyvinvointialue" userId="d27b276a-e359-4652-8298-3c59a3175941" providerId="ADAL" clId="{1BF7A2E8-734D-4445-85AC-418D127698BC}" dt="2025-08-21T08:57:49.511" v="158" actId="1076"/>
          <ac:grpSpMkLst>
            <pc:docMk/>
            <pc:sldMk cId="3875011984" sldId="297"/>
            <ac:grpSpMk id="64" creationId="{00000000-0000-0000-0000-000000000000}"/>
          </ac:grpSpMkLst>
        </pc:grpChg>
        <pc:grpChg chg="mod">
          <ac:chgData name="Häyry Marjo Lapin hyvinvointialue" userId="d27b276a-e359-4652-8298-3c59a3175941" providerId="ADAL" clId="{1BF7A2E8-734D-4445-85AC-418D127698BC}" dt="2025-08-21T08:57:15.038" v="153" actId="1076"/>
          <ac:grpSpMkLst>
            <pc:docMk/>
            <pc:sldMk cId="3875011984" sldId="297"/>
            <ac:grpSpMk id="67" creationId="{00000000-0000-0000-0000-000000000000}"/>
          </ac:grpSpMkLst>
        </pc:grpChg>
      </pc:sldChg>
      <pc:sldChg chg="modSp mod modClrScheme chgLayout">
        <pc:chgData name="Häyry Marjo Lapin hyvinvointialue" userId="d27b276a-e359-4652-8298-3c59a3175941" providerId="ADAL" clId="{1BF7A2E8-734D-4445-85AC-418D127698BC}" dt="2025-08-21T08:58:19.456" v="162" actId="1076"/>
        <pc:sldMkLst>
          <pc:docMk/>
          <pc:sldMk cId="664720263" sldId="298"/>
        </pc:sldMkLst>
        <pc:spChg chg="mod ord">
          <ac:chgData name="Häyry Marjo Lapin hyvinvointialue" userId="d27b276a-e359-4652-8298-3c59a3175941" providerId="ADAL" clId="{1BF7A2E8-734D-4445-85AC-418D127698BC}" dt="2025-08-21T08:58:19.456" v="162" actId="1076"/>
          <ac:spMkLst>
            <pc:docMk/>
            <pc:sldMk cId="664720263" sldId="298"/>
            <ac:spMk id="2" creationId="{C0A33F49-FF95-C667-04ED-1B47DE54618B}"/>
          </ac:spMkLst>
        </pc:spChg>
      </pc:sldChg>
      <pc:sldChg chg="modSp mod modClrScheme chgLayout">
        <pc:chgData name="Häyry Marjo Lapin hyvinvointialue" userId="d27b276a-e359-4652-8298-3c59a3175941" providerId="ADAL" clId="{1BF7A2E8-734D-4445-85AC-418D127698BC}" dt="2025-08-21T08:58:31.855" v="164" actId="14100"/>
        <pc:sldMkLst>
          <pc:docMk/>
          <pc:sldMk cId="1830379292" sldId="299"/>
        </pc:sldMkLst>
        <pc:spChg chg="mod ord">
          <ac:chgData name="Häyry Marjo Lapin hyvinvointialue" userId="d27b276a-e359-4652-8298-3c59a3175941" providerId="ADAL" clId="{1BF7A2E8-734D-4445-85AC-418D127698BC}" dt="2025-08-21T08:58:26.764" v="163" actId="700"/>
          <ac:spMkLst>
            <pc:docMk/>
            <pc:sldMk cId="1830379292" sldId="299"/>
            <ac:spMk id="2" creationId="{62F32F47-092C-79D4-52FB-E6B91D10E3BD}"/>
          </ac:spMkLst>
        </pc:spChg>
        <pc:spChg chg="mod ord">
          <ac:chgData name="Häyry Marjo Lapin hyvinvointialue" userId="d27b276a-e359-4652-8298-3c59a3175941" providerId="ADAL" clId="{1BF7A2E8-734D-4445-85AC-418D127698BC}" dt="2025-08-21T08:58:31.855" v="164" actId="14100"/>
          <ac:spMkLst>
            <pc:docMk/>
            <pc:sldMk cId="1830379292" sldId="299"/>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8:46.872" v="166" actId="14100"/>
        <pc:sldMkLst>
          <pc:docMk/>
          <pc:sldMk cId="3329466218" sldId="300"/>
        </pc:sldMkLst>
        <pc:spChg chg="mod ord">
          <ac:chgData name="Häyry Marjo Lapin hyvinvointialue" userId="d27b276a-e359-4652-8298-3c59a3175941" providerId="ADAL" clId="{1BF7A2E8-734D-4445-85AC-418D127698BC}" dt="2025-08-21T08:58:41.363" v="165" actId="700"/>
          <ac:spMkLst>
            <pc:docMk/>
            <pc:sldMk cId="3329466218" sldId="300"/>
            <ac:spMk id="2" creationId="{62F32F47-092C-79D4-52FB-E6B91D10E3BD}"/>
          </ac:spMkLst>
        </pc:spChg>
        <pc:spChg chg="mod ord">
          <ac:chgData name="Häyry Marjo Lapin hyvinvointialue" userId="d27b276a-e359-4652-8298-3c59a3175941" providerId="ADAL" clId="{1BF7A2E8-734D-4445-85AC-418D127698BC}" dt="2025-08-21T08:58:46.872" v="166" actId="14100"/>
          <ac:spMkLst>
            <pc:docMk/>
            <pc:sldMk cId="3329466218" sldId="300"/>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9:04.302" v="168" actId="27636"/>
        <pc:sldMkLst>
          <pc:docMk/>
          <pc:sldMk cId="848393085" sldId="301"/>
        </pc:sldMkLst>
        <pc:spChg chg="mod ord">
          <ac:chgData name="Häyry Marjo Lapin hyvinvointialue" userId="d27b276a-e359-4652-8298-3c59a3175941" providerId="ADAL" clId="{1BF7A2E8-734D-4445-85AC-418D127698BC}" dt="2025-08-21T08:59:04.281" v="167" actId="700"/>
          <ac:spMkLst>
            <pc:docMk/>
            <pc:sldMk cId="848393085" sldId="301"/>
            <ac:spMk id="2" creationId="{62F32F47-092C-79D4-52FB-E6B91D10E3BD}"/>
          </ac:spMkLst>
        </pc:spChg>
        <pc:spChg chg="mod ord">
          <ac:chgData name="Häyry Marjo Lapin hyvinvointialue" userId="d27b276a-e359-4652-8298-3c59a3175941" providerId="ADAL" clId="{1BF7A2E8-734D-4445-85AC-418D127698BC}" dt="2025-08-21T08:59:04.302" v="168" actId="27636"/>
          <ac:spMkLst>
            <pc:docMk/>
            <pc:sldMk cId="848393085" sldId="301"/>
            <ac:spMk id="3" creationId="{AAC6B575-075C-0638-4E44-0AD852121937}"/>
          </ac:spMkLst>
        </pc:spChg>
      </pc:sldChg>
      <pc:sldChg chg="modSp mod modClrScheme chgLayout">
        <pc:chgData name="Häyry Marjo Lapin hyvinvointialue" userId="d27b276a-e359-4652-8298-3c59a3175941" providerId="ADAL" clId="{1BF7A2E8-734D-4445-85AC-418D127698BC}" dt="2025-08-21T08:59:12.338" v="169" actId="700"/>
        <pc:sldMkLst>
          <pc:docMk/>
          <pc:sldMk cId="3904457314" sldId="303"/>
        </pc:sldMkLst>
        <pc:spChg chg="mod ord">
          <ac:chgData name="Häyry Marjo Lapin hyvinvointialue" userId="d27b276a-e359-4652-8298-3c59a3175941" providerId="ADAL" clId="{1BF7A2E8-734D-4445-85AC-418D127698BC}" dt="2025-08-21T08:59:12.338" v="169" actId="700"/>
          <ac:spMkLst>
            <pc:docMk/>
            <pc:sldMk cId="3904457314" sldId="303"/>
            <ac:spMk id="6" creationId="{E04775E6-A249-407E-D759-3CCDA7E877AB}"/>
          </ac:spMkLst>
        </pc:spChg>
      </pc:sldChg>
      <pc:sldChg chg="del">
        <pc:chgData name="Häyry Marjo Lapin hyvinvointialue" userId="d27b276a-e359-4652-8298-3c59a3175941" providerId="ADAL" clId="{1BF7A2E8-734D-4445-85AC-418D127698BC}" dt="2025-08-21T08:59:15.133" v="170" actId="47"/>
        <pc:sldMkLst>
          <pc:docMk/>
          <pc:sldMk cId="2853369440" sldId="305"/>
        </pc:sldMkLst>
      </pc:sldChg>
      <pc:sldChg chg="addSp delSp modSp mod modClrScheme chgLayout">
        <pc:chgData name="Häyry Marjo Lapin hyvinvointialue" userId="d27b276a-e359-4652-8298-3c59a3175941" providerId="ADAL" clId="{1BF7A2E8-734D-4445-85AC-418D127698BC}" dt="2025-08-21T08:59:45.314" v="175" actId="478"/>
        <pc:sldMkLst>
          <pc:docMk/>
          <pc:sldMk cId="1167433932" sldId="307"/>
        </pc:sldMkLst>
        <pc:spChg chg="add del mod ord">
          <ac:chgData name="Häyry Marjo Lapin hyvinvointialue" userId="d27b276a-e359-4652-8298-3c59a3175941" providerId="ADAL" clId="{1BF7A2E8-734D-4445-85AC-418D127698BC}" dt="2025-08-21T08:59:45.314" v="175" actId="478"/>
          <ac:spMkLst>
            <pc:docMk/>
            <pc:sldMk cId="1167433932" sldId="307"/>
            <ac:spMk id="2" creationId="{B9E44B77-5259-4369-B6E0-D0157032E25F}"/>
          </ac:spMkLst>
        </pc:spChg>
        <pc:spChg chg="mod ord">
          <ac:chgData name="Häyry Marjo Lapin hyvinvointialue" userId="d27b276a-e359-4652-8298-3c59a3175941" providerId="ADAL" clId="{1BF7A2E8-734D-4445-85AC-418D127698BC}" dt="2025-08-21T08:59:40.979" v="174" actId="700"/>
          <ac:spMkLst>
            <pc:docMk/>
            <pc:sldMk cId="1167433932" sldId="307"/>
            <ac:spMk id="37" creationId="{00000000-0000-0000-0000-000000000000}"/>
          </ac:spMkLst>
        </pc:spChg>
      </pc:sldChg>
      <pc:sldChg chg="del">
        <pc:chgData name="Häyry Marjo Lapin hyvinvointialue" userId="d27b276a-e359-4652-8298-3c59a3175941" providerId="ADAL" clId="{1BF7A2E8-734D-4445-85AC-418D127698BC}" dt="2025-08-21T09:00:00.999" v="177" actId="47"/>
        <pc:sldMkLst>
          <pc:docMk/>
          <pc:sldMk cId="2986658358" sldId="308"/>
        </pc:sldMkLst>
      </pc:sldChg>
      <pc:sldChg chg="modSp mod modClrScheme chgLayout">
        <pc:chgData name="Häyry Marjo Lapin hyvinvointialue" userId="d27b276a-e359-4652-8298-3c59a3175941" providerId="ADAL" clId="{1BF7A2E8-734D-4445-85AC-418D127698BC}" dt="2025-08-21T09:00:16.697" v="180" actId="20577"/>
        <pc:sldMkLst>
          <pc:docMk/>
          <pc:sldMk cId="3348442124" sldId="309"/>
        </pc:sldMkLst>
        <pc:spChg chg="mod ord">
          <ac:chgData name="Häyry Marjo Lapin hyvinvointialue" userId="d27b276a-e359-4652-8298-3c59a3175941" providerId="ADAL" clId="{1BF7A2E8-734D-4445-85AC-418D127698BC}" dt="2025-08-21T09:00:14.237" v="179" actId="27636"/>
          <ac:spMkLst>
            <pc:docMk/>
            <pc:sldMk cId="3348442124" sldId="309"/>
            <ac:spMk id="301" creationId="{00000000-0000-0000-0000-000000000000}"/>
          </ac:spMkLst>
        </pc:spChg>
        <pc:spChg chg="mod ord">
          <ac:chgData name="Häyry Marjo Lapin hyvinvointialue" userId="d27b276a-e359-4652-8298-3c59a3175941" providerId="ADAL" clId="{1BF7A2E8-734D-4445-85AC-418D127698BC}" dt="2025-08-21T09:00:16.697" v="180" actId="20577"/>
          <ac:spMkLst>
            <pc:docMk/>
            <pc:sldMk cId="3348442124" sldId="309"/>
            <ac:spMk id="302" creationId="{00000000-0000-0000-0000-000000000000}"/>
          </ac:spMkLst>
        </pc:spChg>
      </pc:sldChg>
      <pc:sldChg chg="modSp del mod">
        <pc:chgData name="Häyry Marjo Lapin hyvinvointialue" userId="d27b276a-e359-4652-8298-3c59a3175941" providerId="ADAL" clId="{1BF7A2E8-734D-4445-85AC-418D127698BC}" dt="2025-08-21T09:01:23.236" v="188" actId="47"/>
        <pc:sldMkLst>
          <pc:docMk/>
          <pc:sldMk cId="435223292" sldId="311"/>
        </pc:sldMkLst>
        <pc:spChg chg="mod">
          <ac:chgData name="Häyry Marjo Lapin hyvinvointialue" userId="d27b276a-e359-4652-8298-3c59a3175941" providerId="ADAL" clId="{1BF7A2E8-734D-4445-85AC-418D127698BC}" dt="2025-08-21T09:00:58.877" v="184" actId="21"/>
          <ac:spMkLst>
            <pc:docMk/>
            <pc:sldMk cId="435223292" sldId="311"/>
            <ac:spMk id="3" creationId="{513290A6-62A4-7D1A-81A1-1813EE0812C9}"/>
          </ac:spMkLst>
        </pc:spChg>
      </pc:sldChg>
      <pc:sldChg chg="addSp modSp mod">
        <pc:chgData name="Häyry Marjo Lapin hyvinvointialue" userId="d27b276a-e359-4652-8298-3c59a3175941" providerId="ADAL" clId="{1BF7A2E8-734D-4445-85AC-418D127698BC}" dt="2025-08-21T09:01:30.044" v="190" actId="1076"/>
        <pc:sldMkLst>
          <pc:docMk/>
          <pc:sldMk cId="3270419423" sldId="312"/>
        </pc:sldMkLst>
        <pc:spChg chg="add mod">
          <ac:chgData name="Häyry Marjo Lapin hyvinvointialue" userId="d27b276a-e359-4652-8298-3c59a3175941" providerId="ADAL" clId="{1BF7A2E8-734D-4445-85AC-418D127698BC}" dt="2025-08-21T09:01:30.044" v="190" actId="1076"/>
          <ac:spMkLst>
            <pc:docMk/>
            <pc:sldMk cId="3270419423" sldId="312"/>
            <ac:spMk id="5" creationId="{3E66CE54-17B5-A643-773D-D226B96D9A86}"/>
          </ac:spMkLst>
        </pc:spChg>
      </pc:sldChg>
      <pc:sldChg chg="addSp modSp mod modClrScheme chgLayout">
        <pc:chgData name="Häyry Marjo Lapin hyvinvointialue" userId="d27b276a-e359-4652-8298-3c59a3175941" providerId="ADAL" clId="{1BF7A2E8-734D-4445-85AC-418D127698BC}" dt="2025-08-21T09:01:57.463" v="194" actId="700"/>
        <pc:sldMkLst>
          <pc:docMk/>
          <pc:sldMk cId="3670329513" sldId="313"/>
        </pc:sldMkLst>
        <pc:spChg chg="mod ord">
          <ac:chgData name="Häyry Marjo Lapin hyvinvointialue" userId="d27b276a-e359-4652-8298-3c59a3175941" providerId="ADAL" clId="{1BF7A2E8-734D-4445-85AC-418D127698BC}" dt="2025-08-21T09:01:57.463" v="194" actId="700"/>
          <ac:spMkLst>
            <pc:docMk/>
            <pc:sldMk cId="3670329513" sldId="313"/>
            <ac:spMk id="2" creationId="{AF5582B1-7694-7D6B-399D-6803B90992F8}"/>
          </ac:spMkLst>
        </pc:spChg>
        <pc:spChg chg="mod ord">
          <ac:chgData name="Häyry Marjo Lapin hyvinvointialue" userId="d27b276a-e359-4652-8298-3c59a3175941" providerId="ADAL" clId="{1BF7A2E8-734D-4445-85AC-418D127698BC}" dt="2025-08-21T09:01:57.463" v="194" actId="700"/>
          <ac:spMkLst>
            <pc:docMk/>
            <pc:sldMk cId="3670329513" sldId="313"/>
            <ac:spMk id="3" creationId="{C5886776-D16B-1E5F-56E4-E7CC65109EA5}"/>
          </ac:spMkLst>
        </pc:spChg>
        <pc:spChg chg="add mod">
          <ac:chgData name="Häyry Marjo Lapin hyvinvointialue" userId="d27b276a-e359-4652-8298-3c59a3175941" providerId="ADAL" clId="{1BF7A2E8-734D-4445-85AC-418D127698BC}" dt="2025-08-21T09:01:38.413" v="192" actId="1076"/>
          <ac:spMkLst>
            <pc:docMk/>
            <pc:sldMk cId="3670329513" sldId="313"/>
            <ac:spMk id="4" creationId="{A10243FE-61D5-1655-AEFA-8E61F144DD76}"/>
          </ac:spMkLst>
        </pc:spChg>
      </pc:sldChg>
      <pc:sldChg chg="addSp modSp">
        <pc:chgData name="Häyry Marjo Lapin hyvinvointialue" userId="d27b276a-e359-4652-8298-3c59a3175941" providerId="ADAL" clId="{1BF7A2E8-734D-4445-85AC-418D127698BC}" dt="2025-08-21T09:01:43.364" v="193"/>
        <pc:sldMkLst>
          <pc:docMk/>
          <pc:sldMk cId="375510892" sldId="314"/>
        </pc:sldMkLst>
        <pc:spChg chg="add mod">
          <ac:chgData name="Häyry Marjo Lapin hyvinvointialue" userId="d27b276a-e359-4652-8298-3c59a3175941" providerId="ADAL" clId="{1BF7A2E8-734D-4445-85AC-418D127698BC}" dt="2025-08-21T09:01:43.364" v="193"/>
          <ac:spMkLst>
            <pc:docMk/>
            <pc:sldMk cId="375510892" sldId="314"/>
            <ac:spMk id="5" creationId="{53E05360-402A-EED4-D35F-CDB81508C030}"/>
          </ac:spMkLst>
        </pc:spChg>
      </pc:sldChg>
      <pc:sldChg chg="modSp mod modClrScheme chgLayout">
        <pc:chgData name="Häyry Marjo Lapin hyvinvointialue" userId="d27b276a-e359-4652-8298-3c59a3175941" providerId="ADAL" clId="{1BF7A2E8-734D-4445-85AC-418D127698BC}" dt="2025-08-21T09:02:13.121" v="196" actId="27636"/>
        <pc:sldMkLst>
          <pc:docMk/>
          <pc:sldMk cId="1859081462" sldId="316"/>
        </pc:sldMkLst>
        <pc:spChg chg="mod ord">
          <ac:chgData name="Häyry Marjo Lapin hyvinvointialue" userId="d27b276a-e359-4652-8298-3c59a3175941" providerId="ADAL" clId="{1BF7A2E8-734D-4445-85AC-418D127698BC}" dt="2025-08-21T09:02:13.095" v="195" actId="700"/>
          <ac:spMkLst>
            <pc:docMk/>
            <pc:sldMk cId="1859081462" sldId="316"/>
            <ac:spMk id="3" creationId="{65B7773C-145A-5EBF-9F4C-A90A947409E7}"/>
          </ac:spMkLst>
        </pc:spChg>
        <pc:spChg chg="mod ord">
          <ac:chgData name="Häyry Marjo Lapin hyvinvointialue" userId="d27b276a-e359-4652-8298-3c59a3175941" providerId="ADAL" clId="{1BF7A2E8-734D-4445-85AC-418D127698BC}" dt="2025-08-21T09:02:13.121" v="196" actId="27636"/>
          <ac:spMkLst>
            <pc:docMk/>
            <pc:sldMk cId="1859081462" sldId="316"/>
            <ac:spMk id="7" creationId="{9B65F5C2-7B2A-B0EF-0572-51482AD17D99}"/>
          </ac:spMkLst>
        </pc:spChg>
      </pc:sldChg>
      <pc:sldChg chg="addSp delSp modSp mod modClrScheme chgLayout">
        <pc:chgData name="Häyry Marjo Lapin hyvinvointialue" userId="d27b276a-e359-4652-8298-3c59a3175941" providerId="ADAL" clId="{1BF7A2E8-734D-4445-85AC-418D127698BC}" dt="2025-08-21T09:02:38.337" v="203" actId="27636"/>
        <pc:sldMkLst>
          <pc:docMk/>
          <pc:sldMk cId="350275989" sldId="317"/>
        </pc:sldMkLst>
        <pc:spChg chg="add del mod ord">
          <ac:chgData name="Häyry Marjo Lapin hyvinvointialue" userId="d27b276a-e359-4652-8298-3c59a3175941" providerId="ADAL" clId="{1BF7A2E8-734D-4445-85AC-418D127698BC}" dt="2025-08-21T09:02:29.231" v="199" actId="478"/>
          <ac:spMkLst>
            <pc:docMk/>
            <pc:sldMk cId="350275989" sldId="317"/>
            <ac:spMk id="2" creationId="{50CF3AE3-8F88-8904-A85D-1BFCC617110D}"/>
          </ac:spMkLst>
        </pc:spChg>
        <pc:spChg chg="mod ord">
          <ac:chgData name="Häyry Marjo Lapin hyvinvointialue" userId="d27b276a-e359-4652-8298-3c59a3175941" providerId="ADAL" clId="{1BF7A2E8-734D-4445-85AC-418D127698BC}" dt="2025-08-21T09:02:38.337" v="203" actId="27636"/>
          <ac:spMkLst>
            <pc:docMk/>
            <pc:sldMk cId="350275989" sldId="317"/>
            <ac:spMk id="7" creationId="{24167FC7-DEA3-2D84-E86B-9203A7041113}"/>
          </ac:spMkLst>
        </pc:spChg>
      </pc:sldChg>
      <pc:sldChg chg="modSp mod modClrScheme chgLayout">
        <pc:chgData name="Häyry Marjo Lapin hyvinvointialue" userId="d27b276a-e359-4652-8298-3c59a3175941" providerId="ADAL" clId="{1BF7A2E8-734D-4445-85AC-418D127698BC}" dt="2025-08-21T09:02:50.457" v="204" actId="700"/>
        <pc:sldMkLst>
          <pc:docMk/>
          <pc:sldMk cId="2509837453" sldId="320"/>
        </pc:sldMkLst>
        <pc:spChg chg="mod ord">
          <ac:chgData name="Häyry Marjo Lapin hyvinvointialue" userId="d27b276a-e359-4652-8298-3c59a3175941" providerId="ADAL" clId="{1BF7A2E8-734D-4445-85AC-418D127698BC}" dt="2025-08-21T09:02:50.457" v="204" actId="700"/>
          <ac:spMkLst>
            <pc:docMk/>
            <pc:sldMk cId="2509837453" sldId="320"/>
            <ac:spMk id="6" creationId="{E04775E6-A249-407E-D759-3CCDA7E877AB}"/>
          </ac:spMkLst>
        </pc:spChg>
      </pc:sldChg>
      <pc:sldChg chg="del">
        <pc:chgData name="Häyry Marjo Lapin hyvinvointialue" userId="d27b276a-e359-4652-8298-3c59a3175941" providerId="ADAL" clId="{1BF7A2E8-734D-4445-85AC-418D127698BC}" dt="2025-08-21T09:02:53.700" v="205" actId="47"/>
        <pc:sldMkLst>
          <pc:docMk/>
          <pc:sldMk cId="2192217561" sldId="322"/>
        </pc:sldMkLst>
      </pc:sldChg>
      <pc:sldChg chg="addSp delSp modSp mod modClrScheme chgLayout">
        <pc:chgData name="Häyry Marjo Lapin hyvinvointialue" userId="d27b276a-e359-4652-8298-3c59a3175941" providerId="ADAL" clId="{1BF7A2E8-734D-4445-85AC-418D127698BC}" dt="2025-08-21T09:03:12.944" v="208" actId="478"/>
        <pc:sldMkLst>
          <pc:docMk/>
          <pc:sldMk cId="3825487964" sldId="324"/>
        </pc:sldMkLst>
        <pc:spChg chg="add del mod ord">
          <ac:chgData name="Häyry Marjo Lapin hyvinvointialue" userId="d27b276a-e359-4652-8298-3c59a3175941" providerId="ADAL" clId="{1BF7A2E8-734D-4445-85AC-418D127698BC}" dt="2025-08-21T09:03:12.944" v="208" actId="478"/>
          <ac:spMkLst>
            <pc:docMk/>
            <pc:sldMk cId="3825487964" sldId="324"/>
            <ac:spMk id="2" creationId="{501618FF-2906-9D79-34B0-A98CCE688D15}"/>
          </ac:spMkLst>
        </pc:spChg>
        <pc:spChg chg="mod ord">
          <ac:chgData name="Häyry Marjo Lapin hyvinvointialue" userId="d27b276a-e359-4652-8298-3c59a3175941" providerId="ADAL" clId="{1BF7A2E8-734D-4445-85AC-418D127698BC}" dt="2025-08-21T09:03:09.797" v="207" actId="700"/>
          <ac:spMkLst>
            <pc:docMk/>
            <pc:sldMk cId="3825487964" sldId="324"/>
            <ac:spMk id="37" creationId="{00000000-0000-0000-0000-000000000000}"/>
          </ac:spMkLst>
        </pc:spChg>
      </pc:sldChg>
      <pc:sldChg chg="del">
        <pc:chgData name="Häyry Marjo Lapin hyvinvointialue" userId="d27b276a-e359-4652-8298-3c59a3175941" providerId="ADAL" clId="{1BF7A2E8-734D-4445-85AC-418D127698BC}" dt="2025-08-21T09:03:28.536" v="210" actId="47"/>
        <pc:sldMkLst>
          <pc:docMk/>
          <pc:sldMk cId="2275721679" sldId="325"/>
        </pc:sldMkLst>
      </pc:sldChg>
      <pc:sldChg chg="addSp modSp mod modClrScheme chgLayout">
        <pc:chgData name="Häyry Marjo Lapin hyvinvointialue" userId="d27b276a-e359-4652-8298-3c59a3175941" providerId="ADAL" clId="{1BF7A2E8-734D-4445-85AC-418D127698BC}" dt="2025-08-21T09:03:56.756" v="214"/>
        <pc:sldMkLst>
          <pc:docMk/>
          <pc:sldMk cId="3462441065" sldId="326"/>
        </pc:sldMkLst>
        <pc:spChg chg="add mod">
          <ac:chgData name="Häyry Marjo Lapin hyvinvointialue" userId="d27b276a-e359-4652-8298-3c59a3175941" providerId="ADAL" clId="{1BF7A2E8-734D-4445-85AC-418D127698BC}" dt="2025-08-21T09:03:56.756" v="214"/>
          <ac:spMkLst>
            <pc:docMk/>
            <pc:sldMk cId="3462441065" sldId="326"/>
            <ac:spMk id="3" creationId="{F9399CB0-E955-E607-C0C2-31E9666425AC}"/>
          </ac:spMkLst>
        </pc:spChg>
        <pc:spChg chg="mod ord">
          <ac:chgData name="Häyry Marjo Lapin hyvinvointialue" userId="d27b276a-e359-4652-8298-3c59a3175941" providerId="ADAL" clId="{1BF7A2E8-734D-4445-85AC-418D127698BC}" dt="2025-08-21T09:03:43.413" v="212" actId="27636"/>
          <ac:spMkLst>
            <pc:docMk/>
            <pc:sldMk cId="3462441065" sldId="326"/>
            <ac:spMk id="301" creationId="{00000000-0000-0000-0000-000000000000}"/>
          </ac:spMkLst>
        </pc:spChg>
        <pc:spChg chg="mod ord">
          <ac:chgData name="Häyry Marjo Lapin hyvinvointialue" userId="d27b276a-e359-4652-8298-3c59a3175941" providerId="ADAL" clId="{1BF7A2E8-734D-4445-85AC-418D127698BC}" dt="2025-08-21T09:03:43.394" v="211" actId="700"/>
          <ac:spMkLst>
            <pc:docMk/>
            <pc:sldMk cId="3462441065" sldId="326"/>
            <ac:spMk id="302" creationId="{00000000-0000-0000-0000-000000000000}"/>
          </ac:spMkLst>
        </pc:spChg>
        <pc:picChg chg="mod">
          <ac:chgData name="Häyry Marjo Lapin hyvinvointialue" userId="d27b276a-e359-4652-8298-3c59a3175941" providerId="ADAL" clId="{1BF7A2E8-734D-4445-85AC-418D127698BC}" dt="2025-08-21T09:03:46.018" v="213" actId="1076"/>
          <ac:picMkLst>
            <pc:docMk/>
            <pc:sldMk cId="3462441065" sldId="326"/>
            <ac:picMk id="2" creationId="{00000000-0000-0000-0000-000000000000}"/>
          </ac:picMkLst>
        </pc:picChg>
      </pc:sldChg>
      <pc:sldChg chg="addSp modSp mod modClrScheme chgLayout">
        <pc:chgData name="Häyry Marjo Lapin hyvinvointialue" userId="d27b276a-e359-4652-8298-3c59a3175941" providerId="ADAL" clId="{1BF7A2E8-734D-4445-85AC-418D127698BC}" dt="2025-08-21T09:04:38.327" v="222" actId="27636"/>
        <pc:sldMkLst>
          <pc:docMk/>
          <pc:sldMk cId="3341841161" sldId="328"/>
        </pc:sldMkLst>
        <pc:spChg chg="mod ord">
          <ac:chgData name="Häyry Marjo Lapin hyvinvointialue" userId="d27b276a-e359-4652-8298-3c59a3175941" providerId="ADAL" clId="{1BF7A2E8-734D-4445-85AC-418D127698BC}" dt="2025-08-21T09:04:26.497" v="217" actId="700"/>
          <ac:spMkLst>
            <pc:docMk/>
            <pc:sldMk cId="3341841161" sldId="328"/>
            <ac:spMk id="2" creationId="{7578375D-25E1-15A9-B7F5-A7D7ACAE34F3}"/>
          </ac:spMkLst>
        </pc:spChg>
        <pc:spChg chg="mod ord">
          <ac:chgData name="Häyry Marjo Lapin hyvinvointialue" userId="d27b276a-e359-4652-8298-3c59a3175941" providerId="ADAL" clId="{1BF7A2E8-734D-4445-85AC-418D127698BC}" dt="2025-08-21T09:04:38.327" v="222" actId="27636"/>
          <ac:spMkLst>
            <pc:docMk/>
            <pc:sldMk cId="3341841161" sldId="328"/>
            <ac:spMk id="3" creationId="{3356511B-CA42-102C-BFCB-FBE03FF60BBB}"/>
          </ac:spMkLst>
        </pc:spChg>
        <pc:spChg chg="add mod">
          <ac:chgData name="Häyry Marjo Lapin hyvinvointialue" userId="d27b276a-e359-4652-8298-3c59a3175941" providerId="ADAL" clId="{1BF7A2E8-734D-4445-85AC-418D127698BC}" dt="2025-08-21T09:04:21.092" v="216" actId="1076"/>
          <ac:spMkLst>
            <pc:docMk/>
            <pc:sldMk cId="3341841161" sldId="328"/>
            <ac:spMk id="5" creationId="{7398F7B8-E448-186A-B3DB-432BD1816012}"/>
          </ac:spMkLst>
        </pc:spChg>
      </pc:sldChg>
      <pc:sldChg chg="addSp modSp mod modClrScheme chgLayout">
        <pc:chgData name="Häyry Marjo Lapin hyvinvointialue" userId="d27b276a-e359-4652-8298-3c59a3175941" providerId="ADAL" clId="{1BF7A2E8-734D-4445-85AC-418D127698BC}" dt="2025-08-21T09:05:14.389" v="230" actId="14100"/>
        <pc:sldMkLst>
          <pc:docMk/>
          <pc:sldMk cId="1113901905" sldId="329"/>
        </pc:sldMkLst>
        <pc:spChg chg="mod ord">
          <ac:chgData name="Häyry Marjo Lapin hyvinvointialue" userId="d27b276a-e359-4652-8298-3c59a3175941" providerId="ADAL" clId="{1BF7A2E8-734D-4445-85AC-418D127698BC}" dt="2025-08-21T09:05:10.549" v="229" actId="700"/>
          <ac:spMkLst>
            <pc:docMk/>
            <pc:sldMk cId="1113901905" sldId="329"/>
            <ac:spMk id="2" creationId="{7578375D-25E1-15A9-B7F5-A7D7ACAE34F3}"/>
          </ac:spMkLst>
        </pc:spChg>
        <pc:spChg chg="mod ord">
          <ac:chgData name="Häyry Marjo Lapin hyvinvointialue" userId="d27b276a-e359-4652-8298-3c59a3175941" providerId="ADAL" clId="{1BF7A2E8-734D-4445-85AC-418D127698BC}" dt="2025-08-21T09:05:14.389" v="230" actId="14100"/>
          <ac:spMkLst>
            <pc:docMk/>
            <pc:sldMk cId="1113901905" sldId="329"/>
            <ac:spMk id="3" creationId="{3356511B-CA42-102C-BFCB-FBE03FF60BBB}"/>
          </ac:spMkLst>
        </pc:spChg>
        <pc:spChg chg="add mod">
          <ac:chgData name="Häyry Marjo Lapin hyvinvointialue" userId="d27b276a-e359-4652-8298-3c59a3175941" providerId="ADAL" clId="{1BF7A2E8-734D-4445-85AC-418D127698BC}" dt="2025-08-21T09:04:41.947" v="223"/>
          <ac:spMkLst>
            <pc:docMk/>
            <pc:sldMk cId="1113901905" sldId="329"/>
            <ac:spMk id="4" creationId="{1AC8562A-418B-0ED2-C22F-B23334CE7C97}"/>
          </ac:spMkLst>
        </pc:spChg>
        <pc:spChg chg="add mod">
          <ac:chgData name="Häyry Marjo Lapin hyvinvointialue" userId="d27b276a-e359-4652-8298-3c59a3175941" providerId="ADAL" clId="{1BF7A2E8-734D-4445-85AC-418D127698BC}" dt="2025-08-21T09:05:06.445" v="228" actId="1076"/>
          <ac:spMkLst>
            <pc:docMk/>
            <pc:sldMk cId="1113901905" sldId="329"/>
            <ac:spMk id="9" creationId="{57D1AE2E-DE9D-79ED-0404-3522300BCC62}"/>
          </ac:spMkLst>
        </pc:spChg>
        <pc:picChg chg="mod">
          <ac:chgData name="Häyry Marjo Lapin hyvinvointialue" userId="d27b276a-e359-4652-8298-3c59a3175941" providerId="ADAL" clId="{1BF7A2E8-734D-4445-85AC-418D127698BC}" dt="2025-08-21T09:05:02.244" v="226" actId="1076"/>
          <ac:picMkLst>
            <pc:docMk/>
            <pc:sldMk cId="1113901905" sldId="329"/>
            <ac:picMk id="7" creationId="{00000000-0000-0000-0000-000000000000}"/>
          </ac:picMkLst>
        </pc:picChg>
      </pc:sldChg>
      <pc:sldChg chg="addSp modSp mod modClrScheme chgLayout">
        <pc:chgData name="Häyry Marjo Lapin hyvinvointialue" userId="d27b276a-e359-4652-8298-3c59a3175941" providerId="ADAL" clId="{1BF7A2E8-734D-4445-85AC-418D127698BC}" dt="2025-08-21T09:05:24.845" v="234" actId="14100"/>
        <pc:sldMkLst>
          <pc:docMk/>
          <pc:sldMk cId="1193345034" sldId="330"/>
        </pc:sldMkLst>
        <pc:spChg chg="mod ord">
          <ac:chgData name="Häyry Marjo Lapin hyvinvointialue" userId="d27b276a-e359-4652-8298-3c59a3175941" providerId="ADAL" clId="{1BF7A2E8-734D-4445-85AC-418D127698BC}" dt="2025-08-21T09:05:21.544" v="232" actId="700"/>
          <ac:spMkLst>
            <pc:docMk/>
            <pc:sldMk cId="1193345034" sldId="330"/>
            <ac:spMk id="2" creationId="{95FD7588-01FA-7B88-4665-DF8269C82A56}"/>
          </ac:spMkLst>
        </pc:spChg>
        <pc:spChg chg="mod ord">
          <ac:chgData name="Häyry Marjo Lapin hyvinvointialue" userId="d27b276a-e359-4652-8298-3c59a3175941" providerId="ADAL" clId="{1BF7A2E8-734D-4445-85AC-418D127698BC}" dt="2025-08-21T09:05:24.845" v="234" actId="14100"/>
          <ac:spMkLst>
            <pc:docMk/>
            <pc:sldMk cId="1193345034" sldId="330"/>
            <ac:spMk id="3" creationId="{5BFADBDB-8DFE-F56A-39B6-F8BBCA47B06D}"/>
          </ac:spMkLst>
        </pc:spChg>
        <pc:spChg chg="add mod">
          <ac:chgData name="Häyry Marjo Lapin hyvinvointialue" userId="d27b276a-e359-4652-8298-3c59a3175941" providerId="ADAL" clId="{1BF7A2E8-734D-4445-85AC-418D127698BC}" dt="2025-08-21T09:05:17.936" v="231"/>
          <ac:spMkLst>
            <pc:docMk/>
            <pc:sldMk cId="1193345034" sldId="330"/>
            <ac:spMk id="6" creationId="{F5598527-335A-C281-7781-20491EB98FA1}"/>
          </ac:spMkLst>
        </pc:spChg>
      </pc:sldChg>
      <pc:sldChg chg="addSp modSp mod modClrScheme chgLayout">
        <pc:chgData name="Häyry Marjo Lapin hyvinvointialue" userId="d27b276a-e359-4652-8298-3c59a3175941" providerId="ADAL" clId="{1BF7A2E8-734D-4445-85AC-418D127698BC}" dt="2025-08-21T09:05:38.246" v="237" actId="14100"/>
        <pc:sldMkLst>
          <pc:docMk/>
          <pc:sldMk cId="255227982" sldId="331"/>
        </pc:sldMkLst>
        <pc:spChg chg="mod ord">
          <ac:chgData name="Häyry Marjo Lapin hyvinvointialue" userId="d27b276a-e359-4652-8298-3c59a3175941" providerId="ADAL" clId="{1BF7A2E8-734D-4445-85AC-418D127698BC}" dt="2025-08-21T09:05:34.198" v="236" actId="700"/>
          <ac:spMkLst>
            <pc:docMk/>
            <pc:sldMk cId="255227982" sldId="331"/>
            <ac:spMk id="2" creationId="{95FD7588-01FA-7B88-4665-DF8269C82A56}"/>
          </ac:spMkLst>
        </pc:spChg>
        <pc:spChg chg="mod ord">
          <ac:chgData name="Häyry Marjo Lapin hyvinvointialue" userId="d27b276a-e359-4652-8298-3c59a3175941" providerId="ADAL" clId="{1BF7A2E8-734D-4445-85AC-418D127698BC}" dt="2025-08-21T09:05:38.246" v="237" actId="14100"/>
          <ac:spMkLst>
            <pc:docMk/>
            <pc:sldMk cId="255227982" sldId="331"/>
            <ac:spMk id="3" creationId="{5BFADBDB-8DFE-F56A-39B6-F8BBCA47B06D}"/>
          </ac:spMkLst>
        </pc:spChg>
        <pc:spChg chg="add mod">
          <ac:chgData name="Häyry Marjo Lapin hyvinvointialue" userId="d27b276a-e359-4652-8298-3c59a3175941" providerId="ADAL" clId="{1BF7A2E8-734D-4445-85AC-418D127698BC}" dt="2025-08-21T09:05:29.763" v="235"/>
          <ac:spMkLst>
            <pc:docMk/>
            <pc:sldMk cId="255227982" sldId="331"/>
            <ac:spMk id="4" creationId="{6B7CA6D1-9181-F22D-45EF-0718627737ED}"/>
          </ac:spMkLst>
        </pc:spChg>
      </pc:sldChg>
      <pc:sldChg chg="addSp modSp mod modClrScheme chgLayout">
        <pc:chgData name="Häyry Marjo Lapin hyvinvointialue" userId="d27b276a-e359-4652-8298-3c59a3175941" providerId="ADAL" clId="{1BF7A2E8-734D-4445-85AC-418D127698BC}" dt="2025-08-21T09:05:48.534" v="241" actId="27636"/>
        <pc:sldMkLst>
          <pc:docMk/>
          <pc:sldMk cId="1815121310" sldId="332"/>
        </pc:sldMkLst>
        <pc:spChg chg="mod ord">
          <ac:chgData name="Häyry Marjo Lapin hyvinvointialue" userId="d27b276a-e359-4652-8298-3c59a3175941" providerId="ADAL" clId="{1BF7A2E8-734D-4445-85AC-418D127698BC}" dt="2025-08-21T09:05:48.517" v="240" actId="700"/>
          <ac:spMkLst>
            <pc:docMk/>
            <pc:sldMk cId="1815121310" sldId="332"/>
            <ac:spMk id="2" creationId="{AC55BA77-A80D-CC7B-2B78-7B5A48AD080A}"/>
          </ac:spMkLst>
        </pc:spChg>
        <pc:spChg chg="mod ord">
          <ac:chgData name="Häyry Marjo Lapin hyvinvointialue" userId="d27b276a-e359-4652-8298-3c59a3175941" providerId="ADAL" clId="{1BF7A2E8-734D-4445-85AC-418D127698BC}" dt="2025-08-21T09:05:48.534" v="241" actId="27636"/>
          <ac:spMkLst>
            <pc:docMk/>
            <pc:sldMk cId="1815121310" sldId="332"/>
            <ac:spMk id="3" creationId="{7ACCA6E3-9EDA-B3E1-AEA1-CDEA78644B30}"/>
          </ac:spMkLst>
        </pc:spChg>
        <pc:spChg chg="add mod">
          <ac:chgData name="Häyry Marjo Lapin hyvinvointialue" userId="d27b276a-e359-4652-8298-3c59a3175941" providerId="ADAL" clId="{1BF7A2E8-734D-4445-85AC-418D127698BC}" dt="2025-08-21T09:05:41.728" v="238"/>
          <ac:spMkLst>
            <pc:docMk/>
            <pc:sldMk cId="1815121310" sldId="332"/>
            <ac:spMk id="5" creationId="{0FA50B8F-9C81-FBAE-BA88-1E57B43F2076}"/>
          </ac:spMkLst>
        </pc:spChg>
      </pc:sldChg>
      <pc:sldChg chg="addSp modSp mod modClrScheme chgLayout">
        <pc:chgData name="Häyry Marjo Lapin hyvinvointialue" userId="d27b276a-e359-4652-8298-3c59a3175941" providerId="ADAL" clId="{1BF7A2E8-734D-4445-85AC-418D127698BC}" dt="2025-08-21T09:05:53.143" v="242" actId="700"/>
        <pc:sldMkLst>
          <pc:docMk/>
          <pc:sldMk cId="31275731" sldId="333"/>
        </pc:sldMkLst>
        <pc:spChg chg="mod ord">
          <ac:chgData name="Häyry Marjo Lapin hyvinvointialue" userId="d27b276a-e359-4652-8298-3c59a3175941" providerId="ADAL" clId="{1BF7A2E8-734D-4445-85AC-418D127698BC}" dt="2025-08-21T09:05:53.143" v="242" actId="700"/>
          <ac:spMkLst>
            <pc:docMk/>
            <pc:sldMk cId="31275731" sldId="333"/>
            <ac:spMk id="2" creationId="{AC55BA77-A80D-CC7B-2B78-7B5A48AD080A}"/>
          </ac:spMkLst>
        </pc:spChg>
        <pc:spChg chg="mod ord">
          <ac:chgData name="Häyry Marjo Lapin hyvinvointialue" userId="d27b276a-e359-4652-8298-3c59a3175941" providerId="ADAL" clId="{1BF7A2E8-734D-4445-85AC-418D127698BC}" dt="2025-08-21T09:05:53.143" v="242" actId="700"/>
          <ac:spMkLst>
            <pc:docMk/>
            <pc:sldMk cId="31275731" sldId="333"/>
            <ac:spMk id="3" creationId="{7ACCA6E3-9EDA-B3E1-AEA1-CDEA78644B30}"/>
          </ac:spMkLst>
        </pc:spChg>
        <pc:spChg chg="add mod">
          <ac:chgData name="Häyry Marjo Lapin hyvinvointialue" userId="d27b276a-e359-4652-8298-3c59a3175941" providerId="ADAL" clId="{1BF7A2E8-734D-4445-85AC-418D127698BC}" dt="2025-08-21T09:05:43.859" v="239"/>
          <ac:spMkLst>
            <pc:docMk/>
            <pc:sldMk cId="31275731" sldId="333"/>
            <ac:spMk id="4" creationId="{6D8A6FDD-0B11-9994-0347-CB687C0525C2}"/>
          </ac:spMkLst>
        </pc:spChg>
      </pc:sldChg>
      <pc:sldChg chg="modSp mod modClrScheme chgLayout">
        <pc:chgData name="Häyry Marjo Lapin hyvinvointialue" userId="d27b276a-e359-4652-8298-3c59a3175941" providerId="ADAL" clId="{1BF7A2E8-734D-4445-85AC-418D127698BC}" dt="2025-08-21T09:06:05.118" v="244" actId="14100"/>
        <pc:sldMkLst>
          <pc:docMk/>
          <pc:sldMk cId="1108003818" sldId="334"/>
        </pc:sldMkLst>
        <pc:spChg chg="mod ord">
          <ac:chgData name="Häyry Marjo Lapin hyvinvointialue" userId="d27b276a-e359-4652-8298-3c59a3175941" providerId="ADAL" clId="{1BF7A2E8-734D-4445-85AC-418D127698BC}" dt="2025-08-21T09:06:01.094" v="243" actId="700"/>
          <ac:spMkLst>
            <pc:docMk/>
            <pc:sldMk cId="1108003818" sldId="334"/>
            <ac:spMk id="2" creationId="{AC55BA77-A80D-CC7B-2B78-7B5A48AD080A}"/>
          </ac:spMkLst>
        </pc:spChg>
        <pc:spChg chg="mod ord">
          <ac:chgData name="Häyry Marjo Lapin hyvinvointialue" userId="d27b276a-e359-4652-8298-3c59a3175941" providerId="ADAL" clId="{1BF7A2E8-734D-4445-85AC-418D127698BC}" dt="2025-08-21T09:06:05.118" v="244" actId="14100"/>
          <ac:spMkLst>
            <pc:docMk/>
            <pc:sldMk cId="1108003818" sldId="334"/>
            <ac:spMk id="3" creationId="{7ACCA6E3-9EDA-B3E1-AEA1-CDEA78644B30}"/>
          </ac:spMkLst>
        </pc:spChg>
      </pc:sldChg>
      <pc:sldChg chg="addSp delSp modSp mod modClrScheme chgLayout">
        <pc:chgData name="Häyry Marjo Lapin hyvinvointialue" userId="d27b276a-e359-4652-8298-3c59a3175941" providerId="ADAL" clId="{1BF7A2E8-734D-4445-85AC-418D127698BC}" dt="2025-08-21T09:06:19.928" v="247" actId="478"/>
        <pc:sldMkLst>
          <pc:docMk/>
          <pc:sldMk cId="871830443" sldId="335"/>
        </pc:sldMkLst>
        <pc:spChg chg="add del mod ord">
          <ac:chgData name="Häyry Marjo Lapin hyvinvointialue" userId="d27b276a-e359-4652-8298-3c59a3175941" providerId="ADAL" clId="{1BF7A2E8-734D-4445-85AC-418D127698BC}" dt="2025-08-21T09:06:19.928" v="247" actId="478"/>
          <ac:spMkLst>
            <pc:docMk/>
            <pc:sldMk cId="871830443" sldId="335"/>
            <ac:spMk id="2" creationId="{50A98FFA-F288-5933-AC12-A51EB9CA2A6B}"/>
          </ac:spMkLst>
        </pc:spChg>
        <pc:spChg chg="mod ord">
          <ac:chgData name="Häyry Marjo Lapin hyvinvointialue" userId="d27b276a-e359-4652-8298-3c59a3175941" providerId="ADAL" clId="{1BF7A2E8-734D-4445-85AC-418D127698BC}" dt="2025-08-21T09:06:17.910" v="246" actId="1076"/>
          <ac:spMkLst>
            <pc:docMk/>
            <pc:sldMk cId="871830443" sldId="335"/>
            <ac:spMk id="10" creationId="{2F793964-0D0D-AEA0-5AD2-1ED8EAC41F17}"/>
          </ac:spMkLst>
        </pc:spChg>
      </pc:sldChg>
      <pc:sldChg chg="modSp mod modClrScheme chgLayout">
        <pc:chgData name="Häyry Marjo Lapin hyvinvointialue" userId="d27b276a-e359-4652-8298-3c59a3175941" providerId="ADAL" clId="{1BF7A2E8-734D-4445-85AC-418D127698BC}" dt="2025-08-21T09:06:27.111" v="248" actId="700"/>
        <pc:sldMkLst>
          <pc:docMk/>
          <pc:sldMk cId="2707624921" sldId="336"/>
        </pc:sldMkLst>
        <pc:spChg chg="mod ord">
          <ac:chgData name="Häyry Marjo Lapin hyvinvointialue" userId="d27b276a-e359-4652-8298-3c59a3175941" providerId="ADAL" clId="{1BF7A2E8-734D-4445-85AC-418D127698BC}" dt="2025-08-21T09:06:27.111" v="248" actId="700"/>
          <ac:spMkLst>
            <pc:docMk/>
            <pc:sldMk cId="2707624921" sldId="336"/>
            <ac:spMk id="2" creationId="{7578375D-25E1-15A9-B7F5-A7D7ACAE34F3}"/>
          </ac:spMkLst>
        </pc:spChg>
        <pc:spChg chg="mod ord">
          <ac:chgData name="Häyry Marjo Lapin hyvinvointialue" userId="d27b276a-e359-4652-8298-3c59a3175941" providerId="ADAL" clId="{1BF7A2E8-734D-4445-85AC-418D127698BC}" dt="2025-08-21T09:06:27.111" v="248" actId="700"/>
          <ac:spMkLst>
            <pc:docMk/>
            <pc:sldMk cId="2707624921" sldId="336"/>
            <ac:spMk id="3" creationId="{3356511B-CA42-102C-BFCB-FBE03FF60BBB}"/>
          </ac:spMkLst>
        </pc:spChg>
      </pc:sldChg>
      <pc:sldChg chg="modSp mod modClrScheme chgLayout">
        <pc:chgData name="Häyry Marjo Lapin hyvinvointialue" userId="d27b276a-e359-4652-8298-3c59a3175941" providerId="ADAL" clId="{1BF7A2E8-734D-4445-85AC-418D127698BC}" dt="2025-08-21T09:06:33.456" v="249" actId="700"/>
        <pc:sldMkLst>
          <pc:docMk/>
          <pc:sldMk cId="2192054755" sldId="338"/>
        </pc:sldMkLst>
        <pc:spChg chg="mod ord">
          <ac:chgData name="Häyry Marjo Lapin hyvinvointialue" userId="d27b276a-e359-4652-8298-3c59a3175941" providerId="ADAL" clId="{1BF7A2E8-734D-4445-85AC-418D127698BC}" dt="2025-08-21T09:06:33.456" v="249" actId="700"/>
          <ac:spMkLst>
            <pc:docMk/>
            <pc:sldMk cId="2192054755" sldId="338"/>
            <ac:spMk id="6" creationId="{E04775E6-A249-407E-D759-3CCDA7E877AB}"/>
          </ac:spMkLst>
        </pc:spChg>
      </pc:sldChg>
      <pc:sldChg chg="del">
        <pc:chgData name="Häyry Marjo Lapin hyvinvointialue" userId="d27b276a-e359-4652-8298-3c59a3175941" providerId="ADAL" clId="{1BF7A2E8-734D-4445-85AC-418D127698BC}" dt="2025-08-21T09:06:38.375" v="250" actId="47"/>
        <pc:sldMkLst>
          <pc:docMk/>
          <pc:sldMk cId="59530901" sldId="340"/>
        </pc:sldMkLst>
      </pc:sldChg>
      <pc:sldChg chg="addSp delSp modSp mod modClrScheme chgLayout">
        <pc:chgData name="Häyry Marjo Lapin hyvinvointialue" userId="d27b276a-e359-4652-8298-3c59a3175941" providerId="ADAL" clId="{1BF7A2E8-734D-4445-85AC-418D127698BC}" dt="2025-08-21T09:06:59.833" v="253" actId="478"/>
        <pc:sldMkLst>
          <pc:docMk/>
          <pc:sldMk cId="2110974646" sldId="342"/>
        </pc:sldMkLst>
        <pc:spChg chg="add del mod ord">
          <ac:chgData name="Häyry Marjo Lapin hyvinvointialue" userId="d27b276a-e359-4652-8298-3c59a3175941" providerId="ADAL" clId="{1BF7A2E8-734D-4445-85AC-418D127698BC}" dt="2025-08-21T09:06:59.833" v="253" actId="478"/>
          <ac:spMkLst>
            <pc:docMk/>
            <pc:sldMk cId="2110974646" sldId="342"/>
            <ac:spMk id="2" creationId="{F4A92EFF-AC8B-96E6-67E9-EB20C004800B}"/>
          </ac:spMkLst>
        </pc:spChg>
        <pc:spChg chg="mod ord">
          <ac:chgData name="Häyry Marjo Lapin hyvinvointialue" userId="d27b276a-e359-4652-8298-3c59a3175941" providerId="ADAL" clId="{1BF7A2E8-734D-4445-85AC-418D127698BC}" dt="2025-08-21T09:06:56.631" v="252" actId="700"/>
          <ac:spMkLst>
            <pc:docMk/>
            <pc:sldMk cId="2110974646" sldId="342"/>
            <ac:spMk id="37" creationId="{00000000-0000-0000-0000-000000000000}"/>
          </ac:spMkLst>
        </pc:spChg>
      </pc:sldChg>
      <pc:sldChg chg="del">
        <pc:chgData name="Häyry Marjo Lapin hyvinvointialue" userId="d27b276a-e359-4652-8298-3c59a3175941" providerId="ADAL" clId="{1BF7A2E8-734D-4445-85AC-418D127698BC}" dt="2025-08-21T09:07:16.061" v="255" actId="47"/>
        <pc:sldMkLst>
          <pc:docMk/>
          <pc:sldMk cId="501286809" sldId="343"/>
        </pc:sldMkLst>
      </pc:sldChg>
      <pc:sldChg chg="addSp modSp mod modClrScheme chgLayout">
        <pc:chgData name="Häyry Marjo Lapin hyvinvointialue" userId="d27b276a-e359-4652-8298-3c59a3175941" providerId="ADAL" clId="{1BF7A2E8-734D-4445-85AC-418D127698BC}" dt="2025-08-21T09:07:34.738" v="260" actId="1076"/>
        <pc:sldMkLst>
          <pc:docMk/>
          <pc:sldMk cId="2858024735" sldId="344"/>
        </pc:sldMkLst>
        <pc:spChg chg="add mod">
          <ac:chgData name="Häyry Marjo Lapin hyvinvointialue" userId="d27b276a-e359-4652-8298-3c59a3175941" providerId="ADAL" clId="{1BF7A2E8-734D-4445-85AC-418D127698BC}" dt="2025-08-21T09:07:34.738" v="260" actId="1076"/>
          <ac:spMkLst>
            <pc:docMk/>
            <pc:sldMk cId="2858024735" sldId="344"/>
            <ac:spMk id="3" creationId="{326B40D7-F73D-A33F-D21B-3894C1765B28}"/>
          </ac:spMkLst>
        </pc:spChg>
        <pc:spChg chg="mod ord">
          <ac:chgData name="Häyry Marjo Lapin hyvinvointialue" userId="d27b276a-e359-4652-8298-3c59a3175941" providerId="ADAL" clId="{1BF7A2E8-734D-4445-85AC-418D127698BC}" dt="2025-08-21T09:07:21.178" v="257" actId="27636"/>
          <ac:spMkLst>
            <pc:docMk/>
            <pc:sldMk cId="2858024735" sldId="344"/>
            <ac:spMk id="301" creationId="{00000000-0000-0000-0000-000000000000}"/>
          </ac:spMkLst>
        </pc:spChg>
        <pc:spChg chg="mod ord">
          <ac:chgData name="Häyry Marjo Lapin hyvinvointialue" userId="d27b276a-e359-4652-8298-3c59a3175941" providerId="ADAL" clId="{1BF7A2E8-734D-4445-85AC-418D127698BC}" dt="2025-08-21T09:07:21.160" v="256" actId="700"/>
          <ac:spMkLst>
            <pc:docMk/>
            <pc:sldMk cId="2858024735" sldId="344"/>
            <ac:spMk id="302" creationId="{00000000-0000-0000-0000-000000000000}"/>
          </ac:spMkLst>
        </pc:spChg>
        <pc:picChg chg="mod">
          <ac:chgData name="Häyry Marjo Lapin hyvinvointialue" userId="d27b276a-e359-4652-8298-3c59a3175941" providerId="ADAL" clId="{1BF7A2E8-734D-4445-85AC-418D127698BC}" dt="2025-08-21T09:07:23.528" v="258" actId="1076"/>
          <ac:picMkLst>
            <pc:docMk/>
            <pc:sldMk cId="2858024735" sldId="344"/>
            <ac:picMk id="2" creationId="{00000000-0000-0000-0000-000000000000}"/>
          </ac:picMkLst>
        </pc:picChg>
      </pc:sldChg>
      <pc:sldChg chg="addSp delSp modSp mod modClrScheme chgLayout">
        <pc:chgData name="Häyry Marjo Lapin hyvinvointialue" userId="d27b276a-e359-4652-8298-3c59a3175941" providerId="ADAL" clId="{1BF7A2E8-734D-4445-85AC-418D127698BC}" dt="2025-08-21T09:07:51.626" v="263" actId="1076"/>
        <pc:sldMkLst>
          <pc:docMk/>
          <pc:sldMk cId="3983955825" sldId="347"/>
        </pc:sldMkLst>
        <pc:spChg chg="add del mod ord">
          <ac:chgData name="Häyry Marjo Lapin hyvinvointialue" userId="d27b276a-e359-4652-8298-3c59a3175941" providerId="ADAL" clId="{1BF7A2E8-734D-4445-85AC-418D127698BC}" dt="2025-08-21T09:07:47.418" v="262" actId="478"/>
          <ac:spMkLst>
            <pc:docMk/>
            <pc:sldMk cId="3983955825" sldId="347"/>
            <ac:spMk id="2" creationId="{F2A17D89-E2E1-43A5-29B3-2689A1661A2B}"/>
          </ac:spMkLst>
        </pc:spChg>
        <pc:spChg chg="mod ord">
          <ac:chgData name="Häyry Marjo Lapin hyvinvointialue" userId="d27b276a-e359-4652-8298-3c59a3175941" providerId="ADAL" clId="{1BF7A2E8-734D-4445-85AC-418D127698BC}" dt="2025-08-21T09:07:51.626" v="263" actId="1076"/>
          <ac:spMkLst>
            <pc:docMk/>
            <pc:sldMk cId="3983955825" sldId="347"/>
            <ac:spMk id="10" creationId="{EF1AC978-CD9A-280C-3216-1AEE2031F746}"/>
          </ac:spMkLst>
        </pc:spChg>
      </pc:sldChg>
      <pc:sldChg chg="modSp mod modClrScheme chgLayout">
        <pc:chgData name="Häyry Marjo Lapin hyvinvointialue" userId="d27b276a-e359-4652-8298-3c59a3175941" providerId="ADAL" clId="{1BF7A2E8-734D-4445-85AC-418D127698BC}" dt="2025-08-21T09:07:58.954" v="264" actId="700"/>
        <pc:sldMkLst>
          <pc:docMk/>
          <pc:sldMk cId="1924754109" sldId="348"/>
        </pc:sldMkLst>
        <pc:spChg chg="mod ord">
          <ac:chgData name="Häyry Marjo Lapin hyvinvointialue" userId="d27b276a-e359-4652-8298-3c59a3175941" providerId="ADAL" clId="{1BF7A2E8-734D-4445-85AC-418D127698BC}" dt="2025-08-21T09:07:58.954" v="264" actId="700"/>
          <ac:spMkLst>
            <pc:docMk/>
            <pc:sldMk cId="1924754109" sldId="348"/>
            <ac:spMk id="2" creationId="{AD75E5C4-F26B-177A-13D4-A7EAF9E8069C}"/>
          </ac:spMkLst>
        </pc:spChg>
        <pc:spChg chg="mod ord">
          <ac:chgData name="Häyry Marjo Lapin hyvinvointialue" userId="d27b276a-e359-4652-8298-3c59a3175941" providerId="ADAL" clId="{1BF7A2E8-734D-4445-85AC-418D127698BC}" dt="2025-08-21T09:07:58.954" v="264" actId="700"/>
          <ac:spMkLst>
            <pc:docMk/>
            <pc:sldMk cId="1924754109" sldId="348"/>
            <ac:spMk id="3" creationId="{98F3E319-29C9-64CA-F3CC-76DEF1CEC102}"/>
          </ac:spMkLst>
        </pc:spChg>
      </pc:sldChg>
      <pc:sldChg chg="addSp modSp">
        <pc:chgData name="Häyry Marjo Lapin hyvinvointialue" userId="d27b276a-e359-4652-8298-3c59a3175941" providerId="ADAL" clId="{1BF7A2E8-734D-4445-85AC-418D127698BC}" dt="2025-08-21T09:08:04.931" v="265"/>
        <pc:sldMkLst>
          <pc:docMk/>
          <pc:sldMk cId="1600556201" sldId="349"/>
        </pc:sldMkLst>
        <pc:spChg chg="add mod">
          <ac:chgData name="Häyry Marjo Lapin hyvinvointialue" userId="d27b276a-e359-4652-8298-3c59a3175941" providerId="ADAL" clId="{1BF7A2E8-734D-4445-85AC-418D127698BC}" dt="2025-08-21T09:08:04.931" v="265"/>
          <ac:spMkLst>
            <pc:docMk/>
            <pc:sldMk cId="1600556201" sldId="349"/>
            <ac:spMk id="4" creationId="{1DE4BE1F-D162-4B6D-3E3B-61DAC9E4DDAE}"/>
          </ac:spMkLst>
        </pc:spChg>
      </pc:sldChg>
      <pc:sldChg chg="addSp modSp mod modClrScheme chgLayout">
        <pc:chgData name="Häyry Marjo Lapin hyvinvointialue" userId="d27b276a-e359-4652-8298-3c59a3175941" providerId="ADAL" clId="{1BF7A2E8-734D-4445-85AC-418D127698BC}" dt="2025-08-21T09:08:18.760" v="268" actId="700"/>
        <pc:sldMkLst>
          <pc:docMk/>
          <pc:sldMk cId="1194375197" sldId="351"/>
        </pc:sldMkLst>
        <pc:spChg chg="mod ord">
          <ac:chgData name="Häyry Marjo Lapin hyvinvointialue" userId="d27b276a-e359-4652-8298-3c59a3175941" providerId="ADAL" clId="{1BF7A2E8-734D-4445-85AC-418D127698BC}" dt="2025-08-21T09:08:18.760" v="268" actId="700"/>
          <ac:spMkLst>
            <pc:docMk/>
            <pc:sldMk cId="1194375197" sldId="351"/>
            <ac:spMk id="2" creationId="{7578375D-25E1-15A9-B7F5-A7D7ACAE34F3}"/>
          </ac:spMkLst>
        </pc:spChg>
        <pc:spChg chg="mod ord">
          <ac:chgData name="Häyry Marjo Lapin hyvinvointialue" userId="d27b276a-e359-4652-8298-3c59a3175941" providerId="ADAL" clId="{1BF7A2E8-734D-4445-85AC-418D127698BC}" dt="2025-08-21T09:08:18.760" v="268" actId="700"/>
          <ac:spMkLst>
            <pc:docMk/>
            <pc:sldMk cId="1194375197" sldId="351"/>
            <ac:spMk id="3" creationId="{3356511B-CA42-102C-BFCB-FBE03FF60BBB}"/>
          </ac:spMkLst>
        </pc:spChg>
        <pc:spChg chg="add mod">
          <ac:chgData name="Häyry Marjo Lapin hyvinvointialue" userId="d27b276a-e359-4652-8298-3c59a3175941" providerId="ADAL" clId="{1BF7A2E8-734D-4445-85AC-418D127698BC}" dt="2025-08-21T09:08:13.918" v="267" actId="1076"/>
          <ac:spMkLst>
            <pc:docMk/>
            <pc:sldMk cId="1194375197" sldId="351"/>
            <ac:spMk id="5" creationId="{BB0A2FAA-F214-4037-5ED2-42217182A0D1}"/>
          </ac:spMkLst>
        </pc:spChg>
      </pc:sldChg>
      <pc:sldChg chg="modSp mod modClrScheme chgLayout">
        <pc:chgData name="Häyry Marjo Lapin hyvinvointialue" userId="d27b276a-e359-4652-8298-3c59a3175941" providerId="ADAL" clId="{1BF7A2E8-734D-4445-85AC-418D127698BC}" dt="2025-08-21T09:08:47.245" v="269" actId="700"/>
        <pc:sldMkLst>
          <pc:docMk/>
          <pc:sldMk cId="3411440524" sldId="353"/>
        </pc:sldMkLst>
        <pc:spChg chg="mod ord">
          <ac:chgData name="Häyry Marjo Lapin hyvinvointialue" userId="d27b276a-e359-4652-8298-3c59a3175941" providerId="ADAL" clId="{1BF7A2E8-734D-4445-85AC-418D127698BC}" dt="2025-08-21T09:08:47.245" v="269" actId="700"/>
          <ac:spMkLst>
            <pc:docMk/>
            <pc:sldMk cId="3411440524" sldId="353"/>
            <ac:spMk id="2" creationId="{2F9221B9-C9E4-92E2-6D02-A76EBAFF5FA3}"/>
          </ac:spMkLst>
        </pc:spChg>
        <pc:spChg chg="mod ord">
          <ac:chgData name="Häyry Marjo Lapin hyvinvointialue" userId="d27b276a-e359-4652-8298-3c59a3175941" providerId="ADAL" clId="{1BF7A2E8-734D-4445-85AC-418D127698BC}" dt="2025-08-21T09:08:47.245" v="269" actId="700"/>
          <ac:spMkLst>
            <pc:docMk/>
            <pc:sldMk cId="3411440524" sldId="353"/>
            <ac:spMk id="6" creationId="{E04775E6-A249-407E-D759-3CCDA7E877AB}"/>
          </ac:spMkLst>
        </pc:spChg>
      </pc:sldChg>
      <pc:sldChg chg="addSp delSp modSp new del mod modClrScheme chgLayout">
        <pc:chgData name="Häyry Marjo Lapin hyvinvointialue" userId="d27b276a-e359-4652-8298-3c59a3175941" providerId="ADAL" clId="{1BF7A2E8-734D-4445-85AC-418D127698BC}" dt="2025-08-21T08:41:27.704" v="11" actId="47"/>
        <pc:sldMkLst>
          <pc:docMk/>
          <pc:sldMk cId="58180127" sldId="356"/>
        </pc:sldMkLst>
        <pc:spChg chg="mod ord">
          <ac:chgData name="Häyry Marjo Lapin hyvinvointialue" userId="d27b276a-e359-4652-8298-3c59a3175941" providerId="ADAL" clId="{1BF7A2E8-734D-4445-85AC-418D127698BC}" dt="2025-08-21T08:41:23.992" v="10" actId="700"/>
          <ac:spMkLst>
            <pc:docMk/>
            <pc:sldMk cId="58180127" sldId="356"/>
            <ac:spMk id="2" creationId="{829D35F6-F032-F783-E6FC-B331A663D707}"/>
          </ac:spMkLst>
        </pc:spChg>
        <pc:spChg chg="del">
          <ac:chgData name="Häyry Marjo Lapin hyvinvointialue" userId="d27b276a-e359-4652-8298-3c59a3175941" providerId="ADAL" clId="{1BF7A2E8-734D-4445-85AC-418D127698BC}" dt="2025-08-21T08:40:48.437" v="6" actId="478"/>
          <ac:spMkLst>
            <pc:docMk/>
            <pc:sldMk cId="58180127" sldId="356"/>
            <ac:spMk id="3" creationId="{BDFAC41E-E6D5-22F4-8EDA-8A91AAB347D5}"/>
          </ac:spMkLst>
        </pc:spChg>
        <pc:spChg chg="add mod ord">
          <ac:chgData name="Häyry Marjo Lapin hyvinvointialue" userId="d27b276a-e359-4652-8298-3c59a3175941" providerId="ADAL" clId="{1BF7A2E8-734D-4445-85AC-418D127698BC}" dt="2025-08-21T08:41:23.992" v="10" actId="700"/>
          <ac:spMkLst>
            <pc:docMk/>
            <pc:sldMk cId="58180127" sldId="356"/>
            <ac:spMk id="4" creationId="{ACDD415A-F090-BFF3-EA62-954119B15D30}"/>
          </ac:spMkLst>
        </pc:spChg>
        <pc:spChg chg="add mod">
          <ac:chgData name="Häyry Marjo Lapin hyvinvointialue" userId="d27b276a-e359-4652-8298-3c59a3175941" providerId="ADAL" clId="{1BF7A2E8-734D-4445-85AC-418D127698BC}" dt="2025-08-21T08:40:49.016" v="7"/>
          <ac:spMkLst>
            <pc:docMk/>
            <pc:sldMk cId="58180127" sldId="356"/>
            <ac:spMk id="5" creationId="{3D82F88B-39E9-CF81-5541-893E809228C8}"/>
          </ac:spMkLst>
        </pc:spChg>
        <pc:spChg chg="add mod">
          <ac:chgData name="Häyry Marjo Lapin hyvinvointialue" userId="d27b276a-e359-4652-8298-3c59a3175941" providerId="ADAL" clId="{1BF7A2E8-734D-4445-85AC-418D127698BC}" dt="2025-08-21T08:40:49.016" v="7"/>
          <ac:spMkLst>
            <pc:docMk/>
            <pc:sldMk cId="58180127" sldId="356"/>
            <ac:spMk id="6" creationId="{D24C0718-A504-70E7-EB07-1009EC09BD83}"/>
          </ac:spMkLst>
        </pc:spChg>
        <pc:spChg chg="add mod">
          <ac:chgData name="Häyry Marjo Lapin hyvinvointialue" userId="d27b276a-e359-4652-8298-3c59a3175941" providerId="ADAL" clId="{1BF7A2E8-734D-4445-85AC-418D127698BC}" dt="2025-08-21T08:40:49.016" v="7"/>
          <ac:spMkLst>
            <pc:docMk/>
            <pc:sldMk cId="58180127" sldId="356"/>
            <ac:spMk id="7" creationId="{B814D18B-3ECB-7FB8-90CB-AABF13D985D2}"/>
          </ac:spMkLst>
        </pc:spChg>
      </pc:sldChg>
      <pc:sldChg chg="addSp delSp modSp new mod modClrScheme chgLayout">
        <pc:chgData name="Häyry Marjo Lapin hyvinvointialue" userId="d27b276a-e359-4652-8298-3c59a3175941" providerId="ADAL" clId="{1BF7A2E8-734D-4445-85AC-418D127698BC}" dt="2025-08-21T08:42:17.881" v="18"/>
        <pc:sldMkLst>
          <pc:docMk/>
          <pc:sldMk cId="3255180581" sldId="356"/>
        </pc:sldMkLst>
        <pc:spChg chg="del mod ord">
          <ac:chgData name="Häyry Marjo Lapin hyvinvointialue" userId="d27b276a-e359-4652-8298-3c59a3175941" providerId="ADAL" clId="{1BF7A2E8-734D-4445-85AC-418D127698BC}" dt="2025-08-21T08:41:44.168" v="13" actId="700"/>
          <ac:spMkLst>
            <pc:docMk/>
            <pc:sldMk cId="3255180581" sldId="356"/>
            <ac:spMk id="2" creationId="{F8FE5C74-D412-C23F-0DFE-5248C72B1E73}"/>
          </ac:spMkLst>
        </pc:spChg>
        <pc:spChg chg="del mod ord">
          <ac:chgData name="Häyry Marjo Lapin hyvinvointialue" userId="d27b276a-e359-4652-8298-3c59a3175941" providerId="ADAL" clId="{1BF7A2E8-734D-4445-85AC-418D127698BC}" dt="2025-08-21T08:41:44.168" v="13" actId="700"/>
          <ac:spMkLst>
            <pc:docMk/>
            <pc:sldMk cId="3255180581" sldId="356"/>
            <ac:spMk id="3" creationId="{7B15684A-B4BD-5E67-4BE2-2B9194CF34ED}"/>
          </ac:spMkLst>
        </pc:spChg>
        <pc:spChg chg="add del mod ord">
          <ac:chgData name="Häyry Marjo Lapin hyvinvointialue" userId="d27b276a-e359-4652-8298-3c59a3175941" providerId="ADAL" clId="{1BF7A2E8-734D-4445-85AC-418D127698BC}" dt="2025-08-21T08:41:57.545" v="14" actId="700"/>
          <ac:spMkLst>
            <pc:docMk/>
            <pc:sldMk cId="3255180581" sldId="356"/>
            <ac:spMk id="4" creationId="{6B093F64-EFDC-D12E-7F8B-9F82CBE83004}"/>
          </ac:spMkLst>
        </pc:spChg>
        <pc:spChg chg="add del mod ord">
          <ac:chgData name="Häyry Marjo Lapin hyvinvointialue" userId="d27b276a-e359-4652-8298-3c59a3175941" providerId="ADAL" clId="{1BF7A2E8-734D-4445-85AC-418D127698BC}" dt="2025-08-21T08:41:57.545" v="14" actId="700"/>
          <ac:spMkLst>
            <pc:docMk/>
            <pc:sldMk cId="3255180581" sldId="356"/>
            <ac:spMk id="5" creationId="{D7AA0768-B93F-C7B8-14DD-88E0324BB420}"/>
          </ac:spMkLst>
        </pc:spChg>
        <pc:spChg chg="add mod ord">
          <ac:chgData name="Häyry Marjo Lapin hyvinvointialue" userId="d27b276a-e359-4652-8298-3c59a3175941" providerId="ADAL" clId="{1BF7A2E8-734D-4445-85AC-418D127698BC}" dt="2025-08-21T08:42:17.881" v="18"/>
          <ac:spMkLst>
            <pc:docMk/>
            <pc:sldMk cId="3255180581" sldId="356"/>
            <ac:spMk id="6" creationId="{1E3C1082-2F4D-236D-31EF-590058BB52B6}"/>
          </ac:spMkLst>
        </pc:spChg>
        <pc:spChg chg="add del mod ord">
          <ac:chgData name="Häyry Marjo Lapin hyvinvointialue" userId="d27b276a-e359-4652-8298-3c59a3175941" providerId="ADAL" clId="{1BF7A2E8-734D-4445-85AC-418D127698BC}" dt="2025-08-21T08:42:07.777" v="15" actId="478"/>
          <ac:spMkLst>
            <pc:docMk/>
            <pc:sldMk cId="3255180581" sldId="356"/>
            <ac:spMk id="7" creationId="{A52FA2CD-00EE-1C01-234A-0ECDD64CC8AD}"/>
          </ac:spMkLst>
        </pc:spChg>
        <pc:spChg chg="add mod">
          <ac:chgData name="Häyry Marjo Lapin hyvinvointialue" userId="d27b276a-e359-4652-8298-3c59a3175941" providerId="ADAL" clId="{1BF7A2E8-734D-4445-85AC-418D127698BC}" dt="2025-08-21T08:42:08.576" v="16"/>
          <ac:spMkLst>
            <pc:docMk/>
            <pc:sldMk cId="3255180581" sldId="356"/>
            <ac:spMk id="8" creationId="{44174ED4-6542-6AC5-28DE-5EBCE78C178B}"/>
          </ac:spMkLst>
        </pc:spChg>
        <pc:spChg chg="add mod">
          <ac:chgData name="Häyry Marjo Lapin hyvinvointialue" userId="d27b276a-e359-4652-8298-3c59a3175941" providerId="ADAL" clId="{1BF7A2E8-734D-4445-85AC-418D127698BC}" dt="2025-08-21T08:42:08.576" v="16"/>
          <ac:spMkLst>
            <pc:docMk/>
            <pc:sldMk cId="3255180581" sldId="356"/>
            <ac:spMk id="9" creationId="{0CF39C59-2A6D-A619-75BA-0E5140405CE9}"/>
          </ac:spMkLst>
        </pc:spChg>
        <pc:spChg chg="add mod">
          <ac:chgData name="Häyry Marjo Lapin hyvinvointialue" userId="d27b276a-e359-4652-8298-3c59a3175941" providerId="ADAL" clId="{1BF7A2E8-734D-4445-85AC-418D127698BC}" dt="2025-08-21T08:42:08.576" v="16"/>
          <ac:spMkLst>
            <pc:docMk/>
            <pc:sldMk cId="3255180581" sldId="356"/>
            <ac:spMk id="10" creationId="{3B47B0B5-A1BE-689C-9945-102CD2B64D5F}"/>
          </ac:spMkLst>
        </pc:spChg>
        <pc:spChg chg="add mod">
          <ac:chgData name="Häyry Marjo Lapin hyvinvointialue" userId="d27b276a-e359-4652-8298-3c59a3175941" providerId="ADAL" clId="{1BF7A2E8-734D-4445-85AC-418D127698BC}" dt="2025-08-21T08:42:08.576" v="16"/>
          <ac:spMkLst>
            <pc:docMk/>
            <pc:sldMk cId="3255180581" sldId="356"/>
            <ac:spMk id="11" creationId="{4FEE8500-A59A-527E-1115-848DF48763A8}"/>
          </ac:spMkLst>
        </pc:spChg>
      </pc:sldChg>
      <pc:sldChg chg="addSp delSp modSp new mod">
        <pc:chgData name="Häyry Marjo Lapin hyvinvointialue" userId="d27b276a-e359-4652-8298-3c59a3175941" providerId="ADAL" clId="{1BF7A2E8-734D-4445-85AC-418D127698BC}" dt="2025-08-21T08:44:08.804" v="26"/>
        <pc:sldMkLst>
          <pc:docMk/>
          <pc:sldMk cId="3837104007" sldId="357"/>
        </pc:sldMkLst>
        <pc:spChg chg="mod">
          <ac:chgData name="Häyry Marjo Lapin hyvinvointialue" userId="d27b276a-e359-4652-8298-3c59a3175941" providerId="ADAL" clId="{1BF7A2E8-734D-4445-85AC-418D127698BC}" dt="2025-08-21T08:44:08.804" v="26"/>
          <ac:spMkLst>
            <pc:docMk/>
            <pc:sldMk cId="3837104007" sldId="357"/>
            <ac:spMk id="2" creationId="{5653EDD2-73D8-E832-3F42-46023812B1A5}"/>
          </ac:spMkLst>
        </pc:spChg>
        <pc:spChg chg="del">
          <ac:chgData name="Häyry Marjo Lapin hyvinvointialue" userId="d27b276a-e359-4652-8298-3c59a3175941" providerId="ADAL" clId="{1BF7A2E8-734D-4445-85AC-418D127698BC}" dt="2025-08-21T08:43:58.673" v="23" actId="478"/>
          <ac:spMkLst>
            <pc:docMk/>
            <pc:sldMk cId="3837104007" sldId="357"/>
            <ac:spMk id="3" creationId="{AC9F3064-5470-43F6-0E76-61155DCE8A28}"/>
          </ac:spMkLst>
        </pc:spChg>
        <pc:spChg chg="add mod">
          <ac:chgData name="Häyry Marjo Lapin hyvinvointialue" userId="d27b276a-e359-4652-8298-3c59a3175941" providerId="ADAL" clId="{1BF7A2E8-734D-4445-85AC-418D127698BC}" dt="2025-08-21T08:43:59.164" v="24"/>
          <ac:spMkLst>
            <pc:docMk/>
            <pc:sldMk cId="3837104007" sldId="357"/>
            <ac:spMk id="5" creationId="{62F5B7E9-4C1C-B102-699D-EB11B0F924EB}"/>
          </ac:spMkLst>
        </pc:spChg>
        <pc:spChg chg="add mod">
          <ac:chgData name="Häyry Marjo Lapin hyvinvointialue" userId="d27b276a-e359-4652-8298-3c59a3175941" providerId="ADAL" clId="{1BF7A2E8-734D-4445-85AC-418D127698BC}" dt="2025-08-21T08:43:59.164" v="24"/>
          <ac:spMkLst>
            <pc:docMk/>
            <pc:sldMk cId="3837104007" sldId="357"/>
            <ac:spMk id="6" creationId="{981709FB-B332-F23F-2DE9-CB1AAC03D04E}"/>
          </ac:spMkLst>
        </pc:spChg>
        <pc:spChg chg="add mod">
          <ac:chgData name="Häyry Marjo Lapin hyvinvointialue" userId="d27b276a-e359-4652-8298-3c59a3175941" providerId="ADAL" clId="{1BF7A2E8-734D-4445-85AC-418D127698BC}" dt="2025-08-21T08:43:59.164" v="24"/>
          <ac:spMkLst>
            <pc:docMk/>
            <pc:sldMk cId="3837104007" sldId="357"/>
            <ac:spMk id="9" creationId="{EE3368A9-0B0C-540C-A870-4E138AEDBDC0}"/>
          </ac:spMkLst>
        </pc:spChg>
        <pc:spChg chg="add mod">
          <ac:chgData name="Häyry Marjo Lapin hyvinvointialue" userId="d27b276a-e359-4652-8298-3c59a3175941" providerId="ADAL" clId="{1BF7A2E8-734D-4445-85AC-418D127698BC}" dt="2025-08-21T08:43:59.164" v="24"/>
          <ac:spMkLst>
            <pc:docMk/>
            <pc:sldMk cId="3837104007" sldId="357"/>
            <ac:spMk id="11" creationId="{DA30C70F-2D79-1FB4-9250-9296C4941EDB}"/>
          </ac:spMkLst>
        </pc:spChg>
        <pc:spChg chg="add mod">
          <ac:chgData name="Häyry Marjo Lapin hyvinvointialue" userId="d27b276a-e359-4652-8298-3c59a3175941" providerId="ADAL" clId="{1BF7A2E8-734D-4445-85AC-418D127698BC}" dt="2025-08-21T08:43:59.164" v="24"/>
          <ac:spMkLst>
            <pc:docMk/>
            <pc:sldMk cId="3837104007" sldId="357"/>
            <ac:spMk id="12" creationId="{77B5B623-B58E-D6B8-8E04-23E2FB011774}"/>
          </ac:spMkLst>
        </pc:spChg>
        <pc:spChg chg="add mod">
          <ac:chgData name="Häyry Marjo Lapin hyvinvointialue" userId="d27b276a-e359-4652-8298-3c59a3175941" providerId="ADAL" clId="{1BF7A2E8-734D-4445-85AC-418D127698BC}" dt="2025-08-21T08:43:59.164" v="24"/>
          <ac:spMkLst>
            <pc:docMk/>
            <pc:sldMk cId="3837104007" sldId="357"/>
            <ac:spMk id="16" creationId="{CD1C1A29-C856-ECA5-C540-710847ACB107}"/>
          </ac:spMkLst>
        </pc:spChg>
        <pc:spChg chg="add mod">
          <ac:chgData name="Häyry Marjo Lapin hyvinvointialue" userId="d27b276a-e359-4652-8298-3c59a3175941" providerId="ADAL" clId="{1BF7A2E8-734D-4445-85AC-418D127698BC}" dt="2025-08-21T08:43:59.164" v="24"/>
          <ac:spMkLst>
            <pc:docMk/>
            <pc:sldMk cId="3837104007" sldId="357"/>
            <ac:spMk id="18" creationId="{0FFED67D-F3C6-85A4-0433-3985824C46C0}"/>
          </ac:spMkLst>
        </pc:spChg>
        <pc:spChg chg="add mod">
          <ac:chgData name="Häyry Marjo Lapin hyvinvointialue" userId="d27b276a-e359-4652-8298-3c59a3175941" providerId="ADAL" clId="{1BF7A2E8-734D-4445-85AC-418D127698BC}" dt="2025-08-21T08:43:59.164" v="24"/>
          <ac:spMkLst>
            <pc:docMk/>
            <pc:sldMk cId="3837104007" sldId="357"/>
            <ac:spMk id="24" creationId="{75492373-018E-7D81-34EF-74D9ABFFA966}"/>
          </ac:spMkLst>
        </pc:spChg>
        <pc:spChg chg="add mod">
          <ac:chgData name="Häyry Marjo Lapin hyvinvointialue" userId="d27b276a-e359-4652-8298-3c59a3175941" providerId="ADAL" clId="{1BF7A2E8-734D-4445-85AC-418D127698BC}" dt="2025-08-21T08:43:59.164" v="24"/>
          <ac:spMkLst>
            <pc:docMk/>
            <pc:sldMk cId="3837104007" sldId="357"/>
            <ac:spMk id="26" creationId="{6D513430-42AA-2B23-C4F9-A9D8C7976E04}"/>
          </ac:spMkLst>
        </pc:spChg>
        <pc:spChg chg="add mod">
          <ac:chgData name="Häyry Marjo Lapin hyvinvointialue" userId="d27b276a-e359-4652-8298-3c59a3175941" providerId="ADAL" clId="{1BF7A2E8-734D-4445-85AC-418D127698BC}" dt="2025-08-21T08:43:59.164" v="24"/>
          <ac:spMkLst>
            <pc:docMk/>
            <pc:sldMk cId="3837104007" sldId="357"/>
            <ac:spMk id="28" creationId="{AC4ECC18-91D1-55DC-B614-98AB7B090FC2}"/>
          </ac:spMkLst>
        </pc:spChg>
      </pc:sldChg>
      <pc:sldChg chg="add">
        <pc:chgData name="Häyry Marjo Lapin hyvinvointialue" userId="d27b276a-e359-4652-8298-3c59a3175941" providerId="ADAL" clId="{1BF7A2E8-734D-4445-85AC-418D127698BC}" dt="2025-08-21T08:49:52.531" v="91"/>
        <pc:sldMkLst>
          <pc:docMk/>
          <pc:sldMk cId="1653340793" sldId="358"/>
        </pc:sldMkLst>
      </pc:sldChg>
      <pc:sldChg chg="addSp delSp modSp new mod">
        <pc:chgData name="Häyry Marjo Lapin hyvinvointialue" userId="d27b276a-e359-4652-8298-3c59a3175941" providerId="ADAL" clId="{1BF7A2E8-734D-4445-85AC-418D127698BC}" dt="2025-08-21T08:50:34.169" v="98"/>
        <pc:sldMkLst>
          <pc:docMk/>
          <pc:sldMk cId="1158296680" sldId="359"/>
        </pc:sldMkLst>
        <pc:spChg chg="mod">
          <ac:chgData name="Häyry Marjo Lapin hyvinvointialue" userId="d27b276a-e359-4652-8298-3c59a3175941" providerId="ADAL" clId="{1BF7A2E8-734D-4445-85AC-418D127698BC}" dt="2025-08-21T08:50:34.169" v="98"/>
          <ac:spMkLst>
            <pc:docMk/>
            <pc:sldMk cId="1158296680" sldId="359"/>
            <ac:spMk id="2" creationId="{3DE1BE19-08BE-1A05-86CD-F1DEC5F7C740}"/>
          </ac:spMkLst>
        </pc:spChg>
        <pc:spChg chg="del">
          <ac:chgData name="Häyry Marjo Lapin hyvinvointialue" userId="d27b276a-e359-4652-8298-3c59a3175941" providerId="ADAL" clId="{1BF7A2E8-734D-4445-85AC-418D127698BC}" dt="2025-08-21T08:50:26.136" v="95" actId="478"/>
          <ac:spMkLst>
            <pc:docMk/>
            <pc:sldMk cId="1158296680" sldId="359"/>
            <ac:spMk id="3" creationId="{D7A81D23-F036-C9D5-E40A-029F9FC0ECB7}"/>
          </ac:spMkLst>
        </pc:spChg>
        <pc:spChg chg="add mod">
          <ac:chgData name="Häyry Marjo Lapin hyvinvointialue" userId="d27b276a-e359-4652-8298-3c59a3175941" providerId="ADAL" clId="{1BF7A2E8-734D-4445-85AC-418D127698BC}" dt="2025-08-21T08:50:26.694" v="96"/>
          <ac:spMkLst>
            <pc:docMk/>
            <pc:sldMk cId="1158296680" sldId="359"/>
            <ac:spMk id="6" creationId="{AD06913D-12F2-E892-951E-B4A09CE7ADE8}"/>
          </ac:spMkLst>
        </pc:spChg>
        <pc:spChg chg="add mod">
          <ac:chgData name="Häyry Marjo Lapin hyvinvointialue" userId="d27b276a-e359-4652-8298-3c59a3175941" providerId="ADAL" clId="{1BF7A2E8-734D-4445-85AC-418D127698BC}" dt="2025-08-21T08:50:26.694" v="96"/>
          <ac:spMkLst>
            <pc:docMk/>
            <pc:sldMk cId="1158296680" sldId="359"/>
            <ac:spMk id="7" creationId="{01A7BB6B-3887-1B6B-D525-ACB74673492E}"/>
          </ac:spMkLst>
        </pc:spChg>
        <pc:spChg chg="add mod">
          <ac:chgData name="Häyry Marjo Lapin hyvinvointialue" userId="d27b276a-e359-4652-8298-3c59a3175941" providerId="ADAL" clId="{1BF7A2E8-734D-4445-85AC-418D127698BC}" dt="2025-08-21T08:50:26.694" v="96"/>
          <ac:spMkLst>
            <pc:docMk/>
            <pc:sldMk cId="1158296680" sldId="359"/>
            <ac:spMk id="12" creationId="{A9D0D71A-5BE8-B35B-1316-2194860C5380}"/>
          </ac:spMkLst>
        </pc:spChg>
        <pc:spChg chg="add mod">
          <ac:chgData name="Häyry Marjo Lapin hyvinvointialue" userId="d27b276a-e359-4652-8298-3c59a3175941" providerId="ADAL" clId="{1BF7A2E8-734D-4445-85AC-418D127698BC}" dt="2025-08-21T08:50:26.694" v="96"/>
          <ac:spMkLst>
            <pc:docMk/>
            <pc:sldMk cId="1158296680" sldId="359"/>
            <ac:spMk id="14" creationId="{D5A5B8E5-77ED-DC7C-6080-EAC21D044150}"/>
          </ac:spMkLst>
        </pc:spChg>
        <pc:spChg chg="add mod">
          <ac:chgData name="Häyry Marjo Lapin hyvinvointialue" userId="d27b276a-e359-4652-8298-3c59a3175941" providerId="ADAL" clId="{1BF7A2E8-734D-4445-85AC-418D127698BC}" dt="2025-08-21T08:50:26.694" v="96"/>
          <ac:spMkLst>
            <pc:docMk/>
            <pc:sldMk cId="1158296680" sldId="359"/>
            <ac:spMk id="16" creationId="{D8A1E5D4-F115-A0FD-124B-A5CC598B3E32}"/>
          </ac:spMkLst>
        </pc:spChg>
        <pc:spChg chg="add mod">
          <ac:chgData name="Häyry Marjo Lapin hyvinvointialue" userId="d27b276a-e359-4652-8298-3c59a3175941" providerId="ADAL" clId="{1BF7A2E8-734D-4445-85AC-418D127698BC}" dt="2025-08-21T08:50:26.694" v="96"/>
          <ac:spMkLst>
            <pc:docMk/>
            <pc:sldMk cId="1158296680" sldId="359"/>
            <ac:spMk id="19" creationId="{B03A1EC3-E38F-EEA1-7E1A-69713A46028F}"/>
          </ac:spMkLst>
        </pc:spChg>
        <pc:spChg chg="add mod">
          <ac:chgData name="Häyry Marjo Lapin hyvinvointialue" userId="d27b276a-e359-4652-8298-3c59a3175941" providerId="ADAL" clId="{1BF7A2E8-734D-4445-85AC-418D127698BC}" dt="2025-08-21T08:50:26.694" v="96"/>
          <ac:spMkLst>
            <pc:docMk/>
            <pc:sldMk cId="1158296680" sldId="359"/>
            <ac:spMk id="20" creationId="{A57ED20D-ED23-2780-77F8-E64FC3F11F60}"/>
          </ac:spMkLst>
        </pc:spChg>
        <pc:spChg chg="add mod">
          <ac:chgData name="Häyry Marjo Lapin hyvinvointialue" userId="d27b276a-e359-4652-8298-3c59a3175941" providerId="ADAL" clId="{1BF7A2E8-734D-4445-85AC-418D127698BC}" dt="2025-08-21T08:50:26.694" v="96"/>
          <ac:spMkLst>
            <pc:docMk/>
            <pc:sldMk cId="1158296680" sldId="359"/>
            <ac:spMk id="22" creationId="{97C58372-F2C7-7EC3-4139-25856D276D0C}"/>
          </ac:spMkLst>
        </pc:spChg>
        <pc:spChg chg="add mod">
          <ac:chgData name="Häyry Marjo Lapin hyvinvointialue" userId="d27b276a-e359-4652-8298-3c59a3175941" providerId="ADAL" clId="{1BF7A2E8-734D-4445-85AC-418D127698BC}" dt="2025-08-21T08:50:26.694" v="96"/>
          <ac:spMkLst>
            <pc:docMk/>
            <pc:sldMk cId="1158296680" sldId="359"/>
            <ac:spMk id="24" creationId="{DFCD5C40-B9E2-5A39-19F1-FCEC914CD3CA}"/>
          </ac:spMkLst>
        </pc:spChg>
        <pc:spChg chg="add mod">
          <ac:chgData name="Häyry Marjo Lapin hyvinvointialue" userId="d27b276a-e359-4652-8298-3c59a3175941" providerId="ADAL" clId="{1BF7A2E8-734D-4445-85AC-418D127698BC}" dt="2025-08-21T08:50:26.694" v="96"/>
          <ac:spMkLst>
            <pc:docMk/>
            <pc:sldMk cId="1158296680" sldId="359"/>
            <ac:spMk id="31" creationId="{C3B6B4B8-2F21-81D3-CA70-18ACCCBE7D8A}"/>
          </ac:spMkLst>
        </pc:spChg>
      </pc:sldChg>
      <pc:sldChg chg="addSp delSp modSp new mod">
        <pc:chgData name="Häyry Marjo Lapin hyvinvointialue" userId="d27b276a-e359-4652-8298-3c59a3175941" providerId="ADAL" clId="{1BF7A2E8-734D-4445-85AC-418D127698BC}" dt="2025-08-21T08:52:04.235" v="107"/>
        <pc:sldMkLst>
          <pc:docMk/>
          <pc:sldMk cId="3045978012" sldId="360"/>
        </pc:sldMkLst>
        <pc:spChg chg="mod">
          <ac:chgData name="Häyry Marjo Lapin hyvinvointialue" userId="d27b276a-e359-4652-8298-3c59a3175941" providerId="ADAL" clId="{1BF7A2E8-734D-4445-85AC-418D127698BC}" dt="2025-08-21T08:52:04.235" v="107"/>
          <ac:spMkLst>
            <pc:docMk/>
            <pc:sldMk cId="3045978012" sldId="360"/>
            <ac:spMk id="2" creationId="{F24E83FB-F968-020C-212C-2CCCA5035E70}"/>
          </ac:spMkLst>
        </pc:spChg>
        <pc:spChg chg="del">
          <ac:chgData name="Häyry Marjo Lapin hyvinvointialue" userId="d27b276a-e359-4652-8298-3c59a3175941" providerId="ADAL" clId="{1BF7A2E8-734D-4445-85AC-418D127698BC}" dt="2025-08-21T08:51:56.755" v="104" actId="478"/>
          <ac:spMkLst>
            <pc:docMk/>
            <pc:sldMk cId="3045978012" sldId="360"/>
            <ac:spMk id="3" creationId="{B20E8F1F-8DA0-0E59-890A-6853F8F85644}"/>
          </ac:spMkLst>
        </pc:spChg>
        <pc:spChg chg="add mod">
          <ac:chgData name="Häyry Marjo Lapin hyvinvointialue" userId="d27b276a-e359-4652-8298-3c59a3175941" providerId="ADAL" clId="{1BF7A2E8-734D-4445-85AC-418D127698BC}" dt="2025-08-21T08:51:57.246" v="105"/>
          <ac:spMkLst>
            <pc:docMk/>
            <pc:sldMk cId="3045978012" sldId="360"/>
            <ac:spMk id="4" creationId="{BDB7EBB7-5F26-0FAF-5B2A-116788320018}"/>
          </ac:spMkLst>
        </pc:spChg>
        <pc:spChg chg="add mod">
          <ac:chgData name="Häyry Marjo Lapin hyvinvointialue" userId="d27b276a-e359-4652-8298-3c59a3175941" providerId="ADAL" clId="{1BF7A2E8-734D-4445-85AC-418D127698BC}" dt="2025-08-21T08:51:57.246" v="105"/>
          <ac:spMkLst>
            <pc:docMk/>
            <pc:sldMk cId="3045978012" sldId="360"/>
            <ac:spMk id="7" creationId="{49FD3CCC-7015-0C58-B483-EFFB1A9EC26D}"/>
          </ac:spMkLst>
        </pc:spChg>
        <pc:spChg chg="add mod">
          <ac:chgData name="Häyry Marjo Lapin hyvinvointialue" userId="d27b276a-e359-4652-8298-3c59a3175941" providerId="ADAL" clId="{1BF7A2E8-734D-4445-85AC-418D127698BC}" dt="2025-08-21T08:51:57.246" v="105"/>
          <ac:spMkLst>
            <pc:docMk/>
            <pc:sldMk cId="3045978012" sldId="360"/>
            <ac:spMk id="8" creationId="{A84BF0AB-9C2F-A98F-3EE7-D7E6C6561F3B}"/>
          </ac:spMkLst>
        </pc:spChg>
        <pc:spChg chg="add mod">
          <ac:chgData name="Häyry Marjo Lapin hyvinvointialue" userId="d27b276a-e359-4652-8298-3c59a3175941" providerId="ADAL" clId="{1BF7A2E8-734D-4445-85AC-418D127698BC}" dt="2025-08-21T08:51:57.246" v="105"/>
          <ac:spMkLst>
            <pc:docMk/>
            <pc:sldMk cId="3045978012" sldId="360"/>
            <ac:spMk id="10" creationId="{CB2F7320-ACA7-132A-9345-00F15619D39E}"/>
          </ac:spMkLst>
        </pc:spChg>
        <pc:spChg chg="add mod">
          <ac:chgData name="Häyry Marjo Lapin hyvinvointialue" userId="d27b276a-e359-4652-8298-3c59a3175941" providerId="ADAL" clId="{1BF7A2E8-734D-4445-85AC-418D127698BC}" dt="2025-08-21T08:51:57.246" v="105"/>
          <ac:spMkLst>
            <pc:docMk/>
            <pc:sldMk cId="3045978012" sldId="360"/>
            <ac:spMk id="11" creationId="{1EEED9A7-C9E5-D52E-13F7-EF9543AA4080}"/>
          </ac:spMkLst>
        </pc:spChg>
        <pc:picChg chg="add mod">
          <ac:chgData name="Häyry Marjo Lapin hyvinvointialue" userId="d27b276a-e359-4652-8298-3c59a3175941" providerId="ADAL" clId="{1BF7A2E8-734D-4445-85AC-418D127698BC}" dt="2025-08-21T08:51:57.246" v="105"/>
          <ac:picMkLst>
            <pc:docMk/>
            <pc:sldMk cId="3045978012" sldId="360"/>
            <ac:picMk id="5" creationId="{335FEFF7-42DB-9720-FA6D-3DBDD2BBCB2C}"/>
          </ac:picMkLst>
        </pc:picChg>
        <pc:picChg chg="add mod">
          <ac:chgData name="Häyry Marjo Lapin hyvinvointialue" userId="d27b276a-e359-4652-8298-3c59a3175941" providerId="ADAL" clId="{1BF7A2E8-734D-4445-85AC-418D127698BC}" dt="2025-08-21T08:51:57.246" v="105"/>
          <ac:picMkLst>
            <pc:docMk/>
            <pc:sldMk cId="3045978012" sldId="360"/>
            <ac:picMk id="6" creationId="{071CC0EB-0F53-37EB-3FFE-3942FD89C362}"/>
          </ac:picMkLst>
        </pc:picChg>
        <pc:picChg chg="add mod">
          <ac:chgData name="Häyry Marjo Lapin hyvinvointialue" userId="d27b276a-e359-4652-8298-3c59a3175941" providerId="ADAL" clId="{1BF7A2E8-734D-4445-85AC-418D127698BC}" dt="2025-08-21T08:51:57.246" v="105"/>
          <ac:picMkLst>
            <pc:docMk/>
            <pc:sldMk cId="3045978012" sldId="360"/>
            <ac:picMk id="9" creationId="{7E5B525E-2F21-690C-1A86-D1DB8B01EE36}"/>
          </ac:picMkLst>
        </pc:picChg>
      </pc:sldChg>
      <pc:sldChg chg="addSp delSp modSp new mod">
        <pc:chgData name="Häyry Marjo Lapin hyvinvointialue" userId="d27b276a-e359-4652-8298-3c59a3175941" providerId="ADAL" clId="{1BF7A2E8-734D-4445-85AC-418D127698BC}" dt="2025-08-21T08:53:19.422" v="120" actId="1076"/>
        <pc:sldMkLst>
          <pc:docMk/>
          <pc:sldMk cId="1829003120" sldId="361"/>
        </pc:sldMkLst>
        <pc:spChg chg="mod">
          <ac:chgData name="Häyry Marjo Lapin hyvinvointialue" userId="d27b276a-e359-4652-8298-3c59a3175941" providerId="ADAL" clId="{1BF7A2E8-734D-4445-85AC-418D127698BC}" dt="2025-08-21T08:52:56.298" v="116" actId="1076"/>
          <ac:spMkLst>
            <pc:docMk/>
            <pc:sldMk cId="1829003120" sldId="361"/>
            <ac:spMk id="2" creationId="{ABD96DD6-D476-D9FA-5F86-72001DEF347D}"/>
          </ac:spMkLst>
        </pc:spChg>
        <pc:spChg chg="del">
          <ac:chgData name="Häyry Marjo Lapin hyvinvointialue" userId="d27b276a-e359-4652-8298-3c59a3175941" providerId="ADAL" clId="{1BF7A2E8-734D-4445-85AC-418D127698BC}" dt="2025-08-21T08:52:45.315" v="112" actId="478"/>
          <ac:spMkLst>
            <pc:docMk/>
            <pc:sldMk cId="1829003120" sldId="361"/>
            <ac:spMk id="3" creationId="{F84B01C6-5127-A3A5-ACA9-E4AA0C04A6EC}"/>
          </ac:spMkLst>
        </pc:spChg>
        <pc:spChg chg="add mod">
          <ac:chgData name="Häyry Marjo Lapin hyvinvointialue" userId="d27b276a-e359-4652-8298-3c59a3175941" providerId="ADAL" clId="{1BF7A2E8-734D-4445-85AC-418D127698BC}" dt="2025-08-21T08:52:45.791" v="113"/>
          <ac:spMkLst>
            <pc:docMk/>
            <pc:sldMk cId="1829003120" sldId="361"/>
            <ac:spMk id="4" creationId="{17C271D5-8DA7-2071-950F-4385D5B75983}"/>
          </ac:spMkLst>
        </pc:spChg>
        <pc:spChg chg="add mod">
          <ac:chgData name="Häyry Marjo Lapin hyvinvointialue" userId="d27b276a-e359-4652-8298-3c59a3175941" providerId="ADAL" clId="{1BF7A2E8-734D-4445-85AC-418D127698BC}" dt="2025-08-21T08:52:45.791" v="113"/>
          <ac:spMkLst>
            <pc:docMk/>
            <pc:sldMk cId="1829003120" sldId="361"/>
            <ac:spMk id="5" creationId="{16157715-5788-3B63-3AA3-0D6BB63BF1F4}"/>
          </ac:spMkLst>
        </pc:spChg>
        <pc:spChg chg="add mod">
          <ac:chgData name="Häyry Marjo Lapin hyvinvointialue" userId="d27b276a-e359-4652-8298-3c59a3175941" providerId="ADAL" clId="{1BF7A2E8-734D-4445-85AC-418D127698BC}" dt="2025-08-21T08:53:19.422" v="120" actId="1076"/>
          <ac:spMkLst>
            <pc:docMk/>
            <pc:sldMk cId="1829003120" sldId="361"/>
            <ac:spMk id="9" creationId="{CA97DB47-31C2-D774-802B-7D2507E9198A}"/>
          </ac:spMkLst>
        </pc:spChg>
        <pc:picChg chg="add mod">
          <ac:chgData name="Häyry Marjo Lapin hyvinvointialue" userId="d27b276a-e359-4652-8298-3c59a3175941" providerId="ADAL" clId="{1BF7A2E8-734D-4445-85AC-418D127698BC}" dt="2025-08-21T08:52:45.791" v="113"/>
          <ac:picMkLst>
            <pc:docMk/>
            <pc:sldMk cId="1829003120" sldId="361"/>
            <ac:picMk id="6" creationId="{31688F92-31A0-4D52-3BAC-B3EA74AFC427}"/>
          </ac:picMkLst>
        </pc:picChg>
        <pc:picChg chg="add mod">
          <ac:chgData name="Häyry Marjo Lapin hyvinvointialue" userId="d27b276a-e359-4652-8298-3c59a3175941" providerId="ADAL" clId="{1BF7A2E8-734D-4445-85AC-418D127698BC}" dt="2025-08-21T08:52:45.791" v="113"/>
          <ac:picMkLst>
            <pc:docMk/>
            <pc:sldMk cId="1829003120" sldId="361"/>
            <ac:picMk id="7" creationId="{6BD2AF3C-9363-440C-379C-7BA050DD5AA6}"/>
          </ac:picMkLst>
        </pc:picChg>
        <pc:picChg chg="add mod">
          <ac:chgData name="Häyry Marjo Lapin hyvinvointialue" userId="d27b276a-e359-4652-8298-3c59a3175941" providerId="ADAL" clId="{1BF7A2E8-734D-4445-85AC-418D127698BC}" dt="2025-08-21T08:52:45.791" v="113"/>
          <ac:picMkLst>
            <pc:docMk/>
            <pc:sldMk cId="1829003120" sldId="361"/>
            <ac:picMk id="8" creationId="{641695EC-0F65-9B14-179D-C04E07AB5672}"/>
          </ac:picMkLst>
        </pc:picChg>
      </pc:sldChg>
      <pc:sldChg chg="addSp delSp modSp new mod">
        <pc:chgData name="Häyry Marjo Lapin hyvinvointialue" userId="d27b276a-e359-4652-8298-3c59a3175941" providerId="ADAL" clId="{1BF7A2E8-734D-4445-85AC-418D127698BC}" dt="2025-08-21T08:54:45.617" v="133" actId="2711"/>
        <pc:sldMkLst>
          <pc:docMk/>
          <pc:sldMk cId="2523364549" sldId="362"/>
        </pc:sldMkLst>
        <pc:spChg chg="mod">
          <ac:chgData name="Häyry Marjo Lapin hyvinvointialue" userId="d27b276a-e359-4652-8298-3c59a3175941" providerId="ADAL" clId="{1BF7A2E8-734D-4445-85AC-418D127698BC}" dt="2025-08-21T08:54:45.617" v="133" actId="2711"/>
          <ac:spMkLst>
            <pc:docMk/>
            <pc:sldMk cId="2523364549" sldId="362"/>
            <ac:spMk id="2" creationId="{E024B3AD-9AEC-8A57-C088-6FE0BE580964}"/>
          </ac:spMkLst>
        </pc:spChg>
        <pc:spChg chg="del">
          <ac:chgData name="Häyry Marjo Lapin hyvinvointialue" userId="d27b276a-e359-4652-8298-3c59a3175941" providerId="ADAL" clId="{1BF7A2E8-734D-4445-85AC-418D127698BC}" dt="2025-08-21T08:54:32.009" v="129" actId="478"/>
          <ac:spMkLst>
            <pc:docMk/>
            <pc:sldMk cId="2523364549" sldId="362"/>
            <ac:spMk id="3" creationId="{3F50C255-E51F-76F8-748D-0716A87FE608}"/>
          </ac:spMkLst>
        </pc:spChg>
        <pc:spChg chg="add mod">
          <ac:chgData name="Häyry Marjo Lapin hyvinvointialue" userId="d27b276a-e359-4652-8298-3c59a3175941" providerId="ADAL" clId="{1BF7A2E8-734D-4445-85AC-418D127698BC}" dt="2025-08-21T08:54:32.502" v="130"/>
          <ac:spMkLst>
            <pc:docMk/>
            <pc:sldMk cId="2523364549" sldId="362"/>
            <ac:spMk id="5" creationId="{44FB8F0F-0229-22F6-861B-8FCC33A7C4AE}"/>
          </ac:spMkLst>
        </pc:spChg>
        <pc:spChg chg="add mod">
          <ac:chgData name="Häyry Marjo Lapin hyvinvointialue" userId="d27b276a-e359-4652-8298-3c59a3175941" providerId="ADAL" clId="{1BF7A2E8-734D-4445-85AC-418D127698BC}" dt="2025-08-21T08:54:32.502" v="130"/>
          <ac:spMkLst>
            <pc:docMk/>
            <pc:sldMk cId="2523364549" sldId="362"/>
            <ac:spMk id="6" creationId="{338C01C1-F6E0-67E2-19C5-4219FF5A89C5}"/>
          </ac:spMkLst>
        </pc:spChg>
        <pc:picChg chg="add mod">
          <ac:chgData name="Häyry Marjo Lapin hyvinvointialue" userId="d27b276a-e359-4652-8298-3c59a3175941" providerId="ADAL" clId="{1BF7A2E8-734D-4445-85AC-418D127698BC}" dt="2025-08-21T08:54:32.502" v="130"/>
          <ac:picMkLst>
            <pc:docMk/>
            <pc:sldMk cId="2523364549" sldId="362"/>
            <ac:picMk id="4" creationId="{A8576FA6-C121-47A1-193F-6B395837CBC8}"/>
          </ac:picMkLst>
        </pc:picChg>
      </pc:sldChg>
      <pc:sldChg chg="add">
        <pc:chgData name="Häyry Marjo Lapin hyvinvointialue" userId="d27b276a-e359-4652-8298-3c59a3175941" providerId="ADAL" clId="{1BF7A2E8-734D-4445-85AC-418D127698BC}" dt="2025-08-21T08:55:14.543" v="137"/>
        <pc:sldMkLst>
          <pc:docMk/>
          <pc:sldMk cId="838729968" sldId="363"/>
        </pc:sldMkLst>
      </pc:sldChg>
      <pc:sldChg chg="addSp delSp modSp new mod">
        <pc:chgData name="Häyry Marjo Lapin hyvinvointialue" userId="d27b276a-e359-4652-8298-3c59a3175941" providerId="ADAL" clId="{1BF7A2E8-734D-4445-85AC-418D127698BC}" dt="2025-08-21T08:56:00.028" v="144"/>
        <pc:sldMkLst>
          <pc:docMk/>
          <pc:sldMk cId="516113534" sldId="364"/>
        </pc:sldMkLst>
        <pc:spChg chg="mod">
          <ac:chgData name="Häyry Marjo Lapin hyvinvointialue" userId="d27b276a-e359-4652-8298-3c59a3175941" providerId="ADAL" clId="{1BF7A2E8-734D-4445-85AC-418D127698BC}" dt="2025-08-21T08:56:00.028" v="144"/>
          <ac:spMkLst>
            <pc:docMk/>
            <pc:sldMk cId="516113534" sldId="364"/>
            <ac:spMk id="2" creationId="{B37FEBFF-43D6-0594-6698-2F5647762D7B}"/>
          </ac:spMkLst>
        </pc:spChg>
        <pc:spChg chg="del">
          <ac:chgData name="Häyry Marjo Lapin hyvinvointialue" userId="d27b276a-e359-4652-8298-3c59a3175941" providerId="ADAL" clId="{1BF7A2E8-734D-4445-85AC-418D127698BC}" dt="2025-08-21T08:55:51.768" v="141" actId="478"/>
          <ac:spMkLst>
            <pc:docMk/>
            <pc:sldMk cId="516113534" sldId="364"/>
            <ac:spMk id="3" creationId="{EABD4F85-350A-F051-3683-FC8C8CC52E37}"/>
          </ac:spMkLst>
        </pc:spChg>
        <pc:spChg chg="add mod">
          <ac:chgData name="Häyry Marjo Lapin hyvinvointialue" userId="d27b276a-e359-4652-8298-3c59a3175941" providerId="ADAL" clId="{1BF7A2E8-734D-4445-85AC-418D127698BC}" dt="2025-08-21T08:55:52.268" v="142"/>
          <ac:spMkLst>
            <pc:docMk/>
            <pc:sldMk cId="516113534" sldId="364"/>
            <ac:spMk id="4" creationId="{6701F898-6886-1686-B377-F00A1210D4D5}"/>
          </ac:spMkLst>
        </pc:spChg>
        <pc:spChg chg="add mod">
          <ac:chgData name="Häyry Marjo Lapin hyvinvointialue" userId="d27b276a-e359-4652-8298-3c59a3175941" providerId="ADAL" clId="{1BF7A2E8-734D-4445-85AC-418D127698BC}" dt="2025-08-21T08:55:52.268" v="142"/>
          <ac:spMkLst>
            <pc:docMk/>
            <pc:sldMk cId="516113534" sldId="364"/>
            <ac:spMk id="7" creationId="{AAF730B7-7F95-D5AD-5970-A4FBD45D6EF4}"/>
          </ac:spMkLst>
        </pc:spChg>
        <pc:spChg chg="add mod">
          <ac:chgData name="Häyry Marjo Lapin hyvinvointialue" userId="d27b276a-e359-4652-8298-3c59a3175941" providerId="ADAL" clId="{1BF7A2E8-734D-4445-85AC-418D127698BC}" dt="2025-08-21T08:55:52.268" v="142"/>
          <ac:spMkLst>
            <pc:docMk/>
            <pc:sldMk cId="516113534" sldId="364"/>
            <ac:spMk id="8" creationId="{0EC7AD98-2ABC-650B-E04D-5A763531BACB}"/>
          </ac:spMkLst>
        </pc:spChg>
        <pc:spChg chg="add mod">
          <ac:chgData name="Häyry Marjo Lapin hyvinvointialue" userId="d27b276a-e359-4652-8298-3c59a3175941" providerId="ADAL" clId="{1BF7A2E8-734D-4445-85AC-418D127698BC}" dt="2025-08-21T08:55:52.268" v="142"/>
          <ac:spMkLst>
            <pc:docMk/>
            <pc:sldMk cId="516113534" sldId="364"/>
            <ac:spMk id="10" creationId="{BD9095C0-258A-9A11-E27F-847D6408E6DB}"/>
          </ac:spMkLst>
        </pc:spChg>
        <pc:spChg chg="add mod">
          <ac:chgData name="Häyry Marjo Lapin hyvinvointialue" userId="d27b276a-e359-4652-8298-3c59a3175941" providerId="ADAL" clId="{1BF7A2E8-734D-4445-85AC-418D127698BC}" dt="2025-08-21T08:55:52.268" v="142"/>
          <ac:spMkLst>
            <pc:docMk/>
            <pc:sldMk cId="516113534" sldId="364"/>
            <ac:spMk id="11" creationId="{D1DADA05-3F47-9874-CBB6-449EDF9B45B0}"/>
          </ac:spMkLst>
        </pc:spChg>
        <pc:picChg chg="add mod">
          <ac:chgData name="Häyry Marjo Lapin hyvinvointialue" userId="d27b276a-e359-4652-8298-3c59a3175941" providerId="ADAL" clId="{1BF7A2E8-734D-4445-85AC-418D127698BC}" dt="2025-08-21T08:55:52.268" v="142"/>
          <ac:picMkLst>
            <pc:docMk/>
            <pc:sldMk cId="516113534" sldId="364"/>
            <ac:picMk id="5" creationId="{88D73494-2D2C-F42E-9445-09B1940B6C81}"/>
          </ac:picMkLst>
        </pc:picChg>
        <pc:picChg chg="add mod">
          <ac:chgData name="Häyry Marjo Lapin hyvinvointialue" userId="d27b276a-e359-4652-8298-3c59a3175941" providerId="ADAL" clId="{1BF7A2E8-734D-4445-85AC-418D127698BC}" dt="2025-08-21T08:55:52.268" v="142"/>
          <ac:picMkLst>
            <pc:docMk/>
            <pc:sldMk cId="516113534" sldId="364"/>
            <ac:picMk id="6" creationId="{00C6C798-1CAB-A78F-26E3-CCF88EFAA2ED}"/>
          </ac:picMkLst>
        </pc:picChg>
        <pc:picChg chg="add mod">
          <ac:chgData name="Häyry Marjo Lapin hyvinvointialue" userId="d27b276a-e359-4652-8298-3c59a3175941" providerId="ADAL" clId="{1BF7A2E8-734D-4445-85AC-418D127698BC}" dt="2025-08-21T08:55:52.268" v="142"/>
          <ac:picMkLst>
            <pc:docMk/>
            <pc:sldMk cId="516113534" sldId="364"/>
            <ac:picMk id="9" creationId="{ADB3CE0B-906F-340C-A0E4-A490FB0EC254}"/>
          </ac:picMkLst>
        </pc:picChg>
      </pc:sldChg>
      <pc:sldChg chg="add">
        <pc:chgData name="Häyry Marjo Lapin hyvinvointialue" userId="d27b276a-e359-4652-8298-3c59a3175941" providerId="ADAL" clId="{1BF7A2E8-734D-4445-85AC-418D127698BC}" dt="2025-08-21T08:59:29.710" v="171"/>
        <pc:sldMkLst>
          <pc:docMk/>
          <pc:sldMk cId="3434903920" sldId="365"/>
        </pc:sldMkLst>
      </pc:sldChg>
      <pc:sldChg chg="add">
        <pc:chgData name="Häyry Marjo Lapin hyvinvointialue" userId="d27b276a-e359-4652-8298-3c59a3175941" providerId="ADAL" clId="{1BF7A2E8-734D-4445-85AC-418D127698BC}" dt="2025-08-21T08:59:58.071" v="176"/>
        <pc:sldMkLst>
          <pc:docMk/>
          <pc:sldMk cId="2992657363" sldId="366"/>
        </pc:sldMkLst>
      </pc:sldChg>
      <pc:sldChg chg="addSp delSp modSp new mod">
        <pc:chgData name="Häyry Marjo Lapin hyvinvointialue" userId="d27b276a-e359-4652-8298-3c59a3175941" providerId="ADAL" clId="{1BF7A2E8-734D-4445-85AC-418D127698BC}" dt="2025-08-21T09:01:17.597" v="187" actId="1076"/>
        <pc:sldMkLst>
          <pc:docMk/>
          <pc:sldMk cId="1647893260" sldId="367"/>
        </pc:sldMkLst>
        <pc:spChg chg="mod">
          <ac:chgData name="Häyry Marjo Lapin hyvinvointialue" userId="d27b276a-e359-4652-8298-3c59a3175941" providerId="ADAL" clId="{1BF7A2E8-734D-4445-85AC-418D127698BC}" dt="2025-08-21T09:01:01.663" v="185"/>
          <ac:spMkLst>
            <pc:docMk/>
            <pc:sldMk cId="1647893260" sldId="367"/>
            <ac:spMk id="2" creationId="{A3886E16-A7FC-D918-2F73-EED073D795FB}"/>
          </ac:spMkLst>
        </pc:spChg>
        <pc:spChg chg="del">
          <ac:chgData name="Häyry Marjo Lapin hyvinvointialue" userId="d27b276a-e359-4652-8298-3c59a3175941" providerId="ADAL" clId="{1BF7A2E8-734D-4445-85AC-418D127698BC}" dt="2025-08-21T09:00:53.060" v="182" actId="478"/>
          <ac:spMkLst>
            <pc:docMk/>
            <pc:sldMk cId="1647893260" sldId="367"/>
            <ac:spMk id="3" creationId="{B6C0C697-3725-0FE7-9EDB-15E297E167BE}"/>
          </ac:spMkLst>
        </pc:spChg>
        <pc:spChg chg="add mod">
          <ac:chgData name="Häyry Marjo Lapin hyvinvointialue" userId="d27b276a-e359-4652-8298-3c59a3175941" providerId="ADAL" clId="{1BF7A2E8-734D-4445-85AC-418D127698BC}" dt="2025-08-21T09:00:53.562" v="183"/>
          <ac:spMkLst>
            <pc:docMk/>
            <pc:sldMk cId="1647893260" sldId="367"/>
            <ac:spMk id="4" creationId="{46B6C8D9-43E7-EEB2-7AEA-4D9D8F4D792C}"/>
          </ac:spMkLst>
        </pc:spChg>
        <pc:spChg chg="add mod">
          <ac:chgData name="Häyry Marjo Lapin hyvinvointialue" userId="d27b276a-e359-4652-8298-3c59a3175941" providerId="ADAL" clId="{1BF7A2E8-734D-4445-85AC-418D127698BC}" dt="2025-08-21T09:00:53.562" v="183"/>
          <ac:spMkLst>
            <pc:docMk/>
            <pc:sldMk cId="1647893260" sldId="367"/>
            <ac:spMk id="5" creationId="{CE22B8B2-9574-9546-32B2-3EF6D108BAF3}"/>
          </ac:spMkLst>
        </pc:spChg>
        <pc:spChg chg="add mod">
          <ac:chgData name="Häyry Marjo Lapin hyvinvointialue" userId="d27b276a-e359-4652-8298-3c59a3175941" providerId="ADAL" clId="{1BF7A2E8-734D-4445-85AC-418D127698BC}" dt="2025-08-21T09:01:17.597" v="187" actId="1076"/>
          <ac:spMkLst>
            <pc:docMk/>
            <pc:sldMk cId="1647893260" sldId="367"/>
            <ac:spMk id="10" creationId="{1D88A596-D78F-8B32-B8FF-5E2A7B8002B2}"/>
          </ac:spMkLst>
        </pc:spChg>
        <pc:picChg chg="add mod">
          <ac:chgData name="Häyry Marjo Lapin hyvinvointialue" userId="d27b276a-e359-4652-8298-3c59a3175941" providerId="ADAL" clId="{1BF7A2E8-734D-4445-85AC-418D127698BC}" dt="2025-08-21T09:00:53.562" v="183"/>
          <ac:picMkLst>
            <pc:docMk/>
            <pc:sldMk cId="1647893260" sldId="367"/>
            <ac:picMk id="6" creationId="{91406B39-0895-DBED-DDE5-150EE5E18060}"/>
          </ac:picMkLst>
        </pc:picChg>
        <pc:picChg chg="add mod">
          <ac:chgData name="Häyry Marjo Lapin hyvinvointialue" userId="d27b276a-e359-4652-8298-3c59a3175941" providerId="ADAL" clId="{1BF7A2E8-734D-4445-85AC-418D127698BC}" dt="2025-08-21T09:00:53.562" v="183"/>
          <ac:picMkLst>
            <pc:docMk/>
            <pc:sldMk cId="1647893260" sldId="367"/>
            <ac:picMk id="7" creationId="{0EA60C2E-BA1A-14D9-C0E1-04BEFC95F1B0}"/>
          </ac:picMkLst>
        </pc:picChg>
        <pc:picChg chg="add mod">
          <ac:chgData name="Häyry Marjo Lapin hyvinvointialue" userId="d27b276a-e359-4652-8298-3c59a3175941" providerId="ADAL" clId="{1BF7A2E8-734D-4445-85AC-418D127698BC}" dt="2025-08-21T09:00:53.562" v="183"/>
          <ac:picMkLst>
            <pc:docMk/>
            <pc:sldMk cId="1647893260" sldId="367"/>
            <ac:picMk id="8" creationId="{E9A3C338-8505-1528-9E9E-1AE12C47B3CE}"/>
          </ac:picMkLst>
        </pc:picChg>
        <pc:picChg chg="add mod">
          <ac:chgData name="Häyry Marjo Lapin hyvinvointialue" userId="d27b276a-e359-4652-8298-3c59a3175941" providerId="ADAL" clId="{1BF7A2E8-734D-4445-85AC-418D127698BC}" dt="2025-08-21T09:00:53.562" v="183"/>
          <ac:picMkLst>
            <pc:docMk/>
            <pc:sldMk cId="1647893260" sldId="367"/>
            <ac:picMk id="9" creationId="{5EC5DC02-8F44-BACF-56D7-C5033FE113F1}"/>
          </ac:picMkLst>
        </pc:picChg>
      </pc:sldChg>
      <pc:sldChg chg="add">
        <pc:chgData name="Häyry Marjo Lapin hyvinvointialue" userId="d27b276a-e359-4652-8298-3c59a3175941" providerId="ADAL" clId="{1BF7A2E8-734D-4445-85AC-418D127698BC}" dt="2025-08-21T09:03:03.930" v="206"/>
        <pc:sldMkLst>
          <pc:docMk/>
          <pc:sldMk cId="647729189" sldId="368"/>
        </pc:sldMkLst>
      </pc:sldChg>
      <pc:sldChg chg="add">
        <pc:chgData name="Häyry Marjo Lapin hyvinvointialue" userId="d27b276a-e359-4652-8298-3c59a3175941" providerId="ADAL" clId="{1BF7A2E8-734D-4445-85AC-418D127698BC}" dt="2025-08-21T09:03:25.889" v="209"/>
        <pc:sldMkLst>
          <pc:docMk/>
          <pc:sldMk cId="2666887460" sldId="369"/>
        </pc:sldMkLst>
      </pc:sldChg>
      <pc:sldChg chg="add">
        <pc:chgData name="Häyry Marjo Lapin hyvinvointialue" userId="d27b276a-e359-4652-8298-3c59a3175941" providerId="ADAL" clId="{1BF7A2E8-734D-4445-85AC-418D127698BC}" dt="2025-08-21T09:06:51.990" v="251"/>
        <pc:sldMkLst>
          <pc:docMk/>
          <pc:sldMk cId="3674698488" sldId="370"/>
        </pc:sldMkLst>
      </pc:sldChg>
      <pc:sldChg chg="add">
        <pc:chgData name="Häyry Marjo Lapin hyvinvointialue" userId="d27b276a-e359-4652-8298-3c59a3175941" providerId="ADAL" clId="{1BF7A2E8-734D-4445-85AC-418D127698BC}" dt="2025-08-21T09:07:13.472" v="254"/>
        <pc:sldMkLst>
          <pc:docMk/>
          <pc:sldMk cId="3279067748" sldId="371"/>
        </pc:sldMkLst>
      </pc:sldChg>
      <pc:sldMasterChg chg="delSldLayout">
        <pc:chgData name="Häyry Marjo Lapin hyvinvointialue" userId="d27b276a-e359-4652-8298-3c59a3175941" providerId="ADAL" clId="{1BF7A2E8-734D-4445-85AC-418D127698BC}" dt="2025-08-21T09:06:38.375" v="250" actId="47"/>
        <pc:sldMasterMkLst>
          <pc:docMk/>
          <pc:sldMasterMk cId="3900127072" sldId="2147483822"/>
        </pc:sldMasterMkLst>
        <pc:sldLayoutChg chg="del">
          <pc:chgData name="Häyry Marjo Lapin hyvinvointialue" userId="d27b276a-e359-4652-8298-3c59a3175941" providerId="ADAL" clId="{1BF7A2E8-734D-4445-85AC-418D127698BC}" dt="2025-08-21T09:06:38.375" v="250" actId="47"/>
          <pc:sldLayoutMkLst>
            <pc:docMk/>
            <pc:sldMasterMk cId="3900127072" sldId="2147483822"/>
            <pc:sldLayoutMk cId="532134318" sldId="2147483836"/>
          </pc:sldLayoutMkLst>
        </pc:sldLayoutChg>
      </pc:sldMasterChg>
    </pc:docChg>
  </pc:docChgLst>
  <pc:docChgLst>
    <pc:chgData name="Häyry Marjo Lapin hyvinvointialue" userId="d27b276a-e359-4652-8298-3c59a3175941" providerId="ADAL" clId="{46D7AD32-B0B5-4F3A-B058-021D8FF7CE0C}"/>
    <pc:docChg chg="custSel delSld modSld">
      <pc:chgData name="Häyry Marjo Lapin hyvinvointialue" userId="d27b276a-e359-4652-8298-3c59a3175941" providerId="ADAL" clId="{46D7AD32-B0B5-4F3A-B058-021D8FF7CE0C}" dt="2025-08-26T11:42:58.923" v="27" actId="1076"/>
      <pc:docMkLst>
        <pc:docMk/>
      </pc:docMkLst>
      <pc:sldChg chg="del">
        <pc:chgData name="Häyry Marjo Lapin hyvinvointialue" userId="d27b276a-e359-4652-8298-3c59a3175941" providerId="ADAL" clId="{46D7AD32-B0B5-4F3A-B058-021D8FF7CE0C}" dt="2025-08-26T11:41:53.516" v="0" actId="47"/>
        <pc:sldMkLst>
          <pc:docMk/>
          <pc:sldMk cId="571903726" sldId="257"/>
        </pc:sldMkLst>
      </pc:sldChg>
      <pc:sldChg chg="del">
        <pc:chgData name="Häyry Marjo Lapin hyvinvointialue" userId="d27b276a-e359-4652-8298-3c59a3175941" providerId="ADAL" clId="{46D7AD32-B0B5-4F3A-B058-021D8FF7CE0C}" dt="2025-08-26T11:41:53.516" v="0" actId="47"/>
        <pc:sldMkLst>
          <pc:docMk/>
          <pc:sldMk cId="1196839619" sldId="259"/>
        </pc:sldMkLst>
      </pc:sldChg>
      <pc:sldChg chg="del">
        <pc:chgData name="Häyry Marjo Lapin hyvinvointialue" userId="d27b276a-e359-4652-8298-3c59a3175941" providerId="ADAL" clId="{46D7AD32-B0B5-4F3A-B058-021D8FF7CE0C}" dt="2025-08-26T11:41:53.516" v="0" actId="47"/>
        <pc:sldMkLst>
          <pc:docMk/>
          <pc:sldMk cId="44339707" sldId="260"/>
        </pc:sldMkLst>
      </pc:sldChg>
      <pc:sldChg chg="del">
        <pc:chgData name="Häyry Marjo Lapin hyvinvointialue" userId="d27b276a-e359-4652-8298-3c59a3175941" providerId="ADAL" clId="{46D7AD32-B0B5-4F3A-B058-021D8FF7CE0C}" dt="2025-08-26T11:41:53.516" v="0" actId="47"/>
        <pc:sldMkLst>
          <pc:docMk/>
          <pc:sldMk cId="1324823853" sldId="262"/>
        </pc:sldMkLst>
      </pc:sldChg>
      <pc:sldChg chg="del">
        <pc:chgData name="Häyry Marjo Lapin hyvinvointialue" userId="d27b276a-e359-4652-8298-3c59a3175941" providerId="ADAL" clId="{46D7AD32-B0B5-4F3A-B058-021D8FF7CE0C}" dt="2025-08-26T11:41:53.516" v="0" actId="47"/>
        <pc:sldMkLst>
          <pc:docMk/>
          <pc:sldMk cId="2697196575" sldId="263"/>
        </pc:sldMkLst>
      </pc:sldChg>
      <pc:sldChg chg="del">
        <pc:chgData name="Häyry Marjo Lapin hyvinvointialue" userId="d27b276a-e359-4652-8298-3c59a3175941" providerId="ADAL" clId="{46D7AD32-B0B5-4F3A-B058-021D8FF7CE0C}" dt="2025-08-26T11:41:53.516" v="0" actId="47"/>
        <pc:sldMkLst>
          <pc:docMk/>
          <pc:sldMk cId="3550196075" sldId="264"/>
        </pc:sldMkLst>
      </pc:sldChg>
      <pc:sldChg chg="del">
        <pc:chgData name="Häyry Marjo Lapin hyvinvointialue" userId="d27b276a-e359-4652-8298-3c59a3175941" providerId="ADAL" clId="{46D7AD32-B0B5-4F3A-B058-021D8FF7CE0C}" dt="2025-08-26T11:41:53.516" v="0" actId="47"/>
        <pc:sldMkLst>
          <pc:docMk/>
          <pc:sldMk cId="2244602844" sldId="265"/>
        </pc:sldMkLst>
      </pc:sldChg>
      <pc:sldChg chg="del">
        <pc:chgData name="Häyry Marjo Lapin hyvinvointialue" userId="d27b276a-e359-4652-8298-3c59a3175941" providerId="ADAL" clId="{46D7AD32-B0B5-4F3A-B058-021D8FF7CE0C}" dt="2025-08-26T11:41:53.516" v="0" actId="47"/>
        <pc:sldMkLst>
          <pc:docMk/>
          <pc:sldMk cId="63850970" sldId="266"/>
        </pc:sldMkLst>
      </pc:sldChg>
      <pc:sldChg chg="del">
        <pc:chgData name="Häyry Marjo Lapin hyvinvointialue" userId="d27b276a-e359-4652-8298-3c59a3175941" providerId="ADAL" clId="{46D7AD32-B0B5-4F3A-B058-021D8FF7CE0C}" dt="2025-08-26T11:41:53.516" v="0" actId="47"/>
        <pc:sldMkLst>
          <pc:docMk/>
          <pc:sldMk cId="2480415025" sldId="267"/>
        </pc:sldMkLst>
      </pc:sldChg>
      <pc:sldChg chg="del">
        <pc:chgData name="Häyry Marjo Lapin hyvinvointialue" userId="d27b276a-e359-4652-8298-3c59a3175941" providerId="ADAL" clId="{46D7AD32-B0B5-4F3A-B058-021D8FF7CE0C}" dt="2025-08-26T11:41:53.516" v="0" actId="47"/>
        <pc:sldMkLst>
          <pc:docMk/>
          <pc:sldMk cId="1896271026" sldId="268"/>
        </pc:sldMkLst>
      </pc:sldChg>
      <pc:sldChg chg="del">
        <pc:chgData name="Häyry Marjo Lapin hyvinvointialue" userId="d27b276a-e359-4652-8298-3c59a3175941" providerId="ADAL" clId="{46D7AD32-B0B5-4F3A-B058-021D8FF7CE0C}" dt="2025-08-26T11:41:53.516" v="0" actId="47"/>
        <pc:sldMkLst>
          <pc:docMk/>
          <pc:sldMk cId="2826683669" sldId="269"/>
        </pc:sldMkLst>
      </pc:sldChg>
      <pc:sldChg chg="del">
        <pc:chgData name="Häyry Marjo Lapin hyvinvointialue" userId="d27b276a-e359-4652-8298-3c59a3175941" providerId="ADAL" clId="{46D7AD32-B0B5-4F3A-B058-021D8FF7CE0C}" dt="2025-08-26T11:41:53.516" v="0" actId="47"/>
        <pc:sldMkLst>
          <pc:docMk/>
          <pc:sldMk cId="2091934883" sldId="270"/>
        </pc:sldMkLst>
      </pc:sldChg>
      <pc:sldChg chg="del">
        <pc:chgData name="Häyry Marjo Lapin hyvinvointialue" userId="d27b276a-e359-4652-8298-3c59a3175941" providerId="ADAL" clId="{46D7AD32-B0B5-4F3A-B058-021D8FF7CE0C}" dt="2025-08-26T11:41:53.516" v="0" actId="47"/>
        <pc:sldMkLst>
          <pc:docMk/>
          <pc:sldMk cId="1436098624" sldId="271"/>
        </pc:sldMkLst>
      </pc:sldChg>
      <pc:sldChg chg="del">
        <pc:chgData name="Häyry Marjo Lapin hyvinvointialue" userId="d27b276a-e359-4652-8298-3c59a3175941" providerId="ADAL" clId="{46D7AD32-B0B5-4F3A-B058-021D8FF7CE0C}" dt="2025-08-26T11:41:53.516" v="0" actId="47"/>
        <pc:sldMkLst>
          <pc:docMk/>
          <pc:sldMk cId="287725100" sldId="272"/>
        </pc:sldMkLst>
      </pc:sldChg>
      <pc:sldChg chg="del">
        <pc:chgData name="Häyry Marjo Lapin hyvinvointialue" userId="d27b276a-e359-4652-8298-3c59a3175941" providerId="ADAL" clId="{46D7AD32-B0B5-4F3A-B058-021D8FF7CE0C}" dt="2025-08-26T11:41:53.516" v="0" actId="47"/>
        <pc:sldMkLst>
          <pc:docMk/>
          <pc:sldMk cId="2741935666" sldId="273"/>
        </pc:sldMkLst>
      </pc:sldChg>
      <pc:sldChg chg="del">
        <pc:chgData name="Häyry Marjo Lapin hyvinvointialue" userId="d27b276a-e359-4652-8298-3c59a3175941" providerId="ADAL" clId="{46D7AD32-B0B5-4F3A-B058-021D8FF7CE0C}" dt="2025-08-26T11:41:53.516" v="0" actId="47"/>
        <pc:sldMkLst>
          <pc:docMk/>
          <pc:sldMk cId="1577119111" sldId="274"/>
        </pc:sldMkLst>
      </pc:sldChg>
      <pc:sldChg chg="del">
        <pc:chgData name="Häyry Marjo Lapin hyvinvointialue" userId="d27b276a-e359-4652-8298-3c59a3175941" providerId="ADAL" clId="{46D7AD32-B0B5-4F3A-B058-021D8FF7CE0C}" dt="2025-08-26T11:41:53.516" v="0" actId="47"/>
        <pc:sldMkLst>
          <pc:docMk/>
          <pc:sldMk cId="3116206573" sldId="275"/>
        </pc:sldMkLst>
      </pc:sldChg>
      <pc:sldChg chg="del">
        <pc:chgData name="Häyry Marjo Lapin hyvinvointialue" userId="d27b276a-e359-4652-8298-3c59a3175941" providerId="ADAL" clId="{46D7AD32-B0B5-4F3A-B058-021D8FF7CE0C}" dt="2025-08-26T11:41:53.516" v="0" actId="47"/>
        <pc:sldMkLst>
          <pc:docMk/>
          <pc:sldMk cId="2055012704" sldId="276"/>
        </pc:sldMkLst>
      </pc:sldChg>
      <pc:sldChg chg="del">
        <pc:chgData name="Häyry Marjo Lapin hyvinvointialue" userId="d27b276a-e359-4652-8298-3c59a3175941" providerId="ADAL" clId="{46D7AD32-B0B5-4F3A-B058-021D8FF7CE0C}" dt="2025-08-26T11:41:53.516" v="0" actId="47"/>
        <pc:sldMkLst>
          <pc:docMk/>
          <pc:sldMk cId="134888057" sldId="278"/>
        </pc:sldMkLst>
      </pc:sldChg>
      <pc:sldChg chg="del">
        <pc:chgData name="Häyry Marjo Lapin hyvinvointialue" userId="d27b276a-e359-4652-8298-3c59a3175941" providerId="ADAL" clId="{46D7AD32-B0B5-4F3A-B058-021D8FF7CE0C}" dt="2025-08-26T11:41:53.516" v="0" actId="47"/>
        <pc:sldMkLst>
          <pc:docMk/>
          <pc:sldMk cId="1273202011" sldId="281"/>
        </pc:sldMkLst>
      </pc:sldChg>
      <pc:sldChg chg="del">
        <pc:chgData name="Häyry Marjo Lapin hyvinvointialue" userId="d27b276a-e359-4652-8298-3c59a3175941" providerId="ADAL" clId="{46D7AD32-B0B5-4F3A-B058-021D8FF7CE0C}" dt="2025-08-26T11:41:53.516" v="0" actId="47"/>
        <pc:sldMkLst>
          <pc:docMk/>
          <pc:sldMk cId="1633925186" sldId="282"/>
        </pc:sldMkLst>
      </pc:sldChg>
      <pc:sldChg chg="del">
        <pc:chgData name="Häyry Marjo Lapin hyvinvointialue" userId="d27b276a-e359-4652-8298-3c59a3175941" providerId="ADAL" clId="{46D7AD32-B0B5-4F3A-B058-021D8FF7CE0C}" dt="2025-08-26T11:41:53.516" v="0" actId="47"/>
        <pc:sldMkLst>
          <pc:docMk/>
          <pc:sldMk cId="663639165" sldId="285"/>
        </pc:sldMkLst>
      </pc:sldChg>
      <pc:sldChg chg="del">
        <pc:chgData name="Häyry Marjo Lapin hyvinvointialue" userId="d27b276a-e359-4652-8298-3c59a3175941" providerId="ADAL" clId="{46D7AD32-B0B5-4F3A-B058-021D8FF7CE0C}" dt="2025-08-26T11:41:53.516" v="0" actId="47"/>
        <pc:sldMkLst>
          <pc:docMk/>
          <pc:sldMk cId="3599587893" sldId="286"/>
        </pc:sldMkLst>
      </pc:sldChg>
      <pc:sldChg chg="del">
        <pc:chgData name="Häyry Marjo Lapin hyvinvointialue" userId="d27b276a-e359-4652-8298-3c59a3175941" providerId="ADAL" clId="{46D7AD32-B0B5-4F3A-B058-021D8FF7CE0C}" dt="2025-08-26T11:41:53.516" v="0" actId="47"/>
        <pc:sldMkLst>
          <pc:docMk/>
          <pc:sldMk cId="136616845" sldId="288"/>
        </pc:sldMkLst>
      </pc:sldChg>
      <pc:sldChg chg="del">
        <pc:chgData name="Häyry Marjo Lapin hyvinvointialue" userId="d27b276a-e359-4652-8298-3c59a3175941" providerId="ADAL" clId="{46D7AD32-B0B5-4F3A-B058-021D8FF7CE0C}" dt="2025-08-26T11:41:53.516" v="0" actId="47"/>
        <pc:sldMkLst>
          <pc:docMk/>
          <pc:sldMk cId="1452683340" sldId="289"/>
        </pc:sldMkLst>
      </pc:sldChg>
      <pc:sldChg chg="del">
        <pc:chgData name="Häyry Marjo Lapin hyvinvointialue" userId="d27b276a-e359-4652-8298-3c59a3175941" providerId="ADAL" clId="{46D7AD32-B0B5-4F3A-B058-021D8FF7CE0C}" dt="2025-08-26T11:41:53.516" v="0" actId="47"/>
        <pc:sldMkLst>
          <pc:docMk/>
          <pc:sldMk cId="3085750061" sldId="290"/>
        </pc:sldMkLst>
      </pc:sldChg>
      <pc:sldChg chg="del">
        <pc:chgData name="Häyry Marjo Lapin hyvinvointialue" userId="d27b276a-e359-4652-8298-3c59a3175941" providerId="ADAL" clId="{46D7AD32-B0B5-4F3A-B058-021D8FF7CE0C}" dt="2025-08-26T11:41:53.516" v="0" actId="47"/>
        <pc:sldMkLst>
          <pc:docMk/>
          <pc:sldMk cId="809750818" sldId="292"/>
        </pc:sldMkLst>
      </pc:sldChg>
      <pc:sldChg chg="del">
        <pc:chgData name="Häyry Marjo Lapin hyvinvointialue" userId="d27b276a-e359-4652-8298-3c59a3175941" providerId="ADAL" clId="{46D7AD32-B0B5-4F3A-B058-021D8FF7CE0C}" dt="2025-08-26T11:41:53.516" v="0" actId="47"/>
        <pc:sldMkLst>
          <pc:docMk/>
          <pc:sldMk cId="2440071926" sldId="293"/>
        </pc:sldMkLst>
      </pc:sldChg>
      <pc:sldChg chg="del">
        <pc:chgData name="Häyry Marjo Lapin hyvinvointialue" userId="d27b276a-e359-4652-8298-3c59a3175941" providerId="ADAL" clId="{46D7AD32-B0B5-4F3A-B058-021D8FF7CE0C}" dt="2025-08-26T11:41:53.516" v="0" actId="47"/>
        <pc:sldMkLst>
          <pc:docMk/>
          <pc:sldMk cId="2949354830" sldId="295"/>
        </pc:sldMkLst>
      </pc:sldChg>
      <pc:sldChg chg="del">
        <pc:chgData name="Häyry Marjo Lapin hyvinvointialue" userId="d27b276a-e359-4652-8298-3c59a3175941" providerId="ADAL" clId="{46D7AD32-B0B5-4F3A-B058-021D8FF7CE0C}" dt="2025-08-26T11:41:53.516" v="0" actId="47"/>
        <pc:sldMkLst>
          <pc:docMk/>
          <pc:sldMk cId="1200896983" sldId="296"/>
        </pc:sldMkLst>
      </pc:sldChg>
      <pc:sldChg chg="del">
        <pc:chgData name="Häyry Marjo Lapin hyvinvointialue" userId="d27b276a-e359-4652-8298-3c59a3175941" providerId="ADAL" clId="{46D7AD32-B0B5-4F3A-B058-021D8FF7CE0C}" dt="2025-08-26T11:41:53.516" v="0" actId="47"/>
        <pc:sldMkLst>
          <pc:docMk/>
          <pc:sldMk cId="3875011984" sldId="297"/>
        </pc:sldMkLst>
      </pc:sldChg>
      <pc:sldChg chg="del">
        <pc:chgData name="Häyry Marjo Lapin hyvinvointialue" userId="d27b276a-e359-4652-8298-3c59a3175941" providerId="ADAL" clId="{46D7AD32-B0B5-4F3A-B058-021D8FF7CE0C}" dt="2025-08-26T11:41:53.516" v="0" actId="47"/>
        <pc:sldMkLst>
          <pc:docMk/>
          <pc:sldMk cId="664720263" sldId="298"/>
        </pc:sldMkLst>
      </pc:sldChg>
      <pc:sldChg chg="del">
        <pc:chgData name="Häyry Marjo Lapin hyvinvointialue" userId="d27b276a-e359-4652-8298-3c59a3175941" providerId="ADAL" clId="{46D7AD32-B0B5-4F3A-B058-021D8FF7CE0C}" dt="2025-08-26T11:41:53.516" v="0" actId="47"/>
        <pc:sldMkLst>
          <pc:docMk/>
          <pc:sldMk cId="1830379292" sldId="299"/>
        </pc:sldMkLst>
      </pc:sldChg>
      <pc:sldChg chg="del">
        <pc:chgData name="Häyry Marjo Lapin hyvinvointialue" userId="d27b276a-e359-4652-8298-3c59a3175941" providerId="ADAL" clId="{46D7AD32-B0B5-4F3A-B058-021D8FF7CE0C}" dt="2025-08-26T11:41:53.516" v="0" actId="47"/>
        <pc:sldMkLst>
          <pc:docMk/>
          <pc:sldMk cId="3329466218" sldId="300"/>
        </pc:sldMkLst>
      </pc:sldChg>
      <pc:sldChg chg="del">
        <pc:chgData name="Häyry Marjo Lapin hyvinvointialue" userId="d27b276a-e359-4652-8298-3c59a3175941" providerId="ADAL" clId="{46D7AD32-B0B5-4F3A-B058-021D8FF7CE0C}" dt="2025-08-26T11:41:53.516" v="0" actId="47"/>
        <pc:sldMkLst>
          <pc:docMk/>
          <pc:sldMk cId="848393085" sldId="301"/>
        </pc:sldMkLst>
      </pc:sldChg>
      <pc:sldChg chg="del">
        <pc:chgData name="Häyry Marjo Lapin hyvinvointialue" userId="d27b276a-e359-4652-8298-3c59a3175941" providerId="ADAL" clId="{46D7AD32-B0B5-4F3A-B058-021D8FF7CE0C}" dt="2025-08-26T11:41:53.516" v="0" actId="47"/>
        <pc:sldMkLst>
          <pc:docMk/>
          <pc:sldMk cId="2366124091" sldId="302"/>
        </pc:sldMkLst>
      </pc:sldChg>
      <pc:sldChg chg="del">
        <pc:chgData name="Häyry Marjo Lapin hyvinvointialue" userId="d27b276a-e359-4652-8298-3c59a3175941" providerId="ADAL" clId="{46D7AD32-B0B5-4F3A-B058-021D8FF7CE0C}" dt="2025-08-26T11:41:53.516" v="0" actId="47"/>
        <pc:sldMkLst>
          <pc:docMk/>
          <pc:sldMk cId="3904457314" sldId="303"/>
        </pc:sldMkLst>
      </pc:sldChg>
      <pc:sldChg chg="del">
        <pc:chgData name="Häyry Marjo Lapin hyvinvointialue" userId="d27b276a-e359-4652-8298-3c59a3175941" providerId="ADAL" clId="{46D7AD32-B0B5-4F3A-B058-021D8FF7CE0C}" dt="2025-08-26T11:41:53.516" v="0" actId="47"/>
        <pc:sldMkLst>
          <pc:docMk/>
          <pc:sldMk cId="1712161487" sldId="304"/>
        </pc:sldMkLst>
      </pc:sldChg>
      <pc:sldChg chg="del">
        <pc:chgData name="Häyry Marjo Lapin hyvinvointialue" userId="d27b276a-e359-4652-8298-3c59a3175941" providerId="ADAL" clId="{46D7AD32-B0B5-4F3A-B058-021D8FF7CE0C}" dt="2025-08-26T11:41:53.516" v="0" actId="47"/>
        <pc:sldMkLst>
          <pc:docMk/>
          <pc:sldMk cId="3627457277" sldId="306"/>
        </pc:sldMkLst>
      </pc:sldChg>
      <pc:sldChg chg="del">
        <pc:chgData name="Häyry Marjo Lapin hyvinvointialue" userId="d27b276a-e359-4652-8298-3c59a3175941" providerId="ADAL" clId="{46D7AD32-B0B5-4F3A-B058-021D8FF7CE0C}" dt="2025-08-26T11:41:53.516" v="0" actId="47"/>
        <pc:sldMkLst>
          <pc:docMk/>
          <pc:sldMk cId="1167433932" sldId="307"/>
        </pc:sldMkLst>
      </pc:sldChg>
      <pc:sldChg chg="del">
        <pc:chgData name="Häyry Marjo Lapin hyvinvointialue" userId="d27b276a-e359-4652-8298-3c59a3175941" providerId="ADAL" clId="{46D7AD32-B0B5-4F3A-B058-021D8FF7CE0C}" dt="2025-08-26T11:41:53.516" v="0" actId="47"/>
        <pc:sldMkLst>
          <pc:docMk/>
          <pc:sldMk cId="3348442124" sldId="309"/>
        </pc:sldMkLst>
      </pc:sldChg>
      <pc:sldChg chg="del">
        <pc:chgData name="Häyry Marjo Lapin hyvinvointialue" userId="d27b276a-e359-4652-8298-3c59a3175941" providerId="ADAL" clId="{46D7AD32-B0B5-4F3A-B058-021D8FF7CE0C}" dt="2025-08-26T11:41:53.516" v="0" actId="47"/>
        <pc:sldMkLst>
          <pc:docMk/>
          <pc:sldMk cId="1805990842" sldId="310"/>
        </pc:sldMkLst>
      </pc:sldChg>
      <pc:sldChg chg="del">
        <pc:chgData name="Häyry Marjo Lapin hyvinvointialue" userId="d27b276a-e359-4652-8298-3c59a3175941" providerId="ADAL" clId="{46D7AD32-B0B5-4F3A-B058-021D8FF7CE0C}" dt="2025-08-26T11:41:53.516" v="0" actId="47"/>
        <pc:sldMkLst>
          <pc:docMk/>
          <pc:sldMk cId="3270419423" sldId="312"/>
        </pc:sldMkLst>
      </pc:sldChg>
      <pc:sldChg chg="del">
        <pc:chgData name="Häyry Marjo Lapin hyvinvointialue" userId="d27b276a-e359-4652-8298-3c59a3175941" providerId="ADAL" clId="{46D7AD32-B0B5-4F3A-B058-021D8FF7CE0C}" dt="2025-08-26T11:41:53.516" v="0" actId="47"/>
        <pc:sldMkLst>
          <pc:docMk/>
          <pc:sldMk cId="3670329513" sldId="313"/>
        </pc:sldMkLst>
      </pc:sldChg>
      <pc:sldChg chg="del">
        <pc:chgData name="Häyry Marjo Lapin hyvinvointialue" userId="d27b276a-e359-4652-8298-3c59a3175941" providerId="ADAL" clId="{46D7AD32-B0B5-4F3A-B058-021D8FF7CE0C}" dt="2025-08-26T11:41:53.516" v="0" actId="47"/>
        <pc:sldMkLst>
          <pc:docMk/>
          <pc:sldMk cId="375510892" sldId="314"/>
        </pc:sldMkLst>
      </pc:sldChg>
      <pc:sldChg chg="del">
        <pc:chgData name="Häyry Marjo Lapin hyvinvointialue" userId="d27b276a-e359-4652-8298-3c59a3175941" providerId="ADAL" clId="{46D7AD32-B0B5-4F3A-B058-021D8FF7CE0C}" dt="2025-08-26T11:41:53.516" v="0" actId="47"/>
        <pc:sldMkLst>
          <pc:docMk/>
          <pc:sldMk cId="3946763257" sldId="315"/>
        </pc:sldMkLst>
      </pc:sldChg>
      <pc:sldChg chg="del">
        <pc:chgData name="Häyry Marjo Lapin hyvinvointialue" userId="d27b276a-e359-4652-8298-3c59a3175941" providerId="ADAL" clId="{46D7AD32-B0B5-4F3A-B058-021D8FF7CE0C}" dt="2025-08-26T11:41:53.516" v="0" actId="47"/>
        <pc:sldMkLst>
          <pc:docMk/>
          <pc:sldMk cId="1859081462" sldId="316"/>
        </pc:sldMkLst>
      </pc:sldChg>
      <pc:sldChg chg="del">
        <pc:chgData name="Häyry Marjo Lapin hyvinvointialue" userId="d27b276a-e359-4652-8298-3c59a3175941" providerId="ADAL" clId="{46D7AD32-B0B5-4F3A-B058-021D8FF7CE0C}" dt="2025-08-26T11:41:53.516" v="0" actId="47"/>
        <pc:sldMkLst>
          <pc:docMk/>
          <pc:sldMk cId="350275989" sldId="317"/>
        </pc:sldMkLst>
      </pc:sldChg>
      <pc:sldChg chg="del">
        <pc:chgData name="Häyry Marjo Lapin hyvinvointialue" userId="d27b276a-e359-4652-8298-3c59a3175941" providerId="ADAL" clId="{46D7AD32-B0B5-4F3A-B058-021D8FF7CE0C}" dt="2025-08-26T11:41:53.516" v="0" actId="47"/>
        <pc:sldMkLst>
          <pc:docMk/>
          <pc:sldMk cId="2372349796" sldId="318"/>
        </pc:sldMkLst>
      </pc:sldChg>
      <pc:sldChg chg="del">
        <pc:chgData name="Häyry Marjo Lapin hyvinvointialue" userId="d27b276a-e359-4652-8298-3c59a3175941" providerId="ADAL" clId="{46D7AD32-B0B5-4F3A-B058-021D8FF7CE0C}" dt="2025-08-26T11:41:53.516" v="0" actId="47"/>
        <pc:sldMkLst>
          <pc:docMk/>
          <pc:sldMk cId="2947088783" sldId="319"/>
        </pc:sldMkLst>
      </pc:sldChg>
      <pc:sldChg chg="del">
        <pc:chgData name="Häyry Marjo Lapin hyvinvointialue" userId="d27b276a-e359-4652-8298-3c59a3175941" providerId="ADAL" clId="{46D7AD32-B0B5-4F3A-B058-021D8FF7CE0C}" dt="2025-08-26T11:41:53.516" v="0" actId="47"/>
        <pc:sldMkLst>
          <pc:docMk/>
          <pc:sldMk cId="2509837453" sldId="320"/>
        </pc:sldMkLst>
      </pc:sldChg>
      <pc:sldChg chg="del">
        <pc:chgData name="Häyry Marjo Lapin hyvinvointialue" userId="d27b276a-e359-4652-8298-3c59a3175941" providerId="ADAL" clId="{46D7AD32-B0B5-4F3A-B058-021D8FF7CE0C}" dt="2025-08-26T11:41:53.516" v="0" actId="47"/>
        <pc:sldMkLst>
          <pc:docMk/>
          <pc:sldMk cId="2126373377" sldId="321"/>
        </pc:sldMkLst>
      </pc:sldChg>
      <pc:sldChg chg="del">
        <pc:chgData name="Häyry Marjo Lapin hyvinvointialue" userId="d27b276a-e359-4652-8298-3c59a3175941" providerId="ADAL" clId="{46D7AD32-B0B5-4F3A-B058-021D8FF7CE0C}" dt="2025-08-26T11:41:53.516" v="0" actId="47"/>
        <pc:sldMkLst>
          <pc:docMk/>
          <pc:sldMk cId="395761494" sldId="323"/>
        </pc:sldMkLst>
      </pc:sldChg>
      <pc:sldChg chg="del">
        <pc:chgData name="Häyry Marjo Lapin hyvinvointialue" userId="d27b276a-e359-4652-8298-3c59a3175941" providerId="ADAL" clId="{46D7AD32-B0B5-4F3A-B058-021D8FF7CE0C}" dt="2025-08-26T11:41:53.516" v="0" actId="47"/>
        <pc:sldMkLst>
          <pc:docMk/>
          <pc:sldMk cId="3825487964" sldId="324"/>
        </pc:sldMkLst>
      </pc:sldChg>
      <pc:sldChg chg="del">
        <pc:chgData name="Häyry Marjo Lapin hyvinvointialue" userId="d27b276a-e359-4652-8298-3c59a3175941" providerId="ADAL" clId="{46D7AD32-B0B5-4F3A-B058-021D8FF7CE0C}" dt="2025-08-26T11:41:53.516" v="0" actId="47"/>
        <pc:sldMkLst>
          <pc:docMk/>
          <pc:sldMk cId="3462441065" sldId="326"/>
        </pc:sldMkLst>
      </pc:sldChg>
      <pc:sldChg chg="del">
        <pc:chgData name="Häyry Marjo Lapin hyvinvointialue" userId="d27b276a-e359-4652-8298-3c59a3175941" providerId="ADAL" clId="{46D7AD32-B0B5-4F3A-B058-021D8FF7CE0C}" dt="2025-08-26T11:41:53.516" v="0" actId="47"/>
        <pc:sldMkLst>
          <pc:docMk/>
          <pc:sldMk cId="1613366376" sldId="327"/>
        </pc:sldMkLst>
      </pc:sldChg>
      <pc:sldChg chg="del">
        <pc:chgData name="Häyry Marjo Lapin hyvinvointialue" userId="d27b276a-e359-4652-8298-3c59a3175941" providerId="ADAL" clId="{46D7AD32-B0B5-4F3A-B058-021D8FF7CE0C}" dt="2025-08-26T11:41:53.516" v="0" actId="47"/>
        <pc:sldMkLst>
          <pc:docMk/>
          <pc:sldMk cId="3341841161" sldId="328"/>
        </pc:sldMkLst>
      </pc:sldChg>
      <pc:sldChg chg="del">
        <pc:chgData name="Häyry Marjo Lapin hyvinvointialue" userId="d27b276a-e359-4652-8298-3c59a3175941" providerId="ADAL" clId="{46D7AD32-B0B5-4F3A-B058-021D8FF7CE0C}" dt="2025-08-26T11:41:53.516" v="0" actId="47"/>
        <pc:sldMkLst>
          <pc:docMk/>
          <pc:sldMk cId="1113901905" sldId="329"/>
        </pc:sldMkLst>
      </pc:sldChg>
      <pc:sldChg chg="del">
        <pc:chgData name="Häyry Marjo Lapin hyvinvointialue" userId="d27b276a-e359-4652-8298-3c59a3175941" providerId="ADAL" clId="{46D7AD32-B0B5-4F3A-B058-021D8FF7CE0C}" dt="2025-08-26T11:41:53.516" v="0" actId="47"/>
        <pc:sldMkLst>
          <pc:docMk/>
          <pc:sldMk cId="1193345034" sldId="330"/>
        </pc:sldMkLst>
      </pc:sldChg>
      <pc:sldChg chg="del">
        <pc:chgData name="Häyry Marjo Lapin hyvinvointialue" userId="d27b276a-e359-4652-8298-3c59a3175941" providerId="ADAL" clId="{46D7AD32-B0B5-4F3A-B058-021D8FF7CE0C}" dt="2025-08-26T11:41:53.516" v="0" actId="47"/>
        <pc:sldMkLst>
          <pc:docMk/>
          <pc:sldMk cId="255227982" sldId="331"/>
        </pc:sldMkLst>
      </pc:sldChg>
      <pc:sldChg chg="del">
        <pc:chgData name="Häyry Marjo Lapin hyvinvointialue" userId="d27b276a-e359-4652-8298-3c59a3175941" providerId="ADAL" clId="{46D7AD32-B0B5-4F3A-B058-021D8FF7CE0C}" dt="2025-08-26T11:41:53.516" v="0" actId="47"/>
        <pc:sldMkLst>
          <pc:docMk/>
          <pc:sldMk cId="1815121310" sldId="332"/>
        </pc:sldMkLst>
      </pc:sldChg>
      <pc:sldChg chg="del">
        <pc:chgData name="Häyry Marjo Lapin hyvinvointialue" userId="d27b276a-e359-4652-8298-3c59a3175941" providerId="ADAL" clId="{46D7AD32-B0B5-4F3A-B058-021D8FF7CE0C}" dt="2025-08-26T11:41:53.516" v="0" actId="47"/>
        <pc:sldMkLst>
          <pc:docMk/>
          <pc:sldMk cId="31275731" sldId="333"/>
        </pc:sldMkLst>
      </pc:sldChg>
      <pc:sldChg chg="del">
        <pc:chgData name="Häyry Marjo Lapin hyvinvointialue" userId="d27b276a-e359-4652-8298-3c59a3175941" providerId="ADAL" clId="{46D7AD32-B0B5-4F3A-B058-021D8FF7CE0C}" dt="2025-08-26T11:41:53.516" v="0" actId="47"/>
        <pc:sldMkLst>
          <pc:docMk/>
          <pc:sldMk cId="1108003818" sldId="334"/>
        </pc:sldMkLst>
      </pc:sldChg>
      <pc:sldChg chg="del">
        <pc:chgData name="Häyry Marjo Lapin hyvinvointialue" userId="d27b276a-e359-4652-8298-3c59a3175941" providerId="ADAL" clId="{46D7AD32-B0B5-4F3A-B058-021D8FF7CE0C}" dt="2025-08-26T11:41:53.516" v="0" actId="47"/>
        <pc:sldMkLst>
          <pc:docMk/>
          <pc:sldMk cId="871830443" sldId="335"/>
        </pc:sldMkLst>
      </pc:sldChg>
      <pc:sldChg chg="del">
        <pc:chgData name="Häyry Marjo Lapin hyvinvointialue" userId="d27b276a-e359-4652-8298-3c59a3175941" providerId="ADAL" clId="{46D7AD32-B0B5-4F3A-B058-021D8FF7CE0C}" dt="2025-08-26T11:41:53.516" v="0" actId="47"/>
        <pc:sldMkLst>
          <pc:docMk/>
          <pc:sldMk cId="2707624921" sldId="336"/>
        </pc:sldMkLst>
      </pc:sldChg>
      <pc:sldChg chg="del">
        <pc:chgData name="Häyry Marjo Lapin hyvinvointialue" userId="d27b276a-e359-4652-8298-3c59a3175941" providerId="ADAL" clId="{46D7AD32-B0B5-4F3A-B058-021D8FF7CE0C}" dt="2025-08-26T11:41:53.516" v="0" actId="47"/>
        <pc:sldMkLst>
          <pc:docMk/>
          <pc:sldMk cId="897670866" sldId="337"/>
        </pc:sldMkLst>
      </pc:sldChg>
      <pc:sldChg chg="del">
        <pc:chgData name="Häyry Marjo Lapin hyvinvointialue" userId="d27b276a-e359-4652-8298-3c59a3175941" providerId="ADAL" clId="{46D7AD32-B0B5-4F3A-B058-021D8FF7CE0C}" dt="2025-08-26T11:41:53.516" v="0" actId="47"/>
        <pc:sldMkLst>
          <pc:docMk/>
          <pc:sldMk cId="2192054755" sldId="338"/>
        </pc:sldMkLst>
      </pc:sldChg>
      <pc:sldChg chg="del">
        <pc:chgData name="Häyry Marjo Lapin hyvinvointialue" userId="d27b276a-e359-4652-8298-3c59a3175941" providerId="ADAL" clId="{46D7AD32-B0B5-4F3A-B058-021D8FF7CE0C}" dt="2025-08-26T11:41:53.516" v="0" actId="47"/>
        <pc:sldMkLst>
          <pc:docMk/>
          <pc:sldMk cId="3373776146" sldId="339"/>
        </pc:sldMkLst>
      </pc:sldChg>
      <pc:sldChg chg="addSp delSp modSp mod">
        <pc:chgData name="Häyry Marjo Lapin hyvinvointialue" userId="d27b276a-e359-4652-8298-3c59a3175941" providerId="ADAL" clId="{46D7AD32-B0B5-4F3A-B058-021D8FF7CE0C}" dt="2025-08-26T11:42:58.923" v="27" actId="1076"/>
        <pc:sldMkLst>
          <pc:docMk/>
          <pc:sldMk cId="592320010" sldId="346"/>
        </pc:sldMkLst>
        <pc:spChg chg="add del">
          <ac:chgData name="Häyry Marjo Lapin hyvinvointialue" userId="d27b276a-e359-4652-8298-3c59a3175941" providerId="ADAL" clId="{46D7AD32-B0B5-4F3A-B058-021D8FF7CE0C}" dt="2025-08-26T11:42:18.236" v="11" actId="478"/>
          <ac:spMkLst>
            <pc:docMk/>
            <pc:sldMk cId="592320010" sldId="346"/>
            <ac:spMk id="6" creationId="{2F96D9A1-95E7-A695-D978-4DE9293F98C9}"/>
          </ac:spMkLst>
        </pc:spChg>
        <pc:spChg chg="add mod">
          <ac:chgData name="Häyry Marjo Lapin hyvinvointialue" userId="d27b276a-e359-4652-8298-3c59a3175941" providerId="ADAL" clId="{46D7AD32-B0B5-4F3A-B058-021D8FF7CE0C}" dt="2025-08-26T11:42:58.923" v="27" actId="1076"/>
          <ac:spMkLst>
            <pc:docMk/>
            <pc:sldMk cId="592320010" sldId="346"/>
            <ac:spMk id="7" creationId="{B47E8CF7-840E-A18D-B537-59071A08BDD4}"/>
          </ac:spMkLst>
        </pc:spChg>
      </pc:sldChg>
      <pc:sldChg chg="modSp mod">
        <pc:chgData name="Häyry Marjo Lapin hyvinvointialue" userId="d27b276a-e359-4652-8298-3c59a3175941" providerId="ADAL" clId="{46D7AD32-B0B5-4F3A-B058-021D8FF7CE0C}" dt="2025-08-26T11:42:02.098" v="9" actId="20577"/>
        <pc:sldMkLst>
          <pc:docMk/>
          <pc:sldMk cId="3411440524" sldId="353"/>
        </pc:sldMkLst>
        <pc:spChg chg="mod">
          <ac:chgData name="Häyry Marjo Lapin hyvinvointialue" userId="d27b276a-e359-4652-8298-3c59a3175941" providerId="ADAL" clId="{46D7AD32-B0B5-4F3A-B058-021D8FF7CE0C}" dt="2025-08-26T11:42:02.098" v="9" actId="20577"/>
          <ac:spMkLst>
            <pc:docMk/>
            <pc:sldMk cId="3411440524" sldId="353"/>
            <ac:spMk id="6" creationId="{E04775E6-A249-407E-D759-3CCDA7E877AB}"/>
          </ac:spMkLst>
        </pc:spChg>
      </pc:sldChg>
      <pc:sldChg chg="del">
        <pc:chgData name="Häyry Marjo Lapin hyvinvointialue" userId="d27b276a-e359-4652-8298-3c59a3175941" providerId="ADAL" clId="{46D7AD32-B0B5-4F3A-B058-021D8FF7CE0C}" dt="2025-08-26T11:41:53.516" v="0" actId="47"/>
        <pc:sldMkLst>
          <pc:docMk/>
          <pc:sldMk cId="3630207516" sldId="355"/>
        </pc:sldMkLst>
      </pc:sldChg>
      <pc:sldChg chg="del">
        <pc:chgData name="Häyry Marjo Lapin hyvinvointialue" userId="d27b276a-e359-4652-8298-3c59a3175941" providerId="ADAL" clId="{46D7AD32-B0B5-4F3A-B058-021D8FF7CE0C}" dt="2025-08-26T11:41:53.516" v="0" actId="47"/>
        <pc:sldMkLst>
          <pc:docMk/>
          <pc:sldMk cId="3255180581" sldId="356"/>
        </pc:sldMkLst>
      </pc:sldChg>
      <pc:sldChg chg="del">
        <pc:chgData name="Häyry Marjo Lapin hyvinvointialue" userId="d27b276a-e359-4652-8298-3c59a3175941" providerId="ADAL" clId="{46D7AD32-B0B5-4F3A-B058-021D8FF7CE0C}" dt="2025-08-26T11:41:53.516" v="0" actId="47"/>
        <pc:sldMkLst>
          <pc:docMk/>
          <pc:sldMk cId="3837104007" sldId="357"/>
        </pc:sldMkLst>
      </pc:sldChg>
      <pc:sldChg chg="del">
        <pc:chgData name="Häyry Marjo Lapin hyvinvointialue" userId="d27b276a-e359-4652-8298-3c59a3175941" providerId="ADAL" clId="{46D7AD32-B0B5-4F3A-B058-021D8FF7CE0C}" dt="2025-08-26T11:41:53.516" v="0" actId="47"/>
        <pc:sldMkLst>
          <pc:docMk/>
          <pc:sldMk cId="1653340793" sldId="358"/>
        </pc:sldMkLst>
      </pc:sldChg>
      <pc:sldChg chg="del">
        <pc:chgData name="Häyry Marjo Lapin hyvinvointialue" userId="d27b276a-e359-4652-8298-3c59a3175941" providerId="ADAL" clId="{46D7AD32-B0B5-4F3A-B058-021D8FF7CE0C}" dt="2025-08-26T11:41:53.516" v="0" actId="47"/>
        <pc:sldMkLst>
          <pc:docMk/>
          <pc:sldMk cId="1158296680" sldId="359"/>
        </pc:sldMkLst>
      </pc:sldChg>
      <pc:sldChg chg="del">
        <pc:chgData name="Häyry Marjo Lapin hyvinvointialue" userId="d27b276a-e359-4652-8298-3c59a3175941" providerId="ADAL" clId="{46D7AD32-B0B5-4F3A-B058-021D8FF7CE0C}" dt="2025-08-26T11:41:53.516" v="0" actId="47"/>
        <pc:sldMkLst>
          <pc:docMk/>
          <pc:sldMk cId="3045978012" sldId="360"/>
        </pc:sldMkLst>
      </pc:sldChg>
      <pc:sldChg chg="del">
        <pc:chgData name="Häyry Marjo Lapin hyvinvointialue" userId="d27b276a-e359-4652-8298-3c59a3175941" providerId="ADAL" clId="{46D7AD32-B0B5-4F3A-B058-021D8FF7CE0C}" dt="2025-08-26T11:41:53.516" v="0" actId="47"/>
        <pc:sldMkLst>
          <pc:docMk/>
          <pc:sldMk cId="1829003120" sldId="361"/>
        </pc:sldMkLst>
      </pc:sldChg>
      <pc:sldChg chg="del">
        <pc:chgData name="Häyry Marjo Lapin hyvinvointialue" userId="d27b276a-e359-4652-8298-3c59a3175941" providerId="ADAL" clId="{46D7AD32-B0B5-4F3A-B058-021D8FF7CE0C}" dt="2025-08-26T11:41:53.516" v="0" actId="47"/>
        <pc:sldMkLst>
          <pc:docMk/>
          <pc:sldMk cId="2523364549" sldId="362"/>
        </pc:sldMkLst>
      </pc:sldChg>
      <pc:sldChg chg="del">
        <pc:chgData name="Häyry Marjo Lapin hyvinvointialue" userId="d27b276a-e359-4652-8298-3c59a3175941" providerId="ADAL" clId="{46D7AD32-B0B5-4F3A-B058-021D8FF7CE0C}" dt="2025-08-26T11:41:53.516" v="0" actId="47"/>
        <pc:sldMkLst>
          <pc:docMk/>
          <pc:sldMk cId="838729968" sldId="363"/>
        </pc:sldMkLst>
      </pc:sldChg>
      <pc:sldChg chg="del">
        <pc:chgData name="Häyry Marjo Lapin hyvinvointialue" userId="d27b276a-e359-4652-8298-3c59a3175941" providerId="ADAL" clId="{46D7AD32-B0B5-4F3A-B058-021D8FF7CE0C}" dt="2025-08-26T11:41:53.516" v="0" actId="47"/>
        <pc:sldMkLst>
          <pc:docMk/>
          <pc:sldMk cId="516113534" sldId="364"/>
        </pc:sldMkLst>
      </pc:sldChg>
      <pc:sldChg chg="del">
        <pc:chgData name="Häyry Marjo Lapin hyvinvointialue" userId="d27b276a-e359-4652-8298-3c59a3175941" providerId="ADAL" clId="{46D7AD32-B0B5-4F3A-B058-021D8FF7CE0C}" dt="2025-08-26T11:41:53.516" v="0" actId="47"/>
        <pc:sldMkLst>
          <pc:docMk/>
          <pc:sldMk cId="3434903920" sldId="365"/>
        </pc:sldMkLst>
      </pc:sldChg>
      <pc:sldChg chg="del">
        <pc:chgData name="Häyry Marjo Lapin hyvinvointialue" userId="d27b276a-e359-4652-8298-3c59a3175941" providerId="ADAL" clId="{46D7AD32-B0B5-4F3A-B058-021D8FF7CE0C}" dt="2025-08-26T11:41:53.516" v="0" actId="47"/>
        <pc:sldMkLst>
          <pc:docMk/>
          <pc:sldMk cId="2992657363" sldId="366"/>
        </pc:sldMkLst>
      </pc:sldChg>
      <pc:sldChg chg="del">
        <pc:chgData name="Häyry Marjo Lapin hyvinvointialue" userId="d27b276a-e359-4652-8298-3c59a3175941" providerId="ADAL" clId="{46D7AD32-B0B5-4F3A-B058-021D8FF7CE0C}" dt="2025-08-26T11:41:53.516" v="0" actId="47"/>
        <pc:sldMkLst>
          <pc:docMk/>
          <pc:sldMk cId="1647893260" sldId="367"/>
        </pc:sldMkLst>
      </pc:sldChg>
      <pc:sldChg chg="del">
        <pc:chgData name="Häyry Marjo Lapin hyvinvointialue" userId="d27b276a-e359-4652-8298-3c59a3175941" providerId="ADAL" clId="{46D7AD32-B0B5-4F3A-B058-021D8FF7CE0C}" dt="2025-08-26T11:41:53.516" v="0" actId="47"/>
        <pc:sldMkLst>
          <pc:docMk/>
          <pc:sldMk cId="647729189" sldId="368"/>
        </pc:sldMkLst>
      </pc:sldChg>
      <pc:sldChg chg="del">
        <pc:chgData name="Häyry Marjo Lapin hyvinvointialue" userId="d27b276a-e359-4652-8298-3c59a3175941" providerId="ADAL" clId="{46D7AD32-B0B5-4F3A-B058-021D8FF7CE0C}" dt="2025-08-26T11:41:53.516" v="0" actId="47"/>
        <pc:sldMkLst>
          <pc:docMk/>
          <pc:sldMk cId="2666887460" sldId="369"/>
        </pc:sldMkLst>
      </pc:sldChg>
      <pc:sldMasterChg chg="delSldLayout">
        <pc:chgData name="Häyry Marjo Lapin hyvinvointialue" userId="d27b276a-e359-4652-8298-3c59a3175941" providerId="ADAL" clId="{46D7AD32-B0B5-4F3A-B058-021D8FF7CE0C}" dt="2025-08-26T11:41:53.516" v="0" actId="47"/>
        <pc:sldMasterMkLst>
          <pc:docMk/>
          <pc:sldMasterMk cId="3900127072" sldId="2147483822"/>
        </pc:sldMasterMkLst>
        <pc:sldLayoutChg chg="del">
          <pc:chgData name="Häyry Marjo Lapin hyvinvointialue" userId="d27b276a-e359-4652-8298-3c59a3175941" providerId="ADAL" clId="{46D7AD32-B0B5-4F3A-B058-021D8FF7CE0C}" dt="2025-08-26T11:41:53.516" v="0" actId="47"/>
          <pc:sldLayoutMkLst>
            <pc:docMk/>
            <pc:sldMasterMk cId="3900127072" sldId="2147483822"/>
            <pc:sldLayoutMk cId="2897792985" sldId="2147483825"/>
          </pc:sldLayoutMkLst>
        </pc:sldLayoutChg>
        <pc:sldLayoutChg chg="del">
          <pc:chgData name="Häyry Marjo Lapin hyvinvointialue" userId="d27b276a-e359-4652-8298-3c59a3175941" providerId="ADAL" clId="{46D7AD32-B0B5-4F3A-B058-021D8FF7CE0C}" dt="2025-08-26T11:41:53.516" v="0" actId="47"/>
          <pc:sldLayoutMkLst>
            <pc:docMk/>
            <pc:sldMasterMk cId="3900127072" sldId="2147483822"/>
            <pc:sldLayoutMk cId="714568322" sldId="2147483837"/>
          </pc:sldLayoutMkLst>
        </pc:sldLayoutChg>
        <pc:sldLayoutChg chg="del">
          <pc:chgData name="Häyry Marjo Lapin hyvinvointialue" userId="d27b276a-e359-4652-8298-3c59a3175941" providerId="ADAL" clId="{46D7AD32-B0B5-4F3A-B058-021D8FF7CE0C}" dt="2025-08-26T11:41:53.516" v="0" actId="47"/>
          <pc:sldLayoutMkLst>
            <pc:docMk/>
            <pc:sldMasterMk cId="3900127072" sldId="2147483822"/>
            <pc:sldLayoutMk cId="3827526334" sldId="2147483840"/>
          </pc:sldLayoutMkLst>
        </pc:sldLayoutChg>
        <pc:sldLayoutChg chg="del">
          <pc:chgData name="Häyry Marjo Lapin hyvinvointialue" userId="d27b276a-e359-4652-8298-3c59a3175941" providerId="ADAL" clId="{46D7AD32-B0B5-4F3A-B058-021D8FF7CE0C}" dt="2025-08-26T11:41:53.516" v="0" actId="47"/>
          <pc:sldLayoutMkLst>
            <pc:docMk/>
            <pc:sldMasterMk cId="3900127072" sldId="2147483822"/>
            <pc:sldLayoutMk cId="2186610176" sldId="2147483841"/>
          </pc:sldLayoutMkLst>
        </pc:sldLayoutChg>
      </pc:sldMasterChg>
    </pc:docChg>
  </pc:docChgLst>
  <pc:docChgLst>
    <pc:chgData name="Ylärakkola Aino Lapin hyvinvointialue" userId="d743112a-7d97-4f4d-95e8-e57284c53435" providerId="ADAL" clId="{AEDB0AAF-A96A-4B29-BFA7-E2C05DF859C0}"/>
    <pc:docChg chg="undo custSel modSld modMainMaster">
      <pc:chgData name="Ylärakkola Aino Lapin hyvinvointialue" userId="d743112a-7d97-4f4d-95e8-e57284c53435" providerId="ADAL" clId="{AEDB0AAF-A96A-4B29-BFA7-E2C05DF859C0}" dt="2025-08-21T05:05:42.570" v="14" actId="1076"/>
      <pc:docMkLst>
        <pc:docMk/>
      </pc:docMkLst>
      <pc:sldChg chg="addSp delSp modSp mod modClrScheme chgLayout">
        <pc:chgData name="Ylärakkola Aino Lapin hyvinvointialue" userId="d743112a-7d97-4f4d-95e8-e57284c53435" providerId="ADAL" clId="{AEDB0AAF-A96A-4B29-BFA7-E2C05DF859C0}" dt="2025-08-21T05:05:36.122" v="13" actId="27636"/>
        <pc:sldMkLst>
          <pc:docMk/>
          <pc:sldMk cId="571903726" sldId="257"/>
        </pc:sldMkLst>
        <pc:spChg chg="add del mod">
          <ac:chgData name="Ylärakkola Aino Lapin hyvinvointialue" userId="d743112a-7d97-4f4d-95e8-e57284c53435" providerId="ADAL" clId="{AEDB0AAF-A96A-4B29-BFA7-E2C05DF859C0}" dt="2025-08-21T05:05:00.932" v="10" actId="6264"/>
          <ac:spMkLst>
            <pc:docMk/>
            <pc:sldMk cId="571903726" sldId="257"/>
            <ac:spMk id="2" creationId="{F164A623-5095-D94D-E5E9-0EB94798D14D}"/>
          </ac:spMkLst>
        </pc:spChg>
        <pc:spChg chg="add del mod">
          <ac:chgData name="Ylärakkola Aino Lapin hyvinvointialue" userId="d743112a-7d97-4f4d-95e8-e57284c53435" providerId="ADAL" clId="{AEDB0AAF-A96A-4B29-BFA7-E2C05DF859C0}" dt="2025-08-21T05:05:00.932" v="10" actId="6264"/>
          <ac:spMkLst>
            <pc:docMk/>
            <pc:sldMk cId="571903726" sldId="257"/>
            <ac:spMk id="3" creationId="{BD9C67A7-1E0A-1D31-7862-8B3FDF6043D1}"/>
          </ac:spMkLst>
        </pc:spChg>
        <pc:spChg chg="mod ord">
          <ac:chgData name="Ylärakkola Aino Lapin hyvinvointialue" userId="d743112a-7d97-4f4d-95e8-e57284c53435" providerId="ADAL" clId="{AEDB0AAF-A96A-4B29-BFA7-E2C05DF859C0}" dt="2025-08-21T05:05:36.109" v="12" actId="700"/>
          <ac:spMkLst>
            <pc:docMk/>
            <pc:sldMk cId="571903726" sldId="257"/>
            <ac:spMk id="229" creationId="{00000000-0000-0000-0000-000000000000}"/>
          </ac:spMkLst>
        </pc:spChg>
        <pc:spChg chg="mod ord">
          <ac:chgData name="Ylärakkola Aino Lapin hyvinvointialue" userId="d743112a-7d97-4f4d-95e8-e57284c53435" providerId="ADAL" clId="{AEDB0AAF-A96A-4B29-BFA7-E2C05DF859C0}" dt="2025-08-21T05:05:36.122" v="13" actId="27636"/>
          <ac:spMkLst>
            <pc:docMk/>
            <pc:sldMk cId="571903726" sldId="257"/>
            <ac:spMk id="230"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3089767659" sldId="258"/>
        </pc:sldMkLst>
        <pc:spChg chg="mod">
          <ac:chgData name="Ylärakkola Aino Lapin hyvinvointialue" userId="d743112a-7d97-4f4d-95e8-e57284c53435" providerId="ADAL" clId="{AEDB0AAF-A96A-4B29-BFA7-E2C05DF859C0}" dt="2025-08-21T05:05:27.784" v="11"/>
          <ac:spMkLst>
            <pc:docMk/>
            <pc:sldMk cId="3089767659" sldId="258"/>
            <ac:spMk id="259" creationId="{00000000-0000-0000-0000-000000000000}"/>
          </ac:spMkLst>
        </pc:spChg>
      </pc:sldChg>
      <pc:sldChg chg="modSp mod">
        <pc:chgData name="Ylärakkola Aino Lapin hyvinvointialue" userId="d743112a-7d97-4f4d-95e8-e57284c53435" providerId="ADAL" clId="{AEDB0AAF-A96A-4B29-BFA7-E2C05DF859C0}" dt="2025-08-21T05:05:42.570" v="14" actId="1076"/>
        <pc:sldMkLst>
          <pc:docMk/>
          <pc:sldMk cId="44339707" sldId="260"/>
        </pc:sldMkLst>
        <pc:spChg chg="mod">
          <ac:chgData name="Ylärakkola Aino Lapin hyvinvointialue" userId="d743112a-7d97-4f4d-95e8-e57284c53435" providerId="ADAL" clId="{AEDB0AAF-A96A-4B29-BFA7-E2C05DF859C0}" dt="2025-08-21T05:05:42.570" v="14" actId="1076"/>
          <ac:spMkLst>
            <pc:docMk/>
            <pc:sldMk cId="44339707" sldId="260"/>
            <ac:spMk id="302"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1324823853" sldId="262"/>
        </pc:sldMkLst>
        <pc:spChg chg="mod">
          <ac:chgData name="Ylärakkola Aino Lapin hyvinvointialue" userId="d743112a-7d97-4f4d-95e8-e57284c53435" providerId="ADAL" clId="{AEDB0AAF-A96A-4B29-BFA7-E2C05DF859C0}" dt="2025-08-21T05:04:49.699" v="1" actId="27636"/>
          <ac:spMkLst>
            <pc:docMk/>
            <pc:sldMk cId="1324823853" sldId="262"/>
            <ac:spMk id="2" creationId="{00000000-0000-0000-0000-000000000000}"/>
          </ac:spMkLst>
        </pc:spChg>
        <pc:spChg chg="mod">
          <ac:chgData name="Ylärakkola Aino Lapin hyvinvointialue" userId="d743112a-7d97-4f4d-95e8-e57284c53435" providerId="ADAL" clId="{AEDB0AAF-A96A-4B29-BFA7-E2C05DF859C0}" dt="2025-08-21T05:05:27.784" v="11"/>
          <ac:spMkLst>
            <pc:docMk/>
            <pc:sldMk cId="1324823853" sldId="262"/>
            <ac:spMk id="366"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2697196575" sldId="263"/>
        </pc:sldMkLst>
        <pc:spChg chg="mod">
          <ac:chgData name="Ylärakkola Aino Lapin hyvinvointialue" userId="d743112a-7d97-4f4d-95e8-e57284c53435" providerId="ADAL" clId="{AEDB0AAF-A96A-4B29-BFA7-E2C05DF859C0}" dt="2025-08-21T05:05:27.784" v="11"/>
          <ac:spMkLst>
            <pc:docMk/>
            <pc:sldMk cId="2697196575" sldId="263"/>
            <ac:spMk id="378"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3550196075" sldId="264"/>
        </pc:sldMkLst>
        <pc:spChg chg="mod">
          <ac:chgData name="Ylärakkola Aino Lapin hyvinvointialue" userId="d743112a-7d97-4f4d-95e8-e57284c53435" providerId="ADAL" clId="{AEDB0AAF-A96A-4B29-BFA7-E2C05DF859C0}" dt="2025-08-21T05:05:27.784" v="11"/>
          <ac:spMkLst>
            <pc:docMk/>
            <pc:sldMk cId="3550196075" sldId="264"/>
            <ac:spMk id="378" creationId="{00000000-0000-0000-0000-000000000000}"/>
          </ac:spMkLst>
        </pc:spChg>
        <pc:spChg chg="mod">
          <ac:chgData name="Ylärakkola Aino Lapin hyvinvointialue" userId="d743112a-7d97-4f4d-95e8-e57284c53435" providerId="ADAL" clId="{AEDB0AAF-A96A-4B29-BFA7-E2C05DF859C0}" dt="2025-08-21T05:04:49.707" v="2" actId="27636"/>
          <ac:spMkLst>
            <pc:docMk/>
            <pc:sldMk cId="3550196075" sldId="264"/>
            <ac:spMk id="379"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2244602844" sldId="265"/>
        </pc:sldMkLst>
        <pc:spChg chg="mod">
          <ac:chgData name="Ylärakkola Aino Lapin hyvinvointialue" userId="d743112a-7d97-4f4d-95e8-e57284c53435" providerId="ADAL" clId="{AEDB0AAF-A96A-4B29-BFA7-E2C05DF859C0}" dt="2025-08-21T05:05:27.784" v="11"/>
          <ac:spMkLst>
            <pc:docMk/>
            <pc:sldMk cId="2244602844" sldId="265"/>
            <ac:spMk id="2" creationId="{E04775E6-A249-407E-D759-3CCDA7E877AB}"/>
          </ac:spMkLst>
        </pc:spChg>
      </pc:sldChg>
      <pc:sldChg chg="modSp">
        <pc:chgData name="Ylärakkola Aino Lapin hyvinvointialue" userId="d743112a-7d97-4f4d-95e8-e57284c53435" providerId="ADAL" clId="{AEDB0AAF-A96A-4B29-BFA7-E2C05DF859C0}" dt="2025-08-21T05:05:27.784" v="11"/>
        <pc:sldMkLst>
          <pc:docMk/>
          <pc:sldMk cId="2480415025" sldId="267"/>
        </pc:sldMkLst>
        <pc:spChg chg="mod">
          <ac:chgData name="Ylärakkola Aino Lapin hyvinvointialue" userId="d743112a-7d97-4f4d-95e8-e57284c53435" providerId="ADAL" clId="{AEDB0AAF-A96A-4B29-BFA7-E2C05DF859C0}" dt="2025-08-21T05:05:27.784" v="11"/>
          <ac:spMkLst>
            <pc:docMk/>
            <pc:sldMk cId="2480415025" sldId="267"/>
            <ac:spMk id="378"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896271026" sldId="268"/>
        </pc:sldMkLst>
        <pc:spChg chg="mod">
          <ac:chgData name="Ylärakkola Aino Lapin hyvinvointialue" userId="d743112a-7d97-4f4d-95e8-e57284c53435" providerId="ADAL" clId="{AEDB0AAF-A96A-4B29-BFA7-E2C05DF859C0}" dt="2025-08-21T05:05:27.784" v="11"/>
          <ac:spMkLst>
            <pc:docMk/>
            <pc:sldMk cId="1896271026" sldId="268"/>
            <ac:spMk id="2" creationId="{D410F577-BF9A-3B97-53CE-68EFB4C3219A}"/>
          </ac:spMkLst>
        </pc:spChg>
      </pc:sldChg>
      <pc:sldChg chg="modSp">
        <pc:chgData name="Ylärakkola Aino Lapin hyvinvointialue" userId="d743112a-7d97-4f4d-95e8-e57284c53435" providerId="ADAL" clId="{AEDB0AAF-A96A-4B29-BFA7-E2C05DF859C0}" dt="2025-08-21T05:05:27.784" v="11"/>
        <pc:sldMkLst>
          <pc:docMk/>
          <pc:sldMk cId="2826683669" sldId="269"/>
        </pc:sldMkLst>
        <pc:spChg chg="mod">
          <ac:chgData name="Ylärakkola Aino Lapin hyvinvointialue" userId="d743112a-7d97-4f4d-95e8-e57284c53435" providerId="ADAL" clId="{AEDB0AAF-A96A-4B29-BFA7-E2C05DF859C0}" dt="2025-08-21T05:05:27.784" v="11"/>
          <ac:spMkLst>
            <pc:docMk/>
            <pc:sldMk cId="2826683669" sldId="269"/>
            <ac:spMk id="2" creationId="{0446CC36-9567-2AF8-0694-059E360E43A8}"/>
          </ac:spMkLst>
        </pc:spChg>
      </pc:sldChg>
      <pc:sldChg chg="modSp">
        <pc:chgData name="Ylärakkola Aino Lapin hyvinvointialue" userId="d743112a-7d97-4f4d-95e8-e57284c53435" providerId="ADAL" clId="{AEDB0AAF-A96A-4B29-BFA7-E2C05DF859C0}" dt="2025-08-21T05:05:27.784" v="11"/>
        <pc:sldMkLst>
          <pc:docMk/>
          <pc:sldMk cId="2091934883" sldId="270"/>
        </pc:sldMkLst>
        <pc:spChg chg="mod">
          <ac:chgData name="Ylärakkola Aino Lapin hyvinvointialue" userId="d743112a-7d97-4f4d-95e8-e57284c53435" providerId="ADAL" clId="{AEDB0AAF-A96A-4B29-BFA7-E2C05DF859C0}" dt="2025-08-21T05:05:27.784" v="11"/>
          <ac:spMkLst>
            <pc:docMk/>
            <pc:sldMk cId="2091934883" sldId="270"/>
            <ac:spMk id="2" creationId="{4A1CFE52-019B-1D42-1A19-5131936CF076}"/>
          </ac:spMkLst>
        </pc:spChg>
      </pc:sldChg>
      <pc:sldChg chg="modSp">
        <pc:chgData name="Ylärakkola Aino Lapin hyvinvointialue" userId="d743112a-7d97-4f4d-95e8-e57284c53435" providerId="ADAL" clId="{AEDB0AAF-A96A-4B29-BFA7-E2C05DF859C0}" dt="2025-08-21T05:05:27.784" v="11"/>
        <pc:sldMkLst>
          <pc:docMk/>
          <pc:sldMk cId="1436098624" sldId="271"/>
        </pc:sldMkLst>
        <pc:spChg chg="mod">
          <ac:chgData name="Ylärakkola Aino Lapin hyvinvointialue" userId="d743112a-7d97-4f4d-95e8-e57284c53435" providerId="ADAL" clId="{AEDB0AAF-A96A-4B29-BFA7-E2C05DF859C0}" dt="2025-08-21T05:05:27.784" v="11"/>
          <ac:spMkLst>
            <pc:docMk/>
            <pc:sldMk cId="1436098624" sldId="271"/>
            <ac:spMk id="2" creationId="{EC047772-B14F-C08D-E586-F8DCD0661B40}"/>
          </ac:spMkLst>
        </pc:spChg>
      </pc:sldChg>
      <pc:sldChg chg="modSp">
        <pc:chgData name="Ylärakkola Aino Lapin hyvinvointialue" userId="d743112a-7d97-4f4d-95e8-e57284c53435" providerId="ADAL" clId="{AEDB0AAF-A96A-4B29-BFA7-E2C05DF859C0}" dt="2025-08-21T05:05:27.784" v="11"/>
        <pc:sldMkLst>
          <pc:docMk/>
          <pc:sldMk cId="287725100" sldId="272"/>
        </pc:sldMkLst>
        <pc:spChg chg="mod">
          <ac:chgData name="Ylärakkola Aino Lapin hyvinvointialue" userId="d743112a-7d97-4f4d-95e8-e57284c53435" providerId="ADAL" clId="{AEDB0AAF-A96A-4B29-BFA7-E2C05DF859C0}" dt="2025-08-21T05:05:27.784" v="11"/>
          <ac:spMkLst>
            <pc:docMk/>
            <pc:sldMk cId="287725100" sldId="272"/>
            <ac:spMk id="2" creationId="{4A489661-4DCC-5FC9-D322-2BDD3D61F568}"/>
          </ac:spMkLst>
        </pc:spChg>
      </pc:sldChg>
      <pc:sldChg chg="modSp mod">
        <pc:chgData name="Ylärakkola Aino Lapin hyvinvointialue" userId="d743112a-7d97-4f4d-95e8-e57284c53435" providerId="ADAL" clId="{AEDB0AAF-A96A-4B29-BFA7-E2C05DF859C0}" dt="2025-08-21T05:05:27.784" v="11"/>
        <pc:sldMkLst>
          <pc:docMk/>
          <pc:sldMk cId="129427663" sldId="280"/>
        </pc:sldMkLst>
        <pc:spChg chg="mod">
          <ac:chgData name="Ylärakkola Aino Lapin hyvinvointialue" userId="d743112a-7d97-4f4d-95e8-e57284c53435" providerId="ADAL" clId="{AEDB0AAF-A96A-4B29-BFA7-E2C05DF859C0}" dt="2025-08-21T05:04:49.743" v="4" actId="27636"/>
          <ac:spMkLst>
            <pc:docMk/>
            <pc:sldMk cId="129427663" sldId="280"/>
            <ac:spMk id="2" creationId="{00000000-0000-0000-0000-000000000000}"/>
          </ac:spMkLst>
        </pc:spChg>
        <pc:spChg chg="mod">
          <ac:chgData name="Ylärakkola Aino Lapin hyvinvointialue" userId="d743112a-7d97-4f4d-95e8-e57284c53435" providerId="ADAL" clId="{AEDB0AAF-A96A-4B29-BFA7-E2C05DF859C0}" dt="2025-08-21T05:05:27.784" v="11"/>
          <ac:spMkLst>
            <pc:docMk/>
            <pc:sldMk cId="129427663" sldId="280"/>
            <ac:spMk id="366" creationId="{00000000-0000-0000-0000-000000000000}"/>
          </ac:spMkLst>
        </pc:spChg>
      </pc:sldChg>
      <pc:sldChg chg="modSp">
        <pc:chgData name="Ylärakkola Aino Lapin hyvinvointialue" userId="d743112a-7d97-4f4d-95e8-e57284c53435" providerId="ADAL" clId="{AEDB0AAF-A96A-4B29-BFA7-E2C05DF859C0}" dt="2025-08-21T05:04:52.652" v="7"/>
        <pc:sldMkLst>
          <pc:docMk/>
          <pc:sldMk cId="1273202011" sldId="281"/>
        </pc:sldMkLst>
        <pc:spChg chg="mod">
          <ac:chgData name="Ylärakkola Aino Lapin hyvinvointialue" userId="d743112a-7d97-4f4d-95e8-e57284c53435" providerId="ADAL" clId="{AEDB0AAF-A96A-4B29-BFA7-E2C05DF859C0}" dt="2025-08-21T05:04:52.652" v="7"/>
          <ac:spMkLst>
            <pc:docMk/>
            <pc:sldMk cId="1273202011" sldId="281"/>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1388282018" sldId="283"/>
        </pc:sldMkLst>
        <pc:spChg chg="mod">
          <ac:chgData name="Ylärakkola Aino Lapin hyvinvointialue" userId="d743112a-7d97-4f4d-95e8-e57284c53435" providerId="ADAL" clId="{AEDB0AAF-A96A-4B29-BFA7-E2C05DF859C0}" dt="2025-08-21T05:05:27.784" v="11"/>
          <ac:spMkLst>
            <pc:docMk/>
            <pc:sldMk cId="1388282018" sldId="283"/>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4213831701" sldId="287"/>
        </pc:sldMkLst>
        <pc:spChg chg="mod">
          <ac:chgData name="Ylärakkola Aino Lapin hyvinvointialue" userId="d743112a-7d97-4f4d-95e8-e57284c53435" providerId="ADAL" clId="{AEDB0AAF-A96A-4B29-BFA7-E2C05DF859C0}" dt="2025-08-21T05:05:27.784" v="11"/>
          <ac:spMkLst>
            <pc:docMk/>
            <pc:sldMk cId="4213831701" sldId="287"/>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3085750061" sldId="290"/>
        </pc:sldMkLst>
        <pc:spChg chg="mod">
          <ac:chgData name="Ylärakkola Aino Lapin hyvinvointialue" userId="d743112a-7d97-4f4d-95e8-e57284c53435" providerId="ADAL" clId="{AEDB0AAF-A96A-4B29-BFA7-E2C05DF859C0}" dt="2025-08-21T05:05:27.784" v="11"/>
          <ac:spMkLst>
            <pc:docMk/>
            <pc:sldMk cId="3085750061" sldId="290"/>
            <ac:spMk id="2" creationId="{3D65EEEB-77E5-0210-6A22-83085661DF51}"/>
          </ac:spMkLst>
        </pc:spChg>
      </pc:sldChg>
      <pc:sldChg chg="modSp">
        <pc:chgData name="Ylärakkola Aino Lapin hyvinvointialue" userId="d743112a-7d97-4f4d-95e8-e57284c53435" providerId="ADAL" clId="{AEDB0AAF-A96A-4B29-BFA7-E2C05DF859C0}" dt="2025-08-21T05:05:27.784" v="11"/>
        <pc:sldMkLst>
          <pc:docMk/>
          <pc:sldMk cId="3737529653" sldId="294"/>
        </pc:sldMkLst>
        <pc:spChg chg="mod">
          <ac:chgData name="Ylärakkola Aino Lapin hyvinvointialue" userId="d743112a-7d97-4f4d-95e8-e57284c53435" providerId="ADAL" clId="{AEDB0AAF-A96A-4B29-BFA7-E2C05DF859C0}" dt="2025-08-21T05:05:27.784" v="11"/>
          <ac:spMkLst>
            <pc:docMk/>
            <pc:sldMk cId="3737529653" sldId="294"/>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2949354830" sldId="295"/>
        </pc:sldMkLst>
        <pc:spChg chg="mod">
          <ac:chgData name="Ylärakkola Aino Lapin hyvinvointialue" userId="d743112a-7d97-4f4d-95e8-e57284c53435" providerId="ADAL" clId="{AEDB0AAF-A96A-4B29-BFA7-E2C05DF859C0}" dt="2025-08-21T05:04:49.057" v="0"/>
          <ac:spMkLst>
            <pc:docMk/>
            <pc:sldMk cId="2949354830" sldId="295"/>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848393085" sldId="301"/>
        </pc:sldMkLst>
        <pc:spChg chg="mod">
          <ac:chgData name="Ylärakkola Aino Lapin hyvinvointialue" userId="d743112a-7d97-4f4d-95e8-e57284c53435" providerId="ADAL" clId="{AEDB0AAF-A96A-4B29-BFA7-E2C05DF859C0}" dt="2025-08-21T05:05:27.784" v="11"/>
          <ac:spMkLst>
            <pc:docMk/>
            <pc:sldMk cId="848393085" sldId="301"/>
            <ac:spMk id="2" creationId="{62F32F47-092C-79D4-52FB-E6B91D10E3BD}"/>
          </ac:spMkLst>
        </pc:spChg>
      </pc:sldChg>
      <pc:sldChg chg="modSp">
        <pc:chgData name="Ylärakkola Aino Lapin hyvinvointialue" userId="d743112a-7d97-4f4d-95e8-e57284c53435" providerId="ADAL" clId="{AEDB0AAF-A96A-4B29-BFA7-E2C05DF859C0}" dt="2025-08-21T05:05:27.784" v="11"/>
        <pc:sldMkLst>
          <pc:docMk/>
          <pc:sldMk cId="2986658358" sldId="308"/>
        </pc:sldMkLst>
        <pc:spChg chg="mod">
          <ac:chgData name="Ylärakkola Aino Lapin hyvinvointialue" userId="d743112a-7d97-4f4d-95e8-e57284c53435" providerId="ADAL" clId="{AEDB0AAF-A96A-4B29-BFA7-E2C05DF859C0}" dt="2025-08-21T05:05:27.784" v="11"/>
          <ac:spMkLst>
            <pc:docMk/>
            <pc:sldMk cId="2986658358" sldId="308"/>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3348442124" sldId="309"/>
        </pc:sldMkLst>
        <pc:spChg chg="mod">
          <ac:chgData name="Ylärakkola Aino Lapin hyvinvointialue" userId="d743112a-7d97-4f4d-95e8-e57284c53435" providerId="ADAL" clId="{AEDB0AAF-A96A-4B29-BFA7-E2C05DF859C0}" dt="2025-08-21T05:04:49.057" v="0"/>
          <ac:spMkLst>
            <pc:docMk/>
            <pc:sldMk cId="3348442124" sldId="309"/>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435223292" sldId="311"/>
        </pc:sldMkLst>
        <pc:spChg chg="mod">
          <ac:chgData name="Ylärakkola Aino Lapin hyvinvointialue" userId="d743112a-7d97-4f4d-95e8-e57284c53435" providerId="ADAL" clId="{AEDB0AAF-A96A-4B29-BFA7-E2C05DF859C0}" dt="2025-08-21T05:05:27.784" v="11"/>
          <ac:spMkLst>
            <pc:docMk/>
            <pc:sldMk cId="435223292" sldId="311"/>
            <ac:spMk id="3" creationId="{513290A6-62A4-7D1A-81A1-1813EE0812C9}"/>
          </ac:spMkLst>
        </pc:spChg>
      </pc:sldChg>
      <pc:sldChg chg="modSp">
        <pc:chgData name="Ylärakkola Aino Lapin hyvinvointialue" userId="d743112a-7d97-4f4d-95e8-e57284c53435" providerId="ADAL" clId="{AEDB0AAF-A96A-4B29-BFA7-E2C05DF859C0}" dt="2025-08-21T05:05:27.784" v="11"/>
        <pc:sldMkLst>
          <pc:docMk/>
          <pc:sldMk cId="3270419423" sldId="312"/>
        </pc:sldMkLst>
        <pc:spChg chg="mod">
          <ac:chgData name="Ylärakkola Aino Lapin hyvinvointialue" userId="d743112a-7d97-4f4d-95e8-e57284c53435" providerId="ADAL" clId="{AEDB0AAF-A96A-4B29-BFA7-E2C05DF859C0}" dt="2025-08-21T05:05:27.784" v="11"/>
          <ac:spMkLst>
            <pc:docMk/>
            <pc:sldMk cId="3270419423" sldId="312"/>
            <ac:spMk id="2" creationId="{2B75074B-17BC-AE2B-4915-D37D2BE31AEE}"/>
          </ac:spMkLst>
        </pc:spChg>
      </pc:sldChg>
      <pc:sldChg chg="modSp">
        <pc:chgData name="Ylärakkola Aino Lapin hyvinvointialue" userId="d743112a-7d97-4f4d-95e8-e57284c53435" providerId="ADAL" clId="{AEDB0AAF-A96A-4B29-BFA7-E2C05DF859C0}" dt="2025-08-21T05:05:27.784" v="11"/>
        <pc:sldMkLst>
          <pc:docMk/>
          <pc:sldMk cId="3670329513" sldId="313"/>
        </pc:sldMkLst>
        <pc:spChg chg="mod">
          <ac:chgData name="Ylärakkola Aino Lapin hyvinvointialue" userId="d743112a-7d97-4f4d-95e8-e57284c53435" providerId="ADAL" clId="{AEDB0AAF-A96A-4B29-BFA7-E2C05DF859C0}" dt="2025-08-21T05:05:27.784" v="11"/>
          <ac:spMkLst>
            <pc:docMk/>
            <pc:sldMk cId="3670329513" sldId="313"/>
            <ac:spMk id="2" creationId="{AF5582B1-7694-7D6B-399D-6803B90992F8}"/>
          </ac:spMkLst>
        </pc:spChg>
      </pc:sldChg>
      <pc:sldChg chg="modSp">
        <pc:chgData name="Ylärakkola Aino Lapin hyvinvointialue" userId="d743112a-7d97-4f4d-95e8-e57284c53435" providerId="ADAL" clId="{AEDB0AAF-A96A-4B29-BFA7-E2C05DF859C0}" dt="2025-08-21T05:05:27.784" v="11"/>
        <pc:sldMkLst>
          <pc:docMk/>
          <pc:sldMk cId="375510892" sldId="314"/>
        </pc:sldMkLst>
        <pc:spChg chg="mod">
          <ac:chgData name="Ylärakkola Aino Lapin hyvinvointialue" userId="d743112a-7d97-4f4d-95e8-e57284c53435" providerId="ADAL" clId="{AEDB0AAF-A96A-4B29-BFA7-E2C05DF859C0}" dt="2025-08-21T05:05:27.784" v="11"/>
          <ac:spMkLst>
            <pc:docMk/>
            <pc:sldMk cId="375510892" sldId="314"/>
            <ac:spMk id="2" creationId="{7CCFD737-D4FB-D44A-A1B5-6DA6559ACFB0}"/>
          </ac:spMkLst>
        </pc:spChg>
      </pc:sldChg>
      <pc:sldChg chg="modSp mod">
        <pc:chgData name="Ylärakkola Aino Lapin hyvinvointialue" userId="d743112a-7d97-4f4d-95e8-e57284c53435" providerId="ADAL" clId="{AEDB0AAF-A96A-4B29-BFA7-E2C05DF859C0}" dt="2025-08-21T05:05:27.784" v="11"/>
        <pc:sldMkLst>
          <pc:docMk/>
          <pc:sldMk cId="1859081462" sldId="316"/>
        </pc:sldMkLst>
        <pc:spChg chg="mod">
          <ac:chgData name="Ylärakkola Aino Lapin hyvinvointialue" userId="d743112a-7d97-4f4d-95e8-e57284c53435" providerId="ADAL" clId="{AEDB0AAF-A96A-4B29-BFA7-E2C05DF859C0}" dt="2025-08-21T05:05:27.784" v="11"/>
          <ac:spMkLst>
            <pc:docMk/>
            <pc:sldMk cId="1859081462" sldId="316"/>
            <ac:spMk id="3" creationId="{65B7773C-145A-5EBF-9F4C-A90A947409E7}"/>
          </ac:spMkLst>
        </pc:spChg>
        <pc:spChg chg="mod">
          <ac:chgData name="Ylärakkola Aino Lapin hyvinvointialue" userId="d743112a-7d97-4f4d-95e8-e57284c53435" providerId="ADAL" clId="{AEDB0AAF-A96A-4B29-BFA7-E2C05DF859C0}" dt="2025-08-21T05:04:49.787" v="5" actId="27636"/>
          <ac:spMkLst>
            <pc:docMk/>
            <pc:sldMk cId="1859081462" sldId="316"/>
            <ac:spMk id="7" creationId="{9B65F5C2-7B2A-B0EF-0572-51482AD17D99}"/>
          </ac:spMkLst>
        </pc:spChg>
      </pc:sldChg>
      <pc:sldChg chg="modSp">
        <pc:chgData name="Ylärakkola Aino Lapin hyvinvointialue" userId="d743112a-7d97-4f4d-95e8-e57284c53435" providerId="ADAL" clId="{AEDB0AAF-A96A-4B29-BFA7-E2C05DF859C0}" dt="2025-08-21T05:05:27.784" v="11"/>
        <pc:sldMkLst>
          <pc:docMk/>
          <pc:sldMk cId="2275721679" sldId="325"/>
        </pc:sldMkLst>
        <pc:spChg chg="mod">
          <ac:chgData name="Ylärakkola Aino Lapin hyvinvointialue" userId="d743112a-7d97-4f4d-95e8-e57284c53435" providerId="ADAL" clId="{AEDB0AAF-A96A-4B29-BFA7-E2C05DF859C0}" dt="2025-08-21T05:05:27.784" v="11"/>
          <ac:spMkLst>
            <pc:docMk/>
            <pc:sldMk cId="2275721679" sldId="325"/>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3462441065" sldId="326"/>
        </pc:sldMkLst>
        <pc:spChg chg="mod">
          <ac:chgData name="Ylärakkola Aino Lapin hyvinvointialue" userId="d743112a-7d97-4f4d-95e8-e57284c53435" providerId="ADAL" clId="{AEDB0AAF-A96A-4B29-BFA7-E2C05DF859C0}" dt="2025-08-21T05:04:49.057" v="0"/>
          <ac:spMkLst>
            <pc:docMk/>
            <pc:sldMk cId="3462441065" sldId="326"/>
            <ac:spMk id="302" creationId="{00000000-0000-0000-0000-000000000000}"/>
          </ac:spMkLst>
        </pc:spChg>
      </pc:sldChg>
      <pc:sldChg chg="modSp mod">
        <pc:chgData name="Ylärakkola Aino Lapin hyvinvointialue" userId="d743112a-7d97-4f4d-95e8-e57284c53435" providerId="ADAL" clId="{AEDB0AAF-A96A-4B29-BFA7-E2C05DF859C0}" dt="2025-08-21T05:05:27.784" v="11"/>
        <pc:sldMkLst>
          <pc:docMk/>
          <pc:sldMk cId="3341841161" sldId="328"/>
        </pc:sldMkLst>
        <pc:spChg chg="mod">
          <ac:chgData name="Ylärakkola Aino Lapin hyvinvointialue" userId="d743112a-7d97-4f4d-95e8-e57284c53435" providerId="ADAL" clId="{AEDB0AAF-A96A-4B29-BFA7-E2C05DF859C0}" dt="2025-08-21T05:05:27.784" v="11"/>
          <ac:spMkLst>
            <pc:docMk/>
            <pc:sldMk cId="3341841161" sldId="328"/>
            <ac:spMk id="2" creationId="{7578375D-25E1-15A9-B7F5-A7D7ACAE34F3}"/>
          </ac:spMkLst>
        </pc:spChg>
        <pc:spChg chg="mod">
          <ac:chgData name="Ylärakkola Aino Lapin hyvinvointialue" userId="d743112a-7d97-4f4d-95e8-e57284c53435" providerId="ADAL" clId="{AEDB0AAF-A96A-4B29-BFA7-E2C05DF859C0}" dt="2025-08-21T05:04:49.802" v="6" actId="27636"/>
          <ac:spMkLst>
            <pc:docMk/>
            <pc:sldMk cId="3341841161" sldId="328"/>
            <ac:spMk id="3" creationId="{3356511B-CA42-102C-BFCB-FBE03FF60BBB}"/>
          </ac:spMkLst>
        </pc:spChg>
      </pc:sldChg>
      <pc:sldChg chg="modSp">
        <pc:chgData name="Ylärakkola Aino Lapin hyvinvointialue" userId="d743112a-7d97-4f4d-95e8-e57284c53435" providerId="ADAL" clId="{AEDB0AAF-A96A-4B29-BFA7-E2C05DF859C0}" dt="2025-08-21T05:05:27.784" v="11"/>
        <pc:sldMkLst>
          <pc:docMk/>
          <pc:sldMk cId="1113901905" sldId="329"/>
        </pc:sldMkLst>
        <pc:spChg chg="mod">
          <ac:chgData name="Ylärakkola Aino Lapin hyvinvointialue" userId="d743112a-7d97-4f4d-95e8-e57284c53435" providerId="ADAL" clId="{AEDB0AAF-A96A-4B29-BFA7-E2C05DF859C0}" dt="2025-08-21T05:05:27.784" v="11"/>
          <ac:spMkLst>
            <pc:docMk/>
            <pc:sldMk cId="1113901905" sldId="329"/>
            <ac:spMk id="2" creationId="{7578375D-25E1-15A9-B7F5-A7D7ACAE34F3}"/>
          </ac:spMkLst>
        </pc:spChg>
      </pc:sldChg>
      <pc:sldChg chg="modSp">
        <pc:chgData name="Ylärakkola Aino Lapin hyvinvointialue" userId="d743112a-7d97-4f4d-95e8-e57284c53435" providerId="ADAL" clId="{AEDB0AAF-A96A-4B29-BFA7-E2C05DF859C0}" dt="2025-08-21T05:05:27.784" v="11"/>
        <pc:sldMkLst>
          <pc:docMk/>
          <pc:sldMk cId="1193345034" sldId="330"/>
        </pc:sldMkLst>
        <pc:spChg chg="mod">
          <ac:chgData name="Ylärakkola Aino Lapin hyvinvointialue" userId="d743112a-7d97-4f4d-95e8-e57284c53435" providerId="ADAL" clId="{AEDB0AAF-A96A-4B29-BFA7-E2C05DF859C0}" dt="2025-08-21T05:05:27.784" v="11"/>
          <ac:spMkLst>
            <pc:docMk/>
            <pc:sldMk cId="1193345034" sldId="330"/>
            <ac:spMk id="2" creationId="{95FD7588-01FA-7B88-4665-DF8269C82A56}"/>
          </ac:spMkLst>
        </pc:spChg>
      </pc:sldChg>
      <pc:sldChg chg="modSp">
        <pc:chgData name="Ylärakkola Aino Lapin hyvinvointialue" userId="d743112a-7d97-4f4d-95e8-e57284c53435" providerId="ADAL" clId="{AEDB0AAF-A96A-4B29-BFA7-E2C05DF859C0}" dt="2025-08-21T05:05:27.784" v="11"/>
        <pc:sldMkLst>
          <pc:docMk/>
          <pc:sldMk cId="255227982" sldId="331"/>
        </pc:sldMkLst>
        <pc:spChg chg="mod">
          <ac:chgData name="Ylärakkola Aino Lapin hyvinvointialue" userId="d743112a-7d97-4f4d-95e8-e57284c53435" providerId="ADAL" clId="{AEDB0AAF-A96A-4B29-BFA7-E2C05DF859C0}" dt="2025-08-21T05:05:27.784" v="11"/>
          <ac:spMkLst>
            <pc:docMk/>
            <pc:sldMk cId="255227982" sldId="331"/>
            <ac:spMk id="2" creationId="{95FD7588-01FA-7B88-4665-DF8269C82A56}"/>
          </ac:spMkLst>
        </pc:spChg>
      </pc:sldChg>
      <pc:sldChg chg="modSp">
        <pc:chgData name="Ylärakkola Aino Lapin hyvinvointialue" userId="d743112a-7d97-4f4d-95e8-e57284c53435" providerId="ADAL" clId="{AEDB0AAF-A96A-4B29-BFA7-E2C05DF859C0}" dt="2025-08-21T05:05:27.784" v="11"/>
        <pc:sldMkLst>
          <pc:docMk/>
          <pc:sldMk cId="1815121310" sldId="332"/>
        </pc:sldMkLst>
        <pc:spChg chg="mod">
          <ac:chgData name="Ylärakkola Aino Lapin hyvinvointialue" userId="d743112a-7d97-4f4d-95e8-e57284c53435" providerId="ADAL" clId="{AEDB0AAF-A96A-4B29-BFA7-E2C05DF859C0}" dt="2025-08-21T05:05:27.784" v="11"/>
          <ac:spMkLst>
            <pc:docMk/>
            <pc:sldMk cId="1815121310" sldId="332"/>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31275731" sldId="333"/>
        </pc:sldMkLst>
        <pc:spChg chg="mod">
          <ac:chgData name="Ylärakkola Aino Lapin hyvinvointialue" userId="d743112a-7d97-4f4d-95e8-e57284c53435" providerId="ADAL" clId="{AEDB0AAF-A96A-4B29-BFA7-E2C05DF859C0}" dt="2025-08-21T05:05:27.784" v="11"/>
          <ac:spMkLst>
            <pc:docMk/>
            <pc:sldMk cId="31275731" sldId="333"/>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1108003818" sldId="334"/>
        </pc:sldMkLst>
        <pc:spChg chg="mod">
          <ac:chgData name="Ylärakkola Aino Lapin hyvinvointialue" userId="d743112a-7d97-4f4d-95e8-e57284c53435" providerId="ADAL" clId="{AEDB0AAF-A96A-4B29-BFA7-E2C05DF859C0}" dt="2025-08-21T05:05:27.784" v="11"/>
          <ac:spMkLst>
            <pc:docMk/>
            <pc:sldMk cId="1108003818" sldId="334"/>
            <ac:spMk id="2" creationId="{AC55BA77-A80D-CC7B-2B78-7B5A48AD080A}"/>
          </ac:spMkLst>
        </pc:spChg>
      </pc:sldChg>
      <pc:sldChg chg="modSp">
        <pc:chgData name="Ylärakkola Aino Lapin hyvinvointialue" userId="d743112a-7d97-4f4d-95e8-e57284c53435" providerId="ADAL" clId="{AEDB0AAF-A96A-4B29-BFA7-E2C05DF859C0}" dt="2025-08-21T05:05:27.784" v="11"/>
        <pc:sldMkLst>
          <pc:docMk/>
          <pc:sldMk cId="871830443" sldId="335"/>
        </pc:sldMkLst>
        <pc:spChg chg="mod">
          <ac:chgData name="Ylärakkola Aino Lapin hyvinvointialue" userId="d743112a-7d97-4f4d-95e8-e57284c53435" providerId="ADAL" clId="{AEDB0AAF-A96A-4B29-BFA7-E2C05DF859C0}" dt="2025-08-21T05:05:27.784" v="11"/>
          <ac:spMkLst>
            <pc:docMk/>
            <pc:sldMk cId="871830443" sldId="335"/>
            <ac:spMk id="10" creationId="{2F793964-0D0D-AEA0-5AD2-1ED8EAC41F17}"/>
          </ac:spMkLst>
        </pc:spChg>
      </pc:sldChg>
      <pc:sldChg chg="modSp">
        <pc:chgData name="Ylärakkola Aino Lapin hyvinvointialue" userId="d743112a-7d97-4f4d-95e8-e57284c53435" providerId="ADAL" clId="{AEDB0AAF-A96A-4B29-BFA7-E2C05DF859C0}" dt="2025-08-21T05:05:27.784" v="11"/>
        <pc:sldMkLst>
          <pc:docMk/>
          <pc:sldMk cId="2707624921" sldId="336"/>
        </pc:sldMkLst>
        <pc:spChg chg="mod">
          <ac:chgData name="Ylärakkola Aino Lapin hyvinvointialue" userId="d743112a-7d97-4f4d-95e8-e57284c53435" providerId="ADAL" clId="{AEDB0AAF-A96A-4B29-BFA7-E2C05DF859C0}" dt="2025-08-21T05:05:27.784" v="11"/>
          <ac:spMkLst>
            <pc:docMk/>
            <pc:sldMk cId="2707624921" sldId="336"/>
            <ac:spMk id="2" creationId="{7578375D-25E1-15A9-B7F5-A7D7ACAE34F3}"/>
          </ac:spMkLst>
        </pc:spChg>
      </pc:sldChg>
      <pc:sldChg chg="modSp">
        <pc:chgData name="Ylärakkola Aino Lapin hyvinvointialue" userId="d743112a-7d97-4f4d-95e8-e57284c53435" providerId="ADAL" clId="{AEDB0AAF-A96A-4B29-BFA7-E2C05DF859C0}" dt="2025-08-21T05:05:27.784" v="11"/>
        <pc:sldMkLst>
          <pc:docMk/>
          <pc:sldMk cId="501286809" sldId="343"/>
        </pc:sldMkLst>
        <pc:spChg chg="mod">
          <ac:chgData name="Ylärakkola Aino Lapin hyvinvointialue" userId="d743112a-7d97-4f4d-95e8-e57284c53435" providerId="ADAL" clId="{AEDB0AAF-A96A-4B29-BFA7-E2C05DF859C0}" dt="2025-08-21T05:05:27.784" v="11"/>
          <ac:spMkLst>
            <pc:docMk/>
            <pc:sldMk cId="501286809" sldId="343"/>
            <ac:spMk id="366" creationId="{00000000-0000-0000-0000-000000000000}"/>
          </ac:spMkLst>
        </pc:spChg>
      </pc:sldChg>
      <pc:sldChg chg="modSp">
        <pc:chgData name="Ylärakkola Aino Lapin hyvinvointialue" userId="d743112a-7d97-4f4d-95e8-e57284c53435" providerId="ADAL" clId="{AEDB0AAF-A96A-4B29-BFA7-E2C05DF859C0}" dt="2025-08-21T05:04:49.057" v="0"/>
        <pc:sldMkLst>
          <pc:docMk/>
          <pc:sldMk cId="2858024735" sldId="344"/>
        </pc:sldMkLst>
        <pc:spChg chg="mod">
          <ac:chgData name="Ylärakkola Aino Lapin hyvinvointialue" userId="d743112a-7d97-4f4d-95e8-e57284c53435" providerId="ADAL" clId="{AEDB0AAF-A96A-4B29-BFA7-E2C05DF859C0}" dt="2025-08-21T05:04:49.057" v="0"/>
          <ac:spMkLst>
            <pc:docMk/>
            <pc:sldMk cId="2858024735" sldId="344"/>
            <ac:spMk id="302" creationId="{00000000-0000-0000-0000-000000000000}"/>
          </ac:spMkLst>
        </pc:spChg>
      </pc:sldChg>
      <pc:sldChg chg="modSp">
        <pc:chgData name="Ylärakkola Aino Lapin hyvinvointialue" userId="d743112a-7d97-4f4d-95e8-e57284c53435" providerId="ADAL" clId="{AEDB0AAF-A96A-4B29-BFA7-E2C05DF859C0}" dt="2025-08-21T05:05:27.784" v="11"/>
        <pc:sldMkLst>
          <pc:docMk/>
          <pc:sldMk cId="592320010" sldId="346"/>
        </pc:sldMkLst>
        <pc:spChg chg="mod">
          <ac:chgData name="Ylärakkola Aino Lapin hyvinvointialue" userId="d743112a-7d97-4f4d-95e8-e57284c53435" providerId="ADAL" clId="{AEDB0AAF-A96A-4B29-BFA7-E2C05DF859C0}" dt="2025-08-21T05:05:27.784" v="11"/>
          <ac:spMkLst>
            <pc:docMk/>
            <pc:sldMk cId="592320010" sldId="346"/>
            <ac:spMk id="2" creationId="{14DC2E8E-2B66-7413-0B8B-B4240DEE48A5}"/>
          </ac:spMkLst>
        </pc:spChg>
      </pc:sldChg>
      <pc:sldChg chg="modSp">
        <pc:chgData name="Ylärakkola Aino Lapin hyvinvointialue" userId="d743112a-7d97-4f4d-95e8-e57284c53435" providerId="ADAL" clId="{AEDB0AAF-A96A-4B29-BFA7-E2C05DF859C0}" dt="2025-08-21T05:05:27.784" v="11"/>
        <pc:sldMkLst>
          <pc:docMk/>
          <pc:sldMk cId="1924754109" sldId="348"/>
        </pc:sldMkLst>
        <pc:spChg chg="mod">
          <ac:chgData name="Ylärakkola Aino Lapin hyvinvointialue" userId="d743112a-7d97-4f4d-95e8-e57284c53435" providerId="ADAL" clId="{AEDB0AAF-A96A-4B29-BFA7-E2C05DF859C0}" dt="2025-08-21T05:05:27.784" v="11"/>
          <ac:spMkLst>
            <pc:docMk/>
            <pc:sldMk cId="1924754109" sldId="348"/>
            <ac:spMk id="2" creationId="{AD75E5C4-F26B-177A-13D4-A7EAF9E8069C}"/>
          </ac:spMkLst>
        </pc:spChg>
        <pc:spChg chg="mod">
          <ac:chgData name="Ylärakkola Aino Lapin hyvinvointialue" userId="d743112a-7d97-4f4d-95e8-e57284c53435" providerId="ADAL" clId="{AEDB0AAF-A96A-4B29-BFA7-E2C05DF859C0}" dt="2025-08-21T05:05:27.784" v="11"/>
          <ac:spMkLst>
            <pc:docMk/>
            <pc:sldMk cId="1924754109" sldId="348"/>
            <ac:spMk id="3" creationId="{98F3E319-29C9-64CA-F3CC-76DEF1CEC102}"/>
          </ac:spMkLst>
        </pc:spChg>
      </pc:sldChg>
      <pc:sldChg chg="modSp">
        <pc:chgData name="Ylärakkola Aino Lapin hyvinvointialue" userId="d743112a-7d97-4f4d-95e8-e57284c53435" providerId="ADAL" clId="{AEDB0AAF-A96A-4B29-BFA7-E2C05DF859C0}" dt="2025-08-21T05:05:27.784" v="11"/>
        <pc:sldMkLst>
          <pc:docMk/>
          <pc:sldMk cId="1600556201" sldId="349"/>
        </pc:sldMkLst>
        <pc:spChg chg="mod">
          <ac:chgData name="Ylärakkola Aino Lapin hyvinvointialue" userId="d743112a-7d97-4f4d-95e8-e57284c53435" providerId="ADAL" clId="{AEDB0AAF-A96A-4B29-BFA7-E2C05DF859C0}" dt="2025-08-21T05:05:27.784" v="11"/>
          <ac:spMkLst>
            <pc:docMk/>
            <pc:sldMk cId="1600556201" sldId="349"/>
            <ac:spMk id="2" creationId="{58F23E36-B5C4-CD57-FC95-108A1AD9B0E2}"/>
          </ac:spMkLst>
        </pc:spChg>
        <pc:spChg chg="mod">
          <ac:chgData name="Ylärakkola Aino Lapin hyvinvointialue" userId="d743112a-7d97-4f4d-95e8-e57284c53435" providerId="ADAL" clId="{AEDB0AAF-A96A-4B29-BFA7-E2C05DF859C0}" dt="2025-08-21T05:05:27.784" v="11"/>
          <ac:spMkLst>
            <pc:docMk/>
            <pc:sldMk cId="1600556201" sldId="349"/>
            <ac:spMk id="3" creationId="{A429CB32-3CE9-2122-6B24-A2E7FB234CA5}"/>
          </ac:spMkLst>
        </pc:spChg>
      </pc:sldChg>
      <pc:sldChg chg="modSp">
        <pc:chgData name="Ylärakkola Aino Lapin hyvinvointialue" userId="d743112a-7d97-4f4d-95e8-e57284c53435" providerId="ADAL" clId="{AEDB0AAF-A96A-4B29-BFA7-E2C05DF859C0}" dt="2025-08-21T05:05:27.784" v="11"/>
        <pc:sldMkLst>
          <pc:docMk/>
          <pc:sldMk cId="1055747624" sldId="352"/>
        </pc:sldMkLst>
        <pc:spChg chg="mod">
          <ac:chgData name="Ylärakkola Aino Lapin hyvinvointialue" userId="d743112a-7d97-4f4d-95e8-e57284c53435" providerId="ADAL" clId="{AEDB0AAF-A96A-4B29-BFA7-E2C05DF859C0}" dt="2025-08-21T05:05:27.784" v="11"/>
          <ac:spMkLst>
            <pc:docMk/>
            <pc:sldMk cId="1055747624" sldId="352"/>
            <ac:spMk id="2" creationId="{E04775E6-A249-407E-D759-3CCDA7E877AB}"/>
          </ac:spMkLst>
        </pc:spChg>
      </pc:sldChg>
      <pc:sldChg chg="modSp">
        <pc:chgData name="Ylärakkola Aino Lapin hyvinvointialue" userId="d743112a-7d97-4f4d-95e8-e57284c53435" providerId="ADAL" clId="{AEDB0AAF-A96A-4B29-BFA7-E2C05DF859C0}" dt="2025-08-21T05:05:27.784" v="11"/>
        <pc:sldMkLst>
          <pc:docMk/>
          <pc:sldMk cId="3411440524" sldId="353"/>
        </pc:sldMkLst>
        <pc:spChg chg="mod">
          <ac:chgData name="Ylärakkola Aino Lapin hyvinvointialue" userId="d743112a-7d97-4f4d-95e8-e57284c53435" providerId="ADAL" clId="{AEDB0AAF-A96A-4B29-BFA7-E2C05DF859C0}" dt="2025-08-21T05:05:27.784" v="11"/>
          <ac:spMkLst>
            <pc:docMk/>
            <pc:sldMk cId="3411440524" sldId="353"/>
            <ac:spMk id="2" creationId="{2F9221B9-C9E4-92E2-6D02-A76EBAFF5FA3}"/>
          </ac:spMkLst>
        </pc:spChg>
        <pc:spChg chg="mod">
          <ac:chgData name="Ylärakkola Aino Lapin hyvinvointialue" userId="d743112a-7d97-4f4d-95e8-e57284c53435" providerId="ADAL" clId="{AEDB0AAF-A96A-4B29-BFA7-E2C05DF859C0}" dt="2025-08-21T05:05:27.784" v="11"/>
          <ac:spMkLst>
            <pc:docMk/>
            <pc:sldMk cId="3411440524" sldId="353"/>
            <ac:spMk id="6" creationId="{E04775E6-A249-407E-D759-3CCDA7E877AB}"/>
          </ac:spMkLst>
        </pc:spChg>
      </pc:sldChg>
      <pc:sldMasterChg chg="addSp modSldLayout">
        <pc:chgData name="Ylärakkola Aino Lapin hyvinvointialue" userId="d743112a-7d97-4f4d-95e8-e57284c53435" providerId="ADAL" clId="{AEDB0AAF-A96A-4B29-BFA7-E2C05DF859C0}" dt="2025-08-21T05:04:49.057" v="0"/>
        <pc:sldMasterMkLst>
          <pc:docMk/>
          <pc:sldMasterMk cId="3772565478" sldId="2147483756"/>
        </pc:sldMasterMkLst>
        <pc:picChg chg="add">
          <ac:chgData name="Ylärakkola Aino Lapin hyvinvointialue" userId="d743112a-7d97-4f4d-95e8-e57284c53435" providerId="ADAL" clId="{AEDB0AAF-A96A-4B29-BFA7-E2C05DF859C0}" dt="2025-08-21T05:04:49.057" v="0"/>
          <ac:picMkLst>
            <pc:docMk/>
            <pc:sldMasterMk cId="3772565478" sldId="2147483756"/>
            <ac:picMk id="2" creationId="{DA36F898-832D-A37E-7F61-A9EAFC3FAD0A}"/>
          </ac:picMkLst>
        </pc:picChg>
        <pc:sldLayoutChg chg="addSp">
          <pc:chgData name="Ylärakkola Aino Lapin hyvinvointialue" userId="d743112a-7d97-4f4d-95e8-e57284c53435" providerId="ADAL" clId="{AEDB0AAF-A96A-4B29-BFA7-E2C05DF859C0}" dt="2025-08-21T05:04:49.057" v="0"/>
          <pc:sldLayoutMkLst>
            <pc:docMk/>
            <pc:sldMasterMk cId="3772565478" sldId="2147483756"/>
            <pc:sldLayoutMk cId="285669734" sldId="2147483758"/>
          </pc:sldLayoutMkLst>
          <pc:picChg chg="add">
            <ac:chgData name="Ylärakkola Aino Lapin hyvinvointialue" userId="d743112a-7d97-4f4d-95e8-e57284c53435" providerId="ADAL" clId="{AEDB0AAF-A96A-4B29-BFA7-E2C05DF859C0}" dt="2025-08-21T05:04:49.057" v="0"/>
            <ac:picMkLst>
              <pc:docMk/>
              <pc:sldMasterMk cId="3772565478" sldId="2147483756"/>
              <pc:sldLayoutMk cId="285669734" sldId="2147483758"/>
              <ac:picMk id="3" creationId="{A7A44D5E-585C-4E59-2A06-3F70C16307D9}"/>
            </ac:picMkLst>
          </pc:picChg>
        </pc:sldLayoutChg>
      </pc:sldMasterChg>
      <pc:sldMasterChg chg="modSldLayout">
        <pc:chgData name="Ylärakkola Aino Lapin hyvinvointialue" userId="d743112a-7d97-4f4d-95e8-e57284c53435" providerId="ADAL" clId="{AEDB0AAF-A96A-4B29-BFA7-E2C05DF859C0}" dt="2025-08-21T05:04:52.652" v="7"/>
        <pc:sldMasterMkLst>
          <pc:docMk/>
          <pc:sldMasterMk cId="2172506390" sldId="2147483801"/>
        </pc:sldMasterMkLst>
        <pc:sldLayoutChg chg="delSp">
          <pc:chgData name="Ylärakkola Aino Lapin hyvinvointialue" userId="d743112a-7d97-4f4d-95e8-e57284c53435" providerId="ADAL" clId="{AEDB0AAF-A96A-4B29-BFA7-E2C05DF859C0}" dt="2025-08-21T05:04:52.652" v="7"/>
          <pc:sldLayoutMkLst>
            <pc:docMk/>
            <pc:sldMasterMk cId="2172506390" sldId="2147483801"/>
            <pc:sldLayoutMk cId="3389560067" sldId="2147483820"/>
          </pc:sldLayoutMkLst>
          <pc:spChg chg="del">
            <ac:chgData name="Ylärakkola Aino Lapin hyvinvointialue" userId="d743112a-7d97-4f4d-95e8-e57284c53435" providerId="ADAL" clId="{AEDB0AAF-A96A-4B29-BFA7-E2C05DF859C0}" dt="2025-08-21T05:04:52.652" v="7"/>
            <ac:spMkLst>
              <pc:docMk/>
              <pc:sldMasterMk cId="2172506390" sldId="2147483801"/>
              <pc:sldLayoutMk cId="3389560067" sldId="2147483820"/>
              <ac:spMk id="49" creationId="{00000000-0000-0000-0000-000000000000}"/>
            </ac:spMkLst>
          </pc:spChg>
          <pc:picChg chg="del">
            <ac:chgData name="Ylärakkola Aino Lapin hyvinvointialue" userId="d743112a-7d97-4f4d-95e8-e57284c53435" providerId="ADAL" clId="{AEDB0AAF-A96A-4B29-BFA7-E2C05DF859C0}" dt="2025-08-21T05:04:52.652" v="7"/>
            <ac:picMkLst>
              <pc:docMk/>
              <pc:sldMasterMk cId="2172506390" sldId="2147483801"/>
              <pc:sldLayoutMk cId="3389560067" sldId="2147483820"/>
              <ac:picMk id="50" creationId="{00000000-0000-0000-0000-000000000000}"/>
            </ac:picMkLst>
          </pc:picChg>
        </pc:sldLayoutChg>
        <pc:sldLayoutChg chg="delSp">
          <pc:chgData name="Ylärakkola Aino Lapin hyvinvointialue" userId="d743112a-7d97-4f4d-95e8-e57284c53435" providerId="ADAL" clId="{AEDB0AAF-A96A-4B29-BFA7-E2C05DF859C0}" dt="2025-08-21T05:04:52.652" v="7"/>
          <pc:sldLayoutMkLst>
            <pc:docMk/>
            <pc:sldMasterMk cId="2172506390" sldId="2147483801"/>
            <pc:sldLayoutMk cId="754498538" sldId="2147483821"/>
          </pc:sldLayoutMkLst>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4" creationId="{B3541140-CF51-A1C5-C655-F18D1A8637E8}"/>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5" creationId="{8F45DCD0-96BA-51EC-8CFD-FDDB3894E45E}"/>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6" creationId="{32D78227-44A9-24E8-6E4B-D7B7B6596CA0}"/>
            </ac:picMkLst>
          </pc:picChg>
          <pc:picChg chg="del">
            <ac:chgData name="Ylärakkola Aino Lapin hyvinvointialue" userId="d743112a-7d97-4f4d-95e8-e57284c53435" providerId="ADAL" clId="{AEDB0AAF-A96A-4B29-BFA7-E2C05DF859C0}" dt="2025-08-21T05:04:52.652" v="7"/>
            <ac:picMkLst>
              <pc:docMk/>
              <pc:sldMasterMk cId="2172506390" sldId="2147483801"/>
              <pc:sldLayoutMk cId="754498538" sldId="2147483821"/>
              <ac:picMk id="7" creationId="{5EF5DB2B-BAEE-B56F-D489-58BCD142B5FD}"/>
            </ac:picMkLst>
          </pc:picChg>
        </pc:sldLayoutChg>
      </pc:sldMasterChg>
      <pc:sldMasterChg chg="modSldLayout">
        <pc:chgData name="Ylärakkola Aino Lapin hyvinvointialue" userId="d743112a-7d97-4f4d-95e8-e57284c53435" providerId="ADAL" clId="{AEDB0AAF-A96A-4B29-BFA7-E2C05DF859C0}" dt="2025-08-21T05:05:27.784" v="11"/>
        <pc:sldMasterMkLst>
          <pc:docMk/>
          <pc:sldMasterMk cId="3900127072" sldId="2147483822"/>
        </pc:sldMasterMkLst>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127244532" sldId="2147483838"/>
          </pc:sldLayoutMkLst>
          <pc:spChg chg="del">
            <ac:chgData name="Ylärakkola Aino Lapin hyvinvointialue" userId="d743112a-7d97-4f4d-95e8-e57284c53435" providerId="ADAL" clId="{AEDB0AAF-A96A-4B29-BFA7-E2C05DF859C0}" dt="2025-08-21T05:05:27.784" v="11"/>
            <ac:spMkLst>
              <pc:docMk/>
              <pc:sldMasterMk cId="3900127072" sldId="2147483822"/>
              <pc:sldLayoutMk cId="1127244532" sldId="2147483838"/>
              <ac:spMk id="62" creationId="{00000000-0000-0000-0000-000000000000}"/>
            </ac:spMkLst>
          </pc:sp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2" creationId="{F7E15A71-DEC8-91D4-BD1E-0F780865810A}"/>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3" creationId="{81882033-C2FC-9CF7-C4D2-A08AF31E14A8}"/>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127244532" sldId="2147483838"/>
              <ac:picMk id="4" creationId="{7D7BCE5B-5716-183F-9E8C-7780C8BC1C82}"/>
            </ac:picMkLst>
          </pc:picChg>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1062036719" sldId="2147483839"/>
          </pc:sldLayoutMkLst>
          <pc:picChg chg="del">
            <ac:chgData name="Ylärakkola Aino Lapin hyvinvointialue" userId="d743112a-7d97-4f4d-95e8-e57284c53435" providerId="ADAL" clId="{AEDB0AAF-A96A-4B29-BFA7-E2C05DF859C0}" dt="2025-08-21T05:05:27.784" v="11"/>
            <ac:picMkLst>
              <pc:docMk/>
              <pc:sldMasterMk cId="3900127072" sldId="2147483822"/>
              <pc:sldLayoutMk cId="1062036719" sldId="2147483839"/>
              <ac:picMk id="2" creationId="{207EE6AD-24DE-153F-C5DD-5969ABE2E9A9}"/>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1062036719" sldId="2147483839"/>
              <ac:picMk id="3" creationId="{52BFCD7E-2B69-79A0-0171-BDBBEDF0D1EE}"/>
            </ac:picMkLst>
          </pc:picChg>
        </pc:sldLayoutChg>
        <pc:sldLayoutChg chg="delSp">
          <pc:chgData name="Ylärakkola Aino Lapin hyvinvointialue" userId="d743112a-7d97-4f4d-95e8-e57284c53435" providerId="ADAL" clId="{AEDB0AAF-A96A-4B29-BFA7-E2C05DF859C0}" dt="2025-08-21T05:05:27.784" v="11"/>
          <pc:sldLayoutMkLst>
            <pc:docMk/>
            <pc:sldMasterMk cId="3900127072" sldId="2147483822"/>
            <pc:sldLayoutMk cId="3827526334" sldId="2147483840"/>
          </pc:sldLayoutMkLst>
          <pc:picChg chg="del">
            <ac:chgData name="Ylärakkola Aino Lapin hyvinvointialue" userId="d743112a-7d97-4f4d-95e8-e57284c53435" providerId="ADAL" clId="{AEDB0AAF-A96A-4B29-BFA7-E2C05DF859C0}" dt="2025-08-21T05:05:27.784" v="11"/>
            <ac:picMkLst>
              <pc:docMk/>
              <pc:sldMasterMk cId="3900127072" sldId="2147483822"/>
              <pc:sldLayoutMk cId="3827526334" sldId="2147483840"/>
              <ac:picMk id="2" creationId="{F1825671-72AB-4BDD-5626-AF0AC404D0B6}"/>
            </ac:picMkLst>
          </pc:picChg>
          <pc:picChg chg="del">
            <ac:chgData name="Ylärakkola Aino Lapin hyvinvointialue" userId="d743112a-7d97-4f4d-95e8-e57284c53435" providerId="ADAL" clId="{AEDB0AAF-A96A-4B29-BFA7-E2C05DF859C0}" dt="2025-08-21T05:05:27.784" v="11"/>
            <ac:picMkLst>
              <pc:docMk/>
              <pc:sldMasterMk cId="3900127072" sldId="2147483822"/>
              <pc:sldLayoutMk cId="3827526334" sldId="2147483840"/>
              <ac:picMk id="3" creationId="{2E092B09-6555-B9B7-8C90-9546AFBACA56}"/>
            </ac:picMkLst>
          </pc:picChg>
        </pc:sldLayoutChg>
      </pc:sldMasterChg>
    </pc:docChg>
  </pc:docChgLst>
  <pc:docChgLst>
    <pc:chgData name="Vuomajoki Pilvi Lapin hyvinvointialue" userId="S::pilvi.vuomajoki@lapha.fi::60d87394-98b4-48bf-b92d-e9dabc40c515" providerId="AD" clId="Web-{EE251CEA-3948-079F-BE68-3A3CE1A074B5}"/>
    <pc:docChg chg="delSld">
      <pc:chgData name="Vuomajoki Pilvi Lapin hyvinvointialue" userId="S::pilvi.vuomajoki@lapha.fi::60d87394-98b4-48bf-b92d-e9dabc40c515" providerId="AD" clId="Web-{EE251CEA-3948-079F-BE68-3A3CE1A074B5}" dt="2025-08-04T10:37:35.125" v="0"/>
      <pc:docMkLst>
        <pc:docMk/>
      </pc:docMkLst>
      <pc:sldChg chg="del">
        <pc:chgData name="Vuomajoki Pilvi Lapin hyvinvointialue" userId="S::pilvi.vuomajoki@lapha.fi::60d87394-98b4-48bf-b92d-e9dabc40c515" providerId="AD" clId="Web-{EE251CEA-3948-079F-BE68-3A3CE1A074B5}" dt="2025-08-04T10:37:35.125" v="0"/>
        <pc:sldMkLst>
          <pc:docMk/>
          <pc:sldMk cId="2533190958" sldId="3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A01E6F-E6E9-4925-98DA-3E16345E2B55}" type="datetimeFigureOut">
              <a:rPr lang="fi-FI" smtClean="0"/>
              <a:t>26.8.2025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3E3EC5-C14C-4B65-A4F8-EBBF28921B9F}" type="slidenum">
              <a:rPr lang="fi-FI" smtClean="0"/>
              <a:t>‹#›</a:t>
            </a:fld>
            <a:endParaRPr lang="fi-FI"/>
          </a:p>
        </p:txBody>
      </p:sp>
    </p:spTree>
    <p:extLst>
      <p:ext uri="{BB962C8B-B14F-4D97-AF65-F5344CB8AC3E}">
        <p14:creationId xmlns:p14="http://schemas.microsoft.com/office/powerpoint/2010/main" val="1622759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a:extLst>
            <a:ext uri="{FF2B5EF4-FFF2-40B4-BE49-F238E27FC236}">
              <a16:creationId xmlns:a16="http://schemas.microsoft.com/office/drawing/2014/main" id="{E7786352-2869-C857-17ED-3E30F6869410}"/>
            </a:ext>
          </a:extLst>
        </p:cNvPr>
        <p:cNvGrpSpPr/>
        <p:nvPr/>
      </p:nvGrpSpPr>
      <p:grpSpPr>
        <a:xfrm>
          <a:off x="0" y="0"/>
          <a:ext cx="0" cy="0"/>
          <a:chOff x="0" y="0"/>
          <a:chExt cx="0" cy="0"/>
        </a:xfrm>
      </p:grpSpPr>
      <p:sp>
        <p:nvSpPr>
          <p:cNvPr id="226" name="Google Shape;226;p1:notes">
            <a:extLst>
              <a:ext uri="{FF2B5EF4-FFF2-40B4-BE49-F238E27FC236}">
                <a16:creationId xmlns:a16="http://schemas.microsoft.com/office/drawing/2014/main" id="{06DD267F-FB49-56CA-CF9B-93EFF1DC87D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7" name="Google Shape;227;p1:notes">
            <a:extLst>
              <a:ext uri="{FF2B5EF4-FFF2-40B4-BE49-F238E27FC236}">
                <a16:creationId xmlns:a16="http://schemas.microsoft.com/office/drawing/2014/main" id="{1B6896DF-9415-D3E3-DFF3-D364F078A5C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67678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Tree>
    <p:extLst>
      <p:ext uri="{BB962C8B-B14F-4D97-AF65-F5344CB8AC3E}">
        <p14:creationId xmlns:p14="http://schemas.microsoft.com/office/powerpoint/2010/main" val="3976111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i-FI"/>
          </a:p>
        </p:txBody>
      </p:sp>
    </p:spTree>
    <p:extLst>
      <p:ext uri="{BB962C8B-B14F-4D97-AF65-F5344CB8AC3E}">
        <p14:creationId xmlns:p14="http://schemas.microsoft.com/office/powerpoint/2010/main" val="1773877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Tähän tulee loppupalautteen linkki:</a:t>
            </a:r>
            <a:endParaRPr lang="en-US"/>
          </a:p>
          <a:p>
            <a:pPr marL="0" lvl="0" indent="0" algn="l">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78739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9" name="Google Shape;459;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Yhteinen kiitos ja kannustavia sanoja kaikille mukana olleille</a:t>
            </a:r>
            <a:endParaRPr/>
          </a:p>
        </p:txBody>
      </p:sp>
    </p:spTree>
    <p:extLst>
      <p:ext uri="{BB962C8B-B14F-4D97-AF65-F5344CB8AC3E}">
        <p14:creationId xmlns:p14="http://schemas.microsoft.com/office/powerpoint/2010/main" val="1951683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285750" indent="-285750">
              <a:buChar char="•"/>
            </a:pPr>
            <a:r>
              <a:rPr lang="en-US" err="1"/>
              <a:t>Valmentajat</a:t>
            </a:r>
            <a:r>
              <a:rPr lang="en-US"/>
              <a:t> </a:t>
            </a:r>
            <a:r>
              <a:rPr lang="en-US" err="1"/>
              <a:t>laittavat</a:t>
            </a:r>
            <a:r>
              <a:rPr lang="en-US"/>
              <a:t> </a:t>
            </a:r>
            <a:r>
              <a:rPr lang="en-US" err="1"/>
              <a:t>kellonajat</a:t>
            </a:r>
          </a:p>
        </p:txBody>
      </p:sp>
    </p:spTree>
    <p:extLst>
      <p:ext uri="{BB962C8B-B14F-4D97-AF65-F5344CB8AC3E}">
        <p14:creationId xmlns:p14="http://schemas.microsoft.com/office/powerpoint/2010/main" val="3424130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indent="-228600">
              <a:buNone/>
            </a:pPr>
            <a:endParaRPr lang="fi-FI"/>
          </a:p>
        </p:txBody>
      </p:sp>
    </p:spTree>
    <p:extLst>
      <p:ext uri="{BB962C8B-B14F-4D97-AF65-F5344CB8AC3E}">
        <p14:creationId xmlns:p14="http://schemas.microsoft.com/office/powerpoint/2010/main" val="809919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sz="1100" b="0" i="0" u="none" strike="noStrike" cap="none">
                <a:solidFill>
                  <a:srgbClr val="000000"/>
                </a:solidFill>
                <a:effectLst/>
                <a:latin typeface="Arial"/>
                <a:ea typeface="Arial"/>
                <a:cs typeface="Arial"/>
                <a:sym typeface="Arial"/>
              </a:rPr>
              <a:t>Tehtävän tarkoituksena</a:t>
            </a:r>
            <a:r>
              <a:rPr lang="fi-FI" sz="1100" b="0" i="0" u="none" strike="noStrike" cap="none" baseline="0">
                <a:solidFill>
                  <a:srgbClr val="000000"/>
                </a:solidFill>
                <a:effectLst/>
                <a:latin typeface="Arial"/>
                <a:ea typeface="Arial"/>
                <a:cs typeface="Arial"/>
                <a:sym typeface="Arial"/>
              </a:rPr>
              <a:t> oli </a:t>
            </a:r>
            <a:r>
              <a:rPr lang="fi-FI" sz="1100" b="0" i="0" u="none" strike="noStrike" cap="none">
                <a:solidFill>
                  <a:srgbClr val="000000"/>
                </a:solidFill>
                <a:effectLst/>
                <a:latin typeface="Arial"/>
                <a:ea typeface="Arial"/>
                <a:cs typeface="Arial"/>
                <a:sym typeface="Arial"/>
              </a:rPr>
              <a:t>tehdä omat verkostot näkyviksi. Kun kirjoitat tai piirrät kokonaisuuden paperille tai koneelle, sinun on helpompi hahmottaa verkostosi, nähdä vahvuudet ja mahdolliset puutteet. </a:t>
            </a:r>
            <a:endParaRPr lang="fi-FI"/>
          </a:p>
          <a:p>
            <a:pPr marL="171450" indent="-171450">
              <a:buFont typeface="Arial" panose="020B0604020202020204" pitchFamily="34" charset="0"/>
              <a:buChar char="•"/>
            </a:pPr>
            <a:r>
              <a:rPr lang="fi-FI" baseline="0">
                <a:latin typeface="Montserrat"/>
              </a:rPr>
              <a:t>Tässä voi hyödyntää </a:t>
            </a:r>
            <a:r>
              <a:rPr lang="fi-FI" baseline="0" err="1">
                <a:latin typeface="Montserrat"/>
              </a:rPr>
              <a:t>Mentimeteriä</a:t>
            </a:r>
            <a:r>
              <a:rPr lang="fi-FI" baseline="0">
                <a:latin typeface="Montserrat"/>
              </a:rPr>
              <a:t> (</a:t>
            </a:r>
            <a:r>
              <a:rPr lang="fi-FI" baseline="0" err="1">
                <a:latin typeface="Montserrat"/>
              </a:rPr>
              <a:t>esim.sanapilvi</a:t>
            </a:r>
            <a:r>
              <a:rPr lang="fi-FI" baseline="0">
                <a:latin typeface="Montserrat"/>
              </a:rPr>
              <a:t>), jotta nuoret voivat vastata anonyymisti.</a:t>
            </a:r>
          </a:p>
          <a:p>
            <a:pPr marL="171450" indent="-171450">
              <a:buFont typeface="Arial" panose="020B0604020202020204" pitchFamily="34" charset="0"/>
              <a:buChar char="•"/>
            </a:pPr>
            <a:r>
              <a:rPr lang="fi-FI" baseline="0">
                <a:latin typeface="Montserrat"/>
              </a:rPr>
              <a:t>Valmentajilla hyvä olla varasuunnitelma, mikäli tehtävää ei ole tehty.</a:t>
            </a:r>
          </a:p>
        </p:txBody>
      </p:sp>
      <p:sp>
        <p:nvSpPr>
          <p:cNvPr id="299" name="Google Shape;29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7431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fi-FI"/>
              <a:t>Omannäköinen elämä:</a:t>
            </a:r>
          </a:p>
          <a:p>
            <a:pPr marL="171450" lvl="0" indent="-171450" algn="l" rtl="0">
              <a:lnSpc>
                <a:spcPct val="100000"/>
              </a:lnSpc>
              <a:spcBef>
                <a:spcPts val="0"/>
              </a:spcBef>
              <a:spcAft>
                <a:spcPts val="0"/>
              </a:spcAft>
              <a:buSzPts val="1100"/>
              <a:buFont typeface="Arial" panose="020B0604020202020204" pitchFamily="34" charset="0"/>
              <a:buChar char="•"/>
            </a:pPr>
            <a:r>
              <a:rPr lang="fi-FI"/>
              <a:t>Miten löydän elämään minulle sopivia polkuja?</a:t>
            </a:r>
          </a:p>
          <a:p>
            <a:pPr marL="171450" lvl="0" indent="-171450" algn="l" rtl="0">
              <a:lnSpc>
                <a:spcPct val="100000"/>
              </a:lnSpc>
              <a:spcBef>
                <a:spcPts val="0"/>
              </a:spcBef>
              <a:spcAft>
                <a:spcPts val="0"/>
              </a:spcAft>
              <a:buSzPts val="1100"/>
              <a:buFont typeface="Arial" panose="020B0604020202020204" pitchFamily="34" charset="0"/>
              <a:buChar char="•"/>
            </a:pPr>
            <a:r>
              <a:rPr lang="fi-FI"/>
              <a:t>Ennakoinnin taitojen</a:t>
            </a:r>
            <a:r>
              <a:rPr lang="fi-FI" baseline="0"/>
              <a:t> oppiminen</a:t>
            </a:r>
            <a:endParaRPr lang="fi-FI"/>
          </a:p>
        </p:txBody>
      </p:sp>
    </p:spTree>
    <p:extLst>
      <p:ext uri="{BB962C8B-B14F-4D97-AF65-F5344CB8AC3E}">
        <p14:creationId xmlns:p14="http://schemas.microsoft.com/office/powerpoint/2010/main" val="1146348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pPr marL="158750" indent="0">
              <a:buNone/>
            </a:pPr>
            <a:r>
              <a:rPr lang="fi-FI"/>
              <a:t>On olemassa </a:t>
            </a:r>
          </a:p>
          <a:p>
            <a:pPr marL="457200" indent="-298450">
              <a:buFont typeface="Arial" panose="020B0604020202020204" pitchFamily="34" charset="0"/>
              <a:buChar char="•"/>
            </a:pPr>
            <a:r>
              <a:rPr lang="fi-FI"/>
              <a:t>Asioita, joihin voit vaikuttaa ja joista voit päättää </a:t>
            </a:r>
            <a:r>
              <a:rPr lang="fi-FI">
                <a:sym typeface="Wingdings" panose="05000000000000000000" pitchFamily="2" charset="2"/>
              </a:rPr>
              <a:t> fokusoi näihin asioihin</a:t>
            </a:r>
            <a:endParaRPr lang="fi-FI"/>
          </a:p>
          <a:p>
            <a:pPr marL="457200" indent="-298450">
              <a:buFont typeface="Arial" panose="020B0604020202020204" pitchFamily="34" charset="0"/>
              <a:buChar char="•"/>
            </a:pPr>
            <a:r>
              <a:rPr lang="fi-FI"/>
              <a:t>Asioita, joihin voit vaikuttaa, mutta et voi päättää </a:t>
            </a:r>
            <a:r>
              <a:rPr lang="fi-FI">
                <a:sym typeface="Wingdings" panose="05000000000000000000" pitchFamily="2" charset="2"/>
              </a:rPr>
              <a:t> älä fokusoi näihin liikaa</a:t>
            </a:r>
          </a:p>
          <a:p>
            <a:pPr marL="457200" indent="-298450">
              <a:buFont typeface="Arial" panose="020B0604020202020204" pitchFamily="34" charset="0"/>
              <a:buChar char="•"/>
            </a:pPr>
            <a:r>
              <a:rPr lang="fi-FI"/>
              <a:t>Asioita, joihin et voi vaikuttaa ja joista et voi päättää </a:t>
            </a:r>
            <a:r>
              <a:rPr lang="fi-FI">
                <a:sym typeface="Wingdings" panose="05000000000000000000" pitchFamily="2" charset="2"/>
              </a:rPr>
              <a:t> älä fokusoi näihin ollenkaan</a:t>
            </a:r>
          </a:p>
          <a:p>
            <a:endParaRPr lang="fi-FI"/>
          </a:p>
          <a:p>
            <a:pPr lvl="0"/>
            <a:r>
              <a:rPr lang="fi-FI"/>
              <a:t>Lähde:</a:t>
            </a:r>
            <a:r>
              <a:rPr lang="fi-FI" baseline="0"/>
              <a:t> </a:t>
            </a:r>
            <a:r>
              <a:rPr lang="fi-FI"/>
              <a:t>https://www.katjanoponen.fi/blogi/pidatko-kiinni/</a:t>
            </a:r>
          </a:p>
        </p:txBody>
      </p:sp>
    </p:spTree>
    <p:extLst>
      <p:ext uri="{BB962C8B-B14F-4D97-AF65-F5344CB8AC3E}">
        <p14:creationId xmlns:p14="http://schemas.microsoft.com/office/powerpoint/2010/main" val="4285847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24A4E-801A-E824-A08C-43DA7C9D3C80}"/>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9073A38A-E103-FE3F-7AFC-7504BF121FCC}"/>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D2F3C3F3-D867-27EF-8152-97637FE35B67}"/>
              </a:ext>
            </a:extLst>
          </p:cNvPr>
          <p:cNvSpPr>
            <a:spLocks noGrp="1"/>
          </p:cNvSpPr>
          <p:nvPr>
            <p:ph type="body" idx="1"/>
          </p:nvPr>
        </p:nvSpPr>
        <p:spPr/>
        <p:txBody>
          <a:bodyPr/>
          <a:lstStyle/>
          <a:p>
            <a:pPr marL="330200" marR="0" lvl="0" indent="-171450" algn="l" defTabSz="914400" rtl="0" eaLnBrk="1" fontAlgn="auto"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fi-FI"/>
              <a:t>Tehtävän tarkoituksena on </a:t>
            </a:r>
            <a:r>
              <a:rPr lang="fi-FI" sz="1100" b="0" i="0" u="none" strike="noStrike" cap="none">
                <a:solidFill>
                  <a:srgbClr val="000000"/>
                </a:solidFill>
                <a:effectLst/>
                <a:latin typeface="Arial"/>
                <a:ea typeface="Arial"/>
                <a:cs typeface="Arial"/>
                <a:sym typeface="Arial"/>
              </a:rPr>
              <a:t>auttaa hahmottamaan, mihin huomio on enimmäkseen</a:t>
            </a:r>
            <a:r>
              <a:rPr lang="fi-FI" sz="1100" b="0" i="0" u="none" strike="noStrike" cap="none" baseline="0">
                <a:solidFill>
                  <a:srgbClr val="000000"/>
                </a:solidFill>
                <a:effectLst/>
                <a:latin typeface="Arial"/>
                <a:ea typeface="Arial"/>
                <a:cs typeface="Arial"/>
                <a:sym typeface="Arial"/>
              </a:rPr>
              <a:t> </a:t>
            </a:r>
            <a:r>
              <a:rPr lang="fi-FI" sz="1100" b="0" i="0" u="none" strike="noStrike" cap="none">
                <a:solidFill>
                  <a:srgbClr val="000000"/>
                </a:solidFill>
                <a:effectLst/>
                <a:latin typeface="Arial"/>
                <a:ea typeface="Arial"/>
                <a:cs typeface="Arial"/>
                <a:sym typeface="Arial"/>
              </a:rPr>
              <a:t>suuntautunut. Sen avulla voi myös selvittää, mihin kannattaa käyttää ajattelua ja energiaa. Tehtävän avulla on mahdollisuus saada etäisyyttä ajatuksen tasolla asioihin, jotka kuormittavat. Itseä voi auttaa palautumaan paremmin ja käyttää voimavaroja asioihin, joihin itsellä on mahdollisuus vaikuttaa.</a:t>
            </a:r>
          </a:p>
          <a:p>
            <a:pPr marL="330200" indent="-171450">
              <a:buFont typeface="Arial" panose="020B0604020202020204" pitchFamily="34" charset="0"/>
              <a:buChar char="•"/>
            </a:pPr>
            <a:endParaRPr lang="fi-FI"/>
          </a:p>
          <a:p>
            <a:pPr marL="330200" indent="-171450">
              <a:buFont typeface="Arial" panose="020B0604020202020204" pitchFamily="34" charset="0"/>
              <a:buChar char="•"/>
            </a:pPr>
            <a:r>
              <a:rPr lang="fi-FI"/>
              <a:t>Tässä tehtävässä voi hyödyntää esim. </a:t>
            </a:r>
            <a:r>
              <a:rPr lang="fi-FI" err="1"/>
              <a:t>Mentimeteriä</a:t>
            </a:r>
            <a:endParaRPr lang="fi-FI"/>
          </a:p>
        </p:txBody>
      </p:sp>
    </p:spTree>
    <p:extLst>
      <p:ext uri="{BB962C8B-B14F-4D97-AF65-F5344CB8AC3E}">
        <p14:creationId xmlns:p14="http://schemas.microsoft.com/office/powerpoint/2010/main" val="1677840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6E3F3-6C0F-EA31-4B0B-3AC38F216FFA}"/>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4D405EAA-52F0-9811-0BF6-542433796B18}"/>
              </a:ext>
            </a:extLst>
          </p:cNvPr>
          <p:cNvSpPr>
            <a:spLocks noGrp="1" noRot="1" noChangeAspect="1"/>
          </p:cNvSpPr>
          <p:nvPr>
            <p:ph type="sldImg"/>
          </p:nvPr>
        </p:nvSpPr>
        <p:spPr>
          <a:xfrm>
            <a:off x="381000" y="685800"/>
            <a:ext cx="6096000" cy="3429000"/>
          </a:xfrm>
        </p:spPr>
      </p:sp>
      <p:sp>
        <p:nvSpPr>
          <p:cNvPr id="3" name="Huomautusten paikkamerkki 2">
            <a:extLst>
              <a:ext uri="{FF2B5EF4-FFF2-40B4-BE49-F238E27FC236}">
                <a16:creationId xmlns:a16="http://schemas.microsoft.com/office/drawing/2014/main" id="{43A86661-7953-1027-501D-D424D59B89E7}"/>
              </a:ext>
            </a:extLst>
          </p:cNvPr>
          <p:cNvSpPr>
            <a:spLocks noGrp="1"/>
          </p:cNvSpPr>
          <p:nvPr>
            <p:ph type="body" idx="1"/>
          </p:nvPr>
        </p:nvSpPr>
        <p:spPr/>
        <p:txBody>
          <a:bodyPr/>
          <a:lstStyle/>
          <a:p>
            <a:pPr marL="158750" indent="0">
              <a:buNone/>
            </a:pPr>
            <a:endParaRPr lang="fi-FI"/>
          </a:p>
        </p:txBody>
      </p:sp>
    </p:spTree>
    <p:extLst>
      <p:ext uri="{BB962C8B-B14F-4D97-AF65-F5344CB8AC3E}">
        <p14:creationId xmlns:p14="http://schemas.microsoft.com/office/powerpoint/2010/main" val="3765837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r>
              <a:rPr lang="fi-FI"/>
              <a:t>Tässä on hyvä hyödyntää </a:t>
            </a:r>
            <a:r>
              <a:rPr lang="fi-FI" err="1"/>
              <a:t>Mentimeterin</a:t>
            </a:r>
            <a:r>
              <a:rPr lang="fi-FI"/>
              <a:t> sanapilveä</a:t>
            </a:r>
          </a:p>
        </p:txBody>
      </p:sp>
    </p:spTree>
    <p:extLst>
      <p:ext uri="{BB962C8B-B14F-4D97-AF65-F5344CB8AC3E}">
        <p14:creationId xmlns:p14="http://schemas.microsoft.com/office/powerpoint/2010/main" val="6880300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154490550"/>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02762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009625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957443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16797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7391629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1601955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0888379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77060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855402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4843350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A7A44D5E-585C-4E59-2A06-3F70C16307D9}"/>
              </a:ext>
            </a:extLst>
          </p:cNvPr>
          <p:cNvPicPr>
            <a:picLocks noChangeAspect="1"/>
          </p:cNvPicPr>
          <p:nvPr userDrawn="1"/>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28566973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3 1">
  <p:cSld name="Title slide 3 1">
    <p:bg>
      <p:bgPr>
        <a:noFill/>
        <a:effectLst/>
      </p:bgPr>
    </p:bg>
    <p:spTree>
      <p:nvGrpSpPr>
        <p:cNvPr id="1" name="Shape 174"/>
        <p:cNvGrpSpPr/>
        <p:nvPr/>
      </p:nvGrpSpPr>
      <p:grpSpPr>
        <a:xfrm>
          <a:off x="0" y="0"/>
          <a:ext cx="0" cy="0"/>
          <a:chOff x="0" y="0"/>
          <a:chExt cx="0" cy="0"/>
        </a:xfrm>
      </p:grpSpPr>
      <p:sp>
        <p:nvSpPr>
          <p:cNvPr id="178" name="Google Shape;178;p65"/>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179" name="Google Shape;179;p65"/>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sp>
        <p:nvSpPr>
          <p:cNvPr id="180" name="Google Shape;180;p6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806595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3 2 - kuvapaikka">
  <p:cSld name="Title slide 3 2 - kuvapaikka">
    <p:bg>
      <p:bgPr>
        <a:solidFill>
          <a:schemeClr val="lt1"/>
        </a:solidFill>
        <a:effectLst/>
      </p:bgPr>
    </p:bg>
    <p:spTree>
      <p:nvGrpSpPr>
        <p:cNvPr id="1" name="Shape 167"/>
        <p:cNvGrpSpPr/>
        <p:nvPr/>
      </p:nvGrpSpPr>
      <p:grpSpPr>
        <a:xfrm>
          <a:off x="0" y="0"/>
          <a:ext cx="0" cy="0"/>
          <a:chOff x="0" y="0"/>
          <a:chExt cx="0" cy="0"/>
        </a:xfrm>
      </p:grpSpPr>
      <p:sp>
        <p:nvSpPr>
          <p:cNvPr id="168" name="Google Shape;168;p64"/>
          <p:cNvSpPr>
            <a:spLocks noGrp="1"/>
          </p:cNvSpPr>
          <p:nvPr>
            <p:ph type="pic" idx="2"/>
          </p:nvPr>
        </p:nvSpPr>
        <p:spPr>
          <a:xfrm>
            <a:off x="0" y="300"/>
            <a:ext cx="8082800" cy="6858000"/>
          </a:xfrm>
          <a:prstGeom prst="rect">
            <a:avLst/>
          </a:prstGeom>
          <a:noFill/>
          <a:ln>
            <a:noFill/>
          </a:ln>
        </p:spPr>
      </p:sp>
      <p:sp>
        <p:nvSpPr>
          <p:cNvPr id="169" name="Google Shape;169;p64"/>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170" name="Google Shape;170;p64"/>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171" name="Google Shape;171;p6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52762412"/>
      </p:ext>
    </p:extLst>
  </p:cSld>
  <p:clrMapOvr>
    <a:masterClrMapping/>
  </p:clrMapOvr>
  <p:hf sldNum="0" hdr="0" ftr="0" dt="0"/>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2 - kuvapaikka">
  <p:cSld name="Section header 1 2 - kuvapaikka">
    <p:bg>
      <p:bgPr>
        <a:solidFill>
          <a:schemeClr val="lt1"/>
        </a:solidFill>
        <a:effectLst/>
      </p:bgPr>
    </p:bg>
    <p:spTree>
      <p:nvGrpSpPr>
        <p:cNvPr id="1" name="Shape 64"/>
        <p:cNvGrpSpPr/>
        <p:nvPr/>
      </p:nvGrpSpPr>
      <p:grpSpPr>
        <a:xfrm>
          <a:off x="0" y="0"/>
          <a:ext cx="0" cy="0"/>
          <a:chOff x="0" y="0"/>
          <a:chExt cx="0" cy="0"/>
        </a:xfrm>
      </p:grpSpPr>
      <p:sp>
        <p:nvSpPr>
          <p:cNvPr id="65" name="Google Shape;65;p22"/>
          <p:cNvSpPr>
            <a:spLocks noGrp="1"/>
          </p:cNvSpPr>
          <p:nvPr>
            <p:ph type="pic" idx="2"/>
          </p:nvPr>
        </p:nvSpPr>
        <p:spPr>
          <a:xfrm>
            <a:off x="0" y="300"/>
            <a:ext cx="10141600" cy="6858000"/>
          </a:xfrm>
          <a:prstGeom prst="rect">
            <a:avLst/>
          </a:prstGeom>
          <a:noFill/>
          <a:ln>
            <a:noFill/>
          </a:ln>
        </p:spPr>
      </p:sp>
      <p:sp>
        <p:nvSpPr>
          <p:cNvPr id="66" name="Google Shape;66;p22"/>
          <p:cNvSpPr txBox="1">
            <a:spLocks noGrp="1"/>
          </p:cNvSpPr>
          <p:nvPr>
            <p:ph type="title"/>
          </p:nvPr>
        </p:nvSpPr>
        <p:spPr>
          <a:xfrm>
            <a:off x="589100" y="2867800"/>
            <a:ext cx="8269835"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7" name="Google Shape;67;p2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120122"/>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1 1">
  <p:cSld name="Section header 1 1">
    <p:bg>
      <p:bgPr>
        <a:solidFill>
          <a:schemeClr val="lt1"/>
        </a:solidFill>
        <a:effectLst/>
      </p:bgPr>
    </p:bg>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589101" y="2867800"/>
            <a:ext cx="7932143" cy="1122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72" name="Google Shape;72;p2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55493951"/>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Main point 2 - taustakuvalla">
  <p:cSld name="Main point 2 - taustakuvalla">
    <p:bg>
      <p:bgPr>
        <a:blipFill>
          <a:blip r:embed="rId2">
            <a:alphaModFix/>
          </a:blip>
          <a:stretch>
            <a:fillRect/>
          </a:stretch>
        </a:blipFill>
        <a:effectLst/>
      </p:bgPr>
    </p:bg>
    <p:spTree>
      <p:nvGrpSpPr>
        <p:cNvPr id="1" name="Shape 162"/>
        <p:cNvGrpSpPr/>
        <p:nvPr/>
      </p:nvGrpSpPr>
      <p:grpSpPr>
        <a:xfrm>
          <a:off x="0" y="0"/>
          <a:ext cx="0" cy="0"/>
          <a:chOff x="0" y="0"/>
          <a:chExt cx="0" cy="0"/>
        </a:xfrm>
      </p:grpSpPr>
      <p:sp>
        <p:nvSpPr>
          <p:cNvPr id="163" name="Google Shape;163;p63"/>
          <p:cNvSpPr>
            <a:spLocks noGrp="1"/>
          </p:cNvSpPr>
          <p:nvPr>
            <p:ph type="pic" idx="2"/>
          </p:nvPr>
        </p:nvSpPr>
        <p:spPr>
          <a:xfrm>
            <a:off x="6067" y="267"/>
            <a:ext cx="11778800" cy="6858000"/>
          </a:xfrm>
          <a:prstGeom prst="rect">
            <a:avLst/>
          </a:prstGeom>
          <a:noFill/>
          <a:ln>
            <a:noFill/>
          </a:ln>
        </p:spPr>
      </p:sp>
      <p:sp>
        <p:nvSpPr>
          <p:cNvPr id="164" name="Google Shape;164;p63"/>
          <p:cNvSpPr txBox="1">
            <a:spLocks noGrp="1"/>
          </p:cNvSpPr>
          <p:nvPr>
            <p:ph type="title"/>
          </p:nvPr>
        </p:nvSpPr>
        <p:spPr>
          <a:xfrm>
            <a:off x="585067" y="600200"/>
            <a:ext cx="8490400" cy="54544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65" name="Google Shape;165;p6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014641255"/>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1" type="title" preserve="1">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8084C547-F230-F994-FE4C-3708C1ED3B6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5320A71F-A6F8-BE78-2166-F8458E4844A2}"/>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637626087"/>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3" preserve="1">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8"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7" name="Kuva 6" descr="Kuva, joka sisältää kohteen teksti, piha-, nisäkäs&#10;&#10;Kuvaus luotu automaattisesti">
            <a:extLst>
              <a:ext uri="{FF2B5EF4-FFF2-40B4-BE49-F238E27FC236}">
                <a16:creationId xmlns:a16="http://schemas.microsoft.com/office/drawing/2014/main" id="{766665D4-F641-CA4B-FD1F-D5E4CB1CEA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2E83880-2EAB-7998-D2CA-2D26DB34E6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17A83D31-1AE9-DA7F-6E59-7DFDBB439A35}"/>
              </a:ext>
            </a:extLst>
          </p:cNvPr>
          <p:cNvPicPr>
            <a:picLocks noChangeAspect="1"/>
          </p:cNvPicPr>
          <p:nvPr/>
        </p:nvPicPr>
        <p:blipFill>
          <a:blip r:embed="rId2"/>
          <a:stretch>
            <a:fillRect/>
          </a:stretch>
        </p:blipFill>
        <p:spPr>
          <a:xfrm>
            <a:off x="5607157" y="376664"/>
            <a:ext cx="5045260" cy="6115824"/>
          </a:xfrm>
          <a:prstGeom prst="rect">
            <a:avLst/>
          </a:prstGeom>
        </p:spPr>
      </p:pic>
    </p:spTree>
    <p:extLst>
      <p:ext uri="{BB962C8B-B14F-4D97-AF65-F5344CB8AC3E}">
        <p14:creationId xmlns:p14="http://schemas.microsoft.com/office/powerpoint/2010/main" val="4057029499"/>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Main point" preserve="1">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9314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1 1 - kuvapaikka" preserve="1">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66147964"/>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1" preserve="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FFDA9BE0-1635-D6B0-C6B9-EEF8CD84D2D9}"/>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625495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33"/>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41" name="Google Shape;41;p33"/>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43" name="Google Shape;43;p33"/>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Google Shape;27;p17">
            <a:extLst>
              <a:ext uri="{FF2B5EF4-FFF2-40B4-BE49-F238E27FC236}">
                <a16:creationId xmlns:a16="http://schemas.microsoft.com/office/drawing/2014/main" id="{F0B2B284-A537-80B8-AE81-D7B04FB9EF86}"/>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AFBC510A-8098-4747-BDB5-A42FE05DBE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Kuva 5" descr="Kuva, joka sisältää kohteen teksti, piha-, nisäkäs&#10;&#10;Kuvaus luotu automaattisesti">
            <a:extLst>
              <a:ext uri="{FF2B5EF4-FFF2-40B4-BE49-F238E27FC236}">
                <a16:creationId xmlns:a16="http://schemas.microsoft.com/office/drawing/2014/main" id="{1A159DF8-2265-9F18-93ED-6D46C02475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8E438B8A-A536-A2C1-5E8D-30D98A4BCE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2" name="Google Shape;27;p17">
            <a:extLst>
              <a:ext uri="{FF2B5EF4-FFF2-40B4-BE49-F238E27FC236}">
                <a16:creationId xmlns:a16="http://schemas.microsoft.com/office/drawing/2014/main" id="{5D58D212-B026-118E-5DED-C0BA9FA8A3C4}"/>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3" name="Kuva 2" descr="Kuva, joka sisältää kohteen teksti, kuvakaappaus, Fontti, Sähkönsininen&#10;&#10;Tekoälyn generoima sisältö voi olla virheellistä.">
            <a:extLst>
              <a:ext uri="{FF2B5EF4-FFF2-40B4-BE49-F238E27FC236}">
                <a16:creationId xmlns:a16="http://schemas.microsoft.com/office/drawing/2014/main" id="{82430AB6-44DD-0F66-DA36-CB2C6C4FB3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7E259157-AD05-D157-90B7-A579D8A3E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9" name="Kuva 8" descr="Kuva, joka sisältää kohteen teksti, kuvakaappaus, Fontti, Grafiikka&#10;&#10;Tekoälyn generoima sisältö voi olla virheellistä.">
            <a:extLst>
              <a:ext uri="{FF2B5EF4-FFF2-40B4-BE49-F238E27FC236}">
                <a16:creationId xmlns:a16="http://schemas.microsoft.com/office/drawing/2014/main" id="{45C9739A-D904-8C3D-AAC3-CC451B5687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8105000"/>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6442289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pic>
        <p:nvPicPr>
          <p:cNvPr id="3" name="Picture 1">
            <a:extLst>
              <a:ext uri="{FF2B5EF4-FFF2-40B4-BE49-F238E27FC236}">
                <a16:creationId xmlns:a16="http://schemas.microsoft.com/office/drawing/2014/main" id="{32F7393B-F5A7-4CFE-0419-3C43AE0E224E}"/>
              </a:ext>
            </a:extLst>
          </p:cNvPr>
          <p:cNvPicPr>
            <a:picLocks noChangeAspect="1"/>
          </p:cNvPicPr>
          <p:nvPr/>
        </p:nvPicPr>
        <p:blipFill>
          <a:blip r:embed="rId2"/>
          <a:stretch>
            <a:fillRect/>
          </a:stretch>
        </p:blipFill>
        <p:spPr>
          <a:xfrm>
            <a:off x="8807096" y="1775401"/>
            <a:ext cx="2728280" cy="3307199"/>
          </a:xfrm>
          <a:prstGeom prst="rect">
            <a:avLst/>
          </a:prstGeom>
        </p:spPr>
      </p:pic>
    </p:spTree>
    <p:extLst>
      <p:ext uri="{BB962C8B-B14F-4D97-AF65-F5344CB8AC3E}">
        <p14:creationId xmlns:p14="http://schemas.microsoft.com/office/powerpoint/2010/main" val="23022181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2 - kuvapaikka" preserve="1">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52399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1" preserve="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375841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4"/>
            <a:ext cx="5333200" cy="4174055"/>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B9D1AC39-5A53-5EDD-7C04-6116CD98E0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61BE594B-8746-C8DF-77F8-D8C73BFED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5531710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1" preserve="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4"/>
            <a:ext cx="5333200" cy="4347871"/>
          </a:xfrm>
          <a:prstGeom prst="rect">
            <a:avLst/>
          </a:prstGeom>
          <a:noFill/>
          <a:ln>
            <a:noFill/>
          </a:ln>
        </p:spPr>
        <p:txBody>
          <a:bodyPr spcFirstLastPara="1" wrap="square" lIns="91425" tIns="91425" rIns="91425" bIns="91425" numCol="1" anchor="t" anchorCtr="0">
            <a:normAutofit/>
          </a:bodyPr>
          <a:lstStyle>
            <a:lvl1pPr marL="609570" lvl="0" indent="-423312" algn="l">
              <a:lnSpc>
                <a:spcPct val="115000"/>
              </a:lnSpc>
              <a:spcBef>
                <a:spcPts val="0"/>
              </a:spcBef>
              <a:spcAft>
                <a:spcPts val="0"/>
              </a:spcAft>
              <a:buSzPts val="1400"/>
              <a:buChar char="●"/>
              <a:defRPr sz="1867"/>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C66D494-4FAB-0A8B-327C-E8F4401C0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08E62D1C-F320-C35C-D39C-F1185A890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0504569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70" lvl="0" indent="-406381" algn="l">
              <a:lnSpc>
                <a:spcPct val="115000"/>
              </a:lnSpc>
              <a:spcBef>
                <a:spcPts val="0"/>
              </a:spcBef>
              <a:spcAft>
                <a:spcPts val="0"/>
              </a:spcAft>
              <a:buSzPts val="1200"/>
              <a:buChar char="●"/>
              <a:defRPr sz="1600"/>
            </a:lvl1pPr>
            <a:lvl2pPr marL="1219140" lvl="1" indent="-406381" algn="l">
              <a:lnSpc>
                <a:spcPct val="115000"/>
              </a:lnSpc>
              <a:spcBef>
                <a:spcPts val="0"/>
              </a:spcBef>
              <a:spcAft>
                <a:spcPts val="0"/>
              </a:spcAft>
              <a:buSzPts val="1200"/>
              <a:buChar char="○"/>
              <a:defRPr sz="1600"/>
            </a:lvl2pPr>
            <a:lvl3pPr marL="1828709" lvl="2" indent="-406381" algn="l">
              <a:lnSpc>
                <a:spcPct val="115000"/>
              </a:lnSpc>
              <a:spcBef>
                <a:spcPts val="0"/>
              </a:spcBef>
              <a:spcAft>
                <a:spcPts val="0"/>
              </a:spcAft>
              <a:buSzPts val="1200"/>
              <a:buChar char="■"/>
              <a:defRPr sz="1600"/>
            </a:lvl3pPr>
            <a:lvl4pPr marL="2438278" lvl="3" indent="-406381" algn="l">
              <a:lnSpc>
                <a:spcPct val="115000"/>
              </a:lnSpc>
              <a:spcBef>
                <a:spcPts val="0"/>
              </a:spcBef>
              <a:spcAft>
                <a:spcPts val="0"/>
              </a:spcAft>
              <a:buSzPts val="1200"/>
              <a:buChar char="●"/>
              <a:defRPr sz="1600"/>
            </a:lvl4pPr>
            <a:lvl5pPr marL="3047848" lvl="4" indent="-406381" algn="l">
              <a:lnSpc>
                <a:spcPct val="115000"/>
              </a:lnSpc>
              <a:spcBef>
                <a:spcPts val="0"/>
              </a:spcBef>
              <a:spcAft>
                <a:spcPts val="0"/>
              </a:spcAft>
              <a:buSzPts val="1200"/>
              <a:buChar char="○"/>
              <a:defRPr sz="1600"/>
            </a:lvl5pPr>
            <a:lvl6pPr marL="3657418" lvl="5" indent="-406381" algn="l">
              <a:lnSpc>
                <a:spcPct val="115000"/>
              </a:lnSpc>
              <a:spcBef>
                <a:spcPts val="0"/>
              </a:spcBef>
              <a:spcAft>
                <a:spcPts val="0"/>
              </a:spcAft>
              <a:buSzPts val="1200"/>
              <a:buChar char="■"/>
              <a:defRPr sz="1600"/>
            </a:lvl6pPr>
            <a:lvl7pPr marL="4266987" lvl="6" indent="-406381" algn="l">
              <a:lnSpc>
                <a:spcPct val="115000"/>
              </a:lnSpc>
              <a:spcBef>
                <a:spcPts val="0"/>
              </a:spcBef>
              <a:spcAft>
                <a:spcPts val="0"/>
              </a:spcAft>
              <a:buSzPts val="1200"/>
              <a:buChar char="●"/>
              <a:defRPr sz="1600"/>
            </a:lvl7pPr>
            <a:lvl8pPr marL="4876557" lvl="7" indent="-406381" algn="l">
              <a:lnSpc>
                <a:spcPct val="115000"/>
              </a:lnSpc>
              <a:spcBef>
                <a:spcPts val="0"/>
              </a:spcBef>
              <a:spcAft>
                <a:spcPts val="0"/>
              </a:spcAft>
              <a:buSzPts val="1200"/>
              <a:buChar char="○"/>
              <a:defRPr sz="1600"/>
            </a:lvl8pPr>
            <a:lvl9pPr marL="5486126" lvl="8" indent="-406381"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4" name="Kuva 3" descr="Kuva, joka sisältää kohteen teksti, piha-, nisäkäs&#10;&#10;Kuvaus luotu automaattisesti">
            <a:extLst>
              <a:ext uri="{FF2B5EF4-FFF2-40B4-BE49-F238E27FC236}">
                <a16:creationId xmlns:a16="http://schemas.microsoft.com/office/drawing/2014/main" id="{6CBBBBE7-9B15-1917-C0B1-0CC2090E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5" name="Kuva 4" descr="Kuva, joka sisältää kohteen teksti, kuvakaappaus, Fontti, Grafiikka&#10;&#10;Tekoälyn generoima sisältö voi olla virheellistä.">
            <a:extLst>
              <a:ext uri="{FF2B5EF4-FFF2-40B4-BE49-F238E27FC236}">
                <a16:creationId xmlns:a16="http://schemas.microsoft.com/office/drawing/2014/main" id="{E10777C6-BF07-0E5C-F114-30AF832198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964427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Main point 1" preserve="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118" name="Google Shape;118;p34"/>
          <p:cNvSpPr txBox="1">
            <a:spLocks noGrp="1"/>
          </p:cNvSpPr>
          <p:nvPr>
            <p:ph type="title"/>
          </p:nvPr>
        </p:nvSpPr>
        <p:spPr>
          <a:xfrm>
            <a:off x="585067"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8"/>
            <a:ext cx="9550400" cy="3718537"/>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32D78227-44A9-24E8-6E4B-D7B7B6596C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EF5DB2B-BAEE-B56F-D489-58BCD142B5F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284813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120"/>
        <p:cNvGrpSpPr/>
        <p:nvPr/>
      </p:nvGrpSpPr>
      <p:grpSpPr>
        <a:xfrm>
          <a:off x="0" y="0"/>
          <a:ext cx="0" cy="0"/>
          <a:chOff x="0" y="0"/>
          <a:chExt cx="0" cy="0"/>
        </a:xfrm>
      </p:grpSpPr>
      <p:sp>
        <p:nvSpPr>
          <p:cNvPr id="121" name="Google Shape;121;p35"/>
          <p:cNvSpPr/>
          <p:nvPr/>
        </p:nvSpPr>
        <p:spPr>
          <a:xfrm>
            <a:off x="6096000" y="-167"/>
            <a:ext cx="6096000" cy="6858000"/>
          </a:xfrm>
          <a:prstGeom prst="rect">
            <a:avLst/>
          </a:prstGeom>
          <a:solidFill>
            <a:schemeClr val="lt2"/>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122" name="Google Shape;122;p35"/>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4200"/>
              <a:buNone/>
              <a:defRPr sz="5600"/>
            </a:lvl1pPr>
            <a:lvl2pPr lvl="1" algn="ctr">
              <a:lnSpc>
                <a:spcPct val="100000"/>
              </a:lnSpc>
              <a:spcBef>
                <a:spcPts val="0"/>
              </a:spcBef>
              <a:spcAft>
                <a:spcPts val="0"/>
              </a:spcAft>
              <a:buSzPts val="4200"/>
              <a:buNone/>
              <a:defRPr sz="5600"/>
            </a:lvl2pPr>
            <a:lvl3pPr lvl="2" algn="ctr">
              <a:lnSpc>
                <a:spcPct val="100000"/>
              </a:lnSpc>
              <a:spcBef>
                <a:spcPts val="0"/>
              </a:spcBef>
              <a:spcAft>
                <a:spcPts val="0"/>
              </a:spcAft>
              <a:buSzPts val="4200"/>
              <a:buNone/>
              <a:defRPr sz="5600"/>
            </a:lvl3pPr>
            <a:lvl4pPr lvl="3" algn="ctr">
              <a:lnSpc>
                <a:spcPct val="100000"/>
              </a:lnSpc>
              <a:spcBef>
                <a:spcPts val="0"/>
              </a:spcBef>
              <a:spcAft>
                <a:spcPts val="0"/>
              </a:spcAft>
              <a:buSzPts val="4200"/>
              <a:buNone/>
              <a:defRPr sz="5600"/>
            </a:lvl4pPr>
            <a:lvl5pPr lvl="4" algn="ctr">
              <a:lnSpc>
                <a:spcPct val="100000"/>
              </a:lnSpc>
              <a:spcBef>
                <a:spcPts val="0"/>
              </a:spcBef>
              <a:spcAft>
                <a:spcPts val="0"/>
              </a:spcAft>
              <a:buSzPts val="4200"/>
              <a:buNone/>
              <a:defRPr sz="5600"/>
            </a:lvl5pPr>
            <a:lvl6pPr lvl="5" algn="ctr">
              <a:lnSpc>
                <a:spcPct val="100000"/>
              </a:lnSpc>
              <a:spcBef>
                <a:spcPts val="0"/>
              </a:spcBef>
              <a:spcAft>
                <a:spcPts val="0"/>
              </a:spcAft>
              <a:buSzPts val="4200"/>
              <a:buNone/>
              <a:defRPr sz="5600"/>
            </a:lvl6pPr>
            <a:lvl7pPr lvl="6" algn="ctr">
              <a:lnSpc>
                <a:spcPct val="100000"/>
              </a:lnSpc>
              <a:spcBef>
                <a:spcPts val="0"/>
              </a:spcBef>
              <a:spcAft>
                <a:spcPts val="0"/>
              </a:spcAft>
              <a:buSzPts val="4200"/>
              <a:buNone/>
              <a:defRPr sz="5600"/>
            </a:lvl7pPr>
            <a:lvl8pPr lvl="7" algn="ctr">
              <a:lnSpc>
                <a:spcPct val="100000"/>
              </a:lnSpc>
              <a:spcBef>
                <a:spcPts val="0"/>
              </a:spcBef>
              <a:spcAft>
                <a:spcPts val="0"/>
              </a:spcAft>
              <a:buSzPts val="4200"/>
              <a:buNone/>
              <a:defRPr sz="5600"/>
            </a:lvl8pPr>
            <a:lvl9pPr lvl="8" algn="ctr">
              <a:lnSpc>
                <a:spcPct val="100000"/>
              </a:lnSpc>
              <a:spcBef>
                <a:spcPts val="0"/>
              </a:spcBef>
              <a:spcAft>
                <a:spcPts val="0"/>
              </a:spcAft>
              <a:buSzPts val="4200"/>
              <a:buNone/>
              <a:defRPr sz="5600"/>
            </a:lvl9pPr>
          </a:lstStyle>
          <a:p>
            <a:r>
              <a:rPr lang="fi-FI"/>
              <a:t>Muokkaa ots. perustyyl. napsautt.</a:t>
            </a:r>
            <a:endParaRPr/>
          </a:p>
        </p:txBody>
      </p:sp>
      <p:sp>
        <p:nvSpPr>
          <p:cNvPr id="123" name="Google Shape;123;p35"/>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numCol="1"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r>
              <a:rPr lang="fi-FI"/>
              <a:t>Muokkaa alaotsikon perustyyliä napsautt.</a:t>
            </a:r>
            <a:endParaRPr/>
          </a:p>
        </p:txBody>
      </p:sp>
      <p:sp>
        <p:nvSpPr>
          <p:cNvPr id="124" name="Google Shape;124;p35"/>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numCol="1" anchor="ctr"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25" name="Google Shape;125;p35"/>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1E98DE26-B5AD-72BA-85A2-C4FA8945AC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10E7A227-22FC-848A-8484-8E54D4549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spTree>
    <p:extLst>
      <p:ext uri="{BB962C8B-B14F-4D97-AF65-F5344CB8AC3E}">
        <p14:creationId xmlns:p14="http://schemas.microsoft.com/office/powerpoint/2010/main" val="14886376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70" lvl="0" indent="-304784"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5"/>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35019" y="65903"/>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0DE86405-CC95-8869-A4F5-2639F69B4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076" y="128711"/>
            <a:ext cx="1767483" cy="647439"/>
          </a:xfrm>
          <a:prstGeom prst="rect">
            <a:avLst/>
          </a:prstGeom>
        </p:spPr>
      </p:pic>
    </p:spTree>
    <p:extLst>
      <p:ext uri="{BB962C8B-B14F-4D97-AF65-F5344CB8AC3E}">
        <p14:creationId xmlns:p14="http://schemas.microsoft.com/office/powerpoint/2010/main" val="42051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7" y="9813"/>
            <a:ext cx="8082800" cy="6858000"/>
          </a:xfrm>
          <a:prstGeom prst="rect">
            <a:avLst/>
          </a:prstGeom>
          <a:noFill/>
          <a:ln>
            <a:noFill/>
          </a:ln>
        </p:spPr>
        <p:txBody>
          <a:bodyPr/>
          <a:lstStyle>
            <a:lvl1pPr marL="114297"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4" name="Kuva 13" descr="Kuva, joka sisältää kohteen teksti, piha-, nisäkäs&#10;&#10;Kuvaus luotu automaattisesti">
            <a:extLst>
              <a:ext uri="{FF2B5EF4-FFF2-40B4-BE49-F238E27FC236}">
                <a16:creationId xmlns:a16="http://schemas.microsoft.com/office/drawing/2014/main" id="{52D39828-DA33-40C3-62C6-1F9401C871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5" name="Kuva 14" descr="Kuva, joka sisältää kohteen teksti, kuvakaappaus, Fontti, Grafiikka&#10;&#10;Tekoälyn generoima sisältö voi olla virheellistä.">
            <a:extLst>
              <a:ext uri="{FF2B5EF4-FFF2-40B4-BE49-F238E27FC236}">
                <a16:creationId xmlns:a16="http://schemas.microsoft.com/office/drawing/2014/main" id="{61FB7BA3-0EA9-6CC1-7F62-AED43D242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203971404"/>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70" lvl="0" indent="-457178" algn="ctr">
              <a:lnSpc>
                <a:spcPct val="115000"/>
              </a:lnSpc>
              <a:spcBef>
                <a:spcPts val="0"/>
              </a:spcBef>
              <a:spcAft>
                <a:spcPts val="0"/>
              </a:spcAft>
              <a:buSzPts val="1800"/>
              <a:buChar char="●"/>
              <a:defRPr/>
            </a:lvl1pPr>
            <a:lvl2pPr marL="1219140" lvl="1" indent="-423312" algn="ctr">
              <a:lnSpc>
                <a:spcPct val="115000"/>
              </a:lnSpc>
              <a:spcBef>
                <a:spcPts val="0"/>
              </a:spcBef>
              <a:spcAft>
                <a:spcPts val="0"/>
              </a:spcAft>
              <a:buSzPts val="1400"/>
              <a:buChar char="○"/>
              <a:defRPr/>
            </a:lvl2pPr>
            <a:lvl3pPr marL="1828709" lvl="2" indent="-423312" algn="ctr">
              <a:lnSpc>
                <a:spcPct val="115000"/>
              </a:lnSpc>
              <a:spcBef>
                <a:spcPts val="0"/>
              </a:spcBef>
              <a:spcAft>
                <a:spcPts val="0"/>
              </a:spcAft>
              <a:buSzPts val="1400"/>
              <a:buChar char="■"/>
              <a:defRPr/>
            </a:lvl3pPr>
            <a:lvl4pPr marL="2438278" lvl="3" indent="-423312" algn="ctr">
              <a:lnSpc>
                <a:spcPct val="115000"/>
              </a:lnSpc>
              <a:spcBef>
                <a:spcPts val="0"/>
              </a:spcBef>
              <a:spcAft>
                <a:spcPts val="0"/>
              </a:spcAft>
              <a:buSzPts val="1400"/>
              <a:buChar char="●"/>
              <a:defRPr/>
            </a:lvl4pPr>
            <a:lvl5pPr marL="3047848" lvl="4" indent="-423312" algn="ctr">
              <a:lnSpc>
                <a:spcPct val="115000"/>
              </a:lnSpc>
              <a:spcBef>
                <a:spcPts val="0"/>
              </a:spcBef>
              <a:spcAft>
                <a:spcPts val="0"/>
              </a:spcAft>
              <a:buSzPts val="1400"/>
              <a:buChar char="○"/>
              <a:defRPr/>
            </a:lvl5pPr>
            <a:lvl6pPr marL="3657418" lvl="5" indent="-423312" algn="ctr">
              <a:lnSpc>
                <a:spcPct val="115000"/>
              </a:lnSpc>
              <a:spcBef>
                <a:spcPts val="0"/>
              </a:spcBef>
              <a:spcAft>
                <a:spcPts val="0"/>
              </a:spcAft>
              <a:buSzPts val="1400"/>
              <a:buChar char="■"/>
              <a:defRPr/>
            </a:lvl6pPr>
            <a:lvl7pPr marL="4266987" lvl="6" indent="-423312" algn="ctr">
              <a:lnSpc>
                <a:spcPct val="115000"/>
              </a:lnSpc>
              <a:spcBef>
                <a:spcPts val="0"/>
              </a:spcBef>
              <a:spcAft>
                <a:spcPts val="0"/>
              </a:spcAft>
              <a:buSzPts val="1400"/>
              <a:buChar char="●"/>
              <a:defRPr/>
            </a:lvl7pPr>
            <a:lvl8pPr marL="4876557" lvl="7" indent="-423312" algn="ctr">
              <a:lnSpc>
                <a:spcPct val="115000"/>
              </a:lnSpc>
              <a:spcBef>
                <a:spcPts val="0"/>
              </a:spcBef>
              <a:spcAft>
                <a:spcPts val="0"/>
              </a:spcAft>
              <a:buSzPts val="1400"/>
              <a:buChar char="○"/>
              <a:defRPr/>
            </a:lvl8pPr>
            <a:lvl9pPr marL="5486126" lvl="8" indent="-423312"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72C91EE-AD4B-16E3-6933-9BB6B7078C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3C79A46-C412-BBD2-37C4-7B12AD8BD3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6474822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33"/>
        <p:cNvGrpSpPr/>
        <p:nvPr/>
      </p:nvGrpSpPr>
      <p:grpSpPr>
        <a:xfrm>
          <a:off x="0" y="0"/>
          <a:ext cx="0" cy="0"/>
          <a:chOff x="0" y="0"/>
          <a:chExt cx="0" cy="0"/>
        </a:xfrm>
      </p:grpSpPr>
      <p:sp>
        <p:nvSpPr>
          <p:cNvPr id="134" name="Google Shape;134;p3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C204A15-D473-1722-6B11-C60FF39F9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BA4972D3-88A1-BFD6-3968-A5AB9C518A2C}"/>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FB290967-F970-2342-B6EA-2AF201056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CA83F70B-D3BC-888B-30B7-28F09B53E13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8095156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D0BDA7B-85FB-236C-441F-AA061851F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662B182-77BF-D8AF-AADD-756DA7435E65}"/>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074F7258-D6E0-D553-9149-0D0F99264B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1E18A383-E192-729F-11AF-DBB47D538D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7237205"/>
      </p:ext>
    </p:extLst>
  </p:cSld>
  <p:clrMapOvr>
    <a:masterClrMapping/>
  </p:clrMapOvr>
  <p:hf sldNum="0"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a:p>
        </p:txBody>
      </p:sp>
      <p:sp>
        <p:nvSpPr>
          <p:cNvPr id="3" name="Content Placeholder 2"/>
          <p:cNvSpPr>
            <a:spLocks noGrp="1"/>
          </p:cNvSpPr>
          <p:nvPr>
            <p:ph idx="1"/>
          </p:nvPr>
        </p:nvSpPr>
        <p:spPr>
          <a:xfrm>
            <a:off x="571933" y="1536634"/>
            <a:ext cx="11048400" cy="434787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DCDF2AD0-F1AD-4A61-8840-4EFF628056EA}" type="datetimeFigureOut">
              <a:rPr lang="fi-FI" smtClean="0"/>
              <a:t>26.8.2025</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00000000-1234-1234-1234-123412341234}" type="slidenum">
              <a:rPr lang="en" altLang="en" smtClean="0"/>
              <a:pPr/>
              <a:t>‹#›</a:t>
            </a:fld>
            <a:endParaRPr lang="en"/>
          </a:p>
        </p:txBody>
      </p:sp>
      <p:pic>
        <p:nvPicPr>
          <p:cNvPr id="9" name="Kuva 8" descr="Kuva, joka sisältää kohteen teksti, kuvakaappaus, Fontti, Sähkönsininen&#10;&#10;Tekoälyn generoima sisältö voi olla virheellistä.">
            <a:extLst>
              <a:ext uri="{FF2B5EF4-FFF2-40B4-BE49-F238E27FC236}">
                <a16:creationId xmlns:a16="http://schemas.microsoft.com/office/drawing/2014/main" id="{EAD935F4-50E6-71C2-19AE-6D04E54700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10" name="Google Shape;27;p17">
            <a:extLst>
              <a:ext uri="{FF2B5EF4-FFF2-40B4-BE49-F238E27FC236}">
                <a16:creationId xmlns:a16="http://schemas.microsoft.com/office/drawing/2014/main" id="{A03E2723-E9F5-B60C-3C4E-B898ED10E8C3}"/>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11" name="Kuva 10" descr="Kuva, joka sisältää kohteen teksti, piha-, nisäkäs&#10;&#10;Kuvaus luotu automaattisesti">
            <a:extLst>
              <a:ext uri="{FF2B5EF4-FFF2-40B4-BE49-F238E27FC236}">
                <a16:creationId xmlns:a16="http://schemas.microsoft.com/office/drawing/2014/main" id="{DC1E0B28-72D4-8B44-7DC4-33FF8235A8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12" name="Kuva 11" descr="Kuva, joka sisältää kohteen teksti, kuvakaappaus, Fontti, Grafiikka&#10;&#10;Tekoälyn generoima sisältö voi olla virheellistä.">
            <a:extLst>
              <a:ext uri="{FF2B5EF4-FFF2-40B4-BE49-F238E27FC236}">
                <a16:creationId xmlns:a16="http://schemas.microsoft.com/office/drawing/2014/main" id="{8F5FB488-2091-C4D4-5AC9-4CC467ABA1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419639067"/>
      </p:ext>
    </p:extLst>
  </p:cSld>
  <p:clrMapOvr>
    <a:masterClrMapping/>
  </p:clrMapOvr>
  <p:hf sldNum="0"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slide 1" type="title">
  <p:cSld name="Title slide 1">
    <p:bg>
      <p:bgPr>
        <a:noFill/>
        <a:effectLst/>
      </p:bgPr>
    </p:bg>
    <p:spTree>
      <p:nvGrpSpPr>
        <p:cNvPr id="1" name="Shape 25"/>
        <p:cNvGrpSpPr/>
        <p:nvPr/>
      </p:nvGrpSpPr>
      <p:grpSpPr>
        <a:xfrm>
          <a:off x="0" y="0"/>
          <a:ext cx="0" cy="0"/>
          <a:chOff x="0" y="0"/>
          <a:chExt cx="0" cy="0"/>
        </a:xfrm>
      </p:grpSpPr>
      <p:sp>
        <p:nvSpPr>
          <p:cNvPr id="26" name="Google Shape;26;p1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28" name="Google Shape;28;p17"/>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0" name="Google Shape;30;p17"/>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1" name="Google Shape;31;p17"/>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CEAAB022-EFDE-0F42-1562-54221767BCA0}"/>
              </a:ext>
            </a:extLst>
          </p:cNvPr>
          <p:cNvPicPr>
            <a:picLocks noChangeAspect="1"/>
          </p:cNvPicPr>
          <p:nvPr/>
        </p:nvPicPr>
        <p:blipFill>
          <a:blip r:embed="rId2"/>
          <a:stretch>
            <a:fillRect/>
          </a:stretch>
        </p:blipFill>
        <p:spPr>
          <a:xfrm>
            <a:off x="5607157" y="376664"/>
            <a:ext cx="5045260" cy="6115824"/>
          </a:xfrm>
          <a:prstGeom prst="rect">
            <a:avLst/>
          </a:prstGeom>
        </p:spPr>
      </p:pic>
      <p:pic>
        <p:nvPicPr>
          <p:cNvPr id="5" name="Google Shape;27;p17">
            <a:extLst>
              <a:ext uri="{FF2B5EF4-FFF2-40B4-BE49-F238E27FC236}">
                <a16:creationId xmlns:a16="http://schemas.microsoft.com/office/drawing/2014/main" id="{5BC378FE-9041-1090-6FC6-B87E86C9DD3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7" name="Kuva 6" descr="Kuva, joka sisältää kohteen teksti, kuvakaappaus, Fontti, Sähkönsininen&#10;&#10;Tekoälyn generoima sisältö voi olla virheellistä.">
            <a:extLst>
              <a:ext uri="{FF2B5EF4-FFF2-40B4-BE49-F238E27FC236}">
                <a16:creationId xmlns:a16="http://schemas.microsoft.com/office/drawing/2014/main" id="{95F8CE38-BF6A-BB98-0789-910E3CE8B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8" name="Kuva 7" descr="Kuva, joka sisältää kohteen teksti, piha-, nisäkäs&#10;&#10;Kuvaus luotu automaattisesti">
            <a:extLst>
              <a:ext uri="{FF2B5EF4-FFF2-40B4-BE49-F238E27FC236}">
                <a16:creationId xmlns:a16="http://schemas.microsoft.com/office/drawing/2014/main" id="{A8DF6F82-AA5A-667A-7D7A-0D1F68F576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75320640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3">
  <p:cSld name="Title slide 3">
    <p:bg>
      <p:bgPr>
        <a:noFill/>
        <a:effectLst/>
      </p:bgPr>
    </p:bg>
    <p:spTree>
      <p:nvGrpSpPr>
        <p:cNvPr id="1" name="Shape 32"/>
        <p:cNvGrpSpPr/>
        <p:nvPr/>
      </p:nvGrpSpPr>
      <p:grpSpPr>
        <a:xfrm>
          <a:off x="0" y="0"/>
          <a:ext cx="0" cy="0"/>
          <a:chOff x="0" y="0"/>
          <a:chExt cx="0" cy="0"/>
        </a:xfrm>
      </p:grpSpPr>
      <p:sp>
        <p:nvSpPr>
          <p:cNvPr id="33" name="Google Shape;33;p1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
        <p:nvSpPr>
          <p:cNvPr id="35" name="Google Shape;35;p18"/>
          <p:cNvSpPr/>
          <p:nvPr/>
        </p:nvSpPr>
        <p:spPr>
          <a:xfrm>
            <a:off x="8074900" y="300"/>
            <a:ext cx="41172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37" name="Google Shape;37;p18"/>
          <p:cNvSpPr txBox="1">
            <a:spLocks noGrp="1"/>
          </p:cNvSpPr>
          <p:nvPr>
            <p:ph type="ctrTitle"/>
          </p:nvPr>
        </p:nvSpPr>
        <p:spPr>
          <a:xfrm>
            <a:off x="600007" y="992767"/>
            <a:ext cx="4999688"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a:r>
              <a:rPr lang="fi-FI"/>
              <a:t>Muokkaa ots. perustyyl. napsautt.</a:t>
            </a:r>
            <a:endParaRPr/>
          </a:p>
        </p:txBody>
      </p:sp>
      <p:sp>
        <p:nvSpPr>
          <p:cNvPr id="38" name="Google Shape;38;p18"/>
          <p:cNvSpPr txBox="1">
            <a:spLocks noGrp="1"/>
          </p:cNvSpPr>
          <p:nvPr>
            <p:ph type="subTitle" idx="1"/>
          </p:nvPr>
        </p:nvSpPr>
        <p:spPr>
          <a:xfrm>
            <a:off x="600000" y="3778833"/>
            <a:ext cx="4999688" cy="1056800"/>
          </a:xfrm>
          <a:prstGeom prst="rect">
            <a:avLst/>
          </a:prstGeom>
          <a:noFill/>
          <a:ln>
            <a:noFill/>
          </a:ln>
        </p:spPr>
        <p:txBody>
          <a:bodyPr spcFirstLastPara="1" wrap="square" lIns="0" tIns="91425" rIns="91425" bIns="91425" numCol="1" anchor="t" anchorCtr="0">
            <a:normAutofit/>
          </a:bodyPr>
          <a:lstStyle>
            <a:lvl1pPr lvl="0" algn="l">
              <a:lnSpc>
                <a:spcPct val="100000"/>
              </a:lnSpc>
              <a:spcBef>
                <a:spcPts val="0"/>
              </a:spcBef>
              <a:spcAft>
                <a:spcPts val="0"/>
              </a:spcAft>
              <a:buSzPts val="1400"/>
              <a:buNone/>
              <a:defRPr sz="1867"/>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fi-FI"/>
              <a:t>Muokkaa alaotsikon perustyyliä napsautt.</a:t>
            </a:r>
            <a:endParaRPr/>
          </a:p>
        </p:txBody>
      </p:sp>
      <p:pic>
        <p:nvPicPr>
          <p:cNvPr id="2" name="Picture 1">
            <a:extLst>
              <a:ext uri="{FF2B5EF4-FFF2-40B4-BE49-F238E27FC236}">
                <a16:creationId xmlns:a16="http://schemas.microsoft.com/office/drawing/2014/main" id="{A309E861-1D11-EC2C-FF29-EA8CC9F66A79}"/>
              </a:ext>
            </a:extLst>
          </p:cNvPr>
          <p:cNvPicPr>
            <a:picLocks noChangeAspect="1"/>
          </p:cNvPicPr>
          <p:nvPr/>
        </p:nvPicPr>
        <p:blipFill>
          <a:blip r:embed="rId2"/>
          <a:stretch>
            <a:fillRect/>
          </a:stretch>
        </p:blipFill>
        <p:spPr>
          <a:xfrm>
            <a:off x="5607157" y="376664"/>
            <a:ext cx="5045260" cy="6115824"/>
          </a:xfrm>
          <a:prstGeom prst="rect">
            <a:avLst/>
          </a:prstGeom>
        </p:spPr>
      </p:pic>
      <p:pic>
        <p:nvPicPr>
          <p:cNvPr id="5" name="Google Shape;27;p17">
            <a:extLst>
              <a:ext uri="{FF2B5EF4-FFF2-40B4-BE49-F238E27FC236}">
                <a16:creationId xmlns:a16="http://schemas.microsoft.com/office/drawing/2014/main" id="{3C822BD7-568B-13B0-DBDE-4EE2718C032F}"/>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6" name="Kuva 5" descr="Kuva, joka sisältää kohteen teksti, kuvakaappaus, Fontti, Sähkönsininen&#10;&#10;Tekoälyn generoima sisältö voi olla virheellistä.">
            <a:extLst>
              <a:ext uri="{FF2B5EF4-FFF2-40B4-BE49-F238E27FC236}">
                <a16:creationId xmlns:a16="http://schemas.microsoft.com/office/drawing/2014/main" id="{780516BF-F6E6-CD9D-51BB-0C2AC23120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3" name="Kuva 2" descr="Kuva, joka sisältää kohteen teksti, piha-, nisäkäs&#10;&#10;Kuvaus luotu automaattisesti">
            <a:extLst>
              <a:ext uri="{FF2B5EF4-FFF2-40B4-BE49-F238E27FC236}">
                <a16:creationId xmlns:a16="http://schemas.microsoft.com/office/drawing/2014/main" id="{CD9C9BDF-677C-E9DC-245D-8957DD195E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510237932"/>
      </p:ext>
    </p:extLst>
  </p:cSld>
  <p:clrMapOvr>
    <a:masterClrMapping/>
  </p:clrMapOvr>
  <p:extLst>
    <p:ext uri="{DCECCB84-F9BA-43D5-87BE-67443E8EF086}">
      <p15:sldGuideLst xmlns:p15="http://schemas.microsoft.com/office/powerpoint/2012/main">
        <p15:guide id="1" pos="346">
          <p15:clr>
            <a:srgbClr val="FA7B17"/>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1 1 - kuvapaikka">
  <p:cSld name="Title slide 1 1 - kuvapaikka">
    <p:bg>
      <p:bgPr>
        <a:noFill/>
        <a:effectLst/>
      </p:bgPr>
    </p:bg>
    <p:spTree>
      <p:nvGrpSpPr>
        <p:cNvPr id="1" name="Shape 51"/>
        <p:cNvGrpSpPr/>
        <p:nvPr/>
      </p:nvGrpSpPr>
      <p:grpSpPr>
        <a:xfrm>
          <a:off x="0" y="0"/>
          <a:ext cx="0" cy="0"/>
          <a:chOff x="0" y="0"/>
          <a:chExt cx="0" cy="0"/>
        </a:xfrm>
      </p:grpSpPr>
      <p:sp>
        <p:nvSpPr>
          <p:cNvPr id="52" name="Google Shape;52;p20"/>
          <p:cNvSpPr>
            <a:spLocks noGrp="1" noRot="1" noMove="1" noResize="1" noEditPoints="1" noAdjustHandles="1" noChangeArrowheads="1" noChangeShapeType="1"/>
          </p:cNvSpPr>
          <p:nvPr>
            <p:ph type="pic" idx="2"/>
          </p:nvPr>
        </p:nvSpPr>
        <p:spPr>
          <a:xfrm>
            <a:off x="-9166" y="9813"/>
            <a:ext cx="8082800" cy="6858000"/>
          </a:xfrm>
          <a:prstGeom prst="rect">
            <a:avLst/>
          </a:prstGeom>
          <a:noFill/>
          <a:ln>
            <a:noFill/>
          </a:ln>
        </p:spPr>
        <p:txBody>
          <a:bodyPr/>
          <a:lstStyle>
            <a:lvl1pPr marL="114300" indent="0">
              <a:buNone/>
              <a:defRPr/>
            </a:lvl1pPr>
          </a:lstStyle>
          <a:p>
            <a:r>
              <a:rPr lang="fi-FI"/>
              <a:t>Lisää kuva napsauttamalla kuvaketta</a:t>
            </a:r>
          </a:p>
        </p:txBody>
      </p:sp>
      <p:sp>
        <p:nvSpPr>
          <p:cNvPr id="53" name="Google Shape;53;p20"/>
          <p:cNvSpPr/>
          <p:nvPr/>
        </p:nvSpPr>
        <p:spPr>
          <a:xfrm>
            <a:off x="8074900" y="300"/>
            <a:ext cx="41172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54" name="Google Shape;54;p20"/>
          <p:cNvSpPr txBox="1">
            <a:spLocks noGrp="1"/>
          </p:cNvSpPr>
          <p:nvPr>
            <p:ph type="ctrTitle"/>
          </p:nvPr>
        </p:nvSpPr>
        <p:spPr>
          <a:xfrm>
            <a:off x="600007" y="992767"/>
            <a:ext cx="6944400" cy="27368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Clr>
                <a:schemeClr val="lt1"/>
              </a:buClr>
              <a:buSzPts val="2600"/>
              <a:buNone/>
              <a:defRPr sz="3467">
                <a:solidFill>
                  <a:schemeClr val="lt1"/>
                </a:solidFill>
              </a:defRPr>
            </a:lvl1pPr>
            <a:lvl2pPr lvl="1" algn="ctr">
              <a:lnSpc>
                <a:spcPct val="100000"/>
              </a:lnSpc>
              <a:spcBef>
                <a:spcPts val="0"/>
              </a:spcBef>
              <a:spcAft>
                <a:spcPts val="0"/>
              </a:spcAft>
              <a:buClr>
                <a:schemeClr val="lt1"/>
              </a:buClr>
              <a:buSzPts val="5200"/>
              <a:buNone/>
              <a:defRPr sz="6933">
                <a:solidFill>
                  <a:schemeClr val="lt1"/>
                </a:solidFill>
              </a:defRPr>
            </a:lvl2pPr>
            <a:lvl3pPr lvl="2" algn="ctr">
              <a:lnSpc>
                <a:spcPct val="100000"/>
              </a:lnSpc>
              <a:spcBef>
                <a:spcPts val="0"/>
              </a:spcBef>
              <a:spcAft>
                <a:spcPts val="0"/>
              </a:spcAft>
              <a:buClr>
                <a:schemeClr val="lt1"/>
              </a:buClr>
              <a:buSzPts val="5200"/>
              <a:buNone/>
              <a:defRPr sz="6933">
                <a:solidFill>
                  <a:schemeClr val="lt1"/>
                </a:solidFill>
              </a:defRPr>
            </a:lvl3pPr>
            <a:lvl4pPr lvl="3" algn="ctr">
              <a:lnSpc>
                <a:spcPct val="100000"/>
              </a:lnSpc>
              <a:spcBef>
                <a:spcPts val="0"/>
              </a:spcBef>
              <a:spcAft>
                <a:spcPts val="0"/>
              </a:spcAft>
              <a:buClr>
                <a:schemeClr val="lt1"/>
              </a:buClr>
              <a:buSzPts val="5200"/>
              <a:buNone/>
              <a:defRPr sz="6933">
                <a:solidFill>
                  <a:schemeClr val="lt1"/>
                </a:solidFill>
              </a:defRPr>
            </a:lvl4pPr>
            <a:lvl5pPr lvl="4" algn="ctr">
              <a:lnSpc>
                <a:spcPct val="100000"/>
              </a:lnSpc>
              <a:spcBef>
                <a:spcPts val="0"/>
              </a:spcBef>
              <a:spcAft>
                <a:spcPts val="0"/>
              </a:spcAft>
              <a:buClr>
                <a:schemeClr val="lt1"/>
              </a:buClr>
              <a:buSzPts val="5200"/>
              <a:buNone/>
              <a:defRPr sz="6933">
                <a:solidFill>
                  <a:schemeClr val="lt1"/>
                </a:solidFill>
              </a:defRPr>
            </a:lvl5pPr>
            <a:lvl6pPr lvl="5" algn="ctr">
              <a:lnSpc>
                <a:spcPct val="100000"/>
              </a:lnSpc>
              <a:spcBef>
                <a:spcPts val="0"/>
              </a:spcBef>
              <a:spcAft>
                <a:spcPts val="0"/>
              </a:spcAft>
              <a:buClr>
                <a:schemeClr val="lt1"/>
              </a:buClr>
              <a:buSzPts val="5200"/>
              <a:buNone/>
              <a:defRPr sz="6933">
                <a:solidFill>
                  <a:schemeClr val="lt1"/>
                </a:solidFill>
              </a:defRPr>
            </a:lvl6pPr>
            <a:lvl7pPr lvl="6" algn="ctr">
              <a:lnSpc>
                <a:spcPct val="100000"/>
              </a:lnSpc>
              <a:spcBef>
                <a:spcPts val="0"/>
              </a:spcBef>
              <a:spcAft>
                <a:spcPts val="0"/>
              </a:spcAft>
              <a:buClr>
                <a:schemeClr val="lt1"/>
              </a:buClr>
              <a:buSzPts val="5200"/>
              <a:buNone/>
              <a:defRPr sz="6933">
                <a:solidFill>
                  <a:schemeClr val="lt1"/>
                </a:solidFill>
              </a:defRPr>
            </a:lvl7pPr>
            <a:lvl8pPr lvl="7" algn="ctr">
              <a:lnSpc>
                <a:spcPct val="100000"/>
              </a:lnSpc>
              <a:spcBef>
                <a:spcPts val="0"/>
              </a:spcBef>
              <a:spcAft>
                <a:spcPts val="0"/>
              </a:spcAft>
              <a:buClr>
                <a:schemeClr val="lt1"/>
              </a:buClr>
              <a:buSzPts val="5200"/>
              <a:buNone/>
              <a:defRPr sz="6933">
                <a:solidFill>
                  <a:schemeClr val="lt1"/>
                </a:solidFill>
              </a:defRPr>
            </a:lvl8pPr>
            <a:lvl9pPr lvl="8" algn="ctr">
              <a:lnSpc>
                <a:spcPct val="100000"/>
              </a:lnSpc>
              <a:spcBef>
                <a:spcPts val="0"/>
              </a:spcBef>
              <a:spcAft>
                <a:spcPts val="0"/>
              </a:spcAft>
              <a:buClr>
                <a:schemeClr val="lt1"/>
              </a:buClr>
              <a:buSzPts val="5200"/>
              <a:buNone/>
              <a:defRPr sz="6933">
                <a:solidFill>
                  <a:schemeClr val="lt1"/>
                </a:solidFill>
              </a:defRPr>
            </a:lvl9pPr>
          </a:lstStyle>
          <a:p>
            <a:r>
              <a:rPr lang="fi-FI"/>
              <a:t>Muokkaa ots. perustyyl. napsautt.</a:t>
            </a:r>
            <a:endParaRPr/>
          </a:p>
        </p:txBody>
      </p:sp>
      <p:sp>
        <p:nvSpPr>
          <p:cNvPr id="55" name="Google Shape;55;p20"/>
          <p:cNvSpPr txBox="1">
            <a:spLocks noGrp="1"/>
          </p:cNvSpPr>
          <p:nvPr>
            <p:ph type="subTitle" idx="1"/>
          </p:nvPr>
        </p:nvSpPr>
        <p:spPr>
          <a:xfrm>
            <a:off x="600000" y="3778833"/>
            <a:ext cx="6944400" cy="10568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Clr>
                <a:schemeClr val="lt1"/>
              </a:buClr>
              <a:buSzPts val="1400"/>
              <a:buNone/>
              <a:defRPr sz="1867">
                <a:solidFill>
                  <a:schemeClr val="lt1"/>
                </a:solidFill>
              </a:defRPr>
            </a:lvl1pPr>
            <a:lvl2pPr lvl="1" algn="ctr">
              <a:lnSpc>
                <a:spcPct val="100000"/>
              </a:lnSpc>
              <a:spcBef>
                <a:spcPts val="0"/>
              </a:spcBef>
              <a:spcAft>
                <a:spcPts val="0"/>
              </a:spcAft>
              <a:buClr>
                <a:schemeClr val="lt1"/>
              </a:buClr>
              <a:buSzPts val="2800"/>
              <a:buNone/>
              <a:defRPr sz="3733">
                <a:solidFill>
                  <a:schemeClr val="lt1"/>
                </a:solidFill>
              </a:defRPr>
            </a:lvl2pPr>
            <a:lvl3pPr lvl="2" algn="ctr">
              <a:lnSpc>
                <a:spcPct val="100000"/>
              </a:lnSpc>
              <a:spcBef>
                <a:spcPts val="0"/>
              </a:spcBef>
              <a:spcAft>
                <a:spcPts val="0"/>
              </a:spcAft>
              <a:buClr>
                <a:schemeClr val="lt1"/>
              </a:buClr>
              <a:buSzPts val="2800"/>
              <a:buNone/>
              <a:defRPr sz="3733">
                <a:solidFill>
                  <a:schemeClr val="lt1"/>
                </a:solidFill>
              </a:defRPr>
            </a:lvl3pPr>
            <a:lvl4pPr lvl="3" algn="ctr">
              <a:lnSpc>
                <a:spcPct val="100000"/>
              </a:lnSpc>
              <a:spcBef>
                <a:spcPts val="0"/>
              </a:spcBef>
              <a:spcAft>
                <a:spcPts val="0"/>
              </a:spcAft>
              <a:buClr>
                <a:schemeClr val="lt1"/>
              </a:buClr>
              <a:buSzPts val="2800"/>
              <a:buNone/>
              <a:defRPr sz="3733">
                <a:solidFill>
                  <a:schemeClr val="lt1"/>
                </a:solidFill>
              </a:defRPr>
            </a:lvl4pPr>
            <a:lvl5pPr lvl="4" algn="ctr">
              <a:lnSpc>
                <a:spcPct val="100000"/>
              </a:lnSpc>
              <a:spcBef>
                <a:spcPts val="0"/>
              </a:spcBef>
              <a:spcAft>
                <a:spcPts val="0"/>
              </a:spcAft>
              <a:buClr>
                <a:schemeClr val="lt1"/>
              </a:buClr>
              <a:buSzPts val="2800"/>
              <a:buNone/>
              <a:defRPr sz="3733">
                <a:solidFill>
                  <a:schemeClr val="lt1"/>
                </a:solidFill>
              </a:defRPr>
            </a:lvl5pPr>
            <a:lvl6pPr lvl="5" algn="ctr">
              <a:lnSpc>
                <a:spcPct val="100000"/>
              </a:lnSpc>
              <a:spcBef>
                <a:spcPts val="0"/>
              </a:spcBef>
              <a:spcAft>
                <a:spcPts val="0"/>
              </a:spcAft>
              <a:buClr>
                <a:schemeClr val="lt1"/>
              </a:buClr>
              <a:buSzPts val="2800"/>
              <a:buNone/>
              <a:defRPr sz="3733">
                <a:solidFill>
                  <a:schemeClr val="lt1"/>
                </a:solidFill>
              </a:defRPr>
            </a:lvl6pPr>
            <a:lvl7pPr lvl="6" algn="ctr">
              <a:lnSpc>
                <a:spcPct val="100000"/>
              </a:lnSpc>
              <a:spcBef>
                <a:spcPts val="0"/>
              </a:spcBef>
              <a:spcAft>
                <a:spcPts val="0"/>
              </a:spcAft>
              <a:buClr>
                <a:schemeClr val="lt1"/>
              </a:buClr>
              <a:buSzPts val="2800"/>
              <a:buNone/>
              <a:defRPr sz="3733">
                <a:solidFill>
                  <a:schemeClr val="lt1"/>
                </a:solidFill>
              </a:defRPr>
            </a:lvl7pPr>
            <a:lvl8pPr lvl="7" algn="ctr">
              <a:lnSpc>
                <a:spcPct val="100000"/>
              </a:lnSpc>
              <a:spcBef>
                <a:spcPts val="0"/>
              </a:spcBef>
              <a:spcAft>
                <a:spcPts val="0"/>
              </a:spcAft>
              <a:buClr>
                <a:schemeClr val="lt1"/>
              </a:buClr>
              <a:buSzPts val="2800"/>
              <a:buNone/>
              <a:defRPr sz="3733">
                <a:solidFill>
                  <a:schemeClr val="lt1"/>
                </a:solidFill>
              </a:defRPr>
            </a:lvl8pPr>
            <a:lvl9pPr lvl="8" algn="ctr">
              <a:lnSpc>
                <a:spcPct val="100000"/>
              </a:lnSpc>
              <a:spcBef>
                <a:spcPts val="0"/>
              </a:spcBef>
              <a:spcAft>
                <a:spcPts val="0"/>
              </a:spcAft>
              <a:buClr>
                <a:schemeClr val="lt1"/>
              </a:buClr>
              <a:buSzPts val="2800"/>
              <a:buNone/>
              <a:defRPr sz="3733">
                <a:solidFill>
                  <a:schemeClr val="lt1"/>
                </a:solidFill>
              </a:defRPr>
            </a:lvl9pPr>
          </a:lstStyle>
          <a:p>
            <a:r>
              <a:rPr lang="fi-FI"/>
              <a:t>Muokkaa alaotsikon perustyyliä napsautt.</a:t>
            </a:r>
            <a:endParaRPr/>
          </a:p>
        </p:txBody>
      </p:sp>
      <p:sp>
        <p:nvSpPr>
          <p:cNvPr id="56" name="Google Shape;56;p2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12" name="Kuva 11" descr="Kuva, joka sisältää kohteen teksti, kuvakaappaus, Fontti, Sähkönsininen&#10;&#10;Tekoälyn generoima sisältö voi olla virheellistä.">
            <a:extLst>
              <a:ext uri="{FF2B5EF4-FFF2-40B4-BE49-F238E27FC236}">
                <a16:creationId xmlns:a16="http://schemas.microsoft.com/office/drawing/2014/main" id="{6CB40F1B-AE6B-3699-A569-60C1A939A8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13" name="Google Shape;27;p17">
            <a:extLst>
              <a:ext uri="{FF2B5EF4-FFF2-40B4-BE49-F238E27FC236}">
                <a16:creationId xmlns:a16="http://schemas.microsoft.com/office/drawing/2014/main" id="{D4769899-1472-A759-D00B-614BEAA7AAD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C0A85DC-D324-939C-1A49-CB1A005A5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688410668"/>
      </p:ext>
    </p:extLst>
  </p:cSld>
  <p:clrMapOvr>
    <a:masterClrMapping/>
  </p:clrMapOvr>
  <p:hf sldNum="0" hdr="0" ftr="0" dt="0"/>
  <p:extLst>
    <p:ext uri="{DCECCB84-F9BA-43D5-87BE-67443E8EF086}">
      <p15:sldGuideLst xmlns:p15="http://schemas.microsoft.com/office/powerpoint/2012/main">
        <p15:guide id="1" pos="346">
          <p15:clr>
            <a:srgbClr val="FA7B17"/>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757709E-09DF-856F-87D9-D8170DDCC7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19637356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1"/>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3" name="Kuva 2" descr="Kuva, joka sisältää kohteen teksti, piha-, nisäkäs&#10;&#10;Kuvaus luotu automaattisesti">
            <a:extLst>
              <a:ext uri="{FF2B5EF4-FFF2-40B4-BE49-F238E27FC236}">
                <a16:creationId xmlns:a16="http://schemas.microsoft.com/office/drawing/2014/main" id="{687DD83D-90C2-B6EE-6C0E-96612691F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932044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1"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69C866B-9064-B99B-DC97-F6D951F6E1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52525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62" name="Google Shape;62;p21"/>
          <p:cNvSpPr/>
          <p:nvPr/>
        </p:nvSpPr>
        <p:spPr>
          <a:xfrm>
            <a:off x="10141500" y="300"/>
            <a:ext cx="2050800" cy="6858000"/>
          </a:xfrm>
          <a:prstGeom prst="rect">
            <a:avLst/>
          </a:prstGeom>
          <a:solidFill>
            <a:srgbClr val="333399"/>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7E15A71-DEC8-91D4-BD1E-0F780865810A}"/>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4538718-C83C-4594-DF52-E8FBD9CC06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8AC69F74-F1FA-299A-9A07-B0E543ADE264}"/>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068EF3E-BBF8-E68A-FDCA-9A8798CFEE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65F8191D-1007-95A2-5AEA-9F45794E4E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4720720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01"/>
        <p:cNvGrpSpPr/>
        <p:nvPr/>
      </p:nvGrpSpPr>
      <p:grpSpPr>
        <a:xfrm>
          <a:off x="0" y="0"/>
          <a:ext cx="0" cy="0"/>
          <a:chOff x="0" y="0"/>
          <a:chExt cx="0" cy="0"/>
        </a:xfrm>
      </p:grpSpPr>
      <p:sp>
        <p:nvSpPr>
          <p:cNvPr id="102" name="Google Shape;102;p29"/>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3" name="Google Shape;103;p29"/>
          <p:cNvSpPr txBox="1">
            <a:spLocks noGrp="1"/>
          </p:cNvSpPr>
          <p:nvPr>
            <p:ph type="body" idx="1"/>
          </p:nvPr>
        </p:nvSpPr>
        <p:spPr>
          <a:xfrm>
            <a:off x="4156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4" name="Google Shape;104;p29"/>
          <p:cNvSpPr txBox="1">
            <a:spLocks noGrp="1"/>
          </p:cNvSpPr>
          <p:nvPr>
            <p:ph type="body" idx="2"/>
          </p:nvPr>
        </p:nvSpPr>
        <p:spPr>
          <a:xfrm>
            <a:off x="6443200" y="1536633"/>
            <a:ext cx="5333200" cy="4174054"/>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5" name="Google Shape;105;p29"/>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AD84FB04-C4F6-E261-50F3-6E5A8C816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931081E7-7563-1DE0-7C4C-6810128DD54E}"/>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D53B332C-2ED6-E680-5724-29F7D5452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0479941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106"/>
        <p:cNvGrpSpPr/>
        <p:nvPr/>
      </p:nvGrpSpPr>
      <p:grpSpPr>
        <a:xfrm>
          <a:off x="0" y="0"/>
          <a:ext cx="0" cy="0"/>
          <a:chOff x="0" y="0"/>
          <a:chExt cx="0" cy="0"/>
        </a:xfrm>
      </p:grpSpPr>
      <p:sp>
        <p:nvSpPr>
          <p:cNvPr id="107" name="Google Shape;107;p30"/>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08" name="Google Shape;108;p30"/>
          <p:cNvSpPr txBox="1">
            <a:spLocks noGrp="1"/>
          </p:cNvSpPr>
          <p:nvPr>
            <p:ph type="body" idx="1"/>
          </p:nvPr>
        </p:nvSpPr>
        <p:spPr>
          <a:xfrm>
            <a:off x="4156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09" name="Google Shape;109;p30"/>
          <p:cNvSpPr txBox="1">
            <a:spLocks noGrp="1"/>
          </p:cNvSpPr>
          <p:nvPr>
            <p:ph type="body" idx="2"/>
          </p:nvPr>
        </p:nvSpPr>
        <p:spPr>
          <a:xfrm>
            <a:off x="6443200" y="1536633"/>
            <a:ext cx="5333200" cy="4347870"/>
          </a:xfrm>
          <a:prstGeom prst="rect">
            <a:avLst/>
          </a:prstGeom>
          <a:noFill/>
          <a:ln>
            <a:noFill/>
          </a:ln>
        </p:spPr>
        <p:txBody>
          <a:bodyPr spcFirstLastPara="1" wrap="square" lIns="91425" tIns="91425" rIns="91425" bIns="91425" numCol="1" anchor="t" anchorCtr="0">
            <a:normAutofit/>
          </a:bodyPr>
          <a:lstStyle>
            <a:lvl1pPr marL="609585" lvl="0" indent="-423323" algn="l">
              <a:lnSpc>
                <a:spcPct val="115000"/>
              </a:lnSpc>
              <a:spcBef>
                <a:spcPts val="0"/>
              </a:spcBef>
              <a:spcAft>
                <a:spcPts val="0"/>
              </a:spcAft>
              <a:buSzPts val="1400"/>
              <a:buChar char="●"/>
              <a:defRPr sz="1867"/>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0" name="Google Shape;110;p30"/>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30481510-DC30-765A-0B19-275EAF0D18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F508AE7C-0802-F51F-499C-2FDF02F21C8A}"/>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5F98F3E7-38FD-1A19-180E-28D01EC9F2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1786254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1"/>
        <p:cNvGrpSpPr/>
        <p:nvPr/>
      </p:nvGrpSpPr>
      <p:grpSpPr>
        <a:xfrm>
          <a:off x="0" y="0"/>
          <a:ext cx="0" cy="0"/>
          <a:chOff x="0" y="0"/>
          <a:chExt cx="0" cy="0"/>
        </a:xfrm>
      </p:grpSpPr>
      <p:sp>
        <p:nvSpPr>
          <p:cNvPr id="112" name="Google Shape;112;p32"/>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numCol="1" anchor="b" anchorCtr="0">
            <a:normAutofit/>
          </a:bodyPr>
          <a:lstStyle>
            <a:lvl1pPr lvl="0" algn="l">
              <a:lnSpc>
                <a:spcPct val="100000"/>
              </a:lnSpc>
              <a:spcBef>
                <a:spcPts val="0"/>
              </a:spcBef>
              <a:spcAft>
                <a:spcPts val="0"/>
              </a:spcAft>
              <a:buSzPts val="2400"/>
              <a:buNone/>
              <a:defRPr sz="3200"/>
            </a:lvl1pPr>
            <a:lvl2pPr lvl="1" algn="l">
              <a:lnSpc>
                <a:spcPct val="100000"/>
              </a:lnSpc>
              <a:spcBef>
                <a:spcPts val="0"/>
              </a:spcBef>
              <a:spcAft>
                <a:spcPts val="0"/>
              </a:spcAft>
              <a:buSzPts val="2400"/>
              <a:buNone/>
              <a:defRPr sz="3200"/>
            </a:lvl2pPr>
            <a:lvl3pPr lvl="2" algn="l">
              <a:lnSpc>
                <a:spcPct val="100000"/>
              </a:lnSpc>
              <a:spcBef>
                <a:spcPts val="0"/>
              </a:spcBef>
              <a:spcAft>
                <a:spcPts val="0"/>
              </a:spcAft>
              <a:buSzPts val="2400"/>
              <a:buNone/>
              <a:defRPr sz="3200"/>
            </a:lvl3pPr>
            <a:lvl4pPr lvl="3" algn="l">
              <a:lnSpc>
                <a:spcPct val="100000"/>
              </a:lnSpc>
              <a:spcBef>
                <a:spcPts val="0"/>
              </a:spcBef>
              <a:spcAft>
                <a:spcPts val="0"/>
              </a:spcAft>
              <a:buSzPts val="2400"/>
              <a:buNone/>
              <a:defRPr sz="3200"/>
            </a:lvl4pPr>
            <a:lvl5pPr lvl="4" algn="l">
              <a:lnSpc>
                <a:spcPct val="100000"/>
              </a:lnSpc>
              <a:spcBef>
                <a:spcPts val="0"/>
              </a:spcBef>
              <a:spcAft>
                <a:spcPts val="0"/>
              </a:spcAft>
              <a:buSzPts val="2400"/>
              <a:buNone/>
              <a:defRPr sz="3200"/>
            </a:lvl5pPr>
            <a:lvl6pPr lvl="5" algn="l">
              <a:lnSpc>
                <a:spcPct val="100000"/>
              </a:lnSpc>
              <a:spcBef>
                <a:spcPts val="0"/>
              </a:spcBef>
              <a:spcAft>
                <a:spcPts val="0"/>
              </a:spcAft>
              <a:buSzPts val="2400"/>
              <a:buNone/>
              <a:defRPr sz="3200"/>
            </a:lvl6pPr>
            <a:lvl7pPr lvl="6" algn="l">
              <a:lnSpc>
                <a:spcPct val="100000"/>
              </a:lnSpc>
              <a:spcBef>
                <a:spcPts val="0"/>
              </a:spcBef>
              <a:spcAft>
                <a:spcPts val="0"/>
              </a:spcAft>
              <a:buSzPts val="2400"/>
              <a:buNone/>
              <a:defRPr sz="3200"/>
            </a:lvl7pPr>
            <a:lvl8pPr lvl="7" algn="l">
              <a:lnSpc>
                <a:spcPct val="100000"/>
              </a:lnSpc>
              <a:spcBef>
                <a:spcPts val="0"/>
              </a:spcBef>
              <a:spcAft>
                <a:spcPts val="0"/>
              </a:spcAft>
              <a:buSzPts val="2400"/>
              <a:buNone/>
              <a:defRPr sz="3200"/>
            </a:lvl8pPr>
            <a:lvl9pPr lvl="8" algn="l">
              <a:lnSpc>
                <a:spcPct val="100000"/>
              </a:lnSpc>
              <a:spcBef>
                <a:spcPts val="0"/>
              </a:spcBef>
              <a:spcAft>
                <a:spcPts val="0"/>
              </a:spcAft>
              <a:buSzPts val="2400"/>
              <a:buNone/>
              <a:defRPr sz="3200"/>
            </a:lvl9pPr>
          </a:lstStyle>
          <a:p>
            <a:r>
              <a:rPr lang="fi-FI"/>
              <a:t>Muokkaa ots. perustyyl. napsautt.</a:t>
            </a:r>
            <a:endParaRPr/>
          </a:p>
        </p:txBody>
      </p:sp>
      <p:sp>
        <p:nvSpPr>
          <p:cNvPr id="113" name="Google Shape;113;p32"/>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numCol="1" anchor="t" anchorCtr="0">
            <a:normAutofit/>
          </a:bodyPr>
          <a:lstStyle>
            <a:lvl1pPr marL="609585" lvl="0" indent="-406390" algn="l">
              <a:lnSpc>
                <a:spcPct val="115000"/>
              </a:lnSpc>
              <a:spcBef>
                <a:spcPts val="0"/>
              </a:spcBef>
              <a:spcAft>
                <a:spcPts val="0"/>
              </a:spcAft>
              <a:buSzPts val="1200"/>
              <a:buChar char="●"/>
              <a:defRPr sz="1600"/>
            </a:lvl1pPr>
            <a:lvl2pPr marL="1219170" lvl="1" indent="-406390" algn="l">
              <a:lnSpc>
                <a:spcPct val="115000"/>
              </a:lnSpc>
              <a:spcBef>
                <a:spcPts val="0"/>
              </a:spcBef>
              <a:spcAft>
                <a:spcPts val="0"/>
              </a:spcAft>
              <a:buSzPts val="1200"/>
              <a:buChar char="○"/>
              <a:defRPr sz="1600"/>
            </a:lvl2pPr>
            <a:lvl3pPr marL="1828754" lvl="2" indent="-406390" algn="l">
              <a:lnSpc>
                <a:spcPct val="115000"/>
              </a:lnSpc>
              <a:spcBef>
                <a:spcPts val="0"/>
              </a:spcBef>
              <a:spcAft>
                <a:spcPts val="0"/>
              </a:spcAft>
              <a:buSzPts val="1200"/>
              <a:buChar char="■"/>
              <a:defRPr sz="1600"/>
            </a:lvl3pPr>
            <a:lvl4pPr marL="2438339" lvl="3" indent="-406390" algn="l">
              <a:lnSpc>
                <a:spcPct val="115000"/>
              </a:lnSpc>
              <a:spcBef>
                <a:spcPts val="0"/>
              </a:spcBef>
              <a:spcAft>
                <a:spcPts val="0"/>
              </a:spcAft>
              <a:buSzPts val="1200"/>
              <a:buChar char="●"/>
              <a:defRPr sz="1600"/>
            </a:lvl4pPr>
            <a:lvl5pPr marL="3047924" lvl="4" indent="-406390" algn="l">
              <a:lnSpc>
                <a:spcPct val="115000"/>
              </a:lnSpc>
              <a:spcBef>
                <a:spcPts val="0"/>
              </a:spcBef>
              <a:spcAft>
                <a:spcPts val="0"/>
              </a:spcAft>
              <a:buSzPts val="1200"/>
              <a:buChar char="○"/>
              <a:defRPr sz="1600"/>
            </a:lvl5pPr>
            <a:lvl6pPr marL="3657509" lvl="5" indent="-406390" algn="l">
              <a:lnSpc>
                <a:spcPct val="115000"/>
              </a:lnSpc>
              <a:spcBef>
                <a:spcPts val="0"/>
              </a:spcBef>
              <a:spcAft>
                <a:spcPts val="0"/>
              </a:spcAft>
              <a:buSzPts val="1200"/>
              <a:buChar char="■"/>
              <a:defRPr sz="1600"/>
            </a:lvl6pPr>
            <a:lvl7pPr marL="4267093" lvl="6" indent="-406390" algn="l">
              <a:lnSpc>
                <a:spcPct val="115000"/>
              </a:lnSpc>
              <a:spcBef>
                <a:spcPts val="0"/>
              </a:spcBef>
              <a:spcAft>
                <a:spcPts val="0"/>
              </a:spcAft>
              <a:buSzPts val="1200"/>
              <a:buChar char="●"/>
              <a:defRPr sz="1600"/>
            </a:lvl7pPr>
            <a:lvl8pPr marL="4876678" lvl="7" indent="-406390" algn="l">
              <a:lnSpc>
                <a:spcPct val="115000"/>
              </a:lnSpc>
              <a:spcBef>
                <a:spcPts val="0"/>
              </a:spcBef>
              <a:spcAft>
                <a:spcPts val="0"/>
              </a:spcAft>
              <a:buSzPts val="1200"/>
              <a:buChar char="○"/>
              <a:defRPr sz="1600"/>
            </a:lvl8pPr>
            <a:lvl9pPr marL="5486263" lvl="8" indent="-406390" algn="l">
              <a:lnSpc>
                <a:spcPct val="115000"/>
              </a:lnSpc>
              <a:spcBef>
                <a:spcPts val="0"/>
              </a:spcBef>
              <a:spcAft>
                <a:spcPts val="0"/>
              </a:spcAft>
              <a:buSzPts val="1200"/>
              <a:buChar char="■"/>
              <a:defRPr sz="1600"/>
            </a:lvl9pPr>
          </a:lstStyle>
          <a:p>
            <a:pPr lvl="0"/>
            <a:r>
              <a:rPr lang="fi-FI"/>
              <a:t>Muokkaa tekstin perustyylejä napsauttamalla</a:t>
            </a:r>
          </a:p>
        </p:txBody>
      </p:sp>
      <p:sp>
        <p:nvSpPr>
          <p:cNvPr id="114" name="Google Shape;114;p32"/>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n generoima sisältö voi olla virheellistä.">
            <a:extLst>
              <a:ext uri="{FF2B5EF4-FFF2-40B4-BE49-F238E27FC236}">
                <a16:creationId xmlns:a16="http://schemas.microsoft.com/office/drawing/2014/main" id="{934344D0-C33C-5764-3EE7-E58453BAF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3" name="Google Shape;27;p17">
            <a:extLst>
              <a:ext uri="{FF2B5EF4-FFF2-40B4-BE49-F238E27FC236}">
                <a16:creationId xmlns:a16="http://schemas.microsoft.com/office/drawing/2014/main" id="{475533CE-EBBC-1738-DE55-70D9F79C55AF}"/>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ACC41808-9284-E4BA-B58D-5586342890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267814002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Main point 1">
  <p:cSld name="Main point 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3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
        <p:nvSpPr>
          <p:cNvPr id="118" name="Google Shape;118;p34"/>
          <p:cNvSpPr txBox="1">
            <a:spLocks noGrp="1"/>
          </p:cNvSpPr>
          <p:nvPr>
            <p:ph type="title"/>
          </p:nvPr>
        </p:nvSpPr>
        <p:spPr>
          <a:xfrm>
            <a:off x="585066" y="600200"/>
            <a:ext cx="9550399" cy="939149"/>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l">
              <a:lnSpc>
                <a:spcPct val="100000"/>
              </a:lnSpc>
              <a:spcBef>
                <a:spcPts val="0"/>
              </a:spcBef>
              <a:spcAft>
                <a:spcPts val="0"/>
              </a:spcAft>
              <a:buSzPts val="3600"/>
              <a:buNone/>
              <a:defRPr sz="4800"/>
            </a:lvl2pPr>
            <a:lvl3pPr lvl="2" algn="l">
              <a:lnSpc>
                <a:spcPct val="100000"/>
              </a:lnSpc>
              <a:spcBef>
                <a:spcPts val="0"/>
              </a:spcBef>
              <a:spcAft>
                <a:spcPts val="0"/>
              </a:spcAft>
              <a:buSzPts val="3600"/>
              <a:buNone/>
              <a:defRPr sz="4800"/>
            </a:lvl3pPr>
            <a:lvl4pPr lvl="3" algn="l">
              <a:lnSpc>
                <a:spcPct val="100000"/>
              </a:lnSpc>
              <a:spcBef>
                <a:spcPts val="0"/>
              </a:spcBef>
              <a:spcAft>
                <a:spcPts val="0"/>
              </a:spcAft>
              <a:buSzPts val="3600"/>
              <a:buNone/>
              <a:defRPr sz="4800"/>
            </a:lvl4pPr>
            <a:lvl5pPr lvl="4" algn="l">
              <a:lnSpc>
                <a:spcPct val="100000"/>
              </a:lnSpc>
              <a:spcBef>
                <a:spcPts val="0"/>
              </a:spcBef>
              <a:spcAft>
                <a:spcPts val="0"/>
              </a:spcAft>
              <a:buSzPts val="3600"/>
              <a:buNone/>
              <a:defRPr sz="4800"/>
            </a:lvl5pPr>
            <a:lvl6pPr lvl="5" algn="l">
              <a:lnSpc>
                <a:spcPct val="100000"/>
              </a:lnSpc>
              <a:spcBef>
                <a:spcPts val="0"/>
              </a:spcBef>
              <a:spcAft>
                <a:spcPts val="0"/>
              </a:spcAft>
              <a:buSzPts val="3600"/>
              <a:buNone/>
              <a:defRPr sz="4800"/>
            </a:lvl6pPr>
            <a:lvl7pPr lvl="6" algn="l">
              <a:lnSpc>
                <a:spcPct val="100000"/>
              </a:lnSpc>
              <a:spcBef>
                <a:spcPts val="0"/>
              </a:spcBef>
              <a:spcAft>
                <a:spcPts val="0"/>
              </a:spcAft>
              <a:buSzPts val="3600"/>
              <a:buNone/>
              <a:defRPr sz="4800"/>
            </a:lvl7pPr>
            <a:lvl8pPr lvl="7" algn="l">
              <a:lnSpc>
                <a:spcPct val="100000"/>
              </a:lnSpc>
              <a:spcBef>
                <a:spcPts val="0"/>
              </a:spcBef>
              <a:spcAft>
                <a:spcPts val="0"/>
              </a:spcAft>
              <a:buSzPts val="3600"/>
              <a:buNone/>
              <a:defRPr sz="4800"/>
            </a:lvl8pPr>
            <a:lvl9pPr lvl="8" algn="l">
              <a:lnSpc>
                <a:spcPct val="100000"/>
              </a:lnSpc>
              <a:spcBef>
                <a:spcPts val="0"/>
              </a:spcBef>
              <a:spcAft>
                <a:spcPts val="0"/>
              </a:spcAft>
              <a:buSzPts val="3600"/>
              <a:buNone/>
              <a:defRPr sz="4800"/>
            </a:lvl9pPr>
          </a:lstStyle>
          <a:p>
            <a:r>
              <a:rPr lang="fi-FI"/>
              <a:t>Muokkaa ots. perustyyl. napsautt.</a:t>
            </a:r>
            <a:endParaRPr/>
          </a:p>
        </p:txBody>
      </p:sp>
      <p:sp>
        <p:nvSpPr>
          <p:cNvPr id="119" name="Google Shape;119;p34"/>
          <p:cNvSpPr txBox="1">
            <a:spLocks noGrp="1"/>
          </p:cNvSpPr>
          <p:nvPr>
            <p:ph type="body" idx="1"/>
          </p:nvPr>
        </p:nvSpPr>
        <p:spPr>
          <a:xfrm>
            <a:off x="585067" y="1692846"/>
            <a:ext cx="9550400" cy="3718537"/>
          </a:xfrm>
          <a:prstGeom prst="rect">
            <a:avLst/>
          </a:prstGeom>
          <a:noFill/>
          <a:ln>
            <a:noFill/>
          </a:ln>
        </p:spPr>
        <p:txBody>
          <a:bodyPr spcFirstLastPara="1" wrap="square" lIns="91425" tIns="91425" rIns="91425" bIns="91425" numCol="1"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Char char="●"/>
              <a:defRPr/>
            </a:lvl4pPr>
            <a:lvl5pPr marL="3047924" lvl="4" indent="-423323" algn="l">
              <a:lnSpc>
                <a:spcPct val="115000"/>
              </a:lnSpc>
              <a:spcBef>
                <a:spcPts val="0"/>
              </a:spcBef>
              <a:spcAft>
                <a:spcPts val="0"/>
              </a:spcAft>
              <a:buSzPts val="1400"/>
              <a:buChar char="○"/>
              <a:defRPr/>
            </a:lvl5pPr>
            <a:lvl6pPr marL="3657509" lvl="5" indent="-423323" algn="l">
              <a:lnSpc>
                <a:spcPct val="115000"/>
              </a:lnSpc>
              <a:spcBef>
                <a:spcPts val="0"/>
              </a:spcBef>
              <a:spcAft>
                <a:spcPts val="0"/>
              </a:spcAft>
              <a:buSzPts val="1400"/>
              <a:buChar char="■"/>
              <a:defRPr/>
            </a:lvl6pPr>
            <a:lvl7pPr marL="4267093" lvl="6" indent="-423323" algn="l">
              <a:lnSpc>
                <a:spcPct val="115000"/>
              </a:lnSpc>
              <a:spcBef>
                <a:spcPts val="0"/>
              </a:spcBef>
              <a:spcAft>
                <a:spcPts val="0"/>
              </a:spcAft>
              <a:buSzPts val="1400"/>
              <a:buChar char="●"/>
              <a:defRPr/>
            </a:lvl7pPr>
            <a:lvl8pPr marL="4876678" lvl="7" indent="-423323" algn="l">
              <a:lnSpc>
                <a:spcPct val="115000"/>
              </a:lnSpc>
              <a:spcBef>
                <a:spcPts val="0"/>
              </a:spcBef>
              <a:spcAft>
                <a:spcPts val="0"/>
              </a:spcAft>
              <a:buSzPts val="1400"/>
              <a:buChar char="○"/>
              <a:defRPr/>
            </a:lvl8pPr>
            <a:lvl9pPr marL="5486263" lvl="8" indent="-423323" algn="l">
              <a:lnSpc>
                <a:spcPct val="115000"/>
              </a:lnSpc>
              <a:spcBef>
                <a:spcPts val="0"/>
              </a:spcBef>
              <a:spcAft>
                <a:spcPts val="0"/>
              </a:spcAft>
              <a:buSzPts val="1400"/>
              <a:buChar char="■"/>
              <a:defRPr/>
            </a:lvl9pPr>
          </a:lstStyle>
          <a:p>
            <a:pPr lvl="0"/>
            <a:r>
              <a:rPr lang="fi-FI"/>
              <a:t>Muokkaa tekstin perustyylejä napsauttamalla</a:t>
            </a: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B3541140-CF51-A1C5-C655-F18D1A863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8F45DCD0-96BA-51EC-8CFD-FDDB3894E45E}"/>
              </a:ext>
            </a:extLst>
          </p:cNvPr>
          <p:cNvPicPr preferRelativeResize="0"/>
          <p:nvPr/>
        </p:nvPicPr>
        <p:blipFill rotWithShape="1">
          <a:blip r:embed="rId4">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23D48233-AC60-FAEB-DEDD-2741898D12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9740045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6"/>
        <p:cNvGrpSpPr/>
        <p:nvPr/>
      </p:nvGrpSpPr>
      <p:grpSpPr>
        <a:xfrm>
          <a:off x="0" y="0"/>
          <a:ext cx="0" cy="0"/>
          <a:chOff x="0" y="0"/>
          <a:chExt cx="0" cy="0"/>
        </a:xfrm>
      </p:grpSpPr>
      <p:sp>
        <p:nvSpPr>
          <p:cNvPr id="127" name="Google Shape;127;p36"/>
          <p:cNvSpPr txBox="1">
            <a:spLocks noGrp="1"/>
          </p:cNvSpPr>
          <p:nvPr>
            <p:ph type="body" idx="1"/>
          </p:nvPr>
        </p:nvSpPr>
        <p:spPr>
          <a:xfrm>
            <a:off x="597263" y="6051200"/>
            <a:ext cx="7998400" cy="806800"/>
          </a:xfrm>
          <a:prstGeom prst="rect">
            <a:avLst/>
          </a:prstGeom>
          <a:noFill/>
          <a:ln>
            <a:noFill/>
          </a:ln>
        </p:spPr>
        <p:txBody>
          <a:bodyPr spcFirstLastPara="1" wrap="square" lIns="91425" tIns="91425" rIns="91425" bIns="91425" numCol="1" anchor="ctr" anchorCtr="0">
            <a:normAutofit/>
          </a:bodyPr>
          <a:lstStyle>
            <a:lvl1pPr marL="609585" lvl="0" indent="-304792" algn="l">
              <a:lnSpc>
                <a:spcPct val="100000"/>
              </a:lnSpc>
              <a:spcBef>
                <a:spcPts val="0"/>
              </a:spcBef>
              <a:spcAft>
                <a:spcPts val="0"/>
              </a:spcAft>
              <a:buSzPts val="1400"/>
              <a:buNone/>
              <a:defRPr sz="1867"/>
            </a:lvl1pPr>
          </a:lstStyle>
          <a:p>
            <a:pPr lvl="0"/>
            <a:r>
              <a:rPr lang="fi-FI"/>
              <a:t>Muokkaa tekstin perustyylejä napsauttamalla</a:t>
            </a:r>
          </a:p>
        </p:txBody>
      </p:sp>
      <p:sp>
        <p:nvSpPr>
          <p:cNvPr id="128" name="Google Shape;128;p3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C144259F-6573-850E-6895-0DD72E3BE5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305" y="149434"/>
            <a:ext cx="2090576" cy="525416"/>
          </a:xfrm>
          <a:prstGeom prst="rect">
            <a:avLst/>
          </a:prstGeom>
        </p:spPr>
      </p:pic>
      <p:pic>
        <p:nvPicPr>
          <p:cNvPr id="6" name="Google Shape;27;p17">
            <a:extLst>
              <a:ext uri="{FF2B5EF4-FFF2-40B4-BE49-F238E27FC236}">
                <a16:creationId xmlns:a16="http://schemas.microsoft.com/office/drawing/2014/main" id="{BBC39239-B40A-366C-FD13-05D183D2409D}"/>
              </a:ext>
            </a:extLst>
          </p:cNvPr>
          <p:cNvPicPr preferRelativeResize="0"/>
          <p:nvPr/>
        </p:nvPicPr>
        <p:blipFill rotWithShape="1">
          <a:blip r:embed="rId3">
            <a:alphaModFix/>
          </a:blip>
          <a:srcRect/>
          <a:stretch/>
        </p:blipFill>
        <p:spPr>
          <a:xfrm>
            <a:off x="2168614" y="79952"/>
            <a:ext cx="2973046"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070D5502-A69D-8FED-4FB5-00B7CAF795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404" y="65902"/>
            <a:ext cx="713596" cy="713596"/>
          </a:xfrm>
          <a:prstGeom prst="rect">
            <a:avLst/>
          </a:prstGeom>
        </p:spPr>
      </p:pic>
    </p:spTree>
    <p:extLst>
      <p:ext uri="{BB962C8B-B14F-4D97-AF65-F5344CB8AC3E}">
        <p14:creationId xmlns:p14="http://schemas.microsoft.com/office/powerpoint/2010/main" val="403045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29"/>
        <p:cNvGrpSpPr/>
        <p:nvPr/>
      </p:nvGrpSpPr>
      <p:grpSpPr>
        <a:xfrm>
          <a:off x="0" y="0"/>
          <a:ext cx="0" cy="0"/>
          <a:chOff x="0" y="0"/>
          <a:chExt cx="0" cy="0"/>
        </a:xfrm>
      </p:grpSpPr>
      <p:sp>
        <p:nvSpPr>
          <p:cNvPr id="130" name="Google Shape;130;p37"/>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numCol="1" anchor="b" anchorCtr="0">
            <a:normAutofit/>
          </a:bodyPr>
          <a:lstStyle>
            <a:lvl1pPr lvl="0" algn="ctr">
              <a:lnSpc>
                <a:spcPct val="100000"/>
              </a:lnSpc>
              <a:spcBef>
                <a:spcPts val="0"/>
              </a:spcBef>
              <a:spcAft>
                <a:spcPts val="0"/>
              </a:spcAft>
              <a:buSzPts val="12000"/>
              <a:buNone/>
              <a:defRPr sz="16000"/>
            </a:lvl1pPr>
            <a:lvl2pPr lvl="1" algn="ctr">
              <a:lnSpc>
                <a:spcPct val="100000"/>
              </a:lnSpc>
              <a:spcBef>
                <a:spcPts val="0"/>
              </a:spcBef>
              <a:spcAft>
                <a:spcPts val="0"/>
              </a:spcAft>
              <a:buSzPts val="12000"/>
              <a:buNone/>
              <a:defRPr sz="16000"/>
            </a:lvl2pPr>
            <a:lvl3pPr lvl="2" algn="ctr">
              <a:lnSpc>
                <a:spcPct val="100000"/>
              </a:lnSpc>
              <a:spcBef>
                <a:spcPts val="0"/>
              </a:spcBef>
              <a:spcAft>
                <a:spcPts val="0"/>
              </a:spcAft>
              <a:buSzPts val="12000"/>
              <a:buNone/>
              <a:defRPr sz="16000"/>
            </a:lvl3pPr>
            <a:lvl4pPr lvl="3" algn="ctr">
              <a:lnSpc>
                <a:spcPct val="100000"/>
              </a:lnSpc>
              <a:spcBef>
                <a:spcPts val="0"/>
              </a:spcBef>
              <a:spcAft>
                <a:spcPts val="0"/>
              </a:spcAft>
              <a:buSzPts val="12000"/>
              <a:buNone/>
              <a:defRPr sz="16000"/>
            </a:lvl4pPr>
            <a:lvl5pPr lvl="4" algn="ctr">
              <a:lnSpc>
                <a:spcPct val="100000"/>
              </a:lnSpc>
              <a:spcBef>
                <a:spcPts val="0"/>
              </a:spcBef>
              <a:spcAft>
                <a:spcPts val="0"/>
              </a:spcAft>
              <a:buSzPts val="12000"/>
              <a:buNone/>
              <a:defRPr sz="16000"/>
            </a:lvl5pPr>
            <a:lvl6pPr lvl="5" algn="ctr">
              <a:lnSpc>
                <a:spcPct val="100000"/>
              </a:lnSpc>
              <a:spcBef>
                <a:spcPts val="0"/>
              </a:spcBef>
              <a:spcAft>
                <a:spcPts val="0"/>
              </a:spcAft>
              <a:buSzPts val="12000"/>
              <a:buNone/>
              <a:defRPr sz="16000"/>
            </a:lvl6pPr>
            <a:lvl7pPr lvl="6" algn="ctr">
              <a:lnSpc>
                <a:spcPct val="100000"/>
              </a:lnSpc>
              <a:spcBef>
                <a:spcPts val="0"/>
              </a:spcBef>
              <a:spcAft>
                <a:spcPts val="0"/>
              </a:spcAft>
              <a:buSzPts val="12000"/>
              <a:buNone/>
              <a:defRPr sz="16000"/>
            </a:lvl7pPr>
            <a:lvl8pPr lvl="7" algn="ctr">
              <a:lnSpc>
                <a:spcPct val="100000"/>
              </a:lnSpc>
              <a:spcBef>
                <a:spcPts val="0"/>
              </a:spcBef>
              <a:spcAft>
                <a:spcPts val="0"/>
              </a:spcAft>
              <a:buSzPts val="12000"/>
              <a:buNone/>
              <a:defRPr sz="16000"/>
            </a:lvl8pPr>
            <a:lvl9pPr lvl="8" algn="ctr">
              <a:lnSpc>
                <a:spcPct val="100000"/>
              </a:lnSpc>
              <a:spcBef>
                <a:spcPts val="0"/>
              </a:spcBef>
              <a:spcAft>
                <a:spcPts val="0"/>
              </a:spcAft>
              <a:buSzPts val="12000"/>
              <a:buNone/>
              <a:defRPr sz="16000"/>
            </a:lvl9pPr>
          </a:lstStyle>
          <a:p>
            <a:r>
              <a:t>xx%</a:t>
            </a:r>
          </a:p>
        </p:txBody>
      </p:sp>
      <p:sp>
        <p:nvSpPr>
          <p:cNvPr id="131" name="Google Shape;131;p37"/>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numCol="1" anchor="t" anchorCtr="0">
            <a:normAutofit/>
          </a:bodyPr>
          <a:lstStyle>
            <a:lvl1pPr marL="609585" lvl="0" indent="-457189" algn="ctr">
              <a:lnSpc>
                <a:spcPct val="115000"/>
              </a:lnSpc>
              <a:spcBef>
                <a:spcPts val="0"/>
              </a:spcBef>
              <a:spcAft>
                <a:spcPts val="0"/>
              </a:spcAft>
              <a:buSzPts val="1800"/>
              <a:buChar char="●"/>
              <a:defRPr/>
            </a:lvl1pPr>
            <a:lvl2pPr marL="1219170" lvl="1" indent="-423323" algn="ctr">
              <a:lnSpc>
                <a:spcPct val="115000"/>
              </a:lnSpc>
              <a:spcBef>
                <a:spcPts val="0"/>
              </a:spcBef>
              <a:spcAft>
                <a:spcPts val="0"/>
              </a:spcAft>
              <a:buSzPts val="1400"/>
              <a:buChar char="○"/>
              <a:defRPr/>
            </a:lvl2pPr>
            <a:lvl3pPr marL="1828754" lvl="2" indent="-423323" algn="ctr">
              <a:lnSpc>
                <a:spcPct val="115000"/>
              </a:lnSpc>
              <a:spcBef>
                <a:spcPts val="0"/>
              </a:spcBef>
              <a:spcAft>
                <a:spcPts val="0"/>
              </a:spcAft>
              <a:buSzPts val="1400"/>
              <a:buChar char="■"/>
              <a:defRPr/>
            </a:lvl3pPr>
            <a:lvl4pPr marL="2438339" lvl="3" indent="-423323" algn="ctr">
              <a:lnSpc>
                <a:spcPct val="115000"/>
              </a:lnSpc>
              <a:spcBef>
                <a:spcPts val="0"/>
              </a:spcBef>
              <a:spcAft>
                <a:spcPts val="0"/>
              </a:spcAft>
              <a:buSzPts val="1400"/>
              <a:buChar char="●"/>
              <a:defRPr/>
            </a:lvl4pPr>
            <a:lvl5pPr marL="3047924" lvl="4" indent="-423323" algn="ctr">
              <a:lnSpc>
                <a:spcPct val="115000"/>
              </a:lnSpc>
              <a:spcBef>
                <a:spcPts val="0"/>
              </a:spcBef>
              <a:spcAft>
                <a:spcPts val="0"/>
              </a:spcAft>
              <a:buSzPts val="1400"/>
              <a:buChar char="○"/>
              <a:defRPr/>
            </a:lvl5pPr>
            <a:lvl6pPr marL="3657509" lvl="5" indent="-423323" algn="ctr">
              <a:lnSpc>
                <a:spcPct val="115000"/>
              </a:lnSpc>
              <a:spcBef>
                <a:spcPts val="0"/>
              </a:spcBef>
              <a:spcAft>
                <a:spcPts val="0"/>
              </a:spcAft>
              <a:buSzPts val="1400"/>
              <a:buChar char="■"/>
              <a:defRPr/>
            </a:lvl6pPr>
            <a:lvl7pPr marL="4267093" lvl="6" indent="-423323" algn="ctr">
              <a:lnSpc>
                <a:spcPct val="115000"/>
              </a:lnSpc>
              <a:spcBef>
                <a:spcPts val="0"/>
              </a:spcBef>
              <a:spcAft>
                <a:spcPts val="0"/>
              </a:spcAft>
              <a:buSzPts val="1400"/>
              <a:buChar char="●"/>
              <a:defRPr/>
            </a:lvl7pPr>
            <a:lvl8pPr marL="4876678" lvl="7" indent="-423323" algn="ctr">
              <a:lnSpc>
                <a:spcPct val="115000"/>
              </a:lnSpc>
              <a:spcBef>
                <a:spcPts val="0"/>
              </a:spcBef>
              <a:spcAft>
                <a:spcPts val="0"/>
              </a:spcAft>
              <a:buSzPts val="1400"/>
              <a:buChar char="○"/>
              <a:defRPr/>
            </a:lvl8pPr>
            <a:lvl9pPr marL="5486263" lvl="8" indent="-423323" algn="ctr">
              <a:lnSpc>
                <a:spcPct val="115000"/>
              </a:lnSpc>
              <a:spcBef>
                <a:spcPts val="0"/>
              </a:spcBef>
              <a:spcAft>
                <a:spcPts val="0"/>
              </a:spcAft>
              <a:buSzPts val="1400"/>
              <a:buChar char="■"/>
              <a:defRPr/>
            </a:lvl9pPr>
          </a:lstStyle>
          <a:p>
            <a:pPr lvl="0"/>
            <a:r>
              <a:rPr lang="fi-FI"/>
              <a:t>Muokkaa tekstin perustyylejä napsauttamalla</a:t>
            </a:r>
          </a:p>
        </p:txBody>
      </p:sp>
      <p:sp>
        <p:nvSpPr>
          <p:cNvPr id="132" name="Google Shape;132;p3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946E6FD-41C8-DDAA-6F41-93590A9B60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6" y="6213804"/>
            <a:ext cx="2090576" cy="525416"/>
          </a:xfrm>
          <a:prstGeom prst="rect">
            <a:avLst/>
          </a:prstGeom>
        </p:spPr>
      </p:pic>
      <p:pic>
        <p:nvPicPr>
          <p:cNvPr id="5" name="Google Shape;27;p17">
            <a:extLst>
              <a:ext uri="{FF2B5EF4-FFF2-40B4-BE49-F238E27FC236}">
                <a16:creationId xmlns:a16="http://schemas.microsoft.com/office/drawing/2014/main" id="{D90901BD-02A4-F2C4-8059-A0BA43359EF9}"/>
              </a:ext>
            </a:extLst>
          </p:cNvPr>
          <p:cNvPicPr preferRelativeResize="0"/>
          <p:nvPr/>
        </p:nvPicPr>
        <p:blipFill rotWithShape="1">
          <a:blip r:embed="rId3">
            <a:alphaModFix/>
          </a:blip>
          <a:srcRect/>
          <a:stretch/>
        </p:blipFill>
        <p:spPr>
          <a:xfrm>
            <a:off x="2237625" y="6075311"/>
            <a:ext cx="2973046" cy="773176"/>
          </a:xfrm>
          <a:prstGeom prst="rect">
            <a:avLst/>
          </a:prstGeom>
          <a:noFill/>
          <a:ln>
            <a:noFill/>
          </a:ln>
        </p:spPr>
      </p:pic>
      <p:pic>
        <p:nvPicPr>
          <p:cNvPr id="2" name="Kuva 1" descr="Kuva, joka sisältää kohteen teksti, piha-, nisäkäs&#10;&#10;Kuvaus luotu automaattisesti">
            <a:extLst>
              <a:ext uri="{FF2B5EF4-FFF2-40B4-BE49-F238E27FC236}">
                <a16:creationId xmlns:a16="http://schemas.microsoft.com/office/drawing/2014/main" id="{0D4F9E91-2BBE-573F-D58B-D6E80E1FF8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4898" y="6061261"/>
            <a:ext cx="713596" cy="713596"/>
          </a:xfrm>
          <a:prstGeom prst="rect">
            <a:avLst/>
          </a:prstGeom>
        </p:spPr>
      </p:pic>
    </p:spTree>
    <p:extLst>
      <p:ext uri="{BB962C8B-B14F-4D97-AF65-F5344CB8AC3E}">
        <p14:creationId xmlns:p14="http://schemas.microsoft.com/office/powerpoint/2010/main" val="32639495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1">
  <p:cSld name="Section header 1">
    <p:bg>
      <p:bgPr>
        <a:solidFill>
          <a:schemeClr val="lt1"/>
        </a:solidFill>
        <a:effectLst/>
      </p:bgPr>
    </p:bg>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589100" y="2867800"/>
            <a:ext cx="810756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60" name="Google Shape;60;p2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solidFill>
                <a:schemeClr val="lt1"/>
              </a:solidFill>
            </a:endParaRPr>
          </a:p>
        </p:txBody>
      </p:sp>
    </p:spTree>
    <p:extLst>
      <p:ext uri="{BB962C8B-B14F-4D97-AF65-F5344CB8AC3E}">
        <p14:creationId xmlns:p14="http://schemas.microsoft.com/office/powerpoint/2010/main" val="11272445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53"/>
        <p:cNvGrpSpPr/>
        <p:nvPr/>
      </p:nvGrpSpPr>
      <p:grpSpPr>
        <a:xfrm>
          <a:off x="0" y="0"/>
          <a:ext cx="0" cy="0"/>
          <a:chOff x="0" y="0"/>
          <a:chExt cx="0" cy="0"/>
        </a:xfrm>
      </p:grpSpPr>
      <p:sp>
        <p:nvSpPr>
          <p:cNvPr id="154" name="Google Shape;154;p61"/>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155" name="Google Shape;155;p61"/>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anchor="ctr" anchorCtr="0">
            <a:normAutofit/>
          </a:bodyPr>
          <a:lstStyle>
            <a:lvl1pPr marL="0" lvl="0"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1pPr>
            <a:lvl2pPr marL="0" lvl="1"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2pPr>
            <a:lvl3pPr marL="0" lvl="2"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3pPr>
            <a:lvl4pPr marL="0" lvl="3"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4pPr>
            <a:lvl5pPr marL="0" lvl="4"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5pPr>
            <a:lvl6pPr marL="0" lvl="5"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6pPr>
            <a:lvl7pPr marL="0" lvl="6"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7pPr>
            <a:lvl8pPr marL="0" lvl="7"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8pPr>
            <a:lvl9pPr marL="0" lvl="8" indent="0" algn="r">
              <a:lnSpc>
                <a:spcPct val="100000"/>
              </a:lnSpc>
              <a:spcBef>
                <a:spcPts val="0"/>
              </a:spcBef>
              <a:spcAft>
                <a:spcPts val="0"/>
              </a:spcAft>
              <a:buSzPts val="1000"/>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62036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78" name="Google Shape;78;p24"/>
          <p:cNvSpPr txBox="1">
            <a:spLocks noGrp="1"/>
          </p:cNvSpPr>
          <p:nvPr>
            <p:ph type="body" idx="1"/>
          </p:nvPr>
        </p:nvSpPr>
        <p:spPr>
          <a:xfrm>
            <a:off x="571933" y="1536633"/>
            <a:ext cx="11048400" cy="4196688"/>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79" name="Google Shape;79;p2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E82D8BDA-FE4B-03F2-7A0F-2E0046AB10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520A282E-A03C-35AA-9BF4-F7B3E4CA5096}"/>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73BFEA9E-B0F7-B3F0-B76B-78AA533D3E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534EA900-42C0-6033-B020-75D8227AC7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3905580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85"/>
        <p:cNvGrpSpPr/>
        <p:nvPr/>
      </p:nvGrpSpPr>
      <p:grpSpPr>
        <a:xfrm>
          <a:off x="0" y="0"/>
          <a:ext cx="0" cy="0"/>
          <a:chOff x="0" y="0"/>
          <a:chExt cx="0" cy="0"/>
        </a:xfrm>
      </p:grpSpPr>
      <p:sp>
        <p:nvSpPr>
          <p:cNvPr id="86" name="Google Shape;86;p26"/>
          <p:cNvSpPr txBox="1">
            <a:spLocks noGrp="1"/>
          </p:cNvSpPr>
          <p:nvPr>
            <p:ph type="title"/>
          </p:nvPr>
        </p:nvSpPr>
        <p:spPr>
          <a:xfrm>
            <a:off x="589100" y="2867800"/>
            <a:ext cx="8204669"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87" name="Google Shape;87;p26"/>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89" name="Google Shape;89;p26"/>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20EA33E6-6979-3EF6-CE4D-997AC5B03BA1}"/>
              </a:ext>
            </a:extLst>
          </p:cNvPr>
          <p:cNvPicPr>
            <a:picLocks noChangeAspect="1"/>
          </p:cNvPicPr>
          <p:nvPr/>
        </p:nvPicPr>
        <p:blipFill>
          <a:blip r:embed="rId2"/>
          <a:stretch>
            <a:fillRect/>
          </a:stretch>
        </p:blipFill>
        <p:spPr>
          <a:xfrm>
            <a:off x="8807096" y="1775402"/>
            <a:ext cx="2728280" cy="3307199"/>
          </a:xfrm>
          <a:prstGeom prst="rect">
            <a:avLst/>
          </a:prstGeom>
        </p:spPr>
      </p:pic>
      <p:pic>
        <p:nvPicPr>
          <p:cNvPr id="5" name="Kuva 4" descr="Kuva, joka sisältää kohteen teksti, kuvakaappaus, Fontti, Sähkönsininen&#10;&#10;Tekoälyn generoima sisältö voi olla virheellistä.">
            <a:extLst>
              <a:ext uri="{FF2B5EF4-FFF2-40B4-BE49-F238E27FC236}">
                <a16:creationId xmlns:a16="http://schemas.microsoft.com/office/drawing/2014/main" id="{FD75E5EC-01C0-B19B-AB77-CE912A68C8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6" name="Google Shape;27;p17">
            <a:extLst>
              <a:ext uri="{FF2B5EF4-FFF2-40B4-BE49-F238E27FC236}">
                <a16:creationId xmlns:a16="http://schemas.microsoft.com/office/drawing/2014/main" id="{6574329C-AA1E-3ABB-DCCB-969E1610631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7" name="Kuva 6" descr="Kuva, joka sisältää kohteen teksti, piha-, nisäkäs&#10;&#10;Kuvaus luotu automaattisesti">
            <a:extLst>
              <a:ext uri="{FF2B5EF4-FFF2-40B4-BE49-F238E27FC236}">
                <a16:creationId xmlns:a16="http://schemas.microsoft.com/office/drawing/2014/main" id="{7832A06F-66C3-9810-5E6F-F1334F8FCA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8" name="Kuva 7" descr="Kuva, joka sisältää kohteen teksti, kuvakaappaus, Fontti, Grafiikka&#10;&#10;Tekoälyn generoima sisältö voi olla virheellistä.">
            <a:extLst>
              <a:ext uri="{FF2B5EF4-FFF2-40B4-BE49-F238E27FC236}">
                <a16:creationId xmlns:a16="http://schemas.microsoft.com/office/drawing/2014/main" id="{76118591-5628-8830-FB0C-F3025535A1D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1280066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2 - kuvapaikka">
  <p:cSld name="Section header 2 - kuvapaikka">
    <p:bg>
      <p:bgPr>
        <a:solidFill>
          <a:schemeClr val="lt1"/>
        </a:solidFill>
        <a:effectLst/>
      </p:bgPr>
    </p:bg>
    <p:spTree>
      <p:nvGrpSpPr>
        <p:cNvPr id="1" name="Shape 91"/>
        <p:cNvGrpSpPr/>
        <p:nvPr/>
      </p:nvGrpSpPr>
      <p:grpSpPr>
        <a:xfrm>
          <a:off x="0" y="0"/>
          <a:ext cx="0" cy="0"/>
          <a:chOff x="0" y="0"/>
          <a:chExt cx="0" cy="0"/>
        </a:xfrm>
      </p:grpSpPr>
      <p:sp>
        <p:nvSpPr>
          <p:cNvPr id="92" name="Google Shape;92;p27"/>
          <p:cNvSpPr>
            <a:spLocks noGrp="1"/>
          </p:cNvSpPr>
          <p:nvPr>
            <p:ph type="pic" idx="2"/>
          </p:nvPr>
        </p:nvSpPr>
        <p:spPr>
          <a:xfrm>
            <a:off x="0" y="300"/>
            <a:ext cx="10141600" cy="6858000"/>
          </a:xfrm>
          <a:prstGeom prst="rect">
            <a:avLst/>
          </a:prstGeom>
          <a:noFill/>
          <a:ln>
            <a:noFill/>
          </a:ln>
        </p:spPr>
      </p:sp>
      <p:sp>
        <p:nvSpPr>
          <p:cNvPr id="93" name="Google Shape;93;p27"/>
          <p:cNvSpPr txBox="1">
            <a:spLocks noGrp="1"/>
          </p:cNvSpPr>
          <p:nvPr>
            <p:ph type="title"/>
          </p:nvPr>
        </p:nvSpPr>
        <p:spPr>
          <a:xfrm>
            <a:off x="589102" y="2867800"/>
            <a:ext cx="9076788" cy="1122400"/>
          </a:xfrm>
          <a:prstGeom prst="rect">
            <a:avLst/>
          </a:prstGeom>
          <a:noFill/>
          <a:ln>
            <a:noFill/>
          </a:ln>
        </p:spPr>
        <p:txBody>
          <a:bodyPr spcFirstLastPara="1" wrap="square" lIns="91425" tIns="91425" rIns="91425" bIns="91425" numCol="1" anchor="ctr" anchorCtr="0">
            <a:normAutofit/>
          </a:bodyPr>
          <a:lstStyle>
            <a:lvl1pPr lvl="0" algn="l">
              <a:lnSpc>
                <a:spcPct val="100000"/>
              </a:lnSpc>
              <a:spcBef>
                <a:spcPts val="0"/>
              </a:spcBef>
              <a:spcAft>
                <a:spcPts val="0"/>
              </a:spcAft>
              <a:buSzPts val="2600"/>
              <a:buNone/>
              <a:defRPr sz="3467"/>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a:r>
              <a:rPr lang="fi-FI"/>
              <a:t>Muokkaa ots. perustyyl. napsautt.</a:t>
            </a:r>
            <a:endParaRPr/>
          </a:p>
        </p:txBody>
      </p:sp>
      <p:sp>
        <p:nvSpPr>
          <p:cNvPr id="94" name="Google Shape;94;p27"/>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solidFill>
                <a:schemeClr val="lt1"/>
              </a:solidFill>
            </a:endParaRPr>
          </a:p>
        </p:txBody>
      </p:sp>
      <p:sp>
        <p:nvSpPr>
          <p:cNvPr id="96" name="Google Shape;96;p27"/>
          <p:cNvSpPr/>
          <p:nvPr/>
        </p:nvSpPr>
        <p:spPr>
          <a:xfrm>
            <a:off x="10141500" y="300"/>
            <a:ext cx="2050800" cy="6858000"/>
          </a:xfrm>
          <a:prstGeom prst="rect">
            <a:avLst/>
          </a:prstGeom>
          <a:solidFill>
            <a:srgbClr val="FF99CC"/>
          </a:solidFill>
          <a:ln>
            <a:noFill/>
          </a:ln>
        </p:spPr>
        <p:txBody>
          <a:bodyPr spcFirstLastPara="1" wrap="square" lIns="121900" tIns="121900" rIns="121900" bIns="121900" numCol="1"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64807918-6394-FB5B-CE30-914E1F256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CAFC6984-4C7C-2748-46E5-EDC5EE890707}"/>
              </a:ext>
            </a:extLst>
          </p:cNvPr>
          <p:cNvPicPr preferRelativeResize="0"/>
          <p:nvPr/>
        </p:nvPicPr>
        <p:blipFill rotWithShape="1">
          <a:blip r:embed="rId3">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8DCD222-2715-BE48-BB77-2BF4B632E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AA8524AC-324C-CD1F-ADA3-8E0AF1A56C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712604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28"/>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r>
              <a:rPr lang="fi-FI"/>
              <a:t>Muokkaa ots. perustyyl. napsautt.</a:t>
            </a:r>
            <a:endParaRPr/>
          </a:p>
        </p:txBody>
      </p:sp>
      <p:sp>
        <p:nvSpPr>
          <p:cNvPr id="99" name="Google Shape;99;p28"/>
          <p:cNvSpPr txBox="1">
            <a:spLocks noGrp="1"/>
          </p:cNvSpPr>
          <p:nvPr>
            <p:ph type="body" idx="1"/>
          </p:nvPr>
        </p:nvSpPr>
        <p:spPr>
          <a:xfrm>
            <a:off x="571933" y="1536633"/>
            <a:ext cx="11048400" cy="4130923"/>
          </a:xfrm>
          <a:prstGeom prst="rect">
            <a:avLst/>
          </a:prstGeom>
          <a:noFill/>
          <a:ln>
            <a:noFill/>
          </a:ln>
        </p:spPr>
        <p:txBody>
          <a:bodyPr spcFirstLastPara="1" wrap="square" lIns="91425" tIns="91425" rIns="91425" bIns="91425" numCol="1" anchor="t" anchorCtr="0">
            <a:normAutofit/>
          </a:bodyPr>
          <a:lstStyle>
            <a:lvl1pPr marL="609570" lvl="0" indent="-457178" algn="l">
              <a:lnSpc>
                <a:spcPct val="115000"/>
              </a:lnSpc>
              <a:spcBef>
                <a:spcPts val="0"/>
              </a:spcBef>
              <a:spcAft>
                <a:spcPts val="0"/>
              </a:spcAft>
              <a:buSzPts val="1800"/>
              <a:buChar char="●"/>
              <a:defRPr/>
            </a:lvl1pPr>
            <a:lvl2pPr marL="1219140" lvl="1" indent="-423312" algn="l">
              <a:lnSpc>
                <a:spcPct val="115000"/>
              </a:lnSpc>
              <a:spcBef>
                <a:spcPts val="0"/>
              </a:spcBef>
              <a:spcAft>
                <a:spcPts val="0"/>
              </a:spcAft>
              <a:buSzPts val="1400"/>
              <a:buChar char="○"/>
              <a:defRPr/>
            </a:lvl2pPr>
            <a:lvl3pPr marL="1828709" lvl="2" indent="-423312" algn="l">
              <a:lnSpc>
                <a:spcPct val="115000"/>
              </a:lnSpc>
              <a:spcBef>
                <a:spcPts val="0"/>
              </a:spcBef>
              <a:spcAft>
                <a:spcPts val="0"/>
              </a:spcAft>
              <a:buSzPts val="1400"/>
              <a:buChar char="■"/>
              <a:defRPr/>
            </a:lvl3pPr>
            <a:lvl4pPr marL="2438278" lvl="3" indent="-423312" algn="l">
              <a:lnSpc>
                <a:spcPct val="115000"/>
              </a:lnSpc>
              <a:spcBef>
                <a:spcPts val="0"/>
              </a:spcBef>
              <a:spcAft>
                <a:spcPts val="0"/>
              </a:spcAft>
              <a:buSzPts val="1400"/>
              <a:buChar char="●"/>
              <a:defRPr/>
            </a:lvl4pPr>
            <a:lvl5pPr marL="3047848" lvl="4" indent="-423312" algn="l">
              <a:lnSpc>
                <a:spcPct val="115000"/>
              </a:lnSpc>
              <a:spcBef>
                <a:spcPts val="0"/>
              </a:spcBef>
              <a:spcAft>
                <a:spcPts val="0"/>
              </a:spcAft>
              <a:buSzPts val="1400"/>
              <a:buChar char="○"/>
              <a:defRPr/>
            </a:lvl5pPr>
            <a:lvl6pPr marL="3657418" lvl="5" indent="-423312" algn="l">
              <a:lnSpc>
                <a:spcPct val="115000"/>
              </a:lnSpc>
              <a:spcBef>
                <a:spcPts val="0"/>
              </a:spcBef>
              <a:spcAft>
                <a:spcPts val="0"/>
              </a:spcAft>
              <a:buSzPts val="1400"/>
              <a:buChar char="■"/>
              <a:defRPr/>
            </a:lvl6pPr>
            <a:lvl7pPr marL="4266987" lvl="6" indent="-423312" algn="l">
              <a:lnSpc>
                <a:spcPct val="115000"/>
              </a:lnSpc>
              <a:spcBef>
                <a:spcPts val="0"/>
              </a:spcBef>
              <a:spcAft>
                <a:spcPts val="0"/>
              </a:spcAft>
              <a:buSzPts val="1400"/>
              <a:buChar char="●"/>
              <a:defRPr/>
            </a:lvl7pPr>
            <a:lvl8pPr marL="4876557" lvl="7" indent="-423312" algn="l">
              <a:lnSpc>
                <a:spcPct val="115000"/>
              </a:lnSpc>
              <a:spcBef>
                <a:spcPts val="0"/>
              </a:spcBef>
              <a:spcAft>
                <a:spcPts val="0"/>
              </a:spcAft>
              <a:buSzPts val="1400"/>
              <a:buChar char="○"/>
              <a:defRPr/>
            </a:lvl8pPr>
            <a:lvl9pPr marL="5486126" lvl="8" indent="-423312" algn="l">
              <a:lnSpc>
                <a:spcPct val="115000"/>
              </a:lnSpc>
              <a:spcBef>
                <a:spcPts val="0"/>
              </a:spcBef>
              <a:spcAft>
                <a:spcPts val="0"/>
              </a:spcAft>
              <a:buSzPts val="1400"/>
              <a:buChar char="■"/>
              <a:defRPr/>
            </a:lvl9pPr>
          </a:lstStyle>
          <a:p>
            <a:pPr lvl="0"/>
            <a:r>
              <a:rPr lang="fi-FI"/>
              <a:t>Muokkaa tekstin perustyylejä napsauttamalla</a:t>
            </a:r>
          </a:p>
        </p:txBody>
      </p:sp>
      <p:sp>
        <p:nvSpPr>
          <p:cNvPr id="100" name="Google Shape;100;p28"/>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4" name="Kuva 3" descr="Kuva, joka sisältää kohteen teksti, kuvakaappaus, Fontti, Sähkönsininen&#10;&#10;Tekoälyn generoima sisältö voi olla virheellistä.">
            <a:extLst>
              <a:ext uri="{FF2B5EF4-FFF2-40B4-BE49-F238E27FC236}">
                <a16:creationId xmlns:a16="http://schemas.microsoft.com/office/drawing/2014/main" id="{42257130-19AC-2154-70A4-0CEA066A39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547" y="6213804"/>
            <a:ext cx="2090576" cy="525416"/>
          </a:xfrm>
          <a:prstGeom prst="rect">
            <a:avLst/>
          </a:prstGeom>
        </p:spPr>
      </p:pic>
      <p:pic>
        <p:nvPicPr>
          <p:cNvPr id="5" name="Google Shape;27;p17">
            <a:extLst>
              <a:ext uri="{FF2B5EF4-FFF2-40B4-BE49-F238E27FC236}">
                <a16:creationId xmlns:a16="http://schemas.microsoft.com/office/drawing/2014/main" id="{25F53990-0296-2D17-0AD3-A87AE59FC247}"/>
              </a:ext>
            </a:extLst>
          </p:cNvPr>
          <p:cNvPicPr preferRelativeResize="0"/>
          <p:nvPr/>
        </p:nvPicPr>
        <p:blipFill rotWithShape="1">
          <a:blip r:embed="rId4">
            <a:alphaModFix/>
          </a:blip>
          <a:srcRect/>
          <a:stretch/>
        </p:blipFill>
        <p:spPr>
          <a:xfrm>
            <a:off x="2237626" y="6075311"/>
            <a:ext cx="2973047" cy="773176"/>
          </a:xfrm>
          <a:prstGeom prst="rect">
            <a:avLst/>
          </a:prstGeom>
          <a:noFill/>
          <a:ln>
            <a:noFill/>
          </a:ln>
        </p:spPr>
      </p:pic>
      <p:pic>
        <p:nvPicPr>
          <p:cNvPr id="6" name="Kuva 5" descr="Kuva, joka sisältää kohteen teksti, piha-, nisäkäs&#10;&#10;Kuvaus luotu automaattisesti">
            <a:extLst>
              <a:ext uri="{FF2B5EF4-FFF2-40B4-BE49-F238E27FC236}">
                <a16:creationId xmlns:a16="http://schemas.microsoft.com/office/drawing/2014/main" id="{62102950-B4D1-82DB-AB1A-A12953C996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4030" y="6061262"/>
            <a:ext cx="713596" cy="713596"/>
          </a:xfrm>
          <a:prstGeom prst="rect">
            <a:avLst/>
          </a:prstGeom>
        </p:spPr>
      </p:pic>
      <p:pic>
        <p:nvPicPr>
          <p:cNvPr id="7" name="Kuva 6" descr="Kuva, joka sisältää kohteen teksti, kuvakaappaus, Fontti, Grafiikka&#10;&#10;Tekoälyn generoima sisältö voi olla virheellistä.">
            <a:extLst>
              <a:ext uri="{FF2B5EF4-FFF2-40B4-BE49-F238E27FC236}">
                <a16:creationId xmlns:a16="http://schemas.microsoft.com/office/drawing/2014/main" id="{E523D855-444F-E81D-6E65-EDC0F9404F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2087" y="6124070"/>
            <a:ext cx="1767483" cy="647439"/>
          </a:xfrm>
          <a:prstGeom prst="rect">
            <a:avLst/>
          </a:prstGeom>
        </p:spPr>
      </p:pic>
    </p:spTree>
    <p:extLst>
      <p:ext uri="{BB962C8B-B14F-4D97-AF65-F5344CB8AC3E}">
        <p14:creationId xmlns:p14="http://schemas.microsoft.com/office/powerpoint/2010/main" val="2648107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3.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pic>
        <p:nvPicPr>
          <p:cNvPr id="2" name="Kuva 1" descr="Kuva, joka sisältää kohteen teksti, kuvakaappaus, Fontti, Sähkönsininen&#10;&#10;Tekoälyllä luotu sisältö voi olla virheellistä.">
            <a:extLst>
              <a:ext uri="{FF2B5EF4-FFF2-40B4-BE49-F238E27FC236}">
                <a16:creationId xmlns:a16="http://schemas.microsoft.com/office/drawing/2014/main" id="{DA36F898-832D-A37E-7F61-A9EAFC3FAD0A}"/>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3777672" y="6160791"/>
            <a:ext cx="2540379" cy="638463"/>
          </a:xfrm>
          <a:prstGeom prst="rect">
            <a:avLst/>
          </a:prstGeom>
        </p:spPr>
      </p:pic>
    </p:spTree>
    <p:extLst>
      <p:ext uri="{BB962C8B-B14F-4D97-AF65-F5344CB8AC3E}">
        <p14:creationId xmlns:p14="http://schemas.microsoft.com/office/powerpoint/2010/main" val="3772565478"/>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 id="2147483776" r:id="rId20"/>
    <p:sldLayoutId id="2147483777" r:id="rId21"/>
    <p:sldLayoutId id="2147483778" r:id="rId22"/>
    <p:sldLayoutId id="2147483779" r:id="rId23"/>
    <p:sldLayoutId id="2147483780" r:id="rId2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altLang="en" smtClean="0"/>
              <a:pPr/>
              <a:t>‹#›</a:t>
            </a:fld>
            <a:endParaRPr lang="en"/>
          </a:p>
        </p:txBody>
      </p:sp>
    </p:spTree>
    <p:extLst>
      <p:ext uri="{BB962C8B-B14F-4D97-AF65-F5344CB8AC3E}">
        <p14:creationId xmlns:p14="http://schemas.microsoft.com/office/powerpoint/2010/main" val="1295637023"/>
      </p:ext>
    </p:extLst>
  </p:cSld>
  <p:clrMap bg1="lt1" tx1="dk1" bg2="dk2"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 id="2147483794" r:id="rId13"/>
    <p:sldLayoutId id="2147483795" r:id="rId14"/>
    <p:sldLayoutId id="2147483796" r:id="rId15"/>
    <p:sldLayoutId id="2147483797" r:id="rId16"/>
    <p:sldLayoutId id="2147483798" r:id="rId17"/>
    <p:sldLayoutId id="2147483799" r:id="rId18"/>
    <p:sldLayoutId id="2147483800" r:id="rId1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4"/>
          <p:cNvSpPr txBox="1">
            <a:spLocks noGrp="1"/>
          </p:cNvSpPr>
          <p:nvPr>
            <p:ph type="title"/>
          </p:nvPr>
        </p:nvSpPr>
        <p:spPr>
          <a:xfrm>
            <a:off x="571933" y="593367"/>
            <a:ext cx="11048400" cy="763600"/>
          </a:xfrm>
          <a:prstGeom prst="rect">
            <a:avLst/>
          </a:prstGeom>
          <a:noFill/>
          <a:ln>
            <a:noFill/>
          </a:ln>
        </p:spPr>
        <p:txBody>
          <a:bodyPr spcFirstLastPara="1" wrap="square" lIns="91425" tIns="91425" rIns="91425" bIns="91425" numCol="1" anchor="t" anchorCtr="0">
            <a:normAutofit/>
          </a:bodyPr>
          <a:lstStyle>
            <a:lvl1pPr marR="0" lvl="0"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2800"/>
              <a:buFont typeface="Montserrat"/>
              <a:buNone/>
              <a:defRPr sz="2800" b="0" i="0" u="none" strike="noStrike" cap="none">
                <a:solidFill>
                  <a:schemeClr val="dk1"/>
                </a:solidFill>
                <a:latin typeface="Montserrat"/>
                <a:ea typeface="Montserrat"/>
                <a:cs typeface="Montserrat"/>
                <a:sym typeface="Montserrat"/>
              </a:defRPr>
            </a:lvl9pPr>
          </a:lstStyle>
          <a:p>
            <a:endParaRPr/>
          </a:p>
        </p:txBody>
      </p:sp>
      <p:sp>
        <p:nvSpPr>
          <p:cNvPr id="7" name="Google Shape;7;p14"/>
          <p:cNvSpPr txBox="1">
            <a:spLocks noGrp="1"/>
          </p:cNvSpPr>
          <p:nvPr>
            <p:ph type="body" idx="1"/>
          </p:nvPr>
        </p:nvSpPr>
        <p:spPr>
          <a:xfrm>
            <a:off x="571933" y="1536633"/>
            <a:ext cx="11048400" cy="4555200"/>
          </a:xfrm>
          <a:prstGeom prst="rect">
            <a:avLst/>
          </a:prstGeom>
          <a:noFill/>
          <a:ln>
            <a:noFill/>
          </a:ln>
        </p:spPr>
        <p:txBody>
          <a:bodyPr spcFirstLastPara="1" wrap="square" lIns="91425" tIns="91425" rIns="91425" bIns="91425" numCol="1" anchor="t" anchorCtr="0">
            <a:normAutofit/>
          </a:bodyPr>
          <a:lstStyle>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endParaRPr/>
          </a:p>
        </p:txBody>
      </p:sp>
      <p:sp>
        <p:nvSpPr>
          <p:cNvPr id="8" name="Google Shape;8;p14"/>
          <p:cNvSpPr txBox="1">
            <a:spLocks noGrp="1"/>
          </p:cNvSpPr>
          <p:nvPr>
            <p:ph type="sldNum" idx="12"/>
          </p:nvPr>
        </p:nvSpPr>
        <p:spPr>
          <a:xfrm>
            <a:off x="11390777" y="6217623"/>
            <a:ext cx="731600" cy="524800"/>
          </a:xfrm>
          <a:prstGeom prst="rect">
            <a:avLst/>
          </a:prstGeom>
          <a:noFill/>
          <a:ln>
            <a:noFill/>
          </a:ln>
        </p:spPr>
        <p:txBody>
          <a:bodyPr spcFirstLastPara="1" wrap="square" lIns="91425" tIns="91425" rIns="91425" bIns="91425" numCol="1"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00127072"/>
      </p:ext>
    </p:extLst>
  </p:cSld>
  <p:clrMap bg1="lt1" tx1="dk1" bg2="dk2" tx2="lt2" accent1="accent1" accent2="accent2" accent3="accent3" accent4="accent4" accent5="accent5" accent6="accent6" hlink="hlink" folHlink="folHlink"/>
  <p:sldLayoutIdLst>
    <p:sldLayoutId id="2147483823" r:id="rId1"/>
    <p:sldLayoutId id="2147483824"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8" r:id="rId13"/>
    <p:sldLayoutId id="2147483839" r:id="rId14"/>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4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8">
          <a:extLst>
            <a:ext uri="{FF2B5EF4-FFF2-40B4-BE49-F238E27FC236}">
              <a16:creationId xmlns:a16="http://schemas.microsoft.com/office/drawing/2014/main" id="{0EBC7DDB-B9A8-1F63-3217-D8EA3A54693A}"/>
            </a:ext>
          </a:extLst>
        </p:cNvPr>
        <p:cNvGrpSpPr/>
        <p:nvPr/>
      </p:nvGrpSpPr>
      <p:grpSpPr>
        <a:xfrm>
          <a:off x="0" y="0"/>
          <a:ext cx="0" cy="0"/>
          <a:chOff x="0" y="0"/>
          <a:chExt cx="0" cy="0"/>
        </a:xfrm>
      </p:grpSpPr>
      <p:sp>
        <p:nvSpPr>
          <p:cNvPr id="229" name="Google Shape;229;p1">
            <a:extLst>
              <a:ext uri="{FF2B5EF4-FFF2-40B4-BE49-F238E27FC236}">
                <a16:creationId xmlns:a16="http://schemas.microsoft.com/office/drawing/2014/main" id="{9B8806E3-8052-0F99-5463-6C5D0E83D055}"/>
              </a:ext>
            </a:extLst>
          </p:cNvPr>
          <p:cNvSpPr txBox="1">
            <a:spLocks noGrp="1"/>
          </p:cNvSpPr>
          <p:nvPr>
            <p:ph type="ctrTitle"/>
          </p:nvPr>
        </p:nvSpPr>
        <p:spPr>
          <a:prstGeom prst="rect">
            <a:avLst/>
          </a:prstGeom>
          <a:noFill/>
          <a:ln>
            <a:noFill/>
          </a:ln>
        </p:spPr>
        <p:txBody>
          <a:bodyPr spcFirstLastPara="1" wrap="square" lIns="121900" tIns="121900" rIns="121900" bIns="121900" anchor="b" anchorCtr="0">
            <a:normAutofit/>
          </a:bodyPr>
          <a:lstStyle/>
          <a:p>
            <a:r>
              <a:rPr lang="fi-FI" sz="4267"/>
              <a:t>NuortenVire</a:t>
            </a:r>
          </a:p>
        </p:txBody>
      </p:sp>
      <p:sp>
        <p:nvSpPr>
          <p:cNvPr id="230" name="Google Shape;230;p1">
            <a:extLst>
              <a:ext uri="{FF2B5EF4-FFF2-40B4-BE49-F238E27FC236}">
                <a16:creationId xmlns:a16="http://schemas.microsoft.com/office/drawing/2014/main" id="{56E09037-A348-A765-8FBD-84477CF3ABE2}"/>
              </a:ext>
            </a:extLst>
          </p:cNvPr>
          <p:cNvSpPr txBox="1">
            <a:spLocks noGrp="1"/>
          </p:cNvSpPr>
          <p:nvPr>
            <p:ph type="subTitle" idx="1"/>
          </p:nvPr>
        </p:nvSpPr>
        <p:spPr>
          <a:prstGeom prst="rect">
            <a:avLst/>
          </a:prstGeom>
          <a:noFill/>
          <a:ln>
            <a:noFill/>
          </a:ln>
        </p:spPr>
        <p:txBody>
          <a:bodyPr spcFirstLastPara="1" wrap="square" lIns="121900" tIns="121900" rIns="121900" bIns="121900" anchor="t" anchorCtr="0">
            <a:normAutofit lnSpcReduction="10000"/>
          </a:bodyPr>
          <a:lstStyle/>
          <a:p>
            <a:pPr marL="0" indent="0"/>
            <a:r>
              <a:rPr lang="fi-FI"/>
              <a:t>Gáiddusjoavkohárjehus</a:t>
            </a:r>
          </a:p>
          <a:p>
            <a:pPr marL="0" indent="0"/>
            <a:r>
              <a:rPr lang="fi-FI"/>
              <a:t>Bvm</a:t>
            </a:r>
          </a:p>
          <a:p>
            <a:pPr marL="0" indent="0"/>
            <a:r>
              <a:rPr lang="fi-FI"/>
              <a:t>Bagadalliid namat</a:t>
            </a:r>
          </a:p>
        </p:txBody>
      </p:sp>
    </p:spTree>
    <p:extLst>
      <p:ext uri="{BB962C8B-B14F-4D97-AF65-F5344CB8AC3E}">
        <p14:creationId xmlns:p14="http://schemas.microsoft.com/office/powerpoint/2010/main" val="3674698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8F23E36-B5C4-CD57-FC95-108A1AD9B0E2}"/>
              </a:ext>
            </a:extLst>
          </p:cNvPr>
          <p:cNvSpPr>
            <a:spLocks noGrp="1"/>
          </p:cNvSpPr>
          <p:nvPr>
            <p:ph type="title"/>
          </p:nvPr>
        </p:nvSpPr>
        <p:spPr/>
        <p:txBody>
          <a:bodyPr/>
          <a:lstStyle/>
          <a:p>
            <a:r>
              <a:rPr lang="se-FI"/>
              <a:t>Maid ohppen bagadeamis?</a:t>
            </a:r>
          </a:p>
        </p:txBody>
      </p:sp>
      <p:sp>
        <p:nvSpPr>
          <p:cNvPr id="3" name="Tekstin paikkamerkki 2">
            <a:extLst>
              <a:ext uri="{FF2B5EF4-FFF2-40B4-BE49-F238E27FC236}">
                <a16:creationId xmlns:a16="http://schemas.microsoft.com/office/drawing/2014/main" id="{A429CB32-3CE9-2122-6B24-A2E7FB234CA5}"/>
              </a:ext>
            </a:extLst>
          </p:cNvPr>
          <p:cNvSpPr>
            <a:spLocks noGrp="1"/>
          </p:cNvSpPr>
          <p:nvPr>
            <p:ph type="body" idx="1"/>
          </p:nvPr>
        </p:nvSpPr>
        <p:spPr/>
        <p:txBody>
          <a:bodyPr/>
          <a:lstStyle/>
          <a:p>
            <a:r>
              <a:rPr lang="se-FI" sz="1867"/>
              <a:t>Maid leat oahppan bagadeami áigge?</a:t>
            </a:r>
          </a:p>
          <a:p>
            <a:r>
              <a:rPr lang="se-FI" sz="1867"/>
              <a:t>Mo sáhtát atnit daid áššiid iežat eallimis/árggas?</a:t>
            </a:r>
          </a:p>
          <a:p>
            <a:r>
              <a:rPr lang="se-FI" sz="1867"/>
              <a:t>Vásihitgo lihkostuvvama bagadeami áigge? Jos </a:t>
            </a:r>
            <a:r>
              <a:rPr lang="se-FI" sz="1867" err="1"/>
              <a:t>joo</a:t>
            </a:r>
            <a:r>
              <a:rPr lang="se-FI" sz="1867"/>
              <a:t>, makkár?</a:t>
            </a:r>
          </a:p>
          <a:p>
            <a:endParaRPr lang="fi-FI"/>
          </a:p>
          <a:p>
            <a:endParaRPr lang="fi-FI"/>
          </a:p>
        </p:txBody>
      </p:sp>
      <p:pic>
        <p:nvPicPr>
          <p:cNvPr id="5" name="Kuva 4"/>
          <p:cNvPicPr>
            <a:picLocks noChangeAspect="1"/>
          </p:cNvPicPr>
          <p:nvPr/>
        </p:nvPicPr>
        <p:blipFill>
          <a:blip r:embed="rId3"/>
          <a:stretch>
            <a:fillRect/>
          </a:stretch>
        </p:blipFill>
        <p:spPr>
          <a:xfrm>
            <a:off x="5027984" y="3173411"/>
            <a:ext cx="2453027" cy="2453027"/>
          </a:xfrm>
          <a:prstGeom prst="rect">
            <a:avLst/>
          </a:prstGeom>
        </p:spPr>
      </p:pic>
      <p:pic>
        <p:nvPicPr>
          <p:cNvPr id="6" name="Kuva 5"/>
          <p:cNvPicPr>
            <a:picLocks noChangeAspect="1"/>
          </p:cNvPicPr>
          <p:nvPr/>
        </p:nvPicPr>
        <p:blipFill>
          <a:blip r:embed="rId4"/>
          <a:stretch>
            <a:fillRect/>
          </a:stretch>
        </p:blipFill>
        <p:spPr>
          <a:xfrm>
            <a:off x="1233374" y="3200400"/>
            <a:ext cx="2497176" cy="2497176"/>
          </a:xfrm>
          <a:prstGeom prst="rect">
            <a:avLst/>
          </a:prstGeom>
        </p:spPr>
      </p:pic>
      <p:sp>
        <p:nvSpPr>
          <p:cNvPr id="4" name="Suorakulmio 3">
            <a:extLst>
              <a:ext uri="{FF2B5EF4-FFF2-40B4-BE49-F238E27FC236}">
                <a16:creationId xmlns:a16="http://schemas.microsoft.com/office/drawing/2014/main" id="{1DE4BE1F-D162-4B6D-3E3B-61DAC9E4DDAE}"/>
              </a:ext>
            </a:extLst>
          </p:cNvPr>
          <p:cNvSpPr/>
          <p:nvPr/>
        </p:nvSpPr>
        <p:spPr>
          <a:xfrm>
            <a:off x="683063" y="591059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160055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78375D-25E1-15A9-B7F5-A7D7ACAE34F3}"/>
              </a:ext>
            </a:extLst>
          </p:cNvPr>
          <p:cNvSpPr>
            <a:spLocks noGrp="1"/>
          </p:cNvSpPr>
          <p:nvPr>
            <p:ph type="title"/>
          </p:nvPr>
        </p:nvSpPr>
        <p:spPr/>
        <p:txBody>
          <a:bodyPr>
            <a:noAutofit/>
          </a:bodyPr>
          <a:lstStyle/>
          <a:p>
            <a:r>
              <a:rPr lang="se-FI"/>
              <a:t>Dieđátgo, gosa jođát bagadeami maŋŋá?</a:t>
            </a:r>
            <a:br>
              <a:rPr lang="fi-FI"/>
            </a:br>
            <a:br>
              <a:rPr lang="fi-FI"/>
            </a:br>
            <a:endParaRPr lang="fi-FI"/>
          </a:p>
        </p:txBody>
      </p:sp>
      <p:sp>
        <p:nvSpPr>
          <p:cNvPr id="3" name="Tekstin paikkamerkki 2">
            <a:extLst>
              <a:ext uri="{FF2B5EF4-FFF2-40B4-BE49-F238E27FC236}">
                <a16:creationId xmlns:a16="http://schemas.microsoft.com/office/drawing/2014/main" id="{3356511B-CA42-102C-BFCB-FBE03FF60BBB}"/>
              </a:ext>
            </a:extLst>
          </p:cNvPr>
          <p:cNvSpPr>
            <a:spLocks noGrp="1"/>
          </p:cNvSpPr>
          <p:nvPr>
            <p:ph type="body" idx="1"/>
          </p:nvPr>
        </p:nvSpPr>
        <p:spPr/>
        <p:txBody>
          <a:bodyPr>
            <a:normAutofit/>
          </a:bodyPr>
          <a:lstStyle/>
          <a:p>
            <a:r>
              <a:rPr lang="se-FI" sz="1867"/>
              <a:t>Juohkehaččain soahpat vel persovnnalaš ságastallanáiggi, mas ságastallat bagadeamis ja das, mii du bálggis lea bagadeami maŋŋá.</a:t>
            </a:r>
          </a:p>
        </p:txBody>
      </p:sp>
      <p:pic>
        <p:nvPicPr>
          <p:cNvPr id="4" name="Kuva 3"/>
          <p:cNvPicPr>
            <a:picLocks noChangeAspect="1"/>
          </p:cNvPicPr>
          <p:nvPr/>
        </p:nvPicPr>
        <p:blipFill>
          <a:blip r:embed="rId3"/>
          <a:stretch>
            <a:fillRect/>
          </a:stretch>
        </p:blipFill>
        <p:spPr>
          <a:xfrm>
            <a:off x="7329220" y="3075632"/>
            <a:ext cx="3360725" cy="3360725"/>
          </a:xfrm>
          <a:prstGeom prst="rect">
            <a:avLst/>
          </a:prstGeom>
        </p:spPr>
      </p:pic>
      <p:sp>
        <p:nvSpPr>
          <p:cNvPr id="5" name="Suorakulmio 4">
            <a:extLst>
              <a:ext uri="{FF2B5EF4-FFF2-40B4-BE49-F238E27FC236}">
                <a16:creationId xmlns:a16="http://schemas.microsoft.com/office/drawing/2014/main" id="{BB0A2FAA-F214-4037-5ED2-42217182A0D1}"/>
              </a:ext>
            </a:extLst>
          </p:cNvPr>
          <p:cNvSpPr/>
          <p:nvPr/>
        </p:nvSpPr>
        <p:spPr>
          <a:xfrm>
            <a:off x="10052591" y="6264633"/>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1194375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ctrTitle"/>
          </p:nvPr>
        </p:nvSpPr>
        <p:spPr/>
        <p:txBody>
          <a:bodyPr>
            <a:normAutofit/>
          </a:bodyPr>
          <a:lstStyle/>
          <a:p>
            <a:r>
              <a:rPr lang="se-FI" sz="3733"/>
              <a:t>Doaibmanávcca árvvoštallan</a:t>
            </a:r>
          </a:p>
        </p:txBody>
      </p:sp>
      <p:sp>
        <p:nvSpPr>
          <p:cNvPr id="3" name="Tekstin paikkamerkki 4"/>
          <p:cNvSpPr txBox="1">
            <a:spLocks/>
          </p:cNvSpPr>
          <p:nvPr/>
        </p:nvSpPr>
        <p:spPr>
          <a:xfrm>
            <a:off x="598336" y="1708820"/>
            <a:ext cx="7238136"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lnSpc>
                <a:spcPct val="150000"/>
              </a:lnSpc>
              <a:buSzPts val="1400"/>
              <a:defRPr/>
            </a:pPr>
            <a:endParaRPr lang="fi-FI" sz="1600" kern="0">
              <a:latin typeface="Montserrat" panose="020B0604020202020204" charset="0"/>
            </a:endParaRPr>
          </a:p>
        </p:txBody>
      </p:sp>
      <p:sp>
        <p:nvSpPr>
          <p:cNvPr id="5" name="Tekstiruutu 4"/>
          <p:cNvSpPr txBox="1"/>
          <p:nvPr/>
        </p:nvSpPr>
        <p:spPr>
          <a:xfrm>
            <a:off x="598337" y="3729567"/>
            <a:ext cx="4690708" cy="1938992"/>
          </a:xfrm>
          <a:prstGeom prst="rect">
            <a:avLst/>
          </a:prstGeom>
          <a:noFill/>
        </p:spPr>
        <p:txBody>
          <a:bodyPr wrap="square" rtlCol="0">
            <a:spAutoFit/>
          </a:bodyPr>
          <a:lstStyle/>
          <a:p>
            <a:r>
              <a:rPr lang="se-FI" sz="2400">
                <a:latin typeface="Montserrat" panose="020B0604020202020204" charset="0"/>
              </a:rPr>
              <a:t>Deavdit seamma doaibmanávcca árvvoštallanskovi, man leat deavdán dallego ohcet bagadeapmái.</a:t>
            </a:r>
          </a:p>
        </p:txBody>
      </p:sp>
    </p:spTree>
    <p:extLst>
      <p:ext uri="{BB962C8B-B14F-4D97-AF65-F5344CB8AC3E}">
        <p14:creationId xmlns:p14="http://schemas.microsoft.com/office/powerpoint/2010/main" val="105574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6" name="Otsikko 1">
            <a:extLst>
              <a:ext uri="{FF2B5EF4-FFF2-40B4-BE49-F238E27FC236}">
                <a16:creationId xmlns:a16="http://schemas.microsoft.com/office/drawing/2014/main" id="{E04775E6-A249-407E-D759-3CCDA7E877AB}"/>
              </a:ext>
            </a:extLst>
          </p:cNvPr>
          <p:cNvSpPr>
            <a:spLocks noGrp="1"/>
          </p:cNvSpPr>
          <p:nvPr>
            <p:ph type="title"/>
          </p:nvPr>
        </p:nvSpPr>
        <p:spPr/>
        <p:txBody>
          <a:bodyPr>
            <a:normAutofit/>
          </a:bodyPr>
          <a:lstStyle/>
          <a:p>
            <a:r>
              <a:rPr lang="se-FI" sz="3733"/>
              <a:t>Máhcahat</a:t>
            </a:r>
          </a:p>
        </p:txBody>
      </p:sp>
      <p:sp>
        <p:nvSpPr>
          <p:cNvPr id="2" name="Alaotsikko 1">
            <a:extLst>
              <a:ext uri="{FF2B5EF4-FFF2-40B4-BE49-F238E27FC236}">
                <a16:creationId xmlns:a16="http://schemas.microsoft.com/office/drawing/2014/main" id="{2F9221B9-C9E4-92E2-6D02-A76EBAFF5FA3}"/>
              </a:ext>
            </a:extLst>
          </p:cNvPr>
          <p:cNvSpPr>
            <a:spLocks noGrp="1"/>
          </p:cNvSpPr>
          <p:nvPr>
            <p:ph type="subTitle" idx="4294967295"/>
          </p:nvPr>
        </p:nvSpPr>
        <p:spPr>
          <a:xfrm>
            <a:off x="0" y="3778250"/>
            <a:ext cx="4999038" cy="1057275"/>
          </a:xfrm>
        </p:spPr>
        <p:txBody>
          <a:bodyPr>
            <a:normAutofit/>
          </a:bodyPr>
          <a:lstStyle/>
          <a:p>
            <a:endParaRPr lang="fi-FI"/>
          </a:p>
          <a:p>
            <a:endParaRPr lang="fi-FI"/>
          </a:p>
        </p:txBody>
      </p:sp>
    </p:spTree>
    <p:extLst>
      <p:ext uri="{BB962C8B-B14F-4D97-AF65-F5344CB8AC3E}">
        <p14:creationId xmlns:p14="http://schemas.microsoft.com/office/powerpoint/2010/main" val="3411440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3" name="Google Shape;463;p12"/>
          <p:cNvPicPr preferRelativeResize="0"/>
          <p:nvPr/>
        </p:nvPicPr>
        <p:blipFill rotWithShape="1">
          <a:blip r:embed="rId3">
            <a:alphaModFix/>
          </a:blip>
          <a:srcRect/>
          <a:stretch/>
        </p:blipFill>
        <p:spPr>
          <a:xfrm>
            <a:off x="3286125" y="438150"/>
            <a:ext cx="4203862" cy="5511603"/>
          </a:xfrm>
          <a:prstGeom prst="rect">
            <a:avLst/>
          </a:prstGeom>
          <a:noFill/>
          <a:ln>
            <a:noFill/>
          </a:ln>
        </p:spPr>
      </p:pic>
      <p:sp>
        <p:nvSpPr>
          <p:cNvPr id="464" name="Google Shape;464;p12"/>
          <p:cNvSpPr txBox="1"/>
          <p:nvPr/>
        </p:nvSpPr>
        <p:spPr>
          <a:xfrm>
            <a:off x="3328528" y="2920187"/>
            <a:ext cx="4119055" cy="1085973"/>
          </a:xfrm>
          <a:prstGeom prst="rect">
            <a:avLst/>
          </a:prstGeom>
          <a:noFill/>
          <a:ln>
            <a:noFill/>
          </a:ln>
        </p:spPr>
        <p:txBody>
          <a:bodyPr spcFirstLastPara="1" wrap="square" lIns="121900" tIns="121900" rIns="121900" bIns="121900" anchor="t" anchorCtr="0">
            <a:noAutofit/>
          </a:bodyPr>
          <a:lstStyle/>
          <a:p>
            <a:pPr algn="ctr">
              <a:lnSpc>
                <a:spcPct val="115000"/>
              </a:lnSpc>
              <a:spcAft>
                <a:spcPts val="1600"/>
              </a:spcAft>
              <a:buClr>
                <a:schemeClr val="dk1"/>
              </a:buClr>
              <a:buSzPct val="108108"/>
            </a:pPr>
            <a:r>
              <a:rPr lang="en" b="1">
                <a:solidFill>
                  <a:schemeClr val="dk1"/>
                </a:solidFill>
                <a:latin typeface="Montserrat"/>
                <a:ea typeface="Montserrat"/>
                <a:cs typeface="Montserrat"/>
                <a:sym typeface="Montserrat"/>
              </a:rPr>
              <a:t>Giitu go ledjet mielde!</a:t>
            </a:r>
            <a:endParaRPr lang="fi-FI" b="1">
              <a:solidFill>
                <a:schemeClr val="dk1"/>
              </a:solidFill>
              <a:ea typeface="Montserrat"/>
            </a:endParaRPr>
          </a:p>
          <a:p>
            <a:pPr algn="ctr">
              <a:lnSpc>
                <a:spcPct val="114999"/>
              </a:lnSpc>
              <a:spcAft>
                <a:spcPts val="1600"/>
              </a:spcAft>
            </a:pPr>
            <a:r>
              <a:rPr lang="en" b="1">
                <a:solidFill>
                  <a:schemeClr val="dk1"/>
                </a:solidFill>
                <a:latin typeface="Montserrat"/>
                <a:ea typeface="Montserrat"/>
                <a:cs typeface="Montserrat"/>
                <a:sym typeface="Montserrat"/>
              </a:rPr>
              <a:t>💜</a:t>
            </a:r>
            <a:endParaRPr b="1">
              <a:solidFill>
                <a:schemeClr val="dk1"/>
              </a:solidFill>
            </a:endParaRPr>
          </a:p>
        </p:txBody>
      </p:sp>
    </p:spTree>
    <p:extLst>
      <p:ext uri="{BB962C8B-B14F-4D97-AF65-F5344CB8AC3E}">
        <p14:creationId xmlns:p14="http://schemas.microsoft.com/office/powerpoint/2010/main" val="585571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4775E6-A249-407E-D759-3CCDA7E877AB}"/>
              </a:ext>
            </a:extLst>
          </p:cNvPr>
          <p:cNvSpPr>
            <a:spLocks noGrp="1"/>
          </p:cNvSpPr>
          <p:nvPr>
            <p:ph type="title"/>
          </p:nvPr>
        </p:nvSpPr>
        <p:spPr>
          <a:xfrm>
            <a:off x="598336" y="586419"/>
            <a:ext cx="8204669" cy="1122400"/>
          </a:xfrm>
        </p:spPr>
        <p:txBody>
          <a:bodyPr>
            <a:normAutofit/>
          </a:bodyPr>
          <a:lstStyle/>
          <a:p>
            <a:r>
              <a:rPr lang="se-FI" sz="4000"/>
              <a:t>Deaivvadeami plána</a:t>
            </a:r>
            <a:endParaRPr lang="se-FI" sz="3733"/>
          </a:p>
        </p:txBody>
      </p:sp>
      <p:sp>
        <p:nvSpPr>
          <p:cNvPr id="3" name="Tekstin paikkamerkki 4"/>
          <p:cNvSpPr txBox="1">
            <a:spLocks/>
          </p:cNvSpPr>
          <p:nvPr/>
        </p:nvSpPr>
        <p:spPr>
          <a:xfrm>
            <a:off x="598336" y="1708820"/>
            <a:ext cx="7238136" cy="3718537"/>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50000"/>
              </a:lnSpc>
              <a:buSzPts val="1400"/>
            </a:pPr>
            <a:r>
              <a:rPr lang="fi-FI" sz="1600" b="1">
                <a:solidFill>
                  <a:schemeClr val="tx1"/>
                </a:solidFill>
                <a:latin typeface="Montserrat" panose="020B0604020202020204" charset="0"/>
              </a:rPr>
              <a:t>DBM</a:t>
            </a:r>
            <a:r>
              <a:rPr lang="fi-FI" sz="1600">
                <a:solidFill>
                  <a:schemeClr val="tx1"/>
                </a:solidFill>
                <a:latin typeface="Montserrat" panose="020B0604020202020204" charset="0"/>
              </a:rPr>
              <a:t>		</a:t>
            </a:r>
            <a:r>
              <a:rPr lang="se-FI" sz="1600">
                <a:solidFill>
                  <a:schemeClr val="tx1"/>
                </a:solidFill>
                <a:latin typeface="Montserrat" panose="020B0604020202020204" charset="0"/>
              </a:rPr>
              <a:t>Deaivvadeami plána</a:t>
            </a:r>
          </a:p>
          <a:p>
            <a:pPr>
              <a:lnSpc>
                <a:spcPct val="150000"/>
              </a:lnSpc>
              <a:buSzPts val="1400"/>
            </a:pPr>
            <a:r>
              <a:rPr lang="se-FI" sz="1600">
                <a:solidFill>
                  <a:schemeClr val="tx1"/>
                </a:solidFill>
                <a:latin typeface="Montserrat" panose="020B0604020202020204" charset="0"/>
              </a:rPr>
              <a:t>		Orienteren joavkobagadeapmái</a:t>
            </a:r>
          </a:p>
          <a:p>
            <a:pPr>
              <a:lnSpc>
                <a:spcPct val="150000"/>
              </a:lnSpc>
              <a:buSzPts val="1400"/>
            </a:pPr>
            <a:r>
              <a:rPr lang="se-FI" sz="1600">
                <a:solidFill>
                  <a:schemeClr val="tx1"/>
                </a:solidFill>
                <a:latin typeface="Montserrat" panose="020B0604020202020204" charset="0"/>
              </a:rPr>
              <a:t>		Bargobihtá gieđahallan</a:t>
            </a:r>
          </a:p>
          <a:p>
            <a:pPr>
              <a:lnSpc>
                <a:spcPct val="150000"/>
              </a:lnSpc>
              <a:buSzPts val="1400"/>
            </a:pPr>
            <a:endParaRPr lang="se-FI" sz="1600">
              <a:solidFill>
                <a:schemeClr val="tx1"/>
              </a:solidFill>
              <a:latin typeface="Montserrat" panose="020B0604020202020204" charset="0"/>
            </a:endParaRPr>
          </a:p>
          <a:p>
            <a:pPr lvl="0">
              <a:lnSpc>
                <a:spcPct val="150000"/>
              </a:lnSpc>
              <a:buSzPts val="1400"/>
            </a:pPr>
            <a:r>
              <a:rPr lang="se-FI" sz="1600" b="1" err="1">
                <a:latin typeface="Montserrat" panose="020B0604020202020204" charset="0"/>
              </a:rPr>
              <a:t>DBM</a:t>
            </a:r>
            <a:r>
              <a:rPr lang="se-FI" sz="1600">
                <a:latin typeface="Montserrat" panose="020B0604020202020204" charset="0"/>
              </a:rPr>
              <a:t>		Deaivvadeami ulbmila ásaheapmi</a:t>
            </a:r>
            <a:endParaRPr lang="se-FI" sz="1600">
              <a:latin typeface="Montserrat" panose="020B0604020202020204" charset="0"/>
              <a:cs typeface="Segoe UI"/>
            </a:endParaRPr>
          </a:p>
          <a:p>
            <a:pPr lvl="0">
              <a:lnSpc>
                <a:spcPct val="150000"/>
              </a:lnSpc>
              <a:buSzPts val="1400"/>
            </a:pPr>
            <a:r>
              <a:rPr lang="se-FI" sz="1600">
                <a:latin typeface="Montserrat" panose="020B0604020202020204" charset="0"/>
                <a:cs typeface="Segoe UI"/>
              </a:rPr>
              <a:t>		Beaivvi temá</a:t>
            </a:r>
          </a:p>
          <a:p>
            <a:pPr lvl="0">
              <a:lnSpc>
                <a:spcPct val="150000"/>
              </a:lnSpc>
              <a:buSzPts val="1400"/>
            </a:pPr>
            <a:r>
              <a:rPr lang="se-FI" sz="1600">
                <a:latin typeface="Montserrat" panose="020B0604020202020204" charset="0"/>
                <a:cs typeface="Segoe UI"/>
              </a:rPr>
              <a:t>		Boddu</a:t>
            </a:r>
          </a:p>
          <a:p>
            <a:pPr lvl="0">
              <a:lnSpc>
                <a:spcPct val="150000"/>
              </a:lnSpc>
              <a:buSzPts val="1400"/>
            </a:pPr>
            <a:r>
              <a:rPr lang="se-FI" sz="1600">
                <a:latin typeface="Montserrat" panose="020B0604020202020204" charset="0"/>
                <a:cs typeface="Segoe UI"/>
              </a:rPr>
              <a:t>		Oktasaš ságastallan</a:t>
            </a:r>
          </a:p>
          <a:p>
            <a:pPr>
              <a:lnSpc>
                <a:spcPct val="150000"/>
              </a:lnSpc>
              <a:buSzPts val="1400"/>
            </a:pPr>
            <a:endParaRPr lang="se-FI" sz="1600">
              <a:solidFill>
                <a:schemeClr val="tx1"/>
              </a:solidFill>
              <a:latin typeface="Montserrat" panose="020B0604020202020204" charset="0"/>
            </a:endParaRPr>
          </a:p>
          <a:p>
            <a:pPr>
              <a:lnSpc>
                <a:spcPct val="150000"/>
              </a:lnSpc>
              <a:buSzPts val="1400"/>
            </a:pPr>
            <a:r>
              <a:rPr lang="se-FI" sz="1600" b="1" err="1">
                <a:solidFill>
                  <a:schemeClr val="tx1"/>
                </a:solidFill>
                <a:latin typeface="Montserrat" panose="020B0604020202020204" charset="0"/>
              </a:rPr>
              <a:t>DBM</a:t>
            </a:r>
            <a:r>
              <a:rPr lang="se-FI" sz="1600">
                <a:solidFill>
                  <a:schemeClr val="tx1"/>
                </a:solidFill>
                <a:latin typeface="Montserrat" panose="020B0604020202020204" charset="0"/>
              </a:rPr>
              <a:t>		Doaibmanávcca árvvoštallan</a:t>
            </a:r>
          </a:p>
          <a:p>
            <a:pPr>
              <a:lnSpc>
                <a:spcPct val="150000"/>
              </a:lnSpc>
              <a:buSzPts val="1400"/>
            </a:pPr>
            <a:r>
              <a:rPr lang="se-FI" sz="1600">
                <a:solidFill>
                  <a:schemeClr val="tx1"/>
                </a:solidFill>
                <a:latin typeface="Montserrat" panose="020B0604020202020204" charset="0"/>
              </a:rPr>
              <a:t>		Loahppamáhcahat</a:t>
            </a:r>
          </a:p>
        </p:txBody>
      </p:sp>
    </p:spTree>
    <p:extLst>
      <p:ext uri="{BB962C8B-B14F-4D97-AF65-F5344CB8AC3E}">
        <p14:creationId xmlns:p14="http://schemas.microsoft.com/office/powerpoint/2010/main" val="304863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9" name="Google Shape;389;p50"/>
          <p:cNvSpPr/>
          <p:nvPr/>
        </p:nvSpPr>
        <p:spPr>
          <a:xfrm>
            <a:off x="9123527" y="3102224"/>
            <a:ext cx="1838239" cy="1214107"/>
          </a:xfrm>
          <a:prstGeom prst="homePlate">
            <a:avLst>
              <a:gd name="adj" fmla="val 15459"/>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lang="fi-FI" sz="1200" kern="0">
              <a:solidFill>
                <a:srgbClr val="FF0000"/>
              </a:solidFill>
              <a:latin typeface="Calibri"/>
              <a:ea typeface="Calibri"/>
              <a:cs typeface="Calibri"/>
              <a:sym typeface="Arial"/>
            </a:endParaRPr>
          </a:p>
          <a:p>
            <a:pPr algn="ctr" defTabSz="1219170">
              <a:buClr>
                <a:srgbClr val="000000"/>
              </a:buClr>
              <a:defRPr/>
            </a:pPr>
            <a:endParaRPr lang="fi-FI" sz="1200" kern="0">
              <a:solidFill>
                <a:srgbClr val="FF0000"/>
              </a:solidFill>
              <a:latin typeface="Calibri"/>
              <a:cs typeface="Calibri"/>
              <a:sym typeface="Arial"/>
            </a:endParaRPr>
          </a:p>
        </p:txBody>
      </p:sp>
      <p:sp>
        <p:nvSpPr>
          <p:cNvPr id="390" name="Google Shape;390;p50"/>
          <p:cNvSpPr/>
          <p:nvPr/>
        </p:nvSpPr>
        <p:spPr>
          <a:xfrm>
            <a:off x="7416462" y="3104365"/>
            <a:ext cx="1895724" cy="1218971"/>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1" name="Google Shape;391;p50"/>
          <p:cNvSpPr/>
          <p:nvPr/>
        </p:nvSpPr>
        <p:spPr>
          <a:xfrm>
            <a:off x="5715647" y="3101871"/>
            <a:ext cx="1938263" cy="1203264"/>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2" name="Google Shape;392;p50"/>
          <p:cNvSpPr/>
          <p:nvPr/>
        </p:nvSpPr>
        <p:spPr>
          <a:xfrm>
            <a:off x="4048911" y="3102974"/>
            <a:ext cx="1927887" cy="1215813"/>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3" name="Google Shape;393;p50"/>
          <p:cNvSpPr/>
          <p:nvPr/>
        </p:nvSpPr>
        <p:spPr>
          <a:xfrm>
            <a:off x="2219427" y="3101703"/>
            <a:ext cx="2021856" cy="1204860"/>
          </a:xfrm>
          <a:prstGeom prst="homePlate">
            <a:avLst>
              <a:gd name="adj" fmla="val 16272"/>
            </a:avLst>
          </a:prstGeom>
          <a:solidFill>
            <a:srgbClr val="333399"/>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Arial"/>
              <a:ea typeface="Arial"/>
              <a:cs typeface="Arial"/>
              <a:sym typeface="Arial"/>
            </a:endParaRPr>
          </a:p>
        </p:txBody>
      </p:sp>
      <p:sp>
        <p:nvSpPr>
          <p:cNvPr id="394" name="Google Shape;394;p50"/>
          <p:cNvSpPr/>
          <p:nvPr/>
        </p:nvSpPr>
        <p:spPr>
          <a:xfrm>
            <a:off x="820467" y="3101701"/>
            <a:ext cx="1674127" cy="1213155"/>
          </a:xfrm>
          <a:prstGeom prst="homePlate">
            <a:avLst>
              <a:gd name="adj" fmla="val 16272"/>
            </a:avLst>
          </a:prstGeom>
          <a:solidFill>
            <a:srgbClr val="FF99CC"/>
          </a:solidFill>
          <a:ln w="25400" cap="flat" cmpd="sng">
            <a:noFill/>
            <a:prstDash val="solid"/>
            <a:round/>
            <a:headEnd type="none" w="sm" len="sm"/>
            <a:tailEnd type="none" w="sm" len="sm"/>
          </a:ln>
        </p:spPr>
        <p:txBody>
          <a:bodyPr spcFirstLastPara="1" wrap="square" lIns="121900" tIns="60933" rIns="121900" bIns="60933" anchor="ctr" anchorCtr="0">
            <a:noAutofit/>
          </a:bodyPr>
          <a:lstStyle/>
          <a:p>
            <a:pPr algn="ctr" defTabSz="1219170">
              <a:buClr>
                <a:srgbClr val="000000"/>
              </a:buClr>
              <a:defRPr/>
            </a:pPr>
            <a:endParaRPr sz="1200" kern="0">
              <a:solidFill>
                <a:srgbClr val="FF0000"/>
              </a:solidFill>
              <a:latin typeface="Calibri"/>
              <a:ea typeface="Calibri"/>
              <a:cs typeface="Calibri"/>
              <a:sym typeface="Calibri"/>
            </a:endParaRPr>
          </a:p>
        </p:txBody>
      </p:sp>
      <p:sp>
        <p:nvSpPr>
          <p:cNvPr id="395" name="Google Shape;395;p50"/>
          <p:cNvSpPr txBox="1"/>
          <p:nvPr/>
        </p:nvSpPr>
        <p:spPr>
          <a:xfrm>
            <a:off x="2571231" y="3420278"/>
            <a:ext cx="1727035"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a:solidFill>
                  <a:srgbClr val="FFFFFF"/>
                </a:solidFill>
                <a:latin typeface="Montserrat"/>
                <a:ea typeface="Montserrat"/>
                <a:cs typeface="Montserrat"/>
                <a:sym typeface="Montserrat"/>
              </a:rPr>
              <a:t>DOVDDUID DÁIDDUT JA IEŠDOVDAMUŠ</a:t>
            </a:r>
            <a:endParaRPr lang="fi-FI" sz="1067" b="1" kern="0">
              <a:solidFill>
                <a:srgbClr val="FFFFFF"/>
              </a:solidFill>
              <a:latin typeface="Montserrat"/>
              <a:ea typeface="Montserrat"/>
              <a:cs typeface="Montserrat"/>
              <a:sym typeface="Arial"/>
            </a:endParaRPr>
          </a:p>
        </p:txBody>
      </p:sp>
      <p:sp>
        <p:nvSpPr>
          <p:cNvPr id="396" name="Google Shape;396;p50"/>
          <p:cNvSpPr txBox="1"/>
          <p:nvPr/>
        </p:nvSpPr>
        <p:spPr>
          <a:xfrm>
            <a:off x="4241936" y="3447110"/>
            <a:ext cx="1692111"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a:solidFill>
                  <a:srgbClr val="FFFFFF"/>
                </a:solidFill>
                <a:latin typeface="Montserrat"/>
                <a:cs typeface="Arial"/>
                <a:sym typeface="Montserrat"/>
              </a:rPr>
              <a:t>IEŽAS DOAIMMA  STIVREN JA VUOGIT ÁRGGA VÁRÁS</a:t>
            </a:r>
            <a:endParaRPr lang="fi-FI" sz="1867" b="1" kern="0">
              <a:solidFill>
                <a:srgbClr val="FFFFFF"/>
              </a:solidFill>
              <a:latin typeface="Arial"/>
              <a:cs typeface="Arial"/>
              <a:sym typeface="Arial"/>
            </a:endParaRPr>
          </a:p>
        </p:txBody>
      </p:sp>
      <p:sp>
        <p:nvSpPr>
          <p:cNvPr id="397" name="Google Shape;397;p50"/>
          <p:cNvSpPr txBox="1"/>
          <p:nvPr/>
        </p:nvSpPr>
        <p:spPr>
          <a:xfrm>
            <a:off x="7560096" y="3380940"/>
            <a:ext cx="1771232" cy="566447"/>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en" sz="1067" b="1" kern="0">
                <a:solidFill>
                  <a:srgbClr val="FFFFFF"/>
                </a:solidFill>
                <a:latin typeface="Montserrat"/>
                <a:cs typeface="Arial"/>
                <a:sym typeface="Arial"/>
              </a:rPr>
              <a:t>SOSIÁLA GASKAVUOĐAT JA VUORROVÁIKKUHUS</a:t>
            </a:r>
          </a:p>
        </p:txBody>
      </p:sp>
      <p:sp>
        <p:nvSpPr>
          <p:cNvPr id="400" name="Google Shape;400;p50"/>
          <p:cNvSpPr txBox="1"/>
          <p:nvPr/>
        </p:nvSpPr>
        <p:spPr>
          <a:xfrm>
            <a:off x="799912" y="3329389"/>
            <a:ext cx="1573089" cy="779903"/>
          </a:xfrm>
          <a:prstGeom prst="rect">
            <a:avLst/>
          </a:prstGeom>
          <a:noFill/>
          <a:ln>
            <a:noFill/>
          </a:ln>
        </p:spPr>
        <p:txBody>
          <a:bodyPr spcFirstLastPara="1" wrap="square" lIns="121900" tIns="60933" rIns="121900" bIns="60933" anchor="ctr" anchorCtr="0">
            <a:spAutoFit/>
          </a:bodyPr>
          <a:lstStyle/>
          <a:p>
            <a:pPr defTabSz="1219170">
              <a:buClr>
                <a:srgbClr val="000000"/>
              </a:buClr>
              <a:defRPr/>
            </a:pPr>
            <a:r>
              <a:rPr lang="fi-FI" sz="1067" b="1" kern="0">
                <a:solidFill>
                  <a:srgbClr val="FFFFFF"/>
                </a:solidFill>
                <a:latin typeface="Montserrat"/>
                <a:ea typeface="Montserrat"/>
                <a:cs typeface="Montserrat"/>
                <a:sym typeface="Montserrat"/>
              </a:rPr>
              <a:t>MII LEA DOAIBMANÁKCA JA MO DAT OIDNO MUS?</a:t>
            </a:r>
          </a:p>
        </p:txBody>
      </p:sp>
      <p:sp>
        <p:nvSpPr>
          <p:cNvPr id="401" name="Google Shape;401;p50"/>
          <p:cNvSpPr txBox="1"/>
          <p:nvPr/>
        </p:nvSpPr>
        <p:spPr>
          <a:xfrm>
            <a:off x="605306" y="44960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408" name="Google Shape;408;p50" descr="Johtajisto tasaisella täytöllä"/>
          <p:cNvPicPr preferRelativeResize="0"/>
          <p:nvPr/>
        </p:nvPicPr>
        <p:blipFill rotWithShape="1">
          <a:blip r:embed="rId3">
            <a:alphaModFix/>
          </a:blip>
          <a:srcRect/>
          <a:stretch/>
        </p:blipFill>
        <p:spPr>
          <a:xfrm>
            <a:off x="1583468" y="4455957"/>
            <a:ext cx="351611" cy="351611"/>
          </a:xfrm>
          <a:prstGeom prst="rect">
            <a:avLst/>
          </a:prstGeom>
          <a:noFill/>
          <a:ln>
            <a:noFill/>
          </a:ln>
        </p:spPr>
      </p:pic>
      <p:sp>
        <p:nvSpPr>
          <p:cNvPr id="416" name="Google Shape;416;p50"/>
          <p:cNvSpPr txBox="1"/>
          <p:nvPr/>
        </p:nvSpPr>
        <p:spPr>
          <a:xfrm>
            <a:off x="9312185" y="5791242"/>
            <a:ext cx="1857360" cy="276944"/>
          </a:xfrm>
          <a:prstGeom prst="rect">
            <a:avLst/>
          </a:prstGeom>
          <a:noFill/>
          <a:ln>
            <a:noFill/>
          </a:ln>
        </p:spPr>
        <p:txBody>
          <a:bodyPr spcFirstLastPara="1" wrap="square" lIns="121900" tIns="60933" rIns="121900" bIns="60933" anchor="t" anchorCtr="0">
            <a:spAutoFit/>
          </a:bodyPr>
          <a:lstStyle/>
          <a:p>
            <a:pPr defTabSz="1219170">
              <a:buClr>
                <a:srgbClr val="000000"/>
              </a:buClr>
              <a:defRPr/>
            </a:pPr>
            <a:r>
              <a:rPr lang="en" sz="1000" kern="0">
                <a:solidFill>
                  <a:srgbClr val="1C1C1C"/>
                </a:solidFill>
                <a:latin typeface="Montserrat"/>
                <a:ea typeface="Montserrat"/>
                <a:cs typeface="Montserrat"/>
                <a:sym typeface="Montserrat"/>
              </a:rPr>
              <a:t>= Joavku čoahkkana</a:t>
            </a:r>
            <a:endParaRPr lang="en" sz="1000" kern="0">
              <a:solidFill>
                <a:srgbClr val="1C1C1C"/>
              </a:solidFill>
              <a:latin typeface="Montserrat"/>
              <a:cs typeface="Arial"/>
              <a:sym typeface="Arial"/>
            </a:endParaRPr>
          </a:p>
        </p:txBody>
      </p:sp>
      <p:pic>
        <p:nvPicPr>
          <p:cNvPr id="417" name="Google Shape;417;p50" descr="Johtajisto tasaisella täytöllä"/>
          <p:cNvPicPr preferRelativeResize="0"/>
          <p:nvPr/>
        </p:nvPicPr>
        <p:blipFill rotWithShape="1">
          <a:blip r:embed="rId3">
            <a:alphaModFix/>
          </a:blip>
          <a:srcRect/>
          <a:stretch/>
        </p:blipFill>
        <p:spPr>
          <a:xfrm>
            <a:off x="9089895" y="5754737"/>
            <a:ext cx="351611" cy="351611"/>
          </a:xfrm>
          <a:prstGeom prst="rect">
            <a:avLst/>
          </a:prstGeom>
          <a:noFill/>
          <a:ln>
            <a:noFill/>
          </a:ln>
        </p:spPr>
      </p:pic>
      <p:sp>
        <p:nvSpPr>
          <p:cNvPr id="8" name="Google Shape;396;p50">
            <a:extLst>
              <a:ext uri="{FF2B5EF4-FFF2-40B4-BE49-F238E27FC236}">
                <a16:creationId xmlns:a16="http://schemas.microsoft.com/office/drawing/2014/main" id="{DEC6129A-B854-F6DE-5384-835D7DBE806A}"/>
              </a:ext>
            </a:extLst>
          </p:cNvPr>
          <p:cNvSpPr txBox="1"/>
          <p:nvPr/>
        </p:nvSpPr>
        <p:spPr>
          <a:xfrm>
            <a:off x="5972387" y="3421483"/>
            <a:ext cx="1677072" cy="714244"/>
          </a:xfrm>
          <a:prstGeom prst="rect">
            <a:avLst/>
          </a:prstGeom>
          <a:noFill/>
          <a:ln>
            <a:noFill/>
          </a:ln>
        </p:spPr>
        <p:txBody>
          <a:bodyPr spcFirstLastPara="1" wrap="square" lIns="121900" tIns="60933" rIns="121900" bIns="60933" anchor="ctr" anchorCtr="0">
            <a:spAutoFit/>
          </a:bodyPr>
          <a:lstStyle/>
          <a:p>
            <a:pPr defTabSz="1219170">
              <a:lnSpc>
                <a:spcPct val="90000"/>
              </a:lnSpc>
              <a:buClr>
                <a:srgbClr val="000000"/>
              </a:buClr>
              <a:defRPr/>
            </a:pPr>
            <a:r>
              <a:rPr lang="fi-FI" sz="1067" b="1" kern="0">
                <a:solidFill>
                  <a:srgbClr val="FFFFFF"/>
                </a:solidFill>
                <a:latin typeface="Montserrat"/>
                <a:cs typeface="Arial"/>
                <a:sym typeface="Montserrat"/>
              </a:rPr>
              <a:t>NOAĐUHUVVAN,</a:t>
            </a:r>
          </a:p>
          <a:p>
            <a:pPr defTabSz="1219170">
              <a:lnSpc>
                <a:spcPct val="90000"/>
              </a:lnSpc>
              <a:buClr>
                <a:srgbClr val="000000"/>
              </a:buClr>
              <a:defRPr/>
            </a:pPr>
            <a:r>
              <a:rPr lang="fi-FI" sz="1067" b="1" kern="0">
                <a:solidFill>
                  <a:srgbClr val="FFFFFF"/>
                </a:solidFill>
                <a:latin typeface="Montserrat"/>
                <a:cs typeface="Arial"/>
                <a:sym typeface="Montserrat"/>
              </a:rPr>
              <a:t>NANA BEALIT JA NÁVCCAT</a:t>
            </a:r>
            <a:endParaRPr lang="fi-FI" sz="1867" b="1" kern="0">
              <a:solidFill>
                <a:srgbClr val="FFFFFF"/>
              </a:solidFill>
              <a:latin typeface="Arial"/>
              <a:cs typeface="Arial"/>
              <a:sym typeface="Arial"/>
            </a:endParaRPr>
          </a:p>
          <a:p>
            <a:pPr defTabSz="1219170">
              <a:lnSpc>
                <a:spcPct val="90000"/>
              </a:lnSpc>
              <a:buClr>
                <a:srgbClr val="000000"/>
              </a:buClr>
              <a:defRPr/>
            </a:pPr>
            <a:endParaRPr lang="en" sz="1067" kern="0">
              <a:solidFill>
                <a:srgbClr val="FF0000"/>
              </a:solidFill>
              <a:latin typeface="Montserrat"/>
              <a:cs typeface="Arial"/>
              <a:sym typeface="Arial"/>
            </a:endParaRPr>
          </a:p>
        </p:txBody>
      </p:sp>
      <p:sp>
        <p:nvSpPr>
          <p:cNvPr id="12" name="Tekstiruutu 11">
            <a:extLst>
              <a:ext uri="{FF2B5EF4-FFF2-40B4-BE49-F238E27FC236}">
                <a16:creationId xmlns:a16="http://schemas.microsoft.com/office/drawing/2014/main" id="{2A49806F-1829-6543-B14A-1F7CA080BEA8}"/>
              </a:ext>
            </a:extLst>
          </p:cNvPr>
          <p:cNvSpPr txBox="1"/>
          <p:nvPr/>
        </p:nvSpPr>
        <p:spPr>
          <a:xfrm>
            <a:off x="9312186" y="3400405"/>
            <a:ext cx="1483895" cy="615746"/>
          </a:xfrm>
          <a:prstGeom prst="rect">
            <a:avLst/>
          </a:prstGeom>
          <a:noFill/>
        </p:spPr>
        <p:txBody>
          <a:bodyPr rot="0" spcFirstLastPara="0" vertOverflow="overflow" horzOverflow="overflow" vert="horz" wrap="square" lIns="121920" tIns="60960" rIns="121920" bIns="60960" numCol="1" spcCol="0" rtlCol="0" fromWordArt="0" anchor="ctr" anchorCtr="0" forceAA="0" compatLnSpc="1">
            <a:prstTxWarp prst="textNoShape">
              <a:avLst/>
            </a:prstTxWarp>
            <a:spAutoFit/>
          </a:bodyPr>
          <a:lstStyle/>
          <a:p>
            <a:pPr defTabSz="1219170">
              <a:buClr>
                <a:srgbClr val="000000"/>
              </a:buClr>
              <a:defRPr/>
            </a:pPr>
            <a:r>
              <a:rPr lang="fi-FI" sz="1067" b="1" kern="0">
                <a:solidFill>
                  <a:srgbClr val="FFFFFF"/>
                </a:solidFill>
                <a:latin typeface="Montserrat"/>
                <a:cs typeface="Calibri"/>
                <a:sym typeface="Arial"/>
              </a:rPr>
              <a:t>BOAHTTEÁIGI JA ÁRGGA HÁLDDAŠEAPMI</a:t>
            </a:r>
          </a:p>
        </p:txBody>
      </p:sp>
      <p:sp>
        <p:nvSpPr>
          <p:cNvPr id="16" name="Google Shape;401;p50">
            <a:extLst>
              <a:ext uri="{FF2B5EF4-FFF2-40B4-BE49-F238E27FC236}">
                <a16:creationId xmlns:a16="http://schemas.microsoft.com/office/drawing/2014/main" id="{C13096DF-B751-4F8D-501C-52F27C917D49}"/>
              </a:ext>
            </a:extLst>
          </p:cNvPr>
          <p:cNvSpPr txBox="1"/>
          <p:nvPr/>
        </p:nvSpPr>
        <p:spPr>
          <a:xfrm>
            <a:off x="9089896" y="449326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17" name="Google Shape;408;p50" descr="Johtajisto tasaisella täytöllä">
            <a:extLst>
              <a:ext uri="{FF2B5EF4-FFF2-40B4-BE49-F238E27FC236}">
                <a16:creationId xmlns:a16="http://schemas.microsoft.com/office/drawing/2014/main" id="{3B1F81A7-76CF-8FAA-42F0-8DD597398F83}"/>
              </a:ext>
            </a:extLst>
          </p:cNvPr>
          <p:cNvPicPr preferRelativeResize="0"/>
          <p:nvPr/>
        </p:nvPicPr>
        <p:blipFill rotWithShape="1">
          <a:blip r:embed="rId3">
            <a:alphaModFix/>
          </a:blip>
          <a:srcRect/>
          <a:stretch/>
        </p:blipFill>
        <p:spPr>
          <a:xfrm>
            <a:off x="10042645" y="4441912"/>
            <a:ext cx="351611" cy="351611"/>
          </a:xfrm>
          <a:prstGeom prst="rect">
            <a:avLst/>
          </a:prstGeom>
          <a:noFill/>
          <a:ln>
            <a:noFill/>
          </a:ln>
        </p:spPr>
      </p:pic>
      <p:sp>
        <p:nvSpPr>
          <p:cNvPr id="18" name="Google Shape;401;p50">
            <a:extLst>
              <a:ext uri="{FF2B5EF4-FFF2-40B4-BE49-F238E27FC236}">
                <a16:creationId xmlns:a16="http://schemas.microsoft.com/office/drawing/2014/main" id="{3E756949-82F6-A7DA-60AA-2B3335410028}"/>
              </a:ext>
            </a:extLst>
          </p:cNvPr>
          <p:cNvSpPr txBox="1"/>
          <p:nvPr/>
        </p:nvSpPr>
        <p:spPr>
          <a:xfrm>
            <a:off x="7456312" y="4483881"/>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19" name="Google Shape;408;p50" descr="Johtajisto tasaisella täytöllä">
            <a:extLst>
              <a:ext uri="{FF2B5EF4-FFF2-40B4-BE49-F238E27FC236}">
                <a16:creationId xmlns:a16="http://schemas.microsoft.com/office/drawing/2014/main" id="{35B49579-A0C3-5B60-88C0-F124243CA868}"/>
              </a:ext>
            </a:extLst>
          </p:cNvPr>
          <p:cNvPicPr preferRelativeResize="0"/>
          <p:nvPr/>
        </p:nvPicPr>
        <p:blipFill rotWithShape="1">
          <a:blip r:embed="rId3">
            <a:alphaModFix/>
          </a:blip>
          <a:srcRect/>
          <a:stretch/>
        </p:blipFill>
        <p:spPr>
          <a:xfrm>
            <a:off x="8457125" y="4454137"/>
            <a:ext cx="351611" cy="351611"/>
          </a:xfrm>
          <a:prstGeom prst="rect">
            <a:avLst/>
          </a:prstGeom>
          <a:noFill/>
          <a:ln>
            <a:noFill/>
          </a:ln>
        </p:spPr>
      </p:pic>
      <p:sp>
        <p:nvSpPr>
          <p:cNvPr id="20" name="Google Shape;401;p50">
            <a:extLst>
              <a:ext uri="{FF2B5EF4-FFF2-40B4-BE49-F238E27FC236}">
                <a16:creationId xmlns:a16="http://schemas.microsoft.com/office/drawing/2014/main" id="{D18B6F70-6B5D-BF17-8961-03ECAD524EC4}"/>
              </a:ext>
            </a:extLst>
          </p:cNvPr>
          <p:cNvSpPr txBox="1"/>
          <p:nvPr/>
        </p:nvSpPr>
        <p:spPr>
          <a:xfrm>
            <a:off x="5711905" y="4491445"/>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21" name="Google Shape;408;p50" descr="Johtajisto tasaisella täytöllä">
            <a:extLst>
              <a:ext uri="{FF2B5EF4-FFF2-40B4-BE49-F238E27FC236}">
                <a16:creationId xmlns:a16="http://schemas.microsoft.com/office/drawing/2014/main" id="{0C8A6900-EA98-8A02-266D-EC29E90DBC89}"/>
              </a:ext>
            </a:extLst>
          </p:cNvPr>
          <p:cNvPicPr preferRelativeResize="0"/>
          <p:nvPr/>
        </p:nvPicPr>
        <p:blipFill rotWithShape="1">
          <a:blip r:embed="rId3">
            <a:alphaModFix/>
          </a:blip>
          <a:srcRect/>
          <a:stretch/>
        </p:blipFill>
        <p:spPr>
          <a:xfrm>
            <a:off x="6684777" y="4462964"/>
            <a:ext cx="351611" cy="351611"/>
          </a:xfrm>
          <a:prstGeom prst="rect">
            <a:avLst/>
          </a:prstGeom>
          <a:noFill/>
          <a:ln>
            <a:noFill/>
          </a:ln>
        </p:spPr>
      </p:pic>
      <p:sp>
        <p:nvSpPr>
          <p:cNvPr id="22" name="Google Shape;401;p50">
            <a:extLst>
              <a:ext uri="{FF2B5EF4-FFF2-40B4-BE49-F238E27FC236}">
                <a16:creationId xmlns:a16="http://schemas.microsoft.com/office/drawing/2014/main" id="{0CC582A5-C59F-EC64-4973-5E5965C3D5E9}"/>
              </a:ext>
            </a:extLst>
          </p:cNvPr>
          <p:cNvSpPr txBox="1"/>
          <p:nvPr/>
        </p:nvSpPr>
        <p:spPr>
          <a:xfrm>
            <a:off x="3967498" y="4494790"/>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sz="1867" kern="0">
              <a:solidFill>
                <a:srgbClr val="000000"/>
              </a:solidFill>
              <a:latin typeface="Arial"/>
              <a:cs typeface="Arial"/>
              <a:sym typeface="Arial"/>
            </a:endParaRPr>
          </a:p>
        </p:txBody>
      </p:sp>
      <p:pic>
        <p:nvPicPr>
          <p:cNvPr id="23" name="Google Shape;408;p50" descr="Johtajisto tasaisella täytöllä">
            <a:extLst>
              <a:ext uri="{FF2B5EF4-FFF2-40B4-BE49-F238E27FC236}">
                <a16:creationId xmlns:a16="http://schemas.microsoft.com/office/drawing/2014/main" id="{32B1F9CC-CB15-6B02-B4B0-8A6F6D76DF8D}"/>
              </a:ext>
            </a:extLst>
          </p:cNvPr>
          <p:cNvPicPr preferRelativeResize="0"/>
          <p:nvPr/>
        </p:nvPicPr>
        <p:blipFill rotWithShape="1">
          <a:blip r:embed="rId3">
            <a:alphaModFix/>
          </a:blip>
          <a:srcRect/>
          <a:stretch/>
        </p:blipFill>
        <p:spPr>
          <a:xfrm>
            <a:off x="4916677" y="4454137"/>
            <a:ext cx="351611" cy="351611"/>
          </a:xfrm>
          <a:prstGeom prst="rect">
            <a:avLst/>
          </a:prstGeom>
          <a:noFill/>
          <a:ln>
            <a:noFill/>
          </a:ln>
        </p:spPr>
      </p:pic>
      <p:sp>
        <p:nvSpPr>
          <p:cNvPr id="24" name="Google Shape;401;p50">
            <a:extLst>
              <a:ext uri="{FF2B5EF4-FFF2-40B4-BE49-F238E27FC236}">
                <a16:creationId xmlns:a16="http://schemas.microsoft.com/office/drawing/2014/main" id="{9B8580CF-90CD-AA05-4D23-99862BECAB83}"/>
              </a:ext>
            </a:extLst>
          </p:cNvPr>
          <p:cNvSpPr txBox="1"/>
          <p:nvPr/>
        </p:nvSpPr>
        <p:spPr>
          <a:xfrm>
            <a:off x="2282228" y="4491632"/>
            <a:ext cx="1241033" cy="276944"/>
          </a:xfrm>
          <a:prstGeom prst="rect">
            <a:avLst/>
          </a:prstGeom>
          <a:noFill/>
          <a:ln>
            <a:noFill/>
          </a:ln>
        </p:spPr>
        <p:txBody>
          <a:bodyPr spcFirstLastPara="1" wrap="square" lIns="121900" tIns="60933" rIns="121900" bIns="60933" anchor="t" anchorCtr="0">
            <a:spAutoFit/>
          </a:bodyPr>
          <a:lstStyle/>
          <a:p>
            <a:pPr algn="ctr" defTabSz="1219170">
              <a:buClr>
                <a:srgbClr val="000000"/>
              </a:buClr>
              <a:defRPr/>
            </a:pPr>
            <a:r>
              <a:rPr lang="en" sz="1000" kern="0">
                <a:solidFill>
                  <a:srgbClr val="000000"/>
                </a:solidFill>
                <a:latin typeface="Calibri"/>
                <a:cs typeface="Calibri"/>
                <a:sym typeface="Calibri"/>
              </a:rPr>
              <a:t>mánnu/jahki</a:t>
            </a:r>
            <a:endParaRPr lang="fi-FI" sz="1867" kern="0">
              <a:solidFill>
                <a:srgbClr val="000000"/>
              </a:solidFill>
              <a:latin typeface="Arial"/>
              <a:cs typeface="Arial"/>
              <a:sym typeface="Arial"/>
            </a:endParaRPr>
          </a:p>
        </p:txBody>
      </p:sp>
      <p:pic>
        <p:nvPicPr>
          <p:cNvPr id="25" name="Google Shape;408;p50" descr="Johtajisto tasaisella täytöllä">
            <a:extLst>
              <a:ext uri="{FF2B5EF4-FFF2-40B4-BE49-F238E27FC236}">
                <a16:creationId xmlns:a16="http://schemas.microsoft.com/office/drawing/2014/main" id="{E199FBA0-D1EC-3526-C7B7-ADE4C1C9A42B}"/>
              </a:ext>
            </a:extLst>
          </p:cNvPr>
          <p:cNvPicPr preferRelativeResize="0"/>
          <p:nvPr/>
        </p:nvPicPr>
        <p:blipFill rotWithShape="1">
          <a:blip r:embed="rId3">
            <a:alphaModFix/>
          </a:blip>
          <a:srcRect/>
          <a:stretch/>
        </p:blipFill>
        <p:spPr>
          <a:xfrm>
            <a:off x="3260181" y="4441912"/>
            <a:ext cx="351611" cy="351611"/>
          </a:xfrm>
          <a:prstGeom prst="rect">
            <a:avLst/>
          </a:prstGeom>
          <a:noFill/>
          <a:ln>
            <a:noFill/>
          </a:ln>
        </p:spPr>
      </p:pic>
      <p:sp>
        <p:nvSpPr>
          <p:cNvPr id="37" name="Google Shape;301;p41"/>
          <p:cNvSpPr txBox="1">
            <a:spLocks noGrp="1"/>
          </p:cNvSpPr>
          <p:nvPr>
            <p:ph type="title"/>
          </p:nvPr>
        </p:nvSpPr>
        <p:spPr>
          <a:prstGeom prst="rect">
            <a:avLst/>
          </a:prstGeom>
          <a:noFill/>
          <a:ln>
            <a:noFill/>
          </a:ln>
        </p:spPr>
        <p:txBody>
          <a:bodyPr spcFirstLastPara="1" vert="horz" wrap="square" lIns="121900" tIns="121900" rIns="121900" bIns="121900" rtlCol="0" anchor="ctr" anchorCtr="0">
            <a:normAutofit/>
          </a:bodyPr>
          <a:lstStyle/>
          <a:p>
            <a:pPr lvl="0"/>
            <a:r>
              <a:rPr lang="se-FI"/>
              <a:t>Orienteren joavkobagadeapmái</a:t>
            </a:r>
            <a:endParaRPr lang="se-FI">
              <a:latin typeface="Montserrat"/>
              <a:ea typeface="Montserrat"/>
              <a:cs typeface="Montserrat"/>
              <a:sym typeface="Montserrat"/>
            </a:endParaRPr>
          </a:p>
        </p:txBody>
      </p:sp>
      <p:sp>
        <p:nvSpPr>
          <p:cNvPr id="30" name="Google Shape;302;p41"/>
          <p:cNvSpPr txBox="1">
            <a:spLocks/>
          </p:cNvSpPr>
          <p:nvPr/>
        </p:nvSpPr>
        <p:spPr>
          <a:xfrm>
            <a:off x="589100" y="1825275"/>
            <a:ext cx="10271320" cy="987852"/>
          </a:xfrm>
          <a:prstGeom prst="rect">
            <a:avLst/>
          </a:prstGeom>
          <a:noFill/>
          <a:ln>
            <a:noFill/>
          </a:ln>
        </p:spPr>
        <p:txBody>
          <a:bodyPr spcFirstLastPara="1" wrap="square" lIns="121900" tIns="121900" rIns="121900" bIns="121900" anchor="t" anchorCtr="0">
            <a:norm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Montserrat"/>
              <a:buChar char="●"/>
              <a:defRPr sz="1800" b="0" i="0" u="none" strike="noStrike" cap="none">
                <a:solidFill>
                  <a:schemeClr val="dk1"/>
                </a:solidFill>
                <a:latin typeface="Montserrat"/>
                <a:ea typeface="Montserrat"/>
                <a:cs typeface="Montserrat"/>
                <a:sym typeface="Montserrat"/>
              </a:defRPr>
            </a:lvl1pPr>
            <a:lvl2pPr marL="914400" marR="0" lvl="1"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2pPr>
            <a:lvl3pPr marL="1371600" marR="0" lvl="2"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3pPr>
            <a:lvl4pPr marL="1828800" marR="0" lvl="3"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4pPr>
            <a:lvl5pPr marL="2286000" marR="0" lvl="4"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5pPr>
            <a:lvl6pPr marL="2743200" marR="0" lvl="5"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115000"/>
              </a:lnSpc>
              <a:spcBef>
                <a:spcPts val="0"/>
              </a:spcBef>
              <a:spcAft>
                <a:spcPts val="0"/>
              </a:spcAft>
              <a:buClr>
                <a:schemeClr val="dk1"/>
              </a:buClr>
              <a:buSzPts val="1400"/>
              <a:buFont typeface="Montserrat"/>
              <a:buChar char="■"/>
              <a:defRPr sz="1400" b="0" i="0" u="none" strike="noStrike" cap="none">
                <a:solidFill>
                  <a:schemeClr val="dk1"/>
                </a:solidFill>
                <a:latin typeface="Montserrat"/>
                <a:ea typeface="Montserrat"/>
                <a:cs typeface="Montserrat"/>
                <a:sym typeface="Montserrat"/>
              </a:defRPr>
            </a:lvl9pPr>
          </a:lstStyle>
          <a:p>
            <a:pPr marL="152396" indent="0" defTabSz="1219170">
              <a:buClr>
                <a:srgbClr val="000000"/>
              </a:buClr>
              <a:buNone/>
            </a:pPr>
            <a:r>
              <a:rPr lang="se-FI" sz="1600" kern="0">
                <a:solidFill>
                  <a:srgbClr val="000000"/>
                </a:solidFill>
              </a:rPr>
              <a:t>Joavkku dárkkuhus ja ulbmil lea oassálasti doaibmanávcca ja árgga doarjun vuollegis šielmmáin ja maiddái dahkat vejolažžan, ahte beassá deaivat ja oažžut veardásašdoarjaga.</a:t>
            </a:r>
            <a:endParaRPr lang="se-FI" sz="1600" kern="0">
              <a:solidFill>
                <a:srgbClr val="000000"/>
              </a:solidFill>
              <a:latin typeface="Montserrat" panose="020B0604020202020204" charset="0"/>
              <a:ea typeface="Arial"/>
              <a:cs typeface="Arial"/>
              <a:sym typeface="Arial"/>
            </a:endParaRPr>
          </a:p>
          <a:p>
            <a:pPr marL="0" indent="0">
              <a:buNone/>
            </a:pPr>
            <a:endParaRPr lang="fi-FI" sz="1600">
              <a:latin typeface="Montserrat" panose="020B0604020202020204" charset="0"/>
              <a:ea typeface="Arial"/>
              <a:cs typeface="Arial"/>
              <a:sym typeface="Arial"/>
            </a:endParaRPr>
          </a:p>
        </p:txBody>
      </p:sp>
      <p:sp>
        <p:nvSpPr>
          <p:cNvPr id="31" name="Kertaa 30"/>
          <p:cNvSpPr/>
          <p:nvPr/>
        </p:nvSpPr>
        <p:spPr>
          <a:xfrm>
            <a:off x="777124" y="2954230"/>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2" name="Kertaa 31"/>
          <p:cNvSpPr/>
          <p:nvPr/>
        </p:nvSpPr>
        <p:spPr>
          <a:xfrm>
            <a:off x="2500796" y="2954230"/>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3" name="Kertaa 32"/>
          <p:cNvSpPr/>
          <p:nvPr/>
        </p:nvSpPr>
        <p:spPr>
          <a:xfrm>
            <a:off x="4239741" y="2954230"/>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4" name="Kertaa 33"/>
          <p:cNvSpPr/>
          <p:nvPr/>
        </p:nvSpPr>
        <p:spPr>
          <a:xfrm>
            <a:off x="5978353" y="2981062"/>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
        <p:nvSpPr>
          <p:cNvPr id="35" name="Kertaa 34"/>
          <p:cNvSpPr/>
          <p:nvPr/>
        </p:nvSpPr>
        <p:spPr>
          <a:xfrm>
            <a:off x="7670923" y="2972075"/>
            <a:ext cx="1578864" cy="1483551"/>
          </a:xfrm>
          <a:prstGeom prst="mathMultiply">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a:p>
        </p:txBody>
      </p:sp>
    </p:spTree>
    <p:extLst>
      <p:ext uri="{BB962C8B-B14F-4D97-AF65-F5344CB8AC3E}">
        <p14:creationId xmlns:p14="http://schemas.microsoft.com/office/powerpoint/2010/main" val="2110974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0EE39-5FC0-B700-6094-418634E5C3A0}"/>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33CCD2B9-56F8-B20B-3467-3D9BAAC6717B}"/>
              </a:ext>
            </a:extLst>
          </p:cNvPr>
          <p:cNvSpPr>
            <a:spLocks noGrp="1"/>
          </p:cNvSpPr>
          <p:nvPr>
            <p:ph type="title"/>
          </p:nvPr>
        </p:nvSpPr>
        <p:spPr/>
        <p:txBody>
          <a:bodyPr/>
          <a:lstStyle/>
          <a:p>
            <a:r>
              <a:rPr lang="se-FI"/>
              <a:t>Orienteren joavkobagadeapmái</a:t>
            </a:r>
            <a:endParaRPr lang="fi-FI"/>
          </a:p>
        </p:txBody>
      </p:sp>
      <p:sp>
        <p:nvSpPr>
          <p:cNvPr id="4" name="Tekstin paikkamerkki 1">
            <a:extLst>
              <a:ext uri="{FF2B5EF4-FFF2-40B4-BE49-F238E27FC236}">
                <a16:creationId xmlns:a16="http://schemas.microsoft.com/office/drawing/2014/main" id="{51881446-A79E-BB74-EE9C-3EEC829DD44B}"/>
              </a:ext>
            </a:extLst>
          </p:cNvPr>
          <p:cNvSpPr>
            <a:spLocks noGrp="1"/>
          </p:cNvSpPr>
          <p:nvPr>
            <p:ph type="body" idx="1"/>
          </p:nvPr>
        </p:nvSpPr>
        <p:spPr>
          <a:xfrm>
            <a:off x="6096134" y="1989261"/>
            <a:ext cx="4352149" cy="3300783"/>
          </a:xfrm>
          <a:ln w="28575">
            <a:solidFill>
              <a:schemeClr val="tx1"/>
            </a:solidFill>
          </a:ln>
        </p:spPr>
        <p:txBody>
          <a:bodyPr>
            <a:normAutofit lnSpcReduction="10000"/>
          </a:bodyPr>
          <a:lstStyle/>
          <a:p>
            <a:pPr marL="0" indent="0">
              <a:buNone/>
            </a:pPr>
            <a:r>
              <a:rPr lang="se-FI" sz="2000" b="1"/>
              <a:t>Mii čuovvut joavkkus dorvvolaš saji prinsihpaid:</a:t>
            </a:r>
          </a:p>
          <a:p>
            <a:pPr marL="0" indent="0">
              <a:buNone/>
            </a:pPr>
            <a:endParaRPr lang="se-FI" sz="2000" b="1"/>
          </a:p>
          <a:p>
            <a:pPr marL="0" indent="0">
              <a:buNone/>
            </a:pPr>
            <a:r>
              <a:rPr lang="se-FI" sz="2000"/>
              <a:t>❤ Gudnejahtte earáid</a:t>
            </a:r>
          </a:p>
          <a:p>
            <a:pPr marL="0" indent="0">
              <a:buNone/>
            </a:pPr>
            <a:r>
              <a:rPr lang="se-FI" sz="2000"/>
              <a:t>❤ Ale bilkit</a:t>
            </a:r>
          </a:p>
          <a:p>
            <a:pPr marL="0" indent="0">
              <a:buNone/>
            </a:pPr>
            <a:r>
              <a:rPr lang="se-FI" sz="2000"/>
              <a:t>❤ Ale noago</a:t>
            </a:r>
          </a:p>
          <a:p>
            <a:pPr marL="0" indent="0">
              <a:buNone/>
            </a:pPr>
            <a:r>
              <a:rPr lang="se-FI" sz="2000"/>
              <a:t>❤ Atte saji</a:t>
            </a:r>
          </a:p>
          <a:p>
            <a:pPr marL="0" indent="0">
              <a:buNone/>
            </a:pPr>
            <a:r>
              <a:rPr lang="se-FI" sz="2000"/>
              <a:t>❤ Guldal ja oahpa</a:t>
            </a:r>
          </a:p>
          <a:p>
            <a:pPr marL="0" indent="0">
              <a:buNone/>
            </a:pPr>
            <a:r>
              <a:rPr lang="se-FI" sz="2000"/>
              <a:t>❤ Dáhto ándagassii</a:t>
            </a:r>
          </a:p>
          <a:p>
            <a:pPr algn="ctr"/>
            <a:endParaRPr lang="fi-FI" sz="1867"/>
          </a:p>
        </p:txBody>
      </p:sp>
      <p:pic>
        <p:nvPicPr>
          <p:cNvPr id="5" name="Kuva 2" descr="Kuva, joka sisältää kohteen kello, Seinäkello, aika&#10;&#10;Kuvaus luotu automaattisesti">
            <a:extLst>
              <a:ext uri="{FF2B5EF4-FFF2-40B4-BE49-F238E27FC236}">
                <a16:creationId xmlns:a16="http://schemas.microsoft.com/office/drawing/2014/main" id="{A19636F9-6076-55C2-9139-EFE8567E4BFB}"/>
              </a:ext>
            </a:extLst>
          </p:cNvPr>
          <p:cNvPicPr>
            <a:picLocks noChangeAspect="1"/>
          </p:cNvPicPr>
          <p:nvPr/>
        </p:nvPicPr>
        <p:blipFill>
          <a:blip r:embed="rId2"/>
          <a:stretch>
            <a:fillRect/>
          </a:stretch>
        </p:blipFill>
        <p:spPr>
          <a:xfrm>
            <a:off x="888506" y="3173561"/>
            <a:ext cx="931777" cy="922371"/>
          </a:xfrm>
          <a:prstGeom prst="rect">
            <a:avLst/>
          </a:prstGeom>
        </p:spPr>
      </p:pic>
      <p:pic>
        <p:nvPicPr>
          <p:cNvPr id="6" name="Kuva 5" descr="Kuva, joka sisältää kohteen ympyrä, Fontti, Grafiikka, logo&#10;&#10;Kuvaus luotu automaattisesti">
            <a:extLst>
              <a:ext uri="{FF2B5EF4-FFF2-40B4-BE49-F238E27FC236}">
                <a16:creationId xmlns:a16="http://schemas.microsoft.com/office/drawing/2014/main" id="{60D13F9B-0E8D-7D34-D2E8-D8AE2F7D0903}"/>
              </a:ext>
            </a:extLst>
          </p:cNvPr>
          <p:cNvPicPr>
            <a:picLocks noChangeAspect="1"/>
          </p:cNvPicPr>
          <p:nvPr/>
        </p:nvPicPr>
        <p:blipFill>
          <a:blip r:embed="rId3"/>
          <a:stretch>
            <a:fillRect/>
          </a:stretch>
        </p:blipFill>
        <p:spPr>
          <a:xfrm>
            <a:off x="884246" y="1984579"/>
            <a:ext cx="936037" cy="917223"/>
          </a:xfrm>
          <a:prstGeom prst="rect">
            <a:avLst/>
          </a:prstGeom>
        </p:spPr>
      </p:pic>
      <p:sp>
        <p:nvSpPr>
          <p:cNvPr id="7" name="Suorakulmio 6">
            <a:extLst>
              <a:ext uri="{FF2B5EF4-FFF2-40B4-BE49-F238E27FC236}">
                <a16:creationId xmlns:a16="http://schemas.microsoft.com/office/drawing/2014/main" id="{5BAC50C6-28A1-51E3-2FF4-621F9C41EE35}"/>
              </a:ext>
            </a:extLst>
          </p:cNvPr>
          <p:cNvSpPr/>
          <p:nvPr/>
        </p:nvSpPr>
        <p:spPr>
          <a:xfrm>
            <a:off x="1925318" y="1984579"/>
            <a:ext cx="2888073" cy="921924"/>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se-FI" sz="1867" b="1" kern="0" err="1">
                <a:solidFill>
                  <a:srgbClr val="FFFFFF"/>
                </a:solidFill>
                <a:latin typeface="Montserrat"/>
                <a:sym typeface="Arial"/>
              </a:rPr>
              <a:t>Luohttámušlaš</a:t>
            </a:r>
            <a:r>
              <a:rPr lang="se-FI" sz="1867" b="1" kern="0">
                <a:solidFill>
                  <a:srgbClr val="FFFFFF"/>
                </a:solidFill>
                <a:latin typeface="Montserrat"/>
                <a:sym typeface="Arial"/>
              </a:rPr>
              <a:t> rievddakeahtes joavku</a:t>
            </a:r>
            <a:endParaRPr lang="se-FI" sz="1867" kern="0">
              <a:solidFill>
                <a:srgbClr val="FFFFFF"/>
              </a:solidFill>
              <a:latin typeface="Arial"/>
              <a:sym typeface="Arial"/>
            </a:endParaRPr>
          </a:p>
        </p:txBody>
      </p:sp>
      <p:sp>
        <p:nvSpPr>
          <p:cNvPr id="8" name="Suorakulmio 7">
            <a:extLst>
              <a:ext uri="{FF2B5EF4-FFF2-40B4-BE49-F238E27FC236}">
                <a16:creationId xmlns:a16="http://schemas.microsoft.com/office/drawing/2014/main" id="{46FF077D-204D-755F-3068-5DE9AF3BD51C}"/>
              </a:ext>
            </a:extLst>
          </p:cNvPr>
          <p:cNvSpPr/>
          <p:nvPr/>
        </p:nvSpPr>
        <p:spPr>
          <a:xfrm>
            <a:off x="1922742" y="3176326"/>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fi-FI" sz="1867" b="1" kern="0" err="1">
                <a:solidFill>
                  <a:srgbClr val="FFFFFF"/>
                </a:solidFill>
                <a:latin typeface="Montserrat"/>
                <a:cs typeface="Arial"/>
                <a:sym typeface="Arial"/>
              </a:rPr>
              <a:t>Boađán</a:t>
            </a:r>
            <a:r>
              <a:rPr lang="fi-FI" sz="1867" b="1" kern="0">
                <a:solidFill>
                  <a:srgbClr val="FFFFFF"/>
                </a:solidFill>
                <a:latin typeface="Montserrat"/>
                <a:cs typeface="Arial"/>
                <a:sym typeface="Arial"/>
              </a:rPr>
              <a:t> </a:t>
            </a:r>
            <a:r>
              <a:rPr lang="fi-FI" sz="1867" b="1" kern="0" err="1">
                <a:solidFill>
                  <a:srgbClr val="FFFFFF"/>
                </a:solidFill>
                <a:latin typeface="Montserrat"/>
                <a:cs typeface="Arial"/>
                <a:sym typeface="Arial"/>
              </a:rPr>
              <a:t>áiggil</a:t>
            </a:r>
            <a:endParaRPr lang="fi-FI" sz="1867" b="1" kern="0">
              <a:solidFill>
                <a:srgbClr val="FFFFFF"/>
              </a:solidFill>
              <a:latin typeface="Montserrat"/>
              <a:sym typeface="Arial"/>
            </a:endParaRPr>
          </a:p>
        </p:txBody>
      </p:sp>
      <p:pic>
        <p:nvPicPr>
          <p:cNvPr id="9" name="Kuva 8" descr="Kuva, joka sisältää kohteen toimistotarvikkeet, Suorakaide, laskin, muotoilu&#10;&#10;Kuvaus luotu automaattisesti">
            <a:extLst>
              <a:ext uri="{FF2B5EF4-FFF2-40B4-BE49-F238E27FC236}">
                <a16:creationId xmlns:a16="http://schemas.microsoft.com/office/drawing/2014/main" id="{AEA8C75A-DD4B-3C97-9408-3430BCBF5A70}"/>
              </a:ext>
            </a:extLst>
          </p:cNvPr>
          <p:cNvPicPr>
            <a:picLocks noChangeAspect="1"/>
          </p:cNvPicPr>
          <p:nvPr/>
        </p:nvPicPr>
        <p:blipFill>
          <a:blip r:embed="rId4"/>
          <a:stretch>
            <a:fillRect/>
          </a:stretch>
        </p:blipFill>
        <p:spPr>
          <a:xfrm>
            <a:off x="884246" y="4368137"/>
            <a:ext cx="936039" cy="917224"/>
          </a:xfrm>
          <a:prstGeom prst="rect">
            <a:avLst/>
          </a:prstGeom>
        </p:spPr>
      </p:pic>
      <p:sp>
        <p:nvSpPr>
          <p:cNvPr id="10" name="Suorakulmio 9">
            <a:extLst>
              <a:ext uri="{FF2B5EF4-FFF2-40B4-BE49-F238E27FC236}">
                <a16:creationId xmlns:a16="http://schemas.microsoft.com/office/drawing/2014/main" id="{90791CE9-7C5E-6BE6-EA48-5B278D032334}"/>
              </a:ext>
            </a:extLst>
          </p:cNvPr>
          <p:cNvSpPr/>
          <p:nvPr/>
        </p:nvSpPr>
        <p:spPr>
          <a:xfrm>
            <a:off x="1922741" y="4365755"/>
            <a:ext cx="2890649" cy="919607"/>
          </a:xfrm>
          <a:prstGeom prst="rect">
            <a:avLst/>
          </a:prstGeom>
          <a:solidFill>
            <a:srgbClr val="F09CCD"/>
          </a:solidFill>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p>
            <a:pPr algn="ctr" defTabSz="1219170">
              <a:buClr>
                <a:srgbClr val="000000"/>
              </a:buClr>
              <a:defRPr/>
            </a:pPr>
            <a:r>
              <a:rPr lang="se-FI" sz="1867" b="1" kern="0">
                <a:solidFill>
                  <a:srgbClr val="FFFFFF"/>
                </a:solidFill>
                <a:latin typeface="Montserrat"/>
                <a:cs typeface="Arial"/>
                <a:sym typeface="Arial"/>
              </a:rPr>
              <a:t>Merke áiggiid kaleandarii</a:t>
            </a:r>
            <a:endParaRPr lang="se-FI" sz="1867" b="1" kern="0">
              <a:solidFill>
                <a:srgbClr val="FFFFFF"/>
              </a:solidFill>
              <a:latin typeface="Montserrat"/>
              <a:sym typeface="Arial"/>
            </a:endParaRPr>
          </a:p>
        </p:txBody>
      </p:sp>
      <p:sp>
        <p:nvSpPr>
          <p:cNvPr id="11" name="Suorakulmio 10">
            <a:extLst>
              <a:ext uri="{FF2B5EF4-FFF2-40B4-BE49-F238E27FC236}">
                <a16:creationId xmlns:a16="http://schemas.microsoft.com/office/drawing/2014/main" id="{05CC064E-C639-B50F-4152-22BC360A4321}"/>
              </a:ext>
            </a:extLst>
          </p:cNvPr>
          <p:cNvSpPr/>
          <p:nvPr/>
        </p:nvSpPr>
        <p:spPr>
          <a:xfrm>
            <a:off x="683063" y="5910590"/>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3279067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prstGeom prst="rect">
            <a:avLst/>
          </a:prstGeom>
          <a:noFill/>
          <a:ln>
            <a:noFill/>
          </a:ln>
        </p:spPr>
        <p:txBody>
          <a:bodyPr spcFirstLastPara="1" vert="horz" wrap="square" lIns="121900" tIns="121900" rIns="121900" bIns="121900" numCol="1" rtlCol="0" anchor="ctr" anchorCtr="0">
            <a:normAutofit fontScale="90000"/>
          </a:bodyPr>
          <a:lstStyle/>
          <a:p>
            <a:pPr lvl="0"/>
            <a:r>
              <a:rPr lang="se-FI" sz="3733"/>
              <a:t>Bargobihtá gieđahallan</a:t>
            </a:r>
            <a:endParaRPr lang="se-FI" sz="3733">
              <a:sym typeface="Montserrat"/>
            </a:endParaRPr>
          </a:p>
        </p:txBody>
      </p:sp>
      <p:sp>
        <p:nvSpPr>
          <p:cNvPr id="302" name="Google Shape;302;p41"/>
          <p:cNvSpPr txBox="1">
            <a:spLocks noGrp="1"/>
          </p:cNvSpPr>
          <p:nvPr>
            <p:ph type="body" idx="1"/>
          </p:nvPr>
        </p:nvSpPr>
        <p:spPr>
          <a:prstGeom prst="rect">
            <a:avLst/>
          </a:prstGeom>
          <a:noFill/>
          <a:ln>
            <a:noFill/>
          </a:ln>
        </p:spPr>
        <p:txBody>
          <a:bodyPr spcFirstLastPara="1" vert="horz" wrap="square" lIns="121900" tIns="121900" rIns="121900" bIns="121900" rtlCol="0" anchor="t" anchorCtr="0">
            <a:normAutofit/>
          </a:bodyPr>
          <a:lstStyle/>
          <a:p>
            <a:pPr marL="0" indent="0">
              <a:lnSpc>
                <a:spcPct val="115000"/>
              </a:lnSpc>
              <a:spcBef>
                <a:spcPts val="0"/>
              </a:spcBef>
              <a:buSzPts val="1800"/>
              <a:buNone/>
            </a:pPr>
            <a:r>
              <a:rPr lang="se-FI" sz="1600">
                <a:latin typeface="Montserrat" panose="020B0604020202020204" charset="0"/>
                <a:ea typeface="Arial"/>
                <a:cs typeface="Arial"/>
                <a:sym typeface="Arial"/>
              </a:rPr>
              <a:t>Bargun lei hámuhit dehálaš olbmuid iežat birra.</a:t>
            </a:r>
          </a:p>
          <a:p>
            <a:pPr marL="0" indent="0">
              <a:lnSpc>
                <a:spcPct val="115000"/>
              </a:lnSpc>
              <a:spcBef>
                <a:spcPts val="0"/>
              </a:spcBef>
              <a:buSzPts val="1800"/>
              <a:buNone/>
            </a:pPr>
            <a:endParaRPr lang="se-FI" sz="1600">
              <a:latin typeface="Montserrat" panose="020B0604020202020204" charset="0"/>
              <a:ea typeface="Arial"/>
              <a:cs typeface="Arial"/>
              <a:sym typeface="Arial"/>
            </a:endParaRPr>
          </a:p>
          <a:p>
            <a:pPr marL="0" indent="0">
              <a:lnSpc>
                <a:spcPct val="115000"/>
              </a:lnSpc>
              <a:spcBef>
                <a:spcPts val="0"/>
              </a:spcBef>
              <a:buSzPts val="1800"/>
              <a:buNone/>
            </a:pPr>
            <a:r>
              <a:rPr lang="se-FI" sz="1600">
                <a:latin typeface="Montserrat" panose="020B0604020202020204" charset="0"/>
                <a:ea typeface="Arial"/>
                <a:cs typeface="Arial"/>
                <a:sym typeface="Arial"/>
              </a:rPr>
              <a:t>Muital njálmmálaččat dahje čále </a:t>
            </a:r>
            <a:r>
              <a:rPr lang="se-FI" sz="1600" err="1">
                <a:latin typeface="Montserrat" panose="020B0604020202020204" charset="0"/>
                <a:ea typeface="Arial"/>
                <a:cs typeface="Arial"/>
                <a:sym typeface="Arial"/>
              </a:rPr>
              <a:t>chattii</a:t>
            </a:r>
            <a:r>
              <a:rPr lang="se-FI" sz="1600">
                <a:latin typeface="Montserrat" panose="020B0604020202020204" charset="0"/>
                <a:ea typeface="Arial"/>
                <a:cs typeface="Arial"/>
                <a:sym typeface="Arial"/>
              </a:rPr>
              <a:t> iežat fuomášumiid, </a:t>
            </a:r>
            <a:r>
              <a:rPr lang="se-FI" sz="1600" err="1">
                <a:latin typeface="Montserrat" panose="020B0604020202020204" charset="0"/>
                <a:ea typeface="Arial"/>
                <a:cs typeface="Arial"/>
                <a:sym typeface="Arial"/>
              </a:rPr>
              <a:t>omd</a:t>
            </a:r>
            <a:r>
              <a:rPr lang="se-FI" sz="1600">
                <a:latin typeface="Montserrat" panose="020B0604020202020204" charset="0"/>
                <a:ea typeface="Arial"/>
                <a:cs typeface="Arial"/>
                <a:sym typeface="Arial"/>
              </a:rPr>
              <a:t>:</a:t>
            </a:r>
          </a:p>
          <a:p>
            <a:pPr marL="0" indent="0">
              <a:lnSpc>
                <a:spcPct val="115000"/>
              </a:lnSpc>
              <a:spcBef>
                <a:spcPts val="0"/>
              </a:spcBef>
              <a:buSzPts val="1800"/>
              <a:buNone/>
            </a:pPr>
            <a:endParaRPr lang="se-FI" sz="1600">
              <a:latin typeface="Montserrat" panose="020B0604020202020204" charset="0"/>
              <a:ea typeface="Arial"/>
              <a:cs typeface="Arial"/>
              <a:sym typeface="Arial"/>
            </a:endParaRPr>
          </a:p>
          <a:p>
            <a:pPr marL="228594" indent="-228594"/>
            <a:r>
              <a:rPr lang="se-FI" sz="1600">
                <a:latin typeface="Montserrat" panose="020B0604020202020204" charset="0"/>
                <a:ea typeface="Arial"/>
                <a:cs typeface="Arial"/>
                <a:sym typeface="Arial"/>
              </a:rPr>
              <a:t>Geat leat dutnje dehálaš olbmot?</a:t>
            </a:r>
          </a:p>
          <a:p>
            <a:pPr marL="228594" indent="-228594"/>
            <a:r>
              <a:rPr lang="se-FI" sz="1600">
                <a:latin typeface="Montserrat" panose="020B0604020202020204" charset="0"/>
                <a:ea typeface="Arial"/>
                <a:cs typeface="Arial"/>
                <a:sym typeface="Arial"/>
              </a:rPr>
              <a:t>Sávašitgo ahte gii nu livččii guhkibun dahje lagabun?</a:t>
            </a:r>
          </a:p>
        </p:txBody>
      </p:sp>
      <p:pic>
        <p:nvPicPr>
          <p:cNvPr id="2" name="Kuva 1"/>
          <p:cNvPicPr>
            <a:picLocks noChangeAspect="1"/>
          </p:cNvPicPr>
          <p:nvPr/>
        </p:nvPicPr>
        <p:blipFill>
          <a:blip r:embed="rId3"/>
          <a:stretch>
            <a:fillRect/>
          </a:stretch>
        </p:blipFill>
        <p:spPr>
          <a:xfrm>
            <a:off x="7899442" y="2110732"/>
            <a:ext cx="2636536" cy="2636536"/>
          </a:xfrm>
          <a:prstGeom prst="rect">
            <a:avLst/>
          </a:prstGeom>
        </p:spPr>
      </p:pic>
      <p:sp>
        <p:nvSpPr>
          <p:cNvPr id="3" name="Suorakulmio 2">
            <a:extLst>
              <a:ext uri="{FF2B5EF4-FFF2-40B4-BE49-F238E27FC236}">
                <a16:creationId xmlns:a16="http://schemas.microsoft.com/office/drawing/2014/main" id="{326B40D7-F73D-A33F-D21B-3894C1765B28}"/>
              </a:ext>
            </a:extLst>
          </p:cNvPr>
          <p:cNvSpPr/>
          <p:nvPr/>
        </p:nvSpPr>
        <p:spPr>
          <a:xfrm>
            <a:off x="9898624" y="6098075"/>
            <a:ext cx="1274708" cy="256545"/>
          </a:xfrm>
          <a:prstGeom prst="rect">
            <a:avLst/>
          </a:prstGeom>
        </p:spPr>
        <p:txBody>
          <a:bodyPr wrap="none">
            <a:spAutoFit/>
          </a:bodyPr>
          <a:lstStyle/>
          <a:p>
            <a:pPr defTabSz="1219170">
              <a:buClr>
                <a:srgbClr val="000000"/>
              </a:buClr>
              <a:defRPr/>
            </a:pPr>
            <a:r>
              <a:rPr lang="fi-FI" sz="1067" kern="0" err="1">
                <a:solidFill>
                  <a:srgbClr val="000000"/>
                </a:solidFill>
                <a:latin typeface="Montserrat" panose="020B0604020202020204" charset="0"/>
                <a:cs typeface="Arial"/>
                <a:sym typeface="Arial"/>
              </a:rPr>
              <a:t>Govat</a:t>
            </a:r>
            <a:r>
              <a:rPr lang="fi-FI" sz="1067" kern="0">
                <a:solidFill>
                  <a:srgbClr val="000000"/>
                </a:solidFill>
                <a:latin typeface="Montserrat" panose="020B0604020202020204" charset="0"/>
                <a:cs typeface="Arial"/>
                <a:sym typeface="Arial"/>
              </a:rPr>
              <a:t>: Papunet.</a:t>
            </a:r>
          </a:p>
        </p:txBody>
      </p:sp>
    </p:spTree>
    <p:extLst>
      <p:ext uri="{BB962C8B-B14F-4D97-AF65-F5344CB8AC3E}">
        <p14:creationId xmlns:p14="http://schemas.microsoft.com/office/powerpoint/2010/main" val="2858024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
          <p:cNvSpPr txBox="1">
            <a:spLocks noGrp="1"/>
          </p:cNvSpPr>
          <p:nvPr>
            <p:ph type="ctrTitle"/>
          </p:nvPr>
        </p:nvSpPr>
        <p:spPr>
          <a:xfrm>
            <a:off x="591172" y="1036940"/>
            <a:ext cx="6052584" cy="2736800"/>
          </a:xfrm>
          <a:prstGeom prst="rect">
            <a:avLst/>
          </a:prstGeom>
          <a:noFill/>
          <a:ln>
            <a:noFill/>
          </a:ln>
        </p:spPr>
        <p:txBody>
          <a:bodyPr spcFirstLastPara="1" vert="horz" wrap="square" lIns="121900" tIns="121900" rIns="121900" bIns="121900" rtlCol="0" anchor="b" anchorCtr="0">
            <a:normAutofit/>
          </a:bodyPr>
          <a:lstStyle/>
          <a:p>
            <a:r>
              <a:rPr lang="se-FI" sz="3200">
                <a:solidFill>
                  <a:srgbClr val="111111"/>
                </a:solidFill>
              </a:rPr>
              <a:t>Boahtteáigi ja árgga hálddašeapmi</a:t>
            </a:r>
          </a:p>
        </p:txBody>
      </p:sp>
      <p:sp>
        <p:nvSpPr>
          <p:cNvPr id="3" name="Tekstin paikkamerkki 4">
            <a:extLst>
              <a:ext uri="{FF2B5EF4-FFF2-40B4-BE49-F238E27FC236}">
                <a16:creationId xmlns:a16="http://schemas.microsoft.com/office/drawing/2014/main" id="{DEEE9505-DE5B-F0F8-07CD-52124E7D9A99}"/>
              </a:ext>
            </a:extLst>
          </p:cNvPr>
          <p:cNvSpPr txBox="1">
            <a:spLocks/>
          </p:cNvSpPr>
          <p:nvPr/>
        </p:nvSpPr>
        <p:spPr>
          <a:xfrm>
            <a:off x="586242" y="4261519"/>
            <a:ext cx="5170533" cy="1391136"/>
          </a:xfrm>
          <a:prstGeom prst="rect">
            <a:avLst/>
          </a:prstGeom>
        </p:spPr>
        <p:txBody>
          <a:bodyPr lIns="121920" tIns="60960" rIns="121920" bIns="60960" anchor="t"/>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se-FI" sz="1867">
                <a:latin typeface="Montserrat" panose="020B0604020202020204" charset="0"/>
              </a:rPr>
              <a:t>Ulbmilin lea oažžut cavgilemiid, mat veahkehit du eallit justa dakkár árggas ja boahtteáiggis, mii lea dutnje heivvolaš.</a:t>
            </a:r>
          </a:p>
        </p:txBody>
      </p:sp>
    </p:spTree>
    <p:extLst>
      <p:ext uri="{BB962C8B-B14F-4D97-AF65-F5344CB8AC3E}">
        <p14:creationId xmlns:p14="http://schemas.microsoft.com/office/powerpoint/2010/main" val="1800106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DC2E8E-2B66-7413-0B8B-B4240DEE48A5}"/>
              </a:ext>
            </a:extLst>
          </p:cNvPr>
          <p:cNvSpPr>
            <a:spLocks noGrp="1"/>
          </p:cNvSpPr>
          <p:nvPr>
            <p:ph type="title"/>
          </p:nvPr>
        </p:nvSpPr>
        <p:spPr/>
        <p:txBody>
          <a:bodyPr/>
          <a:lstStyle/>
          <a:p>
            <a:r>
              <a:rPr lang="se-FI"/>
              <a:t>Váikkuheami golbma gearddi </a:t>
            </a:r>
          </a:p>
        </p:txBody>
      </p:sp>
      <p:sp>
        <p:nvSpPr>
          <p:cNvPr id="3" name="Tekstin paikkamerkki 2">
            <a:extLst>
              <a:ext uri="{FF2B5EF4-FFF2-40B4-BE49-F238E27FC236}">
                <a16:creationId xmlns:a16="http://schemas.microsoft.com/office/drawing/2014/main" id="{24DFCDD6-4248-5138-6068-48C2BCCD5A21}"/>
              </a:ext>
            </a:extLst>
          </p:cNvPr>
          <p:cNvSpPr>
            <a:spLocks noGrp="1"/>
          </p:cNvSpPr>
          <p:nvPr>
            <p:ph type="body" idx="1"/>
          </p:nvPr>
        </p:nvSpPr>
        <p:spPr>
          <a:xfrm>
            <a:off x="6612941" y="1737333"/>
            <a:ext cx="4993843" cy="3718537"/>
          </a:xfrm>
        </p:spPr>
        <p:txBody>
          <a:bodyPr>
            <a:normAutofit/>
          </a:bodyPr>
          <a:lstStyle/>
          <a:p>
            <a:pPr marL="152396" indent="0">
              <a:buNone/>
            </a:pPr>
            <a:r>
              <a:rPr lang="se-FI" b="1" err="1"/>
              <a:t>Sisgearddis</a:t>
            </a:r>
            <a:r>
              <a:rPr lang="se-FI"/>
              <a:t> leat áššit, main sáhttá ieš mearridit ja maidda sáhttá váikkuhit.</a:t>
            </a:r>
          </a:p>
          <a:p>
            <a:pPr marL="152396" indent="0">
              <a:buNone/>
            </a:pPr>
            <a:endParaRPr lang="se-FI"/>
          </a:p>
          <a:p>
            <a:pPr marL="152396" indent="0">
              <a:buNone/>
            </a:pPr>
            <a:r>
              <a:rPr lang="se-FI" b="1"/>
              <a:t>Gaskagearddis</a:t>
            </a:r>
            <a:r>
              <a:rPr lang="se-FI"/>
              <a:t> leat áššit, maidda sáhttá váikkuhit, muhto main ii sáhte ieš mearridit.</a:t>
            </a:r>
          </a:p>
          <a:p>
            <a:pPr marL="152396" indent="0">
              <a:buNone/>
            </a:pPr>
            <a:endParaRPr lang="se-FI"/>
          </a:p>
          <a:p>
            <a:pPr marL="152396" indent="0">
              <a:buNone/>
            </a:pPr>
            <a:r>
              <a:rPr lang="se-FI" b="1"/>
              <a:t>Olgogearddis</a:t>
            </a:r>
            <a:r>
              <a:rPr lang="se-FI"/>
              <a:t> leat áššit, maidda ii sáhte ieš váikkuhit ja main ii sáhte ieš mearridit.</a:t>
            </a:r>
          </a:p>
        </p:txBody>
      </p:sp>
      <p:pic>
        <p:nvPicPr>
          <p:cNvPr id="4" name="Kuva 3">
            <a:extLst>
              <a:ext uri="{FF2B5EF4-FFF2-40B4-BE49-F238E27FC236}">
                <a16:creationId xmlns:a16="http://schemas.microsoft.com/office/drawing/2014/main" id="{48469D45-BF0A-B719-88B5-97106CA534CD}"/>
              </a:ext>
            </a:extLst>
          </p:cNvPr>
          <p:cNvPicPr>
            <a:picLocks noChangeAspect="1"/>
          </p:cNvPicPr>
          <p:nvPr/>
        </p:nvPicPr>
        <p:blipFill>
          <a:blip r:embed="rId3"/>
          <a:stretch>
            <a:fillRect/>
          </a:stretch>
        </p:blipFill>
        <p:spPr>
          <a:xfrm>
            <a:off x="585066" y="1692845"/>
            <a:ext cx="5893849" cy="4271307"/>
          </a:xfrm>
          <a:prstGeom prst="rect">
            <a:avLst/>
          </a:prstGeom>
        </p:spPr>
      </p:pic>
      <p:sp>
        <p:nvSpPr>
          <p:cNvPr id="7" name="Tekstiruutu 6">
            <a:extLst>
              <a:ext uri="{FF2B5EF4-FFF2-40B4-BE49-F238E27FC236}">
                <a16:creationId xmlns:a16="http://schemas.microsoft.com/office/drawing/2014/main" id="{B47E8CF7-840E-A18D-B537-59071A08BDD4}"/>
              </a:ext>
            </a:extLst>
          </p:cNvPr>
          <p:cNvSpPr txBox="1"/>
          <p:nvPr/>
        </p:nvSpPr>
        <p:spPr>
          <a:xfrm>
            <a:off x="7952713" y="6454589"/>
            <a:ext cx="3459601" cy="230832"/>
          </a:xfrm>
          <a:prstGeom prst="rect">
            <a:avLst/>
          </a:prstGeom>
          <a:noFill/>
        </p:spPr>
        <p:txBody>
          <a:bodyPr wrap="none" rtlCol="0">
            <a:spAutoFit/>
          </a:bodyPr>
          <a:lstStyle/>
          <a:p>
            <a:r>
              <a:rPr lang="fi-FI" sz="900" err="1"/>
              <a:t>Gáldu</a:t>
            </a:r>
            <a:r>
              <a:rPr lang="fi-FI" sz="900"/>
              <a:t>: https://www.katjanoponen.fi/blogi/pidatko-kiinni/ </a:t>
            </a:r>
          </a:p>
        </p:txBody>
      </p:sp>
    </p:spTree>
    <p:extLst>
      <p:ext uri="{BB962C8B-B14F-4D97-AF65-F5344CB8AC3E}">
        <p14:creationId xmlns:p14="http://schemas.microsoft.com/office/powerpoint/2010/main" val="592320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9C731-9A20-7BC0-2D95-30B0C9477419}"/>
            </a:ext>
          </a:extLst>
        </p:cNvPr>
        <p:cNvGrpSpPr/>
        <p:nvPr/>
      </p:nvGrpSpPr>
      <p:grpSpPr>
        <a:xfrm>
          <a:off x="0" y="0"/>
          <a:ext cx="0" cy="0"/>
          <a:chOff x="0" y="0"/>
          <a:chExt cx="0" cy="0"/>
        </a:xfrm>
      </p:grpSpPr>
      <p:sp>
        <p:nvSpPr>
          <p:cNvPr id="10" name="Otsikko 9">
            <a:extLst>
              <a:ext uri="{FF2B5EF4-FFF2-40B4-BE49-F238E27FC236}">
                <a16:creationId xmlns:a16="http://schemas.microsoft.com/office/drawing/2014/main" id="{EF1AC978-CD9A-280C-3216-1AEE2031F746}"/>
              </a:ext>
            </a:extLst>
          </p:cNvPr>
          <p:cNvSpPr>
            <a:spLocks noGrp="1"/>
          </p:cNvSpPr>
          <p:nvPr>
            <p:ph type="title"/>
          </p:nvPr>
        </p:nvSpPr>
        <p:spPr>
          <a:xfrm>
            <a:off x="585066" y="254324"/>
            <a:ext cx="9550399" cy="939149"/>
          </a:xfrm>
        </p:spPr>
        <p:txBody>
          <a:bodyPr>
            <a:normAutofit/>
          </a:bodyPr>
          <a:lstStyle/>
          <a:p>
            <a:r>
              <a:rPr lang="se-FI"/>
              <a:t>Váikkuheami gearddit mus</a:t>
            </a:r>
          </a:p>
        </p:txBody>
      </p:sp>
      <p:sp>
        <p:nvSpPr>
          <p:cNvPr id="6" name="Suorakulmio: Pyöristetyt kulmat 5">
            <a:extLst>
              <a:ext uri="{FF2B5EF4-FFF2-40B4-BE49-F238E27FC236}">
                <a16:creationId xmlns:a16="http://schemas.microsoft.com/office/drawing/2014/main" id="{D3047528-7642-160D-E981-43E5337D2372}"/>
              </a:ext>
            </a:extLst>
          </p:cNvPr>
          <p:cNvSpPr/>
          <p:nvPr/>
        </p:nvSpPr>
        <p:spPr>
          <a:xfrm>
            <a:off x="709535" y="1207911"/>
            <a:ext cx="3365754" cy="49261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e-FI" sz="1600">
              <a:latin typeface="Montserrat" panose="020B0604020202020204" charset="0"/>
            </a:endParaRPr>
          </a:p>
          <a:p>
            <a:pPr algn="ctr"/>
            <a:endParaRPr lang="se-FI" sz="1600">
              <a:latin typeface="Montserrat" panose="020B0604020202020204" charset="0"/>
            </a:endParaRPr>
          </a:p>
          <a:p>
            <a:pPr algn="ctr"/>
            <a:endParaRPr lang="se-FI" sz="1600">
              <a:latin typeface="Montserrat" panose="020B0604020202020204" charset="0"/>
            </a:endParaRPr>
          </a:p>
          <a:p>
            <a:pPr algn="ctr"/>
            <a:r>
              <a:rPr lang="se-FI" sz="1600">
                <a:latin typeface="Montserrat" panose="020B0604020202020204" charset="0"/>
              </a:rPr>
              <a:t>Áššit, maidda sáhtán ieš váikkuhit ja main sáhtán ieš mearridit</a:t>
            </a:r>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p:txBody>
      </p:sp>
      <p:sp>
        <p:nvSpPr>
          <p:cNvPr id="7" name="Suorakulmio: Pyöristetyt kulmat 6">
            <a:extLst>
              <a:ext uri="{FF2B5EF4-FFF2-40B4-BE49-F238E27FC236}">
                <a16:creationId xmlns:a16="http://schemas.microsoft.com/office/drawing/2014/main" id="{BB440426-83F3-5398-2543-F04D9763957F}"/>
              </a:ext>
            </a:extLst>
          </p:cNvPr>
          <p:cNvSpPr/>
          <p:nvPr/>
        </p:nvSpPr>
        <p:spPr>
          <a:xfrm>
            <a:off x="8237559" y="1207910"/>
            <a:ext cx="3243241" cy="49261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e-FI" sz="1600">
              <a:latin typeface="Montserrat" panose="020B0604020202020204" charset="0"/>
            </a:endParaRPr>
          </a:p>
          <a:p>
            <a:pPr algn="ctr"/>
            <a:endParaRPr lang="se-FI" sz="1600">
              <a:latin typeface="Montserrat" panose="020B0604020202020204" charset="0"/>
            </a:endParaRPr>
          </a:p>
          <a:p>
            <a:pPr algn="ctr"/>
            <a:endParaRPr lang="se-FI" sz="1600">
              <a:latin typeface="Montserrat" panose="020B0604020202020204" charset="0"/>
            </a:endParaRPr>
          </a:p>
          <a:p>
            <a:pPr algn="ctr"/>
            <a:r>
              <a:rPr lang="se-FI" sz="1600">
                <a:latin typeface="Montserrat" panose="020B0604020202020204" charset="0"/>
              </a:rPr>
              <a:t>Áššit, maidda in sáhte ieš váikkuhit ja main in sáhte ieš mearridit</a:t>
            </a:r>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p:txBody>
      </p:sp>
      <p:sp>
        <p:nvSpPr>
          <p:cNvPr id="8" name="Suorakulmio: Pyöristetyt kulmat 7">
            <a:extLst>
              <a:ext uri="{FF2B5EF4-FFF2-40B4-BE49-F238E27FC236}">
                <a16:creationId xmlns:a16="http://schemas.microsoft.com/office/drawing/2014/main" id="{835EA3CA-467A-9039-FB6E-4F0E346DA8F3}"/>
              </a:ext>
            </a:extLst>
          </p:cNvPr>
          <p:cNvSpPr/>
          <p:nvPr/>
        </p:nvSpPr>
        <p:spPr>
          <a:xfrm>
            <a:off x="4473547" y="1207910"/>
            <a:ext cx="3417386" cy="49261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se-FI" sz="1600">
              <a:latin typeface="Montserrat" panose="020B0604020202020204" charset="0"/>
            </a:endParaRPr>
          </a:p>
          <a:p>
            <a:pPr algn="ctr"/>
            <a:endParaRPr lang="se-FI" sz="1600">
              <a:latin typeface="Montserrat" panose="020B0604020202020204" charset="0"/>
            </a:endParaRPr>
          </a:p>
          <a:p>
            <a:pPr algn="ctr"/>
            <a:endParaRPr lang="se-FI" sz="1600">
              <a:latin typeface="Montserrat" panose="020B0604020202020204" charset="0"/>
            </a:endParaRPr>
          </a:p>
          <a:p>
            <a:pPr algn="ctr"/>
            <a:r>
              <a:rPr lang="se-FI" sz="1600">
                <a:latin typeface="Montserrat" panose="020B0604020202020204" charset="0"/>
              </a:rPr>
              <a:t>Áššit, maidda sáhtán ieš váikkuhit, muhto main in sáhte ieš mearridit</a:t>
            </a:r>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a:p>
            <a:pPr algn="ctr"/>
            <a:endParaRPr lang="fi-FI" sz="2400"/>
          </a:p>
        </p:txBody>
      </p:sp>
    </p:spTree>
    <p:extLst>
      <p:ext uri="{BB962C8B-B14F-4D97-AF65-F5344CB8AC3E}">
        <p14:creationId xmlns:p14="http://schemas.microsoft.com/office/powerpoint/2010/main" val="3983955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5BC94-7984-8394-63E8-C677590AAA96}"/>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AD75E5C4-F26B-177A-13D4-A7EAF9E8069C}"/>
              </a:ext>
            </a:extLst>
          </p:cNvPr>
          <p:cNvSpPr>
            <a:spLocks noGrp="1"/>
          </p:cNvSpPr>
          <p:nvPr>
            <p:ph type="title"/>
          </p:nvPr>
        </p:nvSpPr>
        <p:spPr/>
        <p:txBody>
          <a:bodyPr>
            <a:noAutofit/>
          </a:bodyPr>
          <a:lstStyle/>
          <a:p>
            <a:r>
              <a:rPr lang="se-FI"/>
              <a:t>Muitte dáid!</a:t>
            </a:r>
          </a:p>
        </p:txBody>
      </p:sp>
      <p:sp>
        <p:nvSpPr>
          <p:cNvPr id="3" name="Tekstin paikkamerkki 2">
            <a:extLst>
              <a:ext uri="{FF2B5EF4-FFF2-40B4-BE49-F238E27FC236}">
                <a16:creationId xmlns:a16="http://schemas.microsoft.com/office/drawing/2014/main" id="{98F3E319-29C9-64CA-F3CC-76DEF1CEC102}"/>
              </a:ext>
            </a:extLst>
          </p:cNvPr>
          <p:cNvSpPr>
            <a:spLocks noGrp="1"/>
          </p:cNvSpPr>
          <p:nvPr>
            <p:ph type="body" idx="1"/>
          </p:nvPr>
        </p:nvSpPr>
        <p:spPr/>
        <p:txBody>
          <a:bodyPr>
            <a:normAutofit/>
          </a:bodyPr>
          <a:lstStyle/>
          <a:p>
            <a:r>
              <a:rPr lang="se-FI" sz="1867"/>
              <a:t>Árgga hálddašeapmi dárkkuha iežas eallima ordnema ja njuovžilvuođa. Buohkaide lea dehálaš hárjehallat dáid dáidduid.</a:t>
            </a:r>
          </a:p>
          <a:p>
            <a:pPr>
              <a:lnSpc>
                <a:spcPct val="114999"/>
              </a:lnSpc>
            </a:pPr>
            <a:endParaRPr lang="se-FI" sz="1867"/>
          </a:p>
          <a:p>
            <a:r>
              <a:rPr lang="se-FI" sz="1867"/>
              <a:t>Mii ieža váikkuhit iežamet eallimii.</a:t>
            </a:r>
          </a:p>
          <a:p>
            <a:endParaRPr lang="se-FI" sz="1867"/>
          </a:p>
          <a:p>
            <a:pPr>
              <a:lnSpc>
                <a:spcPct val="114999"/>
              </a:lnSpc>
            </a:pPr>
            <a:r>
              <a:rPr lang="se-FI" sz="1867"/>
              <a:t>Ale gáibit dahje leat menddo garas alddát. </a:t>
            </a:r>
          </a:p>
          <a:p>
            <a:endParaRPr lang="se-FI" sz="1867"/>
          </a:p>
          <a:p>
            <a:pPr>
              <a:lnSpc>
                <a:spcPct val="114999"/>
              </a:lnSpc>
            </a:pPr>
            <a:r>
              <a:rPr lang="se-FI" sz="1867"/>
              <a:t>Iežas doarjaga dárbbuid dovdan veahkeha áddet, goas dárbbaša veahki.</a:t>
            </a:r>
          </a:p>
          <a:p>
            <a:endParaRPr lang="se-FI" sz="1867"/>
          </a:p>
          <a:p>
            <a:pPr>
              <a:lnSpc>
                <a:spcPct val="114999"/>
              </a:lnSpc>
            </a:pPr>
            <a:r>
              <a:rPr lang="se-FI" sz="1867"/>
              <a:t>Lea ok dáhtut veahki, go dan dárbbaša.</a:t>
            </a:r>
          </a:p>
        </p:txBody>
      </p:sp>
    </p:spTree>
    <p:extLst>
      <p:ext uri="{BB962C8B-B14F-4D97-AF65-F5344CB8AC3E}">
        <p14:creationId xmlns:p14="http://schemas.microsoft.com/office/powerpoint/2010/main" val="1924754109"/>
      </p:ext>
    </p:extLst>
  </p:cSld>
  <p:clrMapOvr>
    <a:masterClrMapping/>
  </p:clrMapOvr>
</p:sld>
</file>

<file path=ppt/theme/theme1.xml><?xml version="1.0" encoding="utf-8"?>
<a:theme xmlns:a="http://schemas.openxmlformats.org/drawingml/2006/main" name="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0ACA3584-9C5A-464C-9FC4-79CC630A0AE9}" vid="{CA7899AD-4630-42B7-8E91-24104CBA9473}"/>
    </a:ext>
  </a:extLst>
</a:theme>
</file>

<file path=ppt/theme/theme2.xml><?xml version="1.0" encoding="utf-8"?>
<a:theme xmlns:a="http://schemas.openxmlformats.org/drawingml/2006/main" name="1_Lapha+vasa">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apha+vasa" id="{ABDAB2DA-877E-444C-9656-A0318290464D}" vid="{431FE32B-69B0-4077-82C6-89EB3488E29D}"/>
    </a:ext>
  </a:extLst>
</a:theme>
</file>

<file path=ppt/theme/theme3.xml><?xml version="1.0" encoding="utf-8"?>
<a:theme xmlns:a="http://schemas.openxmlformats.org/drawingml/2006/main" name="VASAsyksy25">
  <a:themeElements>
    <a:clrScheme name="Lapha">
      <a:dk1>
        <a:srgbClr val="000000"/>
      </a:dk1>
      <a:lt1>
        <a:srgbClr val="FFFFFF"/>
      </a:lt1>
      <a:dk2>
        <a:srgbClr val="595959"/>
      </a:dk2>
      <a:lt2>
        <a:srgbClr val="EEEEEE"/>
      </a:lt2>
      <a:accent1>
        <a:srgbClr val="333399"/>
      </a:accent1>
      <a:accent2>
        <a:srgbClr val="FF99CC"/>
      </a:accent2>
      <a:accent3>
        <a:srgbClr val="FFCC00"/>
      </a:accent3>
      <a:accent4>
        <a:srgbClr val="66CC33"/>
      </a:accent4>
      <a:accent5>
        <a:srgbClr val="EB0000"/>
      </a:accent5>
      <a:accent6>
        <a:srgbClr val="FFEB2B"/>
      </a:accent6>
      <a:hlink>
        <a:srgbClr val="0097A7"/>
      </a:hlink>
      <a:folHlink>
        <a:srgbClr val="0097A7"/>
      </a:folHlink>
    </a:clrScheme>
    <a:fontScheme name="Mukautettu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SAsyksy25" id="{2E3DB599-6D79-4A0F-B1A9-32EE7795E3AB}" vid="{67867E65-28E1-4F23-B777-7842F293FDE8}"/>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fac479e-f3ac-45c5-99c0-0319aa3ed91f">
      <Terms xmlns="http://schemas.microsoft.com/office/infopath/2007/PartnerControls"/>
    </lcf76f155ced4ddcb4097134ff3c332f>
    <TaxCatchAll xmlns="d8de748d-9219-4470-a7c2-ae4d07206ca1" xsi:nil="true"/>
    <SharedWithUsers xmlns="d8de748d-9219-4470-a7c2-ae4d07206ca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F4F108731472F4A91171E62E3F4651A" ma:contentTypeVersion="17" ma:contentTypeDescription="Luo uusi asiakirja." ma:contentTypeScope="" ma:versionID="e225147f0306da6c0c2e6c93ca0fbee5">
  <xsd:schema xmlns:xsd="http://www.w3.org/2001/XMLSchema" xmlns:xs="http://www.w3.org/2001/XMLSchema" xmlns:p="http://schemas.microsoft.com/office/2006/metadata/properties" xmlns:ns2="efac479e-f3ac-45c5-99c0-0319aa3ed91f" xmlns:ns3="d8de748d-9219-4470-a7c2-ae4d07206ca1" targetNamespace="http://schemas.microsoft.com/office/2006/metadata/properties" ma:root="true" ma:fieldsID="ca0d0110761d6304f13db3b507c00712" ns2:_="" ns3:_="">
    <xsd:import namespace="efac479e-f3ac-45c5-99c0-0319aa3ed91f"/>
    <xsd:import namespace="d8de748d-9219-4470-a7c2-ae4d07206ca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ac479e-f3ac-45c5-99c0-0319aa3ed9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Kuvien tunnisteet" ma:readOnly="false" ma:fieldId="{5cf76f15-5ced-4ddc-b409-7134ff3c332f}" ma:taxonomyMulti="true" ma:sspId="b64ba79d-510f-428e-88f0-082d14826c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de748d-9219-4470-a7c2-ae4d07206ca1"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element name="TaxCatchAll" ma:index="22" nillable="true" ma:displayName="Taxonomy Catch All Column" ma:hidden="true" ma:list="{a4f14994-da05-47ef-879c-7a1a219bdea2}" ma:internalName="TaxCatchAll" ma:showField="CatchAllData" ma:web="d8de748d-9219-4470-a7c2-ae4d07206c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0A4A13-A909-465E-B09D-CAA6D97C3A5E}">
  <ds:schemaRefs>
    <ds:schemaRef ds:uri="5102742a-950b-4d12-b415-7bc7b66bd3f9"/>
    <ds:schemaRef ds:uri="a2c76ae4-b00b-4153-b0db-9cb242c4ff8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7321920-D3CF-49E8-A311-3D7D8CFE8C50}">
  <ds:schemaRefs>
    <ds:schemaRef ds:uri="http://schemas.microsoft.com/sharepoint/v3/contenttype/forms"/>
  </ds:schemaRefs>
</ds:datastoreItem>
</file>

<file path=customXml/itemProps3.xml><?xml version="1.0" encoding="utf-8"?>
<ds:datastoreItem xmlns:ds="http://schemas.openxmlformats.org/officeDocument/2006/customXml" ds:itemID="{CA861626-C338-4DA6-8292-6E5EA91135AC}"/>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13</Notes>
  <HiddenSlides>0</HiddenSlide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Lapha+vasa</vt:lpstr>
      <vt:lpstr>1_Lapha+vasa</vt:lpstr>
      <vt:lpstr>VASAsyksy25</vt:lpstr>
      <vt:lpstr>NuortenVire</vt:lpstr>
      <vt:lpstr>Deaivvadeami plána</vt:lpstr>
      <vt:lpstr>Orienteren joavkobagadeapmái</vt:lpstr>
      <vt:lpstr>Orienteren joavkobagadeapmái</vt:lpstr>
      <vt:lpstr>Bargobihtá gieđahallan</vt:lpstr>
      <vt:lpstr>Boahtteáigi ja árgga hálddašeapmi</vt:lpstr>
      <vt:lpstr>Váikkuheami golbma gearddi </vt:lpstr>
      <vt:lpstr>Váikkuheami gearddit mus</vt:lpstr>
      <vt:lpstr>Muitte dáid!</vt:lpstr>
      <vt:lpstr>Maid ohppen bagadeamis?</vt:lpstr>
      <vt:lpstr>Dieđátgo, gosa jođát bagadeami maŋŋá?  </vt:lpstr>
      <vt:lpstr>Doaibmanávcca árvvoštallan</vt:lpstr>
      <vt:lpstr>Máhcahat</vt:lpstr>
      <vt:lpstr>PowerPoint Presentation</vt:lpstr>
    </vt:vector>
  </TitlesOfParts>
  <Company>LPSHP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Valmennuksen nimi</dc:title>
  <dc:creator>Vuomajoki Pilvi Lapin hyvinvointialue</dc:creator>
  <cp:revision>1</cp:revision>
  <dcterms:created xsi:type="dcterms:W3CDTF">2024-09-11T11:55:54Z</dcterms:created>
  <dcterms:modified xsi:type="dcterms:W3CDTF">2025-08-26T11:43:12Z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0x0101006F4F108731472F4A91171E62E3F4651A</vt:lpwstr>
  </property>
  <property fmtid="{D5CDD505-2E9C-101B-9397-08002B2CF9AE}" pid="3" name="MediaServiceImageTags">
    <vt:lpwstr/>
  </property>
  <property fmtid="{D5CDD505-2E9C-101B-9397-08002B2CF9AE}" pid="4" name="Order">
    <vt:r8>97000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_SourceUrl">
    <vt:lpwstr/>
  </property>
  <property fmtid="{D5CDD505-2E9C-101B-9397-08002B2CF9AE}" pid="12" name="_SharedFileIndex">
    <vt:lpwstr/>
  </property>
</Properties>
</file>