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61" r:id="rId4"/>
  </p:sldMasterIdLst>
  <p:notesMasterIdLst>
    <p:notesMasterId r:id="rId19"/>
  </p:notesMasterIdLst>
  <p:sldIdLst>
    <p:sldId id="524" r:id="rId5"/>
    <p:sldId id="416" r:id="rId6"/>
    <p:sldId id="525" r:id="rId7"/>
    <p:sldId id="526" r:id="rId8"/>
    <p:sldId id="398" r:id="rId9"/>
    <p:sldId id="405" r:id="rId10"/>
    <p:sldId id="489" r:id="rId11"/>
    <p:sldId id="465" r:id="rId12"/>
    <p:sldId id="495" r:id="rId13"/>
    <p:sldId id="490" r:id="rId14"/>
    <p:sldId id="456" r:id="rId15"/>
    <p:sldId id="417" r:id="rId16"/>
    <p:sldId id="411" r:id="rId17"/>
    <p:sldId id="284" r:id="rId18"/>
  </p:sldIdLst>
  <p:sldSz cx="9144000" cy="5143500" type="screen16x9"/>
  <p:notesSz cx="6858000" cy="9144000"/>
  <p:embeddedFontLst>
    <p:embeddedFont>
      <p:font typeface="Montserrat"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4" roundtripDataSignature="AMtx7mgZVy88SyWGx2XxytGcg8e671sA0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F1F8218-4571-197F-4E09-B0436DD15E29}" name="Häyry Marjo Poske" initials="HP" userId="S::marjo.hayry@poske.fi::d27b276a-e359-4652-8298-3c59a3175941" providerId="AD"/>
  <p188:author id="{E1118892-48F4-3967-BCDB-A7D18D225F9A}" name="Kilponen Henriikka Lapin hyvinvointialue" initials="Kh" userId="S::henriikka.kilponen@lapha.fi::dd0c76a8-2d68-4e1d-a880-1a0bb142a2f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333399"/>
    <a:srgbClr val="FF99CC"/>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ADEEE1-09F5-40E6-BC17-B5D51E53F04E}" v="24" dt="2025-08-26T09:50:36.094"/>
  </p1510:revLst>
</p1510:revInfo>
</file>

<file path=ppt/tableStyles.xml><?xml version="1.0" encoding="utf-8"?>
<a:tblStyleLst xmlns:a="http://schemas.openxmlformats.org/drawingml/2006/main" def="{FABBA5A7-8282-4AF5-BD61-20F841A40B3C}">
  <a:tblStyle styleId="{FABBA5A7-8282-4AF5-BD61-20F841A40B3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font" Target="fonts/font2.fntdata"/><Relationship Id="rId12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124" Type="http://customschemas.google.com/relationships/presentationmetadata" Target="metadata"/><Relationship Id="rId129"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128" Type="http://schemas.openxmlformats.org/officeDocument/2006/relationships/tableStyles" Target="tableStyles.xml"/><Relationship Id="rId131"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12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13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126"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äyry Marjo Poske" userId="d27b276a-e359-4652-8298-3c59a3175941" providerId="ADAL" clId="{A1DCBFFA-6D9E-4D31-B15A-64E0821B121D}"/>
    <pc:docChg chg="undo custSel delSld modSld">
      <pc:chgData name="Häyry Marjo Poske" userId="d27b276a-e359-4652-8298-3c59a3175941" providerId="ADAL" clId="{A1DCBFFA-6D9E-4D31-B15A-64E0821B121D}" dt="2025-07-01T07:04:33.483" v="314" actId="6549"/>
      <pc:docMkLst>
        <pc:docMk/>
      </pc:docMkLst>
      <pc:sldChg chg="modSp mod">
        <pc:chgData name="Häyry Marjo Poske" userId="d27b276a-e359-4652-8298-3c59a3175941" providerId="ADAL" clId="{A1DCBFFA-6D9E-4D31-B15A-64E0821B121D}" dt="2025-07-01T06:48:43.892" v="4" actId="20577"/>
        <pc:sldMkLst>
          <pc:docMk/>
          <pc:sldMk cId="3973466587" sldId="259"/>
        </pc:sldMkLst>
      </pc:sldChg>
      <pc:sldChg chg="modSp mod">
        <pc:chgData name="Häyry Marjo Poske" userId="d27b276a-e359-4652-8298-3c59a3175941" providerId="ADAL" clId="{A1DCBFFA-6D9E-4D31-B15A-64E0821B121D}" dt="2025-07-01T06:50:03.277" v="81" actId="20577"/>
        <pc:sldMkLst>
          <pc:docMk/>
          <pc:sldMk cId="1868202425" sldId="262"/>
        </pc:sldMkLst>
      </pc:sldChg>
      <pc:sldChg chg="modSp mod">
        <pc:chgData name="Häyry Marjo Poske" userId="d27b276a-e359-4652-8298-3c59a3175941" providerId="ADAL" clId="{A1DCBFFA-6D9E-4D31-B15A-64E0821B121D}" dt="2025-07-01T06:51:18.872" v="179" actId="20577"/>
        <pc:sldMkLst>
          <pc:docMk/>
          <pc:sldMk cId="2496842290" sldId="265"/>
        </pc:sldMkLst>
      </pc:sldChg>
      <pc:sldChg chg="modSp mod">
        <pc:chgData name="Häyry Marjo Poske" userId="d27b276a-e359-4652-8298-3c59a3175941" providerId="ADAL" clId="{A1DCBFFA-6D9E-4D31-B15A-64E0821B121D}" dt="2025-07-01T06:52:38.315" v="211"/>
        <pc:sldMkLst>
          <pc:docMk/>
          <pc:sldMk cId="1950087534" sldId="274"/>
        </pc:sldMkLst>
      </pc:sldChg>
      <pc:sldChg chg="modSp mod chgLayout modNotesTx">
        <pc:chgData name="Häyry Marjo Poske" userId="d27b276a-e359-4652-8298-3c59a3175941" providerId="ADAL" clId="{A1DCBFFA-6D9E-4D31-B15A-64E0821B121D}" dt="2025-07-01T06:53:02.950" v="213" actId="700"/>
        <pc:sldMkLst>
          <pc:docMk/>
          <pc:sldMk cId="1683346460" sldId="275"/>
        </pc:sldMkLst>
      </pc:sldChg>
      <pc:sldChg chg="modSp mod">
        <pc:chgData name="Häyry Marjo Poske" userId="d27b276a-e359-4652-8298-3c59a3175941" providerId="ADAL" clId="{A1DCBFFA-6D9E-4D31-B15A-64E0821B121D}" dt="2025-07-01T06:53:41.333" v="220" actId="404"/>
        <pc:sldMkLst>
          <pc:docMk/>
          <pc:sldMk cId="3991474464" sldId="278"/>
        </pc:sldMkLst>
      </pc:sldChg>
      <pc:sldChg chg="modSp">
        <pc:chgData name="Häyry Marjo Poske" userId="d27b276a-e359-4652-8298-3c59a3175941" providerId="ADAL" clId="{A1DCBFFA-6D9E-4D31-B15A-64E0821B121D}" dt="2025-07-01T06:54:36.613" v="224"/>
        <pc:sldMkLst>
          <pc:docMk/>
          <pc:sldMk cId="1398586977" sldId="288"/>
        </pc:sldMkLst>
      </pc:sldChg>
      <pc:sldChg chg="modSp mod modClrScheme chgLayout">
        <pc:chgData name="Häyry Marjo Poske" userId="d27b276a-e359-4652-8298-3c59a3175941" providerId="ADAL" clId="{A1DCBFFA-6D9E-4D31-B15A-64E0821B121D}" dt="2025-07-01T06:56:47.730" v="238" actId="700"/>
        <pc:sldMkLst>
          <pc:docMk/>
          <pc:sldMk cId="2577310673" sldId="289"/>
        </pc:sldMkLst>
      </pc:sldChg>
      <pc:sldChg chg="modSp">
        <pc:chgData name="Häyry Marjo Poske" userId="d27b276a-e359-4652-8298-3c59a3175941" providerId="ADAL" clId="{A1DCBFFA-6D9E-4D31-B15A-64E0821B121D}" dt="2025-07-01T06:55:28.055" v="232"/>
        <pc:sldMkLst>
          <pc:docMk/>
          <pc:sldMk cId="3492337639" sldId="351"/>
        </pc:sldMkLst>
      </pc:sldChg>
      <pc:sldChg chg="modSp mod">
        <pc:chgData name="Häyry Marjo Poske" userId="d27b276a-e359-4652-8298-3c59a3175941" providerId="ADAL" clId="{A1DCBFFA-6D9E-4D31-B15A-64E0821B121D}" dt="2025-07-01T06:57:31.178" v="254" actId="20577"/>
        <pc:sldMkLst>
          <pc:docMk/>
          <pc:sldMk cId="1029074775" sldId="370"/>
        </pc:sldMkLst>
      </pc:sldChg>
      <pc:sldChg chg="modSp mod">
        <pc:chgData name="Häyry Marjo Poske" userId="d27b276a-e359-4652-8298-3c59a3175941" providerId="ADAL" clId="{A1DCBFFA-6D9E-4D31-B15A-64E0821B121D}" dt="2025-07-01T07:03:37.213" v="310" actId="20577"/>
        <pc:sldMkLst>
          <pc:docMk/>
          <pc:sldMk cId="2789634932" sldId="374"/>
        </pc:sldMkLst>
      </pc:sldChg>
      <pc:sldChg chg="modSp mod modClrScheme chgLayout">
        <pc:chgData name="Häyry Marjo Poske" userId="d27b276a-e359-4652-8298-3c59a3175941" providerId="ADAL" clId="{A1DCBFFA-6D9E-4D31-B15A-64E0821B121D}" dt="2025-07-01T06:56:39.940" v="237" actId="700"/>
        <pc:sldMkLst>
          <pc:docMk/>
          <pc:sldMk cId="3392602671" sldId="408"/>
        </pc:sldMkLst>
      </pc:sldChg>
      <pc:sldChg chg="modSp mod chgLayout">
        <pc:chgData name="Häyry Marjo Poske" userId="d27b276a-e359-4652-8298-3c59a3175941" providerId="ADAL" clId="{A1DCBFFA-6D9E-4D31-B15A-64E0821B121D}" dt="2025-07-01T06:57:03.479" v="239" actId="700"/>
        <pc:sldMkLst>
          <pc:docMk/>
          <pc:sldMk cId="1048628730" sldId="409"/>
        </pc:sldMkLst>
      </pc:sldChg>
      <pc:sldChg chg="modSp mod chgLayout">
        <pc:chgData name="Häyry Marjo Poske" userId="d27b276a-e359-4652-8298-3c59a3175941" providerId="ADAL" clId="{A1DCBFFA-6D9E-4D31-B15A-64E0821B121D}" dt="2025-07-01T07:03:44.419" v="311" actId="700"/>
        <pc:sldMkLst>
          <pc:docMk/>
          <pc:sldMk cId="1281019638" sldId="410"/>
        </pc:sldMkLst>
      </pc:sldChg>
      <pc:sldChg chg="modSp mod">
        <pc:chgData name="Häyry Marjo Poske" userId="d27b276a-e359-4652-8298-3c59a3175941" providerId="ADAL" clId="{A1DCBFFA-6D9E-4D31-B15A-64E0821B121D}" dt="2025-07-01T07:04:33.483" v="314" actId="6549"/>
        <pc:sldMkLst>
          <pc:docMk/>
          <pc:sldMk cId="3221306267" sldId="411"/>
        </pc:sldMkLst>
      </pc:sldChg>
      <pc:sldChg chg="modSp mod">
        <pc:chgData name="Häyry Marjo Poske" userId="d27b276a-e359-4652-8298-3c59a3175941" providerId="ADAL" clId="{A1DCBFFA-6D9E-4D31-B15A-64E0821B121D}" dt="2025-07-01T06:58:30.953" v="289" actId="20577"/>
        <pc:sldMkLst>
          <pc:docMk/>
          <pc:sldMk cId="785664095" sldId="439"/>
        </pc:sldMkLst>
      </pc:sldChg>
      <pc:sldChg chg="del">
        <pc:chgData name="Häyry Marjo Poske" userId="d27b276a-e359-4652-8298-3c59a3175941" providerId="ADAL" clId="{A1DCBFFA-6D9E-4D31-B15A-64E0821B121D}" dt="2025-07-01T07:04:05.364" v="312" actId="47"/>
        <pc:sldMkLst>
          <pc:docMk/>
          <pc:sldMk cId="3159253602" sldId="441"/>
        </pc:sldMkLst>
      </pc:sldChg>
      <pc:sldChg chg="del">
        <pc:chgData name="Häyry Marjo Poske" userId="d27b276a-e359-4652-8298-3c59a3175941" providerId="ADAL" clId="{A1DCBFFA-6D9E-4D31-B15A-64E0821B121D}" dt="2025-07-01T07:04:21.705" v="313" actId="47"/>
        <pc:sldMkLst>
          <pc:docMk/>
          <pc:sldMk cId="226362984" sldId="442"/>
        </pc:sldMkLst>
      </pc:sldChg>
      <pc:sldChg chg="modSp mod">
        <pc:chgData name="Häyry Marjo Poske" userId="d27b276a-e359-4652-8298-3c59a3175941" providerId="ADAL" clId="{A1DCBFFA-6D9E-4D31-B15A-64E0821B121D}" dt="2025-07-01T06:54:48.302" v="229" actId="20577"/>
        <pc:sldMkLst>
          <pc:docMk/>
          <pc:sldMk cId="664962878" sldId="461"/>
        </pc:sldMkLst>
      </pc:sldChg>
      <pc:sldChg chg="modSp mod">
        <pc:chgData name="Häyry Marjo Poske" userId="d27b276a-e359-4652-8298-3c59a3175941" providerId="ADAL" clId="{A1DCBFFA-6D9E-4D31-B15A-64E0821B121D}" dt="2025-07-01T06:57:44.154" v="258" actId="20577"/>
        <pc:sldMkLst>
          <pc:docMk/>
          <pc:sldMk cId="2843895788" sldId="480"/>
        </pc:sldMkLst>
      </pc:sldChg>
      <pc:sldChg chg="modSp mod">
        <pc:chgData name="Häyry Marjo Poske" userId="d27b276a-e359-4652-8298-3c59a3175941" providerId="ADAL" clId="{A1DCBFFA-6D9E-4D31-B15A-64E0821B121D}" dt="2025-07-01T06:58:49.001" v="295" actId="20577"/>
        <pc:sldMkLst>
          <pc:docMk/>
          <pc:sldMk cId="3346982650" sldId="492"/>
        </pc:sldMkLst>
      </pc:sldChg>
    </pc:docChg>
  </pc:docChgLst>
  <pc:docChgLst>
    <pc:chgData name="Ylärakkola Aino Poske" userId="d743112a-7d97-4f4d-95e8-e57284c53435" providerId="ADAL" clId="{6EB2E7BE-7C58-4DC5-8782-77FE6BEA5032}"/>
    <pc:docChg chg="custSel modSld modMainMaster">
      <pc:chgData name="Ylärakkola Aino Poske" userId="d743112a-7d97-4f4d-95e8-e57284c53435" providerId="ADAL" clId="{6EB2E7BE-7C58-4DC5-8782-77FE6BEA5032}" dt="2024-09-18T06:33:37.358" v="42" actId="478"/>
      <pc:docMkLst>
        <pc:docMk/>
      </pc:docMkLst>
      <pc:sldChg chg="modNotes">
        <pc:chgData name="Ylärakkola Aino Poske" userId="d743112a-7d97-4f4d-95e8-e57284c53435" providerId="ADAL" clId="{6EB2E7BE-7C58-4DC5-8782-77FE6BEA5032}" dt="2024-09-18T06:29:50.933" v="4"/>
        <pc:sldMkLst>
          <pc:docMk/>
          <pc:sldMk cId="3492337639" sldId="351"/>
        </pc:sldMkLst>
      </pc:sldChg>
      <pc:sldChg chg="modNotes">
        <pc:chgData name="Ylärakkola Aino Poske" userId="d743112a-7d97-4f4d-95e8-e57284c53435" providerId="ADAL" clId="{6EB2E7BE-7C58-4DC5-8782-77FE6BEA5032}" dt="2024-09-18T06:29:50.933" v="4"/>
        <pc:sldMkLst>
          <pc:docMk/>
          <pc:sldMk cId="1029074775" sldId="370"/>
        </pc:sldMkLst>
      </pc:sldChg>
      <pc:sldChg chg="modNotes">
        <pc:chgData name="Ylärakkola Aino Poske" userId="d743112a-7d97-4f4d-95e8-e57284c53435" providerId="ADAL" clId="{6EB2E7BE-7C58-4DC5-8782-77FE6BEA5032}" dt="2024-09-18T06:29:50.933" v="4"/>
        <pc:sldMkLst>
          <pc:docMk/>
          <pc:sldMk cId="2789634932" sldId="374"/>
        </pc:sldMkLst>
      </pc:sldChg>
      <pc:sldMasterChg chg="addSp modSp mod modSldLayout">
        <pc:chgData name="Ylärakkola Aino Poske" userId="d743112a-7d97-4f4d-95e8-e57284c53435" providerId="ADAL" clId="{6EB2E7BE-7C58-4DC5-8782-77FE6BEA5032}" dt="2024-09-18T06:30:19.767" v="11" actId="478"/>
        <pc:sldMasterMkLst>
          <pc:docMk/>
          <pc:sldMasterMk cId="0" sldId="2147483648"/>
        </pc:sldMasterMkLst>
        <pc:sldLayoutChg chg="delSp mod">
          <pc:chgData name="Ylärakkola Aino Poske" userId="d743112a-7d97-4f4d-95e8-e57284c53435" providerId="ADAL" clId="{6EB2E7BE-7C58-4DC5-8782-77FE6BEA5032}" dt="2024-09-18T06:30:06.651" v="7" actId="478"/>
          <pc:sldLayoutMkLst>
            <pc:docMk/>
            <pc:sldMasterMk cId="0" sldId="2147483648"/>
            <pc:sldLayoutMk cId="0" sldId="2147483651"/>
          </pc:sldLayoutMkLst>
        </pc:sldLayoutChg>
        <pc:sldLayoutChg chg="delSp mod">
          <pc:chgData name="Ylärakkola Aino Poske" userId="d743112a-7d97-4f4d-95e8-e57284c53435" providerId="ADAL" clId="{6EB2E7BE-7C58-4DC5-8782-77FE6BEA5032}" dt="2024-09-18T06:30:08.833" v="8" actId="478"/>
          <pc:sldLayoutMkLst>
            <pc:docMk/>
            <pc:sldMasterMk cId="0" sldId="2147483648"/>
            <pc:sldLayoutMk cId="0" sldId="2147483656"/>
          </pc:sldLayoutMkLst>
        </pc:sldLayoutChg>
        <pc:sldLayoutChg chg="delSp mod">
          <pc:chgData name="Ylärakkola Aino Poske" userId="d743112a-7d97-4f4d-95e8-e57284c53435" providerId="ADAL" clId="{6EB2E7BE-7C58-4DC5-8782-77FE6BEA5032}" dt="2024-09-18T06:30:12.095" v="9" actId="478"/>
          <pc:sldLayoutMkLst>
            <pc:docMk/>
            <pc:sldMasterMk cId="0" sldId="2147483648"/>
            <pc:sldLayoutMk cId="0" sldId="2147483661"/>
          </pc:sldLayoutMkLst>
        </pc:sldLayoutChg>
        <pc:sldLayoutChg chg="delSp mod">
          <pc:chgData name="Ylärakkola Aino Poske" userId="d743112a-7d97-4f4d-95e8-e57284c53435" providerId="ADAL" clId="{6EB2E7BE-7C58-4DC5-8782-77FE6BEA5032}" dt="2024-09-18T06:30:13.901" v="10" actId="478"/>
          <pc:sldLayoutMkLst>
            <pc:docMk/>
            <pc:sldMasterMk cId="0" sldId="2147483648"/>
            <pc:sldLayoutMk cId="0" sldId="2147483662"/>
          </pc:sldLayoutMkLst>
        </pc:sldLayoutChg>
        <pc:sldLayoutChg chg="delSp mod">
          <pc:chgData name="Ylärakkola Aino Poske" userId="d743112a-7d97-4f4d-95e8-e57284c53435" providerId="ADAL" clId="{6EB2E7BE-7C58-4DC5-8782-77FE6BEA5032}" dt="2024-09-18T06:30:19.767" v="11" actId="478"/>
          <pc:sldLayoutMkLst>
            <pc:docMk/>
            <pc:sldMasterMk cId="0" sldId="2147483648"/>
            <pc:sldLayoutMk cId="0" sldId="2147483667"/>
          </pc:sldLayoutMkLst>
        </pc:sldLayoutChg>
      </pc:sldMasterChg>
      <pc:sldMasterChg chg="addSp modSp modSldLayout">
        <pc:chgData name="Ylärakkola Aino Poske" userId="d743112a-7d97-4f4d-95e8-e57284c53435" providerId="ADAL" clId="{6EB2E7BE-7C58-4DC5-8782-77FE6BEA5032}" dt="2024-09-18T06:31:26.206" v="15" actId="478"/>
        <pc:sldMasterMkLst>
          <pc:docMk/>
          <pc:sldMasterMk cId="0" sldId="2147483672"/>
        </pc:sldMasterMkLst>
        <pc:sldLayoutChg chg="delSp mod">
          <pc:chgData name="Ylärakkola Aino Poske" userId="d743112a-7d97-4f4d-95e8-e57284c53435" providerId="ADAL" clId="{6EB2E7BE-7C58-4DC5-8782-77FE6BEA5032}" dt="2024-09-18T06:30:30.191" v="12" actId="478"/>
          <pc:sldLayoutMkLst>
            <pc:docMk/>
            <pc:sldMasterMk cId="0" sldId="2147483672"/>
            <pc:sldLayoutMk cId="0" sldId="2147483679"/>
          </pc:sldLayoutMkLst>
        </pc:sldLayoutChg>
        <pc:sldLayoutChg chg="delSp mod">
          <pc:chgData name="Ylärakkola Aino Poske" userId="d743112a-7d97-4f4d-95e8-e57284c53435" providerId="ADAL" clId="{6EB2E7BE-7C58-4DC5-8782-77FE6BEA5032}" dt="2024-09-18T06:30:33.438" v="13" actId="478"/>
          <pc:sldLayoutMkLst>
            <pc:docMk/>
            <pc:sldMasterMk cId="0" sldId="2147483672"/>
            <pc:sldLayoutMk cId="0" sldId="2147483681"/>
          </pc:sldLayoutMkLst>
        </pc:sldLayoutChg>
        <pc:sldLayoutChg chg="delSp mod">
          <pc:chgData name="Ylärakkola Aino Poske" userId="d743112a-7d97-4f4d-95e8-e57284c53435" providerId="ADAL" clId="{6EB2E7BE-7C58-4DC5-8782-77FE6BEA5032}" dt="2024-09-18T06:30:35.455" v="14" actId="478"/>
          <pc:sldLayoutMkLst>
            <pc:docMk/>
            <pc:sldMasterMk cId="0" sldId="2147483672"/>
            <pc:sldLayoutMk cId="0" sldId="2147483682"/>
          </pc:sldLayoutMkLst>
        </pc:sldLayoutChg>
        <pc:sldLayoutChg chg="delSp mod">
          <pc:chgData name="Ylärakkola Aino Poske" userId="d743112a-7d97-4f4d-95e8-e57284c53435" providerId="ADAL" clId="{6EB2E7BE-7C58-4DC5-8782-77FE6BEA5032}" dt="2024-09-18T06:31:26.206" v="15" actId="478"/>
          <pc:sldLayoutMkLst>
            <pc:docMk/>
            <pc:sldMasterMk cId="0" sldId="2147483672"/>
            <pc:sldLayoutMk cId="0" sldId="2147483686"/>
          </pc:sldLayoutMkLst>
        </pc:sldLayoutChg>
      </pc:sldMasterChg>
      <pc:sldMasterChg chg="addSp modSp modSldLayout">
        <pc:chgData name="Ylärakkola Aino Poske" userId="d743112a-7d97-4f4d-95e8-e57284c53435" providerId="ADAL" clId="{6EB2E7BE-7C58-4DC5-8782-77FE6BEA5032}" dt="2024-09-18T06:31:54.534" v="26" actId="478"/>
        <pc:sldMasterMkLst>
          <pc:docMk/>
          <pc:sldMasterMk cId="397361956" sldId="2147483691"/>
        </pc:sldMasterMkLst>
        <pc:sldLayoutChg chg="delSp mod">
          <pc:chgData name="Ylärakkola Aino Poske" userId="d743112a-7d97-4f4d-95e8-e57284c53435" providerId="ADAL" clId="{6EB2E7BE-7C58-4DC5-8782-77FE6BEA5032}" dt="2024-09-18T06:31:33.487" v="16" actId="478"/>
          <pc:sldLayoutMkLst>
            <pc:docMk/>
            <pc:sldMasterMk cId="397361956" sldId="2147483691"/>
            <pc:sldLayoutMk cId="1162920063" sldId="2147483694"/>
          </pc:sldLayoutMkLst>
        </pc:sldLayoutChg>
        <pc:sldLayoutChg chg="delSp mod">
          <pc:chgData name="Ylärakkola Aino Poske" userId="d743112a-7d97-4f4d-95e8-e57284c53435" providerId="ADAL" clId="{6EB2E7BE-7C58-4DC5-8782-77FE6BEA5032}" dt="2024-09-18T06:31:35.054" v="17" actId="478"/>
          <pc:sldLayoutMkLst>
            <pc:docMk/>
            <pc:sldMasterMk cId="397361956" sldId="2147483691"/>
            <pc:sldLayoutMk cId="1218085291" sldId="2147483695"/>
          </pc:sldLayoutMkLst>
        </pc:sldLayoutChg>
        <pc:sldLayoutChg chg="delSp mod">
          <pc:chgData name="Ylärakkola Aino Poske" userId="d743112a-7d97-4f4d-95e8-e57284c53435" providerId="ADAL" clId="{6EB2E7BE-7C58-4DC5-8782-77FE6BEA5032}" dt="2024-09-18T06:31:36.685" v="18" actId="478"/>
          <pc:sldLayoutMkLst>
            <pc:docMk/>
            <pc:sldMasterMk cId="397361956" sldId="2147483691"/>
            <pc:sldLayoutMk cId="1446573102" sldId="2147483696"/>
          </pc:sldLayoutMkLst>
        </pc:sldLayoutChg>
        <pc:sldLayoutChg chg="delSp mod">
          <pc:chgData name="Ylärakkola Aino Poske" userId="d743112a-7d97-4f4d-95e8-e57284c53435" providerId="ADAL" clId="{6EB2E7BE-7C58-4DC5-8782-77FE6BEA5032}" dt="2024-09-18T06:31:38.902" v="19" actId="478"/>
          <pc:sldLayoutMkLst>
            <pc:docMk/>
            <pc:sldMasterMk cId="397361956" sldId="2147483691"/>
            <pc:sldLayoutMk cId="1556956735" sldId="2147483697"/>
          </pc:sldLayoutMkLst>
        </pc:sldLayoutChg>
        <pc:sldLayoutChg chg="delSp mod">
          <pc:chgData name="Ylärakkola Aino Poske" userId="d743112a-7d97-4f4d-95e8-e57284c53435" providerId="ADAL" clId="{6EB2E7BE-7C58-4DC5-8782-77FE6BEA5032}" dt="2024-09-18T06:31:40.918" v="20" actId="478"/>
          <pc:sldLayoutMkLst>
            <pc:docMk/>
            <pc:sldMasterMk cId="397361956" sldId="2147483691"/>
            <pc:sldLayoutMk cId="574088655" sldId="2147483698"/>
          </pc:sldLayoutMkLst>
        </pc:sldLayoutChg>
        <pc:sldLayoutChg chg="delSp mod">
          <pc:chgData name="Ylärakkola Aino Poske" userId="d743112a-7d97-4f4d-95e8-e57284c53435" providerId="ADAL" clId="{6EB2E7BE-7C58-4DC5-8782-77FE6BEA5032}" dt="2024-09-18T06:31:42.781" v="21" actId="478"/>
          <pc:sldLayoutMkLst>
            <pc:docMk/>
            <pc:sldMasterMk cId="397361956" sldId="2147483691"/>
            <pc:sldLayoutMk cId="3888414932" sldId="2147483699"/>
          </pc:sldLayoutMkLst>
        </pc:sldLayoutChg>
        <pc:sldLayoutChg chg="delSp mod">
          <pc:chgData name="Ylärakkola Aino Poske" userId="d743112a-7d97-4f4d-95e8-e57284c53435" providerId="ADAL" clId="{6EB2E7BE-7C58-4DC5-8782-77FE6BEA5032}" dt="2024-09-18T06:31:44.518" v="22" actId="478"/>
          <pc:sldLayoutMkLst>
            <pc:docMk/>
            <pc:sldMasterMk cId="397361956" sldId="2147483691"/>
            <pc:sldLayoutMk cId="1419166971" sldId="2147483701"/>
          </pc:sldLayoutMkLst>
        </pc:sldLayoutChg>
        <pc:sldLayoutChg chg="delSp mod">
          <pc:chgData name="Ylärakkola Aino Poske" userId="d743112a-7d97-4f4d-95e8-e57284c53435" providerId="ADAL" clId="{6EB2E7BE-7C58-4DC5-8782-77FE6BEA5032}" dt="2024-09-18T06:31:47.702" v="23" actId="478"/>
          <pc:sldLayoutMkLst>
            <pc:docMk/>
            <pc:sldMasterMk cId="397361956" sldId="2147483691"/>
            <pc:sldLayoutMk cId="1629898527" sldId="2147483703"/>
          </pc:sldLayoutMkLst>
        </pc:sldLayoutChg>
        <pc:sldLayoutChg chg="delSp mod">
          <pc:chgData name="Ylärakkola Aino Poske" userId="d743112a-7d97-4f4d-95e8-e57284c53435" providerId="ADAL" clId="{6EB2E7BE-7C58-4DC5-8782-77FE6BEA5032}" dt="2024-09-18T06:31:49.268" v="24" actId="478"/>
          <pc:sldLayoutMkLst>
            <pc:docMk/>
            <pc:sldMasterMk cId="397361956" sldId="2147483691"/>
            <pc:sldLayoutMk cId="1236632282" sldId="2147483704"/>
          </pc:sldLayoutMkLst>
        </pc:sldLayoutChg>
        <pc:sldLayoutChg chg="delSp mod">
          <pc:chgData name="Ylärakkola Aino Poske" userId="d743112a-7d97-4f4d-95e8-e57284c53435" providerId="ADAL" clId="{6EB2E7BE-7C58-4DC5-8782-77FE6BEA5032}" dt="2024-09-18T06:31:50.803" v="25" actId="478"/>
          <pc:sldLayoutMkLst>
            <pc:docMk/>
            <pc:sldMasterMk cId="397361956" sldId="2147483691"/>
            <pc:sldLayoutMk cId="1873408611" sldId="2147483705"/>
          </pc:sldLayoutMkLst>
        </pc:sldLayoutChg>
        <pc:sldLayoutChg chg="delSp mod">
          <pc:chgData name="Ylärakkola Aino Poske" userId="d743112a-7d97-4f4d-95e8-e57284c53435" providerId="ADAL" clId="{6EB2E7BE-7C58-4DC5-8782-77FE6BEA5032}" dt="2024-09-18T06:31:54.534" v="26" actId="478"/>
          <pc:sldLayoutMkLst>
            <pc:docMk/>
            <pc:sldMasterMk cId="397361956" sldId="2147483691"/>
            <pc:sldLayoutMk cId="3631776625" sldId="2147483710"/>
          </pc:sldLayoutMkLst>
        </pc:sldLayoutChg>
      </pc:sldMasterChg>
      <pc:sldMasterChg chg="addSp modSp modSldLayout">
        <pc:chgData name="Ylärakkola Aino Poske" userId="d743112a-7d97-4f4d-95e8-e57284c53435" providerId="ADAL" clId="{6EB2E7BE-7C58-4DC5-8782-77FE6BEA5032}" dt="2024-09-18T06:33:10.700" v="33" actId="478"/>
        <pc:sldMasterMkLst>
          <pc:docMk/>
          <pc:sldMasterMk cId="947087627" sldId="2147483715"/>
        </pc:sldMasterMkLst>
        <pc:sldLayoutChg chg="delSp mod">
          <pc:chgData name="Ylärakkola Aino Poske" userId="d743112a-7d97-4f4d-95e8-e57284c53435" providerId="ADAL" clId="{6EB2E7BE-7C58-4DC5-8782-77FE6BEA5032}" dt="2024-09-18T06:32:53.935" v="27" actId="478"/>
          <pc:sldLayoutMkLst>
            <pc:docMk/>
            <pc:sldMasterMk cId="947087627" sldId="2147483715"/>
            <pc:sldLayoutMk cId="757356061" sldId="2147483717"/>
          </pc:sldLayoutMkLst>
        </pc:sldLayoutChg>
        <pc:sldLayoutChg chg="delSp mod">
          <pc:chgData name="Ylärakkola Aino Poske" userId="d743112a-7d97-4f4d-95e8-e57284c53435" providerId="ADAL" clId="{6EB2E7BE-7C58-4DC5-8782-77FE6BEA5032}" dt="2024-09-18T06:32:57.973" v="28" actId="478"/>
          <pc:sldLayoutMkLst>
            <pc:docMk/>
            <pc:sldMasterMk cId="947087627" sldId="2147483715"/>
            <pc:sldLayoutMk cId="817949455" sldId="2147483721"/>
          </pc:sldLayoutMkLst>
        </pc:sldLayoutChg>
        <pc:sldLayoutChg chg="delSp mod">
          <pc:chgData name="Ylärakkola Aino Poske" userId="d743112a-7d97-4f4d-95e8-e57284c53435" providerId="ADAL" clId="{6EB2E7BE-7C58-4DC5-8782-77FE6BEA5032}" dt="2024-09-18T06:33:00.317" v="29" actId="478"/>
          <pc:sldLayoutMkLst>
            <pc:docMk/>
            <pc:sldMasterMk cId="947087627" sldId="2147483715"/>
            <pc:sldLayoutMk cId="1202414645" sldId="2147483722"/>
          </pc:sldLayoutMkLst>
        </pc:sldLayoutChg>
        <pc:sldLayoutChg chg="delSp mod">
          <pc:chgData name="Ylärakkola Aino Poske" userId="d743112a-7d97-4f4d-95e8-e57284c53435" providerId="ADAL" clId="{6EB2E7BE-7C58-4DC5-8782-77FE6BEA5032}" dt="2024-09-18T06:33:02.446" v="30" actId="478"/>
          <pc:sldLayoutMkLst>
            <pc:docMk/>
            <pc:sldMasterMk cId="947087627" sldId="2147483715"/>
            <pc:sldLayoutMk cId="863395689" sldId="2147483724"/>
          </pc:sldLayoutMkLst>
        </pc:sldLayoutChg>
        <pc:sldLayoutChg chg="delSp mod">
          <pc:chgData name="Ylärakkola Aino Poske" userId="d743112a-7d97-4f4d-95e8-e57284c53435" providerId="ADAL" clId="{6EB2E7BE-7C58-4DC5-8782-77FE6BEA5032}" dt="2024-09-18T06:33:04.276" v="31" actId="478"/>
          <pc:sldLayoutMkLst>
            <pc:docMk/>
            <pc:sldMasterMk cId="947087627" sldId="2147483715"/>
            <pc:sldLayoutMk cId="3448582951" sldId="2147483725"/>
          </pc:sldLayoutMkLst>
        </pc:sldLayoutChg>
        <pc:sldLayoutChg chg="delSp mod">
          <pc:chgData name="Ylärakkola Aino Poske" userId="d743112a-7d97-4f4d-95e8-e57284c53435" providerId="ADAL" clId="{6EB2E7BE-7C58-4DC5-8782-77FE6BEA5032}" dt="2024-09-18T06:33:08.877" v="32" actId="478"/>
          <pc:sldLayoutMkLst>
            <pc:docMk/>
            <pc:sldMasterMk cId="947087627" sldId="2147483715"/>
            <pc:sldLayoutMk cId="1557276681" sldId="2147483729"/>
          </pc:sldLayoutMkLst>
        </pc:sldLayoutChg>
        <pc:sldLayoutChg chg="delSp mod">
          <pc:chgData name="Ylärakkola Aino Poske" userId="d743112a-7d97-4f4d-95e8-e57284c53435" providerId="ADAL" clId="{6EB2E7BE-7C58-4DC5-8782-77FE6BEA5032}" dt="2024-09-18T06:33:10.700" v="33" actId="478"/>
          <pc:sldLayoutMkLst>
            <pc:docMk/>
            <pc:sldMasterMk cId="947087627" sldId="2147483715"/>
            <pc:sldLayoutMk cId="3914017702" sldId="2147483730"/>
          </pc:sldLayoutMkLst>
        </pc:sldLayoutChg>
      </pc:sldMasterChg>
      <pc:sldMasterChg chg="addSp modSp modSldLayout">
        <pc:chgData name="Ylärakkola Aino Poske" userId="d743112a-7d97-4f4d-95e8-e57284c53435" providerId="ADAL" clId="{6EB2E7BE-7C58-4DC5-8782-77FE6BEA5032}" dt="2024-09-18T06:33:37.358" v="42" actId="478"/>
        <pc:sldMasterMkLst>
          <pc:docMk/>
          <pc:sldMasterMk cId="3929310655" sldId="2147483735"/>
        </pc:sldMasterMkLst>
        <pc:sldLayoutChg chg="delSp mod">
          <pc:chgData name="Ylärakkola Aino Poske" userId="d743112a-7d97-4f4d-95e8-e57284c53435" providerId="ADAL" clId="{6EB2E7BE-7C58-4DC5-8782-77FE6BEA5032}" dt="2024-09-18T06:33:16.009" v="34" actId="478"/>
          <pc:sldLayoutMkLst>
            <pc:docMk/>
            <pc:sldMasterMk cId="3929310655" sldId="2147483735"/>
            <pc:sldLayoutMk cId="3977743167" sldId="2147483737"/>
          </pc:sldLayoutMkLst>
        </pc:sldLayoutChg>
        <pc:sldLayoutChg chg="delSp mod">
          <pc:chgData name="Ylärakkola Aino Poske" userId="d743112a-7d97-4f4d-95e8-e57284c53435" providerId="ADAL" clId="{6EB2E7BE-7C58-4DC5-8782-77FE6BEA5032}" dt="2024-09-18T06:33:17.740" v="35" actId="478"/>
          <pc:sldLayoutMkLst>
            <pc:docMk/>
            <pc:sldMasterMk cId="3929310655" sldId="2147483735"/>
            <pc:sldLayoutMk cId="1615135337" sldId="2147483738"/>
          </pc:sldLayoutMkLst>
        </pc:sldLayoutChg>
        <pc:sldLayoutChg chg="delSp mod">
          <pc:chgData name="Ylärakkola Aino Poske" userId="d743112a-7d97-4f4d-95e8-e57284c53435" providerId="ADAL" clId="{6EB2E7BE-7C58-4DC5-8782-77FE6BEA5032}" dt="2024-09-18T06:33:19.699" v="36" actId="478"/>
          <pc:sldLayoutMkLst>
            <pc:docMk/>
            <pc:sldMasterMk cId="3929310655" sldId="2147483735"/>
            <pc:sldLayoutMk cId="2504409677" sldId="2147483739"/>
          </pc:sldLayoutMkLst>
        </pc:sldLayoutChg>
        <pc:sldLayoutChg chg="delSp mod">
          <pc:chgData name="Ylärakkola Aino Poske" userId="d743112a-7d97-4f4d-95e8-e57284c53435" providerId="ADAL" clId="{6EB2E7BE-7C58-4DC5-8782-77FE6BEA5032}" dt="2024-09-18T06:33:23.124" v="37" actId="478"/>
          <pc:sldLayoutMkLst>
            <pc:docMk/>
            <pc:sldMasterMk cId="3929310655" sldId="2147483735"/>
            <pc:sldLayoutMk cId="2928969876" sldId="2147483742"/>
          </pc:sldLayoutMkLst>
        </pc:sldLayoutChg>
        <pc:sldLayoutChg chg="delSp mod">
          <pc:chgData name="Ylärakkola Aino Poske" userId="d743112a-7d97-4f4d-95e8-e57284c53435" providerId="ADAL" clId="{6EB2E7BE-7C58-4DC5-8782-77FE6BEA5032}" dt="2024-09-18T06:33:25.118" v="38" actId="478"/>
          <pc:sldLayoutMkLst>
            <pc:docMk/>
            <pc:sldMasterMk cId="3929310655" sldId="2147483735"/>
            <pc:sldLayoutMk cId="3673206046" sldId="2147483743"/>
          </pc:sldLayoutMkLst>
        </pc:sldLayoutChg>
        <pc:sldLayoutChg chg="delSp mod">
          <pc:chgData name="Ylärakkola Aino Poske" userId="d743112a-7d97-4f4d-95e8-e57284c53435" providerId="ADAL" clId="{6EB2E7BE-7C58-4DC5-8782-77FE6BEA5032}" dt="2024-09-18T06:33:26.885" v="39" actId="478"/>
          <pc:sldLayoutMkLst>
            <pc:docMk/>
            <pc:sldMasterMk cId="3929310655" sldId="2147483735"/>
            <pc:sldLayoutMk cId="3015919264" sldId="2147483744"/>
          </pc:sldLayoutMkLst>
        </pc:sldLayoutChg>
        <pc:sldLayoutChg chg="delSp mod">
          <pc:chgData name="Ylärakkola Aino Poske" userId="d743112a-7d97-4f4d-95e8-e57284c53435" providerId="ADAL" clId="{6EB2E7BE-7C58-4DC5-8782-77FE6BEA5032}" dt="2024-09-18T06:33:30.055" v="40" actId="478"/>
          <pc:sldLayoutMkLst>
            <pc:docMk/>
            <pc:sldMasterMk cId="3929310655" sldId="2147483735"/>
            <pc:sldLayoutMk cId="3169505798" sldId="2147483747"/>
          </pc:sldLayoutMkLst>
        </pc:sldLayoutChg>
        <pc:sldLayoutChg chg="delSp mod">
          <pc:chgData name="Ylärakkola Aino Poske" userId="d743112a-7d97-4f4d-95e8-e57284c53435" providerId="ADAL" clId="{6EB2E7BE-7C58-4DC5-8782-77FE6BEA5032}" dt="2024-09-18T06:33:31.829" v="41" actId="478"/>
          <pc:sldLayoutMkLst>
            <pc:docMk/>
            <pc:sldMasterMk cId="3929310655" sldId="2147483735"/>
            <pc:sldLayoutMk cId="2654904540" sldId="2147483748"/>
          </pc:sldLayoutMkLst>
        </pc:sldLayoutChg>
        <pc:sldLayoutChg chg="delSp mod">
          <pc:chgData name="Ylärakkola Aino Poske" userId="d743112a-7d97-4f4d-95e8-e57284c53435" providerId="ADAL" clId="{6EB2E7BE-7C58-4DC5-8782-77FE6BEA5032}" dt="2024-09-18T06:33:37.358" v="42" actId="478"/>
          <pc:sldLayoutMkLst>
            <pc:docMk/>
            <pc:sldMasterMk cId="3929310655" sldId="2147483735"/>
            <pc:sldLayoutMk cId="1950930458" sldId="2147483753"/>
          </pc:sldLayoutMkLst>
        </pc:sldLayoutChg>
      </pc:sldMasterChg>
    </pc:docChg>
  </pc:docChgLst>
  <pc:docChgLst>
    <pc:chgData name="Haltia Maila Lapin hyvinvointialue" userId="S::maila.haltia@lapha.fi::a5f087f6-37c4-4986-97ad-027c3514d92f" providerId="AD" clId="Web-{A4BA296F-4A70-1F39-3625-5C74ECF0A76A}"/>
    <pc:docChg chg="delSld modSld">
      <pc:chgData name="Haltia Maila Lapin hyvinvointialue" userId="S::maila.haltia@lapha.fi::a5f087f6-37c4-4986-97ad-027c3514d92f" providerId="AD" clId="Web-{A4BA296F-4A70-1F39-3625-5C74ECF0A76A}" dt="2024-10-28T11:29:24.566" v="151" actId="20577"/>
      <pc:docMkLst>
        <pc:docMk/>
      </pc:docMkLst>
      <pc:sldChg chg="del">
        <pc:chgData name="Haltia Maila Lapin hyvinvointialue" userId="S::maila.haltia@lapha.fi::a5f087f6-37c4-4986-97ad-027c3514d92f" providerId="AD" clId="Web-{A4BA296F-4A70-1F39-3625-5C74ECF0A76A}" dt="2024-10-28T11:26:22.599" v="28"/>
        <pc:sldMkLst>
          <pc:docMk/>
          <pc:sldMk cId="0" sldId="256"/>
        </pc:sldMkLst>
      </pc:sldChg>
      <pc:sldChg chg="del">
        <pc:chgData name="Haltia Maila Lapin hyvinvointialue" userId="S::maila.haltia@lapha.fi::a5f087f6-37c4-4986-97ad-027c3514d92f" providerId="AD" clId="Web-{A4BA296F-4A70-1F39-3625-5C74ECF0A76A}" dt="2024-10-28T11:26:34.678" v="37"/>
        <pc:sldMkLst>
          <pc:docMk/>
          <pc:sldMk cId="0" sldId="258"/>
        </pc:sldMkLst>
      </pc:sldChg>
      <pc:sldChg chg="del">
        <pc:chgData name="Haltia Maila Lapin hyvinvointialue" userId="S::maila.haltia@lapha.fi::a5f087f6-37c4-4986-97ad-027c3514d92f" providerId="AD" clId="Web-{A4BA296F-4A70-1F39-3625-5C74ECF0A76A}" dt="2024-10-28T11:26:25.443" v="32"/>
        <pc:sldMkLst>
          <pc:docMk/>
          <pc:sldMk cId="3978844870" sldId="315"/>
        </pc:sldMkLst>
      </pc:sldChg>
      <pc:sldChg chg="del">
        <pc:chgData name="Haltia Maila Lapin hyvinvointialue" userId="S::maila.haltia@lapha.fi::a5f087f6-37c4-4986-97ad-027c3514d92f" providerId="AD" clId="Web-{A4BA296F-4A70-1F39-3625-5C74ECF0A76A}" dt="2024-10-28T11:26:23.053" v="29"/>
        <pc:sldMkLst>
          <pc:docMk/>
          <pc:sldMk cId="738611903" sldId="318"/>
        </pc:sldMkLst>
      </pc:sldChg>
      <pc:sldChg chg="del">
        <pc:chgData name="Haltia Maila Lapin hyvinvointialue" userId="S::maila.haltia@lapha.fi::a5f087f6-37c4-4986-97ad-027c3514d92f" providerId="AD" clId="Web-{A4BA296F-4A70-1F39-3625-5C74ECF0A76A}" dt="2024-10-28T11:26:26.506" v="33"/>
        <pc:sldMkLst>
          <pc:docMk/>
          <pc:sldMk cId="3625980617" sldId="323"/>
        </pc:sldMkLst>
      </pc:sldChg>
      <pc:sldChg chg="del">
        <pc:chgData name="Haltia Maila Lapin hyvinvointialue" userId="S::maila.haltia@lapha.fi::a5f087f6-37c4-4986-97ad-027c3514d92f" providerId="AD" clId="Web-{A4BA296F-4A70-1F39-3625-5C74ECF0A76A}" dt="2024-10-28T11:26:26.600" v="34"/>
        <pc:sldMkLst>
          <pc:docMk/>
          <pc:sldMk cId="1662172777" sldId="325"/>
        </pc:sldMkLst>
      </pc:sldChg>
      <pc:sldChg chg="del">
        <pc:chgData name="Haltia Maila Lapin hyvinvointialue" userId="S::maila.haltia@lapha.fi::a5f087f6-37c4-4986-97ad-027c3514d92f" providerId="AD" clId="Web-{A4BA296F-4A70-1F39-3625-5C74ECF0A76A}" dt="2024-10-28T11:26:28.069" v="35"/>
        <pc:sldMkLst>
          <pc:docMk/>
          <pc:sldMk cId="2220353302" sldId="326"/>
        </pc:sldMkLst>
      </pc:sldChg>
      <pc:sldChg chg="del">
        <pc:chgData name="Haltia Maila Lapin hyvinvointialue" userId="S::maila.haltia@lapha.fi::a5f087f6-37c4-4986-97ad-027c3514d92f" providerId="AD" clId="Web-{A4BA296F-4A70-1F39-3625-5C74ECF0A76A}" dt="2024-10-28T11:26:29.444" v="36"/>
        <pc:sldMkLst>
          <pc:docMk/>
          <pc:sldMk cId="1204205267" sldId="328"/>
        </pc:sldMkLst>
      </pc:sldChg>
      <pc:sldChg chg="del">
        <pc:chgData name="Haltia Maila Lapin hyvinvointialue" userId="S::maila.haltia@lapha.fi::a5f087f6-37c4-4986-97ad-027c3514d92f" providerId="AD" clId="Web-{A4BA296F-4A70-1F39-3625-5C74ECF0A76A}" dt="2024-10-28T11:26:44.898" v="45"/>
        <pc:sldMkLst>
          <pc:docMk/>
          <pc:sldMk cId="2650682693" sldId="331"/>
        </pc:sldMkLst>
      </pc:sldChg>
      <pc:sldChg chg="del">
        <pc:chgData name="Haltia Maila Lapin hyvinvointialue" userId="S::maila.haltia@lapha.fi::a5f087f6-37c4-4986-97ad-027c3514d92f" providerId="AD" clId="Web-{A4BA296F-4A70-1F39-3625-5C74ECF0A76A}" dt="2024-10-28T11:26:45.570" v="46"/>
        <pc:sldMkLst>
          <pc:docMk/>
          <pc:sldMk cId="398917666" sldId="332"/>
        </pc:sldMkLst>
      </pc:sldChg>
      <pc:sldChg chg="del">
        <pc:chgData name="Haltia Maila Lapin hyvinvointialue" userId="S::maila.haltia@lapha.fi::a5f087f6-37c4-4986-97ad-027c3514d92f" providerId="AD" clId="Web-{A4BA296F-4A70-1F39-3625-5C74ECF0A76A}" dt="2024-10-28T11:26:45.914" v="47"/>
        <pc:sldMkLst>
          <pc:docMk/>
          <pc:sldMk cId="4106844619" sldId="336"/>
        </pc:sldMkLst>
      </pc:sldChg>
      <pc:sldChg chg="del">
        <pc:chgData name="Haltia Maila Lapin hyvinvointialue" userId="S::maila.haltia@lapha.fi::a5f087f6-37c4-4986-97ad-027c3514d92f" providerId="AD" clId="Web-{A4BA296F-4A70-1F39-3625-5C74ECF0A76A}" dt="2024-10-28T11:26:58.055" v="61"/>
        <pc:sldMkLst>
          <pc:docMk/>
          <pc:sldMk cId="1568690429" sldId="338"/>
        </pc:sldMkLst>
      </pc:sldChg>
      <pc:sldChg chg="del">
        <pc:chgData name="Haltia Maila Lapin hyvinvointialue" userId="S::maila.haltia@lapha.fi::a5f087f6-37c4-4986-97ad-027c3514d92f" providerId="AD" clId="Web-{A4BA296F-4A70-1F39-3625-5C74ECF0A76A}" dt="2024-10-28T11:26:36.819" v="39"/>
        <pc:sldMkLst>
          <pc:docMk/>
          <pc:sldMk cId="2617100229" sldId="339"/>
        </pc:sldMkLst>
      </pc:sldChg>
      <pc:sldChg chg="del">
        <pc:chgData name="Haltia Maila Lapin hyvinvointialue" userId="S::maila.haltia@lapha.fi::a5f087f6-37c4-4986-97ad-027c3514d92f" providerId="AD" clId="Web-{A4BA296F-4A70-1F39-3625-5C74ECF0A76A}" dt="2024-10-28T11:26:40.726" v="40"/>
        <pc:sldMkLst>
          <pc:docMk/>
          <pc:sldMk cId="3124004026" sldId="340"/>
        </pc:sldMkLst>
      </pc:sldChg>
      <pc:sldChg chg="del">
        <pc:chgData name="Haltia Maila Lapin hyvinvointialue" userId="S::maila.haltia@lapha.fi::a5f087f6-37c4-4986-97ad-027c3514d92f" providerId="AD" clId="Web-{A4BA296F-4A70-1F39-3625-5C74ECF0A76A}" dt="2024-10-28T11:26:43.038" v="42"/>
        <pc:sldMkLst>
          <pc:docMk/>
          <pc:sldMk cId="137243053" sldId="341"/>
        </pc:sldMkLst>
      </pc:sldChg>
      <pc:sldChg chg="del">
        <pc:chgData name="Haltia Maila Lapin hyvinvointialue" userId="S::maila.haltia@lapha.fi::a5f087f6-37c4-4986-97ad-027c3514d92f" providerId="AD" clId="Web-{A4BA296F-4A70-1F39-3625-5C74ECF0A76A}" dt="2024-10-28T11:26:41.601" v="41"/>
        <pc:sldMkLst>
          <pc:docMk/>
          <pc:sldMk cId="1073001849" sldId="343"/>
        </pc:sldMkLst>
      </pc:sldChg>
      <pc:sldChg chg="del">
        <pc:chgData name="Haltia Maila Lapin hyvinvointialue" userId="S::maila.haltia@lapha.fi::a5f087f6-37c4-4986-97ad-027c3514d92f" providerId="AD" clId="Web-{A4BA296F-4A70-1F39-3625-5C74ECF0A76A}" dt="2024-10-28T11:26:43.788" v="43"/>
        <pc:sldMkLst>
          <pc:docMk/>
          <pc:sldMk cId="706444168" sldId="346"/>
        </pc:sldMkLst>
      </pc:sldChg>
      <pc:sldChg chg="del">
        <pc:chgData name="Haltia Maila Lapin hyvinvointialue" userId="S::maila.haltia@lapha.fi::a5f087f6-37c4-4986-97ad-027c3514d92f" providerId="AD" clId="Web-{A4BA296F-4A70-1F39-3625-5C74ECF0A76A}" dt="2024-10-28T11:26:53.414" v="54"/>
        <pc:sldMkLst>
          <pc:docMk/>
          <pc:sldMk cId="281525790" sldId="348"/>
        </pc:sldMkLst>
      </pc:sldChg>
      <pc:sldChg chg="del">
        <pc:chgData name="Haltia Maila Lapin hyvinvointialue" userId="S::maila.haltia@lapha.fi::a5f087f6-37c4-4986-97ad-027c3514d92f" providerId="AD" clId="Web-{A4BA296F-4A70-1F39-3625-5C74ECF0A76A}" dt="2024-10-28T11:26:56.211" v="59"/>
        <pc:sldMkLst>
          <pc:docMk/>
          <pc:sldMk cId="2638811684" sldId="354"/>
        </pc:sldMkLst>
      </pc:sldChg>
      <pc:sldChg chg="del">
        <pc:chgData name="Haltia Maila Lapin hyvinvointialue" userId="S::maila.haltia@lapha.fi::a5f087f6-37c4-4986-97ad-027c3514d92f" providerId="AD" clId="Web-{A4BA296F-4A70-1F39-3625-5C74ECF0A76A}" dt="2024-10-28T11:26:53.133" v="53"/>
        <pc:sldMkLst>
          <pc:docMk/>
          <pc:sldMk cId="2623316762" sldId="355"/>
        </pc:sldMkLst>
      </pc:sldChg>
      <pc:sldChg chg="modSp">
        <pc:chgData name="Haltia Maila Lapin hyvinvointialue" userId="S::maila.haltia@lapha.fi::a5f087f6-37c4-4986-97ad-027c3514d92f" providerId="AD" clId="Web-{A4BA296F-4A70-1F39-3625-5C74ECF0A76A}" dt="2024-10-28T11:23:12.022" v="8" actId="20577"/>
        <pc:sldMkLst>
          <pc:docMk/>
          <pc:sldMk cId="2903537245" sldId="360"/>
        </pc:sldMkLst>
      </pc:sldChg>
      <pc:sldChg chg="del">
        <pc:chgData name="Haltia Maila Lapin hyvinvointialue" userId="S::maila.haltia@lapha.fi::a5f087f6-37c4-4986-97ad-027c3514d92f" providerId="AD" clId="Web-{A4BA296F-4A70-1F39-3625-5C74ECF0A76A}" dt="2024-10-28T11:26:23.490" v="30"/>
        <pc:sldMkLst>
          <pc:docMk/>
          <pc:sldMk cId="4101018891" sldId="380"/>
        </pc:sldMkLst>
      </pc:sldChg>
      <pc:sldChg chg="del">
        <pc:chgData name="Haltia Maila Lapin hyvinvointialue" userId="S::maila.haltia@lapha.fi::a5f087f6-37c4-4986-97ad-027c3514d92f" providerId="AD" clId="Web-{A4BA296F-4A70-1F39-3625-5C74ECF0A76A}" dt="2024-10-28T11:26:24.787" v="31"/>
        <pc:sldMkLst>
          <pc:docMk/>
          <pc:sldMk cId="410914418" sldId="381"/>
        </pc:sldMkLst>
      </pc:sldChg>
      <pc:sldChg chg="del">
        <pc:chgData name="Haltia Maila Lapin hyvinvointialue" userId="S::maila.haltia@lapha.fi::a5f087f6-37c4-4986-97ad-027c3514d92f" providerId="AD" clId="Web-{A4BA296F-4A70-1F39-3625-5C74ECF0A76A}" dt="2024-10-28T11:26:49.133" v="48"/>
        <pc:sldMkLst>
          <pc:docMk/>
          <pc:sldMk cId="844231949" sldId="382"/>
        </pc:sldMkLst>
      </pc:sldChg>
      <pc:sldChg chg="del">
        <pc:chgData name="Haltia Maila Lapin hyvinvointialue" userId="S::maila.haltia@lapha.fi::a5f087f6-37c4-4986-97ad-027c3514d92f" providerId="AD" clId="Web-{A4BA296F-4A70-1F39-3625-5C74ECF0A76A}" dt="2024-10-28T11:27:06.743" v="62"/>
        <pc:sldMkLst>
          <pc:docMk/>
          <pc:sldMk cId="914788056" sldId="383"/>
        </pc:sldMkLst>
      </pc:sldChg>
      <pc:sldChg chg="del">
        <pc:chgData name="Haltia Maila Lapin hyvinvointialue" userId="S::maila.haltia@lapha.fi::a5f087f6-37c4-4986-97ad-027c3514d92f" providerId="AD" clId="Web-{A4BA296F-4A70-1F39-3625-5C74ECF0A76A}" dt="2024-10-28T11:26:50.055" v="49"/>
        <pc:sldMkLst>
          <pc:docMk/>
          <pc:sldMk cId="1045036701" sldId="389"/>
        </pc:sldMkLst>
      </pc:sldChg>
      <pc:sldChg chg="del">
        <pc:chgData name="Haltia Maila Lapin hyvinvointialue" userId="S::maila.haltia@lapha.fi::a5f087f6-37c4-4986-97ad-027c3514d92f" providerId="AD" clId="Web-{A4BA296F-4A70-1F39-3625-5C74ECF0A76A}" dt="2024-10-28T11:26:52.133" v="52"/>
        <pc:sldMkLst>
          <pc:docMk/>
          <pc:sldMk cId="887503404" sldId="390"/>
        </pc:sldMkLst>
      </pc:sldChg>
      <pc:sldChg chg="del">
        <pc:chgData name="Haltia Maila Lapin hyvinvointialue" userId="S::maila.haltia@lapha.fi::a5f087f6-37c4-4986-97ad-027c3514d92f" providerId="AD" clId="Web-{A4BA296F-4A70-1F39-3625-5C74ECF0A76A}" dt="2024-10-28T11:26:56.743" v="60"/>
        <pc:sldMkLst>
          <pc:docMk/>
          <pc:sldMk cId="566754452" sldId="407"/>
        </pc:sldMkLst>
      </pc:sldChg>
      <pc:sldChg chg="del">
        <pc:chgData name="Haltia Maila Lapin hyvinvointialue" userId="S::maila.haltia@lapha.fi::a5f087f6-37c4-4986-97ad-027c3514d92f" providerId="AD" clId="Web-{A4BA296F-4A70-1F39-3625-5C74ECF0A76A}" dt="2024-10-28T11:26:35.288" v="38"/>
        <pc:sldMkLst>
          <pc:docMk/>
          <pc:sldMk cId="2691678658" sldId="412"/>
        </pc:sldMkLst>
      </pc:sldChg>
      <pc:sldChg chg="modSp">
        <pc:chgData name="Haltia Maila Lapin hyvinvointialue" userId="S::maila.haltia@lapha.fi::a5f087f6-37c4-4986-97ad-027c3514d92f" providerId="AD" clId="Web-{A4BA296F-4A70-1F39-3625-5C74ECF0A76A}" dt="2024-10-28T11:29:24.566" v="151" actId="20577"/>
        <pc:sldMkLst>
          <pc:docMk/>
          <pc:sldMk cId="1304160738" sldId="413"/>
        </pc:sldMkLst>
      </pc:sldChg>
      <pc:sldChg chg="del">
        <pc:chgData name="Haltia Maila Lapin hyvinvointialue" userId="S::maila.haltia@lapha.fi::a5f087f6-37c4-4986-97ad-027c3514d92f" providerId="AD" clId="Web-{A4BA296F-4A70-1F39-3625-5C74ECF0A76A}" dt="2024-10-28T11:26:54.352" v="56"/>
        <pc:sldMkLst>
          <pc:docMk/>
          <pc:sldMk cId="1248048859" sldId="419"/>
        </pc:sldMkLst>
      </pc:sldChg>
      <pc:sldChg chg="del">
        <pc:chgData name="Haltia Maila Lapin hyvinvointialue" userId="S::maila.haltia@lapha.fi::a5f087f6-37c4-4986-97ad-027c3514d92f" providerId="AD" clId="Web-{A4BA296F-4A70-1F39-3625-5C74ECF0A76A}" dt="2024-10-28T11:26:56.164" v="57"/>
        <pc:sldMkLst>
          <pc:docMk/>
          <pc:sldMk cId="750372135" sldId="420"/>
        </pc:sldMkLst>
      </pc:sldChg>
      <pc:sldChg chg="modSp">
        <pc:chgData name="Haltia Maila Lapin hyvinvointialue" userId="S::maila.haltia@lapha.fi::a5f087f6-37c4-4986-97ad-027c3514d92f" providerId="AD" clId="Web-{A4BA296F-4A70-1F39-3625-5C74ECF0A76A}" dt="2024-10-28T11:20:42.120" v="1" actId="20577"/>
        <pc:sldMkLst>
          <pc:docMk/>
          <pc:sldMk cId="1311994037" sldId="422"/>
        </pc:sldMkLst>
      </pc:sldChg>
      <pc:sldChg chg="modSp">
        <pc:chgData name="Haltia Maila Lapin hyvinvointialue" userId="S::maila.haltia@lapha.fi::a5f087f6-37c4-4986-97ad-027c3514d92f" providerId="AD" clId="Web-{A4BA296F-4A70-1F39-3625-5C74ECF0A76A}" dt="2024-10-28T11:25:15.563" v="27" actId="20577"/>
        <pc:sldMkLst>
          <pc:docMk/>
          <pc:sldMk cId="1313800118" sldId="424"/>
        </pc:sldMkLst>
      </pc:sldChg>
      <pc:sldChg chg="del">
        <pc:chgData name="Haltia Maila Lapin hyvinvointialue" userId="S::maila.haltia@lapha.fi::a5f087f6-37c4-4986-97ad-027c3514d92f" providerId="AD" clId="Web-{A4BA296F-4A70-1F39-3625-5C74ECF0A76A}" dt="2024-10-28T11:26:50.398" v="50"/>
        <pc:sldMkLst>
          <pc:docMk/>
          <pc:sldMk cId="3111837429" sldId="425"/>
        </pc:sldMkLst>
      </pc:sldChg>
      <pc:sldChg chg="del">
        <pc:chgData name="Haltia Maila Lapin hyvinvointialue" userId="S::maila.haltia@lapha.fi::a5f087f6-37c4-4986-97ad-027c3514d92f" providerId="AD" clId="Web-{A4BA296F-4A70-1F39-3625-5C74ECF0A76A}" dt="2024-10-28T11:26:51.523" v="51"/>
        <pc:sldMkLst>
          <pc:docMk/>
          <pc:sldMk cId="2151967074" sldId="426"/>
        </pc:sldMkLst>
      </pc:sldChg>
      <pc:sldChg chg="del">
        <pc:chgData name="Haltia Maila Lapin hyvinvointialue" userId="S::maila.haltia@lapha.fi::a5f087f6-37c4-4986-97ad-027c3514d92f" providerId="AD" clId="Web-{A4BA296F-4A70-1F39-3625-5C74ECF0A76A}" dt="2024-10-28T11:26:44.429" v="44"/>
        <pc:sldMkLst>
          <pc:docMk/>
          <pc:sldMk cId="3654029847" sldId="435"/>
        </pc:sldMkLst>
      </pc:sldChg>
      <pc:sldChg chg="del">
        <pc:chgData name="Haltia Maila Lapin hyvinvointialue" userId="S::maila.haltia@lapha.fi::a5f087f6-37c4-4986-97ad-027c3514d92f" providerId="AD" clId="Web-{A4BA296F-4A70-1F39-3625-5C74ECF0A76A}" dt="2024-10-28T11:26:53.977" v="55"/>
        <pc:sldMkLst>
          <pc:docMk/>
          <pc:sldMk cId="1851737766" sldId="436"/>
        </pc:sldMkLst>
      </pc:sldChg>
      <pc:sldChg chg="del">
        <pc:chgData name="Haltia Maila Lapin hyvinvointialue" userId="S::maila.haltia@lapha.fi::a5f087f6-37c4-4986-97ad-027c3514d92f" providerId="AD" clId="Web-{A4BA296F-4A70-1F39-3625-5C74ECF0A76A}" dt="2024-10-28T11:26:56.196" v="58"/>
        <pc:sldMkLst>
          <pc:docMk/>
          <pc:sldMk cId="2890133238" sldId="437"/>
        </pc:sldMkLst>
      </pc:sldChg>
      <pc:sldChg chg="modSp">
        <pc:chgData name="Haltia Maila Lapin hyvinvointialue" userId="S::maila.haltia@lapha.fi::a5f087f6-37c4-4986-97ad-027c3514d92f" providerId="AD" clId="Web-{A4BA296F-4A70-1F39-3625-5C74ECF0A76A}" dt="2024-10-28T11:20:58.121" v="3" actId="20577"/>
        <pc:sldMkLst>
          <pc:docMk/>
          <pc:sldMk cId="3320816820" sldId="438"/>
        </pc:sldMkLst>
      </pc:sldChg>
    </pc:docChg>
  </pc:docChgLst>
  <pc:docChgLst>
    <pc:chgData name="Häyry Marjo Poske" userId="d27b276a-e359-4652-8298-3c59a3175941" providerId="ADAL" clId="{4886B383-746B-4280-8579-36448ECB2DC3}"/>
    <pc:docChg chg="undo custSel addSld delSld modSld sldOrd">
      <pc:chgData name="Häyry Marjo Poske" userId="d27b276a-e359-4652-8298-3c59a3175941" providerId="ADAL" clId="{4886B383-746B-4280-8579-36448ECB2DC3}" dt="2025-01-29T09:28:51.951" v="2104" actId="20577"/>
      <pc:docMkLst>
        <pc:docMk/>
      </pc:docMkLst>
      <pc:sldChg chg="modSp mod modNotesTx">
        <pc:chgData name="Häyry Marjo Poske" userId="d27b276a-e359-4652-8298-3c59a3175941" providerId="ADAL" clId="{4886B383-746B-4280-8579-36448ECB2DC3}" dt="2025-01-29T09:02:06.574" v="1455" actId="20577"/>
        <pc:sldMkLst>
          <pc:docMk/>
          <pc:sldMk cId="2789634932" sldId="374"/>
        </pc:sldMkLst>
      </pc:sldChg>
      <pc:sldChg chg="modSp mod modNotesTx">
        <pc:chgData name="Häyry Marjo Poske" userId="d27b276a-e359-4652-8298-3c59a3175941" providerId="ADAL" clId="{4886B383-746B-4280-8579-36448ECB2DC3}" dt="2025-01-29T08:19:03.008" v="260" actId="20577"/>
        <pc:sldMkLst>
          <pc:docMk/>
          <pc:sldMk cId="747443380" sldId="396"/>
        </pc:sldMkLst>
      </pc:sldChg>
      <pc:sldChg chg="modSp mod modNotesTx">
        <pc:chgData name="Häyry Marjo Poske" userId="d27b276a-e359-4652-8298-3c59a3175941" providerId="ADAL" clId="{4886B383-746B-4280-8579-36448ECB2DC3}" dt="2025-01-29T09:02:15.632" v="1457"/>
        <pc:sldMkLst>
          <pc:docMk/>
          <pc:sldMk cId="1860028365" sldId="398"/>
        </pc:sldMkLst>
      </pc:sldChg>
      <pc:sldChg chg="modSp mod">
        <pc:chgData name="Häyry Marjo Poske" userId="d27b276a-e359-4652-8298-3c59a3175941" providerId="ADAL" clId="{4886B383-746B-4280-8579-36448ECB2DC3}" dt="2025-01-29T09:28:51.951" v="2104" actId="20577"/>
        <pc:sldMkLst>
          <pc:docMk/>
          <pc:sldMk cId="21937256" sldId="405"/>
        </pc:sldMkLst>
      </pc:sldChg>
      <pc:sldChg chg="modSp mod">
        <pc:chgData name="Häyry Marjo Poske" userId="d27b276a-e359-4652-8298-3c59a3175941" providerId="ADAL" clId="{4886B383-746B-4280-8579-36448ECB2DC3}" dt="2025-01-29T08:54:42.845" v="1142" actId="20578"/>
        <pc:sldMkLst>
          <pc:docMk/>
          <pc:sldMk cId="1806585776" sldId="406"/>
        </pc:sldMkLst>
      </pc:sldChg>
      <pc:sldChg chg="ord">
        <pc:chgData name="Häyry Marjo Poske" userId="d27b276a-e359-4652-8298-3c59a3175941" providerId="ADAL" clId="{4886B383-746B-4280-8579-36448ECB2DC3}" dt="2025-01-29T08:49:18.307" v="931"/>
        <pc:sldMkLst>
          <pc:docMk/>
          <pc:sldMk cId="785664095" sldId="439"/>
        </pc:sldMkLst>
      </pc:sldChg>
      <pc:sldChg chg="mod modShow">
        <pc:chgData name="Häyry Marjo Poske" userId="d27b276a-e359-4652-8298-3c59a3175941" providerId="ADAL" clId="{4886B383-746B-4280-8579-36448ECB2DC3}" dt="2025-01-29T09:08:53.305" v="1609" actId="729"/>
        <pc:sldMkLst>
          <pc:docMk/>
          <pc:sldMk cId="3159253602" sldId="441"/>
        </pc:sldMkLst>
      </pc:sldChg>
      <pc:sldChg chg="ord">
        <pc:chgData name="Häyry Marjo Poske" userId="d27b276a-e359-4652-8298-3c59a3175941" providerId="ADAL" clId="{4886B383-746B-4280-8579-36448ECB2DC3}" dt="2025-01-29T08:49:20.770" v="933"/>
        <pc:sldMkLst>
          <pc:docMk/>
          <pc:sldMk cId="3180528768" sldId="446"/>
        </pc:sldMkLst>
      </pc:sldChg>
      <pc:sldChg chg="modSp mod">
        <pc:chgData name="Häyry Marjo Poske" userId="d27b276a-e359-4652-8298-3c59a3175941" providerId="ADAL" clId="{4886B383-746B-4280-8579-36448ECB2DC3}" dt="2025-01-29T09:06:23.135" v="1603" actId="20577"/>
        <pc:sldMkLst>
          <pc:docMk/>
          <pc:sldMk cId="1977326858" sldId="456"/>
        </pc:sldMkLst>
      </pc:sldChg>
      <pc:sldChg chg="modNotesTx">
        <pc:chgData name="Häyry Marjo Poske" userId="d27b276a-e359-4652-8298-3c59a3175941" providerId="ADAL" clId="{4886B383-746B-4280-8579-36448ECB2DC3}" dt="2025-01-29T09:09:55.357" v="1636" actId="20577"/>
        <pc:sldMkLst>
          <pc:docMk/>
          <pc:sldMk cId="483879663" sldId="465"/>
        </pc:sldMkLst>
      </pc:sldChg>
      <pc:sldChg chg="del">
        <pc:chgData name="Häyry Marjo Poske" userId="d27b276a-e359-4652-8298-3c59a3175941" providerId="ADAL" clId="{4886B383-746B-4280-8579-36448ECB2DC3}" dt="2025-01-29T08:42:56.237" v="632" actId="47"/>
        <pc:sldMkLst>
          <pc:docMk/>
          <pc:sldMk cId="3988370024" sldId="466"/>
        </pc:sldMkLst>
      </pc:sldChg>
      <pc:sldChg chg="del">
        <pc:chgData name="Häyry Marjo Poske" userId="d27b276a-e359-4652-8298-3c59a3175941" providerId="ADAL" clId="{4886B383-746B-4280-8579-36448ECB2DC3}" dt="2025-01-29T08:58:29.291" v="1221" actId="47"/>
        <pc:sldMkLst>
          <pc:docMk/>
          <pc:sldMk cId="3353551878" sldId="469"/>
        </pc:sldMkLst>
      </pc:sldChg>
      <pc:sldChg chg="modSp new del mod">
        <pc:chgData name="Häyry Marjo Poske" userId="d27b276a-e359-4652-8298-3c59a3175941" providerId="ADAL" clId="{4886B383-746B-4280-8579-36448ECB2DC3}" dt="2025-01-29T08:31:43.531" v="305" actId="47"/>
        <pc:sldMkLst>
          <pc:docMk/>
          <pc:sldMk cId="173545999" sldId="485"/>
        </pc:sldMkLst>
      </pc:sldChg>
      <pc:sldChg chg="modSp add mod">
        <pc:chgData name="Häyry Marjo Poske" userId="d27b276a-e359-4652-8298-3c59a3175941" providerId="ADAL" clId="{4886B383-746B-4280-8579-36448ECB2DC3}" dt="2025-01-29T08:44:16.478" v="708" actId="20577"/>
        <pc:sldMkLst>
          <pc:docMk/>
          <pc:sldMk cId="1030315299" sldId="486"/>
        </pc:sldMkLst>
      </pc:sldChg>
      <pc:sldChg chg="modSp add mod modNotesTx">
        <pc:chgData name="Häyry Marjo Poske" userId="d27b276a-e359-4652-8298-3c59a3175941" providerId="ADAL" clId="{4886B383-746B-4280-8579-36448ECB2DC3}" dt="2025-01-29T08:47:19.723" v="929" actId="20577"/>
        <pc:sldMkLst>
          <pc:docMk/>
          <pc:sldMk cId="2138280321" sldId="487"/>
        </pc:sldMkLst>
      </pc:sldChg>
      <pc:sldChg chg="modSp new mod ord">
        <pc:chgData name="Häyry Marjo Poske" userId="d27b276a-e359-4652-8298-3c59a3175941" providerId="ADAL" clId="{4886B383-746B-4280-8579-36448ECB2DC3}" dt="2025-01-29T08:50:00.789" v="937"/>
        <pc:sldMkLst>
          <pc:docMk/>
          <pc:sldMk cId="2163635177" sldId="488"/>
        </pc:sldMkLst>
      </pc:sldChg>
      <pc:sldChg chg="addSp modSp new mod">
        <pc:chgData name="Häyry Marjo Poske" userId="d27b276a-e359-4652-8298-3c59a3175941" providerId="ADAL" clId="{4886B383-746B-4280-8579-36448ECB2DC3}" dt="2025-01-29T09:08:41.620" v="1608" actId="1076"/>
        <pc:sldMkLst>
          <pc:docMk/>
          <pc:sldMk cId="4135621330" sldId="489"/>
        </pc:sldMkLst>
      </pc:sldChg>
      <pc:sldChg chg="modSp new mod modNotesTx">
        <pc:chgData name="Häyry Marjo Poske" userId="d27b276a-e359-4652-8298-3c59a3175941" providerId="ADAL" clId="{4886B383-746B-4280-8579-36448ECB2DC3}" dt="2025-01-29T09:18:58.773" v="1872" actId="20577"/>
        <pc:sldMkLst>
          <pc:docMk/>
          <pc:sldMk cId="114100528" sldId="490"/>
        </pc:sldMkLst>
      </pc:sldChg>
      <pc:sldChg chg="modSp new mod">
        <pc:chgData name="Häyry Marjo Poske" userId="d27b276a-e359-4652-8298-3c59a3175941" providerId="ADAL" clId="{4886B383-746B-4280-8579-36448ECB2DC3}" dt="2025-01-29T09:21:07.561" v="1891" actId="20577"/>
        <pc:sldMkLst>
          <pc:docMk/>
          <pc:sldMk cId="1851334711" sldId="491"/>
        </pc:sldMkLst>
      </pc:sldChg>
      <pc:sldMasterChg chg="delSldLayout">
        <pc:chgData name="Häyry Marjo Poske" userId="d27b276a-e359-4652-8298-3c59a3175941" providerId="ADAL" clId="{4886B383-746B-4280-8579-36448ECB2DC3}" dt="2025-01-29T08:42:56.237" v="632" actId="47"/>
        <pc:sldMasterMkLst>
          <pc:docMk/>
          <pc:sldMasterMk cId="0" sldId="2147483648"/>
        </pc:sldMasterMkLst>
        <pc:sldLayoutChg chg="del">
          <pc:chgData name="Häyry Marjo Poske" userId="d27b276a-e359-4652-8298-3c59a3175941" providerId="ADAL" clId="{4886B383-746B-4280-8579-36448ECB2DC3}" dt="2025-01-29T08:42:56.237" v="632" actId="47"/>
          <pc:sldLayoutMkLst>
            <pc:docMk/>
            <pc:sldMasterMk cId="0" sldId="2147483648"/>
            <pc:sldLayoutMk cId="0" sldId="2147483664"/>
          </pc:sldLayoutMkLst>
        </pc:sldLayoutChg>
      </pc:sldMasterChg>
    </pc:docChg>
  </pc:docChgLst>
  <pc:docChgLst>
    <pc:chgData name="Vuomajoki Pilvi Lapin hyvinvointialue" userId="S::pilvi.vuomajoki@lapha.fi::60d87394-98b4-48bf-b92d-e9dabc40c515" providerId="AD" clId="Web-{CFFAF493-C8C9-25E8-970A-43D99CC45134}"/>
    <pc:docChg chg="modSld">
      <pc:chgData name="Vuomajoki Pilvi Lapin hyvinvointialue" userId="S::pilvi.vuomajoki@lapha.fi::60d87394-98b4-48bf-b92d-e9dabc40c515" providerId="AD" clId="Web-{CFFAF493-C8C9-25E8-970A-43D99CC45134}" dt="2024-10-17T04:56:53.206" v="4"/>
      <pc:docMkLst>
        <pc:docMk/>
      </pc:docMkLst>
      <pc:sldChg chg="modNotes">
        <pc:chgData name="Vuomajoki Pilvi Lapin hyvinvointialue" userId="S::pilvi.vuomajoki@lapha.fi::60d87394-98b4-48bf-b92d-e9dabc40c515" providerId="AD" clId="Web-{CFFAF493-C8C9-25E8-970A-43D99CC45134}" dt="2024-10-17T04:56:53.206" v="4"/>
        <pc:sldMkLst>
          <pc:docMk/>
          <pc:sldMk cId="2691678658" sldId="412"/>
        </pc:sldMkLst>
      </pc:sldChg>
      <pc:sldChg chg="modSp">
        <pc:chgData name="Vuomajoki Pilvi Lapin hyvinvointialue" userId="S::pilvi.vuomajoki@lapha.fi::60d87394-98b4-48bf-b92d-e9dabc40c515" providerId="AD" clId="Web-{CFFAF493-C8C9-25E8-970A-43D99CC45134}" dt="2024-10-17T04:55:49.861" v="1" actId="14100"/>
        <pc:sldMkLst>
          <pc:docMk/>
          <pc:sldMk cId="2890133238" sldId="437"/>
        </pc:sldMkLst>
      </pc:sldChg>
    </pc:docChg>
  </pc:docChgLst>
  <pc:docChgLst>
    <pc:chgData name="Vuomajoki Pilvi Lapin hyvinvointialue" userId="S::pilvi.vuomajoki@lapha.fi::60d87394-98b4-48bf-b92d-e9dabc40c515" providerId="AD" clId="Web-{08DFF170-4CE4-3C2A-11C4-5EE52C86AD7B}"/>
    <pc:docChg chg="addSld delSld modSld sldOrd">
      <pc:chgData name="Vuomajoki Pilvi Lapin hyvinvointialue" userId="S::pilvi.vuomajoki@lapha.fi::60d87394-98b4-48bf-b92d-e9dabc40c515" providerId="AD" clId="Web-{08DFF170-4CE4-3C2A-11C4-5EE52C86AD7B}" dt="2024-09-11T08:24:46.428" v="906"/>
      <pc:docMkLst>
        <pc:docMk/>
      </pc:docMkLst>
      <pc:sldChg chg="modSp">
        <pc:chgData name="Vuomajoki Pilvi Lapin hyvinvointialue" userId="S::pilvi.vuomajoki@lapha.fi::60d87394-98b4-48bf-b92d-e9dabc40c515" providerId="AD" clId="Web-{08DFF170-4CE4-3C2A-11C4-5EE52C86AD7B}" dt="2024-09-11T07:09:28.669" v="32" actId="20577"/>
        <pc:sldMkLst>
          <pc:docMk/>
          <pc:sldMk cId="0" sldId="258"/>
        </pc:sldMkLst>
      </pc:sldChg>
      <pc:sldChg chg="modNotes">
        <pc:chgData name="Vuomajoki Pilvi Lapin hyvinvointialue" userId="S::pilvi.vuomajoki@lapha.fi::60d87394-98b4-48bf-b92d-e9dabc40c515" providerId="AD" clId="Web-{08DFF170-4CE4-3C2A-11C4-5EE52C86AD7B}" dt="2024-09-11T07:51:46.713" v="524"/>
        <pc:sldMkLst>
          <pc:docMk/>
          <pc:sldMk cId="2650682693" sldId="331"/>
        </pc:sldMkLst>
      </pc:sldChg>
      <pc:sldChg chg="modNotes">
        <pc:chgData name="Vuomajoki Pilvi Lapin hyvinvointialue" userId="S::pilvi.vuomajoki@lapha.fi::60d87394-98b4-48bf-b92d-e9dabc40c515" providerId="AD" clId="Web-{08DFF170-4CE4-3C2A-11C4-5EE52C86AD7B}" dt="2024-09-11T07:28:59.063" v="367"/>
        <pc:sldMkLst>
          <pc:docMk/>
          <pc:sldMk cId="2617100229" sldId="339"/>
        </pc:sldMkLst>
      </pc:sldChg>
      <pc:sldChg chg="modSp modNotes">
        <pc:chgData name="Vuomajoki Pilvi Lapin hyvinvointialue" userId="S::pilvi.vuomajoki@lapha.fi::60d87394-98b4-48bf-b92d-e9dabc40c515" providerId="AD" clId="Web-{08DFF170-4CE4-3C2A-11C4-5EE52C86AD7B}" dt="2024-09-11T07:30:14.316" v="430"/>
        <pc:sldMkLst>
          <pc:docMk/>
          <pc:sldMk cId="3124004026" sldId="340"/>
        </pc:sldMkLst>
      </pc:sldChg>
      <pc:sldChg chg="modNotes">
        <pc:chgData name="Vuomajoki Pilvi Lapin hyvinvointialue" userId="S::pilvi.vuomajoki@lapha.fi::60d87394-98b4-48bf-b92d-e9dabc40c515" providerId="AD" clId="Web-{08DFF170-4CE4-3C2A-11C4-5EE52C86AD7B}" dt="2024-09-11T07:30:37.644" v="453"/>
        <pc:sldMkLst>
          <pc:docMk/>
          <pc:sldMk cId="137243053" sldId="341"/>
        </pc:sldMkLst>
      </pc:sldChg>
      <pc:sldChg chg="modNotes">
        <pc:chgData name="Vuomajoki Pilvi Lapin hyvinvointialue" userId="S::pilvi.vuomajoki@lapha.fi::60d87394-98b4-48bf-b92d-e9dabc40c515" providerId="AD" clId="Web-{08DFF170-4CE4-3C2A-11C4-5EE52C86AD7B}" dt="2024-09-11T07:26:01.620" v="273"/>
        <pc:sldMkLst>
          <pc:docMk/>
          <pc:sldMk cId="1073001849" sldId="343"/>
        </pc:sldMkLst>
      </pc:sldChg>
      <pc:sldChg chg="modSp modNotes">
        <pc:chgData name="Vuomajoki Pilvi Lapin hyvinvointialue" userId="S::pilvi.vuomajoki@lapha.fi::60d87394-98b4-48bf-b92d-e9dabc40c515" providerId="AD" clId="Web-{08DFF170-4CE4-3C2A-11C4-5EE52C86AD7B}" dt="2024-09-11T07:26:49.981" v="324"/>
        <pc:sldMkLst>
          <pc:docMk/>
          <pc:sldMk cId="706444168" sldId="346"/>
        </pc:sldMkLst>
      </pc:sldChg>
      <pc:sldChg chg="addSp delSp modSp modNotes">
        <pc:chgData name="Vuomajoki Pilvi Lapin hyvinvointialue" userId="S::pilvi.vuomajoki@lapha.fi::60d87394-98b4-48bf-b92d-e9dabc40c515" providerId="AD" clId="Web-{08DFF170-4CE4-3C2A-11C4-5EE52C86AD7B}" dt="2024-09-11T08:24:46.428" v="906"/>
        <pc:sldMkLst>
          <pc:docMk/>
          <pc:sldMk cId="281525790" sldId="348"/>
        </pc:sldMkLst>
      </pc:sldChg>
      <pc:sldChg chg="modSp">
        <pc:chgData name="Vuomajoki Pilvi Lapin hyvinvointialue" userId="S::pilvi.vuomajoki@lapha.fi::60d87394-98b4-48bf-b92d-e9dabc40c515" providerId="AD" clId="Web-{08DFF170-4CE4-3C2A-11C4-5EE52C86AD7B}" dt="2024-09-11T08:22:14.018" v="824" actId="20577"/>
        <pc:sldMkLst>
          <pc:docMk/>
          <pc:sldMk cId="2638811684" sldId="354"/>
        </pc:sldMkLst>
      </pc:sldChg>
      <pc:sldChg chg="addSp modSp">
        <pc:chgData name="Vuomajoki Pilvi Lapin hyvinvointialue" userId="S::pilvi.vuomajoki@lapha.fi::60d87394-98b4-48bf-b92d-e9dabc40c515" providerId="AD" clId="Web-{08DFF170-4CE4-3C2A-11C4-5EE52C86AD7B}" dt="2024-09-11T07:58:09.850" v="546" actId="20577"/>
        <pc:sldMkLst>
          <pc:docMk/>
          <pc:sldMk cId="2623316762" sldId="355"/>
        </pc:sldMkLst>
      </pc:sldChg>
      <pc:sldChg chg="modNotes">
        <pc:chgData name="Vuomajoki Pilvi Lapin hyvinvointialue" userId="S::pilvi.vuomajoki@lapha.fi::60d87394-98b4-48bf-b92d-e9dabc40c515" providerId="AD" clId="Web-{08DFF170-4CE4-3C2A-11C4-5EE52C86AD7B}" dt="2024-09-11T07:52:35.590" v="533"/>
        <pc:sldMkLst>
          <pc:docMk/>
          <pc:sldMk cId="887503404" sldId="390"/>
        </pc:sldMkLst>
      </pc:sldChg>
      <pc:sldChg chg="del">
        <pc:chgData name="Vuomajoki Pilvi Lapin hyvinvointialue" userId="S::pilvi.vuomajoki@lapha.fi::60d87394-98b4-48bf-b92d-e9dabc40c515" providerId="AD" clId="Web-{08DFF170-4CE4-3C2A-11C4-5EE52C86AD7B}" dt="2024-09-11T07:58:17.897" v="547"/>
        <pc:sldMkLst>
          <pc:docMk/>
          <pc:sldMk cId="1109522132" sldId="399"/>
        </pc:sldMkLst>
      </pc:sldChg>
      <pc:sldChg chg="ord">
        <pc:chgData name="Vuomajoki Pilvi Lapin hyvinvointialue" userId="S::pilvi.vuomajoki@lapha.fi::60d87394-98b4-48bf-b92d-e9dabc40c515" providerId="AD" clId="Web-{08DFF170-4CE4-3C2A-11C4-5EE52C86AD7B}" dt="2024-09-11T07:45:47.968" v="456"/>
        <pc:sldMkLst>
          <pc:docMk/>
          <pc:sldMk cId="15146063" sldId="404"/>
        </pc:sldMkLst>
      </pc:sldChg>
      <pc:sldChg chg="modSp modNotes">
        <pc:chgData name="Vuomajoki Pilvi Lapin hyvinvointialue" userId="S::pilvi.vuomajoki@lapha.fi::60d87394-98b4-48bf-b92d-e9dabc40c515" providerId="AD" clId="Web-{08DFF170-4CE4-3C2A-11C4-5EE52C86AD7B}" dt="2024-09-11T07:13:28.957" v="81" actId="20577"/>
        <pc:sldMkLst>
          <pc:docMk/>
          <pc:sldMk cId="2691678658" sldId="412"/>
        </pc:sldMkLst>
      </pc:sldChg>
      <pc:sldChg chg="modSp">
        <pc:chgData name="Vuomajoki Pilvi Lapin hyvinvointialue" userId="S::pilvi.vuomajoki@lapha.fi::60d87394-98b4-48bf-b92d-e9dabc40c515" providerId="AD" clId="Web-{08DFF170-4CE4-3C2A-11C4-5EE52C86AD7B}" dt="2024-09-11T08:17:05.727" v="639" actId="20577"/>
        <pc:sldMkLst>
          <pc:docMk/>
          <pc:sldMk cId="1248048859" sldId="419"/>
        </pc:sldMkLst>
      </pc:sldChg>
      <pc:sldChg chg="addSp delSp modSp">
        <pc:chgData name="Vuomajoki Pilvi Lapin hyvinvointialue" userId="S::pilvi.vuomajoki@lapha.fi::60d87394-98b4-48bf-b92d-e9dabc40c515" providerId="AD" clId="Web-{08DFF170-4CE4-3C2A-11C4-5EE52C86AD7B}" dt="2024-09-11T08:20:52.422" v="790" actId="1076"/>
        <pc:sldMkLst>
          <pc:docMk/>
          <pc:sldMk cId="750372135" sldId="420"/>
        </pc:sldMkLst>
      </pc:sldChg>
      <pc:sldChg chg="addSp delSp modSp add replId">
        <pc:chgData name="Vuomajoki Pilvi Lapin hyvinvointialue" userId="S::pilvi.vuomajoki@lapha.fi::60d87394-98b4-48bf-b92d-e9dabc40c515" providerId="AD" clId="Web-{08DFF170-4CE4-3C2A-11C4-5EE52C86AD7B}" dt="2024-09-11T07:46:42.314" v="489" actId="20577"/>
        <pc:sldMkLst>
          <pc:docMk/>
          <pc:sldMk cId="3654029847" sldId="435"/>
        </pc:sldMkLst>
      </pc:sldChg>
      <pc:sldChg chg="add replId">
        <pc:chgData name="Vuomajoki Pilvi Lapin hyvinvointialue" userId="S::pilvi.vuomajoki@lapha.fi::60d87394-98b4-48bf-b92d-e9dabc40c515" providerId="AD" clId="Web-{08DFF170-4CE4-3C2A-11C4-5EE52C86AD7B}" dt="2024-09-11T08:07:12.381" v="548"/>
        <pc:sldMkLst>
          <pc:docMk/>
          <pc:sldMk cId="1851737766" sldId="436"/>
        </pc:sldMkLst>
      </pc:sldChg>
    </pc:docChg>
  </pc:docChgLst>
  <pc:docChgLst>
    <pc:chgData name="Vuomajoki Pilvi Lapin hyvinvointialue" userId="S::pilvi.vuomajoki@lapha.fi::60d87394-98b4-48bf-b92d-e9dabc40c515" providerId="AD" clId="Web-{B2D5DC7C-75D4-F6F5-2484-A0C8CC039655}"/>
    <pc:docChg chg="addSld delSld modSld sldOrd">
      <pc:chgData name="Vuomajoki Pilvi Lapin hyvinvointialue" userId="S::pilvi.vuomajoki@lapha.fi::60d87394-98b4-48bf-b92d-e9dabc40c515" providerId="AD" clId="Web-{B2D5DC7C-75D4-F6F5-2484-A0C8CC039655}" dt="2024-09-09T06:41:23.998" v="74"/>
      <pc:docMkLst>
        <pc:docMk/>
      </pc:docMkLst>
      <pc:sldChg chg="ord">
        <pc:chgData name="Vuomajoki Pilvi Lapin hyvinvointialue" userId="S::pilvi.vuomajoki@lapha.fi::60d87394-98b4-48bf-b92d-e9dabc40c515" providerId="AD" clId="Web-{B2D5DC7C-75D4-F6F5-2484-A0C8CC039655}" dt="2024-09-09T06:36:41.321" v="8"/>
        <pc:sldMkLst>
          <pc:docMk/>
          <pc:sldMk cId="3224010422" sldId="347"/>
        </pc:sldMkLst>
      </pc:sldChg>
      <pc:sldChg chg="ord">
        <pc:chgData name="Vuomajoki Pilvi Lapin hyvinvointialue" userId="S::pilvi.vuomajoki@lapha.fi::60d87394-98b4-48bf-b92d-e9dabc40c515" providerId="AD" clId="Web-{B2D5DC7C-75D4-F6F5-2484-A0C8CC039655}" dt="2024-09-09T06:36:45.384" v="9"/>
        <pc:sldMkLst>
          <pc:docMk/>
          <pc:sldMk cId="382617920" sldId="349"/>
        </pc:sldMkLst>
      </pc:sldChg>
      <pc:sldChg chg="add ord replId">
        <pc:chgData name="Vuomajoki Pilvi Lapin hyvinvointialue" userId="S::pilvi.vuomajoki@lapha.fi::60d87394-98b4-48bf-b92d-e9dabc40c515" providerId="AD" clId="Web-{B2D5DC7C-75D4-F6F5-2484-A0C8CC039655}" dt="2024-09-09T06:36:38.368" v="7"/>
        <pc:sldMkLst>
          <pc:docMk/>
          <pc:sldMk cId="3550899417" sldId="364"/>
        </pc:sldMkLst>
      </pc:sldChg>
      <pc:sldChg chg="add ord replId">
        <pc:chgData name="Vuomajoki Pilvi Lapin hyvinvointialue" userId="S::pilvi.vuomajoki@lapha.fi::60d87394-98b4-48bf-b92d-e9dabc40c515" providerId="AD" clId="Web-{B2D5DC7C-75D4-F6F5-2484-A0C8CC039655}" dt="2024-09-09T06:38:59.089" v="12"/>
        <pc:sldMkLst>
          <pc:docMk/>
          <pc:sldMk cId="1973569824" sldId="365"/>
        </pc:sldMkLst>
      </pc:sldChg>
      <pc:sldChg chg="add del replId">
        <pc:chgData name="Vuomajoki Pilvi Lapin hyvinvointialue" userId="S::pilvi.vuomajoki@lapha.fi::60d87394-98b4-48bf-b92d-e9dabc40c515" providerId="AD" clId="Web-{B2D5DC7C-75D4-F6F5-2484-A0C8CC039655}" dt="2024-09-09T06:36:48.806" v="10"/>
        <pc:sldMkLst>
          <pc:docMk/>
          <pc:sldMk cId="973941546" sldId="366"/>
        </pc:sldMkLst>
      </pc:sldChg>
      <pc:sldChg chg="add replId">
        <pc:chgData name="Vuomajoki Pilvi Lapin hyvinvointialue" userId="S::pilvi.vuomajoki@lapha.fi::60d87394-98b4-48bf-b92d-e9dabc40c515" providerId="AD" clId="Web-{B2D5DC7C-75D4-F6F5-2484-A0C8CC039655}" dt="2024-09-09T06:36:19.712" v="3"/>
        <pc:sldMkLst>
          <pc:docMk/>
          <pc:sldMk cId="1042270474" sldId="367"/>
        </pc:sldMkLst>
      </pc:sldChg>
      <pc:sldChg chg="add ord replId">
        <pc:chgData name="Vuomajoki Pilvi Lapin hyvinvointialue" userId="S::pilvi.vuomajoki@lapha.fi::60d87394-98b4-48bf-b92d-e9dabc40c515" providerId="AD" clId="Web-{B2D5DC7C-75D4-F6F5-2484-A0C8CC039655}" dt="2024-09-09T06:39:39.902" v="13"/>
        <pc:sldMkLst>
          <pc:docMk/>
          <pc:sldMk cId="2646339488" sldId="368"/>
        </pc:sldMkLst>
      </pc:sldChg>
      <pc:sldChg chg="add replId">
        <pc:chgData name="Vuomajoki Pilvi Lapin hyvinvointialue" userId="S::pilvi.vuomajoki@lapha.fi::60d87394-98b4-48bf-b92d-e9dabc40c515" providerId="AD" clId="Web-{B2D5DC7C-75D4-F6F5-2484-A0C8CC039655}" dt="2024-09-09T06:36:19.805" v="5"/>
        <pc:sldMkLst>
          <pc:docMk/>
          <pc:sldMk cId="3176582122" sldId="369"/>
        </pc:sldMkLst>
      </pc:sldChg>
      <pc:sldChg chg="modSp add replId">
        <pc:chgData name="Vuomajoki Pilvi Lapin hyvinvointialue" userId="S::pilvi.vuomajoki@lapha.fi::60d87394-98b4-48bf-b92d-e9dabc40c515" providerId="AD" clId="Web-{B2D5DC7C-75D4-F6F5-2484-A0C8CC039655}" dt="2024-09-09T06:40:47.138" v="69" actId="20577"/>
        <pc:sldMkLst>
          <pc:docMk/>
          <pc:sldMk cId="1029074775" sldId="370"/>
        </pc:sldMkLst>
      </pc:sldChg>
      <pc:sldChg chg="modNotes">
        <pc:chgData name="Vuomajoki Pilvi Lapin hyvinvointialue" userId="S::pilvi.vuomajoki@lapha.fi::60d87394-98b4-48bf-b92d-e9dabc40c515" providerId="AD" clId="Web-{B2D5DC7C-75D4-F6F5-2484-A0C8CC039655}" dt="2024-09-09T06:40:32.700" v="66"/>
        <pc:sldMkLst>
          <pc:docMk/>
          <pc:sldMk cId="4042159546" sldId="372"/>
        </pc:sldMkLst>
      </pc:sldChg>
      <pc:sldChg chg="add replId">
        <pc:chgData name="Vuomajoki Pilvi Lapin hyvinvointialue" userId="S::pilvi.vuomajoki@lapha.fi::60d87394-98b4-48bf-b92d-e9dabc40c515" providerId="AD" clId="Web-{B2D5DC7C-75D4-F6F5-2484-A0C8CC039655}" dt="2024-09-09T06:40:59.716" v="70"/>
        <pc:sldMkLst>
          <pc:docMk/>
          <pc:sldMk cId="4023860710" sldId="373"/>
        </pc:sldMkLst>
      </pc:sldChg>
      <pc:sldChg chg="modSp add replId">
        <pc:chgData name="Vuomajoki Pilvi Lapin hyvinvointialue" userId="S::pilvi.vuomajoki@lapha.fi::60d87394-98b4-48bf-b92d-e9dabc40c515" providerId="AD" clId="Web-{B2D5DC7C-75D4-F6F5-2484-A0C8CC039655}" dt="2024-09-09T06:41:04.872" v="73" actId="20577"/>
        <pc:sldMkLst>
          <pc:docMk/>
          <pc:sldMk cId="2789634932" sldId="374"/>
        </pc:sldMkLst>
      </pc:sldChg>
      <pc:sldChg chg="add replId">
        <pc:chgData name="Vuomajoki Pilvi Lapin hyvinvointialue" userId="S::pilvi.vuomajoki@lapha.fi::60d87394-98b4-48bf-b92d-e9dabc40c515" providerId="AD" clId="Web-{B2D5DC7C-75D4-F6F5-2484-A0C8CC039655}" dt="2024-09-09T06:41:23.998" v="74"/>
        <pc:sldMkLst>
          <pc:docMk/>
          <pc:sldMk cId="453859042" sldId="375"/>
        </pc:sldMkLst>
      </pc:sldChg>
    </pc:docChg>
  </pc:docChgLst>
  <pc:docChgLst>
    <pc:chgData name="Häyry Marjo Poske" userId="S::marjo.hayry@poske.fi::d27b276a-e359-4652-8298-3c59a3175941" providerId="AD" clId="Web-{411F8D80-B5A4-4A27-AD6F-DEA959C6C9AE}"/>
    <pc:docChg chg="modSld">
      <pc:chgData name="Häyry Marjo Poske" userId="S::marjo.hayry@poske.fi::d27b276a-e359-4652-8298-3c59a3175941" providerId="AD" clId="Web-{411F8D80-B5A4-4A27-AD6F-DEA959C6C9AE}" dt="2024-11-12T11:07:20.904" v="2" actId="20577"/>
      <pc:docMkLst>
        <pc:docMk/>
      </pc:docMkLst>
      <pc:sldChg chg="modSp">
        <pc:chgData name="Häyry Marjo Poske" userId="S::marjo.hayry@poske.fi::d27b276a-e359-4652-8298-3c59a3175941" providerId="AD" clId="Web-{411F8D80-B5A4-4A27-AD6F-DEA959C6C9AE}" dt="2024-11-12T11:07:20.904" v="2" actId="20577"/>
        <pc:sldMkLst>
          <pc:docMk/>
          <pc:sldMk cId="2496842290" sldId="265"/>
        </pc:sldMkLst>
      </pc:sldChg>
    </pc:docChg>
  </pc:docChgLst>
  <pc:docChgLst>
    <pc:chgData name="Kilponen Henriikka Lapin hyvinvointialue" userId="S::henriikka.kilponen@lapha.fi::dd0c76a8-2d68-4e1d-a880-1a0bb142a2fa" providerId="AD" clId="Web-{A598108D-AC27-45BF-5A14-8F80C58E7FBE}"/>
    <pc:docChg chg="mod modSld">
      <pc:chgData name="Kilponen Henriikka Lapin hyvinvointialue" userId="S::henriikka.kilponen@lapha.fi::dd0c76a8-2d68-4e1d-a880-1a0bb142a2fa" providerId="AD" clId="Web-{A598108D-AC27-45BF-5A14-8F80C58E7FBE}" dt="2025-02-06T09:40:34.676" v="321"/>
      <pc:docMkLst>
        <pc:docMk/>
      </pc:docMkLst>
      <pc:sldChg chg="modNotes">
        <pc:chgData name="Kilponen Henriikka Lapin hyvinvointialue" userId="S::henriikka.kilponen@lapha.fi::dd0c76a8-2d68-4e1d-a880-1a0bb142a2fa" providerId="AD" clId="Web-{A598108D-AC27-45BF-5A14-8F80C58E7FBE}" dt="2025-02-06T09:37:26.285" v="269"/>
        <pc:sldMkLst>
          <pc:docMk/>
          <pc:sldMk cId="1868202425" sldId="262"/>
        </pc:sldMkLst>
      </pc:sldChg>
      <pc:sldChg chg="modNotes">
        <pc:chgData name="Kilponen Henriikka Lapin hyvinvointialue" userId="S::henriikka.kilponen@lapha.fi::dd0c76a8-2d68-4e1d-a880-1a0bb142a2fa" providerId="AD" clId="Web-{A598108D-AC27-45BF-5A14-8F80C58E7FBE}" dt="2025-02-06T09:40:34.676" v="321"/>
        <pc:sldMkLst>
          <pc:docMk/>
          <pc:sldMk cId="2496842290" sldId="265"/>
        </pc:sldMkLst>
      </pc:sldChg>
      <pc:sldChg chg="modNotes">
        <pc:chgData name="Kilponen Henriikka Lapin hyvinvointialue" userId="S::henriikka.kilponen@lapha.fi::dd0c76a8-2d68-4e1d-a880-1a0bb142a2fa" providerId="AD" clId="Web-{A598108D-AC27-45BF-5A14-8F80C58E7FBE}" dt="2025-02-06T09:32:27.066" v="179"/>
        <pc:sldMkLst>
          <pc:docMk/>
          <pc:sldMk cId="3986471018" sldId="268"/>
        </pc:sldMkLst>
      </pc:sldChg>
    </pc:docChg>
  </pc:docChgLst>
  <pc:docChgLst>
    <pc:chgData name="Häyry Marjo Poske" userId="S::marjo.hayry@poske.fi::d27b276a-e359-4652-8298-3c59a3175941" providerId="AD" clId="Web-{F8F49023-1B7A-9CCA-290E-B97071591024}"/>
    <pc:docChg chg="mod">
      <pc:chgData name="Häyry Marjo Poske" userId="S::marjo.hayry@poske.fi::d27b276a-e359-4652-8298-3c59a3175941" providerId="AD" clId="Web-{F8F49023-1B7A-9CCA-290E-B97071591024}" dt="2025-02-06T08:54:10.117" v="0"/>
      <pc:docMkLst>
        <pc:docMk/>
      </pc:docMkLst>
    </pc:docChg>
  </pc:docChgLst>
  <pc:docChgLst>
    <pc:chgData name="Häyry Marjo Poske" userId="d27b276a-e359-4652-8298-3c59a3175941" providerId="ADAL" clId="{91C2A4AC-BFB6-4F11-AD24-90E415405CCB}"/>
    <pc:docChg chg="undo custSel addSld delSld modSld sldOrd">
      <pc:chgData name="Häyry Marjo Poske" userId="d27b276a-e359-4652-8298-3c59a3175941" providerId="ADAL" clId="{91C2A4AC-BFB6-4F11-AD24-90E415405CCB}" dt="2024-12-18T07:54:40.342" v="1732" actId="113"/>
      <pc:docMkLst>
        <pc:docMk/>
      </pc:docMkLst>
      <pc:sldChg chg="modNotesTx">
        <pc:chgData name="Häyry Marjo Poske" userId="d27b276a-e359-4652-8298-3c59a3175941" providerId="ADAL" clId="{91C2A4AC-BFB6-4F11-AD24-90E415405CCB}" dt="2024-12-18T07:24:05.504" v="875" actId="20577"/>
        <pc:sldMkLst>
          <pc:docMk/>
          <pc:sldMk cId="3492337639" sldId="351"/>
        </pc:sldMkLst>
      </pc:sldChg>
      <pc:sldChg chg="modSp mod">
        <pc:chgData name="Häyry Marjo Poske" userId="d27b276a-e359-4652-8298-3c59a3175941" providerId="ADAL" clId="{91C2A4AC-BFB6-4F11-AD24-90E415405CCB}" dt="2024-12-18T06:50:04.890" v="10" actId="20577"/>
        <pc:sldMkLst>
          <pc:docMk/>
          <pc:sldMk cId="2903537245" sldId="360"/>
        </pc:sldMkLst>
      </pc:sldChg>
      <pc:sldChg chg="modSp mod modNotesTx">
        <pc:chgData name="Häyry Marjo Poske" userId="d27b276a-e359-4652-8298-3c59a3175941" providerId="ADAL" clId="{91C2A4AC-BFB6-4F11-AD24-90E415405CCB}" dt="2024-12-18T07:06:13.984" v="376" actId="6549"/>
        <pc:sldMkLst>
          <pc:docMk/>
          <pc:sldMk cId="1679778708" sldId="362"/>
        </pc:sldMkLst>
      </pc:sldChg>
      <pc:sldChg chg="modSp mod">
        <pc:chgData name="Häyry Marjo Poske" userId="d27b276a-e359-4652-8298-3c59a3175941" providerId="ADAL" clId="{91C2A4AC-BFB6-4F11-AD24-90E415405CCB}" dt="2024-12-18T07:25:24.270" v="907" actId="6549"/>
        <pc:sldMkLst>
          <pc:docMk/>
          <pc:sldMk cId="407928839" sldId="394"/>
        </pc:sldMkLst>
      </pc:sldChg>
      <pc:sldChg chg="modSp mod">
        <pc:chgData name="Häyry Marjo Poske" userId="d27b276a-e359-4652-8298-3c59a3175941" providerId="ADAL" clId="{91C2A4AC-BFB6-4F11-AD24-90E415405CCB}" dt="2024-12-18T07:15:21.794" v="597" actId="20577"/>
        <pc:sldMkLst>
          <pc:docMk/>
          <pc:sldMk cId="1311994037" sldId="422"/>
        </pc:sldMkLst>
      </pc:sldChg>
      <pc:sldChg chg="modSp mod modNotesTx">
        <pc:chgData name="Häyry Marjo Poske" userId="d27b276a-e359-4652-8298-3c59a3175941" providerId="ADAL" clId="{91C2A4AC-BFB6-4F11-AD24-90E415405CCB}" dt="2024-12-18T07:08:48.909" v="433" actId="113"/>
        <pc:sldMkLst>
          <pc:docMk/>
          <pc:sldMk cId="1313800118" sldId="424"/>
        </pc:sldMkLst>
      </pc:sldChg>
      <pc:sldChg chg="modSp mod modNotesTx">
        <pc:chgData name="Häyry Marjo Poske" userId="d27b276a-e359-4652-8298-3c59a3175941" providerId="ADAL" clId="{91C2A4AC-BFB6-4F11-AD24-90E415405CCB}" dt="2024-12-18T06:59:59.789" v="291" actId="20577"/>
        <pc:sldMkLst>
          <pc:docMk/>
          <pc:sldMk cId="1588116071" sldId="443"/>
        </pc:sldMkLst>
      </pc:sldChg>
      <pc:sldChg chg="ord">
        <pc:chgData name="Häyry Marjo Poske" userId="d27b276a-e359-4652-8298-3c59a3175941" providerId="ADAL" clId="{91C2A4AC-BFB6-4F11-AD24-90E415405CCB}" dt="2024-12-18T07:38:11.191" v="1218"/>
        <pc:sldMkLst>
          <pc:docMk/>
          <pc:sldMk cId="433897312" sldId="454"/>
        </pc:sldMkLst>
      </pc:sldChg>
      <pc:sldChg chg="modSp add mod modNotesTx">
        <pc:chgData name="Häyry Marjo Poske" userId="d27b276a-e359-4652-8298-3c59a3175941" providerId="ADAL" clId="{91C2A4AC-BFB6-4F11-AD24-90E415405CCB}" dt="2024-12-18T07:20:43.287" v="802" actId="113"/>
        <pc:sldMkLst>
          <pc:docMk/>
          <pc:sldMk cId="3061306327" sldId="470"/>
        </pc:sldMkLst>
      </pc:sldChg>
      <pc:sldChg chg="add ord modNotesTx">
        <pc:chgData name="Häyry Marjo Poske" userId="d27b276a-e359-4652-8298-3c59a3175941" providerId="ADAL" clId="{91C2A4AC-BFB6-4F11-AD24-90E415405CCB}" dt="2024-12-18T06:55:50.232" v="192"/>
        <pc:sldMkLst>
          <pc:docMk/>
          <pc:sldMk cId="1535453523" sldId="471"/>
        </pc:sldMkLst>
      </pc:sldChg>
      <pc:sldChg chg="add ord">
        <pc:chgData name="Häyry Marjo Poske" userId="d27b276a-e359-4652-8298-3c59a3175941" providerId="ADAL" clId="{91C2A4AC-BFB6-4F11-AD24-90E415405CCB}" dt="2024-12-18T07:08:40.870" v="419"/>
        <pc:sldMkLst>
          <pc:docMk/>
          <pc:sldMk cId="4211850276" sldId="472"/>
        </pc:sldMkLst>
      </pc:sldChg>
      <pc:sldChg chg="modSp add mod modNotesTx">
        <pc:chgData name="Häyry Marjo Poske" userId="d27b276a-e359-4652-8298-3c59a3175941" providerId="ADAL" clId="{91C2A4AC-BFB6-4F11-AD24-90E415405CCB}" dt="2024-12-18T07:14:13.551" v="575" actId="113"/>
        <pc:sldMkLst>
          <pc:docMk/>
          <pc:sldMk cId="2976958365" sldId="473"/>
        </pc:sldMkLst>
      </pc:sldChg>
      <pc:sldChg chg="modSp add mod modNotesTx">
        <pc:chgData name="Häyry Marjo Poske" userId="d27b276a-e359-4652-8298-3c59a3175941" providerId="ADAL" clId="{91C2A4AC-BFB6-4F11-AD24-90E415405CCB}" dt="2024-12-18T07:37:41.206" v="1215" actId="20577"/>
        <pc:sldMkLst>
          <pc:docMk/>
          <pc:sldMk cId="3918814702" sldId="474"/>
        </pc:sldMkLst>
      </pc:sldChg>
      <pc:sldChg chg="modSp new mod">
        <pc:chgData name="Häyry Marjo Poske" userId="d27b276a-e359-4652-8298-3c59a3175941" providerId="ADAL" clId="{91C2A4AC-BFB6-4F11-AD24-90E415405CCB}" dt="2024-12-18T07:34:05.586" v="1141" actId="20577"/>
        <pc:sldMkLst>
          <pc:docMk/>
          <pc:sldMk cId="3048803279" sldId="475"/>
        </pc:sldMkLst>
      </pc:sldChg>
      <pc:sldChg chg="addSp modSp add mod modClrScheme chgLayout">
        <pc:chgData name="Häyry Marjo Poske" userId="d27b276a-e359-4652-8298-3c59a3175941" providerId="ADAL" clId="{91C2A4AC-BFB6-4F11-AD24-90E415405CCB}" dt="2024-12-18T07:46:33.130" v="1568" actId="20577"/>
        <pc:sldMkLst>
          <pc:docMk/>
          <pc:sldMk cId="2516862015" sldId="476"/>
        </pc:sldMkLst>
      </pc:sldChg>
      <pc:sldChg chg="modSp add del mod">
        <pc:chgData name="Häyry Marjo Poske" userId="d27b276a-e359-4652-8298-3c59a3175941" providerId="ADAL" clId="{91C2A4AC-BFB6-4F11-AD24-90E415405CCB}" dt="2024-12-18T07:39:46.842" v="1227" actId="47"/>
        <pc:sldMkLst>
          <pc:docMk/>
          <pc:sldMk cId="4082342180" sldId="477"/>
        </pc:sldMkLst>
      </pc:sldChg>
      <pc:sldChg chg="modSp add mod">
        <pc:chgData name="Häyry Marjo Poske" userId="d27b276a-e359-4652-8298-3c59a3175941" providerId="ADAL" clId="{91C2A4AC-BFB6-4F11-AD24-90E415405CCB}" dt="2024-12-18T07:40:34.119" v="1300" actId="20577"/>
        <pc:sldMkLst>
          <pc:docMk/>
          <pc:sldMk cId="477997668" sldId="478"/>
        </pc:sldMkLst>
      </pc:sldChg>
      <pc:sldChg chg="modSp new del mod">
        <pc:chgData name="Häyry Marjo Poske" userId="d27b276a-e359-4652-8298-3c59a3175941" providerId="ADAL" clId="{91C2A4AC-BFB6-4F11-AD24-90E415405CCB}" dt="2024-12-18T07:52:04.114" v="1646" actId="47"/>
        <pc:sldMkLst>
          <pc:docMk/>
          <pc:sldMk cId="103151723" sldId="479"/>
        </pc:sldMkLst>
      </pc:sldChg>
      <pc:sldChg chg="add del">
        <pc:chgData name="Häyry Marjo Poske" userId="d27b276a-e359-4652-8298-3c59a3175941" providerId="ADAL" clId="{91C2A4AC-BFB6-4F11-AD24-90E415405CCB}" dt="2024-12-18T07:48:25.257" v="1570" actId="2890"/>
        <pc:sldMkLst>
          <pc:docMk/>
          <pc:sldMk cId="3548104497" sldId="479"/>
        </pc:sldMkLst>
      </pc:sldChg>
      <pc:sldChg chg="modSp add mod modNotesTx">
        <pc:chgData name="Häyry Marjo Poske" userId="d27b276a-e359-4652-8298-3c59a3175941" providerId="ADAL" clId="{91C2A4AC-BFB6-4F11-AD24-90E415405CCB}" dt="2024-12-18T07:51:30.699" v="1645" actId="6549"/>
        <pc:sldMkLst>
          <pc:docMk/>
          <pc:sldMk cId="2843895788" sldId="480"/>
        </pc:sldMkLst>
      </pc:sldChg>
      <pc:sldChg chg="add modNotesTx">
        <pc:chgData name="Häyry Marjo Poske" userId="d27b276a-e359-4652-8298-3c59a3175941" providerId="ADAL" clId="{91C2A4AC-BFB6-4F11-AD24-90E415405CCB}" dt="2024-12-18T07:53:49.362" v="1716" actId="5793"/>
        <pc:sldMkLst>
          <pc:docMk/>
          <pc:sldMk cId="3813915738" sldId="481"/>
        </pc:sldMkLst>
      </pc:sldChg>
      <pc:sldChg chg="modSp add mod modNotesTx">
        <pc:chgData name="Häyry Marjo Poske" userId="d27b276a-e359-4652-8298-3c59a3175941" providerId="ADAL" clId="{91C2A4AC-BFB6-4F11-AD24-90E415405CCB}" dt="2024-12-18T07:54:40.342" v="1732" actId="113"/>
        <pc:sldMkLst>
          <pc:docMk/>
          <pc:sldMk cId="1317712038" sldId="482"/>
        </pc:sldMkLst>
      </pc:sldChg>
    </pc:docChg>
  </pc:docChgLst>
  <pc:docChgLst>
    <pc:chgData name="Häyry Marjo Poske" userId="d27b276a-e359-4652-8298-3c59a3175941" providerId="ADAL" clId="{A4247110-C67E-4CE5-909E-2ADD2CE58811}"/>
    <pc:docChg chg="undo custSel modSld">
      <pc:chgData name="Häyry Marjo Poske" userId="d27b276a-e359-4652-8298-3c59a3175941" providerId="ADAL" clId="{A4247110-C67E-4CE5-909E-2ADD2CE58811}" dt="2025-07-01T07:45:07.441" v="87"/>
      <pc:docMkLst>
        <pc:docMk/>
      </pc:docMkLst>
      <pc:sldChg chg="modSp mod">
        <pc:chgData name="Häyry Marjo Poske" userId="d27b276a-e359-4652-8298-3c59a3175941" providerId="ADAL" clId="{A4247110-C67E-4CE5-909E-2ADD2CE58811}" dt="2025-07-01T07:15:13.570" v="42"/>
        <pc:sldMkLst>
          <pc:docMk/>
          <pc:sldMk cId="774565388" sldId="261"/>
        </pc:sldMkLst>
      </pc:sldChg>
      <pc:sldChg chg="modNotesTx">
        <pc:chgData name="Häyry Marjo Poske" userId="d27b276a-e359-4652-8298-3c59a3175941" providerId="ADAL" clId="{A4247110-C67E-4CE5-909E-2ADD2CE58811}" dt="2025-07-01T07:17:15.355" v="43" actId="6549"/>
        <pc:sldMkLst>
          <pc:docMk/>
          <pc:sldMk cId="1868202425" sldId="262"/>
        </pc:sldMkLst>
      </pc:sldChg>
      <pc:sldChg chg="modNotesTx">
        <pc:chgData name="Häyry Marjo Poske" userId="d27b276a-e359-4652-8298-3c59a3175941" providerId="ADAL" clId="{A4247110-C67E-4CE5-909E-2ADD2CE58811}" dt="2025-07-01T07:17:27.891" v="44" actId="6549"/>
        <pc:sldMkLst>
          <pc:docMk/>
          <pc:sldMk cId="2496842290" sldId="265"/>
        </pc:sldMkLst>
      </pc:sldChg>
      <pc:sldChg chg="modNotesTx">
        <pc:chgData name="Häyry Marjo Poske" userId="d27b276a-e359-4652-8298-3c59a3175941" providerId="ADAL" clId="{A4247110-C67E-4CE5-909E-2ADD2CE58811}" dt="2025-07-01T07:18:11.008" v="49" actId="20577"/>
        <pc:sldMkLst>
          <pc:docMk/>
          <pc:sldMk cId="3986471018" sldId="268"/>
        </pc:sldMkLst>
      </pc:sldChg>
      <pc:sldChg chg="modNotesTx">
        <pc:chgData name="Häyry Marjo Poske" userId="d27b276a-e359-4652-8298-3c59a3175941" providerId="ADAL" clId="{A4247110-C67E-4CE5-909E-2ADD2CE58811}" dt="2025-07-01T07:18:38.850" v="50" actId="6549"/>
        <pc:sldMkLst>
          <pc:docMk/>
          <pc:sldMk cId="1895937803" sldId="272"/>
        </pc:sldMkLst>
      </pc:sldChg>
      <pc:sldChg chg="modSp mod">
        <pc:chgData name="Häyry Marjo Poske" userId="d27b276a-e359-4652-8298-3c59a3175941" providerId="ADAL" clId="{A4247110-C67E-4CE5-909E-2ADD2CE58811}" dt="2025-07-01T07:21:34.739" v="59"/>
        <pc:sldMkLst>
          <pc:docMk/>
          <pc:sldMk cId="2718686999" sldId="279"/>
        </pc:sldMkLst>
      </pc:sldChg>
      <pc:sldChg chg="modSp mod">
        <pc:chgData name="Häyry Marjo Poske" userId="d27b276a-e359-4652-8298-3c59a3175941" providerId="ADAL" clId="{A4247110-C67E-4CE5-909E-2ADD2CE58811}" dt="2025-07-01T07:24:26.051" v="67"/>
        <pc:sldMkLst>
          <pc:docMk/>
          <pc:sldMk cId="4174090706" sldId="427"/>
        </pc:sldMkLst>
      </pc:sldChg>
      <pc:sldChg chg="modSp">
        <pc:chgData name="Häyry Marjo Poske" userId="d27b276a-e359-4652-8298-3c59a3175941" providerId="ADAL" clId="{A4247110-C67E-4CE5-909E-2ADD2CE58811}" dt="2025-07-01T07:34:13.965" v="73"/>
        <pc:sldMkLst>
          <pc:docMk/>
          <pc:sldMk cId="2022672309" sldId="429"/>
        </pc:sldMkLst>
      </pc:sldChg>
      <pc:sldChg chg="modSp">
        <pc:chgData name="Häyry Marjo Poske" userId="d27b276a-e359-4652-8298-3c59a3175941" providerId="ADAL" clId="{A4247110-C67E-4CE5-909E-2ADD2CE58811}" dt="2025-07-01T07:41:00.226" v="81"/>
        <pc:sldMkLst>
          <pc:docMk/>
          <pc:sldMk cId="3066724044" sldId="431"/>
        </pc:sldMkLst>
      </pc:sldChg>
      <pc:sldChg chg="modSp">
        <pc:chgData name="Häyry Marjo Poske" userId="d27b276a-e359-4652-8298-3c59a3175941" providerId="ADAL" clId="{A4247110-C67E-4CE5-909E-2ADD2CE58811}" dt="2025-07-01T07:45:07.441" v="87"/>
        <pc:sldMkLst>
          <pc:docMk/>
          <pc:sldMk cId="3134193228" sldId="433"/>
        </pc:sldMkLst>
      </pc:sldChg>
      <pc:sldChg chg="addSp delSp mod">
        <pc:chgData name="Häyry Marjo Poske" userId="d27b276a-e359-4652-8298-3c59a3175941" providerId="ADAL" clId="{A4247110-C67E-4CE5-909E-2ADD2CE58811}" dt="2025-07-01T07:39:42.738" v="75" actId="22"/>
        <pc:sldMkLst>
          <pc:docMk/>
          <pc:sldMk cId="2843895788" sldId="480"/>
        </pc:sldMkLst>
      </pc:sldChg>
    </pc:docChg>
  </pc:docChgLst>
  <pc:docChgLst>
    <pc:chgData name="Vuomajoki Pilvi Lapin hyvinvointialue" userId="S::pilvi.vuomajoki@lapha.fi::60d87394-98b4-48bf-b92d-e9dabc40c515" providerId="AD" clId="Web-{B0B6521A-3F02-9B21-1E3D-BFB99E9E0949}"/>
    <pc:docChg chg="modSld">
      <pc:chgData name="Vuomajoki Pilvi Lapin hyvinvointialue" userId="S::pilvi.vuomajoki@lapha.fi::60d87394-98b4-48bf-b92d-e9dabc40c515" providerId="AD" clId="Web-{B0B6521A-3F02-9B21-1E3D-BFB99E9E0949}" dt="2025-01-29T11:36:26.325" v="284"/>
      <pc:docMkLst>
        <pc:docMk/>
      </pc:docMkLst>
      <pc:sldChg chg="modSp modNotes">
        <pc:chgData name="Vuomajoki Pilvi Lapin hyvinvointialue" userId="S::pilvi.vuomajoki@lapha.fi::60d87394-98b4-48bf-b92d-e9dabc40c515" providerId="AD" clId="Web-{B0B6521A-3F02-9B21-1E3D-BFB99E9E0949}" dt="2025-01-29T11:28:40.207" v="83"/>
        <pc:sldMkLst>
          <pc:docMk/>
          <pc:sldMk cId="2496842290" sldId="265"/>
        </pc:sldMkLst>
      </pc:sldChg>
      <pc:sldChg chg="modSp">
        <pc:chgData name="Vuomajoki Pilvi Lapin hyvinvointialue" userId="S::pilvi.vuomajoki@lapha.fi::60d87394-98b4-48bf-b92d-e9dabc40c515" providerId="AD" clId="Web-{B0B6521A-3F02-9B21-1E3D-BFB99E9E0949}" dt="2025-01-29T11:29:02.504" v="84"/>
        <pc:sldMkLst>
          <pc:docMk/>
          <pc:sldMk cId="3646500808" sldId="266"/>
        </pc:sldMkLst>
      </pc:sldChg>
      <pc:sldChg chg="modSp">
        <pc:chgData name="Vuomajoki Pilvi Lapin hyvinvointialue" userId="S::pilvi.vuomajoki@lapha.fi::60d87394-98b4-48bf-b92d-e9dabc40c515" providerId="AD" clId="Web-{B0B6521A-3F02-9B21-1E3D-BFB99E9E0949}" dt="2025-01-29T11:30:32.943" v="100" actId="20577"/>
        <pc:sldMkLst>
          <pc:docMk/>
          <pc:sldMk cId="1950087534" sldId="274"/>
        </pc:sldMkLst>
      </pc:sldChg>
      <pc:sldChg chg="modNotes">
        <pc:chgData name="Vuomajoki Pilvi Lapin hyvinvointialue" userId="S::pilvi.vuomajoki@lapha.fi::60d87394-98b4-48bf-b92d-e9dabc40c515" providerId="AD" clId="Web-{B0B6521A-3F02-9B21-1E3D-BFB99E9E0949}" dt="2025-01-29T11:31:14.272" v="129"/>
        <pc:sldMkLst>
          <pc:docMk/>
          <pc:sldMk cId="3991474464" sldId="278"/>
        </pc:sldMkLst>
      </pc:sldChg>
      <pc:sldChg chg="modSp modNotes">
        <pc:chgData name="Vuomajoki Pilvi Lapin hyvinvointialue" userId="S::pilvi.vuomajoki@lapha.fi::60d87394-98b4-48bf-b92d-e9dabc40c515" providerId="AD" clId="Web-{B0B6521A-3F02-9B21-1E3D-BFB99E9E0949}" dt="2025-01-29T11:33:04.259" v="215"/>
        <pc:sldMkLst>
          <pc:docMk/>
          <pc:sldMk cId="359157301" sldId="281"/>
        </pc:sldMkLst>
      </pc:sldChg>
      <pc:sldChg chg="modNotes">
        <pc:chgData name="Vuomajoki Pilvi Lapin hyvinvointialue" userId="S::pilvi.vuomajoki@lapha.fi::60d87394-98b4-48bf-b92d-e9dabc40c515" providerId="AD" clId="Web-{B0B6521A-3F02-9B21-1E3D-BFB99E9E0949}" dt="2025-01-29T08:43:00.736" v="38"/>
        <pc:sldMkLst>
          <pc:docMk/>
          <pc:sldMk cId="1835269430" sldId="283"/>
        </pc:sldMkLst>
      </pc:sldChg>
      <pc:sldChg chg="modNotes">
        <pc:chgData name="Vuomajoki Pilvi Lapin hyvinvointialue" userId="S::pilvi.vuomajoki@lapha.fi::60d87394-98b4-48bf-b92d-e9dabc40c515" providerId="AD" clId="Web-{B0B6521A-3F02-9B21-1E3D-BFB99E9E0949}" dt="2025-01-29T11:35:39.543" v="252"/>
        <pc:sldMkLst>
          <pc:docMk/>
          <pc:sldMk cId="3492337639" sldId="351"/>
        </pc:sldMkLst>
      </pc:sldChg>
      <pc:sldChg chg="modSp">
        <pc:chgData name="Vuomajoki Pilvi Lapin hyvinvointialue" userId="S::pilvi.vuomajoki@lapha.fi::60d87394-98b4-48bf-b92d-e9dabc40c515" providerId="AD" clId="Web-{B0B6521A-3F02-9B21-1E3D-BFB99E9E0949}" dt="2025-01-29T08:05:26.344" v="7" actId="20577"/>
        <pc:sldMkLst>
          <pc:docMk/>
          <pc:sldMk cId="1372915132" sldId="384"/>
        </pc:sldMkLst>
      </pc:sldChg>
      <pc:sldChg chg="modSp">
        <pc:chgData name="Vuomajoki Pilvi Lapin hyvinvointialue" userId="S::pilvi.vuomajoki@lapha.fi::60d87394-98b4-48bf-b92d-e9dabc40c515" providerId="AD" clId="Web-{B0B6521A-3F02-9B21-1E3D-BFB99E9E0949}" dt="2025-01-29T08:05:33.798" v="9" actId="20577"/>
        <pc:sldMkLst>
          <pc:docMk/>
          <pc:sldMk cId="1602507038" sldId="385"/>
        </pc:sldMkLst>
      </pc:sldChg>
      <pc:sldChg chg="modSp">
        <pc:chgData name="Vuomajoki Pilvi Lapin hyvinvointialue" userId="S::pilvi.vuomajoki@lapha.fi::60d87394-98b4-48bf-b92d-e9dabc40c515" providerId="AD" clId="Web-{B0B6521A-3F02-9B21-1E3D-BFB99E9E0949}" dt="2025-01-29T08:06:35.893" v="12" actId="20577"/>
        <pc:sldMkLst>
          <pc:docMk/>
          <pc:sldMk cId="3824905175" sldId="386"/>
        </pc:sldMkLst>
      </pc:sldChg>
      <pc:sldChg chg="modNotes">
        <pc:chgData name="Vuomajoki Pilvi Lapin hyvinvointialue" userId="S::pilvi.vuomajoki@lapha.fi::60d87394-98b4-48bf-b92d-e9dabc40c515" providerId="AD" clId="Web-{B0B6521A-3F02-9B21-1E3D-BFB99E9E0949}" dt="2025-01-29T11:33:59.525" v="225"/>
        <pc:sldMkLst>
          <pc:docMk/>
          <pc:sldMk cId="2145791131" sldId="392"/>
        </pc:sldMkLst>
      </pc:sldChg>
      <pc:sldChg chg="modNotes">
        <pc:chgData name="Vuomajoki Pilvi Lapin hyvinvointialue" userId="S::pilvi.vuomajoki@lapha.fi::60d87394-98b4-48bf-b92d-e9dabc40c515" providerId="AD" clId="Web-{B0B6521A-3F02-9B21-1E3D-BFB99E9E0949}" dt="2025-01-29T11:36:26.325" v="284"/>
        <pc:sldMkLst>
          <pc:docMk/>
          <pc:sldMk cId="407928839" sldId="394"/>
        </pc:sldMkLst>
      </pc:sldChg>
      <pc:sldChg chg="modNotes">
        <pc:chgData name="Vuomajoki Pilvi Lapin hyvinvointialue" userId="S::pilvi.vuomajoki@lapha.fi::60d87394-98b4-48bf-b92d-e9dabc40c515" providerId="AD" clId="Web-{B0B6521A-3F02-9B21-1E3D-BFB99E9E0949}" dt="2025-01-29T08:53:54.233" v="48"/>
        <pc:sldMkLst>
          <pc:docMk/>
          <pc:sldMk cId="1860028365" sldId="398"/>
        </pc:sldMkLst>
      </pc:sldChg>
      <pc:sldChg chg="modSp">
        <pc:chgData name="Vuomajoki Pilvi Lapin hyvinvointialue" userId="S::pilvi.vuomajoki@lapha.fi::60d87394-98b4-48bf-b92d-e9dabc40c515" providerId="AD" clId="Web-{B0B6521A-3F02-9B21-1E3D-BFB99E9E0949}" dt="2025-01-29T09:29:19.148" v="56" actId="14100"/>
        <pc:sldMkLst>
          <pc:docMk/>
          <pc:sldMk cId="21937256" sldId="405"/>
        </pc:sldMkLst>
      </pc:sldChg>
      <pc:sldChg chg="modNotes">
        <pc:chgData name="Vuomajoki Pilvi Lapin hyvinvointialue" userId="S::pilvi.vuomajoki@lapha.fi::60d87394-98b4-48bf-b92d-e9dabc40c515" providerId="AD" clId="Web-{B0B6521A-3F02-9B21-1E3D-BFB99E9E0949}" dt="2025-01-29T11:31:30.444" v="135"/>
        <pc:sldMkLst>
          <pc:docMk/>
          <pc:sldMk cId="338806797" sldId="414"/>
        </pc:sldMkLst>
      </pc:sldChg>
      <pc:sldChg chg="modNotes">
        <pc:chgData name="Vuomajoki Pilvi Lapin hyvinvointialue" userId="S::pilvi.vuomajoki@lapha.fi::60d87394-98b4-48bf-b92d-e9dabc40c515" providerId="AD" clId="Web-{B0B6521A-3F02-9B21-1E3D-BFB99E9E0949}" dt="2025-01-29T11:31:42.710" v="141"/>
        <pc:sldMkLst>
          <pc:docMk/>
          <pc:sldMk cId="3334737543" sldId="415"/>
        </pc:sldMkLst>
      </pc:sldChg>
      <pc:sldChg chg="modNotes">
        <pc:chgData name="Vuomajoki Pilvi Lapin hyvinvointialue" userId="S::pilvi.vuomajoki@lapha.fi::60d87394-98b4-48bf-b92d-e9dabc40c515" providerId="AD" clId="Web-{B0B6521A-3F02-9B21-1E3D-BFB99E9E0949}" dt="2025-01-29T11:31:58.289" v="144"/>
        <pc:sldMkLst>
          <pc:docMk/>
          <pc:sldMk cId="2725943668" sldId="416"/>
        </pc:sldMkLst>
      </pc:sldChg>
      <pc:sldChg chg="modNotes">
        <pc:chgData name="Vuomajoki Pilvi Lapin hyvinvointialue" userId="S::pilvi.vuomajoki@lapha.fi::60d87394-98b4-48bf-b92d-e9dabc40c515" providerId="AD" clId="Web-{B0B6521A-3F02-9B21-1E3D-BFB99E9E0949}" dt="2025-01-29T11:31:36.898" v="138"/>
        <pc:sldMkLst>
          <pc:docMk/>
          <pc:sldMk cId="3440190725" sldId="418"/>
        </pc:sldMkLst>
      </pc:sldChg>
      <pc:sldChg chg="modSp">
        <pc:chgData name="Vuomajoki Pilvi Lapin hyvinvointialue" userId="S::pilvi.vuomajoki@lapha.fi::60d87394-98b4-48bf-b92d-e9dabc40c515" providerId="AD" clId="Web-{B0B6521A-3F02-9B21-1E3D-BFB99E9E0949}" dt="2025-01-29T08:05:10.813" v="1" actId="20577"/>
        <pc:sldMkLst>
          <pc:docMk/>
          <pc:sldMk cId="3205825466" sldId="458"/>
        </pc:sldMkLst>
      </pc:sldChg>
      <pc:sldChg chg="modSp">
        <pc:chgData name="Vuomajoki Pilvi Lapin hyvinvointialue" userId="S::pilvi.vuomajoki@lapha.fi::60d87394-98b4-48bf-b92d-e9dabc40c515" providerId="AD" clId="Web-{B0B6521A-3F02-9B21-1E3D-BFB99E9E0949}" dt="2025-01-29T08:05:15.797" v="3" actId="20577"/>
        <pc:sldMkLst>
          <pc:docMk/>
          <pc:sldMk cId="898992768" sldId="459"/>
        </pc:sldMkLst>
      </pc:sldChg>
      <pc:sldChg chg="modSp">
        <pc:chgData name="Vuomajoki Pilvi Lapin hyvinvointialue" userId="S::pilvi.vuomajoki@lapha.fi::60d87394-98b4-48bf-b92d-e9dabc40c515" providerId="AD" clId="Web-{B0B6521A-3F02-9B21-1E3D-BFB99E9E0949}" dt="2025-01-29T08:05:19.110" v="5" actId="20577"/>
        <pc:sldMkLst>
          <pc:docMk/>
          <pc:sldMk cId="1362777784" sldId="460"/>
        </pc:sldMkLst>
      </pc:sldChg>
      <pc:sldChg chg="modNotes">
        <pc:chgData name="Vuomajoki Pilvi Lapin hyvinvointialue" userId="S::pilvi.vuomajoki@lapha.fi::60d87394-98b4-48bf-b92d-e9dabc40c515" providerId="AD" clId="Web-{B0B6521A-3F02-9B21-1E3D-BFB99E9E0949}" dt="2025-01-29T11:31:20.178" v="132"/>
        <pc:sldMkLst>
          <pc:docMk/>
          <pc:sldMk cId="664962878" sldId="461"/>
        </pc:sldMkLst>
      </pc:sldChg>
      <pc:sldChg chg="modNotes">
        <pc:chgData name="Vuomajoki Pilvi Lapin hyvinvointialue" userId="S::pilvi.vuomajoki@lapha.fi::60d87394-98b4-48bf-b92d-e9dabc40c515" providerId="AD" clId="Web-{B0B6521A-3F02-9B21-1E3D-BFB99E9E0949}" dt="2025-01-29T11:34:44.276" v="245"/>
        <pc:sldMkLst>
          <pc:docMk/>
          <pc:sldMk cId="2976958365" sldId="473"/>
        </pc:sldMkLst>
      </pc:sldChg>
    </pc:docChg>
  </pc:docChgLst>
  <pc:docChgLst>
    <pc:chgData name="Häyry Marjo Poske" userId="d27b276a-e359-4652-8298-3c59a3175941" providerId="ADAL" clId="{246CA6ED-B410-4B58-91EE-B00B8A7C6DB6}"/>
    <pc:docChg chg="undo custSel addSld delSld modSld sldOrd">
      <pc:chgData name="Häyry Marjo Poske" userId="d27b276a-e359-4652-8298-3c59a3175941" providerId="ADAL" clId="{246CA6ED-B410-4B58-91EE-B00B8A7C6DB6}" dt="2025-01-10T05:48:27.688" v="2536" actId="20577"/>
      <pc:docMkLst>
        <pc:docMk/>
      </pc:docMkLst>
      <pc:sldChg chg="modSp mod modNotesTx">
        <pc:chgData name="Häyry Marjo Poske" userId="d27b276a-e359-4652-8298-3c59a3175941" providerId="ADAL" clId="{246CA6ED-B410-4B58-91EE-B00B8A7C6DB6}" dt="2025-01-07T09:59:44.258" v="2003" actId="20577"/>
        <pc:sldMkLst>
          <pc:docMk/>
          <pc:sldMk cId="3492337639" sldId="351"/>
        </pc:sldMkLst>
      </pc:sldChg>
      <pc:sldChg chg="del">
        <pc:chgData name="Häyry Marjo Poske" userId="d27b276a-e359-4652-8298-3c59a3175941" providerId="ADAL" clId="{246CA6ED-B410-4B58-91EE-B00B8A7C6DB6}" dt="2024-12-20T11:27:09.248" v="0" actId="47"/>
        <pc:sldMkLst>
          <pc:docMk/>
          <pc:sldMk cId="2903537245" sldId="360"/>
        </pc:sldMkLst>
      </pc:sldChg>
      <pc:sldChg chg="del">
        <pc:chgData name="Häyry Marjo Poske" userId="d27b276a-e359-4652-8298-3c59a3175941" providerId="ADAL" clId="{246CA6ED-B410-4B58-91EE-B00B8A7C6DB6}" dt="2024-12-20T11:27:17.026" v="2" actId="47"/>
        <pc:sldMkLst>
          <pc:docMk/>
          <pc:sldMk cId="1747299828" sldId="361"/>
        </pc:sldMkLst>
      </pc:sldChg>
      <pc:sldChg chg="modNotesTx">
        <pc:chgData name="Häyry Marjo Poske" userId="d27b276a-e359-4652-8298-3c59a3175941" providerId="ADAL" clId="{246CA6ED-B410-4B58-91EE-B00B8A7C6DB6}" dt="2024-12-20T11:45:47.004" v="651" actId="6549"/>
        <pc:sldMkLst>
          <pc:docMk/>
          <pc:sldMk cId="1679778708" sldId="362"/>
        </pc:sldMkLst>
      </pc:sldChg>
      <pc:sldChg chg="del">
        <pc:chgData name="Häyry Marjo Poske" userId="d27b276a-e359-4652-8298-3c59a3175941" providerId="ADAL" clId="{246CA6ED-B410-4B58-91EE-B00B8A7C6DB6}" dt="2024-12-20T11:47:01.970" v="728" actId="47"/>
        <pc:sldMkLst>
          <pc:docMk/>
          <pc:sldMk cId="4132982428" sldId="363"/>
        </pc:sldMkLst>
      </pc:sldChg>
      <pc:sldChg chg="del">
        <pc:chgData name="Häyry Marjo Poske" userId="d27b276a-e359-4652-8298-3c59a3175941" providerId="ADAL" clId="{246CA6ED-B410-4B58-91EE-B00B8A7C6DB6}" dt="2024-12-20T11:47:16.156" v="730" actId="47"/>
        <pc:sldMkLst>
          <pc:docMk/>
          <pc:sldMk cId="4042159546" sldId="372"/>
        </pc:sldMkLst>
      </pc:sldChg>
      <pc:sldChg chg="modSp mod">
        <pc:chgData name="Häyry Marjo Poske" userId="d27b276a-e359-4652-8298-3c59a3175941" providerId="ADAL" clId="{246CA6ED-B410-4B58-91EE-B00B8A7C6DB6}" dt="2025-01-07T10:41:22.370" v="2402" actId="20577"/>
        <pc:sldMkLst>
          <pc:docMk/>
          <pc:sldMk cId="747443380" sldId="396"/>
        </pc:sldMkLst>
      </pc:sldChg>
      <pc:sldChg chg="modNotesTx">
        <pc:chgData name="Häyry Marjo Poske" userId="d27b276a-e359-4652-8298-3c59a3175941" providerId="ADAL" clId="{246CA6ED-B410-4B58-91EE-B00B8A7C6DB6}" dt="2024-12-20T11:46:44.050" v="727" actId="20577"/>
        <pc:sldMkLst>
          <pc:docMk/>
          <pc:sldMk cId="3392602671" sldId="408"/>
        </pc:sldMkLst>
      </pc:sldChg>
      <pc:sldChg chg="modNotesTx">
        <pc:chgData name="Häyry Marjo Poske" userId="d27b276a-e359-4652-8298-3c59a3175941" providerId="ADAL" clId="{246CA6ED-B410-4B58-91EE-B00B8A7C6DB6}" dt="2024-12-20T11:45:58.381" v="652" actId="6549"/>
        <pc:sldMkLst>
          <pc:docMk/>
          <pc:sldMk cId="1313800118" sldId="424"/>
        </pc:sldMkLst>
      </pc:sldChg>
      <pc:sldChg chg="del">
        <pc:chgData name="Häyry Marjo Poske" userId="d27b276a-e359-4652-8298-3c59a3175941" providerId="ADAL" clId="{246CA6ED-B410-4B58-91EE-B00B8A7C6DB6}" dt="2024-12-20T11:27:29.435" v="5" actId="47"/>
        <pc:sldMkLst>
          <pc:docMk/>
          <pc:sldMk cId="3320816820" sldId="438"/>
        </pc:sldMkLst>
      </pc:sldChg>
      <pc:sldChg chg="addSp delSp modSp mod">
        <pc:chgData name="Häyry Marjo Poske" userId="d27b276a-e359-4652-8298-3c59a3175941" providerId="ADAL" clId="{246CA6ED-B410-4B58-91EE-B00B8A7C6DB6}" dt="2024-12-20T11:44:11.310" v="517" actId="1076"/>
        <pc:sldMkLst>
          <pc:docMk/>
          <pc:sldMk cId="1588116071" sldId="443"/>
        </pc:sldMkLst>
      </pc:sldChg>
      <pc:sldChg chg="del">
        <pc:chgData name="Häyry Marjo Poske" userId="d27b276a-e359-4652-8298-3c59a3175941" providerId="ADAL" clId="{246CA6ED-B410-4B58-91EE-B00B8A7C6DB6}" dt="2025-01-07T10:02:28.860" v="2020" actId="47"/>
        <pc:sldMkLst>
          <pc:docMk/>
          <pc:sldMk cId="1765296084" sldId="455"/>
        </pc:sldMkLst>
      </pc:sldChg>
      <pc:sldChg chg="modSp mod modNotesTx">
        <pc:chgData name="Häyry Marjo Poske" userId="d27b276a-e359-4652-8298-3c59a3175941" providerId="ADAL" clId="{246CA6ED-B410-4B58-91EE-B00B8A7C6DB6}" dt="2025-01-07T06:47:31.793" v="854" actId="20577"/>
        <pc:sldMkLst>
          <pc:docMk/>
          <pc:sldMk cId="3061306327" sldId="470"/>
        </pc:sldMkLst>
      </pc:sldChg>
      <pc:sldChg chg="del">
        <pc:chgData name="Häyry Marjo Poske" userId="d27b276a-e359-4652-8298-3c59a3175941" providerId="ADAL" clId="{246CA6ED-B410-4B58-91EE-B00B8A7C6DB6}" dt="2024-12-20T11:27:22.990" v="3" actId="47"/>
        <pc:sldMkLst>
          <pc:docMk/>
          <pc:sldMk cId="1535453523" sldId="471"/>
        </pc:sldMkLst>
      </pc:sldChg>
      <pc:sldChg chg="del">
        <pc:chgData name="Häyry Marjo Poske" userId="d27b276a-e359-4652-8298-3c59a3175941" providerId="ADAL" clId="{246CA6ED-B410-4B58-91EE-B00B8A7C6DB6}" dt="2024-12-20T11:27:26.411" v="4" actId="47"/>
        <pc:sldMkLst>
          <pc:docMk/>
          <pc:sldMk cId="4211850276" sldId="472"/>
        </pc:sldMkLst>
      </pc:sldChg>
      <pc:sldChg chg="modNotesTx">
        <pc:chgData name="Häyry Marjo Poske" userId="d27b276a-e359-4652-8298-3c59a3175941" providerId="ADAL" clId="{246CA6ED-B410-4B58-91EE-B00B8A7C6DB6}" dt="2024-12-20T11:46:02.169" v="653" actId="6549"/>
        <pc:sldMkLst>
          <pc:docMk/>
          <pc:sldMk cId="2976958365" sldId="473"/>
        </pc:sldMkLst>
      </pc:sldChg>
      <pc:sldChg chg="addSp modSp mod modNotesTx">
        <pc:chgData name="Häyry Marjo Poske" userId="d27b276a-e359-4652-8298-3c59a3175941" providerId="ADAL" clId="{246CA6ED-B410-4B58-91EE-B00B8A7C6DB6}" dt="2025-01-10T05:41:48.005" v="2407" actId="113"/>
        <pc:sldMkLst>
          <pc:docMk/>
          <pc:sldMk cId="3918814702" sldId="474"/>
        </pc:sldMkLst>
      </pc:sldChg>
      <pc:sldChg chg="addSp modSp mod modNotesTx">
        <pc:chgData name="Häyry Marjo Poske" userId="d27b276a-e359-4652-8298-3c59a3175941" providerId="ADAL" clId="{246CA6ED-B410-4B58-91EE-B00B8A7C6DB6}" dt="2025-01-07T10:11:02.183" v="2157" actId="1076"/>
        <pc:sldMkLst>
          <pc:docMk/>
          <pc:sldMk cId="3048803279" sldId="475"/>
        </pc:sldMkLst>
      </pc:sldChg>
      <pc:sldChg chg="addSp delSp modSp mod modClrScheme chgLayout modNotesTx">
        <pc:chgData name="Häyry Marjo Poske" userId="d27b276a-e359-4652-8298-3c59a3175941" providerId="ADAL" clId="{246CA6ED-B410-4B58-91EE-B00B8A7C6DB6}" dt="2025-01-07T10:10:23.305" v="2149" actId="1076"/>
        <pc:sldMkLst>
          <pc:docMk/>
          <pc:sldMk cId="2516862015" sldId="476"/>
        </pc:sldMkLst>
      </pc:sldChg>
      <pc:sldChg chg="addSp modSp mod ord modNotesTx">
        <pc:chgData name="Häyry Marjo Poske" userId="d27b276a-e359-4652-8298-3c59a3175941" providerId="ADAL" clId="{246CA6ED-B410-4B58-91EE-B00B8A7C6DB6}" dt="2025-01-07T10:10:40.301" v="2152" actId="1076"/>
        <pc:sldMkLst>
          <pc:docMk/>
          <pc:sldMk cId="477997668" sldId="478"/>
        </pc:sldMkLst>
      </pc:sldChg>
      <pc:sldChg chg="modSp mod ord">
        <pc:chgData name="Häyry Marjo Poske" userId="d27b276a-e359-4652-8298-3c59a3175941" providerId="ADAL" clId="{246CA6ED-B410-4B58-91EE-B00B8A7C6DB6}" dt="2025-01-07T10:31:37.929" v="2377" actId="20577"/>
        <pc:sldMkLst>
          <pc:docMk/>
          <pc:sldMk cId="2843895788" sldId="480"/>
        </pc:sldMkLst>
      </pc:sldChg>
      <pc:sldChg chg="delSp modSp mod chgLayout modNotesTx">
        <pc:chgData name="Häyry Marjo Poske" userId="d27b276a-e359-4652-8298-3c59a3175941" providerId="ADAL" clId="{246CA6ED-B410-4B58-91EE-B00B8A7C6DB6}" dt="2025-01-07T10:28:28.515" v="2274" actId="20577"/>
        <pc:sldMkLst>
          <pc:docMk/>
          <pc:sldMk cId="3813915738" sldId="481"/>
        </pc:sldMkLst>
      </pc:sldChg>
      <pc:sldChg chg="modNotesTx">
        <pc:chgData name="Häyry Marjo Poske" userId="d27b276a-e359-4652-8298-3c59a3175941" providerId="ADAL" clId="{246CA6ED-B410-4B58-91EE-B00B8A7C6DB6}" dt="2024-12-20T11:47:05.503" v="729" actId="6549"/>
        <pc:sldMkLst>
          <pc:docMk/>
          <pc:sldMk cId="1317712038" sldId="482"/>
        </pc:sldMkLst>
      </pc:sldChg>
      <pc:sldChg chg="addSp delSp modSp add del mod">
        <pc:chgData name="Häyry Marjo Poske" userId="d27b276a-e359-4652-8298-3c59a3175941" providerId="ADAL" clId="{246CA6ED-B410-4B58-91EE-B00B8A7C6DB6}" dt="2024-12-20T11:40:17.448" v="242" actId="47"/>
        <pc:sldMkLst>
          <pc:docMk/>
          <pc:sldMk cId="2118977439" sldId="483"/>
        </pc:sldMkLst>
      </pc:sldChg>
      <pc:sldChg chg="addSp delSp modSp new mod modNotesTx">
        <pc:chgData name="Häyry Marjo Poske" userId="d27b276a-e359-4652-8298-3c59a3175941" providerId="ADAL" clId="{246CA6ED-B410-4B58-91EE-B00B8A7C6DB6}" dt="2025-01-10T05:48:27.688" v="2536" actId="20577"/>
        <pc:sldMkLst>
          <pc:docMk/>
          <pc:sldMk cId="2828579137" sldId="483"/>
        </pc:sldMkLst>
      </pc:sldChg>
      <pc:sldChg chg="addSp delSp modSp new mod ord modClrScheme chgLayout modNotesTx">
        <pc:chgData name="Häyry Marjo Poske" userId="d27b276a-e359-4652-8298-3c59a3175941" providerId="ADAL" clId="{246CA6ED-B410-4B58-91EE-B00B8A7C6DB6}" dt="2025-01-07T10:30:38.176" v="2368" actId="1076"/>
        <pc:sldMkLst>
          <pc:docMk/>
          <pc:sldMk cId="238805797" sldId="484"/>
        </pc:sldMkLst>
      </pc:sldChg>
      <pc:sldChg chg="new del">
        <pc:chgData name="Häyry Marjo Poske" userId="d27b276a-e359-4652-8298-3c59a3175941" providerId="ADAL" clId="{246CA6ED-B410-4B58-91EE-B00B8A7C6DB6}" dt="2024-12-20T11:37:33.600" v="237" actId="47"/>
        <pc:sldMkLst>
          <pc:docMk/>
          <pc:sldMk cId="585725862" sldId="484"/>
        </pc:sldMkLst>
      </pc:sldChg>
      <pc:sldChg chg="modSp new del mod">
        <pc:chgData name="Häyry Marjo Poske" userId="d27b276a-e359-4652-8298-3c59a3175941" providerId="ADAL" clId="{246CA6ED-B410-4B58-91EE-B00B8A7C6DB6}" dt="2024-12-20T11:36:58.052" v="233" actId="47"/>
        <pc:sldMkLst>
          <pc:docMk/>
          <pc:sldMk cId="1338546274" sldId="484"/>
        </pc:sldMkLst>
      </pc:sldChg>
      <pc:sldChg chg="add del">
        <pc:chgData name="Häyry Marjo Poske" userId="d27b276a-e359-4652-8298-3c59a3175941" providerId="ADAL" clId="{246CA6ED-B410-4B58-91EE-B00B8A7C6DB6}" dt="2025-01-07T10:11:08.131" v="2158" actId="47"/>
        <pc:sldMkLst>
          <pc:docMk/>
          <pc:sldMk cId="1596966876" sldId="484"/>
        </pc:sldMkLst>
      </pc:sldChg>
      <pc:sldChg chg="addSp modSp new del mod modAnim modNotesTx">
        <pc:chgData name="Häyry Marjo Poske" userId="d27b276a-e359-4652-8298-3c59a3175941" providerId="ADAL" clId="{246CA6ED-B410-4B58-91EE-B00B8A7C6DB6}" dt="2025-01-07T06:46:59.622" v="852" actId="47"/>
        <pc:sldMkLst>
          <pc:docMk/>
          <pc:sldMk cId="3968951071" sldId="484"/>
        </pc:sldMkLst>
      </pc:sldChg>
      <pc:sldChg chg="new del">
        <pc:chgData name="Häyry Marjo Poske" userId="d27b276a-e359-4652-8298-3c59a3175941" providerId="ADAL" clId="{246CA6ED-B410-4B58-91EE-B00B8A7C6DB6}" dt="2024-12-20T11:37:26.654" v="235" actId="47"/>
        <pc:sldMkLst>
          <pc:docMk/>
          <pc:sldMk cId="4262803614" sldId="484"/>
        </pc:sldMkLst>
      </pc:sldChg>
      <pc:sldMasterChg chg="delSldLayout">
        <pc:chgData name="Häyry Marjo Poske" userId="d27b276a-e359-4652-8298-3c59a3175941" providerId="ADAL" clId="{246CA6ED-B410-4B58-91EE-B00B8A7C6DB6}" dt="2025-01-07T06:46:59.622" v="852" actId="47"/>
        <pc:sldMasterMkLst>
          <pc:docMk/>
          <pc:sldMasterMk cId="0" sldId="2147483648"/>
        </pc:sldMasterMkLst>
        <pc:sldLayoutChg chg="del">
          <pc:chgData name="Häyry Marjo Poske" userId="d27b276a-e359-4652-8298-3c59a3175941" providerId="ADAL" clId="{246CA6ED-B410-4B58-91EE-B00B8A7C6DB6}" dt="2025-01-07T06:46:59.622" v="852" actId="47"/>
          <pc:sldLayoutMkLst>
            <pc:docMk/>
            <pc:sldMasterMk cId="0" sldId="2147483648"/>
            <pc:sldLayoutMk cId="0" sldId="2147483667"/>
          </pc:sldLayoutMkLst>
        </pc:sldLayoutChg>
      </pc:sldMasterChg>
    </pc:docChg>
  </pc:docChgLst>
  <pc:docChgLst>
    <pc:chgData name="Vuomajoki Pilvi Lapin hyvinvointialue" userId="S::pilvi.vuomajoki@lapha.fi::60d87394-98b4-48bf-b92d-e9dabc40c515" providerId="AD" clId="Web-{B0BE1C57-044F-196A-21DF-E46F9BF09F9A}"/>
    <pc:docChg chg="modSld">
      <pc:chgData name="Vuomajoki Pilvi Lapin hyvinvointialue" userId="S::pilvi.vuomajoki@lapha.fi::60d87394-98b4-48bf-b92d-e9dabc40c515" providerId="AD" clId="Web-{B0BE1C57-044F-196A-21DF-E46F9BF09F9A}" dt="2025-01-14T08:36:13.969" v="3" actId="20577"/>
      <pc:docMkLst>
        <pc:docMk/>
      </pc:docMkLst>
      <pc:sldChg chg="modSp">
        <pc:chgData name="Vuomajoki Pilvi Lapin hyvinvointialue" userId="S::pilvi.vuomajoki@lapha.fi::60d87394-98b4-48bf-b92d-e9dabc40c515" providerId="AD" clId="Web-{B0BE1C57-044F-196A-21DF-E46F9BF09F9A}" dt="2025-01-14T08:36:13.969" v="3" actId="20577"/>
        <pc:sldMkLst>
          <pc:docMk/>
          <pc:sldMk cId="2496842290" sldId="265"/>
        </pc:sldMkLst>
      </pc:sldChg>
    </pc:docChg>
  </pc:docChgLst>
  <pc:docChgLst>
    <pc:chgData name="Häyry Marjo Poske" userId="d27b276a-e359-4652-8298-3c59a3175941" providerId="ADAL" clId="{DA4D2EF2-90C9-448A-8C81-1B3349DD8A70}"/>
    <pc:docChg chg="undo custSel addSld delSld modSld sldOrd delMainMaster">
      <pc:chgData name="Häyry Marjo Poske" userId="d27b276a-e359-4652-8298-3c59a3175941" providerId="ADAL" clId="{DA4D2EF2-90C9-448A-8C81-1B3349DD8A70}" dt="2024-11-01T06:41:12.604" v="13383" actId="20577"/>
      <pc:docMkLst>
        <pc:docMk/>
      </pc:docMkLst>
      <pc:sldChg chg="modSp add del mod">
        <pc:chgData name="Häyry Marjo Poske" userId="d27b276a-e359-4652-8298-3c59a3175941" providerId="ADAL" clId="{DA4D2EF2-90C9-448A-8C81-1B3349DD8A70}" dt="2024-10-29T06:03:00.539" v="7920" actId="47"/>
        <pc:sldMkLst>
          <pc:docMk/>
          <pc:sldMk cId="622728461" sldId="257"/>
        </pc:sldMkLst>
      </pc:sldChg>
      <pc:sldChg chg="add">
        <pc:chgData name="Häyry Marjo Poske" userId="d27b276a-e359-4652-8298-3c59a3175941" providerId="ADAL" clId="{DA4D2EF2-90C9-448A-8C81-1B3349DD8A70}" dt="2024-10-29T06:01:43.741" v="7913"/>
        <pc:sldMkLst>
          <pc:docMk/>
          <pc:sldMk cId="1472257617" sldId="258"/>
        </pc:sldMkLst>
      </pc:sldChg>
      <pc:sldChg chg="add">
        <pc:chgData name="Häyry Marjo Poske" userId="d27b276a-e359-4652-8298-3c59a3175941" providerId="ADAL" clId="{DA4D2EF2-90C9-448A-8C81-1B3349DD8A70}" dt="2024-10-29T06:01:43.741" v="7913"/>
        <pc:sldMkLst>
          <pc:docMk/>
          <pc:sldMk cId="3973466587" sldId="259"/>
        </pc:sldMkLst>
      </pc:sldChg>
      <pc:sldChg chg="add">
        <pc:chgData name="Häyry Marjo Poske" userId="d27b276a-e359-4652-8298-3c59a3175941" providerId="ADAL" clId="{DA4D2EF2-90C9-448A-8C81-1B3349DD8A70}" dt="2024-10-29T06:01:43.741" v="7913"/>
        <pc:sldMkLst>
          <pc:docMk/>
          <pc:sldMk cId="1905072782" sldId="260"/>
        </pc:sldMkLst>
      </pc:sldChg>
      <pc:sldChg chg="modSp add mod">
        <pc:chgData name="Häyry Marjo Poske" userId="d27b276a-e359-4652-8298-3c59a3175941" providerId="ADAL" clId="{DA4D2EF2-90C9-448A-8C81-1B3349DD8A70}" dt="2024-10-29T06:02:17.020" v="7918" actId="1076"/>
        <pc:sldMkLst>
          <pc:docMk/>
          <pc:sldMk cId="774565388" sldId="261"/>
        </pc:sldMkLst>
      </pc:sldChg>
      <pc:sldChg chg="add">
        <pc:chgData name="Häyry Marjo Poske" userId="d27b276a-e359-4652-8298-3c59a3175941" providerId="ADAL" clId="{DA4D2EF2-90C9-448A-8C81-1B3349DD8A70}" dt="2024-10-29T06:01:43.741" v="7913"/>
        <pc:sldMkLst>
          <pc:docMk/>
          <pc:sldMk cId="1868202425" sldId="262"/>
        </pc:sldMkLst>
      </pc:sldChg>
      <pc:sldChg chg="add">
        <pc:chgData name="Häyry Marjo Poske" userId="d27b276a-e359-4652-8298-3c59a3175941" providerId="ADAL" clId="{DA4D2EF2-90C9-448A-8C81-1B3349DD8A70}" dt="2024-10-29T06:01:43.741" v="7913"/>
        <pc:sldMkLst>
          <pc:docMk/>
          <pc:sldMk cId="3677021138" sldId="263"/>
        </pc:sldMkLst>
      </pc:sldChg>
      <pc:sldChg chg="add">
        <pc:chgData name="Häyry Marjo Poske" userId="d27b276a-e359-4652-8298-3c59a3175941" providerId="ADAL" clId="{DA4D2EF2-90C9-448A-8C81-1B3349DD8A70}" dt="2024-10-29T06:01:43.741" v="7913"/>
        <pc:sldMkLst>
          <pc:docMk/>
          <pc:sldMk cId="928017175" sldId="264"/>
        </pc:sldMkLst>
      </pc:sldChg>
      <pc:sldChg chg="add">
        <pc:chgData name="Häyry Marjo Poske" userId="d27b276a-e359-4652-8298-3c59a3175941" providerId="ADAL" clId="{DA4D2EF2-90C9-448A-8C81-1B3349DD8A70}" dt="2024-10-29T06:01:43.741" v="7913"/>
        <pc:sldMkLst>
          <pc:docMk/>
          <pc:sldMk cId="2496842290" sldId="265"/>
        </pc:sldMkLst>
      </pc:sldChg>
      <pc:sldChg chg="add">
        <pc:chgData name="Häyry Marjo Poske" userId="d27b276a-e359-4652-8298-3c59a3175941" providerId="ADAL" clId="{DA4D2EF2-90C9-448A-8C81-1B3349DD8A70}" dt="2024-10-29T06:01:43.741" v="7913"/>
        <pc:sldMkLst>
          <pc:docMk/>
          <pc:sldMk cId="3646500808" sldId="266"/>
        </pc:sldMkLst>
      </pc:sldChg>
      <pc:sldChg chg="add">
        <pc:chgData name="Häyry Marjo Poske" userId="d27b276a-e359-4652-8298-3c59a3175941" providerId="ADAL" clId="{DA4D2EF2-90C9-448A-8C81-1B3349DD8A70}" dt="2024-10-29T06:01:43.741" v="7913"/>
        <pc:sldMkLst>
          <pc:docMk/>
          <pc:sldMk cId="3630539900" sldId="267"/>
        </pc:sldMkLst>
      </pc:sldChg>
      <pc:sldChg chg="add">
        <pc:chgData name="Häyry Marjo Poske" userId="d27b276a-e359-4652-8298-3c59a3175941" providerId="ADAL" clId="{DA4D2EF2-90C9-448A-8C81-1B3349DD8A70}" dt="2024-10-29T06:01:43.741" v="7913"/>
        <pc:sldMkLst>
          <pc:docMk/>
          <pc:sldMk cId="3986471018" sldId="268"/>
        </pc:sldMkLst>
      </pc:sldChg>
      <pc:sldChg chg="add">
        <pc:chgData name="Häyry Marjo Poske" userId="d27b276a-e359-4652-8298-3c59a3175941" providerId="ADAL" clId="{DA4D2EF2-90C9-448A-8C81-1B3349DD8A70}" dt="2024-10-29T06:01:43.741" v="7913"/>
        <pc:sldMkLst>
          <pc:docMk/>
          <pc:sldMk cId="1709820667" sldId="269"/>
        </pc:sldMkLst>
      </pc:sldChg>
      <pc:sldChg chg="add">
        <pc:chgData name="Häyry Marjo Poske" userId="d27b276a-e359-4652-8298-3c59a3175941" providerId="ADAL" clId="{DA4D2EF2-90C9-448A-8C81-1B3349DD8A70}" dt="2024-10-29T06:01:43.741" v="7913"/>
        <pc:sldMkLst>
          <pc:docMk/>
          <pc:sldMk cId="882775281" sldId="270"/>
        </pc:sldMkLst>
      </pc:sldChg>
      <pc:sldChg chg="add">
        <pc:chgData name="Häyry Marjo Poske" userId="d27b276a-e359-4652-8298-3c59a3175941" providerId="ADAL" clId="{DA4D2EF2-90C9-448A-8C81-1B3349DD8A70}" dt="2024-10-29T06:01:43.741" v="7913"/>
        <pc:sldMkLst>
          <pc:docMk/>
          <pc:sldMk cId="3224676722" sldId="271"/>
        </pc:sldMkLst>
      </pc:sldChg>
      <pc:sldChg chg="add">
        <pc:chgData name="Häyry Marjo Poske" userId="d27b276a-e359-4652-8298-3c59a3175941" providerId="ADAL" clId="{DA4D2EF2-90C9-448A-8C81-1B3349DD8A70}" dt="2024-10-29T06:01:43.741" v="7913"/>
        <pc:sldMkLst>
          <pc:docMk/>
          <pc:sldMk cId="1895937803" sldId="272"/>
        </pc:sldMkLst>
      </pc:sldChg>
      <pc:sldChg chg="add">
        <pc:chgData name="Häyry Marjo Poske" userId="d27b276a-e359-4652-8298-3c59a3175941" providerId="ADAL" clId="{DA4D2EF2-90C9-448A-8C81-1B3349DD8A70}" dt="2024-10-29T06:01:43.741" v="7913"/>
        <pc:sldMkLst>
          <pc:docMk/>
          <pc:sldMk cId="733759056" sldId="273"/>
        </pc:sldMkLst>
      </pc:sldChg>
      <pc:sldChg chg="add">
        <pc:chgData name="Häyry Marjo Poske" userId="d27b276a-e359-4652-8298-3c59a3175941" providerId="ADAL" clId="{DA4D2EF2-90C9-448A-8C81-1B3349DD8A70}" dt="2024-10-29T06:01:43.741" v="7913"/>
        <pc:sldMkLst>
          <pc:docMk/>
          <pc:sldMk cId="1950087534" sldId="274"/>
        </pc:sldMkLst>
      </pc:sldChg>
      <pc:sldChg chg="add">
        <pc:chgData name="Häyry Marjo Poske" userId="d27b276a-e359-4652-8298-3c59a3175941" providerId="ADAL" clId="{DA4D2EF2-90C9-448A-8C81-1B3349DD8A70}" dt="2024-10-29T06:01:43.741" v="7913"/>
        <pc:sldMkLst>
          <pc:docMk/>
          <pc:sldMk cId="1683346460" sldId="275"/>
        </pc:sldMkLst>
      </pc:sldChg>
      <pc:sldChg chg="add">
        <pc:chgData name="Häyry Marjo Poske" userId="d27b276a-e359-4652-8298-3c59a3175941" providerId="ADAL" clId="{DA4D2EF2-90C9-448A-8C81-1B3349DD8A70}" dt="2024-10-29T06:01:43.741" v="7913"/>
        <pc:sldMkLst>
          <pc:docMk/>
          <pc:sldMk cId="2630079486" sldId="276"/>
        </pc:sldMkLst>
      </pc:sldChg>
      <pc:sldChg chg="add del">
        <pc:chgData name="Häyry Marjo Poske" userId="d27b276a-e359-4652-8298-3c59a3175941" providerId="ADAL" clId="{DA4D2EF2-90C9-448A-8C81-1B3349DD8A70}" dt="2024-10-29T06:03:07.672" v="7922" actId="47"/>
        <pc:sldMkLst>
          <pc:docMk/>
          <pc:sldMk cId="701980228" sldId="277"/>
        </pc:sldMkLst>
      </pc:sldChg>
      <pc:sldChg chg="add">
        <pc:chgData name="Häyry Marjo Poske" userId="d27b276a-e359-4652-8298-3c59a3175941" providerId="ADAL" clId="{DA4D2EF2-90C9-448A-8C81-1B3349DD8A70}" dt="2024-10-29T06:01:43.741" v="7913"/>
        <pc:sldMkLst>
          <pc:docMk/>
          <pc:sldMk cId="3991474464" sldId="278"/>
        </pc:sldMkLst>
      </pc:sldChg>
      <pc:sldChg chg="add">
        <pc:chgData name="Häyry Marjo Poske" userId="d27b276a-e359-4652-8298-3c59a3175941" providerId="ADAL" clId="{DA4D2EF2-90C9-448A-8C81-1B3349DD8A70}" dt="2024-10-29T06:01:43.741" v="7913"/>
        <pc:sldMkLst>
          <pc:docMk/>
          <pc:sldMk cId="2718686999" sldId="279"/>
        </pc:sldMkLst>
      </pc:sldChg>
      <pc:sldChg chg="add">
        <pc:chgData name="Häyry Marjo Poske" userId="d27b276a-e359-4652-8298-3c59a3175941" providerId="ADAL" clId="{DA4D2EF2-90C9-448A-8C81-1B3349DD8A70}" dt="2024-10-29T06:01:43.741" v="7913"/>
        <pc:sldMkLst>
          <pc:docMk/>
          <pc:sldMk cId="2389757628" sldId="280"/>
        </pc:sldMkLst>
      </pc:sldChg>
      <pc:sldChg chg="add">
        <pc:chgData name="Häyry Marjo Poske" userId="d27b276a-e359-4652-8298-3c59a3175941" providerId="ADAL" clId="{DA4D2EF2-90C9-448A-8C81-1B3349DD8A70}" dt="2024-10-29T06:01:43.741" v="7913"/>
        <pc:sldMkLst>
          <pc:docMk/>
          <pc:sldMk cId="359157301" sldId="281"/>
        </pc:sldMkLst>
      </pc:sldChg>
      <pc:sldChg chg="add">
        <pc:chgData name="Häyry Marjo Poske" userId="d27b276a-e359-4652-8298-3c59a3175941" providerId="ADAL" clId="{DA4D2EF2-90C9-448A-8C81-1B3349DD8A70}" dt="2024-10-29T06:01:43.741" v="7913"/>
        <pc:sldMkLst>
          <pc:docMk/>
          <pc:sldMk cId="1247109290" sldId="282"/>
        </pc:sldMkLst>
      </pc:sldChg>
      <pc:sldChg chg="add">
        <pc:chgData name="Häyry Marjo Poske" userId="d27b276a-e359-4652-8298-3c59a3175941" providerId="ADAL" clId="{DA4D2EF2-90C9-448A-8C81-1B3349DD8A70}" dt="2024-10-29T06:01:43.741" v="7913"/>
        <pc:sldMkLst>
          <pc:docMk/>
          <pc:sldMk cId="1835269430" sldId="283"/>
        </pc:sldMkLst>
      </pc:sldChg>
      <pc:sldChg chg="add">
        <pc:chgData name="Häyry Marjo Poske" userId="d27b276a-e359-4652-8298-3c59a3175941" providerId="ADAL" clId="{DA4D2EF2-90C9-448A-8C81-1B3349DD8A70}" dt="2024-10-29T06:01:43.741" v="7913"/>
        <pc:sldMkLst>
          <pc:docMk/>
          <pc:sldMk cId="2538280788" sldId="285"/>
        </pc:sldMkLst>
      </pc:sldChg>
      <pc:sldChg chg="add">
        <pc:chgData name="Häyry Marjo Poske" userId="d27b276a-e359-4652-8298-3c59a3175941" providerId="ADAL" clId="{DA4D2EF2-90C9-448A-8C81-1B3349DD8A70}" dt="2024-10-29T06:01:43.741" v="7913"/>
        <pc:sldMkLst>
          <pc:docMk/>
          <pc:sldMk cId="3945486255" sldId="286"/>
        </pc:sldMkLst>
      </pc:sldChg>
      <pc:sldChg chg="add">
        <pc:chgData name="Häyry Marjo Poske" userId="d27b276a-e359-4652-8298-3c59a3175941" providerId="ADAL" clId="{DA4D2EF2-90C9-448A-8C81-1B3349DD8A70}" dt="2024-10-29T06:01:43.741" v="7913"/>
        <pc:sldMkLst>
          <pc:docMk/>
          <pc:sldMk cId="1871640956" sldId="287"/>
        </pc:sldMkLst>
      </pc:sldChg>
      <pc:sldChg chg="add">
        <pc:chgData name="Häyry Marjo Poske" userId="d27b276a-e359-4652-8298-3c59a3175941" providerId="ADAL" clId="{DA4D2EF2-90C9-448A-8C81-1B3349DD8A70}" dt="2024-10-29T06:01:43.741" v="7913"/>
        <pc:sldMkLst>
          <pc:docMk/>
          <pc:sldMk cId="1398586977" sldId="288"/>
        </pc:sldMkLst>
      </pc:sldChg>
      <pc:sldChg chg="add">
        <pc:chgData name="Häyry Marjo Poske" userId="d27b276a-e359-4652-8298-3c59a3175941" providerId="ADAL" clId="{DA4D2EF2-90C9-448A-8C81-1B3349DD8A70}" dt="2024-10-29T06:01:43.741" v="7913"/>
        <pc:sldMkLst>
          <pc:docMk/>
          <pc:sldMk cId="2577310673" sldId="289"/>
        </pc:sldMkLst>
      </pc:sldChg>
      <pc:sldChg chg="modSp mod modNotesTx">
        <pc:chgData name="Häyry Marjo Poske" userId="d27b276a-e359-4652-8298-3c59a3175941" providerId="ADAL" clId="{DA4D2EF2-90C9-448A-8C81-1B3349DD8A70}" dt="2024-10-07T05:49:39.435" v="985" actId="20577"/>
        <pc:sldMkLst>
          <pc:docMk/>
          <pc:sldMk cId="3492337639" sldId="351"/>
        </pc:sldMkLst>
      </pc:sldChg>
      <pc:sldChg chg="modSp mod">
        <pc:chgData name="Häyry Marjo Poske" userId="d27b276a-e359-4652-8298-3c59a3175941" providerId="ADAL" clId="{DA4D2EF2-90C9-448A-8C81-1B3349DD8A70}" dt="2024-10-30T11:45:05.426" v="11648" actId="20577"/>
        <pc:sldMkLst>
          <pc:docMk/>
          <pc:sldMk cId="2903537245" sldId="360"/>
        </pc:sldMkLst>
      </pc:sldChg>
      <pc:sldChg chg="modNotesTx">
        <pc:chgData name="Häyry Marjo Poske" userId="d27b276a-e359-4652-8298-3c59a3175941" providerId="ADAL" clId="{DA4D2EF2-90C9-448A-8C81-1B3349DD8A70}" dt="2024-10-07T05:28:47.657" v="120" actId="20577"/>
        <pc:sldMkLst>
          <pc:docMk/>
          <pc:sldMk cId="1747299828" sldId="361"/>
        </pc:sldMkLst>
      </pc:sldChg>
      <pc:sldChg chg="modSp mod">
        <pc:chgData name="Häyry Marjo Poske" userId="d27b276a-e359-4652-8298-3c59a3175941" providerId="ADAL" clId="{DA4D2EF2-90C9-448A-8C81-1B3349DD8A70}" dt="2024-10-07T05:25:51.556" v="54" actId="20577"/>
        <pc:sldMkLst>
          <pc:docMk/>
          <pc:sldMk cId="1679778708" sldId="362"/>
        </pc:sldMkLst>
      </pc:sldChg>
      <pc:sldChg chg="modSp mod">
        <pc:chgData name="Häyry Marjo Poske" userId="d27b276a-e359-4652-8298-3c59a3175941" providerId="ADAL" clId="{DA4D2EF2-90C9-448A-8C81-1B3349DD8A70}" dt="2024-10-07T06:25:19.204" v="2479" actId="20577"/>
        <pc:sldMkLst>
          <pc:docMk/>
          <pc:sldMk cId="4132982428" sldId="363"/>
        </pc:sldMkLst>
      </pc:sldChg>
      <pc:sldChg chg="modSp mod modNotesTx">
        <pc:chgData name="Häyry Marjo Poske" userId="d27b276a-e359-4652-8298-3c59a3175941" providerId="ADAL" clId="{DA4D2EF2-90C9-448A-8C81-1B3349DD8A70}" dt="2024-10-17T06:29:42.836" v="6319" actId="20577"/>
        <pc:sldMkLst>
          <pc:docMk/>
          <pc:sldMk cId="1029074775" sldId="370"/>
        </pc:sldMkLst>
      </pc:sldChg>
      <pc:sldChg chg="modNotesTx">
        <pc:chgData name="Häyry Marjo Poske" userId="d27b276a-e359-4652-8298-3c59a3175941" providerId="ADAL" clId="{DA4D2EF2-90C9-448A-8C81-1B3349DD8A70}" dt="2024-10-17T06:00:25.983" v="3547" actId="20577"/>
        <pc:sldMkLst>
          <pc:docMk/>
          <pc:sldMk cId="4042159546" sldId="372"/>
        </pc:sldMkLst>
      </pc:sldChg>
      <pc:sldChg chg="modSp mod modNotesTx">
        <pc:chgData name="Häyry Marjo Poske" userId="d27b276a-e359-4652-8298-3c59a3175941" providerId="ADAL" clId="{DA4D2EF2-90C9-448A-8C81-1B3349DD8A70}" dt="2024-10-30T13:57:22.992" v="12446"/>
        <pc:sldMkLst>
          <pc:docMk/>
          <pc:sldMk cId="2789634932" sldId="374"/>
        </pc:sldMkLst>
      </pc:sldChg>
      <pc:sldChg chg="addSp delSp modSp mod modClrScheme chgLayout modNotesTx">
        <pc:chgData name="Häyry Marjo Poske" userId="d27b276a-e359-4652-8298-3c59a3175941" providerId="ADAL" clId="{DA4D2EF2-90C9-448A-8C81-1B3349DD8A70}" dt="2024-10-17T06:30:26.502" v="6331" actId="6549"/>
        <pc:sldMkLst>
          <pc:docMk/>
          <pc:sldMk cId="827968358" sldId="377"/>
        </pc:sldMkLst>
      </pc:sldChg>
      <pc:sldChg chg="addSp delSp modSp mod modClrScheme chgLayout modNotesTx">
        <pc:chgData name="Häyry Marjo Poske" userId="d27b276a-e359-4652-8298-3c59a3175941" providerId="ADAL" clId="{DA4D2EF2-90C9-448A-8C81-1B3349DD8A70}" dt="2024-10-17T06:37:41.248" v="7059" actId="20577"/>
        <pc:sldMkLst>
          <pc:docMk/>
          <pc:sldMk cId="3990171911" sldId="379"/>
        </pc:sldMkLst>
      </pc:sldChg>
      <pc:sldChg chg="modSp mod modNotesTx">
        <pc:chgData name="Häyry Marjo Poske" userId="d27b276a-e359-4652-8298-3c59a3175941" providerId="ADAL" clId="{DA4D2EF2-90C9-448A-8C81-1B3349DD8A70}" dt="2024-10-07T05:57:54.381" v="1500" actId="20577"/>
        <pc:sldMkLst>
          <pc:docMk/>
          <pc:sldMk cId="407928839" sldId="394"/>
        </pc:sldMkLst>
      </pc:sldChg>
      <pc:sldChg chg="modNotesTx">
        <pc:chgData name="Häyry Marjo Poske" userId="d27b276a-e359-4652-8298-3c59a3175941" providerId="ADAL" clId="{DA4D2EF2-90C9-448A-8C81-1B3349DD8A70}" dt="2024-10-29T08:10:15.097" v="8037" actId="20577"/>
        <pc:sldMkLst>
          <pc:docMk/>
          <pc:sldMk cId="747443380" sldId="396"/>
        </pc:sldMkLst>
      </pc:sldChg>
      <pc:sldChg chg="modSp mod modNotesTx">
        <pc:chgData name="Häyry Marjo Poske" userId="d27b276a-e359-4652-8298-3c59a3175941" providerId="ADAL" clId="{DA4D2EF2-90C9-448A-8C81-1B3349DD8A70}" dt="2024-10-29T13:30:42.047" v="11146" actId="20577"/>
        <pc:sldMkLst>
          <pc:docMk/>
          <pc:sldMk cId="1860028365" sldId="398"/>
        </pc:sldMkLst>
      </pc:sldChg>
      <pc:sldChg chg="modSp mod ord modNotesTx">
        <pc:chgData name="Häyry Marjo Poske" userId="d27b276a-e359-4652-8298-3c59a3175941" providerId="ADAL" clId="{DA4D2EF2-90C9-448A-8C81-1B3349DD8A70}" dt="2024-10-29T13:31:17.424" v="11161" actId="6549"/>
        <pc:sldMkLst>
          <pc:docMk/>
          <pc:sldMk cId="21937256" sldId="405"/>
        </pc:sldMkLst>
      </pc:sldChg>
      <pc:sldChg chg="modSp mod">
        <pc:chgData name="Häyry Marjo Poske" userId="d27b276a-e359-4652-8298-3c59a3175941" providerId="ADAL" clId="{DA4D2EF2-90C9-448A-8C81-1B3349DD8A70}" dt="2024-10-30T11:46:14.830" v="11652" actId="404"/>
        <pc:sldMkLst>
          <pc:docMk/>
          <pc:sldMk cId="1806585776" sldId="406"/>
        </pc:sldMkLst>
      </pc:sldChg>
      <pc:sldChg chg="addSp modSp mod modClrScheme chgLayout">
        <pc:chgData name="Häyry Marjo Poske" userId="d27b276a-e359-4652-8298-3c59a3175941" providerId="ADAL" clId="{DA4D2EF2-90C9-448A-8C81-1B3349DD8A70}" dt="2024-10-29T05:56:57.199" v="7580" actId="20577"/>
        <pc:sldMkLst>
          <pc:docMk/>
          <pc:sldMk cId="3221306267" sldId="411"/>
        </pc:sldMkLst>
      </pc:sldChg>
      <pc:sldChg chg="del ord">
        <pc:chgData name="Häyry Marjo Poske" userId="d27b276a-e359-4652-8298-3c59a3175941" providerId="ADAL" clId="{DA4D2EF2-90C9-448A-8C81-1B3349DD8A70}" dt="2024-10-29T06:04:15.225" v="7930" actId="47"/>
        <pc:sldMkLst>
          <pc:docMk/>
          <pc:sldMk cId="1304160738" sldId="413"/>
        </pc:sldMkLst>
      </pc:sldChg>
      <pc:sldChg chg="addSp modSp mod modClrScheme chgLayout">
        <pc:chgData name="Häyry Marjo Poske" userId="d27b276a-e359-4652-8298-3c59a3175941" providerId="ADAL" clId="{DA4D2EF2-90C9-448A-8C81-1B3349DD8A70}" dt="2024-10-29T05:57:28.767" v="7664" actId="20577"/>
        <pc:sldMkLst>
          <pc:docMk/>
          <pc:sldMk cId="2014789657" sldId="417"/>
        </pc:sldMkLst>
      </pc:sldChg>
      <pc:sldChg chg="modSp mod modNotesTx">
        <pc:chgData name="Häyry Marjo Poske" userId="d27b276a-e359-4652-8298-3c59a3175941" providerId="ADAL" clId="{DA4D2EF2-90C9-448A-8C81-1B3349DD8A70}" dt="2024-10-07T05:45:16.781" v="778" actId="20577"/>
        <pc:sldMkLst>
          <pc:docMk/>
          <pc:sldMk cId="1311994037" sldId="422"/>
        </pc:sldMkLst>
      </pc:sldChg>
      <pc:sldChg chg="addSp delSp modSp add mod modNotesTx">
        <pc:chgData name="Häyry Marjo Poske" userId="d27b276a-e359-4652-8298-3c59a3175941" providerId="ADAL" clId="{DA4D2EF2-90C9-448A-8C81-1B3349DD8A70}" dt="2024-10-07T05:31:59.225" v="240" actId="20577"/>
        <pc:sldMkLst>
          <pc:docMk/>
          <pc:sldMk cId="3320816820" sldId="438"/>
        </pc:sldMkLst>
      </pc:sldChg>
      <pc:sldChg chg="modNotesTx">
        <pc:chgData name="Häyry Marjo Poske" userId="d27b276a-e359-4652-8298-3c59a3175941" providerId="ADAL" clId="{DA4D2EF2-90C9-448A-8C81-1B3349DD8A70}" dt="2024-10-29T08:18:46.265" v="8397" actId="20577"/>
        <pc:sldMkLst>
          <pc:docMk/>
          <pc:sldMk cId="785664095" sldId="439"/>
        </pc:sldMkLst>
      </pc:sldChg>
      <pc:sldChg chg="modSp del mod modNotesTx">
        <pc:chgData name="Häyry Marjo Poske" userId="d27b276a-e359-4652-8298-3c59a3175941" providerId="ADAL" clId="{DA4D2EF2-90C9-448A-8C81-1B3349DD8A70}" dt="2024-11-01T06:13:34.301" v="12532" actId="47"/>
        <pc:sldMkLst>
          <pc:docMk/>
          <pc:sldMk cId="310382432" sldId="440"/>
        </pc:sldMkLst>
      </pc:sldChg>
      <pc:sldChg chg="addSp delSp modSp mod ord modClrScheme chgLayout modNotesTx">
        <pc:chgData name="Häyry Marjo Poske" userId="d27b276a-e359-4652-8298-3c59a3175941" providerId="ADAL" clId="{DA4D2EF2-90C9-448A-8C81-1B3349DD8A70}" dt="2024-10-29T13:34:21.295" v="11632" actId="6549"/>
        <pc:sldMkLst>
          <pc:docMk/>
          <pc:sldMk cId="3159253602" sldId="441"/>
        </pc:sldMkLst>
      </pc:sldChg>
      <pc:sldChg chg="addSp delSp modSp mod ord modNotesTx">
        <pc:chgData name="Häyry Marjo Poske" userId="d27b276a-e359-4652-8298-3c59a3175941" providerId="ADAL" clId="{DA4D2EF2-90C9-448A-8C81-1B3349DD8A70}" dt="2024-10-29T13:25:29.676" v="11084"/>
        <pc:sldMkLst>
          <pc:docMk/>
          <pc:sldMk cId="226362984" sldId="442"/>
        </pc:sldMkLst>
      </pc:sldChg>
      <pc:sldChg chg="modSp del mod">
        <pc:chgData name="Häyry Marjo Poske" userId="d27b276a-e359-4652-8298-3c59a3175941" providerId="ADAL" clId="{DA4D2EF2-90C9-448A-8C81-1B3349DD8A70}" dt="2024-10-29T06:06:45.555" v="7937" actId="47"/>
        <pc:sldMkLst>
          <pc:docMk/>
          <pc:sldMk cId="3864396192" sldId="444"/>
        </pc:sldMkLst>
      </pc:sldChg>
      <pc:sldChg chg="modNotesTx">
        <pc:chgData name="Häyry Marjo Poske" userId="d27b276a-e359-4652-8298-3c59a3175941" providerId="ADAL" clId="{DA4D2EF2-90C9-448A-8C81-1B3349DD8A70}" dt="2024-10-29T08:20:45.875" v="8399" actId="20577"/>
        <pc:sldMkLst>
          <pc:docMk/>
          <pc:sldMk cId="3180528768" sldId="446"/>
        </pc:sldMkLst>
      </pc:sldChg>
      <pc:sldChg chg="del ord">
        <pc:chgData name="Häyry Marjo Poske" userId="d27b276a-e359-4652-8298-3c59a3175941" providerId="ADAL" clId="{DA4D2EF2-90C9-448A-8C81-1B3349DD8A70}" dt="2024-10-29T08:22:40.290" v="8454" actId="47"/>
        <pc:sldMkLst>
          <pc:docMk/>
          <pc:sldMk cId="1481744289" sldId="447"/>
        </pc:sldMkLst>
      </pc:sldChg>
      <pc:sldChg chg="del ord">
        <pc:chgData name="Häyry Marjo Poske" userId="d27b276a-e359-4652-8298-3c59a3175941" providerId="ADAL" clId="{DA4D2EF2-90C9-448A-8C81-1B3349DD8A70}" dt="2024-10-29T08:22:41.515" v="8455" actId="47"/>
        <pc:sldMkLst>
          <pc:docMk/>
          <pc:sldMk cId="2396299918" sldId="448"/>
        </pc:sldMkLst>
      </pc:sldChg>
      <pc:sldChg chg="del">
        <pc:chgData name="Häyry Marjo Poske" userId="d27b276a-e359-4652-8298-3c59a3175941" providerId="ADAL" clId="{DA4D2EF2-90C9-448A-8C81-1B3349DD8A70}" dt="2024-10-29T05:55:20.421" v="7501" actId="47"/>
        <pc:sldMkLst>
          <pc:docMk/>
          <pc:sldMk cId="4143831594" sldId="449"/>
        </pc:sldMkLst>
      </pc:sldChg>
      <pc:sldChg chg="del">
        <pc:chgData name="Häyry Marjo Poske" userId="d27b276a-e359-4652-8298-3c59a3175941" providerId="ADAL" clId="{DA4D2EF2-90C9-448A-8C81-1B3349DD8A70}" dt="2024-10-29T05:55:21.571" v="7502" actId="47"/>
        <pc:sldMkLst>
          <pc:docMk/>
          <pc:sldMk cId="324920106" sldId="450"/>
        </pc:sldMkLst>
      </pc:sldChg>
      <pc:sldChg chg="del">
        <pc:chgData name="Häyry Marjo Poske" userId="d27b276a-e359-4652-8298-3c59a3175941" providerId="ADAL" clId="{DA4D2EF2-90C9-448A-8C81-1B3349DD8A70}" dt="2024-10-29T05:55:22.343" v="7503" actId="47"/>
        <pc:sldMkLst>
          <pc:docMk/>
          <pc:sldMk cId="2782652780" sldId="451"/>
        </pc:sldMkLst>
      </pc:sldChg>
      <pc:sldChg chg="del ord">
        <pc:chgData name="Häyry Marjo Poske" userId="d27b276a-e359-4652-8298-3c59a3175941" providerId="ADAL" clId="{DA4D2EF2-90C9-448A-8C81-1B3349DD8A70}" dt="2024-10-29T08:22:42.785" v="8456" actId="47"/>
        <pc:sldMkLst>
          <pc:docMk/>
          <pc:sldMk cId="1186325278" sldId="452"/>
        </pc:sldMkLst>
      </pc:sldChg>
      <pc:sldChg chg="del">
        <pc:chgData name="Häyry Marjo Poske" userId="d27b276a-e359-4652-8298-3c59a3175941" providerId="ADAL" clId="{DA4D2EF2-90C9-448A-8C81-1B3349DD8A70}" dt="2024-10-29T06:06:10.094" v="7931" actId="47"/>
        <pc:sldMkLst>
          <pc:docMk/>
          <pc:sldMk cId="2524262921" sldId="453"/>
        </pc:sldMkLst>
      </pc:sldChg>
      <pc:sldChg chg="add del">
        <pc:chgData name="Häyry Marjo Poske" userId="d27b276a-e359-4652-8298-3c59a3175941" providerId="ADAL" clId="{DA4D2EF2-90C9-448A-8C81-1B3349DD8A70}" dt="2024-10-17T07:19:25.772" v="7409"/>
        <pc:sldMkLst>
          <pc:docMk/>
          <pc:sldMk cId="160710656" sldId="456"/>
        </pc:sldMkLst>
      </pc:sldChg>
      <pc:sldChg chg="modSp add mod ord">
        <pc:chgData name="Häyry Marjo Poske" userId="d27b276a-e359-4652-8298-3c59a3175941" providerId="ADAL" clId="{DA4D2EF2-90C9-448A-8C81-1B3349DD8A70}" dt="2024-11-01T06:41:12.604" v="13383" actId="20577"/>
        <pc:sldMkLst>
          <pc:docMk/>
          <pc:sldMk cId="1977326858" sldId="456"/>
        </pc:sldMkLst>
      </pc:sldChg>
      <pc:sldChg chg="add del">
        <pc:chgData name="Häyry Marjo Poske" userId="d27b276a-e359-4652-8298-3c59a3175941" providerId="ADAL" clId="{DA4D2EF2-90C9-448A-8C81-1B3349DD8A70}" dt="2024-10-17T07:19:25.772" v="7409"/>
        <pc:sldMkLst>
          <pc:docMk/>
          <pc:sldMk cId="145963641" sldId="457"/>
        </pc:sldMkLst>
      </pc:sldChg>
      <pc:sldChg chg="add">
        <pc:chgData name="Häyry Marjo Poske" userId="d27b276a-e359-4652-8298-3c59a3175941" providerId="ADAL" clId="{DA4D2EF2-90C9-448A-8C81-1B3349DD8A70}" dt="2024-10-29T06:01:43.741" v="7913"/>
        <pc:sldMkLst>
          <pc:docMk/>
          <pc:sldMk cId="2453830900" sldId="457"/>
        </pc:sldMkLst>
      </pc:sldChg>
      <pc:sldChg chg="add del">
        <pc:chgData name="Häyry Marjo Poske" userId="d27b276a-e359-4652-8298-3c59a3175941" providerId="ADAL" clId="{DA4D2EF2-90C9-448A-8C81-1B3349DD8A70}" dt="2024-10-17T07:19:25.772" v="7409"/>
        <pc:sldMkLst>
          <pc:docMk/>
          <pc:sldMk cId="2912212796" sldId="458"/>
        </pc:sldMkLst>
      </pc:sldChg>
      <pc:sldChg chg="add">
        <pc:chgData name="Häyry Marjo Poske" userId="d27b276a-e359-4652-8298-3c59a3175941" providerId="ADAL" clId="{DA4D2EF2-90C9-448A-8C81-1B3349DD8A70}" dt="2024-10-29T06:02:58.730" v="7919"/>
        <pc:sldMkLst>
          <pc:docMk/>
          <pc:sldMk cId="3205825466" sldId="458"/>
        </pc:sldMkLst>
      </pc:sldChg>
      <pc:sldChg chg="add">
        <pc:chgData name="Häyry Marjo Poske" userId="d27b276a-e359-4652-8298-3c59a3175941" providerId="ADAL" clId="{DA4D2EF2-90C9-448A-8C81-1B3349DD8A70}" dt="2024-10-29T06:03:05.786" v="7921"/>
        <pc:sldMkLst>
          <pc:docMk/>
          <pc:sldMk cId="898992768" sldId="459"/>
        </pc:sldMkLst>
      </pc:sldChg>
      <pc:sldChg chg="add del">
        <pc:chgData name="Häyry Marjo Poske" userId="d27b276a-e359-4652-8298-3c59a3175941" providerId="ADAL" clId="{DA4D2EF2-90C9-448A-8C81-1B3349DD8A70}" dt="2024-10-17T07:19:25.772" v="7409"/>
        <pc:sldMkLst>
          <pc:docMk/>
          <pc:sldMk cId="2412746784" sldId="459"/>
        </pc:sldMkLst>
      </pc:sldChg>
      <pc:sldChg chg="add">
        <pc:chgData name="Häyry Marjo Poske" userId="d27b276a-e359-4652-8298-3c59a3175941" providerId="ADAL" clId="{DA4D2EF2-90C9-448A-8C81-1B3349DD8A70}" dt="2024-10-29T06:04:02.514" v="7927"/>
        <pc:sldMkLst>
          <pc:docMk/>
          <pc:sldMk cId="1362777784" sldId="460"/>
        </pc:sldMkLst>
      </pc:sldChg>
      <pc:sldChg chg="add">
        <pc:chgData name="Häyry Marjo Poske" userId="d27b276a-e359-4652-8298-3c59a3175941" providerId="ADAL" clId="{DA4D2EF2-90C9-448A-8C81-1B3349DD8A70}" dt="2024-10-29T06:04:02.514" v="7927"/>
        <pc:sldMkLst>
          <pc:docMk/>
          <pc:sldMk cId="664962878" sldId="461"/>
        </pc:sldMkLst>
      </pc:sldChg>
      <pc:sldChg chg="add del">
        <pc:chgData name="Häyry Marjo Poske" userId="d27b276a-e359-4652-8298-3c59a3175941" providerId="ADAL" clId="{DA4D2EF2-90C9-448A-8C81-1B3349DD8A70}" dt="2024-10-29T06:04:08.712" v="7928" actId="47"/>
        <pc:sldMkLst>
          <pc:docMk/>
          <pc:sldMk cId="2810360483" sldId="462"/>
        </pc:sldMkLst>
      </pc:sldChg>
      <pc:sldChg chg="modSp add mod modShow">
        <pc:chgData name="Häyry Marjo Poske" userId="d27b276a-e359-4652-8298-3c59a3175941" providerId="ADAL" clId="{DA4D2EF2-90C9-448A-8C81-1B3349DD8A70}" dt="2024-11-01T06:38:54.326" v="13303" actId="20577"/>
        <pc:sldMkLst>
          <pc:docMk/>
          <pc:sldMk cId="3934068196" sldId="462"/>
        </pc:sldMkLst>
      </pc:sldChg>
      <pc:sldChg chg="add del">
        <pc:chgData name="Häyry Marjo Poske" userId="d27b276a-e359-4652-8298-3c59a3175941" providerId="ADAL" clId="{DA4D2EF2-90C9-448A-8C81-1B3349DD8A70}" dt="2024-10-29T06:04:12.932" v="7929" actId="47"/>
        <pc:sldMkLst>
          <pc:docMk/>
          <pc:sldMk cId="3149597026" sldId="463"/>
        </pc:sldMkLst>
      </pc:sldChg>
      <pc:sldChg chg="modSp new del mod ord">
        <pc:chgData name="Häyry Marjo Poske" userId="d27b276a-e359-4652-8298-3c59a3175941" providerId="ADAL" clId="{DA4D2EF2-90C9-448A-8C81-1B3349DD8A70}" dt="2024-10-29T12:55:00.936" v="10721" actId="47"/>
        <pc:sldMkLst>
          <pc:docMk/>
          <pc:sldMk cId="3883703849" sldId="463"/>
        </pc:sldMkLst>
      </pc:sldChg>
      <pc:sldChg chg="delSp modSp add del mod ord modClrScheme chgLayout">
        <pc:chgData name="Häyry Marjo Poske" userId="d27b276a-e359-4652-8298-3c59a3175941" providerId="ADAL" clId="{DA4D2EF2-90C9-448A-8C81-1B3349DD8A70}" dt="2024-10-29T13:27:55.445" v="11119" actId="47"/>
        <pc:sldMkLst>
          <pc:docMk/>
          <pc:sldMk cId="0" sldId="464"/>
        </pc:sldMkLst>
      </pc:sldChg>
      <pc:sldChg chg="addSp delSp modSp add mod modNotesTx">
        <pc:chgData name="Häyry Marjo Poske" userId="d27b276a-e359-4652-8298-3c59a3175941" providerId="ADAL" clId="{DA4D2EF2-90C9-448A-8C81-1B3349DD8A70}" dt="2024-10-29T13:35:43.055" v="11647" actId="5793"/>
        <pc:sldMkLst>
          <pc:docMk/>
          <pc:sldMk cId="483879663" sldId="465"/>
        </pc:sldMkLst>
      </pc:sldChg>
      <pc:sldChg chg="addSp delSp modSp add mod ord modClrScheme chgLayout modNotesTx">
        <pc:chgData name="Häyry Marjo Poske" userId="d27b276a-e359-4652-8298-3c59a3175941" providerId="ADAL" clId="{DA4D2EF2-90C9-448A-8C81-1B3349DD8A70}" dt="2024-11-01T06:12:56.911" v="12531" actId="20577"/>
        <pc:sldMkLst>
          <pc:docMk/>
          <pc:sldMk cId="3988370024" sldId="466"/>
        </pc:sldMkLst>
      </pc:sldChg>
      <pc:sldChg chg="modSp add mod modNotesTx">
        <pc:chgData name="Häyry Marjo Poske" userId="d27b276a-e359-4652-8298-3c59a3175941" providerId="ADAL" clId="{DA4D2EF2-90C9-448A-8C81-1B3349DD8A70}" dt="2024-11-01T06:14:02.257" v="12575" actId="20577"/>
        <pc:sldMkLst>
          <pc:docMk/>
          <pc:sldMk cId="958843933" sldId="467"/>
        </pc:sldMkLst>
      </pc:sldChg>
      <pc:sldChg chg="addSp delSp modSp add del mod">
        <pc:chgData name="Häyry Marjo Poske" userId="d27b276a-e359-4652-8298-3c59a3175941" providerId="ADAL" clId="{DA4D2EF2-90C9-448A-8C81-1B3349DD8A70}" dt="2024-11-01T06:37:51.293" v="13217" actId="47"/>
        <pc:sldMkLst>
          <pc:docMk/>
          <pc:sldMk cId="3280914252" sldId="468"/>
        </pc:sldMkLst>
      </pc:sldChg>
      <pc:sldChg chg="addSp modSp add mod ord modNotesTx">
        <pc:chgData name="Häyry Marjo Poske" userId="d27b276a-e359-4652-8298-3c59a3175941" providerId="ADAL" clId="{DA4D2EF2-90C9-448A-8C81-1B3349DD8A70}" dt="2024-11-01T06:37:43.467" v="13216" actId="20577"/>
        <pc:sldMkLst>
          <pc:docMk/>
          <pc:sldMk cId="3353551878" sldId="469"/>
        </pc:sldMkLst>
      </pc:sldChg>
      <pc:sldMasterChg chg="delSldLayout">
        <pc:chgData name="Häyry Marjo Poske" userId="d27b276a-e359-4652-8298-3c59a3175941" providerId="ADAL" clId="{DA4D2EF2-90C9-448A-8C81-1B3349DD8A70}" dt="2024-10-29T13:27:55.445" v="11119" actId="47"/>
        <pc:sldMasterMkLst>
          <pc:docMk/>
          <pc:sldMasterMk cId="0" sldId="2147483648"/>
        </pc:sldMasterMkLst>
        <pc:sldLayoutChg chg="del">
          <pc:chgData name="Häyry Marjo Poske" userId="d27b276a-e359-4652-8298-3c59a3175941" providerId="ADAL" clId="{DA4D2EF2-90C9-448A-8C81-1B3349DD8A70}" dt="2024-10-29T13:27:55.445" v="11119" actId="47"/>
          <pc:sldLayoutMkLst>
            <pc:docMk/>
            <pc:sldMasterMk cId="0" sldId="2147483648"/>
            <pc:sldLayoutMk cId="1948913152" sldId="2147483761"/>
          </pc:sldLayoutMkLst>
        </pc:sldLayoutChg>
      </pc:sldMasterChg>
      <pc:sldMasterChg chg="del delSldLayout">
        <pc:chgData name="Häyry Marjo Poske" userId="d27b276a-e359-4652-8298-3c59a3175941" providerId="ADAL" clId="{DA4D2EF2-90C9-448A-8C81-1B3349DD8A70}" dt="2024-10-29T08:22:42.785" v="8456" actId="47"/>
        <pc:sldMasterMkLst>
          <pc:docMk/>
          <pc:sldMasterMk cId="2208599206" sldId="2147483761"/>
        </pc:sldMasterMkLst>
        <pc:sldLayoutChg chg="del">
          <pc:chgData name="Häyry Marjo Poske" userId="d27b276a-e359-4652-8298-3c59a3175941" providerId="ADAL" clId="{DA4D2EF2-90C9-448A-8C81-1B3349DD8A70}" dt="2024-10-29T08:22:42.785" v="8456" actId="47"/>
          <pc:sldLayoutMkLst>
            <pc:docMk/>
            <pc:sldMasterMk cId="2208599206" sldId="2147483761"/>
            <pc:sldLayoutMk cId="919924465" sldId="2147483762"/>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1642928475" sldId="2147483763"/>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1454055813" sldId="2147483764"/>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2723649612" sldId="2147483765"/>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379422057" sldId="2147483766"/>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3925143390" sldId="2147483767"/>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2287070903" sldId="2147483768"/>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955739374" sldId="2147483769"/>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3187134915" sldId="2147483770"/>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99082227" sldId="2147483771"/>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2613160784" sldId="2147483772"/>
          </pc:sldLayoutMkLst>
        </pc:sldLayoutChg>
      </pc:sldMasterChg>
    </pc:docChg>
  </pc:docChgLst>
  <pc:docChgLst>
    <pc:chgData name="Reinikka Laura Kittilän kunta" userId="S::laura.reinikka@kittila.fi::46e20055-192c-47a2-ba17-f444b56207d7" providerId="AD" clId="Web-{07F2392B-C1B2-AF6F-EF1A-D9D20C8A51D9}"/>
    <pc:docChg chg="modSld">
      <pc:chgData name="Reinikka Laura Kittilän kunta" userId="S::laura.reinikka@kittila.fi::46e20055-192c-47a2-ba17-f444b56207d7" providerId="AD" clId="Web-{07F2392B-C1B2-AF6F-EF1A-D9D20C8A51D9}" dt="2025-02-06T12:01:31.208" v="81"/>
      <pc:docMkLst>
        <pc:docMk/>
      </pc:docMkLst>
      <pc:sldChg chg="modNotes">
        <pc:chgData name="Reinikka Laura Kittilän kunta" userId="S::laura.reinikka@kittila.fi::46e20055-192c-47a2-ba17-f444b56207d7" providerId="AD" clId="Web-{07F2392B-C1B2-AF6F-EF1A-D9D20C8A51D9}" dt="2025-02-06T11:45:58.118" v="55"/>
        <pc:sldMkLst>
          <pc:docMk/>
          <pc:sldMk cId="3986471018" sldId="268"/>
        </pc:sldMkLst>
      </pc:sldChg>
      <pc:sldChg chg="modNotes">
        <pc:chgData name="Reinikka Laura Kittilän kunta" userId="S::laura.reinikka@kittila.fi::46e20055-192c-47a2-ba17-f444b56207d7" providerId="AD" clId="Web-{07F2392B-C1B2-AF6F-EF1A-D9D20C8A51D9}" dt="2025-02-06T11:22:06.974" v="31"/>
        <pc:sldMkLst>
          <pc:docMk/>
          <pc:sldMk cId="1709820667" sldId="269"/>
        </pc:sldMkLst>
      </pc:sldChg>
      <pc:sldChg chg="modNotes">
        <pc:chgData name="Reinikka Laura Kittilän kunta" userId="S::laura.reinikka@kittila.fi::46e20055-192c-47a2-ba17-f444b56207d7" providerId="AD" clId="Web-{07F2392B-C1B2-AF6F-EF1A-D9D20C8A51D9}" dt="2025-02-06T11:22:50.506" v="35"/>
        <pc:sldMkLst>
          <pc:docMk/>
          <pc:sldMk cId="882775281" sldId="270"/>
        </pc:sldMkLst>
      </pc:sldChg>
      <pc:sldChg chg="modNotes">
        <pc:chgData name="Reinikka Laura Kittilän kunta" userId="S::laura.reinikka@kittila.fi::46e20055-192c-47a2-ba17-f444b56207d7" providerId="AD" clId="Web-{07F2392B-C1B2-AF6F-EF1A-D9D20C8A51D9}" dt="2025-02-06T11:24:46.352" v="39"/>
        <pc:sldMkLst>
          <pc:docMk/>
          <pc:sldMk cId="3224676722" sldId="271"/>
        </pc:sldMkLst>
      </pc:sldChg>
      <pc:sldChg chg="modNotes">
        <pc:chgData name="Reinikka Laura Kittilän kunta" userId="S::laura.reinikka@kittila.fi::46e20055-192c-47a2-ba17-f444b56207d7" providerId="AD" clId="Web-{07F2392B-C1B2-AF6F-EF1A-D9D20C8A51D9}" dt="2025-02-06T11:53:43.265" v="69"/>
        <pc:sldMkLst>
          <pc:docMk/>
          <pc:sldMk cId="1895937803" sldId="272"/>
        </pc:sldMkLst>
      </pc:sldChg>
      <pc:sldChg chg="modNotes">
        <pc:chgData name="Reinikka Laura Kittilän kunta" userId="S::laura.reinikka@kittila.fi::46e20055-192c-47a2-ba17-f444b56207d7" providerId="AD" clId="Web-{07F2392B-C1B2-AF6F-EF1A-D9D20C8A51D9}" dt="2025-02-06T11:25:18.743" v="48"/>
        <pc:sldMkLst>
          <pc:docMk/>
          <pc:sldMk cId="1950087534" sldId="274"/>
        </pc:sldMkLst>
      </pc:sldChg>
      <pc:sldChg chg="modNotes">
        <pc:chgData name="Reinikka Laura Kittilän kunta" userId="S::laura.reinikka@kittila.fi::46e20055-192c-47a2-ba17-f444b56207d7" providerId="AD" clId="Web-{07F2392B-C1B2-AF6F-EF1A-D9D20C8A51D9}" dt="2025-02-06T11:59:40.597" v="71"/>
        <pc:sldMkLst>
          <pc:docMk/>
          <pc:sldMk cId="1683346460" sldId="275"/>
        </pc:sldMkLst>
      </pc:sldChg>
      <pc:sldChg chg="modNotes">
        <pc:chgData name="Reinikka Laura Kittilän kunta" userId="S::laura.reinikka@kittila.fi::46e20055-192c-47a2-ba17-f444b56207d7" providerId="AD" clId="Web-{07F2392B-C1B2-AF6F-EF1A-D9D20C8A51D9}" dt="2025-02-06T12:01:00.473" v="74"/>
        <pc:sldMkLst>
          <pc:docMk/>
          <pc:sldMk cId="2577310673" sldId="289"/>
        </pc:sldMkLst>
      </pc:sldChg>
      <pc:sldChg chg="modNotes">
        <pc:chgData name="Reinikka Laura Kittilän kunta" userId="S::laura.reinikka@kittila.fi::46e20055-192c-47a2-ba17-f444b56207d7" providerId="AD" clId="Web-{07F2392B-C1B2-AF6F-EF1A-D9D20C8A51D9}" dt="2025-02-06T12:01:05.270" v="76"/>
        <pc:sldMkLst>
          <pc:docMk/>
          <pc:sldMk cId="3392602671" sldId="408"/>
        </pc:sldMkLst>
      </pc:sldChg>
      <pc:sldChg chg="modNotes">
        <pc:chgData name="Reinikka Laura Kittilän kunta" userId="S::laura.reinikka@kittila.fi::46e20055-192c-47a2-ba17-f444b56207d7" providerId="AD" clId="Web-{07F2392B-C1B2-AF6F-EF1A-D9D20C8A51D9}" dt="2025-02-06T12:01:13.895" v="78"/>
        <pc:sldMkLst>
          <pc:docMk/>
          <pc:sldMk cId="1048628730" sldId="409"/>
        </pc:sldMkLst>
      </pc:sldChg>
      <pc:sldChg chg="modNotes">
        <pc:chgData name="Reinikka Laura Kittilän kunta" userId="S::laura.reinikka@kittila.fi::46e20055-192c-47a2-ba17-f444b56207d7" providerId="AD" clId="Web-{07F2392B-C1B2-AF6F-EF1A-D9D20C8A51D9}" dt="2025-02-06T12:01:23.927" v="80"/>
        <pc:sldMkLst>
          <pc:docMk/>
          <pc:sldMk cId="1281019638" sldId="410"/>
        </pc:sldMkLst>
      </pc:sldChg>
      <pc:sldChg chg="modNotes">
        <pc:chgData name="Reinikka Laura Kittilän kunta" userId="S::laura.reinikka@kittila.fi::46e20055-192c-47a2-ba17-f444b56207d7" providerId="AD" clId="Web-{07F2392B-C1B2-AF6F-EF1A-D9D20C8A51D9}" dt="2025-02-06T12:01:31.208" v="81"/>
        <pc:sldMkLst>
          <pc:docMk/>
          <pc:sldMk cId="3221306267" sldId="411"/>
        </pc:sldMkLst>
      </pc:sldChg>
    </pc:docChg>
  </pc:docChgLst>
  <pc:docChgLst>
    <pc:chgData name="Vuomajoki Pilvi Lapin hyvinvointialue" userId="S::pilvi.vuomajoki@lapha.fi::60d87394-98b4-48bf-b92d-e9dabc40c515" providerId="AD" clId="Web-{25D4A116-25FE-7E07-9460-9560230C7EB5}"/>
    <pc:docChg chg="modSld">
      <pc:chgData name="Vuomajoki Pilvi Lapin hyvinvointialue" userId="S::pilvi.vuomajoki@lapha.fi::60d87394-98b4-48bf-b92d-e9dabc40c515" providerId="AD" clId="Web-{25D4A116-25FE-7E07-9460-9560230C7EB5}" dt="2024-09-18T06:46:03.626" v="7"/>
      <pc:docMkLst>
        <pc:docMk/>
      </pc:docMkLst>
      <pc:sldChg chg="addSp delSp modSp">
        <pc:chgData name="Vuomajoki Pilvi Lapin hyvinvointialue" userId="S::pilvi.vuomajoki@lapha.fi::60d87394-98b4-48bf-b92d-e9dabc40c515" providerId="AD" clId="Web-{25D4A116-25FE-7E07-9460-9560230C7EB5}" dt="2024-09-18T06:46:03.626" v="7"/>
        <pc:sldMkLst>
          <pc:docMk/>
          <pc:sldMk cId="0" sldId="256"/>
        </pc:sldMkLst>
      </pc:sldChg>
    </pc:docChg>
  </pc:docChgLst>
  <pc:docChgLst>
    <pc:chgData name="Vuomajoki Pilvi Lapin hyvinvointialue" userId="S::pilvi.vuomajoki.mehilainen.fi@lapitoy.onmicrosoft.com::60d87394-98b4-48bf-b92d-e9dabc40c515" providerId="AD" clId="Web-{4491A430-C884-F09C-2F25-887C89DCC20A}"/>
    <pc:docChg chg="delSld modSld">
      <pc:chgData name="Vuomajoki Pilvi Lapin hyvinvointialue" userId="S::pilvi.vuomajoki.mehilainen.fi@lapitoy.onmicrosoft.com::60d87394-98b4-48bf-b92d-e9dabc40c515" providerId="AD" clId="Web-{4491A430-C884-F09C-2F25-887C89DCC20A}" dt="2025-01-30T12:42:34.910" v="613"/>
      <pc:docMkLst>
        <pc:docMk/>
      </pc:docMkLst>
      <pc:sldChg chg="modSp modNotes">
        <pc:chgData name="Vuomajoki Pilvi Lapin hyvinvointialue" userId="S::pilvi.vuomajoki.mehilainen.fi@lapitoy.onmicrosoft.com::60d87394-98b4-48bf-b92d-e9dabc40c515" providerId="AD" clId="Web-{4491A430-C884-F09C-2F25-887C89DCC20A}" dt="2025-01-30T12:23:02.890" v="94"/>
        <pc:sldMkLst>
          <pc:docMk/>
          <pc:sldMk cId="1950087534" sldId="274"/>
        </pc:sldMkLst>
      </pc:sldChg>
      <pc:sldChg chg="modSp">
        <pc:chgData name="Vuomajoki Pilvi Lapin hyvinvointialue" userId="S::pilvi.vuomajoki.mehilainen.fi@lapitoy.onmicrosoft.com::60d87394-98b4-48bf-b92d-e9dabc40c515" providerId="AD" clId="Web-{4491A430-C884-F09C-2F25-887C89DCC20A}" dt="2025-01-30T12:23:24.282" v="122" actId="20577"/>
        <pc:sldMkLst>
          <pc:docMk/>
          <pc:sldMk cId="359157301" sldId="281"/>
        </pc:sldMkLst>
      </pc:sldChg>
      <pc:sldChg chg="del">
        <pc:chgData name="Vuomajoki Pilvi Lapin hyvinvointialue" userId="S::pilvi.vuomajoki.mehilainen.fi@lapitoy.onmicrosoft.com::60d87394-98b4-48bf-b92d-e9dabc40c515" providerId="AD" clId="Web-{4491A430-C884-F09C-2F25-887C89DCC20A}" dt="2025-01-30T12:42:34.910" v="613"/>
        <pc:sldMkLst>
          <pc:docMk/>
          <pc:sldMk cId="3934068196" sldId="462"/>
        </pc:sldMkLst>
      </pc:sldChg>
      <pc:sldChg chg="modNotes">
        <pc:chgData name="Vuomajoki Pilvi Lapin hyvinvointialue" userId="S::pilvi.vuomajoki.mehilainen.fi@lapitoy.onmicrosoft.com::60d87394-98b4-48bf-b92d-e9dabc40c515" providerId="AD" clId="Web-{4491A430-C884-F09C-2F25-887C89DCC20A}" dt="2025-01-30T12:36:50.667" v="582"/>
        <pc:sldMkLst>
          <pc:docMk/>
          <pc:sldMk cId="958843933" sldId="467"/>
        </pc:sldMkLst>
      </pc:sldChg>
      <pc:sldChg chg="modNotes">
        <pc:chgData name="Vuomajoki Pilvi Lapin hyvinvointialue" userId="S::pilvi.vuomajoki.mehilainen.fi@lapitoy.onmicrosoft.com::60d87394-98b4-48bf-b92d-e9dabc40c515" providerId="AD" clId="Web-{4491A430-C884-F09C-2F25-887C89DCC20A}" dt="2025-01-30T12:30:28.719" v="199"/>
        <pc:sldMkLst>
          <pc:docMk/>
          <pc:sldMk cId="2138280321" sldId="487"/>
        </pc:sldMkLst>
      </pc:sldChg>
      <pc:sldChg chg="del">
        <pc:chgData name="Vuomajoki Pilvi Lapin hyvinvointialue" userId="S::pilvi.vuomajoki.mehilainen.fi@lapitoy.onmicrosoft.com::60d87394-98b4-48bf-b92d-e9dabc40c515" providerId="AD" clId="Web-{4491A430-C884-F09C-2F25-887C89DCC20A}" dt="2025-01-30T12:30:35.281" v="200"/>
        <pc:sldMkLst>
          <pc:docMk/>
          <pc:sldMk cId="2163635177" sldId="488"/>
        </pc:sldMkLst>
      </pc:sldChg>
      <pc:sldChg chg="modNotes">
        <pc:chgData name="Vuomajoki Pilvi Lapin hyvinvointialue" userId="S::pilvi.vuomajoki.mehilainen.fi@lapitoy.onmicrosoft.com::60d87394-98b4-48bf-b92d-e9dabc40c515" providerId="AD" clId="Web-{4491A430-C884-F09C-2F25-887C89DCC20A}" dt="2025-01-30T12:38:26.377" v="583"/>
        <pc:sldMkLst>
          <pc:docMk/>
          <pc:sldMk cId="4135621330" sldId="489"/>
        </pc:sldMkLst>
      </pc:sldChg>
      <pc:sldChg chg="modNotes">
        <pc:chgData name="Vuomajoki Pilvi Lapin hyvinvointialue" userId="S::pilvi.vuomajoki.mehilainen.fi@lapitoy.onmicrosoft.com::60d87394-98b4-48bf-b92d-e9dabc40c515" providerId="AD" clId="Web-{4491A430-C884-F09C-2F25-887C89DCC20A}" dt="2025-01-30T12:29:44.200" v="171"/>
        <pc:sldMkLst>
          <pc:docMk/>
          <pc:sldMk cId="3346982650" sldId="492"/>
        </pc:sldMkLst>
      </pc:sldChg>
      <pc:sldChg chg="addSp modSp modNotes">
        <pc:chgData name="Vuomajoki Pilvi Lapin hyvinvointialue" userId="S::pilvi.vuomajoki.mehilainen.fi@lapitoy.onmicrosoft.com::60d87394-98b4-48bf-b92d-e9dabc40c515" providerId="AD" clId="Web-{4491A430-C884-F09C-2F25-887C89DCC20A}" dt="2025-01-30T12:36:22.118" v="573"/>
        <pc:sldMkLst>
          <pc:docMk/>
          <pc:sldMk cId="1598821498" sldId="493"/>
        </pc:sldMkLst>
      </pc:sldChg>
      <pc:sldChg chg="modSp">
        <pc:chgData name="Vuomajoki Pilvi Lapin hyvinvointialue" userId="S::pilvi.vuomajoki.mehilainen.fi@lapitoy.onmicrosoft.com::60d87394-98b4-48bf-b92d-e9dabc40c515" providerId="AD" clId="Web-{4491A430-C884-F09C-2F25-887C89DCC20A}" dt="2025-01-30T12:42:29.457" v="612" actId="20577"/>
        <pc:sldMkLst>
          <pc:docMk/>
          <pc:sldMk cId="1789386942" sldId="495"/>
        </pc:sldMkLst>
      </pc:sldChg>
    </pc:docChg>
  </pc:docChgLst>
  <pc:docChgLst>
    <pc:chgData name="Häyry Marjo Poske" userId="S::marjo.hayry@poske.fi::d27b276a-e359-4652-8298-3c59a3175941" providerId="AD" clId="Web-{0DE19A23-FBB8-4FF2-B41A-AD671AC47CAF}"/>
    <pc:docChg chg="modSld">
      <pc:chgData name="Häyry Marjo Poske" userId="S::marjo.hayry@poske.fi::d27b276a-e359-4652-8298-3c59a3175941" providerId="AD" clId="Web-{0DE19A23-FBB8-4FF2-B41A-AD671AC47CAF}" dt="2024-12-09T10:35:12.143" v="0"/>
      <pc:docMkLst>
        <pc:docMk/>
      </pc:docMkLst>
      <pc:sldChg chg="mod modShow">
        <pc:chgData name="Häyry Marjo Poske" userId="S::marjo.hayry@poske.fi::d27b276a-e359-4652-8298-3c59a3175941" providerId="AD" clId="Web-{0DE19A23-FBB8-4FF2-B41A-AD671AC47CAF}" dt="2024-12-09T10:35:12.143" v="0"/>
        <pc:sldMkLst>
          <pc:docMk/>
          <pc:sldMk cId="226362984" sldId="442"/>
        </pc:sldMkLst>
      </pc:sldChg>
    </pc:docChg>
  </pc:docChgLst>
  <pc:docChgLst>
    <pc:chgData name="Häyry Marjo Lapin hyvinvointialue" userId="d27b276a-e359-4652-8298-3c59a3175941" providerId="ADAL" clId="{C5077DD1-CFBD-4AEC-BD20-D539DA68731B}"/>
    <pc:docChg chg="undo custSel addSld delSld modSld sldOrd">
      <pc:chgData name="Häyry Marjo Lapin hyvinvointialue" userId="d27b276a-e359-4652-8298-3c59a3175941" providerId="ADAL" clId="{C5077DD1-CFBD-4AEC-BD20-D539DA68731B}" dt="2025-08-21T07:34:23.101" v="215" actId="700"/>
      <pc:docMkLst>
        <pc:docMk/>
      </pc:docMkLst>
      <pc:sldChg chg="del">
        <pc:chgData name="Häyry Marjo Lapin hyvinvointialue" userId="d27b276a-e359-4652-8298-3c59a3175941" providerId="ADAL" clId="{C5077DD1-CFBD-4AEC-BD20-D539DA68731B}" dt="2025-08-21T07:03:35.171" v="1" actId="47"/>
        <pc:sldMkLst>
          <pc:docMk/>
          <pc:sldMk cId="1472257617" sldId="258"/>
        </pc:sldMkLst>
      </pc:sldChg>
      <pc:sldChg chg="modSp mod modClrScheme chgLayout">
        <pc:chgData name="Häyry Marjo Lapin hyvinvointialue" userId="d27b276a-e359-4652-8298-3c59a3175941" providerId="ADAL" clId="{C5077DD1-CFBD-4AEC-BD20-D539DA68731B}" dt="2025-08-21T07:03:53.521" v="4" actId="20577"/>
        <pc:sldMkLst>
          <pc:docMk/>
          <pc:sldMk cId="1905072782" sldId="260"/>
        </pc:sldMkLst>
        <pc:spChg chg="mod ord">
          <ac:chgData name="Häyry Marjo Lapin hyvinvointialue" userId="d27b276a-e359-4652-8298-3c59a3175941" providerId="ADAL" clId="{C5077DD1-CFBD-4AEC-BD20-D539DA68731B}" dt="2025-08-21T07:03:50.661" v="3" actId="27636"/>
          <ac:spMkLst>
            <pc:docMk/>
            <pc:sldMk cId="1905072782" sldId="260"/>
            <ac:spMk id="301" creationId="{00000000-0000-0000-0000-000000000000}"/>
          </ac:spMkLst>
        </pc:spChg>
        <pc:spChg chg="mod ord">
          <ac:chgData name="Häyry Marjo Lapin hyvinvointialue" userId="d27b276a-e359-4652-8298-3c59a3175941" providerId="ADAL" clId="{C5077DD1-CFBD-4AEC-BD20-D539DA68731B}" dt="2025-08-21T07:03:53.521" v="4" actId="20577"/>
          <ac:spMkLst>
            <pc:docMk/>
            <pc:sldMk cId="1905072782" sldId="260"/>
            <ac:spMk id="302" creationId="{00000000-0000-0000-0000-000000000000}"/>
          </ac:spMkLst>
        </pc:spChg>
      </pc:sldChg>
      <pc:sldChg chg="del">
        <pc:chgData name="Häyry Marjo Lapin hyvinvointialue" userId="d27b276a-e359-4652-8298-3c59a3175941" providerId="ADAL" clId="{C5077DD1-CFBD-4AEC-BD20-D539DA68731B}" dt="2025-08-21T07:04:05.305" v="6" actId="47"/>
        <pc:sldMkLst>
          <pc:docMk/>
          <pc:sldMk cId="774565388" sldId="261"/>
        </pc:sldMkLst>
      </pc:sldChg>
      <pc:sldChg chg="add del">
        <pc:chgData name="Häyry Marjo Lapin hyvinvointialue" userId="d27b276a-e359-4652-8298-3c59a3175941" providerId="ADAL" clId="{C5077DD1-CFBD-4AEC-BD20-D539DA68731B}" dt="2025-08-21T07:09:58.948" v="26" actId="47"/>
        <pc:sldMkLst>
          <pc:docMk/>
          <pc:sldMk cId="1868202425" sldId="262"/>
        </pc:sldMkLst>
      </pc:sldChg>
      <pc:sldChg chg="del">
        <pc:chgData name="Häyry Marjo Lapin hyvinvointialue" userId="d27b276a-e359-4652-8298-3c59a3175941" providerId="ADAL" clId="{C5077DD1-CFBD-4AEC-BD20-D539DA68731B}" dt="2025-08-21T07:04:59.481" v="10" actId="47"/>
        <pc:sldMkLst>
          <pc:docMk/>
          <pc:sldMk cId="3677021138" sldId="263"/>
        </pc:sldMkLst>
      </pc:sldChg>
      <pc:sldChg chg="del">
        <pc:chgData name="Häyry Marjo Lapin hyvinvointialue" userId="d27b276a-e359-4652-8298-3c59a3175941" providerId="ADAL" clId="{C5077DD1-CFBD-4AEC-BD20-D539DA68731B}" dt="2025-08-21T07:04:58.388" v="9" actId="47"/>
        <pc:sldMkLst>
          <pc:docMk/>
          <pc:sldMk cId="928017175" sldId="264"/>
        </pc:sldMkLst>
      </pc:sldChg>
      <pc:sldChg chg="del">
        <pc:chgData name="Häyry Marjo Lapin hyvinvointialue" userId="d27b276a-e359-4652-8298-3c59a3175941" providerId="ADAL" clId="{C5077DD1-CFBD-4AEC-BD20-D539DA68731B}" dt="2025-08-21T07:04:56.437" v="8" actId="47"/>
        <pc:sldMkLst>
          <pc:docMk/>
          <pc:sldMk cId="2496842290" sldId="265"/>
        </pc:sldMkLst>
      </pc:sldChg>
      <pc:sldChg chg="add del">
        <pc:chgData name="Häyry Marjo Lapin hyvinvointialue" userId="d27b276a-e359-4652-8298-3c59a3175941" providerId="ADAL" clId="{C5077DD1-CFBD-4AEC-BD20-D539DA68731B}" dt="2025-08-21T07:09:38.905" v="24" actId="47"/>
        <pc:sldMkLst>
          <pc:docMk/>
          <pc:sldMk cId="3630539900" sldId="267"/>
        </pc:sldMkLst>
      </pc:sldChg>
      <pc:sldChg chg="add del">
        <pc:chgData name="Häyry Marjo Lapin hyvinvointialue" userId="d27b276a-e359-4652-8298-3c59a3175941" providerId="ADAL" clId="{C5077DD1-CFBD-4AEC-BD20-D539DA68731B}" dt="2025-08-21T07:10:45.007" v="28" actId="47"/>
        <pc:sldMkLst>
          <pc:docMk/>
          <pc:sldMk cId="3986471018" sldId="268"/>
        </pc:sldMkLst>
      </pc:sldChg>
      <pc:sldChg chg="add del">
        <pc:chgData name="Häyry Marjo Lapin hyvinvointialue" userId="d27b276a-e359-4652-8298-3c59a3175941" providerId="ADAL" clId="{C5077DD1-CFBD-4AEC-BD20-D539DA68731B}" dt="2025-08-21T07:11:18.513" v="30" actId="47"/>
        <pc:sldMkLst>
          <pc:docMk/>
          <pc:sldMk cId="1709820667" sldId="269"/>
        </pc:sldMkLst>
      </pc:sldChg>
      <pc:sldChg chg="add del">
        <pc:chgData name="Häyry Marjo Lapin hyvinvointialue" userId="d27b276a-e359-4652-8298-3c59a3175941" providerId="ADAL" clId="{C5077DD1-CFBD-4AEC-BD20-D539DA68731B}" dt="2025-08-21T07:08:43.768" v="17" actId="47"/>
        <pc:sldMkLst>
          <pc:docMk/>
          <pc:sldMk cId="882775281" sldId="270"/>
        </pc:sldMkLst>
      </pc:sldChg>
      <pc:sldChg chg="del">
        <pc:chgData name="Häyry Marjo Lapin hyvinvointialue" userId="d27b276a-e359-4652-8298-3c59a3175941" providerId="ADAL" clId="{C5077DD1-CFBD-4AEC-BD20-D539DA68731B}" dt="2025-08-21T07:12:26.983" v="34" actId="47"/>
        <pc:sldMkLst>
          <pc:docMk/>
          <pc:sldMk cId="3224676722" sldId="271"/>
        </pc:sldMkLst>
      </pc:sldChg>
      <pc:sldChg chg="del">
        <pc:chgData name="Häyry Marjo Lapin hyvinvointialue" userId="d27b276a-e359-4652-8298-3c59a3175941" providerId="ADAL" clId="{C5077DD1-CFBD-4AEC-BD20-D539DA68731B}" dt="2025-08-21T07:12:59.574" v="36" actId="47"/>
        <pc:sldMkLst>
          <pc:docMk/>
          <pc:sldMk cId="1895937803" sldId="272"/>
        </pc:sldMkLst>
      </pc:sldChg>
      <pc:sldChg chg="modSp mod">
        <pc:chgData name="Häyry Marjo Lapin hyvinvointialue" userId="d27b276a-e359-4652-8298-3c59a3175941" providerId="ADAL" clId="{C5077DD1-CFBD-4AEC-BD20-D539DA68731B}" dt="2025-08-21T07:13:05.850" v="37" actId="1076"/>
        <pc:sldMkLst>
          <pc:docMk/>
          <pc:sldMk cId="733759056" sldId="273"/>
        </pc:sldMkLst>
        <pc:picChg chg="mod">
          <ac:chgData name="Häyry Marjo Lapin hyvinvointialue" userId="d27b276a-e359-4652-8298-3c59a3175941" providerId="ADAL" clId="{C5077DD1-CFBD-4AEC-BD20-D539DA68731B}" dt="2025-08-21T07:13:05.850" v="37" actId="1076"/>
          <ac:picMkLst>
            <pc:docMk/>
            <pc:sldMk cId="733759056" sldId="273"/>
            <ac:picMk id="2" creationId="{04C7AF09-EB50-BEB2-3703-5D3AE3C9A7CE}"/>
          </ac:picMkLst>
        </pc:picChg>
      </pc:sldChg>
      <pc:sldChg chg="modSp mod modClrScheme chgLayout">
        <pc:chgData name="Häyry Marjo Lapin hyvinvointialue" userId="d27b276a-e359-4652-8298-3c59a3175941" providerId="ADAL" clId="{C5077DD1-CFBD-4AEC-BD20-D539DA68731B}" dt="2025-08-21T07:13:24.830" v="38" actId="700"/>
        <pc:sldMkLst>
          <pc:docMk/>
          <pc:sldMk cId="1683346460" sldId="275"/>
        </pc:sldMkLst>
        <pc:spChg chg="mod ord">
          <ac:chgData name="Häyry Marjo Lapin hyvinvointialue" userId="d27b276a-e359-4652-8298-3c59a3175941" providerId="ADAL" clId="{C5077DD1-CFBD-4AEC-BD20-D539DA68731B}" dt="2025-08-21T07:13:24.830" v="38" actId="700"/>
          <ac:spMkLst>
            <pc:docMk/>
            <pc:sldMk cId="1683346460" sldId="275"/>
            <ac:spMk id="6" creationId="{E04775E6-A249-407E-D759-3CCDA7E877AB}"/>
          </ac:spMkLst>
        </pc:spChg>
      </pc:sldChg>
      <pc:sldChg chg="ord">
        <pc:chgData name="Häyry Marjo Lapin hyvinvointialue" userId="d27b276a-e359-4652-8298-3c59a3175941" providerId="ADAL" clId="{C5077DD1-CFBD-4AEC-BD20-D539DA68731B}" dt="2025-08-21T07:14:35.377" v="45"/>
        <pc:sldMkLst>
          <pc:docMk/>
          <pc:sldMk cId="3991474464" sldId="278"/>
        </pc:sldMkLst>
      </pc:sldChg>
      <pc:sldChg chg="del">
        <pc:chgData name="Häyry Marjo Lapin hyvinvointialue" userId="d27b276a-e359-4652-8298-3c59a3175941" providerId="ADAL" clId="{C5077DD1-CFBD-4AEC-BD20-D539DA68731B}" dt="2025-08-21T07:14:22.014" v="42" actId="47"/>
        <pc:sldMkLst>
          <pc:docMk/>
          <pc:sldMk cId="2718686999" sldId="279"/>
        </pc:sldMkLst>
      </pc:sldChg>
      <pc:sldChg chg="del">
        <pc:chgData name="Häyry Marjo Lapin hyvinvointialue" userId="d27b276a-e359-4652-8298-3c59a3175941" providerId="ADAL" clId="{C5077DD1-CFBD-4AEC-BD20-D539DA68731B}" dt="2025-08-21T07:14:24.061" v="43" actId="47"/>
        <pc:sldMkLst>
          <pc:docMk/>
          <pc:sldMk cId="2389757628" sldId="280"/>
        </pc:sldMkLst>
      </pc:sldChg>
      <pc:sldChg chg="modSp mod modClrScheme chgLayout">
        <pc:chgData name="Häyry Marjo Lapin hyvinvointialue" userId="d27b276a-e359-4652-8298-3c59a3175941" providerId="ADAL" clId="{C5077DD1-CFBD-4AEC-BD20-D539DA68731B}" dt="2025-08-21T07:14:46.278" v="48" actId="20577"/>
        <pc:sldMkLst>
          <pc:docMk/>
          <pc:sldMk cId="359157301" sldId="281"/>
        </pc:sldMkLst>
        <pc:spChg chg="mod ord">
          <ac:chgData name="Häyry Marjo Lapin hyvinvointialue" userId="d27b276a-e359-4652-8298-3c59a3175941" providerId="ADAL" clId="{C5077DD1-CFBD-4AEC-BD20-D539DA68731B}" dt="2025-08-21T07:14:42.687" v="47" actId="27636"/>
          <ac:spMkLst>
            <pc:docMk/>
            <pc:sldMk cId="359157301" sldId="281"/>
            <ac:spMk id="301" creationId="{00000000-0000-0000-0000-000000000000}"/>
          </ac:spMkLst>
        </pc:spChg>
        <pc:spChg chg="mod ord">
          <ac:chgData name="Häyry Marjo Lapin hyvinvointialue" userId="d27b276a-e359-4652-8298-3c59a3175941" providerId="ADAL" clId="{C5077DD1-CFBD-4AEC-BD20-D539DA68731B}" dt="2025-08-21T07:14:46.278" v="48" actId="20577"/>
          <ac:spMkLst>
            <pc:docMk/>
            <pc:sldMk cId="359157301" sldId="281"/>
            <ac:spMk id="302" creationId="{00000000-0000-0000-0000-000000000000}"/>
          </ac:spMkLst>
        </pc:spChg>
      </pc:sldChg>
      <pc:sldChg chg="del">
        <pc:chgData name="Häyry Marjo Lapin hyvinvointialue" userId="d27b276a-e359-4652-8298-3c59a3175941" providerId="ADAL" clId="{C5077DD1-CFBD-4AEC-BD20-D539DA68731B}" dt="2025-08-21T07:15:29.641" v="50" actId="47"/>
        <pc:sldMkLst>
          <pc:docMk/>
          <pc:sldMk cId="1835269430" sldId="283"/>
        </pc:sldMkLst>
      </pc:sldChg>
      <pc:sldChg chg="del">
        <pc:chgData name="Häyry Marjo Lapin hyvinvointialue" userId="d27b276a-e359-4652-8298-3c59a3175941" providerId="ADAL" clId="{C5077DD1-CFBD-4AEC-BD20-D539DA68731B}" dt="2025-08-21T07:16:04.541" v="53" actId="47"/>
        <pc:sldMkLst>
          <pc:docMk/>
          <pc:sldMk cId="1871640956" sldId="287"/>
        </pc:sldMkLst>
      </pc:sldChg>
      <pc:sldChg chg="modSp mod modClrScheme chgLayout modNotesTx">
        <pc:chgData name="Häyry Marjo Lapin hyvinvointialue" userId="d27b276a-e359-4652-8298-3c59a3175941" providerId="ADAL" clId="{C5077DD1-CFBD-4AEC-BD20-D539DA68731B}" dt="2025-08-21T07:16:21.752" v="55" actId="6549"/>
        <pc:sldMkLst>
          <pc:docMk/>
          <pc:sldMk cId="2577310673" sldId="289"/>
        </pc:sldMkLst>
        <pc:spChg chg="mod ord">
          <ac:chgData name="Häyry Marjo Lapin hyvinvointialue" userId="d27b276a-e359-4652-8298-3c59a3175941" providerId="ADAL" clId="{C5077DD1-CFBD-4AEC-BD20-D539DA68731B}" dt="2025-08-21T07:16:11.398" v="54" actId="700"/>
          <ac:spMkLst>
            <pc:docMk/>
            <pc:sldMk cId="2577310673" sldId="289"/>
            <ac:spMk id="6" creationId="{E04775E6-A249-407E-D759-3CCDA7E877AB}"/>
          </ac:spMkLst>
        </pc:spChg>
      </pc:sldChg>
      <pc:sldChg chg="del">
        <pc:chgData name="Häyry Marjo Lapin hyvinvointialue" userId="d27b276a-e359-4652-8298-3c59a3175941" providerId="ADAL" clId="{C5077DD1-CFBD-4AEC-BD20-D539DA68731B}" dt="2025-08-21T07:21:18.566" v="89" actId="47"/>
        <pc:sldMkLst>
          <pc:docMk/>
          <pc:sldMk cId="1679778708" sldId="362"/>
        </pc:sldMkLst>
      </pc:sldChg>
      <pc:sldChg chg="del">
        <pc:chgData name="Häyry Marjo Lapin hyvinvointialue" userId="d27b276a-e359-4652-8298-3c59a3175941" providerId="ADAL" clId="{C5077DD1-CFBD-4AEC-BD20-D539DA68731B}" dt="2025-08-21T07:21:52.445" v="94" actId="47"/>
        <pc:sldMkLst>
          <pc:docMk/>
          <pc:sldMk cId="1372915132" sldId="384"/>
        </pc:sldMkLst>
      </pc:sldChg>
      <pc:sldChg chg="del">
        <pc:chgData name="Häyry Marjo Lapin hyvinvointialue" userId="d27b276a-e359-4652-8298-3c59a3175941" providerId="ADAL" clId="{C5077DD1-CFBD-4AEC-BD20-D539DA68731B}" dt="2025-08-21T07:25:51.767" v="127" actId="47"/>
        <pc:sldMkLst>
          <pc:docMk/>
          <pc:sldMk cId="1602507038" sldId="385"/>
        </pc:sldMkLst>
      </pc:sldChg>
      <pc:sldChg chg="del">
        <pc:chgData name="Häyry Marjo Lapin hyvinvointialue" userId="d27b276a-e359-4652-8298-3c59a3175941" providerId="ADAL" clId="{C5077DD1-CFBD-4AEC-BD20-D539DA68731B}" dt="2025-08-21T07:30:48.008" v="189" actId="47"/>
        <pc:sldMkLst>
          <pc:docMk/>
          <pc:sldMk cId="3824905175" sldId="386"/>
        </pc:sldMkLst>
      </pc:sldChg>
      <pc:sldChg chg="add del">
        <pc:chgData name="Häyry Marjo Lapin hyvinvointialue" userId="d27b276a-e359-4652-8298-3c59a3175941" providerId="ADAL" clId="{C5077DD1-CFBD-4AEC-BD20-D539DA68731B}" dt="2025-08-21T07:18:18.352" v="69" actId="47"/>
        <pc:sldMkLst>
          <pc:docMk/>
          <pc:sldMk cId="2145791131" sldId="392"/>
        </pc:sldMkLst>
      </pc:sldChg>
      <pc:sldChg chg="modSp mod modClrScheme chgLayout">
        <pc:chgData name="Häyry Marjo Lapin hyvinvointialue" userId="d27b276a-e359-4652-8298-3c59a3175941" providerId="ADAL" clId="{C5077DD1-CFBD-4AEC-BD20-D539DA68731B}" dt="2025-08-21T07:22:41.454" v="101" actId="20577"/>
        <pc:sldMkLst>
          <pc:docMk/>
          <pc:sldMk cId="407928839" sldId="394"/>
        </pc:sldMkLst>
        <pc:spChg chg="mod ord">
          <ac:chgData name="Häyry Marjo Lapin hyvinvointialue" userId="d27b276a-e359-4652-8298-3c59a3175941" providerId="ADAL" clId="{C5077DD1-CFBD-4AEC-BD20-D539DA68731B}" dt="2025-08-21T07:22:38.495" v="100" actId="27636"/>
          <ac:spMkLst>
            <pc:docMk/>
            <pc:sldMk cId="407928839" sldId="394"/>
            <ac:spMk id="301" creationId="{00000000-0000-0000-0000-000000000000}"/>
          </ac:spMkLst>
        </pc:spChg>
        <pc:spChg chg="mod ord">
          <ac:chgData name="Häyry Marjo Lapin hyvinvointialue" userId="d27b276a-e359-4652-8298-3c59a3175941" providerId="ADAL" clId="{C5077DD1-CFBD-4AEC-BD20-D539DA68731B}" dt="2025-08-21T07:22:41.454" v="101" actId="20577"/>
          <ac:spMkLst>
            <pc:docMk/>
            <pc:sldMk cId="407928839" sldId="394"/>
            <ac:spMk id="302" creationId="{00000000-0000-0000-0000-000000000000}"/>
          </ac:spMkLst>
        </pc:spChg>
      </pc:sldChg>
      <pc:sldChg chg="addSp modSp mod modClrScheme chgLayout">
        <pc:chgData name="Häyry Marjo Lapin hyvinvointialue" userId="d27b276a-e359-4652-8298-3c59a3175941" providerId="ADAL" clId="{C5077DD1-CFBD-4AEC-BD20-D539DA68731B}" dt="2025-08-21T07:26:54.812" v="138"/>
        <pc:sldMkLst>
          <pc:docMk/>
          <pc:sldMk cId="747443380" sldId="396"/>
        </pc:sldMkLst>
        <pc:spChg chg="add mod">
          <ac:chgData name="Häyry Marjo Lapin hyvinvointialue" userId="d27b276a-e359-4652-8298-3c59a3175941" providerId="ADAL" clId="{C5077DD1-CFBD-4AEC-BD20-D539DA68731B}" dt="2025-08-21T07:26:54.812" v="138"/>
          <ac:spMkLst>
            <pc:docMk/>
            <pc:sldMk cId="747443380" sldId="396"/>
            <ac:spMk id="3" creationId="{9CEB2176-02BB-3E94-41F3-297F33B6035F}"/>
          </ac:spMkLst>
        </pc:spChg>
        <pc:spChg chg="mod ord">
          <ac:chgData name="Häyry Marjo Lapin hyvinvointialue" userId="d27b276a-e359-4652-8298-3c59a3175941" providerId="ADAL" clId="{C5077DD1-CFBD-4AEC-BD20-D539DA68731B}" dt="2025-08-21T07:26:34.673" v="136" actId="27636"/>
          <ac:spMkLst>
            <pc:docMk/>
            <pc:sldMk cId="747443380" sldId="396"/>
            <ac:spMk id="301" creationId="{00000000-0000-0000-0000-000000000000}"/>
          </ac:spMkLst>
        </pc:spChg>
        <pc:spChg chg="mod ord">
          <ac:chgData name="Häyry Marjo Lapin hyvinvointialue" userId="d27b276a-e359-4652-8298-3c59a3175941" providerId="ADAL" clId="{C5077DD1-CFBD-4AEC-BD20-D539DA68731B}" dt="2025-08-21T07:26:34.563" v="135" actId="700"/>
          <ac:spMkLst>
            <pc:docMk/>
            <pc:sldMk cId="747443380" sldId="396"/>
            <ac:spMk id="302" creationId="{00000000-0000-0000-0000-000000000000}"/>
          </ac:spMkLst>
        </pc:spChg>
        <pc:picChg chg="mod">
          <ac:chgData name="Häyry Marjo Lapin hyvinvointialue" userId="d27b276a-e359-4652-8298-3c59a3175941" providerId="ADAL" clId="{C5077DD1-CFBD-4AEC-BD20-D539DA68731B}" dt="2025-08-21T07:26:40.203" v="137" actId="1076"/>
          <ac:picMkLst>
            <pc:docMk/>
            <pc:sldMk cId="747443380" sldId="396"/>
            <ac:picMk id="2" creationId="{00000000-0000-0000-0000-000000000000}"/>
          </ac:picMkLst>
        </pc:picChg>
      </pc:sldChg>
      <pc:sldChg chg="addSp modSp mod modClrScheme chgLayout">
        <pc:chgData name="Häyry Marjo Lapin hyvinvointialue" userId="d27b276a-e359-4652-8298-3c59a3175941" providerId="ADAL" clId="{C5077DD1-CFBD-4AEC-BD20-D539DA68731B}" dt="2025-08-21T07:32:04.864" v="198"/>
        <pc:sldMkLst>
          <pc:docMk/>
          <pc:sldMk cId="1860028365" sldId="398"/>
        </pc:sldMkLst>
        <pc:spChg chg="add mod">
          <ac:chgData name="Häyry Marjo Lapin hyvinvointialue" userId="d27b276a-e359-4652-8298-3c59a3175941" providerId="ADAL" clId="{C5077DD1-CFBD-4AEC-BD20-D539DA68731B}" dt="2025-08-21T07:32:04.864" v="198"/>
          <ac:spMkLst>
            <pc:docMk/>
            <pc:sldMk cId="1860028365" sldId="398"/>
            <ac:spMk id="3" creationId="{89153316-2811-4B3B-1657-01AD2D1AC325}"/>
          </ac:spMkLst>
        </pc:spChg>
        <pc:spChg chg="mod ord">
          <ac:chgData name="Häyry Marjo Lapin hyvinvointialue" userId="d27b276a-e359-4652-8298-3c59a3175941" providerId="ADAL" clId="{C5077DD1-CFBD-4AEC-BD20-D539DA68731B}" dt="2025-08-21T07:31:46.464" v="195" actId="27636"/>
          <ac:spMkLst>
            <pc:docMk/>
            <pc:sldMk cId="1860028365" sldId="398"/>
            <ac:spMk id="301" creationId="{00000000-0000-0000-0000-000000000000}"/>
          </ac:spMkLst>
        </pc:spChg>
        <pc:spChg chg="mod ord">
          <ac:chgData name="Häyry Marjo Lapin hyvinvointialue" userId="d27b276a-e359-4652-8298-3c59a3175941" providerId="ADAL" clId="{C5077DD1-CFBD-4AEC-BD20-D539DA68731B}" dt="2025-08-21T07:31:52.500" v="197" actId="14100"/>
          <ac:spMkLst>
            <pc:docMk/>
            <pc:sldMk cId="1860028365" sldId="398"/>
            <ac:spMk id="302" creationId="{00000000-0000-0000-0000-000000000000}"/>
          </ac:spMkLst>
        </pc:spChg>
        <pc:picChg chg="mod">
          <ac:chgData name="Häyry Marjo Lapin hyvinvointialue" userId="d27b276a-e359-4652-8298-3c59a3175941" providerId="ADAL" clId="{C5077DD1-CFBD-4AEC-BD20-D539DA68731B}" dt="2025-08-21T07:31:49.550" v="196" actId="1076"/>
          <ac:picMkLst>
            <pc:docMk/>
            <pc:sldMk cId="1860028365" sldId="398"/>
            <ac:picMk id="2" creationId="{00000000-0000-0000-0000-000000000000}"/>
          </ac:picMkLst>
        </pc:picChg>
      </pc:sldChg>
      <pc:sldChg chg="modSp mod modClrScheme chgLayout">
        <pc:chgData name="Häyry Marjo Lapin hyvinvointialue" userId="d27b276a-e359-4652-8298-3c59a3175941" providerId="ADAL" clId="{C5077DD1-CFBD-4AEC-BD20-D539DA68731B}" dt="2025-08-21T07:21:48.351" v="93" actId="700"/>
        <pc:sldMkLst>
          <pc:docMk/>
          <pc:sldMk cId="3392602671" sldId="408"/>
        </pc:sldMkLst>
        <pc:spChg chg="mod ord">
          <ac:chgData name="Häyry Marjo Lapin hyvinvointialue" userId="d27b276a-e359-4652-8298-3c59a3175941" providerId="ADAL" clId="{C5077DD1-CFBD-4AEC-BD20-D539DA68731B}" dt="2025-08-21T07:21:48.351" v="93" actId="700"/>
          <ac:spMkLst>
            <pc:docMk/>
            <pc:sldMk cId="3392602671" sldId="408"/>
            <ac:spMk id="6" creationId="{E04775E6-A249-407E-D759-3CCDA7E877AB}"/>
          </ac:spMkLst>
        </pc:spChg>
      </pc:sldChg>
      <pc:sldChg chg="modSp mod modClrScheme chgLayout">
        <pc:chgData name="Häyry Marjo Lapin hyvinvointialue" userId="d27b276a-e359-4652-8298-3c59a3175941" providerId="ADAL" clId="{C5077DD1-CFBD-4AEC-BD20-D539DA68731B}" dt="2025-08-21T07:25:47.010" v="126" actId="700"/>
        <pc:sldMkLst>
          <pc:docMk/>
          <pc:sldMk cId="1048628730" sldId="409"/>
        </pc:sldMkLst>
        <pc:spChg chg="mod ord">
          <ac:chgData name="Häyry Marjo Lapin hyvinvointialue" userId="d27b276a-e359-4652-8298-3c59a3175941" providerId="ADAL" clId="{C5077DD1-CFBD-4AEC-BD20-D539DA68731B}" dt="2025-08-21T07:25:47.010" v="126" actId="700"/>
          <ac:spMkLst>
            <pc:docMk/>
            <pc:sldMk cId="1048628730" sldId="409"/>
            <ac:spMk id="6" creationId="{E04775E6-A249-407E-D759-3CCDA7E877AB}"/>
          </ac:spMkLst>
        </pc:spChg>
      </pc:sldChg>
      <pc:sldChg chg="modSp mod modClrScheme chgLayout">
        <pc:chgData name="Häyry Marjo Lapin hyvinvointialue" userId="d27b276a-e359-4652-8298-3c59a3175941" providerId="ADAL" clId="{C5077DD1-CFBD-4AEC-BD20-D539DA68731B}" dt="2025-08-21T07:30:44.227" v="188" actId="700"/>
        <pc:sldMkLst>
          <pc:docMk/>
          <pc:sldMk cId="1281019638" sldId="410"/>
        </pc:sldMkLst>
        <pc:spChg chg="mod ord">
          <ac:chgData name="Häyry Marjo Lapin hyvinvointialue" userId="d27b276a-e359-4652-8298-3c59a3175941" providerId="ADAL" clId="{C5077DD1-CFBD-4AEC-BD20-D539DA68731B}" dt="2025-08-21T07:30:44.227" v="188" actId="700"/>
          <ac:spMkLst>
            <pc:docMk/>
            <pc:sldMk cId="1281019638" sldId="410"/>
            <ac:spMk id="6" creationId="{E04775E6-A249-407E-D759-3CCDA7E877AB}"/>
          </ac:spMkLst>
        </pc:spChg>
      </pc:sldChg>
      <pc:sldChg chg="delSp modSp mod modClrScheme chgLayout">
        <pc:chgData name="Häyry Marjo Lapin hyvinvointialue" userId="d27b276a-e359-4652-8298-3c59a3175941" providerId="ADAL" clId="{C5077DD1-CFBD-4AEC-BD20-D539DA68731B}" dt="2025-08-21T07:34:23.101" v="215" actId="700"/>
        <pc:sldMkLst>
          <pc:docMk/>
          <pc:sldMk cId="3221306267" sldId="411"/>
        </pc:sldMkLst>
        <pc:spChg chg="del">
          <ac:chgData name="Häyry Marjo Lapin hyvinvointialue" userId="d27b276a-e359-4652-8298-3c59a3175941" providerId="ADAL" clId="{C5077DD1-CFBD-4AEC-BD20-D539DA68731B}" dt="2025-08-21T07:34:23.101" v="215" actId="700"/>
          <ac:spMkLst>
            <pc:docMk/>
            <pc:sldMk cId="3221306267" sldId="411"/>
            <ac:spMk id="2" creationId="{2F9221B9-C9E4-92E2-6D02-A76EBAFF5FA3}"/>
          </ac:spMkLst>
        </pc:spChg>
        <pc:spChg chg="mod ord">
          <ac:chgData name="Häyry Marjo Lapin hyvinvointialue" userId="d27b276a-e359-4652-8298-3c59a3175941" providerId="ADAL" clId="{C5077DD1-CFBD-4AEC-BD20-D539DA68731B}" dt="2025-08-21T07:34:23.101" v="215" actId="700"/>
          <ac:spMkLst>
            <pc:docMk/>
            <pc:sldMk cId="3221306267" sldId="411"/>
            <ac:spMk id="6" creationId="{E04775E6-A249-407E-D759-3CCDA7E877AB}"/>
          </ac:spMkLst>
        </pc:spChg>
      </pc:sldChg>
      <pc:sldChg chg="del">
        <pc:chgData name="Häyry Marjo Lapin hyvinvointialue" userId="d27b276a-e359-4652-8298-3c59a3175941" providerId="ADAL" clId="{C5077DD1-CFBD-4AEC-BD20-D539DA68731B}" dt="2025-08-21T07:21:43.429" v="92" actId="47"/>
        <pc:sldMkLst>
          <pc:docMk/>
          <pc:sldMk cId="1311994037" sldId="422"/>
        </pc:sldMkLst>
      </pc:sldChg>
      <pc:sldChg chg="del">
        <pc:chgData name="Häyry Marjo Lapin hyvinvointialue" userId="d27b276a-e359-4652-8298-3c59a3175941" providerId="ADAL" clId="{C5077DD1-CFBD-4AEC-BD20-D539DA68731B}" dt="2025-08-21T07:21:22.611" v="90" actId="47"/>
        <pc:sldMkLst>
          <pc:docMk/>
          <pc:sldMk cId="1313800118" sldId="424"/>
        </pc:sldMkLst>
      </pc:sldChg>
      <pc:sldChg chg="del">
        <pc:chgData name="Häyry Marjo Lapin hyvinvointialue" userId="d27b276a-e359-4652-8298-3c59a3175941" providerId="ADAL" clId="{C5077DD1-CFBD-4AEC-BD20-D539DA68731B}" dt="2025-08-21T07:17:14.602" v="62" actId="47"/>
        <pc:sldMkLst>
          <pc:docMk/>
          <pc:sldMk cId="4174090706" sldId="427"/>
        </pc:sldMkLst>
      </pc:sldChg>
      <pc:sldChg chg="del">
        <pc:chgData name="Häyry Marjo Lapin hyvinvointialue" userId="d27b276a-e359-4652-8298-3c59a3175941" providerId="ADAL" clId="{C5077DD1-CFBD-4AEC-BD20-D539DA68731B}" dt="2025-08-21T07:17:18.051" v="63" actId="47"/>
        <pc:sldMkLst>
          <pc:docMk/>
          <pc:sldMk cId="2001599369" sldId="428"/>
        </pc:sldMkLst>
      </pc:sldChg>
      <pc:sldChg chg="del">
        <pc:chgData name="Häyry Marjo Lapin hyvinvointialue" userId="d27b276a-e359-4652-8298-3c59a3175941" providerId="ADAL" clId="{C5077DD1-CFBD-4AEC-BD20-D539DA68731B}" dt="2025-08-21T07:22:30.955" v="97" actId="47"/>
        <pc:sldMkLst>
          <pc:docMk/>
          <pc:sldMk cId="2022672309" sldId="429"/>
        </pc:sldMkLst>
      </pc:sldChg>
      <pc:sldChg chg="del">
        <pc:chgData name="Häyry Marjo Lapin hyvinvointialue" userId="d27b276a-e359-4652-8298-3c59a3175941" providerId="ADAL" clId="{C5077DD1-CFBD-4AEC-BD20-D539DA68731B}" dt="2025-08-21T07:22:34.510" v="98" actId="47"/>
        <pc:sldMkLst>
          <pc:docMk/>
          <pc:sldMk cId="2258376470" sldId="430"/>
        </pc:sldMkLst>
      </pc:sldChg>
      <pc:sldChg chg="del">
        <pc:chgData name="Häyry Marjo Lapin hyvinvointialue" userId="d27b276a-e359-4652-8298-3c59a3175941" providerId="ADAL" clId="{C5077DD1-CFBD-4AEC-BD20-D539DA68731B}" dt="2025-08-21T07:26:23.224" v="130" actId="47"/>
        <pc:sldMkLst>
          <pc:docMk/>
          <pc:sldMk cId="3066724044" sldId="431"/>
        </pc:sldMkLst>
      </pc:sldChg>
      <pc:sldChg chg="del">
        <pc:chgData name="Häyry Marjo Lapin hyvinvointialue" userId="d27b276a-e359-4652-8298-3c59a3175941" providerId="ADAL" clId="{C5077DD1-CFBD-4AEC-BD20-D539DA68731B}" dt="2025-08-21T07:26:24.847" v="131" actId="47"/>
        <pc:sldMkLst>
          <pc:docMk/>
          <pc:sldMk cId="2529703342" sldId="432"/>
        </pc:sldMkLst>
      </pc:sldChg>
      <pc:sldChg chg="del">
        <pc:chgData name="Häyry Marjo Lapin hyvinvointialue" userId="d27b276a-e359-4652-8298-3c59a3175941" providerId="ADAL" clId="{C5077DD1-CFBD-4AEC-BD20-D539DA68731B}" dt="2025-08-21T07:31:38.333" v="192" actId="47"/>
        <pc:sldMkLst>
          <pc:docMk/>
          <pc:sldMk cId="3134193228" sldId="433"/>
        </pc:sldMkLst>
      </pc:sldChg>
      <pc:sldChg chg="del">
        <pc:chgData name="Häyry Marjo Lapin hyvinvointialue" userId="d27b276a-e359-4652-8298-3c59a3175941" providerId="ADAL" clId="{C5077DD1-CFBD-4AEC-BD20-D539DA68731B}" dt="2025-08-21T07:31:40.028" v="193" actId="47"/>
        <pc:sldMkLst>
          <pc:docMk/>
          <pc:sldMk cId="298537562" sldId="434"/>
        </pc:sldMkLst>
      </pc:sldChg>
      <pc:sldChg chg="add">
        <pc:chgData name="Häyry Marjo Lapin hyvinvointialue" userId="d27b276a-e359-4652-8298-3c59a3175941" providerId="ADAL" clId="{C5077DD1-CFBD-4AEC-BD20-D539DA68731B}" dt="2025-08-21T07:21:11.677" v="88"/>
        <pc:sldMkLst>
          <pc:docMk/>
          <pc:sldMk cId="3320816820" sldId="438"/>
        </pc:sldMkLst>
      </pc:sldChg>
      <pc:sldChg chg="addSp modSp mod modClrScheme chgLayout">
        <pc:chgData name="Häyry Marjo Lapin hyvinvointialue" userId="d27b276a-e359-4652-8298-3c59a3175941" providerId="ADAL" clId="{C5077DD1-CFBD-4AEC-BD20-D539DA68731B}" dt="2025-08-21T07:27:41.970" v="148" actId="27636"/>
        <pc:sldMkLst>
          <pc:docMk/>
          <pc:sldMk cId="785664095" sldId="439"/>
        </pc:sldMkLst>
        <pc:spChg chg="mod ord">
          <ac:chgData name="Häyry Marjo Lapin hyvinvointialue" userId="d27b276a-e359-4652-8298-3c59a3175941" providerId="ADAL" clId="{C5077DD1-CFBD-4AEC-BD20-D539DA68731B}" dt="2025-08-21T07:27:32.392" v="143" actId="700"/>
          <ac:spMkLst>
            <pc:docMk/>
            <pc:sldMk cId="785664095" sldId="439"/>
            <ac:spMk id="2" creationId="{7578375D-25E1-15A9-B7F5-A7D7ACAE34F3}"/>
          </ac:spMkLst>
        </pc:spChg>
        <pc:spChg chg="mod ord">
          <ac:chgData name="Häyry Marjo Lapin hyvinvointialue" userId="d27b276a-e359-4652-8298-3c59a3175941" providerId="ADAL" clId="{C5077DD1-CFBD-4AEC-BD20-D539DA68731B}" dt="2025-08-21T07:27:41.970" v="148" actId="27636"/>
          <ac:spMkLst>
            <pc:docMk/>
            <pc:sldMk cId="785664095" sldId="439"/>
            <ac:spMk id="3" creationId="{3356511B-CA42-102C-BFCB-FBE03FF60BBB}"/>
          </ac:spMkLst>
        </pc:spChg>
        <pc:spChg chg="add mod">
          <ac:chgData name="Häyry Marjo Lapin hyvinvointialue" userId="d27b276a-e359-4652-8298-3c59a3175941" providerId="ADAL" clId="{C5077DD1-CFBD-4AEC-BD20-D539DA68731B}" dt="2025-08-21T07:27:27.206" v="142" actId="1076"/>
          <ac:spMkLst>
            <pc:docMk/>
            <pc:sldMk cId="785664095" sldId="439"/>
            <ac:spMk id="5" creationId="{1A5C0A3F-15DE-A9A7-2F36-27017E3CC5BE}"/>
          </ac:spMkLst>
        </pc:spChg>
      </pc:sldChg>
      <pc:sldChg chg="addSp delSp modSp mod modClrScheme chgLayout">
        <pc:chgData name="Häyry Marjo Lapin hyvinvointialue" userId="d27b276a-e359-4652-8298-3c59a3175941" providerId="ADAL" clId="{C5077DD1-CFBD-4AEC-BD20-D539DA68731B}" dt="2025-08-21T07:20:09.335" v="84" actId="1076"/>
        <pc:sldMkLst>
          <pc:docMk/>
          <pc:sldMk cId="1588116071" sldId="443"/>
        </pc:sldMkLst>
        <pc:spChg chg="add del mod ord">
          <ac:chgData name="Häyry Marjo Lapin hyvinvointialue" userId="d27b276a-e359-4652-8298-3c59a3175941" providerId="ADAL" clId="{C5077DD1-CFBD-4AEC-BD20-D539DA68731B}" dt="2025-08-21T07:18:46.237" v="72" actId="478"/>
          <ac:spMkLst>
            <pc:docMk/>
            <pc:sldMk cId="1588116071" sldId="443"/>
            <ac:spMk id="2" creationId="{F65331B0-BC15-BAFF-8C09-73B2344E8D97}"/>
          </ac:spMkLst>
        </pc:spChg>
        <pc:spChg chg="mod ord">
          <ac:chgData name="Häyry Marjo Lapin hyvinvointialue" userId="d27b276a-e359-4652-8298-3c59a3175941" providerId="ADAL" clId="{C5077DD1-CFBD-4AEC-BD20-D539DA68731B}" dt="2025-08-21T07:19:08.166" v="73" actId="1076"/>
          <ac:spMkLst>
            <pc:docMk/>
            <pc:sldMk cId="1588116071" sldId="443"/>
            <ac:spMk id="7" creationId="{E04775E6-A249-407E-D759-3CCDA7E877AB}"/>
          </ac:spMkLst>
        </pc:spChg>
        <pc:spChg chg="mod">
          <ac:chgData name="Häyry Marjo Lapin hyvinvointialue" userId="d27b276a-e359-4652-8298-3c59a3175941" providerId="ADAL" clId="{C5077DD1-CFBD-4AEC-BD20-D539DA68731B}" dt="2025-08-21T07:19:10.822" v="74" actId="6549"/>
          <ac:spMkLst>
            <pc:docMk/>
            <pc:sldMk cId="1588116071" sldId="443"/>
            <ac:spMk id="8" creationId="{00000000-0000-0000-0000-000000000000}"/>
          </ac:spMkLst>
        </pc:spChg>
        <pc:grpChg chg="mod">
          <ac:chgData name="Häyry Marjo Lapin hyvinvointialue" userId="d27b276a-e359-4652-8298-3c59a3175941" providerId="ADAL" clId="{C5077DD1-CFBD-4AEC-BD20-D539DA68731B}" dt="2025-08-21T07:19:44.087" v="79" actId="1076"/>
          <ac:grpSpMkLst>
            <pc:docMk/>
            <pc:sldMk cId="1588116071" sldId="443"/>
            <ac:grpSpMk id="46" creationId="{00000000-0000-0000-0000-000000000000}"/>
          </ac:grpSpMkLst>
        </pc:grpChg>
        <pc:grpChg chg="mod">
          <ac:chgData name="Häyry Marjo Lapin hyvinvointialue" userId="d27b276a-e359-4652-8298-3c59a3175941" providerId="ADAL" clId="{C5077DD1-CFBD-4AEC-BD20-D539DA68731B}" dt="2025-08-21T07:19:49.655" v="80" actId="1076"/>
          <ac:grpSpMkLst>
            <pc:docMk/>
            <pc:sldMk cId="1588116071" sldId="443"/>
            <ac:grpSpMk id="49" creationId="{00000000-0000-0000-0000-000000000000}"/>
          </ac:grpSpMkLst>
        </pc:grpChg>
        <pc:grpChg chg="mod">
          <ac:chgData name="Häyry Marjo Lapin hyvinvointialue" userId="d27b276a-e359-4652-8298-3c59a3175941" providerId="ADAL" clId="{C5077DD1-CFBD-4AEC-BD20-D539DA68731B}" dt="2025-08-21T07:19:31.282" v="78" actId="1076"/>
          <ac:grpSpMkLst>
            <pc:docMk/>
            <pc:sldMk cId="1588116071" sldId="443"/>
            <ac:grpSpMk id="52" creationId="{00000000-0000-0000-0000-000000000000}"/>
          </ac:grpSpMkLst>
        </pc:grpChg>
        <pc:grpChg chg="mod">
          <ac:chgData name="Häyry Marjo Lapin hyvinvointialue" userId="d27b276a-e359-4652-8298-3c59a3175941" providerId="ADAL" clId="{C5077DD1-CFBD-4AEC-BD20-D539DA68731B}" dt="2025-08-21T07:20:09.335" v="84" actId="1076"/>
          <ac:grpSpMkLst>
            <pc:docMk/>
            <pc:sldMk cId="1588116071" sldId="443"/>
            <ac:grpSpMk id="55" creationId="{00000000-0000-0000-0000-000000000000}"/>
          </ac:grpSpMkLst>
        </pc:grpChg>
        <pc:grpChg chg="mod">
          <ac:chgData name="Häyry Marjo Lapin hyvinvointialue" userId="d27b276a-e359-4652-8298-3c59a3175941" providerId="ADAL" clId="{C5077DD1-CFBD-4AEC-BD20-D539DA68731B}" dt="2025-08-21T07:20:04.391" v="83" actId="1076"/>
          <ac:grpSpMkLst>
            <pc:docMk/>
            <pc:sldMk cId="1588116071" sldId="443"/>
            <ac:grpSpMk id="58" creationId="{00000000-0000-0000-0000-000000000000}"/>
          </ac:grpSpMkLst>
        </pc:grpChg>
        <pc:grpChg chg="mod">
          <ac:chgData name="Häyry Marjo Lapin hyvinvointialue" userId="d27b276a-e359-4652-8298-3c59a3175941" providerId="ADAL" clId="{C5077DD1-CFBD-4AEC-BD20-D539DA68731B}" dt="2025-08-21T07:19:21.526" v="77" actId="1076"/>
          <ac:grpSpMkLst>
            <pc:docMk/>
            <pc:sldMk cId="1588116071" sldId="443"/>
            <ac:grpSpMk id="61" creationId="{00000000-0000-0000-0000-000000000000}"/>
          </ac:grpSpMkLst>
        </pc:grpChg>
        <pc:grpChg chg="mod">
          <ac:chgData name="Häyry Marjo Lapin hyvinvointialue" userId="d27b276a-e359-4652-8298-3c59a3175941" providerId="ADAL" clId="{C5077DD1-CFBD-4AEC-BD20-D539DA68731B}" dt="2025-08-21T07:20:00.143" v="82" actId="1076"/>
          <ac:grpSpMkLst>
            <pc:docMk/>
            <pc:sldMk cId="1588116071" sldId="443"/>
            <ac:grpSpMk id="64" creationId="{00000000-0000-0000-0000-000000000000}"/>
          </ac:grpSpMkLst>
        </pc:grpChg>
        <pc:grpChg chg="mod">
          <ac:chgData name="Häyry Marjo Lapin hyvinvointialue" userId="d27b276a-e359-4652-8298-3c59a3175941" providerId="ADAL" clId="{C5077DD1-CFBD-4AEC-BD20-D539DA68731B}" dt="2025-08-21T07:19:14.494" v="75" actId="1076"/>
          <ac:grpSpMkLst>
            <pc:docMk/>
            <pc:sldMk cId="1588116071" sldId="443"/>
            <ac:grpSpMk id="67" creationId="{00000000-0000-0000-0000-000000000000}"/>
          </ac:grpSpMkLst>
        </pc:grpChg>
      </pc:sldChg>
      <pc:sldChg chg="modSp mod modClrScheme chgLayout">
        <pc:chgData name="Häyry Marjo Lapin hyvinvointialue" userId="d27b276a-e359-4652-8298-3c59a3175941" providerId="ADAL" clId="{C5077DD1-CFBD-4AEC-BD20-D539DA68731B}" dt="2025-08-21T07:30:33.790" v="187" actId="27636"/>
        <pc:sldMkLst>
          <pc:docMk/>
          <pc:sldMk cId="1080749840" sldId="445"/>
        </pc:sldMkLst>
        <pc:spChg chg="mod ord">
          <ac:chgData name="Häyry Marjo Lapin hyvinvointialue" userId="d27b276a-e359-4652-8298-3c59a3175941" providerId="ADAL" clId="{C5077DD1-CFBD-4AEC-BD20-D539DA68731B}" dt="2025-08-21T07:30:33.667" v="186" actId="700"/>
          <ac:spMkLst>
            <pc:docMk/>
            <pc:sldMk cId="1080749840" sldId="445"/>
            <ac:spMk id="2" creationId="{7578375D-25E1-15A9-B7F5-A7D7ACAE34F3}"/>
          </ac:spMkLst>
        </pc:spChg>
        <pc:spChg chg="mod ord">
          <ac:chgData name="Häyry Marjo Lapin hyvinvointialue" userId="d27b276a-e359-4652-8298-3c59a3175941" providerId="ADAL" clId="{C5077DD1-CFBD-4AEC-BD20-D539DA68731B}" dt="2025-08-21T07:30:33.790" v="187" actId="27636"/>
          <ac:spMkLst>
            <pc:docMk/>
            <pc:sldMk cId="1080749840" sldId="445"/>
            <ac:spMk id="3" creationId="{3356511B-CA42-102C-BFCB-FBE03FF60BBB}"/>
          </ac:spMkLst>
        </pc:spChg>
      </pc:sldChg>
      <pc:sldChg chg="addSp modSp mod modClrScheme chgLayout">
        <pc:chgData name="Häyry Marjo Lapin hyvinvointialue" userId="d27b276a-e359-4652-8298-3c59a3175941" providerId="ADAL" clId="{C5077DD1-CFBD-4AEC-BD20-D539DA68731B}" dt="2025-08-21T07:28:40.770" v="161" actId="27636"/>
        <pc:sldMkLst>
          <pc:docMk/>
          <pc:sldMk cId="3180528768" sldId="446"/>
        </pc:sldMkLst>
        <pc:spChg chg="mod ord">
          <ac:chgData name="Häyry Marjo Lapin hyvinvointialue" userId="d27b276a-e359-4652-8298-3c59a3175941" providerId="ADAL" clId="{C5077DD1-CFBD-4AEC-BD20-D539DA68731B}" dt="2025-08-21T07:28:35.821" v="158" actId="700"/>
          <ac:spMkLst>
            <pc:docMk/>
            <pc:sldMk cId="3180528768" sldId="446"/>
            <ac:spMk id="2" creationId="{7578375D-25E1-15A9-B7F5-A7D7ACAE34F3}"/>
          </ac:spMkLst>
        </pc:spChg>
        <pc:spChg chg="mod ord">
          <ac:chgData name="Häyry Marjo Lapin hyvinvointialue" userId="d27b276a-e359-4652-8298-3c59a3175941" providerId="ADAL" clId="{C5077DD1-CFBD-4AEC-BD20-D539DA68731B}" dt="2025-08-21T07:28:40.770" v="161" actId="27636"/>
          <ac:spMkLst>
            <pc:docMk/>
            <pc:sldMk cId="3180528768" sldId="446"/>
            <ac:spMk id="3" creationId="{3356511B-CA42-102C-BFCB-FBE03FF60BBB}"/>
          </ac:spMkLst>
        </pc:spChg>
        <pc:spChg chg="add mod">
          <ac:chgData name="Häyry Marjo Lapin hyvinvointialue" userId="d27b276a-e359-4652-8298-3c59a3175941" providerId="ADAL" clId="{C5077DD1-CFBD-4AEC-BD20-D539DA68731B}" dt="2025-08-21T07:27:59.172" v="150" actId="1076"/>
          <ac:spMkLst>
            <pc:docMk/>
            <pc:sldMk cId="3180528768" sldId="446"/>
            <ac:spMk id="4" creationId="{9AD816E8-B17E-4839-C1FB-12C5CEFAD0BF}"/>
          </ac:spMkLst>
        </pc:spChg>
      </pc:sldChg>
      <pc:sldChg chg="addSp modSp mod modClrScheme chgLayout">
        <pc:chgData name="Häyry Marjo Lapin hyvinvointialue" userId="d27b276a-e359-4652-8298-3c59a3175941" providerId="ADAL" clId="{C5077DD1-CFBD-4AEC-BD20-D539DA68731B}" dt="2025-08-21T07:33:52.947" v="214" actId="14100"/>
        <pc:sldMkLst>
          <pc:docMk/>
          <pc:sldMk cId="1977326858" sldId="456"/>
        </pc:sldMkLst>
        <pc:spChg chg="mod ord">
          <ac:chgData name="Häyry Marjo Lapin hyvinvointialue" userId="d27b276a-e359-4652-8298-3c59a3175941" providerId="ADAL" clId="{C5077DD1-CFBD-4AEC-BD20-D539DA68731B}" dt="2025-08-21T07:33:35.954" v="210" actId="700"/>
          <ac:spMkLst>
            <pc:docMk/>
            <pc:sldMk cId="1977326858" sldId="456"/>
            <ac:spMk id="2" creationId="{7578375D-25E1-15A9-B7F5-A7D7ACAE34F3}"/>
          </ac:spMkLst>
        </pc:spChg>
        <pc:spChg chg="mod ord">
          <ac:chgData name="Häyry Marjo Lapin hyvinvointialue" userId="d27b276a-e359-4652-8298-3c59a3175941" providerId="ADAL" clId="{C5077DD1-CFBD-4AEC-BD20-D539DA68731B}" dt="2025-08-21T07:33:52.947" v="214" actId="14100"/>
          <ac:spMkLst>
            <pc:docMk/>
            <pc:sldMk cId="1977326858" sldId="456"/>
            <ac:spMk id="3" creationId="{3356511B-CA42-102C-BFCB-FBE03FF60BBB}"/>
          </ac:spMkLst>
        </pc:spChg>
        <pc:spChg chg="add mod">
          <ac:chgData name="Häyry Marjo Lapin hyvinvointialue" userId="d27b276a-e359-4652-8298-3c59a3175941" providerId="ADAL" clId="{C5077DD1-CFBD-4AEC-BD20-D539DA68731B}" dt="2025-08-21T07:33:29.779" v="208" actId="1076"/>
          <ac:spMkLst>
            <pc:docMk/>
            <pc:sldMk cId="1977326858" sldId="456"/>
            <ac:spMk id="5" creationId="{B5B5C423-34DE-E968-5AB0-05F2E500952F}"/>
          </ac:spMkLst>
        </pc:spChg>
      </pc:sldChg>
      <pc:sldChg chg="del">
        <pc:chgData name="Häyry Marjo Lapin hyvinvointialue" userId="d27b276a-e359-4652-8298-3c59a3175941" providerId="ADAL" clId="{C5077DD1-CFBD-4AEC-BD20-D539DA68731B}" dt="2025-08-21T07:15:34.591" v="51" actId="47"/>
        <pc:sldMkLst>
          <pc:docMk/>
          <pc:sldMk cId="2453830900" sldId="457"/>
        </pc:sldMkLst>
      </pc:sldChg>
      <pc:sldChg chg="del">
        <pc:chgData name="Häyry Marjo Lapin hyvinvointialue" userId="d27b276a-e359-4652-8298-3c59a3175941" providerId="ADAL" clId="{C5077DD1-CFBD-4AEC-BD20-D539DA68731B}" dt="2025-08-21T07:13:29.691" v="39" actId="47"/>
        <pc:sldMkLst>
          <pc:docMk/>
          <pc:sldMk cId="898992768" sldId="459"/>
        </pc:sldMkLst>
      </pc:sldChg>
      <pc:sldChg chg="ord">
        <pc:chgData name="Häyry Marjo Lapin hyvinvointialue" userId="d27b276a-e359-4652-8298-3c59a3175941" providerId="ADAL" clId="{C5077DD1-CFBD-4AEC-BD20-D539DA68731B}" dt="2025-08-21T07:17:08.502" v="61"/>
        <pc:sldMkLst>
          <pc:docMk/>
          <pc:sldMk cId="664962878" sldId="461"/>
        </pc:sldMkLst>
      </pc:sldChg>
      <pc:sldChg chg="addSp delSp modSp mod modClrScheme chgLayout">
        <pc:chgData name="Häyry Marjo Lapin hyvinvointialue" userId="d27b276a-e359-4652-8298-3c59a3175941" providerId="ADAL" clId="{C5077DD1-CFBD-4AEC-BD20-D539DA68731B}" dt="2025-08-21T07:32:33.874" v="200" actId="478"/>
        <pc:sldMkLst>
          <pc:docMk/>
          <pc:sldMk cId="483879663" sldId="465"/>
        </pc:sldMkLst>
        <pc:spChg chg="add del mod ord">
          <ac:chgData name="Häyry Marjo Lapin hyvinvointialue" userId="d27b276a-e359-4652-8298-3c59a3175941" providerId="ADAL" clId="{C5077DD1-CFBD-4AEC-BD20-D539DA68731B}" dt="2025-08-21T07:32:33.874" v="200" actId="478"/>
          <ac:spMkLst>
            <pc:docMk/>
            <pc:sldMk cId="483879663" sldId="465"/>
            <ac:spMk id="2" creationId="{0163422A-AA3A-C94D-45CF-CB03156DFE47}"/>
          </ac:spMkLst>
        </pc:spChg>
        <pc:spChg chg="mod ord">
          <ac:chgData name="Häyry Marjo Lapin hyvinvointialue" userId="d27b276a-e359-4652-8298-3c59a3175941" providerId="ADAL" clId="{C5077DD1-CFBD-4AEC-BD20-D539DA68731B}" dt="2025-08-21T07:32:28.839" v="199" actId="700"/>
          <ac:spMkLst>
            <pc:docMk/>
            <pc:sldMk cId="483879663" sldId="465"/>
            <ac:spMk id="10" creationId="{EF1AC978-CD9A-280C-3216-1AEE2031F746}"/>
          </ac:spMkLst>
        </pc:spChg>
      </pc:sldChg>
      <pc:sldChg chg="addSp delSp modSp mod modClrScheme chgLayout">
        <pc:chgData name="Häyry Marjo Lapin hyvinvointialue" userId="d27b276a-e359-4652-8298-3c59a3175941" providerId="ADAL" clId="{C5077DD1-CFBD-4AEC-BD20-D539DA68731B}" dt="2025-08-21T07:30:27.571" v="185" actId="1076"/>
        <pc:sldMkLst>
          <pc:docMk/>
          <pc:sldMk cId="958843933" sldId="467"/>
        </pc:sldMkLst>
        <pc:spChg chg="add del mod ord">
          <ac:chgData name="Häyry Marjo Lapin hyvinvointialue" userId="d27b276a-e359-4652-8298-3c59a3175941" providerId="ADAL" clId="{C5077DD1-CFBD-4AEC-BD20-D539DA68731B}" dt="2025-08-21T07:30:21.059" v="184" actId="478"/>
          <ac:spMkLst>
            <pc:docMk/>
            <pc:sldMk cId="958843933" sldId="467"/>
            <ac:spMk id="2" creationId="{0F68AFBF-4F82-47A3-A7E6-ACAD552961EA}"/>
          </ac:spMkLst>
        </pc:spChg>
        <pc:spChg chg="mod ord">
          <ac:chgData name="Häyry Marjo Lapin hyvinvointialue" userId="d27b276a-e359-4652-8298-3c59a3175941" providerId="ADAL" clId="{C5077DD1-CFBD-4AEC-BD20-D539DA68731B}" dt="2025-08-21T07:30:27.571" v="185" actId="1076"/>
          <ac:spMkLst>
            <pc:docMk/>
            <pc:sldMk cId="958843933" sldId="467"/>
            <ac:spMk id="10" creationId="{2F793964-0D0D-AEA0-5AD2-1ED8EAC41F17}"/>
          </ac:spMkLst>
        </pc:spChg>
      </pc:sldChg>
      <pc:sldChg chg="add">
        <pc:chgData name="Häyry Marjo Lapin hyvinvointialue" userId="d27b276a-e359-4652-8298-3c59a3175941" providerId="ADAL" clId="{C5077DD1-CFBD-4AEC-BD20-D539DA68731B}" dt="2025-08-21T07:21:11.677" v="88"/>
        <pc:sldMkLst>
          <pc:docMk/>
          <pc:sldMk cId="1535453523" sldId="471"/>
        </pc:sldMkLst>
      </pc:sldChg>
      <pc:sldChg chg="add">
        <pc:chgData name="Häyry Marjo Lapin hyvinvointialue" userId="d27b276a-e359-4652-8298-3c59a3175941" providerId="ADAL" clId="{C5077DD1-CFBD-4AEC-BD20-D539DA68731B}" dt="2025-08-21T07:21:11.677" v="88"/>
        <pc:sldMkLst>
          <pc:docMk/>
          <pc:sldMk cId="4211850276" sldId="472"/>
        </pc:sldMkLst>
      </pc:sldChg>
      <pc:sldChg chg="del">
        <pc:chgData name="Häyry Marjo Lapin hyvinvointialue" userId="d27b276a-e359-4652-8298-3c59a3175941" providerId="ADAL" clId="{C5077DD1-CFBD-4AEC-BD20-D539DA68731B}" dt="2025-08-21T07:21:38.378" v="91" actId="47"/>
        <pc:sldMkLst>
          <pc:docMk/>
          <pc:sldMk cId="2976958365" sldId="473"/>
        </pc:sldMkLst>
      </pc:sldChg>
      <pc:sldChg chg="del">
        <pc:chgData name="Häyry Marjo Lapin hyvinvointialue" userId="d27b276a-e359-4652-8298-3c59a3175941" providerId="ADAL" clId="{C5077DD1-CFBD-4AEC-BD20-D539DA68731B}" dt="2025-08-21T07:24:32.399" v="111" actId="47"/>
        <pc:sldMkLst>
          <pc:docMk/>
          <pc:sldMk cId="3918814702" sldId="474"/>
        </pc:sldMkLst>
      </pc:sldChg>
      <pc:sldChg chg="addSp modSp">
        <pc:chgData name="Häyry Marjo Lapin hyvinvointialue" userId="d27b276a-e359-4652-8298-3c59a3175941" providerId="ADAL" clId="{C5077DD1-CFBD-4AEC-BD20-D539DA68731B}" dt="2025-08-21T07:24:44.074" v="112"/>
        <pc:sldMkLst>
          <pc:docMk/>
          <pc:sldMk cId="3048803279" sldId="475"/>
        </pc:sldMkLst>
        <pc:spChg chg="add mod">
          <ac:chgData name="Häyry Marjo Lapin hyvinvointialue" userId="d27b276a-e359-4652-8298-3c59a3175941" providerId="ADAL" clId="{C5077DD1-CFBD-4AEC-BD20-D539DA68731B}" dt="2025-08-21T07:24:44.074" v="112"/>
          <ac:spMkLst>
            <pc:docMk/>
            <pc:sldMk cId="3048803279" sldId="475"/>
            <ac:spMk id="5" creationId="{7E3CF2A3-9E60-AED1-5194-A0C53DD9903E}"/>
          </ac:spMkLst>
        </pc:spChg>
      </pc:sldChg>
      <pc:sldChg chg="addSp modSp mod modClrScheme chgLayout">
        <pc:chgData name="Häyry Marjo Lapin hyvinvointialue" userId="d27b276a-e359-4652-8298-3c59a3175941" providerId="ADAL" clId="{C5077DD1-CFBD-4AEC-BD20-D539DA68731B}" dt="2025-08-21T07:24:59.167" v="116" actId="27636"/>
        <pc:sldMkLst>
          <pc:docMk/>
          <pc:sldMk cId="2516862015" sldId="476"/>
        </pc:sldMkLst>
        <pc:spChg chg="mod ord">
          <ac:chgData name="Häyry Marjo Lapin hyvinvointialue" userId="d27b276a-e359-4652-8298-3c59a3175941" providerId="ADAL" clId="{C5077DD1-CFBD-4AEC-BD20-D539DA68731B}" dt="2025-08-21T07:24:59.167" v="116" actId="27636"/>
          <ac:spMkLst>
            <pc:docMk/>
            <pc:sldMk cId="2516862015" sldId="476"/>
            <ac:spMk id="2" creationId="{AF5582B1-7694-7D6B-399D-6803B90992F8}"/>
          </ac:spMkLst>
        </pc:spChg>
        <pc:spChg chg="mod ord">
          <ac:chgData name="Häyry Marjo Lapin hyvinvointialue" userId="d27b276a-e359-4652-8298-3c59a3175941" providerId="ADAL" clId="{C5077DD1-CFBD-4AEC-BD20-D539DA68731B}" dt="2025-08-21T07:24:59.065" v="115" actId="700"/>
          <ac:spMkLst>
            <pc:docMk/>
            <pc:sldMk cId="2516862015" sldId="476"/>
            <ac:spMk id="3" creationId="{C5886776-D16B-1E5F-56E4-E7CC65109EA5}"/>
          </ac:spMkLst>
        </pc:spChg>
        <pc:spChg chg="add mod">
          <ac:chgData name="Häyry Marjo Lapin hyvinvointialue" userId="d27b276a-e359-4652-8298-3c59a3175941" providerId="ADAL" clId="{C5077DD1-CFBD-4AEC-BD20-D539DA68731B}" dt="2025-08-21T07:24:49.331" v="113"/>
          <ac:spMkLst>
            <pc:docMk/>
            <pc:sldMk cId="2516862015" sldId="476"/>
            <ac:spMk id="4" creationId="{EDC58C97-A0DE-2C14-9CA2-EDBA63D7F5B8}"/>
          </ac:spMkLst>
        </pc:spChg>
      </pc:sldChg>
      <pc:sldChg chg="addSp modSp">
        <pc:chgData name="Häyry Marjo Lapin hyvinvointialue" userId="d27b276a-e359-4652-8298-3c59a3175941" providerId="ADAL" clId="{C5077DD1-CFBD-4AEC-BD20-D539DA68731B}" dt="2025-08-21T07:24:52.769" v="114"/>
        <pc:sldMkLst>
          <pc:docMk/>
          <pc:sldMk cId="477997668" sldId="478"/>
        </pc:sldMkLst>
        <pc:spChg chg="add mod">
          <ac:chgData name="Häyry Marjo Lapin hyvinvointialue" userId="d27b276a-e359-4652-8298-3c59a3175941" providerId="ADAL" clId="{C5077DD1-CFBD-4AEC-BD20-D539DA68731B}" dt="2025-08-21T07:24:52.769" v="114"/>
          <ac:spMkLst>
            <pc:docMk/>
            <pc:sldMk cId="477997668" sldId="478"/>
            <ac:spMk id="5" creationId="{FAFEB088-AA62-1163-AEC1-D4CEB75EA77D}"/>
          </ac:spMkLst>
        </pc:spChg>
      </pc:sldChg>
      <pc:sldChg chg="modSp mod modClrScheme chgLayout">
        <pc:chgData name="Häyry Marjo Lapin hyvinvointialue" userId="d27b276a-e359-4652-8298-3c59a3175941" providerId="ADAL" clId="{C5077DD1-CFBD-4AEC-BD20-D539DA68731B}" dt="2025-08-21T07:25:15.495" v="118" actId="27636"/>
        <pc:sldMkLst>
          <pc:docMk/>
          <pc:sldMk cId="3813915738" sldId="481"/>
        </pc:sldMkLst>
        <pc:spChg chg="mod ord">
          <ac:chgData name="Häyry Marjo Lapin hyvinvointialue" userId="d27b276a-e359-4652-8298-3c59a3175941" providerId="ADAL" clId="{C5077DD1-CFBD-4AEC-BD20-D539DA68731B}" dt="2025-08-21T07:25:15.394" v="117" actId="700"/>
          <ac:spMkLst>
            <pc:docMk/>
            <pc:sldMk cId="3813915738" sldId="481"/>
            <ac:spMk id="3" creationId="{65B7773C-145A-5EBF-9F4C-A90A947409E7}"/>
          </ac:spMkLst>
        </pc:spChg>
        <pc:spChg chg="mod ord">
          <ac:chgData name="Häyry Marjo Lapin hyvinvointialue" userId="d27b276a-e359-4652-8298-3c59a3175941" providerId="ADAL" clId="{C5077DD1-CFBD-4AEC-BD20-D539DA68731B}" dt="2025-08-21T07:25:15.495" v="118" actId="27636"/>
          <ac:spMkLst>
            <pc:docMk/>
            <pc:sldMk cId="3813915738" sldId="481"/>
            <ac:spMk id="7" creationId="{9B65F5C2-7B2A-B0EF-0572-51482AD17D99}"/>
          </ac:spMkLst>
        </pc:spChg>
      </pc:sldChg>
      <pc:sldChg chg="addSp delSp modSp mod modClrScheme chgLayout">
        <pc:chgData name="Häyry Marjo Lapin hyvinvointialue" userId="d27b276a-e359-4652-8298-3c59a3175941" providerId="ADAL" clId="{C5077DD1-CFBD-4AEC-BD20-D539DA68731B}" dt="2025-08-21T07:20:43.599" v="87" actId="1076"/>
        <pc:sldMkLst>
          <pc:docMk/>
          <pc:sldMk cId="2828579137" sldId="483"/>
        </pc:sldMkLst>
        <pc:spChg chg="mod ord">
          <ac:chgData name="Häyry Marjo Lapin hyvinvointialue" userId="d27b276a-e359-4652-8298-3c59a3175941" providerId="ADAL" clId="{C5077DD1-CFBD-4AEC-BD20-D539DA68731B}" dt="2025-08-21T07:20:43.599" v="87" actId="1076"/>
          <ac:spMkLst>
            <pc:docMk/>
            <pc:sldMk cId="2828579137" sldId="483"/>
            <ac:spMk id="2" creationId="{C0A33F49-FF95-C667-04ED-1B47DE54618B}"/>
          </ac:spMkLst>
        </pc:spChg>
        <pc:spChg chg="add del mod ord">
          <ac:chgData name="Häyry Marjo Lapin hyvinvointialue" userId="d27b276a-e359-4652-8298-3c59a3175941" providerId="ADAL" clId="{C5077DD1-CFBD-4AEC-BD20-D539DA68731B}" dt="2025-08-21T07:20:31.377" v="86" actId="700"/>
          <ac:spMkLst>
            <pc:docMk/>
            <pc:sldMk cId="2828579137" sldId="483"/>
            <ac:spMk id="15" creationId="{65DC7E6D-6F97-26B6-49AB-AB24B3056199}"/>
          </ac:spMkLst>
        </pc:spChg>
      </pc:sldChg>
      <pc:sldChg chg="addSp delSp modSp mod modClrScheme chgLayout">
        <pc:chgData name="Häyry Marjo Lapin hyvinvointialue" userId="d27b276a-e359-4652-8298-3c59a3175941" providerId="ADAL" clId="{C5077DD1-CFBD-4AEC-BD20-D539DA68731B}" dt="2025-08-21T07:25:35.330" v="125" actId="1076"/>
        <pc:sldMkLst>
          <pc:docMk/>
          <pc:sldMk cId="238805797" sldId="484"/>
        </pc:sldMkLst>
        <pc:spChg chg="add del mod ord">
          <ac:chgData name="Häyry Marjo Lapin hyvinvointialue" userId="d27b276a-e359-4652-8298-3c59a3175941" providerId="ADAL" clId="{C5077DD1-CFBD-4AEC-BD20-D539DA68731B}" dt="2025-08-21T07:25:26.483" v="121" actId="478"/>
          <ac:spMkLst>
            <pc:docMk/>
            <pc:sldMk cId="238805797" sldId="484"/>
            <ac:spMk id="2" creationId="{3312249B-94DF-C410-3223-1234A8CFC85A}"/>
          </ac:spMkLst>
        </pc:spChg>
        <pc:spChg chg="mod ord">
          <ac:chgData name="Häyry Marjo Lapin hyvinvointialue" userId="d27b276a-e359-4652-8298-3c59a3175941" providerId="ADAL" clId="{C5077DD1-CFBD-4AEC-BD20-D539DA68731B}" dt="2025-08-21T07:25:35.330" v="125" actId="1076"/>
          <ac:spMkLst>
            <pc:docMk/>
            <pc:sldMk cId="238805797" sldId="484"/>
            <ac:spMk id="7" creationId="{24167FC7-DEA3-2D84-E86B-9203A7041113}"/>
          </ac:spMkLst>
        </pc:spChg>
      </pc:sldChg>
      <pc:sldChg chg="addSp modSp mod modClrScheme chgLayout">
        <pc:chgData name="Häyry Marjo Lapin hyvinvointialue" userId="d27b276a-e359-4652-8298-3c59a3175941" providerId="ADAL" clId="{C5077DD1-CFBD-4AEC-BD20-D539DA68731B}" dt="2025-08-21T07:28:54.715" v="167" actId="27636"/>
        <pc:sldMkLst>
          <pc:docMk/>
          <pc:sldMk cId="1030315299" sldId="486"/>
        </pc:sldMkLst>
        <pc:spChg chg="mod ord">
          <ac:chgData name="Häyry Marjo Lapin hyvinvointialue" userId="d27b276a-e359-4652-8298-3c59a3175941" providerId="ADAL" clId="{C5077DD1-CFBD-4AEC-BD20-D539DA68731B}" dt="2025-08-21T07:28:47.846" v="164" actId="27636"/>
          <ac:spMkLst>
            <pc:docMk/>
            <pc:sldMk cId="1030315299" sldId="486"/>
            <ac:spMk id="2" creationId="{95FD7588-01FA-7B88-4665-DF8269C82A56}"/>
          </ac:spMkLst>
        </pc:spChg>
        <pc:spChg chg="mod ord">
          <ac:chgData name="Häyry Marjo Lapin hyvinvointialue" userId="d27b276a-e359-4652-8298-3c59a3175941" providerId="ADAL" clId="{C5077DD1-CFBD-4AEC-BD20-D539DA68731B}" dt="2025-08-21T07:28:54.715" v="167" actId="27636"/>
          <ac:spMkLst>
            <pc:docMk/>
            <pc:sldMk cId="1030315299" sldId="486"/>
            <ac:spMk id="3" creationId="{5BFADBDB-8DFE-F56A-39B6-F8BBCA47B06D}"/>
          </ac:spMkLst>
        </pc:spChg>
        <pc:spChg chg="add mod">
          <ac:chgData name="Häyry Marjo Lapin hyvinvointialue" userId="d27b276a-e359-4652-8298-3c59a3175941" providerId="ADAL" clId="{C5077DD1-CFBD-4AEC-BD20-D539DA68731B}" dt="2025-08-21T07:28:12.439" v="153"/>
          <ac:spMkLst>
            <pc:docMk/>
            <pc:sldMk cId="1030315299" sldId="486"/>
            <ac:spMk id="6" creationId="{14D648A2-A7AD-79BB-C65A-85E019318FC6}"/>
          </ac:spMkLst>
        </pc:spChg>
      </pc:sldChg>
      <pc:sldChg chg="addSp modSp mod modClrScheme chgLayout">
        <pc:chgData name="Häyry Marjo Lapin hyvinvointialue" userId="d27b276a-e359-4652-8298-3c59a3175941" providerId="ADAL" clId="{C5077DD1-CFBD-4AEC-BD20-D539DA68731B}" dt="2025-08-21T07:29:37.489" v="175" actId="700"/>
        <pc:sldMkLst>
          <pc:docMk/>
          <pc:sldMk cId="2138280321" sldId="487"/>
        </pc:sldMkLst>
        <pc:spChg chg="mod ord">
          <ac:chgData name="Häyry Marjo Lapin hyvinvointialue" userId="d27b276a-e359-4652-8298-3c59a3175941" providerId="ADAL" clId="{C5077DD1-CFBD-4AEC-BD20-D539DA68731B}" dt="2025-08-21T07:29:37.489" v="175" actId="700"/>
          <ac:spMkLst>
            <pc:docMk/>
            <pc:sldMk cId="2138280321" sldId="487"/>
            <ac:spMk id="2" creationId="{AC55BA77-A80D-CC7B-2B78-7B5A48AD080A}"/>
          </ac:spMkLst>
        </pc:spChg>
        <pc:spChg chg="mod ord">
          <ac:chgData name="Häyry Marjo Lapin hyvinvointialue" userId="d27b276a-e359-4652-8298-3c59a3175941" providerId="ADAL" clId="{C5077DD1-CFBD-4AEC-BD20-D539DA68731B}" dt="2025-08-21T07:29:37.489" v="175" actId="700"/>
          <ac:spMkLst>
            <pc:docMk/>
            <pc:sldMk cId="2138280321" sldId="487"/>
            <ac:spMk id="3" creationId="{7ACCA6E3-9EDA-B3E1-AEA1-CDEA78644B30}"/>
          </ac:spMkLst>
        </pc:spChg>
        <pc:spChg chg="add mod">
          <ac:chgData name="Häyry Marjo Lapin hyvinvointialue" userId="d27b276a-e359-4652-8298-3c59a3175941" providerId="ADAL" clId="{C5077DD1-CFBD-4AEC-BD20-D539DA68731B}" dt="2025-08-21T07:29:21.364" v="173"/>
          <ac:spMkLst>
            <pc:docMk/>
            <pc:sldMk cId="2138280321" sldId="487"/>
            <ac:spMk id="5" creationId="{13AECD17-49A6-322B-201C-DA89EFD56DC1}"/>
          </ac:spMkLst>
        </pc:spChg>
      </pc:sldChg>
      <pc:sldChg chg="add">
        <pc:chgData name="Häyry Marjo Lapin hyvinvointialue" userId="d27b276a-e359-4652-8298-3c59a3175941" providerId="ADAL" clId="{C5077DD1-CFBD-4AEC-BD20-D539DA68731B}" dt="2025-08-21T07:03:28.733" v="0"/>
        <pc:sldMkLst>
          <pc:docMk/>
          <pc:sldMk cId="2999570486" sldId="488"/>
        </pc:sldMkLst>
      </pc:sldChg>
      <pc:sldChg chg="addSp modSp mod">
        <pc:chgData name="Häyry Marjo Lapin hyvinvointialue" userId="d27b276a-e359-4652-8298-3c59a3175941" providerId="ADAL" clId="{C5077DD1-CFBD-4AEC-BD20-D539DA68731B}" dt="2025-08-21T07:33:20.914" v="206" actId="1076"/>
        <pc:sldMkLst>
          <pc:docMk/>
          <pc:sldMk cId="114100528" sldId="490"/>
        </pc:sldMkLst>
        <pc:spChg chg="add mod">
          <ac:chgData name="Häyry Marjo Lapin hyvinvointialue" userId="d27b276a-e359-4652-8298-3c59a3175941" providerId="ADAL" clId="{C5077DD1-CFBD-4AEC-BD20-D539DA68731B}" dt="2025-08-21T07:33:20.914" v="206" actId="1076"/>
          <ac:spMkLst>
            <pc:docMk/>
            <pc:sldMk cId="114100528" sldId="490"/>
            <ac:spMk id="4" creationId="{F2726441-369E-E0B3-EDB2-6D932DD75346}"/>
          </ac:spMkLst>
        </pc:spChg>
        <pc:picChg chg="mod">
          <ac:chgData name="Häyry Marjo Lapin hyvinvointialue" userId="d27b276a-e359-4652-8298-3c59a3175941" providerId="ADAL" clId="{C5077DD1-CFBD-4AEC-BD20-D539DA68731B}" dt="2025-08-21T07:32:50.936" v="203" actId="1076"/>
          <ac:picMkLst>
            <pc:docMk/>
            <pc:sldMk cId="114100528" sldId="490"/>
            <ac:picMk id="5" creationId="{00000000-0000-0000-0000-000000000000}"/>
          </ac:picMkLst>
        </pc:picChg>
        <pc:picChg chg="mod">
          <ac:chgData name="Häyry Marjo Lapin hyvinvointialue" userId="d27b276a-e359-4652-8298-3c59a3175941" providerId="ADAL" clId="{C5077DD1-CFBD-4AEC-BD20-D539DA68731B}" dt="2025-08-21T07:32:55.168" v="204" actId="1076"/>
          <ac:picMkLst>
            <pc:docMk/>
            <pc:sldMk cId="114100528" sldId="490"/>
            <ac:picMk id="6" creationId="{00000000-0000-0000-0000-000000000000}"/>
          </ac:picMkLst>
        </pc:picChg>
      </pc:sldChg>
      <pc:sldChg chg="add">
        <pc:chgData name="Häyry Marjo Lapin hyvinvointialue" userId="d27b276a-e359-4652-8298-3c59a3175941" providerId="ADAL" clId="{C5077DD1-CFBD-4AEC-BD20-D539DA68731B}" dt="2025-08-21T07:14:16.093" v="41"/>
        <pc:sldMkLst>
          <pc:docMk/>
          <pc:sldMk cId="26067575" sldId="491"/>
        </pc:sldMkLst>
      </pc:sldChg>
      <pc:sldChg chg="addSp modSp mod modClrScheme chgLayout">
        <pc:chgData name="Häyry Marjo Lapin hyvinvointialue" userId="d27b276a-e359-4652-8298-3c59a3175941" providerId="ADAL" clId="{C5077DD1-CFBD-4AEC-BD20-D539DA68731B}" dt="2025-08-21T07:29:05.137" v="169" actId="14100"/>
        <pc:sldMkLst>
          <pc:docMk/>
          <pc:sldMk cId="3346982650" sldId="492"/>
        </pc:sldMkLst>
        <pc:spChg chg="mod ord">
          <ac:chgData name="Häyry Marjo Lapin hyvinvointialue" userId="d27b276a-e359-4652-8298-3c59a3175941" providerId="ADAL" clId="{C5077DD1-CFBD-4AEC-BD20-D539DA68731B}" dt="2025-08-21T07:29:01.335" v="168" actId="700"/>
          <ac:spMkLst>
            <pc:docMk/>
            <pc:sldMk cId="3346982650" sldId="492"/>
            <ac:spMk id="2" creationId="{95FD7588-01FA-7B88-4665-DF8269C82A56}"/>
          </ac:spMkLst>
        </pc:spChg>
        <pc:spChg chg="mod ord">
          <ac:chgData name="Häyry Marjo Lapin hyvinvointialue" userId="d27b276a-e359-4652-8298-3c59a3175941" providerId="ADAL" clId="{C5077DD1-CFBD-4AEC-BD20-D539DA68731B}" dt="2025-08-21T07:29:05.137" v="169" actId="14100"/>
          <ac:spMkLst>
            <pc:docMk/>
            <pc:sldMk cId="3346982650" sldId="492"/>
            <ac:spMk id="3" creationId="{5BFADBDB-8DFE-F56A-39B6-F8BBCA47B06D}"/>
          </ac:spMkLst>
        </pc:spChg>
        <pc:spChg chg="add mod">
          <ac:chgData name="Häyry Marjo Lapin hyvinvointialue" userId="d27b276a-e359-4652-8298-3c59a3175941" providerId="ADAL" clId="{C5077DD1-CFBD-4AEC-BD20-D539DA68731B}" dt="2025-08-21T07:28:14.775" v="154"/>
          <ac:spMkLst>
            <pc:docMk/>
            <pc:sldMk cId="3346982650" sldId="492"/>
            <ac:spMk id="4" creationId="{36909CA8-B04F-EB9D-C2F8-113BFBAA0893}"/>
          </ac:spMkLst>
        </pc:spChg>
      </pc:sldChg>
      <pc:sldChg chg="addSp modSp mod modClrScheme chgLayout">
        <pc:chgData name="Häyry Marjo Lapin hyvinvointialue" userId="d27b276a-e359-4652-8298-3c59a3175941" providerId="ADAL" clId="{C5077DD1-CFBD-4AEC-BD20-D539DA68731B}" dt="2025-08-21T07:29:46.202" v="178" actId="14100"/>
        <pc:sldMkLst>
          <pc:docMk/>
          <pc:sldMk cId="1598821498" sldId="493"/>
        </pc:sldMkLst>
        <pc:spChg chg="mod ord">
          <ac:chgData name="Häyry Marjo Lapin hyvinvointialue" userId="d27b276a-e359-4652-8298-3c59a3175941" providerId="ADAL" clId="{C5077DD1-CFBD-4AEC-BD20-D539DA68731B}" dt="2025-08-21T07:29:41.635" v="177" actId="27636"/>
          <ac:spMkLst>
            <pc:docMk/>
            <pc:sldMk cId="1598821498" sldId="493"/>
            <ac:spMk id="2" creationId="{AC55BA77-A80D-CC7B-2B78-7B5A48AD080A}"/>
          </ac:spMkLst>
        </pc:spChg>
        <pc:spChg chg="mod ord">
          <ac:chgData name="Häyry Marjo Lapin hyvinvointialue" userId="d27b276a-e359-4652-8298-3c59a3175941" providerId="ADAL" clId="{C5077DD1-CFBD-4AEC-BD20-D539DA68731B}" dt="2025-08-21T07:29:46.202" v="178" actId="14100"/>
          <ac:spMkLst>
            <pc:docMk/>
            <pc:sldMk cId="1598821498" sldId="493"/>
            <ac:spMk id="3" creationId="{7ACCA6E3-9EDA-B3E1-AEA1-CDEA78644B30}"/>
          </ac:spMkLst>
        </pc:spChg>
        <pc:spChg chg="add mod">
          <ac:chgData name="Häyry Marjo Lapin hyvinvointialue" userId="d27b276a-e359-4652-8298-3c59a3175941" providerId="ADAL" clId="{C5077DD1-CFBD-4AEC-BD20-D539DA68731B}" dt="2025-08-21T07:29:26.346" v="174"/>
          <ac:spMkLst>
            <pc:docMk/>
            <pc:sldMk cId="1598821498" sldId="493"/>
            <ac:spMk id="4" creationId="{94F58FC5-4063-A545-9C95-1AFB05EAB4ED}"/>
          </ac:spMkLst>
        </pc:spChg>
      </pc:sldChg>
      <pc:sldChg chg="modSp mod modClrScheme chgLayout">
        <pc:chgData name="Häyry Marjo Lapin hyvinvointialue" userId="d27b276a-e359-4652-8298-3c59a3175941" providerId="ADAL" clId="{C5077DD1-CFBD-4AEC-BD20-D539DA68731B}" dt="2025-08-21T07:30:07.090" v="181" actId="1076"/>
        <pc:sldMkLst>
          <pc:docMk/>
          <pc:sldMk cId="695782246" sldId="494"/>
        </pc:sldMkLst>
        <pc:spChg chg="mod ord">
          <ac:chgData name="Häyry Marjo Lapin hyvinvointialue" userId="d27b276a-e359-4652-8298-3c59a3175941" providerId="ADAL" clId="{C5077DD1-CFBD-4AEC-BD20-D539DA68731B}" dt="2025-08-21T07:29:55.916" v="179" actId="700"/>
          <ac:spMkLst>
            <pc:docMk/>
            <pc:sldMk cId="695782246" sldId="494"/>
            <ac:spMk id="2" creationId="{AC55BA77-A80D-CC7B-2B78-7B5A48AD080A}"/>
          </ac:spMkLst>
        </pc:spChg>
        <pc:spChg chg="mod ord">
          <ac:chgData name="Häyry Marjo Lapin hyvinvointialue" userId="d27b276a-e359-4652-8298-3c59a3175941" providerId="ADAL" clId="{C5077DD1-CFBD-4AEC-BD20-D539DA68731B}" dt="2025-08-21T07:30:00.834" v="180" actId="14100"/>
          <ac:spMkLst>
            <pc:docMk/>
            <pc:sldMk cId="695782246" sldId="494"/>
            <ac:spMk id="3" creationId="{7ACCA6E3-9EDA-B3E1-AEA1-CDEA78644B30}"/>
          </ac:spMkLst>
        </pc:spChg>
        <pc:picChg chg="mod">
          <ac:chgData name="Häyry Marjo Lapin hyvinvointialue" userId="d27b276a-e359-4652-8298-3c59a3175941" providerId="ADAL" clId="{C5077DD1-CFBD-4AEC-BD20-D539DA68731B}" dt="2025-08-21T07:30:07.090" v="181" actId="1076"/>
          <ac:picMkLst>
            <pc:docMk/>
            <pc:sldMk cId="695782246" sldId="494"/>
            <ac:picMk id="4" creationId="{00000000-0000-0000-0000-000000000000}"/>
          </ac:picMkLst>
        </pc:picChg>
      </pc:sldChg>
      <pc:sldChg chg="modSp mod modClrScheme chgLayout">
        <pc:chgData name="Häyry Marjo Lapin hyvinvointialue" userId="d27b276a-e359-4652-8298-3c59a3175941" providerId="ADAL" clId="{C5077DD1-CFBD-4AEC-BD20-D539DA68731B}" dt="2025-08-21T07:32:39.576" v="202" actId="27636"/>
        <pc:sldMkLst>
          <pc:docMk/>
          <pc:sldMk cId="1789386942" sldId="495"/>
        </pc:sldMkLst>
        <pc:spChg chg="mod ord">
          <ac:chgData name="Häyry Marjo Lapin hyvinvointialue" userId="d27b276a-e359-4652-8298-3c59a3175941" providerId="ADAL" clId="{C5077DD1-CFBD-4AEC-BD20-D539DA68731B}" dt="2025-08-21T07:32:39.452" v="201" actId="700"/>
          <ac:spMkLst>
            <pc:docMk/>
            <pc:sldMk cId="1789386942" sldId="495"/>
            <ac:spMk id="2" creationId="{AD75E5C4-F26B-177A-13D4-A7EAF9E8069C}"/>
          </ac:spMkLst>
        </pc:spChg>
        <pc:spChg chg="mod ord">
          <ac:chgData name="Häyry Marjo Lapin hyvinvointialue" userId="d27b276a-e359-4652-8298-3c59a3175941" providerId="ADAL" clId="{C5077DD1-CFBD-4AEC-BD20-D539DA68731B}" dt="2025-08-21T07:32:39.576" v="202" actId="27636"/>
          <ac:spMkLst>
            <pc:docMk/>
            <pc:sldMk cId="1789386942" sldId="495"/>
            <ac:spMk id="3" creationId="{98F3E319-29C9-64CA-F3CC-76DEF1CEC102}"/>
          </ac:spMkLst>
        </pc:spChg>
      </pc:sldChg>
      <pc:sldChg chg="add">
        <pc:chgData name="Häyry Marjo Lapin hyvinvointialue" userId="d27b276a-e359-4652-8298-3c59a3175941" providerId="ADAL" clId="{C5077DD1-CFBD-4AEC-BD20-D539DA68731B}" dt="2025-08-21T07:04:02.699" v="5"/>
        <pc:sldMkLst>
          <pc:docMk/>
          <pc:sldMk cId="3565551902" sldId="496"/>
        </pc:sldMkLst>
      </pc:sldChg>
      <pc:sldChg chg="add">
        <pc:chgData name="Häyry Marjo Lapin hyvinvointialue" userId="d27b276a-e359-4652-8298-3c59a3175941" providerId="ADAL" clId="{C5077DD1-CFBD-4AEC-BD20-D539DA68731B}" dt="2025-08-21T07:04:37.179" v="7"/>
        <pc:sldMkLst>
          <pc:docMk/>
          <pc:sldMk cId="1874973806" sldId="497"/>
        </pc:sldMkLst>
      </pc:sldChg>
      <pc:sldChg chg="add">
        <pc:chgData name="Häyry Marjo Lapin hyvinvointialue" userId="d27b276a-e359-4652-8298-3c59a3175941" providerId="ADAL" clId="{C5077DD1-CFBD-4AEC-BD20-D539DA68731B}" dt="2025-08-21T07:04:37.179" v="7"/>
        <pc:sldMkLst>
          <pc:docMk/>
          <pc:sldMk cId="4254252606" sldId="498"/>
        </pc:sldMkLst>
      </pc:sldChg>
      <pc:sldChg chg="add">
        <pc:chgData name="Häyry Marjo Lapin hyvinvointialue" userId="d27b276a-e359-4652-8298-3c59a3175941" providerId="ADAL" clId="{C5077DD1-CFBD-4AEC-BD20-D539DA68731B}" dt="2025-08-21T07:04:37.179" v="7"/>
        <pc:sldMkLst>
          <pc:docMk/>
          <pc:sldMk cId="1315485977" sldId="499"/>
        </pc:sldMkLst>
      </pc:sldChg>
      <pc:sldChg chg="add">
        <pc:chgData name="Häyry Marjo Lapin hyvinvointialue" userId="d27b276a-e359-4652-8298-3c59a3175941" providerId="ADAL" clId="{C5077DD1-CFBD-4AEC-BD20-D539DA68731B}" dt="2025-08-21T07:04:37.179" v="7"/>
        <pc:sldMkLst>
          <pc:docMk/>
          <pc:sldMk cId="1242761547" sldId="500"/>
        </pc:sldMkLst>
      </pc:sldChg>
      <pc:sldChg chg="add">
        <pc:chgData name="Häyry Marjo Lapin hyvinvointialue" userId="d27b276a-e359-4652-8298-3c59a3175941" providerId="ADAL" clId="{C5077DD1-CFBD-4AEC-BD20-D539DA68731B}" dt="2025-08-21T07:09:24.823" v="23"/>
        <pc:sldMkLst>
          <pc:docMk/>
          <pc:sldMk cId="2967249428" sldId="501"/>
        </pc:sldMkLst>
      </pc:sldChg>
      <pc:sldChg chg="add del">
        <pc:chgData name="Häyry Marjo Lapin hyvinvointialue" userId="d27b276a-e359-4652-8298-3c59a3175941" providerId="ADAL" clId="{C5077DD1-CFBD-4AEC-BD20-D539DA68731B}" dt="2025-08-21T07:08:46.705" v="21"/>
        <pc:sldMkLst>
          <pc:docMk/>
          <pc:sldMk cId="3730067189" sldId="501"/>
        </pc:sldMkLst>
      </pc:sldChg>
      <pc:sldChg chg="add del">
        <pc:chgData name="Häyry Marjo Lapin hyvinvointialue" userId="d27b276a-e359-4652-8298-3c59a3175941" providerId="ADAL" clId="{C5077DD1-CFBD-4AEC-BD20-D539DA68731B}" dt="2025-08-21T07:08:46.705" v="21"/>
        <pc:sldMkLst>
          <pc:docMk/>
          <pc:sldMk cId="816295264" sldId="502"/>
        </pc:sldMkLst>
      </pc:sldChg>
      <pc:sldChg chg="add">
        <pc:chgData name="Häyry Marjo Lapin hyvinvointialue" userId="d27b276a-e359-4652-8298-3c59a3175941" providerId="ADAL" clId="{C5077DD1-CFBD-4AEC-BD20-D539DA68731B}" dt="2025-08-21T07:09:54.426" v="25"/>
        <pc:sldMkLst>
          <pc:docMk/>
          <pc:sldMk cId="1993253824" sldId="502"/>
        </pc:sldMkLst>
      </pc:sldChg>
      <pc:sldChg chg="add del">
        <pc:chgData name="Häyry Marjo Lapin hyvinvointialue" userId="d27b276a-e359-4652-8298-3c59a3175941" providerId="ADAL" clId="{C5077DD1-CFBD-4AEC-BD20-D539DA68731B}" dt="2025-08-21T07:08:46.705" v="21"/>
        <pc:sldMkLst>
          <pc:docMk/>
          <pc:sldMk cId="498126821" sldId="503"/>
        </pc:sldMkLst>
      </pc:sldChg>
      <pc:sldChg chg="add">
        <pc:chgData name="Häyry Marjo Lapin hyvinvointialue" userId="d27b276a-e359-4652-8298-3c59a3175941" providerId="ADAL" clId="{C5077DD1-CFBD-4AEC-BD20-D539DA68731B}" dt="2025-08-21T07:10:28.257" v="27"/>
        <pc:sldMkLst>
          <pc:docMk/>
          <pc:sldMk cId="2350370848" sldId="503"/>
        </pc:sldMkLst>
      </pc:sldChg>
      <pc:sldChg chg="add">
        <pc:chgData name="Häyry Marjo Lapin hyvinvointialue" userId="d27b276a-e359-4652-8298-3c59a3175941" providerId="ADAL" clId="{C5077DD1-CFBD-4AEC-BD20-D539DA68731B}" dt="2025-08-21T07:11:03.441" v="29"/>
        <pc:sldMkLst>
          <pc:docMk/>
          <pc:sldMk cId="1126009068" sldId="504"/>
        </pc:sldMkLst>
      </pc:sldChg>
      <pc:sldChg chg="add del">
        <pc:chgData name="Häyry Marjo Lapin hyvinvointialue" userId="d27b276a-e359-4652-8298-3c59a3175941" providerId="ADAL" clId="{C5077DD1-CFBD-4AEC-BD20-D539DA68731B}" dt="2025-08-21T07:08:46.705" v="21"/>
        <pc:sldMkLst>
          <pc:docMk/>
          <pc:sldMk cId="3625877016" sldId="504"/>
        </pc:sldMkLst>
      </pc:sldChg>
      <pc:sldChg chg="add del">
        <pc:chgData name="Häyry Marjo Lapin hyvinvointialue" userId="d27b276a-e359-4652-8298-3c59a3175941" providerId="ADAL" clId="{C5077DD1-CFBD-4AEC-BD20-D539DA68731B}" dt="2025-08-21T07:08:46.705" v="21"/>
        <pc:sldMkLst>
          <pc:docMk/>
          <pc:sldMk cId="637156124" sldId="505"/>
        </pc:sldMkLst>
      </pc:sldChg>
      <pc:sldChg chg="add del">
        <pc:chgData name="Häyry Marjo Lapin hyvinvointialue" userId="d27b276a-e359-4652-8298-3c59a3175941" providerId="ADAL" clId="{C5077DD1-CFBD-4AEC-BD20-D539DA68731B}" dt="2025-08-21T07:12:06.471" v="33"/>
        <pc:sldMkLst>
          <pc:docMk/>
          <pc:sldMk cId="1601728158" sldId="505"/>
        </pc:sldMkLst>
      </pc:sldChg>
      <pc:sldChg chg="add">
        <pc:chgData name="Häyry Marjo Lapin hyvinvointialue" userId="d27b276a-e359-4652-8298-3c59a3175941" providerId="ADAL" clId="{C5077DD1-CFBD-4AEC-BD20-D539DA68731B}" dt="2025-08-21T07:12:55.792" v="35"/>
        <pc:sldMkLst>
          <pc:docMk/>
          <pc:sldMk cId="2210876475" sldId="506"/>
        </pc:sldMkLst>
      </pc:sldChg>
      <pc:sldChg chg="add">
        <pc:chgData name="Häyry Marjo Lapin hyvinvointialue" userId="d27b276a-e359-4652-8298-3c59a3175941" providerId="ADAL" clId="{C5077DD1-CFBD-4AEC-BD20-D539DA68731B}" dt="2025-08-21T07:13:50.549" v="40"/>
        <pc:sldMkLst>
          <pc:docMk/>
          <pc:sldMk cId="3162233023" sldId="507"/>
        </pc:sldMkLst>
      </pc:sldChg>
      <pc:sldChg chg="add">
        <pc:chgData name="Häyry Marjo Lapin hyvinvointialue" userId="d27b276a-e359-4652-8298-3c59a3175941" providerId="ADAL" clId="{C5077DD1-CFBD-4AEC-BD20-D539DA68731B}" dt="2025-08-21T07:14:16.093" v="41"/>
        <pc:sldMkLst>
          <pc:docMk/>
          <pc:sldMk cId="4283861334" sldId="508"/>
        </pc:sldMkLst>
      </pc:sldChg>
      <pc:sldChg chg="add">
        <pc:chgData name="Häyry Marjo Lapin hyvinvointialue" userId="d27b276a-e359-4652-8298-3c59a3175941" providerId="ADAL" clId="{C5077DD1-CFBD-4AEC-BD20-D539DA68731B}" dt="2025-08-21T07:15:15.704" v="49"/>
        <pc:sldMkLst>
          <pc:docMk/>
          <pc:sldMk cId="1767680951" sldId="509"/>
        </pc:sldMkLst>
      </pc:sldChg>
      <pc:sldChg chg="add">
        <pc:chgData name="Häyry Marjo Lapin hyvinvointialue" userId="d27b276a-e359-4652-8298-3c59a3175941" providerId="ADAL" clId="{C5077DD1-CFBD-4AEC-BD20-D539DA68731B}" dt="2025-08-21T07:15:15.704" v="49"/>
        <pc:sldMkLst>
          <pc:docMk/>
          <pc:sldMk cId="3664292259" sldId="510"/>
        </pc:sldMkLst>
      </pc:sldChg>
      <pc:sldChg chg="add">
        <pc:chgData name="Häyry Marjo Lapin hyvinvointialue" userId="d27b276a-e359-4652-8298-3c59a3175941" providerId="ADAL" clId="{C5077DD1-CFBD-4AEC-BD20-D539DA68731B}" dt="2025-08-21T07:15:53.283" v="52"/>
        <pc:sldMkLst>
          <pc:docMk/>
          <pc:sldMk cId="2648644766" sldId="511"/>
        </pc:sldMkLst>
      </pc:sldChg>
      <pc:sldChg chg="add">
        <pc:chgData name="Häyry Marjo Lapin hyvinvointialue" userId="d27b276a-e359-4652-8298-3c59a3175941" providerId="ADAL" clId="{C5077DD1-CFBD-4AEC-BD20-D539DA68731B}" dt="2025-08-21T07:16:38.362" v="56"/>
        <pc:sldMkLst>
          <pc:docMk/>
          <pc:sldMk cId="2027400560" sldId="512"/>
        </pc:sldMkLst>
      </pc:sldChg>
      <pc:sldChg chg="add">
        <pc:chgData name="Häyry Marjo Lapin hyvinvointialue" userId="d27b276a-e359-4652-8298-3c59a3175941" providerId="ADAL" clId="{C5077DD1-CFBD-4AEC-BD20-D539DA68731B}" dt="2025-08-21T07:16:59.308" v="57"/>
        <pc:sldMkLst>
          <pc:docMk/>
          <pc:sldMk cId="641846793" sldId="513"/>
        </pc:sldMkLst>
      </pc:sldChg>
      <pc:sldChg chg="add">
        <pc:chgData name="Häyry Marjo Lapin hyvinvointialue" userId="d27b276a-e359-4652-8298-3c59a3175941" providerId="ADAL" clId="{C5077DD1-CFBD-4AEC-BD20-D539DA68731B}" dt="2025-08-21T07:16:59.308" v="57"/>
        <pc:sldMkLst>
          <pc:docMk/>
          <pc:sldMk cId="3795540689" sldId="514"/>
        </pc:sldMkLst>
      </pc:sldChg>
      <pc:sldChg chg="addSp delSp modSp add mod">
        <pc:chgData name="Häyry Marjo Lapin hyvinvointialue" userId="d27b276a-e359-4652-8298-3c59a3175941" providerId="ADAL" clId="{C5077DD1-CFBD-4AEC-BD20-D539DA68731B}" dt="2025-08-21T07:18:12.120" v="68"/>
        <pc:sldMkLst>
          <pc:docMk/>
          <pc:sldMk cId="3587217051" sldId="515"/>
        </pc:sldMkLst>
        <pc:spChg chg="add del">
          <ac:chgData name="Häyry Marjo Lapin hyvinvointialue" userId="d27b276a-e359-4652-8298-3c59a3175941" providerId="ADAL" clId="{C5077DD1-CFBD-4AEC-BD20-D539DA68731B}" dt="2025-08-21T07:17:29.327" v="65" actId="22"/>
          <ac:spMkLst>
            <pc:docMk/>
            <pc:sldMk cId="3587217051" sldId="515"/>
            <ac:spMk id="3" creationId="{1721CF68-DE78-6DA2-70A2-0A2AE48BFD78}"/>
          </ac:spMkLst>
        </pc:spChg>
        <pc:spChg chg="mod">
          <ac:chgData name="Häyry Marjo Lapin hyvinvointialue" userId="d27b276a-e359-4652-8298-3c59a3175941" providerId="ADAL" clId="{C5077DD1-CFBD-4AEC-BD20-D539DA68731B}" dt="2025-08-21T07:18:12.120" v="68"/>
          <ac:spMkLst>
            <pc:docMk/>
            <pc:sldMk cId="3587217051" sldId="515"/>
            <ac:spMk id="302" creationId="{00000000-0000-0000-0000-000000000000}"/>
          </ac:spMkLst>
        </pc:spChg>
      </pc:sldChg>
      <pc:sldChg chg="add">
        <pc:chgData name="Häyry Marjo Lapin hyvinvointialue" userId="d27b276a-e359-4652-8298-3c59a3175941" providerId="ADAL" clId="{C5077DD1-CFBD-4AEC-BD20-D539DA68731B}" dt="2025-08-21T07:21:11.677" v="88"/>
        <pc:sldMkLst>
          <pc:docMk/>
          <pc:sldMk cId="2240966063" sldId="516"/>
        </pc:sldMkLst>
      </pc:sldChg>
      <pc:sldChg chg="add">
        <pc:chgData name="Häyry Marjo Lapin hyvinvointialue" userId="d27b276a-e359-4652-8298-3c59a3175941" providerId="ADAL" clId="{C5077DD1-CFBD-4AEC-BD20-D539DA68731B}" dt="2025-08-21T07:22:03.595" v="95"/>
        <pc:sldMkLst>
          <pc:docMk/>
          <pc:sldMk cId="2936509437" sldId="517"/>
        </pc:sldMkLst>
      </pc:sldChg>
      <pc:sldChg chg="add">
        <pc:chgData name="Häyry Marjo Lapin hyvinvointialue" userId="d27b276a-e359-4652-8298-3c59a3175941" providerId="ADAL" clId="{C5077DD1-CFBD-4AEC-BD20-D539DA68731B}" dt="2025-08-21T07:22:23.158" v="96"/>
        <pc:sldMkLst>
          <pc:docMk/>
          <pc:sldMk cId="490185389" sldId="518"/>
        </pc:sldMkLst>
      </pc:sldChg>
      <pc:sldChg chg="add">
        <pc:chgData name="Häyry Marjo Lapin hyvinvointialue" userId="d27b276a-e359-4652-8298-3c59a3175941" providerId="ADAL" clId="{C5077DD1-CFBD-4AEC-BD20-D539DA68731B}" dt="2025-08-21T07:22:23.158" v="96"/>
        <pc:sldMkLst>
          <pc:docMk/>
          <pc:sldMk cId="2865106352" sldId="519"/>
        </pc:sldMkLst>
      </pc:sldChg>
      <pc:sldChg chg="addSp delSp modSp new mod modNotes">
        <pc:chgData name="Häyry Marjo Lapin hyvinvointialue" userId="d27b276a-e359-4652-8298-3c59a3175941" providerId="ADAL" clId="{C5077DD1-CFBD-4AEC-BD20-D539DA68731B}" dt="2025-08-21T07:24:27.792" v="110" actId="1076"/>
        <pc:sldMkLst>
          <pc:docMk/>
          <pc:sldMk cId="1629675254" sldId="520"/>
        </pc:sldMkLst>
        <pc:spChg chg="mod">
          <ac:chgData name="Häyry Marjo Lapin hyvinvointialue" userId="d27b276a-e359-4652-8298-3c59a3175941" providerId="ADAL" clId="{C5077DD1-CFBD-4AEC-BD20-D539DA68731B}" dt="2025-08-21T07:24:11.687" v="108" actId="1076"/>
          <ac:spMkLst>
            <pc:docMk/>
            <pc:sldMk cId="1629675254" sldId="520"/>
            <ac:spMk id="2" creationId="{CAC9994C-FEDE-F71C-67CA-5D687297FDE3}"/>
          </ac:spMkLst>
        </pc:spChg>
        <pc:spChg chg="del">
          <ac:chgData name="Häyry Marjo Lapin hyvinvointialue" userId="d27b276a-e359-4652-8298-3c59a3175941" providerId="ADAL" clId="{C5077DD1-CFBD-4AEC-BD20-D539DA68731B}" dt="2025-08-21T07:23:16.669" v="103" actId="478"/>
          <ac:spMkLst>
            <pc:docMk/>
            <pc:sldMk cId="1629675254" sldId="520"/>
            <ac:spMk id="3" creationId="{F9C8DFFD-66EB-2DD3-0CBC-BFCDDDA803CA}"/>
          </ac:spMkLst>
        </pc:spChg>
        <pc:spChg chg="add mod">
          <ac:chgData name="Häyry Marjo Lapin hyvinvointialue" userId="d27b276a-e359-4652-8298-3c59a3175941" providerId="ADAL" clId="{C5077DD1-CFBD-4AEC-BD20-D539DA68731B}" dt="2025-08-21T07:24:22.839" v="109" actId="1076"/>
          <ac:spMkLst>
            <pc:docMk/>
            <pc:sldMk cId="1629675254" sldId="520"/>
            <ac:spMk id="4" creationId="{EE73AC44-9D79-23A7-F260-5830A4F0DAFB}"/>
          </ac:spMkLst>
        </pc:spChg>
        <pc:spChg chg="add mod">
          <ac:chgData name="Häyry Marjo Lapin hyvinvointialue" userId="d27b276a-e359-4652-8298-3c59a3175941" providerId="ADAL" clId="{C5077DD1-CFBD-4AEC-BD20-D539DA68731B}" dt="2025-08-21T07:24:22.839" v="109" actId="1076"/>
          <ac:spMkLst>
            <pc:docMk/>
            <pc:sldMk cId="1629675254" sldId="520"/>
            <ac:spMk id="5" creationId="{FDE5E91A-6ECC-ACC1-26CF-DF9EE0F4ABA1}"/>
          </ac:spMkLst>
        </pc:spChg>
        <pc:spChg chg="add mod">
          <ac:chgData name="Häyry Marjo Lapin hyvinvointialue" userId="d27b276a-e359-4652-8298-3c59a3175941" providerId="ADAL" clId="{C5077DD1-CFBD-4AEC-BD20-D539DA68731B}" dt="2025-08-21T07:24:27.792" v="110" actId="1076"/>
          <ac:spMkLst>
            <pc:docMk/>
            <pc:sldMk cId="1629675254" sldId="520"/>
            <ac:spMk id="10" creationId="{97F9F1BC-0D07-D7E3-4485-4B3F6FE7EF4D}"/>
          </ac:spMkLst>
        </pc:spChg>
        <pc:picChg chg="add mod">
          <ac:chgData name="Häyry Marjo Lapin hyvinvointialue" userId="d27b276a-e359-4652-8298-3c59a3175941" providerId="ADAL" clId="{C5077DD1-CFBD-4AEC-BD20-D539DA68731B}" dt="2025-08-21T07:24:22.839" v="109" actId="1076"/>
          <ac:picMkLst>
            <pc:docMk/>
            <pc:sldMk cId="1629675254" sldId="520"/>
            <ac:picMk id="6" creationId="{C2D16A9F-B5BB-DD27-3433-3B8D5756614F}"/>
          </ac:picMkLst>
        </pc:picChg>
        <pc:picChg chg="add mod">
          <ac:chgData name="Häyry Marjo Lapin hyvinvointialue" userId="d27b276a-e359-4652-8298-3c59a3175941" providerId="ADAL" clId="{C5077DD1-CFBD-4AEC-BD20-D539DA68731B}" dt="2025-08-21T07:24:22.839" v="109" actId="1076"/>
          <ac:picMkLst>
            <pc:docMk/>
            <pc:sldMk cId="1629675254" sldId="520"/>
            <ac:picMk id="7" creationId="{4A941BAB-6185-04F7-ADCF-2DD047C87E99}"/>
          </ac:picMkLst>
        </pc:picChg>
        <pc:picChg chg="add mod">
          <ac:chgData name="Häyry Marjo Lapin hyvinvointialue" userId="d27b276a-e359-4652-8298-3c59a3175941" providerId="ADAL" clId="{C5077DD1-CFBD-4AEC-BD20-D539DA68731B}" dt="2025-08-21T07:24:22.839" v="109" actId="1076"/>
          <ac:picMkLst>
            <pc:docMk/>
            <pc:sldMk cId="1629675254" sldId="520"/>
            <ac:picMk id="8" creationId="{6EBE3FBD-E8DC-F079-D485-1B61982AA092}"/>
          </ac:picMkLst>
        </pc:picChg>
        <pc:picChg chg="add mod">
          <ac:chgData name="Häyry Marjo Lapin hyvinvointialue" userId="d27b276a-e359-4652-8298-3c59a3175941" providerId="ADAL" clId="{C5077DD1-CFBD-4AEC-BD20-D539DA68731B}" dt="2025-08-21T07:24:22.839" v="109" actId="1076"/>
          <ac:picMkLst>
            <pc:docMk/>
            <pc:sldMk cId="1629675254" sldId="520"/>
            <ac:picMk id="9" creationId="{8D72798C-1DAA-8657-7A83-02DCDC7ABB1F}"/>
          </ac:picMkLst>
        </pc:picChg>
      </pc:sldChg>
      <pc:sldChg chg="add">
        <pc:chgData name="Häyry Marjo Lapin hyvinvointialue" userId="d27b276a-e359-4652-8298-3c59a3175941" providerId="ADAL" clId="{C5077DD1-CFBD-4AEC-BD20-D539DA68731B}" dt="2025-08-21T07:26:03.798" v="128"/>
        <pc:sldMkLst>
          <pc:docMk/>
          <pc:sldMk cId="4143321388" sldId="521"/>
        </pc:sldMkLst>
      </pc:sldChg>
      <pc:sldChg chg="add">
        <pc:chgData name="Häyry Marjo Lapin hyvinvointialue" userId="d27b276a-e359-4652-8298-3c59a3175941" providerId="ADAL" clId="{C5077DD1-CFBD-4AEC-BD20-D539DA68731B}" dt="2025-08-21T07:26:20.379" v="129"/>
        <pc:sldMkLst>
          <pc:docMk/>
          <pc:sldMk cId="632955667" sldId="522"/>
        </pc:sldMkLst>
      </pc:sldChg>
      <pc:sldChg chg="add">
        <pc:chgData name="Häyry Marjo Lapin hyvinvointialue" userId="d27b276a-e359-4652-8298-3c59a3175941" providerId="ADAL" clId="{C5077DD1-CFBD-4AEC-BD20-D539DA68731B}" dt="2025-08-21T07:26:20.379" v="129"/>
        <pc:sldMkLst>
          <pc:docMk/>
          <pc:sldMk cId="2158661390" sldId="523"/>
        </pc:sldMkLst>
      </pc:sldChg>
      <pc:sldChg chg="add">
        <pc:chgData name="Häyry Marjo Lapin hyvinvointialue" userId="d27b276a-e359-4652-8298-3c59a3175941" providerId="ADAL" clId="{C5077DD1-CFBD-4AEC-BD20-D539DA68731B}" dt="2025-08-21T07:30:59.852" v="190"/>
        <pc:sldMkLst>
          <pc:docMk/>
          <pc:sldMk cId="995553847" sldId="524"/>
        </pc:sldMkLst>
      </pc:sldChg>
      <pc:sldChg chg="add del">
        <pc:chgData name="Häyry Marjo Lapin hyvinvointialue" userId="d27b276a-e359-4652-8298-3c59a3175941" providerId="ADAL" clId="{C5077DD1-CFBD-4AEC-BD20-D539DA68731B}" dt="2025-08-21T07:28:06.272" v="152"/>
        <pc:sldMkLst>
          <pc:docMk/>
          <pc:sldMk cId="4234554452" sldId="524"/>
        </pc:sldMkLst>
      </pc:sldChg>
      <pc:sldChg chg="add">
        <pc:chgData name="Häyry Marjo Lapin hyvinvointialue" userId="d27b276a-e359-4652-8298-3c59a3175941" providerId="ADAL" clId="{C5077DD1-CFBD-4AEC-BD20-D539DA68731B}" dt="2025-08-21T07:31:33.611" v="191"/>
        <pc:sldMkLst>
          <pc:docMk/>
          <pc:sldMk cId="2724785287" sldId="525"/>
        </pc:sldMkLst>
      </pc:sldChg>
      <pc:sldChg chg="add">
        <pc:chgData name="Häyry Marjo Lapin hyvinvointialue" userId="d27b276a-e359-4652-8298-3c59a3175941" providerId="ADAL" clId="{C5077DD1-CFBD-4AEC-BD20-D539DA68731B}" dt="2025-08-21T07:31:33.611" v="191"/>
        <pc:sldMkLst>
          <pc:docMk/>
          <pc:sldMk cId="1135500884" sldId="526"/>
        </pc:sldMkLst>
      </pc:sldChg>
      <pc:sldMasterChg chg="delSldLayout">
        <pc:chgData name="Häyry Marjo Lapin hyvinvointialue" userId="d27b276a-e359-4652-8298-3c59a3175941" providerId="ADAL" clId="{C5077DD1-CFBD-4AEC-BD20-D539DA68731B}" dt="2025-08-21T07:31:38.333" v="192" actId="47"/>
        <pc:sldMasterMkLst>
          <pc:docMk/>
          <pc:sldMasterMk cId="3680069974" sldId="2147483761"/>
        </pc:sldMasterMkLst>
        <pc:sldLayoutChg chg="del">
          <pc:chgData name="Häyry Marjo Lapin hyvinvointialue" userId="d27b276a-e359-4652-8298-3c59a3175941" providerId="ADAL" clId="{C5077DD1-CFBD-4AEC-BD20-D539DA68731B}" dt="2025-08-21T07:31:38.333" v="192" actId="47"/>
          <pc:sldLayoutMkLst>
            <pc:docMk/>
            <pc:sldMasterMk cId="3680069974" sldId="2147483761"/>
            <pc:sldLayoutMk cId="1637721897" sldId="2147483778"/>
          </pc:sldLayoutMkLst>
        </pc:sldLayoutChg>
      </pc:sldMasterChg>
    </pc:docChg>
  </pc:docChgLst>
  <pc:docChgLst>
    <pc:chgData name="Vuomajoki Pilvi Lapin hyvinvointialue" userId="S::pilvi.vuomajoki@lapha.fi::60d87394-98b4-48bf-b92d-e9dabc40c515" providerId="AD" clId="Web-{24B2B2C6-38F0-5F8E-009D-55E73301247E}"/>
    <pc:docChg chg="addSld modSld">
      <pc:chgData name="Vuomajoki Pilvi Lapin hyvinvointialue" userId="S::pilvi.vuomajoki@lapha.fi::60d87394-98b4-48bf-b92d-e9dabc40c515" providerId="AD" clId="Web-{24B2B2C6-38F0-5F8E-009D-55E73301247E}" dt="2024-10-07T06:35:12.843" v="50"/>
      <pc:docMkLst>
        <pc:docMk/>
      </pc:docMkLst>
      <pc:sldChg chg="modSp">
        <pc:chgData name="Vuomajoki Pilvi Lapin hyvinvointialue" userId="S::pilvi.vuomajoki@lapha.fi::60d87394-98b4-48bf-b92d-e9dabc40c515" providerId="AD" clId="Web-{24B2B2C6-38F0-5F8E-009D-55E73301247E}" dt="2024-10-07T06:26:38.984" v="26" actId="20577"/>
        <pc:sldMkLst>
          <pc:docMk/>
          <pc:sldMk cId="0" sldId="284"/>
        </pc:sldMkLst>
      </pc:sldChg>
      <pc:sldChg chg="modNotes">
        <pc:chgData name="Vuomajoki Pilvi Lapin hyvinvointialue" userId="S::pilvi.vuomajoki@lapha.fi::60d87394-98b4-48bf-b92d-e9dabc40c515" providerId="AD" clId="Web-{24B2B2C6-38F0-5F8E-009D-55E73301247E}" dt="2024-10-07T06:35:12.843" v="50"/>
        <pc:sldMkLst>
          <pc:docMk/>
          <pc:sldMk cId="827968358" sldId="377"/>
        </pc:sldMkLst>
      </pc:sldChg>
      <pc:sldChg chg="modSp">
        <pc:chgData name="Vuomajoki Pilvi Lapin hyvinvointialue" userId="S::pilvi.vuomajoki@lapha.fi::60d87394-98b4-48bf-b92d-e9dabc40c515" providerId="AD" clId="Web-{24B2B2C6-38F0-5F8E-009D-55E73301247E}" dt="2024-10-07T06:23:31.540" v="1" actId="20577"/>
        <pc:sldMkLst>
          <pc:docMk/>
          <pc:sldMk cId="747443380" sldId="396"/>
        </pc:sldMkLst>
      </pc:sldChg>
      <pc:sldChg chg="modSp add replId modNotes">
        <pc:chgData name="Vuomajoki Pilvi Lapin hyvinvointialue" userId="S::pilvi.vuomajoki@lapha.fi::60d87394-98b4-48bf-b92d-e9dabc40c515" providerId="AD" clId="Web-{24B2B2C6-38F0-5F8E-009D-55E73301247E}" dt="2024-10-07T06:33:35.465" v="40"/>
        <pc:sldMkLst>
          <pc:docMk/>
          <pc:sldMk cId="785664095" sldId="439"/>
        </pc:sldMkLst>
      </pc:sldChg>
      <pc:sldChg chg="add replId">
        <pc:chgData name="Vuomajoki Pilvi Lapin hyvinvointialue" userId="S::pilvi.vuomajoki@lapha.fi::60d87394-98b4-48bf-b92d-e9dabc40c515" providerId="AD" clId="Web-{24B2B2C6-38F0-5F8E-009D-55E73301247E}" dt="2024-10-07T06:24:10.432" v="4"/>
        <pc:sldMkLst>
          <pc:docMk/>
          <pc:sldMk cId="310382432" sldId="440"/>
        </pc:sldMkLst>
      </pc:sldChg>
      <pc:sldChg chg="modSp add replId">
        <pc:chgData name="Vuomajoki Pilvi Lapin hyvinvointialue" userId="S::pilvi.vuomajoki@lapha.fi::60d87394-98b4-48bf-b92d-e9dabc40c515" providerId="AD" clId="Web-{24B2B2C6-38F0-5F8E-009D-55E73301247E}" dt="2024-10-07T06:24:41.293" v="6" actId="20577"/>
        <pc:sldMkLst>
          <pc:docMk/>
          <pc:sldMk cId="3159253602" sldId="441"/>
        </pc:sldMkLst>
      </pc:sldChg>
      <pc:sldChg chg="add replId">
        <pc:chgData name="Vuomajoki Pilvi Lapin hyvinvointialue" userId="S::pilvi.vuomajoki@lapha.fi::60d87394-98b4-48bf-b92d-e9dabc40c515" providerId="AD" clId="Web-{24B2B2C6-38F0-5F8E-009D-55E73301247E}" dt="2024-10-07T06:24:48.746" v="7"/>
        <pc:sldMkLst>
          <pc:docMk/>
          <pc:sldMk cId="226362984" sldId="442"/>
        </pc:sldMkLst>
      </pc:sldChg>
    </pc:docChg>
  </pc:docChgLst>
  <pc:docChgLst>
    <pc:chgData name="Häyry Marjo Poske" userId="d27b276a-e359-4652-8298-3c59a3175941" providerId="ADAL" clId="{B9D631F9-3418-4156-BD80-CCFBEB8A5056}"/>
    <pc:docChg chg="modSld sldOrd">
      <pc:chgData name="Häyry Marjo Poske" userId="d27b276a-e359-4652-8298-3c59a3175941" providerId="ADAL" clId="{B9D631F9-3418-4156-BD80-CCFBEB8A5056}" dt="2024-11-13T06:02:20.151" v="180" actId="20577"/>
      <pc:docMkLst>
        <pc:docMk/>
      </pc:docMkLst>
      <pc:sldChg chg="modNotesTx">
        <pc:chgData name="Häyry Marjo Poske" userId="d27b276a-e359-4652-8298-3c59a3175941" providerId="ADAL" clId="{B9D631F9-3418-4156-BD80-CCFBEB8A5056}" dt="2024-11-13T06:02:20.151" v="180" actId="20577"/>
        <pc:sldMkLst>
          <pc:docMk/>
          <pc:sldMk cId="3630539900" sldId="267"/>
        </pc:sldMkLst>
      </pc:sldChg>
      <pc:sldChg chg="ord">
        <pc:chgData name="Häyry Marjo Poske" userId="d27b276a-e359-4652-8298-3c59a3175941" providerId="ADAL" clId="{B9D631F9-3418-4156-BD80-CCFBEB8A5056}" dt="2024-11-13T05:57:56.206" v="1"/>
        <pc:sldMkLst>
          <pc:docMk/>
          <pc:sldMk cId="3986471018" sldId="268"/>
        </pc:sldMkLst>
      </pc:sldChg>
    </pc:docChg>
  </pc:docChgLst>
  <pc:docChgLst>
    <pc:chgData name="Häyry Marjo Poske" userId="d27b276a-e359-4652-8298-3c59a3175941" providerId="ADAL" clId="{2FD47C1C-E972-437A-BC5D-19E0061F33DF}"/>
    <pc:docChg chg="undo redo custSel addSld delSld modSld sldOrd">
      <pc:chgData name="Häyry Marjo Poske" userId="d27b276a-e359-4652-8298-3c59a3175941" providerId="ADAL" clId="{2FD47C1C-E972-437A-BC5D-19E0061F33DF}" dt="2024-09-09T06:48:07.152" v="1966" actId="6549"/>
      <pc:docMkLst>
        <pc:docMk/>
      </pc:docMkLst>
      <pc:sldChg chg="addSp">
        <pc:chgData name="Häyry Marjo Poske" userId="d27b276a-e359-4652-8298-3c59a3175941" providerId="ADAL" clId="{2FD47C1C-E972-437A-BC5D-19E0061F33DF}" dt="2024-09-09T06:42:33.678" v="1850"/>
        <pc:sldMkLst>
          <pc:docMk/>
          <pc:sldMk cId="0" sldId="258"/>
        </pc:sldMkLst>
      </pc:sldChg>
      <pc:sldChg chg="delSp modSp mod">
        <pc:chgData name="Häyry Marjo Poske" userId="d27b276a-e359-4652-8298-3c59a3175941" providerId="ADAL" clId="{2FD47C1C-E972-437A-BC5D-19E0061F33DF}" dt="2024-09-09T05:38:18.558" v="626" actId="207"/>
        <pc:sldMkLst>
          <pc:docMk/>
          <pc:sldMk cId="3978844870" sldId="315"/>
        </pc:sldMkLst>
      </pc:sldChg>
      <pc:sldChg chg="modSp mod">
        <pc:chgData name="Häyry Marjo Poske" userId="d27b276a-e359-4652-8298-3c59a3175941" providerId="ADAL" clId="{2FD47C1C-E972-437A-BC5D-19E0061F33DF}" dt="2024-09-09T05:23:56.415" v="5" actId="20577"/>
        <pc:sldMkLst>
          <pc:docMk/>
          <pc:sldMk cId="738611903" sldId="318"/>
        </pc:sldMkLst>
      </pc:sldChg>
      <pc:sldChg chg="modSp mod">
        <pc:chgData name="Häyry Marjo Poske" userId="d27b276a-e359-4652-8298-3c59a3175941" providerId="ADAL" clId="{2FD47C1C-E972-437A-BC5D-19E0061F33DF}" dt="2024-09-09T05:28:30.166" v="30" actId="20577"/>
        <pc:sldMkLst>
          <pc:docMk/>
          <pc:sldMk cId="1853175111" sldId="324"/>
        </pc:sldMkLst>
      </pc:sldChg>
      <pc:sldChg chg="modSp mod">
        <pc:chgData name="Häyry Marjo Poske" userId="d27b276a-e359-4652-8298-3c59a3175941" providerId="ADAL" clId="{2FD47C1C-E972-437A-BC5D-19E0061F33DF}" dt="2024-09-09T05:29:39.786" v="64" actId="20577"/>
        <pc:sldMkLst>
          <pc:docMk/>
          <pc:sldMk cId="1662172777" sldId="325"/>
        </pc:sldMkLst>
      </pc:sldChg>
      <pc:sldChg chg="modSp mod ord">
        <pc:chgData name="Häyry Marjo Poske" userId="d27b276a-e359-4652-8298-3c59a3175941" providerId="ADAL" clId="{2FD47C1C-E972-437A-BC5D-19E0061F33DF}" dt="2024-09-09T05:46:23.384" v="1065" actId="20577"/>
        <pc:sldMkLst>
          <pc:docMk/>
          <pc:sldMk cId="2719738708" sldId="327"/>
        </pc:sldMkLst>
      </pc:sldChg>
      <pc:sldChg chg="modSp mod">
        <pc:chgData name="Häyry Marjo Poske" userId="d27b276a-e359-4652-8298-3c59a3175941" providerId="ADAL" clId="{2FD47C1C-E972-437A-BC5D-19E0061F33DF}" dt="2024-09-09T05:53:41.319" v="1075" actId="20577"/>
        <pc:sldMkLst>
          <pc:docMk/>
          <pc:sldMk cId="203647824" sldId="329"/>
        </pc:sldMkLst>
      </pc:sldChg>
      <pc:sldChg chg="modSp mod ord">
        <pc:chgData name="Häyry Marjo Poske" userId="d27b276a-e359-4652-8298-3c59a3175941" providerId="ADAL" clId="{2FD47C1C-E972-437A-BC5D-19E0061F33DF}" dt="2024-09-09T06:03:43.218" v="1178" actId="20577"/>
        <pc:sldMkLst>
          <pc:docMk/>
          <pc:sldMk cId="2650682693" sldId="331"/>
        </pc:sldMkLst>
      </pc:sldChg>
      <pc:sldChg chg="ord">
        <pc:chgData name="Häyry Marjo Poske" userId="d27b276a-e359-4652-8298-3c59a3175941" providerId="ADAL" clId="{2FD47C1C-E972-437A-BC5D-19E0061F33DF}" dt="2024-09-09T05:59:05.256" v="1126"/>
        <pc:sldMkLst>
          <pc:docMk/>
          <pc:sldMk cId="398917666" sldId="332"/>
        </pc:sldMkLst>
      </pc:sldChg>
      <pc:sldChg chg="addSp modSp new del mod">
        <pc:chgData name="Häyry Marjo Poske" userId="d27b276a-e359-4652-8298-3c59a3175941" providerId="ADAL" clId="{2FD47C1C-E972-437A-BC5D-19E0061F33DF}" dt="2024-09-09T05:54:54.418" v="1080" actId="680"/>
        <pc:sldMkLst>
          <pc:docMk/>
          <pc:sldMk cId="1024597568" sldId="339"/>
        </pc:sldMkLst>
      </pc:sldChg>
      <pc:sldChg chg="modSp new mod">
        <pc:chgData name="Häyry Marjo Poske" userId="d27b276a-e359-4652-8298-3c59a3175941" providerId="ADAL" clId="{2FD47C1C-E972-437A-BC5D-19E0061F33DF}" dt="2024-09-09T05:55:35.610" v="1085" actId="27636"/>
        <pc:sldMkLst>
          <pc:docMk/>
          <pc:sldMk cId="2617100229" sldId="339"/>
        </pc:sldMkLst>
      </pc:sldChg>
      <pc:sldChg chg="modSp new mod">
        <pc:chgData name="Häyry Marjo Poske" userId="d27b276a-e359-4652-8298-3c59a3175941" providerId="ADAL" clId="{2FD47C1C-E972-437A-BC5D-19E0061F33DF}" dt="2024-09-09T05:56:13.258" v="1090" actId="27636"/>
        <pc:sldMkLst>
          <pc:docMk/>
          <pc:sldMk cId="3124004026" sldId="340"/>
        </pc:sldMkLst>
      </pc:sldChg>
      <pc:sldChg chg="modSp new mod">
        <pc:chgData name="Häyry Marjo Poske" userId="d27b276a-e359-4652-8298-3c59a3175941" providerId="ADAL" clId="{2FD47C1C-E972-437A-BC5D-19E0061F33DF}" dt="2024-09-09T05:56:44.532" v="1096" actId="27636"/>
        <pc:sldMkLst>
          <pc:docMk/>
          <pc:sldMk cId="137243053" sldId="341"/>
        </pc:sldMkLst>
      </pc:sldChg>
      <pc:sldChg chg="modSp mod">
        <pc:chgData name="Häyry Marjo Poske" userId="d27b276a-e359-4652-8298-3c59a3175941" providerId="ADAL" clId="{2FD47C1C-E972-437A-BC5D-19E0061F33DF}" dt="2024-09-09T06:00:34.852" v="1164" actId="20577"/>
        <pc:sldMkLst>
          <pc:docMk/>
          <pc:sldMk cId="3646985689" sldId="342"/>
        </pc:sldMkLst>
      </pc:sldChg>
      <pc:sldChg chg="modSp new mod">
        <pc:chgData name="Häyry Marjo Poske" userId="d27b276a-e359-4652-8298-3c59a3175941" providerId="ADAL" clId="{2FD47C1C-E972-437A-BC5D-19E0061F33DF}" dt="2024-09-09T05:57:16.844" v="1101" actId="27636"/>
        <pc:sldMkLst>
          <pc:docMk/>
          <pc:sldMk cId="1073001849" sldId="343"/>
        </pc:sldMkLst>
      </pc:sldChg>
      <pc:sldChg chg="modSp mod">
        <pc:chgData name="Häyry Marjo Poske" userId="d27b276a-e359-4652-8298-3c59a3175941" providerId="ADAL" clId="{2FD47C1C-E972-437A-BC5D-19E0061F33DF}" dt="2024-09-09T06:35:31.167" v="1784" actId="20578"/>
        <pc:sldMkLst>
          <pc:docMk/>
          <pc:sldMk cId="2680247789" sldId="345"/>
        </pc:sldMkLst>
      </pc:sldChg>
      <pc:sldChg chg="modSp new mod">
        <pc:chgData name="Häyry Marjo Poske" userId="d27b276a-e359-4652-8298-3c59a3175941" providerId="ADAL" clId="{2FD47C1C-E972-437A-BC5D-19E0061F33DF}" dt="2024-09-09T05:58:25.111" v="1122" actId="20577"/>
        <pc:sldMkLst>
          <pc:docMk/>
          <pc:sldMk cId="706444168" sldId="346"/>
        </pc:sldMkLst>
      </pc:sldChg>
      <pc:sldChg chg="modSp new mod">
        <pc:chgData name="Häyry Marjo Poske" userId="d27b276a-e359-4652-8298-3c59a3175941" providerId="ADAL" clId="{2FD47C1C-E972-437A-BC5D-19E0061F33DF}" dt="2024-09-09T06:11:13.326" v="1256" actId="20577"/>
        <pc:sldMkLst>
          <pc:docMk/>
          <pc:sldMk cId="281525790" sldId="348"/>
        </pc:sldMkLst>
      </pc:sldChg>
      <pc:sldChg chg="modSp mod">
        <pc:chgData name="Häyry Marjo Poske" userId="d27b276a-e359-4652-8298-3c59a3175941" providerId="ADAL" clId="{2FD47C1C-E972-437A-BC5D-19E0061F33DF}" dt="2024-09-09T06:34:59.155" v="1739" actId="113"/>
        <pc:sldMkLst>
          <pc:docMk/>
          <pc:sldMk cId="3492337639" sldId="351"/>
        </pc:sldMkLst>
      </pc:sldChg>
      <pc:sldChg chg="del">
        <pc:chgData name="Häyry Marjo Poske" userId="d27b276a-e359-4652-8298-3c59a3175941" providerId="ADAL" clId="{2FD47C1C-E972-437A-BC5D-19E0061F33DF}" dt="2024-09-09T06:43:13.498" v="1853" actId="47"/>
        <pc:sldMkLst>
          <pc:docMk/>
          <pc:sldMk cId="4207534698" sldId="352"/>
        </pc:sldMkLst>
      </pc:sldChg>
      <pc:sldChg chg="modSp mod">
        <pc:chgData name="Häyry Marjo Poske" userId="d27b276a-e359-4652-8298-3c59a3175941" providerId="ADAL" clId="{2FD47C1C-E972-437A-BC5D-19E0061F33DF}" dt="2024-09-09T06:16:19.072" v="1380" actId="20577"/>
        <pc:sldMkLst>
          <pc:docMk/>
          <pc:sldMk cId="2638811684" sldId="354"/>
        </pc:sldMkLst>
      </pc:sldChg>
      <pc:sldChg chg="modSp add mod">
        <pc:chgData name="Häyry Marjo Poske" userId="d27b276a-e359-4652-8298-3c59a3175941" providerId="ADAL" clId="{2FD47C1C-E972-437A-BC5D-19E0061F33DF}" dt="2024-09-09T06:04:34.813" v="1215" actId="20577"/>
        <pc:sldMkLst>
          <pc:docMk/>
          <pc:sldMk cId="2623316762" sldId="355"/>
        </pc:sldMkLst>
      </pc:sldChg>
      <pc:sldChg chg="modSp new del mod ord">
        <pc:chgData name="Häyry Marjo Poske" userId="d27b276a-e359-4652-8298-3c59a3175941" providerId="ADAL" clId="{2FD47C1C-E972-437A-BC5D-19E0061F33DF}" dt="2024-09-09T06:15:43.539" v="1332" actId="47"/>
        <pc:sldMkLst>
          <pc:docMk/>
          <pc:sldMk cId="3166572825" sldId="356"/>
        </pc:sldMkLst>
      </pc:sldChg>
      <pc:sldChg chg="new del">
        <pc:chgData name="Häyry Marjo Poske" userId="d27b276a-e359-4652-8298-3c59a3175941" providerId="ADAL" clId="{2FD47C1C-E972-437A-BC5D-19E0061F33DF}" dt="2024-09-09T06:15:38.557" v="1331" actId="47"/>
        <pc:sldMkLst>
          <pc:docMk/>
          <pc:sldMk cId="1774848657" sldId="357"/>
        </pc:sldMkLst>
      </pc:sldChg>
      <pc:sldChg chg="modSp new mod">
        <pc:chgData name="Häyry Marjo Poske" userId="d27b276a-e359-4652-8298-3c59a3175941" providerId="ADAL" clId="{2FD47C1C-E972-437A-BC5D-19E0061F33DF}" dt="2024-09-09T06:29:37.806" v="1382" actId="27636"/>
        <pc:sldMkLst>
          <pc:docMk/>
          <pc:sldMk cId="3998974255" sldId="358"/>
        </pc:sldMkLst>
      </pc:sldChg>
      <pc:sldChg chg="modSp add mod">
        <pc:chgData name="Häyry Marjo Poske" userId="d27b276a-e359-4652-8298-3c59a3175941" providerId="ADAL" clId="{2FD47C1C-E972-437A-BC5D-19E0061F33DF}" dt="2024-09-09T06:30:07.163" v="1421" actId="20577"/>
        <pc:sldMkLst>
          <pc:docMk/>
          <pc:sldMk cId="2903537245" sldId="360"/>
        </pc:sldMkLst>
      </pc:sldChg>
      <pc:sldChg chg="addSp delSp modSp new del mod modClrScheme chgLayout">
        <pc:chgData name="Häyry Marjo Poske" userId="d27b276a-e359-4652-8298-3c59a3175941" providerId="ADAL" clId="{2FD47C1C-E972-437A-BC5D-19E0061F33DF}" dt="2024-09-09T06:31:39.277" v="1474" actId="47"/>
        <pc:sldMkLst>
          <pc:docMk/>
          <pc:sldMk cId="989495897" sldId="361"/>
        </pc:sldMkLst>
      </pc:sldChg>
      <pc:sldChg chg="addSp modSp new ord">
        <pc:chgData name="Häyry Marjo Poske" userId="d27b276a-e359-4652-8298-3c59a3175941" providerId="ADAL" clId="{2FD47C1C-E972-437A-BC5D-19E0061F33DF}" dt="2024-09-09T06:34:20.494" v="1736"/>
        <pc:sldMkLst>
          <pc:docMk/>
          <pc:sldMk cId="1747299828" sldId="361"/>
        </pc:sldMkLst>
      </pc:sldChg>
      <pc:sldChg chg="modSp new mod">
        <pc:chgData name="Häyry Marjo Poske" userId="d27b276a-e359-4652-8298-3c59a3175941" providerId="ADAL" clId="{2FD47C1C-E972-437A-BC5D-19E0061F33DF}" dt="2024-09-09T06:34:14.035" v="1734" actId="20577"/>
        <pc:sldMkLst>
          <pc:docMk/>
          <pc:sldMk cId="1679778708" sldId="362"/>
        </pc:sldMkLst>
      </pc:sldChg>
      <pc:sldChg chg="new del">
        <pc:chgData name="Häyry Marjo Poske" userId="d27b276a-e359-4652-8298-3c59a3175941" providerId="ADAL" clId="{2FD47C1C-E972-437A-BC5D-19E0061F33DF}" dt="2024-09-09T06:35:04.370" v="1740" actId="47"/>
        <pc:sldMkLst>
          <pc:docMk/>
          <pc:sldMk cId="1324670791" sldId="363"/>
        </pc:sldMkLst>
      </pc:sldChg>
      <pc:sldChg chg="modSp add mod">
        <pc:chgData name="Häyry Marjo Poske" userId="d27b276a-e359-4652-8298-3c59a3175941" providerId="ADAL" clId="{2FD47C1C-E972-437A-BC5D-19E0061F33DF}" dt="2024-09-09T06:36:10.645" v="1830" actId="20577"/>
        <pc:sldMkLst>
          <pc:docMk/>
          <pc:sldMk cId="4132982428" sldId="363"/>
        </pc:sldMkLst>
      </pc:sldChg>
      <pc:sldChg chg="modSp mod">
        <pc:chgData name="Häyry Marjo Poske" userId="d27b276a-e359-4652-8298-3c59a3175941" providerId="ADAL" clId="{2FD47C1C-E972-437A-BC5D-19E0061F33DF}" dt="2024-09-09T06:48:07.152" v="1966" actId="6549"/>
        <pc:sldMkLst>
          <pc:docMk/>
          <pc:sldMk cId="1029074775" sldId="370"/>
        </pc:sldMkLst>
      </pc:sldChg>
      <pc:sldChg chg="modSp new del mod">
        <pc:chgData name="Häyry Marjo Poske" userId="d27b276a-e359-4652-8298-3c59a3175941" providerId="ADAL" clId="{2FD47C1C-E972-437A-BC5D-19E0061F33DF}" dt="2024-09-09T06:42:05.108" v="1849" actId="47"/>
        <pc:sldMkLst>
          <pc:docMk/>
          <pc:sldMk cId="3597011032" sldId="371"/>
        </pc:sldMkLst>
      </pc:sldChg>
      <pc:sldChg chg="addSp delSp modSp new mod">
        <pc:chgData name="Häyry Marjo Poske" userId="d27b276a-e359-4652-8298-3c59a3175941" providerId="ADAL" clId="{2FD47C1C-E972-437A-BC5D-19E0061F33DF}" dt="2024-09-09T06:38:27.362" v="1842" actId="1076"/>
        <pc:sldMkLst>
          <pc:docMk/>
          <pc:sldMk cId="4042159546" sldId="372"/>
        </pc:sldMkLst>
      </pc:sldChg>
      <pc:sldChg chg="add ord">
        <pc:chgData name="Häyry Marjo Poske" userId="d27b276a-e359-4652-8298-3c59a3175941" providerId="ADAL" clId="{2FD47C1C-E972-437A-BC5D-19E0061F33DF}" dt="2024-09-09T06:42:02.524" v="1848"/>
        <pc:sldMkLst>
          <pc:docMk/>
          <pc:sldMk cId="2041305323" sldId="376"/>
        </pc:sldMkLst>
      </pc:sldChg>
      <pc:sldChg chg="add del">
        <pc:chgData name="Häyry Marjo Poske" userId="d27b276a-e359-4652-8298-3c59a3175941" providerId="ADAL" clId="{2FD47C1C-E972-437A-BC5D-19E0061F33DF}" dt="2024-09-09T06:42:57.899" v="1852" actId="47"/>
        <pc:sldMkLst>
          <pc:docMk/>
          <pc:sldMk cId="459074071" sldId="377"/>
        </pc:sldMkLst>
      </pc:sldChg>
      <pc:sldChg chg="modSp new mod">
        <pc:chgData name="Häyry Marjo Poske" userId="d27b276a-e359-4652-8298-3c59a3175941" providerId="ADAL" clId="{2FD47C1C-E972-437A-BC5D-19E0061F33DF}" dt="2024-09-09T06:45:10.278" v="1963" actId="20577"/>
        <pc:sldMkLst>
          <pc:docMk/>
          <pc:sldMk cId="827968358" sldId="377"/>
        </pc:sldMkLst>
      </pc:sldChg>
      <pc:sldChg chg="modSp new mod">
        <pc:chgData name="Häyry Marjo Poske" userId="d27b276a-e359-4652-8298-3c59a3175941" providerId="ADAL" clId="{2FD47C1C-E972-437A-BC5D-19E0061F33DF}" dt="2024-09-09T06:44:22.542" v="1895" actId="20577"/>
        <pc:sldMkLst>
          <pc:docMk/>
          <pc:sldMk cId="11535587" sldId="378"/>
        </pc:sldMkLst>
      </pc:sldChg>
      <pc:sldChg chg="modSp new mod ord">
        <pc:chgData name="Häyry Marjo Poske" userId="d27b276a-e359-4652-8298-3c59a3175941" providerId="ADAL" clId="{2FD47C1C-E972-437A-BC5D-19E0061F33DF}" dt="2024-09-09T06:46:05.579" v="1965"/>
        <pc:sldMkLst>
          <pc:docMk/>
          <pc:sldMk cId="3990171911" sldId="379"/>
        </pc:sldMkLst>
      </pc:sldChg>
      <pc:sldMasterChg chg="delSldLayout">
        <pc:chgData name="Häyry Marjo Poske" userId="d27b276a-e359-4652-8298-3c59a3175941" providerId="ADAL" clId="{2FD47C1C-E972-437A-BC5D-19E0061F33DF}" dt="2024-09-09T06:31:39.277" v="1474" actId="47"/>
        <pc:sldMasterMkLst>
          <pc:docMk/>
          <pc:sldMasterMk cId="397361956" sldId="2147483691"/>
        </pc:sldMasterMkLst>
        <pc:sldLayoutChg chg="del">
          <pc:chgData name="Häyry Marjo Poske" userId="d27b276a-e359-4652-8298-3c59a3175941" providerId="ADAL" clId="{2FD47C1C-E972-437A-BC5D-19E0061F33DF}" dt="2024-09-09T06:31:39.277" v="1474" actId="47"/>
          <pc:sldLayoutMkLst>
            <pc:docMk/>
            <pc:sldMasterMk cId="397361956" sldId="2147483691"/>
            <pc:sldLayoutMk cId="3170283032" sldId="2147483706"/>
          </pc:sldLayoutMkLst>
        </pc:sldLayoutChg>
      </pc:sldMasterChg>
    </pc:docChg>
  </pc:docChgLst>
  <pc:docChgLst>
    <pc:chgData name="Vuomajoki Pilvi Lapin hyvinvointialue" userId="S::pilvi.vuomajoki@lapha.fi::60d87394-98b4-48bf-b92d-e9dabc40c515" providerId="AD" clId="Web-{A1D29226-4240-2E1F-EEB7-0697BBCE72E8}"/>
    <pc:docChg chg="modSld">
      <pc:chgData name="Vuomajoki Pilvi Lapin hyvinvointialue" userId="S::pilvi.vuomajoki@lapha.fi::60d87394-98b4-48bf-b92d-e9dabc40c515" providerId="AD" clId="Web-{A1D29226-4240-2E1F-EEB7-0697BBCE72E8}" dt="2024-10-16T14:58:16.291" v="29" actId="1076"/>
      <pc:docMkLst>
        <pc:docMk/>
      </pc:docMkLst>
      <pc:sldChg chg="addSp delSp modSp modNotes">
        <pc:chgData name="Vuomajoki Pilvi Lapin hyvinvointialue" userId="S::pilvi.vuomajoki@lapha.fi::60d87394-98b4-48bf-b92d-e9dabc40c515" providerId="AD" clId="Web-{A1D29226-4240-2E1F-EEB7-0697BBCE72E8}" dt="2024-10-16T14:58:16.291" v="29" actId="1076"/>
        <pc:sldMkLst>
          <pc:docMk/>
          <pc:sldMk cId="4042159546" sldId="372"/>
        </pc:sldMkLst>
      </pc:sldChg>
    </pc:docChg>
  </pc:docChgLst>
  <pc:docChgLst>
    <pc:chgData name="Vuomajoki Pilvi Lapin hyvinvointialue" userId="S::pilvi.vuomajoki@lapha.fi::60d87394-98b4-48bf-b92d-e9dabc40c515" providerId="AD" clId="Web-{6714598C-1DCF-6A5F-0E77-61793C6E82A1}"/>
    <pc:docChg chg="addSld delSld modSld sldOrd">
      <pc:chgData name="Vuomajoki Pilvi Lapin hyvinvointialue" userId="S::pilvi.vuomajoki@lapha.fi::60d87394-98b4-48bf-b92d-e9dabc40c515" providerId="AD" clId="Web-{6714598C-1DCF-6A5F-0E77-61793C6E82A1}" dt="2024-09-09T06:14:57.440" v="107"/>
      <pc:docMkLst>
        <pc:docMk/>
      </pc:docMkLst>
      <pc:sldChg chg="del">
        <pc:chgData name="Vuomajoki Pilvi Lapin hyvinvointialue" userId="S::pilvi.vuomajoki@lapha.fi::60d87394-98b4-48bf-b92d-e9dabc40c515" providerId="AD" clId="Web-{6714598C-1DCF-6A5F-0E77-61793C6E82A1}" dt="2024-09-09T05:58:58.824" v="89"/>
        <pc:sldMkLst>
          <pc:docMk/>
          <pc:sldMk cId="0" sldId="283"/>
        </pc:sldMkLst>
      </pc:sldChg>
      <pc:sldChg chg="delSp modSp ord">
        <pc:chgData name="Vuomajoki Pilvi Lapin hyvinvointialue" userId="S::pilvi.vuomajoki@lapha.fi::60d87394-98b4-48bf-b92d-e9dabc40c515" providerId="AD" clId="Web-{6714598C-1DCF-6A5F-0E77-61793C6E82A1}" dt="2024-09-09T05:43:14.646" v="47"/>
        <pc:sldMkLst>
          <pc:docMk/>
          <pc:sldMk cId="3978844870" sldId="315"/>
        </pc:sldMkLst>
      </pc:sldChg>
      <pc:sldChg chg="modSp">
        <pc:chgData name="Vuomajoki Pilvi Lapin hyvinvointialue" userId="S::pilvi.vuomajoki@lapha.fi::60d87394-98b4-48bf-b92d-e9dabc40c515" providerId="AD" clId="Web-{6714598C-1DCF-6A5F-0E77-61793C6E82A1}" dt="2024-09-09T05:56:46.993" v="80" actId="20577"/>
        <pc:sldMkLst>
          <pc:docMk/>
          <pc:sldMk cId="2719738708" sldId="327"/>
        </pc:sldMkLst>
      </pc:sldChg>
      <pc:sldChg chg="modSp">
        <pc:chgData name="Vuomajoki Pilvi Lapin hyvinvointialue" userId="S::pilvi.vuomajoki@lapha.fi::60d87394-98b4-48bf-b92d-e9dabc40c515" providerId="AD" clId="Web-{6714598C-1DCF-6A5F-0E77-61793C6E82A1}" dt="2024-09-09T05:55:58.226" v="68" actId="20577"/>
        <pc:sldMkLst>
          <pc:docMk/>
          <pc:sldMk cId="2650682693" sldId="331"/>
        </pc:sldMkLst>
      </pc:sldChg>
      <pc:sldChg chg="addSp delSp modSp mod modClrScheme chgLayout">
        <pc:chgData name="Vuomajoki Pilvi Lapin hyvinvointialue" userId="S::pilvi.vuomajoki@lapha.fi::60d87394-98b4-48bf-b92d-e9dabc40c515" providerId="AD" clId="Web-{6714598C-1DCF-6A5F-0E77-61793C6E82A1}" dt="2024-09-09T05:49:24.405" v="65" actId="14100"/>
        <pc:sldMkLst>
          <pc:docMk/>
          <pc:sldMk cId="2823071362" sldId="334"/>
        </pc:sldMkLst>
      </pc:sldChg>
      <pc:sldChg chg="modSp add replId">
        <pc:chgData name="Vuomajoki Pilvi Lapin hyvinvointialue" userId="S::pilvi.vuomajoki@lapha.fi::60d87394-98b4-48bf-b92d-e9dabc40c515" providerId="AD" clId="Web-{6714598C-1DCF-6A5F-0E77-61793C6E82A1}" dt="2024-09-09T05:57:10.509" v="86" actId="20577"/>
        <pc:sldMkLst>
          <pc:docMk/>
          <pc:sldMk cId="3646985689" sldId="342"/>
        </pc:sldMkLst>
      </pc:sldChg>
      <pc:sldChg chg="add replId">
        <pc:chgData name="Vuomajoki Pilvi Lapin hyvinvointialue" userId="S::pilvi.vuomajoki@lapha.fi::60d87394-98b4-48bf-b92d-e9dabc40c515" providerId="AD" clId="Web-{6714598C-1DCF-6A5F-0E77-61793C6E82A1}" dt="2024-09-09T05:57:44.932" v="87"/>
        <pc:sldMkLst>
          <pc:docMk/>
          <pc:sldMk cId="3187488549" sldId="344"/>
        </pc:sldMkLst>
      </pc:sldChg>
      <pc:sldChg chg="add replId">
        <pc:chgData name="Vuomajoki Pilvi Lapin hyvinvointialue" userId="S::pilvi.vuomajoki@lapha.fi::60d87394-98b4-48bf-b92d-e9dabc40c515" providerId="AD" clId="Web-{6714598C-1DCF-6A5F-0E77-61793C6E82A1}" dt="2024-09-09T05:57:50.291" v="88"/>
        <pc:sldMkLst>
          <pc:docMk/>
          <pc:sldMk cId="2680247789" sldId="345"/>
        </pc:sldMkLst>
      </pc:sldChg>
      <pc:sldChg chg="add replId">
        <pc:chgData name="Vuomajoki Pilvi Lapin hyvinvointialue" userId="S::pilvi.vuomajoki@lapha.fi::60d87394-98b4-48bf-b92d-e9dabc40c515" providerId="AD" clId="Web-{6714598C-1DCF-6A5F-0E77-61793C6E82A1}" dt="2024-09-09T05:59:46.778" v="90"/>
        <pc:sldMkLst>
          <pc:docMk/>
          <pc:sldMk cId="3224010422" sldId="347"/>
        </pc:sldMkLst>
      </pc:sldChg>
      <pc:sldChg chg="add replId">
        <pc:chgData name="Vuomajoki Pilvi Lapin hyvinvointialue" userId="S::pilvi.vuomajoki@lapha.fi::60d87394-98b4-48bf-b92d-e9dabc40c515" providerId="AD" clId="Web-{6714598C-1DCF-6A5F-0E77-61793C6E82A1}" dt="2024-09-09T06:01:53.516" v="91"/>
        <pc:sldMkLst>
          <pc:docMk/>
          <pc:sldMk cId="382617920" sldId="349"/>
        </pc:sldMkLst>
      </pc:sldChg>
      <pc:sldChg chg="add replId">
        <pc:chgData name="Vuomajoki Pilvi Lapin hyvinvointialue" userId="S::pilvi.vuomajoki@lapha.fi::60d87394-98b4-48bf-b92d-e9dabc40c515" providerId="AD" clId="Web-{6714598C-1DCF-6A5F-0E77-61793C6E82A1}" dt="2024-09-09T06:01:53.719" v="92"/>
        <pc:sldMkLst>
          <pc:docMk/>
          <pc:sldMk cId="958772876" sldId="350"/>
        </pc:sldMkLst>
      </pc:sldChg>
      <pc:sldChg chg="modSp add replId">
        <pc:chgData name="Vuomajoki Pilvi Lapin hyvinvointialue" userId="S::pilvi.vuomajoki@lapha.fi::60d87394-98b4-48bf-b92d-e9dabc40c515" providerId="AD" clId="Web-{6714598C-1DCF-6A5F-0E77-61793C6E82A1}" dt="2024-09-09T06:02:08.922" v="96" actId="20577"/>
        <pc:sldMkLst>
          <pc:docMk/>
          <pc:sldMk cId="3492337639" sldId="351"/>
        </pc:sldMkLst>
      </pc:sldChg>
      <pc:sldChg chg="add replId">
        <pc:chgData name="Vuomajoki Pilvi Lapin hyvinvointialue" userId="S::pilvi.vuomajoki@lapha.fi::60d87394-98b4-48bf-b92d-e9dabc40c515" providerId="AD" clId="Web-{6714598C-1DCF-6A5F-0E77-61793C6E82A1}" dt="2024-09-09T06:02:16.250" v="97"/>
        <pc:sldMkLst>
          <pc:docMk/>
          <pc:sldMk cId="4207534698" sldId="352"/>
        </pc:sldMkLst>
      </pc:sldChg>
      <pc:sldChg chg="add replId">
        <pc:chgData name="Vuomajoki Pilvi Lapin hyvinvointialue" userId="S::pilvi.vuomajoki@lapha.fi::60d87394-98b4-48bf-b92d-e9dabc40c515" providerId="AD" clId="Web-{6714598C-1DCF-6A5F-0E77-61793C6E82A1}" dt="2024-09-09T06:02:16.313" v="98"/>
        <pc:sldMkLst>
          <pc:docMk/>
          <pc:sldMk cId="2145751250" sldId="353"/>
        </pc:sldMkLst>
      </pc:sldChg>
      <pc:sldChg chg="modSp add replId">
        <pc:chgData name="Vuomajoki Pilvi Lapin hyvinvointialue" userId="S::pilvi.vuomajoki@lapha.fi::60d87394-98b4-48bf-b92d-e9dabc40c515" providerId="AD" clId="Web-{6714598C-1DCF-6A5F-0E77-61793C6E82A1}" dt="2024-09-09T06:02:25.282" v="101" actId="20577"/>
        <pc:sldMkLst>
          <pc:docMk/>
          <pc:sldMk cId="2638811684" sldId="354"/>
        </pc:sldMkLst>
      </pc:sldChg>
      <pc:sldChg chg="addSp modSp">
        <pc:chgData name="Vuomajoki Pilvi Lapin hyvinvointialue" userId="S::pilvi.vuomajoki@lapha.fi::60d87394-98b4-48bf-b92d-e9dabc40c515" providerId="AD" clId="Web-{6714598C-1DCF-6A5F-0E77-61793C6E82A1}" dt="2024-09-09T06:12:45.609" v="105" actId="14100"/>
        <pc:sldMkLst>
          <pc:docMk/>
          <pc:sldMk cId="3998974255" sldId="358"/>
        </pc:sldMkLst>
      </pc:sldChg>
      <pc:sldChg chg="addSp modSp new">
        <pc:chgData name="Vuomajoki Pilvi Lapin hyvinvointialue" userId="S::pilvi.vuomajoki@lapha.fi::60d87394-98b4-48bf-b92d-e9dabc40c515" providerId="AD" clId="Web-{6714598C-1DCF-6A5F-0E77-61793C6E82A1}" dt="2024-09-09T06:14:57.440" v="107"/>
        <pc:sldMkLst>
          <pc:docMk/>
          <pc:sldMk cId="403500065" sldId="359"/>
        </pc:sldMkLst>
      </pc:sldChg>
    </pc:docChg>
  </pc:docChgLst>
  <pc:docChgLst>
    <pc:chgData name="Ylärakkola Aino Lapin hyvinvointialue" userId="d743112a-7d97-4f4d-95e8-e57284c53435" providerId="ADAL" clId="{C71E56C7-4855-4433-9E92-CE2D89AD5F80}"/>
    <pc:docChg chg="custSel modSld modMainMaster">
      <pc:chgData name="Ylärakkola Aino Lapin hyvinvointialue" userId="d743112a-7d97-4f4d-95e8-e57284c53435" providerId="ADAL" clId="{C71E56C7-4855-4433-9E92-CE2D89AD5F80}" dt="2025-08-21T05:03:39.743" v="3" actId="1076"/>
      <pc:docMkLst>
        <pc:docMk/>
      </pc:docMkLst>
      <pc:sldChg chg="modSp">
        <pc:chgData name="Ylärakkola Aino Lapin hyvinvointialue" userId="d743112a-7d97-4f4d-95e8-e57284c53435" providerId="ADAL" clId="{C71E56C7-4855-4433-9E92-CE2D89AD5F80}" dt="2025-08-21T05:02:25.327" v="0"/>
        <pc:sldMkLst>
          <pc:docMk/>
          <pc:sldMk cId="1472257617" sldId="258"/>
        </pc:sldMkLst>
        <pc:spChg chg="mod">
          <ac:chgData name="Ylärakkola Aino Lapin hyvinvointialue" userId="d743112a-7d97-4f4d-95e8-e57284c53435" providerId="ADAL" clId="{C71E56C7-4855-4433-9E92-CE2D89AD5F80}" dt="2025-08-21T05:02:25.327" v="0"/>
          <ac:spMkLst>
            <pc:docMk/>
            <pc:sldMk cId="1472257617" sldId="258"/>
            <ac:spMk id="259"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1905072782" sldId="260"/>
        </pc:sldMkLst>
        <pc:spChg chg="mod">
          <ac:chgData name="Ylärakkola Aino Lapin hyvinvointialue" userId="d743112a-7d97-4f4d-95e8-e57284c53435" providerId="ADAL" clId="{C71E56C7-4855-4433-9E92-CE2D89AD5F80}" dt="2025-08-21T05:02:25.327" v="0"/>
          <ac:spMkLst>
            <pc:docMk/>
            <pc:sldMk cId="1905072782" sldId="260"/>
            <ac:spMk id="302"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1868202425" sldId="262"/>
        </pc:sldMkLst>
        <pc:spChg chg="mod">
          <ac:chgData name="Ylärakkola Aino Lapin hyvinvointialue" userId="d743112a-7d97-4f4d-95e8-e57284c53435" providerId="ADAL" clId="{C71E56C7-4855-4433-9E92-CE2D89AD5F80}" dt="2025-08-21T05:02:25.327" v="0"/>
          <ac:spMkLst>
            <pc:docMk/>
            <pc:sldMk cId="1868202425" sldId="262"/>
            <ac:spMk id="366"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3677021138" sldId="263"/>
        </pc:sldMkLst>
        <pc:spChg chg="mod">
          <ac:chgData name="Ylärakkola Aino Lapin hyvinvointialue" userId="d743112a-7d97-4f4d-95e8-e57284c53435" providerId="ADAL" clId="{C71E56C7-4855-4433-9E92-CE2D89AD5F80}" dt="2025-08-21T05:02:25.327" v="0"/>
          <ac:spMkLst>
            <pc:docMk/>
            <pc:sldMk cId="3677021138" sldId="263"/>
            <ac:spMk id="378"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928017175" sldId="264"/>
        </pc:sldMkLst>
        <pc:spChg chg="mod">
          <ac:chgData name="Ylärakkola Aino Lapin hyvinvointialue" userId="d743112a-7d97-4f4d-95e8-e57284c53435" providerId="ADAL" clId="{C71E56C7-4855-4433-9E92-CE2D89AD5F80}" dt="2025-08-21T05:02:25.327" v="0"/>
          <ac:spMkLst>
            <pc:docMk/>
            <pc:sldMk cId="928017175" sldId="264"/>
            <ac:spMk id="378"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2496842290" sldId="265"/>
        </pc:sldMkLst>
        <pc:spChg chg="mod">
          <ac:chgData name="Ylärakkola Aino Lapin hyvinvointialue" userId="d743112a-7d97-4f4d-95e8-e57284c53435" providerId="ADAL" clId="{C71E56C7-4855-4433-9E92-CE2D89AD5F80}" dt="2025-08-21T05:02:25.327" v="0"/>
          <ac:spMkLst>
            <pc:docMk/>
            <pc:sldMk cId="2496842290" sldId="265"/>
            <ac:spMk id="2" creationId="{E04775E6-A249-407E-D759-3CCDA7E877AB}"/>
          </ac:spMkLst>
        </pc:spChg>
      </pc:sldChg>
      <pc:sldChg chg="modSp">
        <pc:chgData name="Ylärakkola Aino Lapin hyvinvointialue" userId="d743112a-7d97-4f4d-95e8-e57284c53435" providerId="ADAL" clId="{C71E56C7-4855-4433-9E92-CE2D89AD5F80}" dt="2025-08-21T05:02:25.327" v="0"/>
        <pc:sldMkLst>
          <pc:docMk/>
          <pc:sldMk cId="3630539900" sldId="267"/>
        </pc:sldMkLst>
        <pc:spChg chg="mod">
          <ac:chgData name="Ylärakkola Aino Lapin hyvinvointialue" userId="d743112a-7d97-4f4d-95e8-e57284c53435" providerId="ADAL" clId="{C71E56C7-4855-4433-9E92-CE2D89AD5F80}" dt="2025-08-21T05:02:25.327" v="0"/>
          <ac:spMkLst>
            <pc:docMk/>
            <pc:sldMk cId="3630539900" sldId="267"/>
            <ac:spMk id="378"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3986471018" sldId="268"/>
        </pc:sldMkLst>
        <pc:spChg chg="mod">
          <ac:chgData name="Ylärakkola Aino Lapin hyvinvointialue" userId="d743112a-7d97-4f4d-95e8-e57284c53435" providerId="ADAL" clId="{C71E56C7-4855-4433-9E92-CE2D89AD5F80}" dt="2025-08-21T05:02:25.327" v="0"/>
          <ac:spMkLst>
            <pc:docMk/>
            <pc:sldMk cId="3986471018" sldId="268"/>
            <ac:spMk id="2" creationId="{D410F577-BF9A-3B97-53CE-68EFB4C3219A}"/>
          </ac:spMkLst>
        </pc:spChg>
      </pc:sldChg>
      <pc:sldChg chg="modSp">
        <pc:chgData name="Ylärakkola Aino Lapin hyvinvointialue" userId="d743112a-7d97-4f4d-95e8-e57284c53435" providerId="ADAL" clId="{C71E56C7-4855-4433-9E92-CE2D89AD5F80}" dt="2025-08-21T05:02:25.327" v="0"/>
        <pc:sldMkLst>
          <pc:docMk/>
          <pc:sldMk cId="1709820667" sldId="269"/>
        </pc:sldMkLst>
        <pc:spChg chg="mod">
          <ac:chgData name="Ylärakkola Aino Lapin hyvinvointialue" userId="d743112a-7d97-4f4d-95e8-e57284c53435" providerId="ADAL" clId="{C71E56C7-4855-4433-9E92-CE2D89AD5F80}" dt="2025-08-21T05:02:25.327" v="0"/>
          <ac:spMkLst>
            <pc:docMk/>
            <pc:sldMk cId="1709820667" sldId="269"/>
            <ac:spMk id="2" creationId="{0446CC36-9567-2AF8-0694-059E360E43A8}"/>
          </ac:spMkLst>
        </pc:spChg>
      </pc:sldChg>
      <pc:sldChg chg="modSp">
        <pc:chgData name="Ylärakkola Aino Lapin hyvinvointialue" userId="d743112a-7d97-4f4d-95e8-e57284c53435" providerId="ADAL" clId="{C71E56C7-4855-4433-9E92-CE2D89AD5F80}" dt="2025-08-21T05:02:25.327" v="0"/>
        <pc:sldMkLst>
          <pc:docMk/>
          <pc:sldMk cId="882775281" sldId="270"/>
        </pc:sldMkLst>
        <pc:spChg chg="mod">
          <ac:chgData name="Ylärakkola Aino Lapin hyvinvointialue" userId="d743112a-7d97-4f4d-95e8-e57284c53435" providerId="ADAL" clId="{C71E56C7-4855-4433-9E92-CE2D89AD5F80}" dt="2025-08-21T05:02:25.327" v="0"/>
          <ac:spMkLst>
            <pc:docMk/>
            <pc:sldMk cId="882775281" sldId="270"/>
            <ac:spMk id="2" creationId="{4A1CFE52-019B-1D42-1A19-5131936CF076}"/>
          </ac:spMkLst>
        </pc:spChg>
      </pc:sldChg>
      <pc:sldChg chg="modSp">
        <pc:chgData name="Ylärakkola Aino Lapin hyvinvointialue" userId="d743112a-7d97-4f4d-95e8-e57284c53435" providerId="ADAL" clId="{C71E56C7-4855-4433-9E92-CE2D89AD5F80}" dt="2025-08-21T05:02:25.327" v="0"/>
        <pc:sldMkLst>
          <pc:docMk/>
          <pc:sldMk cId="3224676722" sldId="271"/>
        </pc:sldMkLst>
        <pc:spChg chg="mod">
          <ac:chgData name="Ylärakkola Aino Lapin hyvinvointialue" userId="d743112a-7d97-4f4d-95e8-e57284c53435" providerId="ADAL" clId="{C71E56C7-4855-4433-9E92-CE2D89AD5F80}" dt="2025-08-21T05:02:25.327" v="0"/>
          <ac:spMkLst>
            <pc:docMk/>
            <pc:sldMk cId="3224676722" sldId="271"/>
            <ac:spMk id="2" creationId="{EC047772-B14F-C08D-E586-F8DCD0661B40}"/>
          </ac:spMkLst>
        </pc:spChg>
      </pc:sldChg>
      <pc:sldChg chg="modSp">
        <pc:chgData name="Ylärakkola Aino Lapin hyvinvointialue" userId="d743112a-7d97-4f4d-95e8-e57284c53435" providerId="ADAL" clId="{C71E56C7-4855-4433-9E92-CE2D89AD5F80}" dt="2025-08-21T05:02:25.327" v="0"/>
        <pc:sldMkLst>
          <pc:docMk/>
          <pc:sldMk cId="1895937803" sldId="272"/>
        </pc:sldMkLst>
        <pc:spChg chg="mod">
          <ac:chgData name="Ylärakkola Aino Lapin hyvinvointialue" userId="d743112a-7d97-4f4d-95e8-e57284c53435" providerId="ADAL" clId="{C71E56C7-4855-4433-9E92-CE2D89AD5F80}" dt="2025-08-21T05:02:25.327" v="0"/>
          <ac:spMkLst>
            <pc:docMk/>
            <pc:sldMk cId="1895937803" sldId="272"/>
            <ac:spMk id="2" creationId="{4A489661-4DCC-5FC9-D322-2BDD3D61F568}"/>
          </ac:spMkLst>
        </pc:spChg>
      </pc:sldChg>
      <pc:sldChg chg="modSp">
        <pc:chgData name="Ylärakkola Aino Lapin hyvinvointialue" userId="d743112a-7d97-4f4d-95e8-e57284c53435" providerId="ADAL" clId="{C71E56C7-4855-4433-9E92-CE2D89AD5F80}" dt="2025-08-21T05:02:25.327" v="0"/>
        <pc:sldMkLst>
          <pc:docMk/>
          <pc:sldMk cId="1683346460" sldId="275"/>
        </pc:sldMkLst>
        <pc:spChg chg="mod">
          <ac:chgData name="Ylärakkola Aino Lapin hyvinvointialue" userId="d743112a-7d97-4f4d-95e8-e57284c53435" providerId="ADAL" clId="{C71E56C7-4855-4433-9E92-CE2D89AD5F80}" dt="2025-08-21T05:02:25.327" v="0"/>
          <ac:spMkLst>
            <pc:docMk/>
            <pc:sldMk cId="1683346460" sldId="275"/>
            <ac:spMk id="6" creationId="{E04775E6-A249-407E-D759-3CCDA7E877AB}"/>
          </ac:spMkLst>
        </pc:spChg>
      </pc:sldChg>
      <pc:sldChg chg="modSp">
        <pc:chgData name="Ylärakkola Aino Lapin hyvinvointialue" userId="d743112a-7d97-4f4d-95e8-e57284c53435" providerId="ADAL" clId="{C71E56C7-4855-4433-9E92-CE2D89AD5F80}" dt="2025-08-21T05:02:25.327" v="0"/>
        <pc:sldMkLst>
          <pc:docMk/>
          <pc:sldMk cId="2389757628" sldId="280"/>
        </pc:sldMkLst>
        <pc:spChg chg="mod">
          <ac:chgData name="Ylärakkola Aino Lapin hyvinvointialue" userId="d743112a-7d97-4f4d-95e8-e57284c53435" providerId="ADAL" clId="{C71E56C7-4855-4433-9E92-CE2D89AD5F80}" dt="2025-08-21T05:02:25.327" v="0"/>
          <ac:spMkLst>
            <pc:docMk/>
            <pc:sldMk cId="2389757628" sldId="280"/>
            <ac:spMk id="366"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359157301" sldId="281"/>
        </pc:sldMkLst>
        <pc:spChg chg="mod">
          <ac:chgData name="Ylärakkola Aino Lapin hyvinvointialue" userId="d743112a-7d97-4f4d-95e8-e57284c53435" providerId="ADAL" clId="{C71E56C7-4855-4433-9E92-CE2D89AD5F80}" dt="2025-08-21T05:02:25.327" v="0"/>
          <ac:spMkLst>
            <pc:docMk/>
            <pc:sldMk cId="359157301" sldId="281"/>
            <ac:spMk id="302"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1835269430" sldId="283"/>
        </pc:sldMkLst>
        <pc:spChg chg="mod">
          <ac:chgData name="Ylärakkola Aino Lapin hyvinvointialue" userId="d743112a-7d97-4f4d-95e8-e57284c53435" providerId="ADAL" clId="{C71E56C7-4855-4433-9E92-CE2D89AD5F80}" dt="2025-08-21T05:02:25.327" v="0"/>
          <ac:spMkLst>
            <pc:docMk/>
            <pc:sldMk cId="1835269430" sldId="283"/>
            <ac:spMk id="2" creationId="{3D65EEEB-77E5-0210-6A22-83085661DF51}"/>
          </ac:spMkLst>
        </pc:spChg>
      </pc:sldChg>
      <pc:sldChg chg="modSp">
        <pc:chgData name="Ylärakkola Aino Lapin hyvinvointialue" userId="d743112a-7d97-4f4d-95e8-e57284c53435" providerId="ADAL" clId="{C71E56C7-4855-4433-9E92-CE2D89AD5F80}" dt="2025-08-21T05:02:25.327" v="0"/>
        <pc:sldMkLst>
          <pc:docMk/>
          <pc:sldMk cId="1871640956" sldId="287"/>
        </pc:sldMkLst>
        <pc:spChg chg="mod">
          <ac:chgData name="Ylärakkola Aino Lapin hyvinvointialue" userId="d743112a-7d97-4f4d-95e8-e57284c53435" providerId="ADAL" clId="{C71E56C7-4855-4433-9E92-CE2D89AD5F80}" dt="2025-08-21T05:02:25.327" v="0"/>
          <ac:spMkLst>
            <pc:docMk/>
            <pc:sldMk cId="1871640956" sldId="287"/>
            <ac:spMk id="2" creationId="{3D65EEEB-77E5-0210-6A22-83085661DF51}"/>
          </ac:spMkLst>
        </pc:spChg>
      </pc:sldChg>
      <pc:sldChg chg="modSp">
        <pc:chgData name="Ylärakkola Aino Lapin hyvinvointialue" userId="d743112a-7d97-4f4d-95e8-e57284c53435" providerId="ADAL" clId="{C71E56C7-4855-4433-9E92-CE2D89AD5F80}" dt="2025-08-21T05:02:25.327" v="0"/>
        <pc:sldMkLst>
          <pc:docMk/>
          <pc:sldMk cId="2577310673" sldId="289"/>
        </pc:sldMkLst>
        <pc:spChg chg="mod">
          <ac:chgData name="Ylärakkola Aino Lapin hyvinvointialue" userId="d743112a-7d97-4f4d-95e8-e57284c53435" providerId="ADAL" clId="{C71E56C7-4855-4433-9E92-CE2D89AD5F80}" dt="2025-08-21T05:02:25.327" v="0"/>
          <ac:spMkLst>
            <pc:docMk/>
            <pc:sldMk cId="2577310673" sldId="289"/>
            <ac:spMk id="6" creationId="{E04775E6-A249-407E-D759-3CCDA7E877AB}"/>
          </ac:spMkLst>
        </pc:spChg>
      </pc:sldChg>
      <pc:sldChg chg="modSp">
        <pc:chgData name="Ylärakkola Aino Lapin hyvinvointialue" userId="d743112a-7d97-4f4d-95e8-e57284c53435" providerId="ADAL" clId="{C71E56C7-4855-4433-9E92-CE2D89AD5F80}" dt="2025-08-21T05:02:25.327" v="0"/>
        <pc:sldMkLst>
          <pc:docMk/>
          <pc:sldMk cId="2145791131" sldId="392"/>
        </pc:sldMkLst>
        <pc:spChg chg="mod">
          <ac:chgData name="Ylärakkola Aino Lapin hyvinvointialue" userId="d743112a-7d97-4f4d-95e8-e57284c53435" providerId="ADAL" clId="{C71E56C7-4855-4433-9E92-CE2D89AD5F80}" dt="2025-08-21T05:02:25.327" v="0"/>
          <ac:spMkLst>
            <pc:docMk/>
            <pc:sldMk cId="2145791131" sldId="392"/>
            <ac:spMk id="302" creationId="{00000000-0000-0000-0000-000000000000}"/>
          </ac:spMkLst>
        </pc:spChg>
      </pc:sldChg>
      <pc:sldChg chg="modSp mod">
        <pc:chgData name="Ylärakkola Aino Lapin hyvinvointialue" userId="d743112a-7d97-4f4d-95e8-e57284c53435" providerId="ADAL" clId="{C71E56C7-4855-4433-9E92-CE2D89AD5F80}" dt="2025-08-21T05:03:39.743" v="3" actId="1076"/>
        <pc:sldMkLst>
          <pc:docMk/>
          <pc:sldMk cId="407928839" sldId="394"/>
        </pc:sldMkLst>
        <pc:spChg chg="mod">
          <ac:chgData name="Ylärakkola Aino Lapin hyvinvointialue" userId="d743112a-7d97-4f4d-95e8-e57284c53435" providerId="ADAL" clId="{C71E56C7-4855-4433-9E92-CE2D89AD5F80}" dt="2025-08-21T05:03:39.743" v="3" actId="1076"/>
          <ac:spMkLst>
            <pc:docMk/>
            <pc:sldMk cId="407928839" sldId="394"/>
            <ac:spMk id="302"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747443380" sldId="396"/>
        </pc:sldMkLst>
        <pc:spChg chg="mod">
          <ac:chgData name="Ylärakkola Aino Lapin hyvinvointialue" userId="d743112a-7d97-4f4d-95e8-e57284c53435" providerId="ADAL" clId="{C71E56C7-4855-4433-9E92-CE2D89AD5F80}" dt="2025-08-21T05:02:25.327" v="0"/>
          <ac:spMkLst>
            <pc:docMk/>
            <pc:sldMk cId="747443380" sldId="396"/>
            <ac:spMk id="302"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1860028365" sldId="398"/>
        </pc:sldMkLst>
        <pc:spChg chg="mod">
          <ac:chgData name="Ylärakkola Aino Lapin hyvinvointialue" userId="d743112a-7d97-4f4d-95e8-e57284c53435" providerId="ADAL" clId="{C71E56C7-4855-4433-9E92-CE2D89AD5F80}" dt="2025-08-21T05:02:25.327" v="0"/>
          <ac:spMkLst>
            <pc:docMk/>
            <pc:sldMk cId="1860028365" sldId="398"/>
            <ac:spMk id="302"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3392602671" sldId="408"/>
        </pc:sldMkLst>
        <pc:spChg chg="mod">
          <ac:chgData name="Ylärakkola Aino Lapin hyvinvointialue" userId="d743112a-7d97-4f4d-95e8-e57284c53435" providerId="ADAL" clId="{C71E56C7-4855-4433-9E92-CE2D89AD5F80}" dt="2025-08-21T05:02:25.327" v="0"/>
          <ac:spMkLst>
            <pc:docMk/>
            <pc:sldMk cId="3392602671" sldId="408"/>
            <ac:spMk id="6" creationId="{E04775E6-A249-407E-D759-3CCDA7E877AB}"/>
          </ac:spMkLst>
        </pc:spChg>
      </pc:sldChg>
      <pc:sldChg chg="modSp">
        <pc:chgData name="Ylärakkola Aino Lapin hyvinvointialue" userId="d743112a-7d97-4f4d-95e8-e57284c53435" providerId="ADAL" clId="{C71E56C7-4855-4433-9E92-CE2D89AD5F80}" dt="2025-08-21T05:02:25.327" v="0"/>
        <pc:sldMkLst>
          <pc:docMk/>
          <pc:sldMk cId="1048628730" sldId="409"/>
        </pc:sldMkLst>
        <pc:spChg chg="mod">
          <ac:chgData name="Ylärakkola Aino Lapin hyvinvointialue" userId="d743112a-7d97-4f4d-95e8-e57284c53435" providerId="ADAL" clId="{C71E56C7-4855-4433-9E92-CE2D89AD5F80}" dt="2025-08-21T05:02:25.327" v="0"/>
          <ac:spMkLst>
            <pc:docMk/>
            <pc:sldMk cId="1048628730" sldId="409"/>
            <ac:spMk id="6" creationId="{E04775E6-A249-407E-D759-3CCDA7E877AB}"/>
          </ac:spMkLst>
        </pc:spChg>
      </pc:sldChg>
      <pc:sldChg chg="modSp">
        <pc:chgData name="Ylärakkola Aino Lapin hyvinvointialue" userId="d743112a-7d97-4f4d-95e8-e57284c53435" providerId="ADAL" clId="{C71E56C7-4855-4433-9E92-CE2D89AD5F80}" dt="2025-08-21T05:02:25.327" v="0"/>
        <pc:sldMkLst>
          <pc:docMk/>
          <pc:sldMk cId="1281019638" sldId="410"/>
        </pc:sldMkLst>
        <pc:spChg chg="mod">
          <ac:chgData name="Ylärakkola Aino Lapin hyvinvointialue" userId="d743112a-7d97-4f4d-95e8-e57284c53435" providerId="ADAL" clId="{C71E56C7-4855-4433-9E92-CE2D89AD5F80}" dt="2025-08-21T05:02:25.327" v="0"/>
          <ac:spMkLst>
            <pc:docMk/>
            <pc:sldMk cId="1281019638" sldId="410"/>
            <ac:spMk id="6" creationId="{E04775E6-A249-407E-D759-3CCDA7E877AB}"/>
          </ac:spMkLst>
        </pc:spChg>
      </pc:sldChg>
      <pc:sldChg chg="modSp">
        <pc:chgData name="Ylärakkola Aino Lapin hyvinvointialue" userId="d743112a-7d97-4f4d-95e8-e57284c53435" providerId="ADAL" clId="{C71E56C7-4855-4433-9E92-CE2D89AD5F80}" dt="2025-08-21T05:02:25.327" v="0"/>
        <pc:sldMkLst>
          <pc:docMk/>
          <pc:sldMk cId="3221306267" sldId="411"/>
        </pc:sldMkLst>
        <pc:spChg chg="mod">
          <ac:chgData name="Ylärakkola Aino Lapin hyvinvointialue" userId="d743112a-7d97-4f4d-95e8-e57284c53435" providerId="ADAL" clId="{C71E56C7-4855-4433-9E92-CE2D89AD5F80}" dt="2025-08-21T05:02:25.327" v="0"/>
          <ac:spMkLst>
            <pc:docMk/>
            <pc:sldMk cId="3221306267" sldId="411"/>
            <ac:spMk id="2" creationId="{2F9221B9-C9E4-92E2-6D02-A76EBAFF5FA3}"/>
          </ac:spMkLst>
        </pc:spChg>
        <pc:spChg chg="mod">
          <ac:chgData name="Ylärakkola Aino Lapin hyvinvointialue" userId="d743112a-7d97-4f4d-95e8-e57284c53435" providerId="ADAL" clId="{C71E56C7-4855-4433-9E92-CE2D89AD5F80}" dt="2025-08-21T05:02:25.327" v="0"/>
          <ac:spMkLst>
            <pc:docMk/>
            <pc:sldMk cId="3221306267" sldId="411"/>
            <ac:spMk id="6" creationId="{E04775E6-A249-407E-D759-3CCDA7E877AB}"/>
          </ac:spMkLst>
        </pc:spChg>
      </pc:sldChg>
      <pc:sldChg chg="modNotes">
        <pc:chgData name="Ylärakkola Aino Lapin hyvinvointialue" userId="d743112a-7d97-4f4d-95e8-e57284c53435" providerId="ADAL" clId="{C71E56C7-4855-4433-9E92-CE2D89AD5F80}" dt="2025-08-21T05:02:25.327" v="0"/>
        <pc:sldMkLst>
          <pc:docMk/>
          <pc:sldMk cId="338806797" sldId="414"/>
        </pc:sldMkLst>
      </pc:sldChg>
      <pc:sldChg chg="modSp">
        <pc:chgData name="Ylärakkola Aino Lapin hyvinvointialue" userId="d743112a-7d97-4f4d-95e8-e57284c53435" providerId="ADAL" clId="{C71E56C7-4855-4433-9E92-CE2D89AD5F80}" dt="2025-08-21T05:02:25.327" v="0"/>
        <pc:sldMkLst>
          <pc:docMk/>
          <pc:sldMk cId="2014789657" sldId="417"/>
        </pc:sldMkLst>
        <pc:spChg chg="mod">
          <ac:chgData name="Ylärakkola Aino Lapin hyvinvointialue" userId="d743112a-7d97-4f4d-95e8-e57284c53435" providerId="ADAL" clId="{C71E56C7-4855-4433-9E92-CE2D89AD5F80}" dt="2025-08-21T05:02:25.327" v="0"/>
          <ac:spMkLst>
            <pc:docMk/>
            <pc:sldMk cId="2014789657" sldId="417"/>
            <ac:spMk id="2" creationId="{E04775E6-A249-407E-D759-3CCDA7E877AB}"/>
          </ac:spMkLst>
        </pc:spChg>
      </pc:sldChg>
      <pc:sldChg chg="modSp">
        <pc:chgData name="Ylärakkola Aino Lapin hyvinvointialue" userId="d743112a-7d97-4f4d-95e8-e57284c53435" providerId="ADAL" clId="{C71E56C7-4855-4433-9E92-CE2D89AD5F80}" dt="2025-08-21T05:02:25.327" v="0"/>
        <pc:sldMkLst>
          <pc:docMk/>
          <pc:sldMk cId="1311994037" sldId="422"/>
        </pc:sldMkLst>
        <pc:spChg chg="mod">
          <ac:chgData name="Ylärakkola Aino Lapin hyvinvointialue" userId="d743112a-7d97-4f4d-95e8-e57284c53435" providerId="ADAL" clId="{C71E56C7-4855-4433-9E92-CE2D89AD5F80}" dt="2025-08-21T05:02:25.327" v="0"/>
          <ac:spMkLst>
            <pc:docMk/>
            <pc:sldMk cId="1311994037" sldId="422"/>
            <ac:spMk id="2" creationId="{62F32F47-092C-79D4-52FB-E6B91D10E3BD}"/>
          </ac:spMkLst>
        </pc:spChg>
      </pc:sldChg>
      <pc:sldChg chg="modSp">
        <pc:chgData name="Ylärakkola Aino Lapin hyvinvointialue" userId="d743112a-7d97-4f4d-95e8-e57284c53435" providerId="ADAL" clId="{C71E56C7-4855-4433-9E92-CE2D89AD5F80}" dt="2025-08-21T05:02:25.327" v="0"/>
        <pc:sldMkLst>
          <pc:docMk/>
          <pc:sldMk cId="2001599369" sldId="428"/>
        </pc:sldMkLst>
        <pc:spChg chg="mod">
          <ac:chgData name="Ylärakkola Aino Lapin hyvinvointialue" userId="d743112a-7d97-4f4d-95e8-e57284c53435" providerId="ADAL" clId="{C71E56C7-4855-4433-9E92-CE2D89AD5F80}" dt="2025-08-21T05:02:25.327" v="0"/>
          <ac:spMkLst>
            <pc:docMk/>
            <pc:sldMk cId="2001599369" sldId="428"/>
            <ac:spMk id="366"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2258376470" sldId="430"/>
        </pc:sldMkLst>
        <pc:spChg chg="mod">
          <ac:chgData name="Ylärakkola Aino Lapin hyvinvointialue" userId="d743112a-7d97-4f4d-95e8-e57284c53435" providerId="ADAL" clId="{C71E56C7-4855-4433-9E92-CE2D89AD5F80}" dt="2025-08-21T05:02:25.327" v="0"/>
          <ac:spMkLst>
            <pc:docMk/>
            <pc:sldMk cId="2258376470" sldId="430"/>
            <ac:spMk id="366"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2529703342" sldId="432"/>
        </pc:sldMkLst>
        <pc:spChg chg="mod">
          <ac:chgData name="Ylärakkola Aino Lapin hyvinvointialue" userId="d743112a-7d97-4f4d-95e8-e57284c53435" providerId="ADAL" clId="{C71E56C7-4855-4433-9E92-CE2D89AD5F80}" dt="2025-08-21T05:02:25.327" v="0"/>
          <ac:spMkLst>
            <pc:docMk/>
            <pc:sldMk cId="2529703342" sldId="432"/>
            <ac:spMk id="366"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298537562" sldId="434"/>
        </pc:sldMkLst>
        <pc:spChg chg="mod">
          <ac:chgData name="Ylärakkola Aino Lapin hyvinvointialue" userId="d743112a-7d97-4f4d-95e8-e57284c53435" providerId="ADAL" clId="{C71E56C7-4855-4433-9E92-CE2D89AD5F80}" dt="2025-08-21T05:02:25.327" v="0"/>
          <ac:spMkLst>
            <pc:docMk/>
            <pc:sldMk cId="298537562" sldId="434"/>
            <ac:spMk id="366"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785664095" sldId="439"/>
        </pc:sldMkLst>
        <pc:spChg chg="mod">
          <ac:chgData name="Ylärakkola Aino Lapin hyvinvointialue" userId="d743112a-7d97-4f4d-95e8-e57284c53435" providerId="ADAL" clId="{C71E56C7-4855-4433-9E92-CE2D89AD5F80}" dt="2025-08-21T05:02:25.327" v="0"/>
          <ac:spMkLst>
            <pc:docMk/>
            <pc:sldMk cId="785664095" sldId="439"/>
            <ac:spMk id="2" creationId="{7578375D-25E1-15A9-B7F5-A7D7ACAE34F3}"/>
          </ac:spMkLst>
        </pc:spChg>
      </pc:sldChg>
      <pc:sldChg chg="modSp">
        <pc:chgData name="Ylärakkola Aino Lapin hyvinvointialue" userId="d743112a-7d97-4f4d-95e8-e57284c53435" providerId="ADAL" clId="{C71E56C7-4855-4433-9E92-CE2D89AD5F80}" dt="2025-08-21T05:02:25.327" v="0"/>
        <pc:sldMkLst>
          <pc:docMk/>
          <pc:sldMk cId="1080749840" sldId="445"/>
        </pc:sldMkLst>
        <pc:spChg chg="mod">
          <ac:chgData name="Ylärakkola Aino Lapin hyvinvointialue" userId="d743112a-7d97-4f4d-95e8-e57284c53435" providerId="ADAL" clId="{C71E56C7-4855-4433-9E92-CE2D89AD5F80}" dt="2025-08-21T05:02:25.327" v="0"/>
          <ac:spMkLst>
            <pc:docMk/>
            <pc:sldMk cId="1080749840" sldId="445"/>
            <ac:spMk id="2" creationId="{7578375D-25E1-15A9-B7F5-A7D7ACAE34F3}"/>
          </ac:spMkLst>
        </pc:spChg>
      </pc:sldChg>
      <pc:sldChg chg="modSp">
        <pc:chgData name="Ylärakkola Aino Lapin hyvinvointialue" userId="d743112a-7d97-4f4d-95e8-e57284c53435" providerId="ADAL" clId="{C71E56C7-4855-4433-9E92-CE2D89AD5F80}" dt="2025-08-21T05:02:25.327" v="0"/>
        <pc:sldMkLst>
          <pc:docMk/>
          <pc:sldMk cId="3180528768" sldId="446"/>
        </pc:sldMkLst>
        <pc:spChg chg="mod">
          <ac:chgData name="Ylärakkola Aino Lapin hyvinvointialue" userId="d743112a-7d97-4f4d-95e8-e57284c53435" providerId="ADAL" clId="{C71E56C7-4855-4433-9E92-CE2D89AD5F80}" dt="2025-08-21T05:02:25.327" v="0"/>
          <ac:spMkLst>
            <pc:docMk/>
            <pc:sldMk cId="3180528768" sldId="446"/>
            <ac:spMk id="2" creationId="{7578375D-25E1-15A9-B7F5-A7D7ACAE34F3}"/>
          </ac:spMkLst>
        </pc:spChg>
      </pc:sldChg>
      <pc:sldChg chg="modSp">
        <pc:chgData name="Ylärakkola Aino Lapin hyvinvointialue" userId="d743112a-7d97-4f4d-95e8-e57284c53435" providerId="ADAL" clId="{C71E56C7-4855-4433-9E92-CE2D89AD5F80}" dt="2025-08-21T05:02:25.327" v="0"/>
        <pc:sldMkLst>
          <pc:docMk/>
          <pc:sldMk cId="2453830900" sldId="457"/>
        </pc:sldMkLst>
        <pc:spChg chg="mod">
          <ac:chgData name="Ylärakkola Aino Lapin hyvinvointialue" userId="d743112a-7d97-4f4d-95e8-e57284c53435" providerId="ADAL" clId="{C71E56C7-4855-4433-9E92-CE2D89AD5F80}" dt="2025-08-21T05:02:25.327" v="0"/>
          <ac:spMkLst>
            <pc:docMk/>
            <pc:sldMk cId="2453830900" sldId="457"/>
            <ac:spMk id="2" creationId="{3D65EEEB-77E5-0210-6A22-83085661DF51}"/>
          </ac:spMkLst>
        </pc:spChg>
      </pc:sldChg>
      <pc:sldChg chg="modSp mod modClrScheme chgLayout">
        <pc:chgData name="Ylärakkola Aino Lapin hyvinvointialue" userId="d743112a-7d97-4f4d-95e8-e57284c53435" providerId="ADAL" clId="{C71E56C7-4855-4433-9E92-CE2D89AD5F80}" dt="2025-08-21T05:02:32.013" v="2" actId="27636"/>
        <pc:sldMkLst>
          <pc:docMk/>
          <pc:sldMk cId="3205825466" sldId="458"/>
        </pc:sldMkLst>
        <pc:spChg chg="mod ord">
          <ac:chgData name="Ylärakkola Aino Lapin hyvinvointialue" userId="d743112a-7d97-4f4d-95e8-e57284c53435" providerId="ADAL" clId="{C71E56C7-4855-4433-9E92-CE2D89AD5F80}" dt="2025-08-21T05:02:31.996" v="1" actId="700"/>
          <ac:spMkLst>
            <pc:docMk/>
            <pc:sldMk cId="3205825466" sldId="458"/>
            <ac:spMk id="229" creationId="{8706969E-FEFF-204A-720D-27587425E11C}"/>
          </ac:spMkLst>
        </pc:spChg>
        <pc:spChg chg="mod ord">
          <ac:chgData name="Ylärakkola Aino Lapin hyvinvointialue" userId="d743112a-7d97-4f4d-95e8-e57284c53435" providerId="ADAL" clId="{C71E56C7-4855-4433-9E92-CE2D89AD5F80}" dt="2025-08-21T05:02:32.013" v="2" actId="27636"/>
          <ac:spMkLst>
            <pc:docMk/>
            <pc:sldMk cId="3205825466" sldId="458"/>
            <ac:spMk id="230" creationId="{49281759-9B22-D893-990E-7CDA5F2620F7}"/>
          </ac:spMkLst>
        </pc:spChg>
      </pc:sldChg>
      <pc:sldChg chg="modSp">
        <pc:chgData name="Ylärakkola Aino Lapin hyvinvointialue" userId="d743112a-7d97-4f4d-95e8-e57284c53435" providerId="ADAL" clId="{C71E56C7-4855-4433-9E92-CE2D89AD5F80}" dt="2025-08-21T05:02:25.327" v="0"/>
        <pc:sldMkLst>
          <pc:docMk/>
          <pc:sldMk cId="483879663" sldId="465"/>
        </pc:sldMkLst>
        <pc:spChg chg="mod">
          <ac:chgData name="Ylärakkola Aino Lapin hyvinvointialue" userId="d743112a-7d97-4f4d-95e8-e57284c53435" providerId="ADAL" clId="{C71E56C7-4855-4433-9E92-CE2D89AD5F80}" dt="2025-08-21T05:02:25.327" v="0"/>
          <ac:spMkLst>
            <pc:docMk/>
            <pc:sldMk cId="483879663" sldId="465"/>
            <ac:spMk id="10" creationId="{EF1AC978-CD9A-280C-3216-1AEE2031F746}"/>
          </ac:spMkLst>
        </pc:spChg>
      </pc:sldChg>
      <pc:sldChg chg="modSp">
        <pc:chgData name="Ylärakkola Aino Lapin hyvinvointialue" userId="d743112a-7d97-4f4d-95e8-e57284c53435" providerId="ADAL" clId="{C71E56C7-4855-4433-9E92-CE2D89AD5F80}" dt="2025-08-21T05:02:25.327" v="0"/>
        <pc:sldMkLst>
          <pc:docMk/>
          <pc:sldMk cId="958843933" sldId="467"/>
        </pc:sldMkLst>
        <pc:spChg chg="mod">
          <ac:chgData name="Ylärakkola Aino Lapin hyvinvointialue" userId="d743112a-7d97-4f4d-95e8-e57284c53435" providerId="ADAL" clId="{C71E56C7-4855-4433-9E92-CE2D89AD5F80}" dt="2025-08-21T05:02:25.327" v="0"/>
          <ac:spMkLst>
            <pc:docMk/>
            <pc:sldMk cId="958843933" sldId="467"/>
            <ac:spMk id="10" creationId="{2F793964-0D0D-AEA0-5AD2-1ED8EAC41F17}"/>
          </ac:spMkLst>
        </pc:spChg>
      </pc:sldChg>
      <pc:sldChg chg="modSp">
        <pc:chgData name="Ylärakkola Aino Lapin hyvinvointialue" userId="d743112a-7d97-4f4d-95e8-e57284c53435" providerId="ADAL" clId="{C71E56C7-4855-4433-9E92-CE2D89AD5F80}" dt="2025-08-21T05:02:25.327" v="0"/>
        <pc:sldMkLst>
          <pc:docMk/>
          <pc:sldMk cId="3918814702" sldId="474"/>
        </pc:sldMkLst>
        <pc:spChg chg="mod">
          <ac:chgData name="Ylärakkola Aino Lapin hyvinvointialue" userId="d743112a-7d97-4f4d-95e8-e57284c53435" providerId="ADAL" clId="{C71E56C7-4855-4433-9E92-CE2D89AD5F80}" dt="2025-08-21T05:02:25.327" v="0"/>
          <ac:spMkLst>
            <pc:docMk/>
            <pc:sldMk cId="3918814702" sldId="474"/>
            <ac:spMk id="3" creationId="{513290A6-62A4-7D1A-81A1-1813EE0812C9}"/>
          </ac:spMkLst>
        </pc:spChg>
      </pc:sldChg>
      <pc:sldChg chg="modSp">
        <pc:chgData name="Ylärakkola Aino Lapin hyvinvointialue" userId="d743112a-7d97-4f4d-95e8-e57284c53435" providerId="ADAL" clId="{C71E56C7-4855-4433-9E92-CE2D89AD5F80}" dt="2025-08-21T05:02:25.327" v="0"/>
        <pc:sldMkLst>
          <pc:docMk/>
          <pc:sldMk cId="3048803279" sldId="475"/>
        </pc:sldMkLst>
        <pc:spChg chg="mod">
          <ac:chgData name="Ylärakkola Aino Lapin hyvinvointialue" userId="d743112a-7d97-4f4d-95e8-e57284c53435" providerId="ADAL" clId="{C71E56C7-4855-4433-9E92-CE2D89AD5F80}" dt="2025-08-21T05:02:25.327" v="0"/>
          <ac:spMkLst>
            <pc:docMk/>
            <pc:sldMk cId="3048803279" sldId="475"/>
            <ac:spMk id="2" creationId="{2B75074B-17BC-AE2B-4915-D37D2BE31AEE}"/>
          </ac:spMkLst>
        </pc:spChg>
      </pc:sldChg>
      <pc:sldChg chg="modSp">
        <pc:chgData name="Ylärakkola Aino Lapin hyvinvointialue" userId="d743112a-7d97-4f4d-95e8-e57284c53435" providerId="ADAL" clId="{C71E56C7-4855-4433-9E92-CE2D89AD5F80}" dt="2025-08-21T05:02:25.327" v="0"/>
        <pc:sldMkLst>
          <pc:docMk/>
          <pc:sldMk cId="2516862015" sldId="476"/>
        </pc:sldMkLst>
        <pc:spChg chg="mod">
          <ac:chgData name="Ylärakkola Aino Lapin hyvinvointialue" userId="d743112a-7d97-4f4d-95e8-e57284c53435" providerId="ADAL" clId="{C71E56C7-4855-4433-9E92-CE2D89AD5F80}" dt="2025-08-21T05:02:25.327" v="0"/>
          <ac:spMkLst>
            <pc:docMk/>
            <pc:sldMk cId="2516862015" sldId="476"/>
            <ac:spMk id="2" creationId="{AF5582B1-7694-7D6B-399D-6803B90992F8}"/>
          </ac:spMkLst>
        </pc:spChg>
      </pc:sldChg>
      <pc:sldChg chg="modSp">
        <pc:chgData name="Ylärakkola Aino Lapin hyvinvointialue" userId="d743112a-7d97-4f4d-95e8-e57284c53435" providerId="ADAL" clId="{C71E56C7-4855-4433-9E92-CE2D89AD5F80}" dt="2025-08-21T05:02:25.327" v="0"/>
        <pc:sldMkLst>
          <pc:docMk/>
          <pc:sldMk cId="477997668" sldId="478"/>
        </pc:sldMkLst>
        <pc:spChg chg="mod">
          <ac:chgData name="Ylärakkola Aino Lapin hyvinvointialue" userId="d743112a-7d97-4f4d-95e8-e57284c53435" providerId="ADAL" clId="{C71E56C7-4855-4433-9E92-CE2D89AD5F80}" dt="2025-08-21T05:02:25.327" v="0"/>
          <ac:spMkLst>
            <pc:docMk/>
            <pc:sldMk cId="477997668" sldId="478"/>
            <ac:spMk id="2" creationId="{7CCFD737-D4FB-D44A-A1B5-6DA6559ACFB0}"/>
          </ac:spMkLst>
        </pc:spChg>
      </pc:sldChg>
      <pc:sldChg chg="modSp">
        <pc:chgData name="Ylärakkola Aino Lapin hyvinvointialue" userId="d743112a-7d97-4f4d-95e8-e57284c53435" providerId="ADAL" clId="{C71E56C7-4855-4433-9E92-CE2D89AD5F80}" dt="2025-08-21T05:02:25.327" v="0"/>
        <pc:sldMkLst>
          <pc:docMk/>
          <pc:sldMk cId="3813915738" sldId="481"/>
        </pc:sldMkLst>
        <pc:spChg chg="mod">
          <ac:chgData name="Ylärakkola Aino Lapin hyvinvointialue" userId="d743112a-7d97-4f4d-95e8-e57284c53435" providerId="ADAL" clId="{C71E56C7-4855-4433-9E92-CE2D89AD5F80}" dt="2025-08-21T05:02:25.327" v="0"/>
          <ac:spMkLst>
            <pc:docMk/>
            <pc:sldMk cId="3813915738" sldId="481"/>
            <ac:spMk id="3" creationId="{65B7773C-145A-5EBF-9F4C-A90A947409E7}"/>
          </ac:spMkLst>
        </pc:spChg>
      </pc:sldChg>
      <pc:sldChg chg="modSp">
        <pc:chgData name="Ylärakkola Aino Lapin hyvinvointialue" userId="d743112a-7d97-4f4d-95e8-e57284c53435" providerId="ADAL" clId="{C71E56C7-4855-4433-9E92-CE2D89AD5F80}" dt="2025-08-21T05:02:25.327" v="0"/>
        <pc:sldMkLst>
          <pc:docMk/>
          <pc:sldMk cId="1030315299" sldId="486"/>
        </pc:sldMkLst>
        <pc:spChg chg="mod">
          <ac:chgData name="Ylärakkola Aino Lapin hyvinvointialue" userId="d743112a-7d97-4f4d-95e8-e57284c53435" providerId="ADAL" clId="{C71E56C7-4855-4433-9E92-CE2D89AD5F80}" dt="2025-08-21T05:02:25.327" v="0"/>
          <ac:spMkLst>
            <pc:docMk/>
            <pc:sldMk cId="1030315299" sldId="486"/>
            <ac:spMk id="2" creationId="{95FD7588-01FA-7B88-4665-DF8269C82A56}"/>
          </ac:spMkLst>
        </pc:spChg>
      </pc:sldChg>
      <pc:sldChg chg="modSp">
        <pc:chgData name="Ylärakkola Aino Lapin hyvinvointialue" userId="d743112a-7d97-4f4d-95e8-e57284c53435" providerId="ADAL" clId="{C71E56C7-4855-4433-9E92-CE2D89AD5F80}" dt="2025-08-21T05:02:25.327" v="0"/>
        <pc:sldMkLst>
          <pc:docMk/>
          <pc:sldMk cId="2138280321" sldId="487"/>
        </pc:sldMkLst>
        <pc:spChg chg="mod">
          <ac:chgData name="Ylärakkola Aino Lapin hyvinvointialue" userId="d743112a-7d97-4f4d-95e8-e57284c53435" providerId="ADAL" clId="{C71E56C7-4855-4433-9E92-CE2D89AD5F80}" dt="2025-08-21T05:02:25.327" v="0"/>
          <ac:spMkLst>
            <pc:docMk/>
            <pc:sldMk cId="2138280321" sldId="487"/>
            <ac:spMk id="2" creationId="{AC55BA77-A80D-CC7B-2B78-7B5A48AD080A}"/>
          </ac:spMkLst>
        </pc:spChg>
      </pc:sldChg>
      <pc:sldChg chg="modSp">
        <pc:chgData name="Ylärakkola Aino Lapin hyvinvointialue" userId="d743112a-7d97-4f4d-95e8-e57284c53435" providerId="ADAL" clId="{C71E56C7-4855-4433-9E92-CE2D89AD5F80}" dt="2025-08-21T05:02:25.327" v="0"/>
        <pc:sldMkLst>
          <pc:docMk/>
          <pc:sldMk cId="4135621330" sldId="489"/>
        </pc:sldMkLst>
        <pc:spChg chg="mod">
          <ac:chgData name="Ylärakkola Aino Lapin hyvinvointialue" userId="d743112a-7d97-4f4d-95e8-e57284c53435" providerId="ADAL" clId="{C71E56C7-4855-4433-9E92-CE2D89AD5F80}" dt="2025-08-21T05:02:25.327" v="0"/>
          <ac:spMkLst>
            <pc:docMk/>
            <pc:sldMk cId="4135621330" sldId="489"/>
            <ac:spMk id="2" creationId="{14DC2E8E-2B66-7413-0B8B-B4240DEE48A5}"/>
          </ac:spMkLst>
        </pc:spChg>
      </pc:sldChg>
      <pc:sldChg chg="modSp">
        <pc:chgData name="Ylärakkola Aino Lapin hyvinvointialue" userId="d743112a-7d97-4f4d-95e8-e57284c53435" providerId="ADAL" clId="{C71E56C7-4855-4433-9E92-CE2D89AD5F80}" dt="2025-08-21T05:02:25.327" v="0"/>
        <pc:sldMkLst>
          <pc:docMk/>
          <pc:sldMk cId="114100528" sldId="490"/>
        </pc:sldMkLst>
        <pc:spChg chg="mod">
          <ac:chgData name="Ylärakkola Aino Lapin hyvinvointialue" userId="d743112a-7d97-4f4d-95e8-e57284c53435" providerId="ADAL" clId="{C71E56C7-4855-4433-9E92-CE2D89AD5F80}" dt="2025-08-21T05:02:25.327" v="0"/>
          <ac:spMkLst>
            <pc:docMk/>
            <pc:sldMk cId="114100528" sldId="490"/>
            <ac:spMk id="2" creationId="{58F23E36-B5C4-CD57-FC95-108A1AD9B0E2}"/>
          </ac:spMkLst>
        </pc:spChg>
        <pc:spChg chg="mod">
          <ac:chgData name="Ylärakkola Aino Lapin hyvinvointialue" userId="d743112a-7d97-4f4d-95e8-e57284c53435" providerId="ADAL" clId="{C71E56C7-4855-4433-9E92-CE2D89AD5F80}" dt="2025-08-21T05:02:25.327" v="0"/>
          <ac:spMkLst>
            <pc:docMk/>
            <pc:sldMk cId="114100528" sldId="490"/>
            <ac:spMk id="3" creationId="{A429CB32-3CE9-2122-6B24-A2E7FB234CA5}"/>
          </ac:spMkLst>
        </pc:spChg>
      </pc:sldChg>
      <pc:sldChg chg="modSp">
        <pc:chgData name="Ylärakkola Aino Lapin hyvinvointialue" userId="d743112a-7d97-4f4d-95e8-e57284c53435" providerId="ADAL" clId="{C71E56C7-4855-4433-9E92-CE2D89AD5F80}" dt="2025-08-21T05:02:25.327" v="0"/>
        <pc:sldMkLst>
          <pc:docMk/>
          <pc:sldMk cId="3346982650" sldId="492"/>
        </pc:sldMkLst>
        <pc:spChg chg="mod">
          <ac:chgData name="Ylärakkola Aino Lapin hyvinvointialue" userId="d743112a-7d97-4f4d-95e8-e57284c53435" providerId="ADAL" clId="{C71E56C7-4855-4433-9E92-CE2D89AD5F80}" dt="2025-08-21T05:02:25.327" v="0"/>
          <ac:spMkLst>
            <pc:docMk/>
            <pc:sldMk cId="3346982650" sldId="492"/>
            <ac:spMk id="2" creationId="{95FD7588-01FA-7B88-4665-DF8269C82A56}"/>
          </ac:spMkLst>
        </pc:spChg>
      </pc:sldChg>
      <pc:sldChg chg="modSp">
        <pc:chgData name="Ylärakkola Aino Lapin hyvinvointialue" userId="d743112a-7d97-4f4d-95e8-e57284c53435" providerId="ADAL" clId="{C71E56C7-4855-4433-9E92-CE2D89AD5F80}" dt="2025-08-21T05:02:25.327" v="0"/>
        <pc:sldMkLst>
          <pc:docMk/>
          <pc:sldMk cId="1598821498" sldId="493"/>
        </pc:sldMkLst>
        <pc:spChg chg="mod">
          <ac:chgData name="Ylärakkola Aino Lapin hyvinvointialue" userId="d743112a-7d97-4f4d-95e8-e57284c53435" providerId="ADAL" clId="{C71E56C7-4855-4433-9E92-CE2D89AD5F80}" dt="2025-08-21T05:02:25.327" v="0"/>
          <ac:spMkLst>
            <pc:docMk/>
            <pc:sldMk cId="1598821498" sldId="493"/>
            <ac:spMk id="2" creationId="{AC55BA77-A80D-CC7B-2B78-7B5A48AD080A}"/>
          </ac:spMkLst>
        </pc:spChg>
      </pc:sldChg>
      <pc:sldChg chg="modSp">
        <pc:chgData name="Ylärakkola Aino Lapin hyvinvointialue" userId="d743112a-7d97-4f4d-95e8-e57284c53435" providerId="ADAL" clId="{C71E56C7-4855-4433-9E92-CE2D89AD5F80}" dt="2025-08-21T05:02:25.327" v="0"/>
        <pc:sldMkLst>
          <pc:docMk/>
          <pc:sldMk cId="695782246" sldId="494"/>
        </pc:sldMkLst>
        <pc:spChg chg="mod">
          <ac:chgData name="Ylärakkola Aino Lapin hyvinvointialue" userId="d743112a-7d97-4f4d-95e8-e57284c53435" providerId="ADAL" clId="{C71E56C7-4855-4433-9E92-CE2D89AD5F80}" dt="2025-08-21T05:02:25.327" v="0"/>
          <ac:spMkLst>
            <pc:docMk/>
            <pc:sldMk cId="695782246" sldId="494"/>
            <ac:spMk id="2" creationId="{AC55BA77-A80D-CC7B-2B78-7B5A48AD080A}"/>
          </ac:spMkLst>
        </pc:spChg>
      </pc:sldChg>
      <pc:sldChg chg="modSp">
        <pc:chgData name="Ylärakkola Aino Lapin hyvinvointialue" userId="d743112a-7d97-4f4d-95e8-e57284c53435" providerId="ADAL" clId="{C71E56C7-4855-4433-9E92-CE2D89AD5F80}" dt="2025-08-21T05:02:25.327" v="0"/>
        <pc:sldMkLst>
          <pc:docMk/>
          <pc:sldMk cId="1789386942" sldId="495"/>
        </pc:sldMkLst>
        <pc:spChg chg="mod">
          <ac:chgData name="Ylärakkola Aino Lapin hyvinvointialue" userId="d743112a-7d97-4f4d-95e8-e57284c53435" providerId="ADAL" clId="{C71E56C7-4855-4433-9E92-CE2D89AD5F80}" dt="2025-08-21T05:02:25.327" v="0"/>
          <ac:spMkLst>
            <pc:docMk/>
            <pc:sldMk cId="1789386942" sldId="495"/>
            <ac:spMk id="2" creationId="{AD75E5C4-F26B-177A-13D4-A7EAF9E8069C}"/>
          </ac:spMkLst>
        </pc:spChg>
        <pc:spChg chg="mod">
          <ac:chgData name="Ylärakkola Aino Lapin hyvinvointialue" userId="d743112a-7d97-4f4d-95e8-e57284c53435" providerId="ADAL" clId="{C71E56C7-4855-4433-9E92-CE2D89AD5F80}" dt="2025-08-21T05:02:25.327" v="0"/>
          <ac:spMkLst>
            <pc:docMk/>
            <pc:sldMk cId="1789386942" sldId="495"/>
            <ac:spMk id="3" creationId="{98F3E319-29C9-64CA-F3CC-76DEF1CEC102}"/>
          </ac:spMkLst>
        </pc:spChg>
      </pc:sldChg>
      <pc:sldMasterChg chg="modSldLayout">
        <pc:chgData name="Ylärakkola Aino Lapin hyvinvointialue" userId="d743112a-7d97-4f4d-95e8-e57284c53435" providerId="ADAL" clId="{C71E56C7-4855-4433-9E92-CE2D89AD5F80}" dt="2025-08-21T05:02:25.327" v="0"/>
        <pc:sldMasterMkLst>
          <pc:docMk/>
          <pc:sldMasterMk cId="3680069974" sldId="2147483761"/>
        </pc:sldMasterMkLst>
        <pc:sldLayoutChg chg="delSp">
          <pc:chgData name="Ylärakkola Aino Lapin hyvinvointialue" userId="d743112a-7d97-4f4d-95e8-e57284c53435" providerId="ADAL" clId="{C71E56C7-4855-4433-9E92-CE2D89AD5F80}" dt="2025-08-21T05:02:25.327" v="0"/>
          <pc:sldLayoutMkLst>
            <pc:docMk/>
            <pc:sldMasterMk cId="3680069974" sldId="2147483761"/>
            <pc:sldLayoutMk cId="3939341634" sldId="2147483777"/>
          </pc:sldLayoutMkLst>
          <pc:spChg chg="del">
            <ac:chgData name="Ylärakkola Aino Lapin hyvinvointialue" userId="d743112a-7d97-4f4d-95e8-e57284c53435" providerId="ADAL" clId="{C71E56C7-4855-4433-9E92-CE2D89AD5F80}" dt="2025-08-21T05:02:25.327" v="0"/>
            <ac:spMkLst>
              <pc:docMk/>
              <pc:sldMasterMk cId="3680069974" sldId="2147483761"/>
              <pc:sldLayoutMk cId="3939341634" sldId="2147483777"/>
              <ac:spMk id="62" creationId="{00000000-0000-0000-0000-000000000000}"/>
            </ac:spMkLst>
          </pc:spChg>
        </pc:sldLayoutChg>
        <pc:sldLayoutChg chg="delSp">
          <pc:chgData name="Ylärakkola Aino Lapin hyvinvointialue" userId="d743112a-7d97-4f4d-95e8-e57284c53435" providerId="ADAL" clId="{C71E56C7-4855-4433-9E92-CE2D89AD5F80}" dt="2025-08-21T05:02:25.327" v="0"/>
          <pc:sldLayoutMkLst>
            <pc:docMk/>
            <pc:sldMasterMk cId="3680069974" sldId="2147483761"/>
            <pc:sldLayoutMk cId="4141818442" sldId="2147483780"/>
          </pc:sldLayoutMkLst>
          <pc:spChg chg="del">
            <ac:chgData name="Ylärakkola Aino Lapin hyvinvointialue" userId="d743112a-7d97-4f4d-95e8-e57284c53435" providerId="ADAL" clId="{C71E56C7-4855-4433-9E92-CE2D89AD5F80}" dt="2025-08-21T05:02:25.327" v="0"/>
            <ac:spMkLst>
              <pc:docMk/>
              <pc:sldMasterMk cId="3680069974" sldId="2147483761"/>
              <pc:sldLayoutMk cId="4141818442" sldId="2147483780"/>
              <ac:spMk id="49" creationId="{00000000-0000-0000-0000-000000000000}"/>
            </ac:spMkLst>
          </pc:spChg>
        </pc:sldLayoutChg>
      </pc:sldMasterChg>
    </pc:docChg>
  </pc:docChgLst>
  <pc:docChgLst>
    <pc:chgData name="Häyry Marjo Lapin hyvinvointialue" userId="d27b276a-e359-4652-8298-3c59a3175941" providerId="ADAL" clId="{8AADEEE1-09F5-40E6-BC17-B5D51E53F04E}"/>
    <pc:docChg chg="delSld modSld">
      <pc:chgData name="Häyry Marjo Lapin hyvinvointialue" userId="d27b276a-e359-4652-8298-3c59a3175941" providerId="ADAL" clId="{8AADEEE1-09F5-40E6-BC17-B5D51E53F04E}" dt="2025-08-26T09:50:36.094" v="23" actId="6549"/>
      <pc:docMkLst>
        <pc:docMk/>
      </pc:docMkLst>
      <pc:sldChg chg="del">
        <pc:chgData name="Häyry Marjo Lapin hyvinvointialue" userId="d27b276a-e359-4652-8298-3c59a3175941" providerId="ADAL" clId="{8AADEEE1-09F5-40E6-BC17-B5D51E53F04E}" dt="2025-08-26T09:48:59.490" v="0" actId="47"/>
        <pc:sldMkLst>
          <pc:docMk/>
          <pc:sldMk cId="3973466587" sldId="259"/>
        </pc:sldMkLst>
      </pc:sldChg>
      <pc:sldChg chg="del">
        <pc:chgData name="Häyry Marjo Lapin hyvinvointialue" userId="d27b276a-e359-4652-8298-3c59a3175941" providerId="ADAL" clId="{8AADEEE1-09F5-40E6-BC17-B5D51E53F04E}" dt="2025-08-26T09:48:59.490" v="0" actId="47"/>
        <pc:sldMkLst>
          <pc:docMk/>
          <pc:sldMk cId="1905072782" sldId="260"/>
        </pc:sldMkLst>
      </pc:sldChg>
      <pc:sldChg chg="del">
        <pc:chgData name="Häyry Marjo Lapin hyvinvointialue" userId="d27b276a-e359-4652-8298-3c59a3175941" providerId="ADAL" clId="{8AADEEE1-09F5-40E6-BC17-B5D51E53F04E}" dt="2025-08-26T09:48:59.490" v="0" actId="47"/>
        <pc:sldMkLst>
          <pc:docMk/>
          <pc:sldMk cId="3646500808" sldId="266"/>
        </pc:sldMkLst>
      </pc:sldChg>
      <pc:sldChg chg="del">
        <pc:chgData name="Häyry Marjo Lapin hyvinvointialue" userId="d27b276a-e359-4652-8298-3c59a3175941" providerId="ADAL" clId="{8AADEEE1-09F5-40E6-BC17-B5D51E53F04E}" dt="2025-08-26T09:48:59.490" v="0" actId="47"/>
        <pc:sldMkLst>
          <pc:docMk/>
          <pc:sldMk cId="882775281" sldId="270"/>
        </pc:sldMkLst>
      </pc:sldChg>
      <pc:sldChg chg="del">
        <pc:chgData name="Häyry Marjo Lapin hyvinvointialue" userId="d27b276a-e359-4652-8298-3c59a3175941" providerId="ADAL" clId="{8AADEEE1-09F5-40E6-BC17-B5D51E53F04E}" dt="2025-08-26T09:48:59.490" v="0" actId="47"/>
        <pc:sldMkLst>
          <pc:docMk/>
          <pc:sldMk cId="733759056" sldId="273"/>
        </pc:sldMkLst>
      </pc:sldChg>
      <pc:sldChg chg="del">
        <pc:chgData name="Häyry Marjo Lapin hyvinvointialue" userId="d27b276a-e359-4652-8298-3c59a3175941" providerId="ADAL" clId="{8AADEEE1-09F5-40E6-BC17-B5D51E53F04E}" dt="2025-08-26T09:48:59.490" v="0" actId="47"/>
        <pc:sldMkLst>
          <pc:docMk/>
          <pc:sldMk cId="1950087534" sldId="274"/>
        </pc:sldMkLst>
      </pc:sldChg>
      <pc:sldChg chg="del">
        <pc:chgData name="Häyry Marjo Lapin hyvinvointialue" userId="d27b276a-e359-4652-8298-3c59a3175941" providerId="ADAL" clId="{8AADEEE1-09F5-40E6-BC17-B5D51E53F04E}" dt="2025-08-26T09:48:59.490" v="0" actId="47"/>
        <pc:sldMkLst>
          <pc:docMk/>
          <pc:sldMk cId="1683346460" sldId="275"/>
        </pc:sldMkLst>
      </pc:sldChg>
      <pc:sldChg chg="del">
        <pc:chgData name="Häyry Marjo Lapin hyvinvointialue" userId="d27b276a-e359-4652-8298-3c59a3175941" providerId="ADAL" clId="{8AADEEE1-09F5-40E6-BC17-B5D51E53F04E}" dt="2025-08-26T09:48:59.490" v="0" actId="47"/>
        <pc:sldMkLst>
          <pc:docMk/>
          <pc:sldMk cId="2630079486" sldId="276"/>
        </pc:sldMkLst>
      </pc:sldChg>
      <pc:sldChg chg="del">
        <pc:chgData name="Häyry Marjo Lapin hyvinvointialue" userId="d27b276a-e359-4652-8298-3c59a3175941" providerId="ADAL" clId="{8AADEEE1-09F5-40E6-BC17-B5D51E53F04E}" dt="2025-08-26T09:48:59.490" v="0" actId="47"/>
        <pc:sldMkLst>
          <pc:docMk/>
          <pc:sldMk cId="3991474464" sldId="278"/>
        </pc:sldMkLst>
      </pc:sldChg>
      <pc:sldChg chg="del">
        <pc:chgData name="Häyry Marjo Lapin hyvinvointialue" userId="d27b276a-e359-4652-8298-3c59a3175941" providerId="ADAL" clId="{8AADEEE1-09F5-40E6-BC17-B5D51E53F04E}" dt="2025-08-26T09:48:59.490" v="0" actId="47"/>
        <pc:sldMkLst>
          <pc:docMk/>
          <pc:sldMk cId="359157301" sldId="281"/>
        </pc:sldMkLst>
      </pc:sldChg>
      <pc:sldChg chg="del">
        <pc:chgData name="Häyry Marjo Lapin hyvinvointialue" userId="d27b276a-e359-4652-8298-3c59a3175941" providerId="ADAL" clId="{8AADEEE1-09F5-40E6-BC17-B5D51E53F04E}" dt="2025-08-26T09:48:59.490" v="0" actId="47"/>
        <pc:sldMkLst>
          <pc:docMk/>
          <pc:sldMk cId="1247109290" sldId="282"/>
        </pc:sldMkLst>
      </pc:sldChg>
      <pc:sldChg chg="del">
        <pc:chgData name="Häyry Marjo Lapin hyvinvointialue" userId="d27b276a-e359-4652-8298-3c59a3175941" providerId="ADAL" clId="{8AADEEE1-09F5-40E6-BC17-B5D51E53F04E}" dt="2025-08-26T09:48:59.490" v="0" actId="47"/>
        <pc:sldMkLst>
          <pc:docMk/>
          <pc:sldMk cId="2538280788" sldId="285"/>
        </pc:sldMkLst>
      </pc:sldChg>
      <pc:sldChg chg="del">
        <pc:chgData name="Häyry Marjo Lapin hyvinvointialue" userId="d27b276a-e359-4652-8298-3c59a3175941" providerId="ADAL" clId="{8AADEEE1-09F5-40E6-BC17-B5D51E53F04E}" dt="2025-08-26T09:48:59.490" v="0" actId="47"/>
        <pc:sldMkLst>
          <pc:docMk/>
          <pc:sldMk cId="3945486255" sldId="286"/>
        </pc:sldMkLst>
      </pc:sldChg>
      <pc:sldChg chg="del">
        <pc:chgData name="Häyry Marjo Lapin hyvinvointialue" userId="d27b276a-e359-4652-8298-3c59a3175941" providerId="ADAL" clId="{8AADEEE1-09F5-40E6-BC17-B5D51E53F04E}" dt="2025-08-26T09:48:59.490" v="0" actId="47"/>
        <pc:sldMkLst>
          <pc:docMk/>
          <pc:sldMk cId="1398586977" sldId="288"/>
        </pc:sldMkLst>
      </pc:sldChg>
      <pc:sldChg chg="del">
        <pc:chgData name="Häyry Marjo Lapin hyvinvointialue" userId="d27b276a-e359-4652-8298-3c59a3175941" providerId="ADAL" clId="{8AADEEE1-09F5-40E6-BC17-B5D51E53F04E}" dt="2025-08-26T09:48:59.490" v="0" actId="47"/>
        <pc:sldMkLst>
          <pc:docMk/>
          <pc:sldMk cId="2577310673" sldId="289"/>
        </pc:sldMkLst>
      </pc:sldChg>
      <pc:sldChg chg="del">
        <pc:chgData name="Häyry Marjo Lapin hyvinvointialue" userId="d27b276a-e359-4652-8298-3c59a3175941" providerId="ADAL" clId="{8AADEEE1-09F5-40E6-BC17-B5D51E53F04E}" dt="2025-08-26T09:48:59.490" v="0" actId="47"/>
        <pc:sldMkLst>
          <pc:docMk/>
          <pc:sldMk cId="3224010422" sldId="347"/>
        </pc:sldMkLst>
      </pc:sldChg>
      <pc:sldChg chg="del">
        <pc:chgData name="Häyry Marjo Lapin hyvinvointialue" userId="d27b276a-e359-4652-8298-3c59a3175941" providerId="ADAL" clId="{8AADEEE1-09F5-40E6-BC17-B5D51E53F04E}" dt="2025-08-26T09:48:59.490" v="0" actId="47"/>
        <pc:sldMkLst>
          <pc:docMk/>
          <pc:sldMk cId="3492337639" sldId="351"/>
        </pc:sldMkLst>
      </pc:sldChg>
      <pc:sldChg chg="del">
        <pc:chgData name="Häyry Marjo Lapin hyvinvointialue" userId="d27b276a-e359-4652-8298-3c59a3175941" providerId="ADAL" clId="{8AADEEE1-09F5-40E6-BC17-B5D51E53F04E}" dt="2025-08-26T09:48:59.490" v="0" actId="47"/>
        <pc:sldMkLst>
          <pc:docMk/>
          <pc:sldMk cId="1029074775" sldId="370"/>
        </pc:sldMkLst>
      </pc:sldChg>
      <pc:sldChg chg="del">
        <pc:chgData name="Häyry Marjo Lapin hyvinvointialue" userId="d27b276a-e359-4652-8298-3c59a3175941" providerId="ADAL" clId="{8AADEEE1-09F5-40E6-BC17-B5D51E53F04E}" dt="2025-08-26T09:48:59.490" v="0" actId="47"/>
        <pc:sldMkLst>
          <pc:docMk/>
          <pc:sldMk cId="2789634932" sldId="374"/>
        </pc:sldMkLst>
      </pc:sldChg>
      <pc:sldChg chg="del">
        <pc:chgData name="Häyry Marjo Lapin hyvinvointialue" userId="d27b276a-e359-4652-8298-3c59a3175941" providerId="ADAL" clId="{8AADEEE1-09F5-40E6-BC17-B5D51E53F04E}" dt="2025-08-26T09:48:59.490" v="0" actId="47"/>
        <pc:sldMkLst>
          <pc:docMk/>
          <pc:sldMk cId="3677194031" sldId="387"/>
        </pc:sldMkLst>
      </pc:sldChg>
      <pc:sldChg chg="del">
        <pc:chgData name="Häyry Marjo Lapin hyvinvointialue" userId="d27b276a-e359-4652-8298-3c59a3175941" providerId="ADAL" clId="{8AADEEE1-09F5-40E6-BC17-B5D51E53F04E}" dt="2025-08-26T09:48:59.490" v="0" actId="47"/>
        <pc:sldMkLst>
          <pc:docMk/>
          <pc:sldMk cId="3196232757" sldId="388"/>
        </pc:sldMkLst>
      </pc:sldChg>
      <pc:sldChg chg="del">
        <pc:chgData name="Häyry Marjo Lapin hyvinvointialue" userId="d27b276a-e359-4652-8298-3c59a3175941" providerId="ADAL" clId="{8AADEEE1-09F5-40E6-BC17-B5D51E53F04E}" dt="2025-08-26T09:48:59.490" v="0" actId="47"/>
        <pc:sldMkLst>
          <pc:docMk/>
          <pc:sldMk cId="407928839" sldId="394"/>
        </pc:sldMkLst>
      </pc:sldChg>
      <pc:sldChg chg="del">
        <pc:chgData name="Häyry Marjo Lapin hyvinvointialue" userId="d27b276a-e359-4652-8298-3c59a3175941" providerId="ADAL" clId="{8AADEEE1-09F5-40E6-BC17-B5D51E53F04E}" dt="2025-08-26T09:48:59.490" v="0" actId="47"/>
        <pc:sldMkLst>
          <pc:docMk/>
          <pc:sldMk cId="747443380" sldId="396"/>
        </pc:sldMkLst>
      </pc:sldChg>
      <pc:sldChg chg="modSp mod">
        <pc:chgData name="Häyry Marjo Lapin hyvinvointialue" userId="d27b276a-e359-4652-8298-3c59a3175941" providerId="ADAL" clId="{8AADEEE1-09F5-40E6-BC17-B5D51E53F04E}" dt="2025-08-26T09:49:32.265" v="13" actId="20577"/>
        <pc:sldMkLst>
          <pc:docMk/>
          <pc:sldMk cId="1860028365" sldId="398"/>
        </pc:sldMkLst>
        <pc:spChg chg="mod">
          <ac:chgData name="Häyry Marjo Lapin hyvinvointialue" userId="d27b276a-e359-4652-8298-3c59a3175941" providerId="ADAL" clId="{8AADEEE1-09F5-40E6-BC17-B5D51E53F04E}" dt="2025-08-26T09:49:32.265" v="13" actId="20577"/>
          <ac:spMkLst>
            <pc:docMk/>
            <pc:sldMk cId="1860028365" sldId="398"/>
            <ac:spMk id="302" creationId="{00000000-0000-0000-0000-000000000000}"/>
          </ac:spMkLst>
        </pc:spChg>
      </pc:sldChg>
      <pc:sldChg chg="del">
        <pc:chgData name="Häyry Marjo Lapin hyvinvointialue" userId="d27b276a-e359-4652-8298-3c59a3175941" providerId="ADAL" clId="{8AADEEE1-09F5-40E6-BC17-B5D51E53F04E}" dt="2025-08-26T09:48:59.490" v="0" actId="47"/>
        <pc:sldMkLst>
          <pc:docMk/>
          <pc:sldMk cId="1806585776" sldId="406"/>
        </pc:sldMkLst>
      </pc:sldChg>
      <pc:sldChg chg="del">
        <pc:chgData name="Häyry Marjo Lapin hyvinvointialue" userId="d27b276a-e359-4652-8298-3c59a3175941" providerId="ADAL" clId="{8AADEEE1-09F5-40E6-BC17-B5D51E53F04E}" dt="2025-08-26T09:48:59.490" v="0" actId="47"/>
        <pc:sldMkLst>
          <pc:docMk/>
          <pc:sldMk cId="3392602671" sldId="408"/>
        </pc:sldMkLst>
      </pc:sldChg>
      <pc:sldChg chg="del">
        <pc:chgData name="Häyry Marjo Lapin hyvinvointialue" userId="d27b276a-e359-4652-8298-3c59a3175941" providerId="ADAL" clId="{8AADEEE1-09F5-40E6-BC17-B5D51E53F04E}" dt="2025-08-26T09:48:59.490" v="0" actId="47"/>
        <pc:sldMkLst>
          <pc:docMk/>
          <pc:sldMk cId="1048628730" sldId="409"/>
        </pc:sldMkLst>
      </pc:sldChg>
      <pc:sldChg chg="del">
        <pc:chgData name="Häyry Marjo Lapin hyvinvointialue" userId="d27b276a-e359-4652-8298-3c59a3175941" providerId="ADAL" clId="{8AADEEE1-09F5-40E6-BC17-B5D51E53F04E}" dt="2025-08-26T09:48:59.490" v="0" actId="47"/>
        <pc:sldMkLst>
          <pc:docMk/>
          <pc:sldMk cId="1281019638" sldId="410"/>
        </pc:sldMkLst>
      </pc:sldChg>
      <pc:sldChg chg="modSp mod modNotesTx">
        <pc:chgData name="Häyry Marjo Lapin hyvinvointialue" userId="d27b276a-e359-4652-8298-3c59a3175941" providerId="ADAL" clId="{8AADEEE1-09F5-40E6-BC17-B5D51E53F04E}" dt="2025-08-26T09:50:36.094" v="23" actId="6549"/>
        <pc:sldMkLst>
          <pc:docMk/>
          <pc:sldMk cId="3221306267" sldId="411"/>
        </pc:sldMkLst>
        <pc:spChg chg="mod">
          <ac:chgData name="Häyry Marjo Lapin hyvinvointialue" userId="d27b276a-e359-4652-8298-3c59a3175941" providerId="ADAL" clId="{8AADEEE1-09F5-40E6-BC17-B5D51E53F04E}" dt="2025-08-26T09:49:07.249" v="7" actId="20577"/>
          <ac:spMkLst>
            <pc:docMk/>
            <pc:sldMk cId="3221306267" sldId="411"/>
            <ac:spMk id="6" creationId="{E04775E6-A249-407E-D759-3CCDA7E877AB}"/>
          </ac:spMkLst>
        </pc:spChg>
      </pc:sldChg>
      <pc:sldChg chg="del">
        <pc:chgData name="Häyry Marjo Lapin hyvinvointialue" userId="d27b276a-e359-4652-8298-3c59a3175941" providerId="ADAL" clId="{8AADEEE1-09F5-40E6-BC17-B5D51E53F04E}" dt="2025-08-26T09:48:59.490" v="0" actId="47"/>
        <pc:sldMkLst>
          <pc:docMk/>
          <pc:sldMk cId="338806797" sldId="414"/>
        </pc:sldMkLst>
      </pc:sldChg>
      <pc:sldChg chg="del">
        <pc:chgData name="Häyry Marjo Lapin hyvinvointialue" userId="d27b276a-e359-4652-8298-3c59a3175941" providerId="ADAL" clId="{8AADEEE1-09F5-40E6-BC17-B5D51E53F04E}" dt="2025-08-26T09:48:59.490" v="0" actId="47"/>
        <pc:sldMkLst>
          <pc:docMk/>
          <pc:sldMk cId="3334737543" sldId="415"/>
        </pc:sldMkLst>
      </pc:sldChg>
      <pc:sldChg chg="del">
        <pc:chgData name="Häyry Marjo Lapin hyvinvointialue" userId="d27b276a-e359-4652-8298-3c59a3175941" providerId="ADAL" clId="{8AADEEE1-09F5-40E6-BC17-B5D51E53F04E}" dt="2025-08-26T09:48:59.490" v="0" actId="47"/>
        <pc:sldMkLst>
          <pc:docMk/>
          <pc:sldMk cId="3320816820" sldId="438"/>
        </pc:sldMkLst>
      </pc:sldChg>
      <pc:sldChg chg="del">
        <pc:chgData name="Häyry Marjo Lapin hyvinvointialue" userId="d27b276a-e359-4652-8298-3c59a3175941" providerId="ADAL" clId="{8AADEEE1-09F5-40E6-BC17-B5D51E53F04E}" dt="2025-08-26T09:48:59.490" v="0" actId="47"/>
        <pc:sldMkLst>
          <pc:docMk/>
          <pc:sldMk cId="785664095" sldId="439"/>
        </pc:sldMkLst>
      </pc:sldChg>
      <pc:sldChg chg="del">
        <pc:chgData name="Häyry Marjo Lapin hyvinvointialue" userId="d27b276a-e359-4652-8298-3c59a3175941" providerId="ADAL" clId="{8AADEEE1-09F5-40E6-BC17-B5D51E53F04E}" dt="2025-08-26T09:48:59.490" v="0" actId="47"/>
        <pc:sldMkLst>
          <pc:docMk/>
          <pc:sldMk cId="1588116071" sldId="443"/>
        </pc:sldMkLst>
      </pc:sldChg>
      <pc:sldChg chg="del">
        <pc:chgData name="Häyry Marjo Lapin hyvinvointialue" userId="d27b276a-e359-4652-8298-3c59a3175941" providerId="ADAL" clId="{8AADEEE1-09F5-40E6-BC17-B5D51E53F04E}" dt="2025-08-26T09:48:59.490" v="0" actId="47"/>
        <pc:sldMkLst>
          <pc:docMk/>
          <pc:sldMk cId="1080749840" sldId="445"/>
        </pc:sldMkLst>
      </pc:sldChg>
      <pc:sldChg chg="del">
        <pc:chgData name="Häyry Marjo Lapin hyvinvointialue" userId="d27b276a-e359-4652-8298-3c59a3175941" providerId="ADAL" clId="{8AADEEE1-09F5-40E6-BC17-B5D51E53F04E}" dt="2025-08-26T09:48:59.490" v="0" actId="47"/>
        <pc:sldMkLst>
          <pc:docMk/>
          <pc:sldMk cId="3180528768" sldId="446"/>
        </pc:sldMkLst>
      </pc:sldChg>
      <pc:sldChg chg="del">
        <pc:chgData name="Häyry Marjo Lapin hyvinvointialue" userId="d27b276a-e359-4652-8298-3c59a3175941" providerId="ADAL" clId="{8AADEEE1-09F5-40E6-BC17-B5D51E53F04E}" dt="2025-08-26T09:48:59.490" v="0" actId="47"/>
        <pc:sldMkLst>
          <pc:docMk/>
          <pc:sldMk cId="433897312" sldId="454"/>
        </pc:sldMkLst>
      </pc:sldChg>
      <pc:sldChg chg="del">
        <pc:chgData name="Häyry Marjo Lapin hyvinvointialue" userId="d27b276a-e359-4652-8298-3c59a3175941" providerId="ADAL" clId="{8AADEEE1-09F5-40E6-BC17-B5D51E53F04E}" dt="2025-08-26T09:48:59.490" v="0" actId="47"/>
        <pc:sldMkLst>
          <pc:docMk/>
          <pc:sldMk cId="3205825466" sldId="458"/>
        </pc:sldMkLst>
      </pc:sldChg>
      <pc:sldChg chg="del">
        <pc:chgData name="Häyry Marjo Lapin hyvinvointialue" userId="d27b276a-e359-4652-8298-3c59a3175941" providerId="ADAL" clId="{8AADEEE1-09F5-40E6-BC17-B5D51E53F04E}" dt="2025-08-26T09:48:59.490" v="0" actId="47"/>
        <pc:sldMkLst>
          <pc:docMk/>
          <pc:sldMk cId="1362777784" sldId="460"/>
        </pc:sldMkLst>
      </pc:sldChg>
      <pc:sldChg chg="del">
        <pc:chgData name="Häyry Marjo Lapin hyvinvointialue" userId="d27b276a-e359-4652-8298-3c59a3175941" providerId="ADAL" clId="{8AADEEE1-09F5-40E6-BC17-B5D51E53F04E}" dt="2025-08-26T09:48:59.490" v="0" actId="47"/>
        <pc:sldMkLst>
          <pc:docMk/>
          <pc:sldMk cId="664962878" sldId="461"/>
        </pc:sldMkLst>
      </pc:sldChg>
      <pc:sldChg chg="del">
        <pc:chgData name="Häyry Marjo Lapin hyvinvointialue" userId="d27b276a-e359-4652-8298-3c59a3175941" providerId="ADAL" clId="{8AADEEE1-09F5-40E6-BC17-B5D51E53F04E}" dt="2025-08-26T09:48:59.490" v="0" actId="47"/>
        <pc:sldMkLst>
          <pc:docMk/>
          <pc:sldMk cId="958843933" sldId="467"/>
        </pc:sldMkLst>
      </pc:sldChg>
      <pc:sldChg chg="del">
        <pc:chgData name="Häyry Marjo Lapin hyvinvointialue" userId="d27b276a-e359-4652-8298-3c59a3175941" providerId="ADAL" clId="{8AADEEE1-09F5-40E6-BC17-B5D51E53F04E}" dt="2025-08-26T09:48:59.490" v="0" actId="47"/>
        <pc:sldMkLst>
          <pc:docMk/>
          <pc:sldMk cId="3061306327" sldId="470"/>
        </pc:sldMkLst>
      </pc:sldChg>
      <pc:sldChg chg="del">
        <pc:chgData name="Häyry Marjo Lapin hyvinvointialue" userId="d27b276a-e359-4652-8298-3c59a3175941" providerId="ADAL" clId="{8AADEEE1-09F5-40E6-BC17-B5D51E53F04E}" dt="2025-08-26T09:48:59.490" v="0" actId="47"/>
        <pc:sldMkLst>
          <pc:docMk/>
          <pc:sldMk cId="1535453523" sldId="471"/>
        </pc:sldMkLst>
      </pc:sldChg>
      <pc:sldChg chg="del">
        <pc:chgData name="Häyry Marjo Lapin hyvinvointialue" userId="d27b276a-e359-4652-8298-3c59a3175941" providerId="ADAL" clId="{8AADEEE1-09F5-40E6-BC17-B5D51E53F04E}" dt="2025-08-26T09:48:59.490" v="0" actId="47"/>
        <pc:sldMkLst>
          <pc:docMk/>
          <pc:sldMk cId="4211850276" sldId="472"/>
        </pc:sldMkLst>
      </pc:sldChg>
      <pc:sldChg chg="del">
        <pc:chgData name="Häyry Marjo Lapin hyvinvointialue" userId="d27b276a-e359-4652-8298-3c59a3175941" providerId="ADAL" clId="{8AADEEE1-09F5-40E6-BC17-B5D51E53F04E}" dt="2025-08-26T09:48:59.490" v="0" actId="47"/>
        <pc:sldMkLst>
          <pc:docMk/>
          <pc:sldMk cId="3048803279" sldId="475"/>
        </pc:sldMkLst>
      </pc:sldChg>
      <pc:sldChg chg="del">
        <pc:chgData name="Häyry Marjo Lapin hyvinvointialue" userId="d27b276a-e359-4652-8298-3c59a3175941" providerId="ADAL" clId="{8AADEEE1-09F5-40E6-BC17-B5D51E53F04E}" dt="2025-08-26T09:48:59.490" v="0" actId="47"/>
        <pc:sldMkLst>
          <pc:docMk/>
          <pc:sldMk cId="2516862015" sldId="476"/>
        </pc:sldMkLst>
      </pc:sldChg>
      <pc:sldChg chg="del">
        <pc:chgData name="Häyry Marjo Lapin hyvinvointialue" userId="d27b276a-e359-4652-8298-3c59a3175941" providerId="ADAL" clId="{8AADEEE1-09F5-40E6-BC17-B5D51E53F04E}" dt="2025-08-26T09:48:59.490" v="0" actId="47"/>
        <pc:sldMkLst>
          <pc:docMk/>
          <pc:sldMk cId="477997668" sldId="478"/>
        </pc:sldMkLst>
      </pc:sldChg>
      <pc:sldChg chg="del">
        <pc:chgData name="Häyry Marjo Lapin hyvinvointialue" userId="d27b276a-e359-4652-8298-3c59a3175941" providerId="ADAL" clId="{8AADEEE1-09F5-40E6-BC17-B5D51E53F04E}" dt="2025-08-26T09:48:59.490" v="0" actId="47"/>
        <pc:sldMkLst>
          <pc:docMk/>
          <pc:sldMk cId="2843895788" sldId="480"/>
        </pc:sldMkLst>
      </pc:sldChg>
      <pc:sldChg chg="del">
        <pc:chgData name="Häyry Marjo Lapin hyvinvointialue" userId="d27b276a-e359-4652-8298-3c59a3175941" providerId="ADAL" clId="{8AADEEE1-09F5-40E6-BC17-B5D51E53F04E}" dt="2025-08-26T09:48:59.490" v="0" actId="47"/>
        <pc:sldMkLst>
          <pc:docMk/>
          <pc:sldMk cId="3813915738" sldId="481"/>
        </pc:sldMkLst>
      </pc:sldChg>
      <pc:sldChg chg="del">
        <pc:chgData name="Häyry Marjo Lapin hyvinvointialue" userId="d27b276a-e359-4652-8298-3c59a3175941" providerId="ADAL" clId="{8AADEEE1-09F5-40E6-BC17-B5D51E53F04E}" dt="2025-08-26T09:48:59.490" v="0" actId="47"/>
        <pc:sldMkLst>
          <pc:docMk/>
          <pc:sldMk cId="1317712038" sldId="482"/>
        </pc:sldMkLst>
      </pc:sldChg>
      <pc:sldChg chg="del">
        <pc:chgData name="Häyry Marjo Lapin hyvinvointialue" userId="d27b276a-e359-4652-8298-3c59a3175941" providerId="ADAL" clId="{8AADEEE1-09F5-40E6-BC17-B5D51E53F04E}" dt="2025-08-26T09:48:59.490" v="0" actId="47"/>
        <pc:sldMkLst>
          <pc:docMk/>
          <pc:sldMk cId="2828579137" sldId="483"/>
        </pc:sldMkLst>
      </pc:sldChg>
      <pc:sldChg chg="del">
        <pc:chgData name="Häyry Marjo Lapin hyvinvointialue" userId="d27b276a-e359-4652-8298-3c59a3175941" providerId="ADAL" clId="{8AADEEE1-09F5-40E6-BC17-B5D51E53F04E}" dt="2025-08-26T09:48:59.490" v="0" actId="47"/>
        <pc:sldMkLst>
          <pc:docMk/>
          <pc:sldMk cId="238805797" sldId="484"/>
        </pc:sldMkLst>
      </pc:sldChg>
      <pc:sldChg chg="del">
        <pc:chgData name="Häyry Marjo Lapin hyvinvointialue" userId="d27b276a-e359-4652-8298-3c59a3175941" providerId="ADAL" clId="{8AADEEE1-09F5-40E6-BC17-B5D51E53F04E}" dt="2025-08-26T09:48:59.490" v="0" actId="47"/>
        <pc:sldMkLst>
          <pc:docMk/>
          <pc:sldMk cId="1030315299" sldId="486"/>
        </pc:sldMkLst>
      </pc:sldChg>
      <pc:sldChg chg="del">
        <pc:chgData name="Häyry Marjo Lapin hyvinvointialue" userId="d27b276a-e359-4652-8298-3c59a3175941" providerId="ADAL" clId="{8AADEEE1-09F5-40E6-BC17-B5D51E53F04E}" dt="2025-08-26T09:48:59.490" v="0" actId="47"/>
        <pc:sldMkLst>
          <pc:docMk/>
          <pc:sldMk cId="2138280321" sldId="487"/>
        </pc:sldMkLst>
      </pc:sldChg>
      <pc:sldChg chg="del">
        <pc:chgData name="Häyry Marjo Lapin hyvinvointialue" userId="d27b276a-e359-4652-8298-3c59a3175941" providerId="ADAL" clId="{8AADEEE1-09F5-40E6-BC17-B5D51E53F04E}" dt="2025-08-26T09:48:59.490" v="0" actId="47"/>
        <pc:sldMkLst>
          <pc:docMk/>
          <pc:sldMk cId="2999570486" sldId="488"/>
        </pc:sldMkLst>
      </pc:sldChg>
      <pc:sldChg chg="addSp modSp mod">
        <pc:chgData name="Häyry Marjo Lapin hyvinvointialue" userId="d27b276a-e359-4652-8298-3c59a3175941" providerId="ADAL" clId="{8AADEEE1-09F5-40E6-BC17-B5D51E53F04E}" dt="2025-08-26T09:49:59.027" v="22" actId="404"/>
        <pc:sldMkLst>
          <pc:docMk/>
          <pc:sldMk cId="4135621330" sldId="489"/>
        </pc:sldMkLst>
        <pc:spChg chg="add mod">
          <ac:chgData name="Häyry Marjo Lapin hyvinvointialue" userId="d27b276a-e359-4652-8298-3c59a3175941" providerId="ADAL" clId="{8AADEEE1-09F5-40E6-BC17-B5D51E53F04E}" dt="2025-08-26T09:49:59.027" v="22" actId="404"/>
          <ac:spMkLst>
            <pc:docMk/>
            <pc:sldMk cId="4135621330" sldId="489"/>
            <ac:spMk id="5" creationId="{16D94513-4BF7-2BB3-0393-673AB2AB831A}"/>
          </ac:spMkLst>
        </pc:spChg>
      </pc:sldChg>
      <pc:sldChg chg="del">
        <pc:chgData name="Häyry Marjo Lapin hyvinvointialue" userId="d27b276a-e359-4652-8298-3c59a3175941" providerId="ADAL" clId="{8AADEEE1-09F5-40E6-BC17-B5D51E53F04E}" dt="2025-08-26T09:48:59.490" v="0" actId="47"/>
        <pc:sldMkLst>
          <pc:docMk/>
          <pc:sldMk cId="26067575" sldId="491"/>
        </pc:sldMkLst>
      </pc:sldChg>
      <pc:sldChg chg="del">
        <pc:chgData name="Häyry Marjo Lapin hyvinvointialue" userId="d27b276a-e359-4652-8298-3c59a3175941" providerId="ADAL" clId="{8AADEEE1-09F5-40E6-BC17-B5D51E53F04E}" dt="2025-08-26T09:48:59.490" v="0" actId="47"/>
        <pc:sldMkLst>
          <pc:docMk/>
          <pc:sldMk cId="3346982650" sldId="492"/>
        </pc:sldMkLst>
      </pc:sldChg>
      <pc:sldChg chg="del">
        <pc:chgData name="Häyry Marjo Lapin hyvinvointialue" userId="d27b276a-e359-4652-8298-3c59a3175941" providerId="ADAL" clId="{8AADEEE1-09F5-40E6-BC17-B5D51E53F04E}" dt="2025-08-26T09:48:59.490" v="0" actId="47"/>
        <pc:sldMkLst>
          <pc:docMk/>
          <pc:sldMk cId="1598821498" sldId="493"/>
        </pc:sldMkLst>
      </pc:sldChg>
      <pc:sldChg chg="del">
        <pc:chgData name="Häyry Marjo Lapin hyvinvointialue" userId="d27b276a-e359-4652-8298-3c59a3175941" providerId="ADAL" clId="{8AADEEE1-09F5-40E6-BC17-B5D51E53F04E}" dt="2025-08-26T09:48:59.490" v="0" actId="47"/>
        <pc:sldMkLst>
          <pc:docMk/>
          <pc:sldMk cId="695782246" sldId="494"/>
        </pc:sldMkLst>
      </pc:sldChg>
      <pc:sldChg chg="del">
        <pc:chgData name="Häyry Marjo Lapin hyvinvointialue" userId="d27b276a-e359-4652-8298-3c59a3175941" providerId="ADAL" clId="{8AADEEE1-09F5-40E6-BC17-B5D51E53F04E}" dt="2025-08-26T09:48:59.490" v="0" actId="47"/>
        <pc:sldMkLst>
          <pc:docMk/>
          <pc:sldMk cId="3565551902" sldId="496"/>
        </pc:sldMkLst>
      </pc:sldChg>
      <pc:sldChg chg="del">
        <pc:chgData name="Häyry Marjo Lapin hyvinvointialue" userId="d27b276a-e359-4652-8298-3c59a3175941" providerId="ADAL" clId="{8AADEEE1-09F5-40E6-BC17-B5D51E53F04E}" dt="2025-08-26T09:48:59.490" v="0" actId="47"/>
        <pc:sldMkLst>
          <pc:docMk/>
          <pc:sldMk cId="1874973806" sldId="497"/>
        </pc:sldMkLst>
      </pc:sldChg>
      <pc:sldChg chg="del">
        <pc:chgData name="Häyry Marjo Lapin hyvinvointialue" userId="d27b276a-e359-4652-8298-3c59a3175941" providerId="ADAL" clId="{8AADEEE1-09F5-40E6-BC17-B5D51E53F04E}" dt="2025-08-26T09:48:59.490" v="0" actId="47"/>
        <pc:sldMkLst>
          <pc:docMk/>
          <pc:sldMk cId="4254252606" sldId="498"/>
        </pc:sldMkLst>
      </pc:sldChg>
      <pc:sldChg chg="del">
        <pc:chgData name="Häyry Marjo Lapin hyvinvointialue" userId="d27b276a-e359-4652-8298-3c59a3175941" providerId="ADAL" clId="{8AADEEE1-09F5-40E6-BC17-B5D51E53F04E}" dt="2025-08-26T09:48:59.490" v="0" actId="47"/>
        <pc:sldMkLst>
          <pc:docMk/>
          <pc:sldMk cId="1315485977" sldId="499"/>
        </pc:sldMkLst>
      </pc:sldChg>
      <pc:sldChg chg="del">
        <pc:chgData name="Häyry Marjo Lapin hyvinvointialue" userId="d27b276a-e359-4652-8298-3c59a3175941" providerId="ADAL" clId="{8AADEEE1-09F5-40E6-BC17-B5D51E53F04E}" dt="2025-08-26T09:48:59.490" v="0" actId="47"/>
        <pc:sldMkLst>
          <pc:docMk/>
          <pc:sldMk cId="1242761547" sldId="500"/>
        </pc:sldMkLst>
      </pc:sldChg>
      <pc:sldChg chg="del">
        <pc:chgData name="Häyry Marjo Lapin hyvinvointialue" userId="d27b276a-e359-4652-8298-3c59a3175941" providerId="ADAL" clId="{8AADEEE1-09F5-40E6-BC17-B5D51E53F04E}" dt="2025-08-26T09:48:59.490" v="0" actId="47"/>
        <pc:sldMkLst>
          <pc:docMk/>
          <pc:sldMk cId="2967249428" sldId="501"/>
        </pc:sldMkLst>
      </pc:sldChg>
      <pc:sldChg chg="del">
        <pc:chgData name="Häyry Marjo Lapin hyvinvointialue" userId="d27b276a-e359-4652-8298-3c59a3175941" providerId="ADAL" clId="{8AADEEE1-09F5-40E6-BC17-B5D51E53F04E}" dt="2025-08-26T09:48:59.490" v="0" actId="47"/>
        <pc:sldMkLst>
          <pc:docMk/>
          <pc:sldMk cId="1993253824" sldId="502"/>
        </pc:sldMkLst>
      </pc:sldChg>
      <pc:sldChg chg="del">
        <pc:chgData name="Häyry Marjo Lapin hyvinvointialue" userId="d27b276a-e359-4652-8298-3c59a3175941" providerId="ADAL" clId="{8AADEEE1-09F5-40E6-BC17-B5D51E53F04E}" dt="2025-08-26T09:48:59.490" v="0" actId="47"/>
        <pc:sldMkLst>
          <pc:docMk/>
          <pc:sldMk cId="2350370848" sldId="503"/>
        </pc:sldMkLst>
      </pc:sldChg>
      <pc:sldChg chg="del">
        <pc:chgData name="Häyry Marjo Lapin hyvinvointialue" userId="d27b276a-e359-4652-8298-3c59a3175941" providerId="ADAL" clId="{8AADEEE1-09F5-40E6-BC17-B5D51E53F04E}" dt="2025-08-26T09:48:59.490" v="0" actId="47"/>
        <pc:sldMkLst>
          <pc:docMk/>
          <pc:sldMk cId="1126009068" sldId="504"/>
        </pc:sldMkLst>
      </pc:sldChg>
      <pc:sldChg chg="del">
        <pc:chgData name="Häyry Marjo Lapin hyvinvointialue" userId="d27b276a-e359-4652-8298-3c59a3175941" providerId="ADAL" clId="{8AADEEE1-09F5-40E6-BC17-B5D51E53F04E}" dt="2025-08-26T09:48:59.490" v="0" actId="47"/>
        <pc:sldMkLst>
          <pc:docMk/>
          <pc:sldMk cId="1601728158" sldId="505"/>
        </pc:sldMkLst>
      </pc:sldChg>
      <pc:sldChg chg="del">
        <pc:chgData name="Häyry Marjo Lapin hyvinvointialue" userId="d27b276a-e359-4652-8298-3c59a3175941" providerId="ADAL" clId="{8AADEEE1-09F5-40E6-BC17-B5D51E53F04E}" dt="2025-08-26T09:48:59.490" v="0" actId="47"/>
        <pc:sldMkLst>
          <pc:docMk/>
          <pc:sldMk cId="2210876475" sldId="506"/>
        </pc:sldMkLst>
      </pc:sldChg>
      <pc:sldChg chg="del">
        <pc:chgData name="Häyry Marjo Lapin hyvinvointialue" userId="d27b276a-e359-4652-8298-3c59a3175941" providerId="ADAL" clId="{8AADEEE1-09F5-40E6-BC17-B5D51E53F04E}" dt="2025-08-26T09:48:59.490" v="0" actId="47"/>
        <pc:sldMkLst>
          <pc:docMk/>
          <pc:sldMk cId="3162233023" sldId="507"/>
        </pc:sldMkLst>
      </pc:sldChg>
      <pc:sldChg chg="del">
        <pc:chgData name="Häyry Marjo Lapin hyvinvointialue" userId="d27b276a-e359-4652-8298-3c59a3175941" providerId="ADAL" clId="{8AADEEE1-09F5-40E6-BC17-B5D51E53F04E}" dt="2025-08-26T09:48:59.490" v="0" actId="47"/>
        <pc:sldMkLst>
          <pc:docMk/>
          <pc:sldMk cId="4283861334" sldId="508"/>
        </pc:sldMkLst>
      </pc:sldChg>
      <pc:sldChg chg="del">
        <pc:chgData name="Häyry Marjo Lapin hyvinvointialue" userId="d27b276a-e359-4652-8298-3c59a3175941" providerId="ADAL" clId="{8AADEEE1-09F5-40E6-BC17-B5D51E53F04E}" dt="2025-08-26T09:48:59.490" v="0" actId="47"/>
        <pc:sldMkLst>
          <pc:docMk/>
          <pc:sldMk cId="1767680951" sldId="509"/>
        </pc:sldMkLst>
      </pc:sldChg>
      <pc:sldChg chg="del">
        <pc:chgData name="Häyry Marjo Lapin hyvinvointialue" userId="d27b276a-e359-4652-8298-3c59a3175941" providerId="ADAL" clId="{8AADEEE1-09F5-40E6-BC17-B5D51E53F04E}" dt="2025-08-26T09:48:59.490" v="0" actId="47"/>
        <pc:sldMkLst>
          <pc:docMk/>
          <pc:sldMk cId="3664292259" sldId="510"/>
        </pc:sldMkLst>
      </pc:sldChg>
      <pc:sldChg chg="del">
        <pc:chgData name="Häyry Marjo Lapin hyvinvointialue" userId="d27b276a-e359-4652-8298-3c59a3175941" providerId="ADAL" clId="{8AADEEE1-09F5-40E6-BC17-B5D51E53F04E}" dt="2025-08-26T09:48:59.490" v="0" actId="47"/>
        <pc:sldMkLst>
          <pc:docMk/>
          <pc:sldMk cId="2648644766" sldId="511"/>
        </pc:sldMkLst>
      </pc:sldChg>
      <pc:sldChg chg="del">
        <pc:chgData name="Häyry Marjo Lapin hyvinvointialue" userId="d27b276a-e359-4652-8298-3c59a3175941" providerId="ADAL" clId="{8AADEEE1-09F5-40E6-BC17-B5D51E53F04E}" dt="2025-08-26T09:48:59.490" v="0" actId="47"/>
        <pc:sldMkLst>
          <pc:docMk/>
          <pc:sldMk cId="2027400560" sldId="512"/>
        </pc:sldMkLst>
      </pc:sldChg>
      <pc:sldChg chg="del">
        <pc:chgData name="Häyry Marjo Lapin hyvinvointialue" userId="d27b276a-e359-4652-8298-3c59a3175941" providerId="ADAL" clId="{8AADEEE1-09F5-40E6-BC17-B5D51E53F04E}" dt="2025-08-26T09:48:59.490" v="0" actId="47"/>
        <pc:sldMkLst>
          <pc:docMk/>
          <pc:sldMk cId="641846793" sldId="513"/>
        </pc:sldMkLst>
      </pc:sldChg>
      <pc:sldChg chg="del">
        <pc:chgData name="Häyry Marjo Lapin hyvinvointialue" userId="d27b276a-e359-4652-8298-3c59a3175941" providerId="ADAL" clId="{8AADEEE1-09F5-40E6-BC17-B5D51E53F04E}" dt="2025-08-26T09:48:59.490" v="0" actId="47"/>
        <pc:sldMkLst>
          <pc:docMk/>
          <pc:sldMk cId="3795540689" sldId="514"/>
        </pc:sldMkLst>
      </pc:sldChg>
      <pc:sldChg chg="del">
        <pc:chgData name="Häyry Marjo Lapin hyvinvointialue" userId="d27b276a-e359-4652-8298-3c59a3175941" providerId="ADAL" clId="{8AADEEE1-09F5-40E6-BC17-B5D51E53F04E}" dt="2025-08-26T09:48:59.490" v="0" actId="47"/>
        <pc:sldMkLst>
          <pc:docMk/>
          <pc:sldMk cId="3587217051" sldId="515"/>
        </pc:sldMkLst>
      </pc:sldChg>
      <pc:sldChg chg="del">
        <pc:chgData name="Häyry Marjo Lapin hyvinvointialue" userId="d27b276a-e359-4652-8298-3c59a3175941" providerId="ADAL" clId="{8AADEEE1-09F5-40E6-BC17-B5D51E53F04E}" dt="2025-08-26T09:48:59.490" v="0" actId="47"/>
        <pc:sldMkLst>
          <pc:docMk/>
          <pc:sldMk cId="2240966063" sldId="516"/>
        </pc:sldMkLst>
      </pc:sldChg>
      <pc:sldChg chg="del">
        <pc:chgData name="Häyry Marjo Lapin hyvinvointialue" userId="d27b276a-e359-4652-8298-3c59a3175941" providerId="ADAL" clId="{8AADEEE1-09F5-40E6-BC17-B5D51E53F04E}" dt="2025-08-26T09:48:59.490" v="0" actId="47"/>
        <pc:sldMkLst>
          <pc:docMk/>
          <pc:sldMk cId="2936509437" sldId="517"/>
        </pc:sldMkLst>
      </pc:sldChg>
      <pc:sldChg chg="del">
        <pc:chgData name="Häyry Marjo Lapin hyvinvointialue" userId="d27b276a-e359-4652-8298-3c59a3175941" providerId="ADAL" clId="{8AADEEE1-09F5-40E6-BC17-B5D51E53F04E}" dt="2025-08-26T09:48:59.490" v="0" actId="47"/>
        <pc:sldMkLst>
          <pc:docMk/>
          <pc:sldMk cId="490185389" sldId="518"/>
        </pc:sldMkLst>
      </pc:sldChg>
      <pc:sldChg chg="del">
        <pc:chgData name="Häyry Marjo Lapin hyvinvointialue" userId="d27b276a-e359-4652-8298-3c59a3175941" providerId="ADAL" clId="{8AADEEE1-09F5-40E6-BC17-B5D51E53F04E}" dt="2025-08-26T09:48:59.490" v="0" actId="47"/>
        <pc:sldMkLst>
          <pc:docMk/>
          <pc:sldMk cId="2865106352" sldId="519"/>
        </pc:sldMkLst>
      </pc:sldChg>
      <pc:sldChg chg="del">
        <pc:chgData name="Häyry Marjo Lapin hyvinvointialue" userId="d27b276a-e359-4652-8298-3c59a3175941" providerId="ADAL" clId="{8AADEEE1-09F5-40E6-BC17-B5D51E53F04E}" dt="2025-08-26T09:48:59.490" v="0" actId="47"/>
        <pc:sldMkLst>
          <pc:docMk/>
          <pc:sldMk cId="1629675254" sldId="520"/>
        </pc:sldMkLst>
      </pc:sldChg>
      <pc:sldChg chg="del">
        <pc:chgData name="Häyry Marjo Lapin hyvinvointialue" userId="d27b276a-e359-4652-8298-3c59a3175941" providerId="ADAL" clId="{8AADEEE1-09F5-40E6-BC17-B5D51E53F04E}" dt="2025-08-26T09:48:59.490" v="0" actId="47"/>
        <pc:sldMkLst>
          <pc:docMk/>
          <pc:sldMk cId="4143321388" sldId="521"/>
        </pc:sldMkLst>
      </pc:sldChg>
      <pc:sldChg chg="del">
        <pc:chgData name="Häyry Marjo Lapin hyvinvointialue" userId="d27b276a-e359-4652-8298-3c59a3175941" providerId="ADAL" clId="{8AADEEE1-09F5-40E6-BC17-B5D51E53F04E}" dt="2025-08-26T09:48:59.490" v="0" actId="47"/>
        <pc:sldMkLst>
          <pc:docMk/>
          <pc:sldMk cId="632955667" sldId="522"/>
        </pc:sldMkLst>
      </pc:sldChg>
      <pc:sldChg chg="del">
        <pc:chgData name="Häyry Marjo Lapin hyvinvointialue" userId="d27b276a-e359-4652-8298-3c59a3175941" providerId="ADAL" clId="{8AADEEE1-09F5-40E6-BC17-B5D51E53F04E}" dt="2025-08-26T09:48:59.490" v="0" actId="47"/>
        <pc:sldMkLst>
          <pc:docMk/>
          <pc:sldMk cId="2158661390" sldId="523"/>
        </pc:sldMkLst>
      </pc:sldChg>
      <pc:sldMasterChg chg="delSldLayout">
        <pc:chgData name="Häyry Marjo Lapin hyvinvointialue" userId="d27b276a-e359-4652-8298-3c59a3175941" providerId="ADAL" clId="{8AADEEE1-09F5-40E6-BC17-B5D51E53F04E}" dt="2025-08-26T09:48:59.490" v="0" actId="47"/>
        <pc:sldMasterMkLst>
          <pc:docMk/>
          <pc:sldMasterMk cId="3680069974" sldId="2147483761"/>
        </pc:sldMasterMkLst>
        <pc:sldLayoutChg chg="del">
          <pc:chgData name="Häyry Marjo Lapin hyvinvointialue" userId="d27b276a-e359-4652-8298-3c59a3175941" providerId="ADAL" clId="{8AADEEE1-09F5-40E6-BC17-B5D51E53F04E}" dt="2025-08-26T09:48:59.490" v="0" actId="47"/>
          <pc:sldLayoutMkLst>
            <pc:docMk/>
            <pc:sldMasterMk cId="3680069974" sldId="2147483761"/>
            <pc:sldLayoutMk cId="2873911256" sldId="2147483764"/>
          </pc:sldLayoutMkLst>
        </pc:sldLayoutChg>
        <pc:sldLayoutChg chg="del">
          <pc:chgData name="Häyry Marjo Lapin hyvinvointialue" userId="d27b276a-e359-4652-8298-3c59a3175941" providerId="ADAL" clId="{8AADEEE1-09F5-40E6-BC17-B5D51E53F04E}" dt="2025-08-26T09:48:59.490" v="0" actId="47"/>
          <pc:sldLayoutMkLst>
            <pc:docMk/>
            <pc:sldMasterMk cId="3680069974" sldId="2147483761"/>
            <pc:sldLayoutMk cId="2103447984" sldId="2147483775"/>
          </pc:sldLayoutMkLst>
        </pc:sldLayoutChg>
        <pc:sldLayoutChg chg="del">
          <pc:chgData name="Häyry Marjo Lapin hyvinvointialue" userId="d27b276a-e359-4652-8298-3c59a3175941" providerId="ADAL" clId="{8AADEEE1-09F5-40E6-BC17-B5D51E53F04E}" dt="2025-08-26T09:48:59.490" v="0" actId="47"/>
          <pc:sldLayoutMkLst>
            <pc:docMk/>
            <pc:sldMasterMk cId="3680069974" sldId="2147483761"/>
            <pc:sldLayoutMk cId="549793460" sldId="2147483776"/>
          </pc:sldLayoutMkLst>
        </pc:sldLayoutChg>
        <pc:sldLayoutChg chg="del">
          <pc:chgData name="Häyry Marjo Lapin hyvinvointialue" userId="d27b276a-e359-4652-8298-3c59a3175941" providerId="ADAL" clId="{8AADEEE1-09F5-40E6-BC17-B5D51E53F04E}" dt="2025-08-26T09:48:59.490" v="0" actId="47"/>
          <pc:sldLayoutMkLst>
            <pc:docMk/>
            <pc:sldMasterMk cId="3680069974" sldId="2147483761"/>
            <pc:sldLayoutMk cId="3524883691" sldId="2147483779"/>
          </pc:sldLayoutMkLst>
        </pc:sldLayoutChg>
        <pc:sldLayoutChg chg="del">
          <pc:chgData name="Häyry Marjo Lapin hyvinvointialue" userId="d27b276a-e359-4652-8298-3c59a3175941" providerId="ADAL" clId="{8AADEEE1-09F5-40E6-BC17-B5D51E53F04E}" dt="2025-08-26T09:48:59.490" v="0" actId="47"/>
          <pc:sldLayoutMkLst>
            <pc:docMk/>
            <pc:sldMasterMk cId="3680069974" sldId="2147483761"/>
            <pc:sldLayoutMk cId="4141818442" sldId="214748378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a:extLst>
            <a:ext uri="{FF2B5EF4-FFF2-40B4-BE49-F238E27FC236}">
              <a16:creationId xmlns:a16="http://schemas.microsoft.com/office/drawing/2014/main" id="{30EECEDE-0E82-5C74-B0D7-B8691710707C}"/>
            </a:ext>
          </a:extLst>
        </p:cNvPr>
        <p:cNvGrpSpPr/>
        <p:nvPr/>
      </p:nvGrpSpPr>
      <p:grpSpPr>
        <a:xfrm>
          <a:off x="0" y="0"/>
          <a:ext cx="0" cy="0"/>
          <a:chOff x="0" y="0"/>
          <a:chExt cx="0" cy="0"/>
        </a:xfrm>
      </p:grpSpPr>
      <p:sp>
        <p:nvSpPr>
          <p:cNvPr id="226" name="Google Shape;226;p1:notes">
            <a:extLst>
              <a:ext uri="{FF2B5EF4-FFF2-40B4-BE49-F238E27FC236}">
                <a16:creationId xmlns:a16="http://schemas.microsoft.com/office/drawing/2014/main" id="{82B17AC3-D42A-42C5-A1F6-519FD916D90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p1:notes">
            <a:extLst>
              <a:ext uri="{FF2B5EF4-FFF2-40B4-BE49-F238E27FC236}">
                <a16:creationId xmlns:a16="http://schemas.microsoft.com/office/drawing/2014/main" id="{4BF1BBF1-3153-3605-7474-233E8D889ED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01233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i-FI"/>
          </a:p>
        </p:txBody>
      </p:sp>
    </p:spTree>
    <p:extLst>
      <p:ext uri="{BB962C8B-B14F-4D97-AF65-F5344CB8AC3E}">
        <p14:creationId xmlns:p14="http://schemas.microsoft.com/office/powerpoint/2010/main" val="691473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47617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9" name="Google Shape;45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i-FI"/>
              <a:t>Yhteinen kiitos ja kannustavia sanoja kaikille mukana olleille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buChar char="•"/>
            </a:pPr>
            <a:r>
              <a:rPr lang="en-US" err="1"/>
              <a:t>Valmentajat</a:t>
            </a:r>
            <a:r>
              <a:rPr lang="en-US"/>
              <a:t> </a:t>
            </a:r>
            <a:r>
              <a:rPr lang="en-US" err="1"/>
              <a:t>laittavat</a:t>
            </a:r>
            <a:r>
              <a:rPr lang="en-US"/>
              <a:t> </a:t>
            </a:r>
            <a:r>
              <a:rPr lang="en-US" err="1"/>
              <a:t>kellonajat</a:t>
            </a:r>
          </a:p>
        </p:txBody>
      </p:sp>
    </p:spTree>
    <p:extLst>
      <p:ext uri="{BB962C8B-B14F-4D97-AF65-F5344CB8AC3E}">
        <p14:creationId xmlns:p14="http://schemas.microsoft.com/office/powerpoint/2010/main" val="3720896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i-FI" sz="1100" b="0" i="0" u="none" strike="noStrike" cap="none">
                <a:solidFill>
                  <a:srgbClr val="000000"/>
                </a:solidFill>
                <a:effectLst/>
                <a:latin typeface="Arial"/>
                <a:ea typeface="Arial"/>
                <a:cs typeface="Arial"/>
                <a:sym typeface="Arial"/>
              </a:rPr>
              <a:t>Tehtävän tarkoituksena</a:t>
            </a:r>
            <a:r>
              <a:rPr lang="fi-FI" sz="1100" b="0" i="0" u="none" strike="noStrike" cap="none" baseline="0">
                <a:solidFill>
                  <a:srgbClr val="000000"/>
                </a:solidFill>
                <a:effectLst/>
                <a:latin typeface="Arial"/>
                <a:ea typeface="Arial"/>
                <a:cs typeface="Arial"/>
                <a:sym typeface="Arial"/>
              </a:rPr>
              <a:t> oli </a:t>
            </a:r>
            <a:r>
              <a:rPr lang="fi-FI" sz="1100" b="0" i="0" u="none" strike="noStrike" cap="none">
                <a:solidFill>
                  <a:srgbClr val="000000"/>
                </a:solidFill>
                <a:effectLst/>
                <a:latin typeface="Arial"/>
                <a:ea typeface="Arial"/>
                <a:cs typeface="Arial"/>
                <a:sym typeface="Arial"/>
              </a:rPr>
              <a:t>tehdä omat verkostot näkyviksi. Kun kirjoitat tai piirrät kokonaisuuden paperille tai koneelle, sinun on helpompi hahmottaa verkostosi, nähdä vahvuudet ja mahdolliset puutteet. </a:t>
            </a:r>
            <a:endParaRPr lang="fi-FI"/>
          </a:p>
          <a:p>
            <a:pPr marL="171450" indent="-171450"/>
            <a:r>
              <a:rPr lang="fi-FI" baseline="0">
                <a:latin typeface="Montserrat"/>
              </a:rPr>
              <a:t>Tässä voi hyödyntää </a:t>
            </a:r>
            <a:r>
              <a:rPr lang="fi-FI" baseline="0" err="1">
                <a:latin typeface="Montserrat"/>
              </a:rPr>
              <a:t>Mentimeteriä</a:t>
            </a:r>
            <a:r>
              <a:rPr lang="fi-FI" baseline="0">
                <a:latin typeface="Montserrat"/>
              </a:rPr>
              <a:t> (</a:t>
            </a:r>
            <a:r>
              <a:rPr lang="fi-FI" baseline="0" err="1">
                <a:latin typeface="Montserrat"/>
              </a:rPr>
              <a:t>esim.sanapilvi</a:t>
            </a:r>
            <a:r>
              <a:rPr lang="fi-FI" baseline="0">
                <a:latin typeface="Montserrat"/>
              </a:rPr>
              <a:t>), jotta nuoret voivat vastata anonyymisti.</a:t>
            </a:r>
          </a:p>
          <a:p>
            <a:pPr marL="171450" indent="-171450"/>
            <a:r>
              <a:rPr lang="fi-FI" baseline="0">
                <a:latin typeface="Montserrat"/>
              </a:rPr>
              <a:t>Valmentajilla hyvä olla varasuunnitelma, mikäli tehtävää ei ole tehty.</a:t>
            </a:r>
          </a:p>
        </p:txBody>
      </p:sp>
      <p:sp>
        <p:nvSpPr>
          <p:cNvPr id="299" name="Google Shape;299;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1661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i-FI"/>
              <a:t>Omannäköinen elämä:</a:t>
            </a:r>
          </a:p>
          <a:p>
            <a:pPr marL="171450" lvl="0" indent="-171450" algn="l" rtl="0">
              <a:lnSpc>
                <a:spcPct val="100000"/>
              </a:lnSpc>
              <a:spcBef>
                <a:spcPts val="0"/>
              </a:spcBef>
              <a:spcAft>
                <a:spcPts val="0"/>
              </a:spcAft>
              <a:buSzPts val="1100"/>
            </a:pPr>
            <a:r>
              <a:rPr lang="fi-FI"/>
              <a:t>Miten löydän elämään minulle sopivia polkuja?</a:t>
            </a:r>
          </a:p>
          <a:p>
            <a:pPr marL="171450" lvl="0" indent="-171450" algn="l" rtl="0">
              <a:lnSpc>
                <a:spcPct val="100000"/>
              </a:lnSpc>
              <a:spcBef>
                <a:spcPts val="0"/>
              </a:spcBef>
              <a:spcAft>
                <a:spcPts val="0"/>
              </a:spcAft>
              <a:buSzPts val="1100"/>
            </a:pPr>
            <a:r>
              <a:rPr lang="fi-FI"/>
              <a:t>Ennakoinnin taitojen</a:t>
            </a:r>
            <a:r>
              <a:rPr lang="fi-FI" baseline="0"/>
              <a:t> oppiminen</a:t>
            </a:r>
            <a:endParaRPr lang="fi-FI"/>
          </a:p>
        </p:txBody>
      </p:sp>
    </p:spTree>
    <p:extLst>
      <p:ext uri="{BB962C8B-B14F-4D97-AF65-F5344CB8AC3E}">
        <p14:creationId xmlns:p14="http://schemas.microsoft.com/office/powerpoint/2010/main" val="2026243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158750" indent="0">
              <a:buNone/>
            </a:pPr>
            <a:r>
              <a:rPr lang="fi-FI"/>
              <a:t>On olemassa </a:t>
            </a:r>
          </a:p>
          <a:p>
            <a:pPr marL="457200" indent="-298450"/>
            <a:r>
              <a:rPr lang="fi-FI"/>
              <a:t>Asioita, joihin voit vaikuttaa ja joista voit päättää </a:t>
            </a:r>
            <a:r>
              <a:rPr lang="fi-FI">
                <a:sym typeface="Wingdings" panose="05000000000000000000" pitchFamily="2" charset="2"/>
              </a:rPr>
              <a:t> fokusoi näihin asioihin</a:t>
            </a:r>
            <a:endParaRPr lang="fi-FI"/>
          </a:p>
          <a:p>
            <a:pPr marL="457200" indent="-298450"/>
            <a:r>
              <a:rPr lang="fi-FI"/>
              <a:t>Asioita, joihin voit vaikuttaa, mutta et voi päättää </a:t>
            </a:r>
            <a:r>
              <a:rPr lang="fi-FI">
                <a:sym typeface="Wingdings" panose="05000000000000000000" pitchFamily="2" charset="2"/>
              </a:rPr>
              <a:t> älä fokusoi näihin liikaa</a:t>
            </a:r>
          </a:p>
          <a:p>
            <a:pPr marL="457200" indent="-298450"/>
            <a:r>
              <a:rPr lang="fi-FI"/>
              <a:t>Asioita, joihin et voi vaikuttaa ja joista et voi päättää </a:t>
            </a:r>
            <a:r>
              <a:rPr lang="fi-FI">
                <a:sym typeface="Wingdings" panose="05000000000000000000" pitchFamily="2" charset="2"/>
              </a:rPr>
              <a:t> älä fokusoi näihin ollenkaan</a:t>
            </a:r>
          </a:p>
          <a:p>
            <a:endParaRPr lang="fi-FI"/>
          </a:p>
          <a:p>
            <a:pPr lvl="0"/>
            <a:r>
              <a:rPr lang="fi-FI"/>
              <a:t>Lähde:</a:t>
            </a:r>
            <a:r>
              <a:rPr lang="fi-FI" baseline="0"/>
              <a:t> </a:t>
            </a:r>
            <a:r>
              <a:rPr lang="fi-FI"/>
              <a:t>https://www.katjanoponen.fi/blogi/pidatko-kiinni/</a:t>
            </a:r>
          </a:p>
        </p:txBody>
      </p:sp>
    </p:spTree>
    <p:extLst>
      <p:ext uri="{BB962C8B-B14F-4D97-AF65-F5344CB8AC3E}">
        <p14:creationId xmlns:p14="http://schemas.microsoft.com/office/powerpoint/2010/main" val="707353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4A4E-801A-E824-A08C-43DA7C9D3C80}"/>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9073A38A-E103-FE3F-7AFC-7504BF121FCC}"/>
              </a:ext>
            </a:extLst>
          </p:cNvPr>
          <p:cNvSpPr>
            <a:spLocks noGrp="1" noRot="1" noChangeAspect="1"/>
          </p:cNvSpPr>
          <p:nvPr>
            <p:ph type="sldImg"/>
          </p:nvPr>
        </p:nvSpPr>
        <p:spPr>
          <a:xfrm>
            <a:off x="381000" y="685800"/>
            <a:ext cx="6096000" cy="3429000"/>
          </a:xfrm>
        </p:spPr>
      </p:sp>
      <p:sp>
        <p:nvSpPr>
          <p:cNvPr id="3" name="Huomautusten paikkamerkki 2">
            <a:extLst>
              <a:ext uri="{FF2B5EF4-FFF2-40B4-BE49-F238E27FC236}">
                <a16:creationId xmlns:a16="http://schemas.microsoft.com/office/drawing/2014/main" id="{D2F3C3F3-D867-27EF-8152-97637FE35B67}"/>
              </a:ext>
            </a:extLst>
          </p:cNvPr>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i-FI"/>
              <a:t>Tehtävän tarkoituksena on </a:t>
            </a:r>
            <a:r>
              <a:rPr lang="fi-FI" sz="1100" b="0" i="0" u="none" strike="noStrike" cap="none">
                <a:solidFill>
                  <a:srgbClr val="000000"/>
                </a:solidFill>
                <a:effectLst/>
                <a:latin typeface="Arial"/>
                <a:ea typeface="Arial"/>
                <a:cs typeface="Arial"/>
                <a:sym typeface="Arial"/>
              </a:rPr>
              <a:t>auttaa hahmottamaan, mihin huomio on enimmäkseen</a:t>
            </a:r>
            <a:r>
              <a:rPr lang="fi-FI" sz="1100" b="0" i="0" u="none" strike="noStrike" cap="none" baseline="0">
                <a:solidFill>
                  <a:srgbClr val="000000"/>
                </a:solidFill>
                <a:effectLst/>
                <a:latin typeface="Arial"/>
                <a:ea typeface="Arial"/>
                <a:cs typeface="Arial"/>
                <a:sym typeface="Arial"/>
              </a:rPr>
              <a:t> </a:t>
            </a:r>
            <a:r>
              <a:rPr lang="fi-FI" sz="1100" b="0" i="0" u="none" strike="noStrike" cap="none">
                <a:solidFill>
                  <a:srgbClr val="000000"/>
                </a:solidFill>
                <a:effectLst/>
                <a:latin typeface="Arial"/>
                <a:ea typeface="Arial"/>
                <a:cs typeface="Arial"/>
                <a:sym typeface="Arial"/>
              </a:rPr>
              <a:t>suuntautunut. Sen avulla voi myös selvittää, mihin kannattaa käyttää ajattelua ja energiaa. Tehtävän avulla on mahdollisuus saada etäisyyttä ajatuksen tasolla asioihin, jotka kuormittavat. Itseä voi auttaa palautumaan paremmin ja käyttää voimavaroja asioihin, joihin itsellä on mahdollisuus vaikuttaa.</a:t>
            </a:r>
          </a:p>
          <a:p>
            <a:pPr marL="457200" indent="-298450"/>
            <a:endParaRPr lang="fi-FI"/>
          </a:p>
          <a:p>
            <a:pPr marL="457200" indent="-298450"/>
            <a:r>
              <a:rPr lang="fi-FI"/>
              <a:t>Tässä tehtävässä voi hyödyntää esim. </a:t>
            </a:r>
            <a:r>
              <a:rPr lang="fi-FI" err="1"/>
              <a:t>Mentimeteriä</a:t>
            </a:r>
            <a:endParaRPr lang="fi-FI"/>
          </a:p>
        </p:txBody>
      </p:sp>
    </p:spTree>
    <p:extLst>
      <p:ext uri="{BB962C8B-B14F-4D97-AF65-F5344CB8AC3E}">
        <p14:creationId xmlns:p14="http://schemas.microsoft.com/office/powerpoint/2010/main" val="1283731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6E3F3-6C0F-EA31-4B0B-3AC38F216FFA}"/>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4D405EAA-52F0-9811-0BF6-542433796B18}"/>
              </a:ext>
            </a:extLst>
          </p:cNvPr>
          <p:cNvSpPr>
            <a:spLocks noGrp="1" noRot="1" noChangeAspect="1"/>
          </p:cNvSpPr>
          <p:nvPr>
            <p:ph type="sldImg"/>
          </p:nvPr>
        </p:nvSpPr>
        <p:spPr>
          <a:xfrm>
            <a:off x="381000" y="685800"/>
            <a:ext cx="6096000" cy="3429000"/>
          </a:xfrm>
        </p:spPr>
      </p:sp>
      <p:sp>
        <p:nvSpPr>
          <p:cNvPr id="3" name="Huomautusten paikkamerkki 2">
            <a:extLst>
              <a:ext uri="{FF2B5EF4-FFF2-40B4-BE49-F238E27FC236}">
                <a16:creationId xmlns:a16="http://schemas.microsoft.com/office/drawing/2014/main" id="{43A86661-7953-1027-501D-D424D59B89E7}"/>
              </a:ext>
            </a:extLst>
          </p:cNvPr>
          <p:cNvSpPr>
            <a:spLocks noGrp="1"/>
          </p:cNvSpPr>
          <p:nvPr>
            <p:ph type="body" idx="1"/>
          </p:nvPr>
        </p:nvSpPr>
        <p:spPr/>
        <p:txBody>
          <a:bodyPr/>
          <a:lstStyle/>
          <a:p>
            <a:pPr marL="158750" indent="0">
              <a:buNone/>
            </a:pPr>
            <a:endParaRPr lang="fi-FI"/>
          </a:p>
        </p:txBody>
      </p:sp>
    </p:spTree>
    <p:extLst>
      <p:ext uri="{BB962C8B-B14F-4D97-AF65-F5344CB8AC3E}">
        <p14:creationId xmlns:p14="http://schemas.microsoft.com/office/powerpoint/2010/main" val="3475332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r>
              <a:rPr lang="fi-FI"/>
              <a:t>Tässä on hyvä hyödyntää </a:t>
            </a:r>
            <a:r>
              <a:rPr lang="fi-FI" err="1"/>
              <a:t>Mentimeterin</a:t>
            </a:r>
            <a:r>
              <a:rPr lang="fi-FI"/>
              <a:t> sanapilveä</a:t>
            </a:r>
          </a:p>
        </p:txBody>
      </p:sp>
    </p:spTree>
    <p:extLst>
      <p:ext uri="{BB962C8B-B14F-4D97-AF65-F5344CB8AC3E}">
        <p14:creationId xmlns:p14="http://schemas.microsoft.com/office/powerpoint/2010/main" val="3682138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endParaRPr lang="fi-FI"/>
          </a:p>
        </p:txBody>
      </p:sp>
    </p:spTree>
    <p:extLst>
      <p:ext uri="{BB962C8B-B14F-4D97-AF65-F5344CB8AC3E}">
        <p14:creationId xmlns:p14="http://schemas.microsoft.com/office/powerpoint/2010/main" val="28681722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type="title">
  <p:cSld name="Title slide 1">
    <p:bg>
      <p:bgPr>
        <a:noFill/>
        <a:effectLst/>
      </p:bgPr>
    </p:bg>
    <p:spTree>
      <p:nvGrpSpPr>
        <p:cNvPr id="1" name="Shape 25"/>
        <p:cNvGrpSpPr/>
        <p:nvPr/>
      </p:nvGrpSpPr>
      <p:grpSpPr>
        <a:xfrm>
          <a:off x="0" y="0"/>
          <a:ext cx="0" cy="0"/>
          <a:chOff x="0" y="0"/>
          <a:chExt cx="0" cy="0"/>
        </a:xfrm>
      </p:grpSpPr>
      <p:sp>
        <p:nvSpPr>
          <p:cNvPr id="26" name="Google Shape;26;p17"/>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sp>
        <p:nvSpPr>
          <p:cNvPr id="28" name="Google Shape;28;p17"/>
          <p:cNvSpPr/>
          <p:nvPr/>
        </p:nvSpPr>
        <p:spPr>
          <a:xfrm>
            <a:off x="6056175" y="225"/>
            <a:ext cx="3087900" cy="5143500"/>
          </a:xfrm>
          <a:prstGeom prst="rect">
            <a:avLst/>
          </a:prstGeom>
          <a:solidFill>
            <a:srgbClr val="333399"/>
          </a:solidFill>
          <a:ln>
            <a:noFill/>
          </a:ln>
        </p:spPr>
        <p:txBody>
          <a:bodyPr spcFirstLastPara="1" wrap="square" lIns="91425" tIns="91425" rIns="91425" bIns="91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7"/>
          <p:cNvSpPr txBox="1">
            <a:spLocks noGrp="1"/>
          </p:cNvSpPr>
          <p:nvPr>
            <p:ph type="ctrTitle"/>
          </p:nvPr>
        </p:nvSpPr>
        <p:spPr>
          <a:xfrm>
            <a:off x="450005" y="744575"/>
            <a:ext cx="3749766" cy="20526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600"/>
              <a:buNone/>
              <a:defRPr sz="26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r>
              <a:rPr lang="fi-FI"/>
              <a:t>Muokkaa ots. perustyyl. napsautt.</a:t>
            </a:r>
            <a:endParaRPr/>
          </a:p>
        </p:txBody>
      </p:sp>
      <p:sp>
        <p:nvSpPr>
          <p:cNvPr id="31" name="Google Shape;31;p17"/>
          <p:cNvSpPr txBox="1">
            <a:spLocks noGrp="1"/>
          </p:cNvSpPr>
          <p:nvPr>
            <p:ph type="subTitle" idx="1"/>
          </p:nvPr>
        </p:nvSpPr>
        <p:spPr>
          <a:xfrm>
            <a:off x="450000" y="2834125"/>
            <a:ext cx="3749766" cy="792600"/>
          </a:xfrm>
          <a:prstGeom prst="rect">
            <a:avLst/>
          </a:prstGeom>
          <a:noFill/>
          <a:ln>
            <a:noFill/>
          </a:ln>
        </p:spPr>
        <p:txBody>
          <a:bodyPr spcFirstLastPara="1" wrap="square" lIns="0" tIns="91425" rIns="91425" bIns="91425" numCol="1" anchor="t" anchorCtr="0">
            <a:norm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fi-FI"/>
              <a:t>Muokkaa alaotsikon perustyyliä napsautt.</a:t>
            </a:r>
            <a:endParaRPr/>
          </a:p>
        </p:txBody>
      </p:sp>
      <p:pic>
        <p:nvPicPr>
          <p:cNvPr id="2" name="Picture 1">
            <a:extLst>
              <a:ext uri="{FF2B5EF4-FFF2-40B4-BE49-F238E27FC236}">
                <a16:creationId xmlns:a16="http://schemas.microsoft.com/office/drawing/2014/main" id="{CEAAB022-EFDE-0F42-1562-54221767BCA0}"/>
              </a:ext>
            </a:extLst>
          </p:cNvPr>
          <p:cNvPicPr>
            <a:picLocks noChangeAspect="1"/>
          </p:cNvPicPr>
          <p:nvPr/>
        </p:nvPicPr>
        <p:blipFill>
          <a:blip r:embed="rId2"/>
          <a:stretch>
            <a:fillRect/>
          </a:stretch>
        </p:blipFill>
        <p:spPr>
          <a:xfrm>
            <a:off x="4205368" y="282498"/>
            <a:ext cx="3783945" cy="4586868"/>
          </a:xfrm>
          <a:prstGeom prst="rect">
            <a:avLst/>
          </a:prstGeom>
        </p:spPr>
      </p:pic>
      <p:pic>
        <p:nvPicPr>
          <p:cNvPr id="5" name="Google Shape;27;p17">
            <a:extLst>
              <a:ext uri="{FF2B5EF4-FFF2-40B4-BE49-F238E27FC236}">
                <a16:creationId xmlns:a16="http://schemas.microsoft.com/office/drawing/2014/main" id="{5BC378FE-9041-1090-6FC6-B87E86C9DD3A}"/>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7" name="Kuva 6" descr="Kuva, joka sisältää kohteen teksti, kuvakaappaus, Fontti, Sähkönsininen&#10;&#10;Tekoälyn generoima sisältö voi olla virheellistä.">
            <a:extLst>
              <a:ext uri="{FF2B5EF4-FFF2-40B4-BE49-F238E27FC236}">
                <a16:creationId xmlns:a16="http://schemas.microsoft.com/office/drawing/2014/main" id="{95F8CE38-BF6A-BB98-0789-910E3CE8BD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8" name="Kuva 7" descr="Kuva, joka sisältää kohteen teksti, piha-, nisäkäs&#10;&#10;Kuvaus luotu automaattisesti">
            <a:extLst>
              <a:ext uri="{FF2B5EF4-FFF2-40B4-BE49-F238E27FC236}">
                <a16:creationId xmlns:a16="http://schemas.microsoft.com/office/drawing/2014/main" id="{A8DF6F82-AA5A-667A-7D7A-0D1F68F576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3414753538"/>
      </p:ext>
    </p:extLst>
  </p:cSld>
  <p:clrMapOvr>
    <a:masterClrMapping/>
  </p:clrMapOvr>
  <p:extLst>
    <p:ext uri="{DCECCB84-F9BA-43D5-87BE-67443E8EF086}">
      <p15:sldGuideLst xmlns:p15="http://schemas.microsoft.com/office/powerpoint/2012/main">
        <p15:guide id="1" pos="346">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1">
  <p:cSld name="Main point 1">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34"/>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ltLang="en" smtClean="0"/>
              <a:t>‹#›</a:t>
            </a:fld>
            <a:endParaRPr lang="en"/>
          </a:p>
        </p:txBody>
      </p:sp>
      <p:sp>
        <p:nvSpPr>
          <p:cNvPr id="118" name="Google Shape;118;p34"/>
          <p:cNvSpPr txBox="1">
            <a:spLocks noGrp="1"/>
          </p:cNvSpPr>
          <p:nvPr>
            <p:ph type="title"/>
          </p:nvPr>
        </p:nvSpPr>
        <p:spPr>
          <a:xfrm>
            <a:off x="438800" y="450150"/>
            <a:ext cx="7162799" cy="704362"/>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r>
              <a:rPr lang="fi-FI"/>
              <a:t>Muokkaa ots. perustyyl. napsautt.</a:t>
            </a:r>
            <a:endParaRPr/>
          </a:p>
        </p:txBody>
      </p:sp>
      <p:sp>
        <p:nvSpPr>
          <p:cNvPr id="119" name="Google Shape;119;p34"/>
          <p:cNvSpPr txBox="1">
            <a:spLocks noGrp="1"/>
          </p:cNvSpPr>
          <p:nvPr>
            <p:ph type="body" idx="1"/>
          </p:nvPr>
        </p:nvSpPr>
        <p:spPr>
          <a:xfrm>
            <a:off x="438800" y="1269635"/>
            <a:ext cx="7162800" cy="2788903"/>
          </a:xfrm>
          <a:prstGeom prst="rect">
            <a:avLst/>
          </a:prstGeom>
          <a:noFill/>
          <a:ln>
            <a:noFill/>
          </a:ln>
        </p:spPr>
        <p:txBody>
          <a:bodyPr spcFirstLastPara="1" wrap="square" lIns="91425" tIns="91425" rIns="91425" bIns="91425" numCol="1" anchor="t" anchorCtr="0">
            <a:normAutofit/>
          </a:bodyPr>
          <a:lstStyle>
            <a:lvl1pPr marL="457189" lvl="0" indent="-342892" algn="l">
              <a:lnSpc>
                <a:spcPct val="115000"/>
              </a:lnSpc>
              <a:spcBef>
                <a:spcPts val="0"/>
              </a:spcBef>
              <a:spcAft>
                <a:spcPts val="0"/>
              </a:spcAft>
              <a:buSzPts val="1800"/>
              <a:buChar char="●"/>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pPr lvl="0"/>
            <a:r>
              <a:rPr lang="fi-FI"/>
              <a:t>Muokkaa tekstin perustyylejä napsauttamalla</a:t>
            </a:r>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B3541140-CF51-A1C5-C655-F18D1A8637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5" name="Google Shape;27;p17">
            <a:extLst>
              <a:ext uri="{FF2B5EF4-FFF2-40B4-BE49-F238E27FC236}">
                <a16:creationId xmlns:a16="http://schemas.microsoft.com/office/drawing/2014/main" id="{8F45DCD0-96BA-51EC-8CFD-FDDB3894E45E}"/>
              </a:ext>
            </a:extLst>
          </p:cNvPr>
          <p:cNvPicPr preferRelativeResize="0"/>
          <p:nvPr/>
        </p:nvPicPr>
        <p:blipFill rotWithShape="1">
          <a:blip r:embed="rId4">
            <a:alphaModFix/>
          </a:blip>
          <a:srcRect/>
          <a:stretch/>
        </p:blipFill>
        <p:spPr>
          <a:xfrm>
            <a:off x="1678219" y="4556483"/>
            <a:ext cx="2229785" cy="579882"/>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23D48233-AC60-FAEB-DEDD-2741898D12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1112271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26"/>
        <p:cNvGrpSpPr/>
        <p:nvPr/>
      </p:nvGrpSpPr>
      <p:grpSpPr>
        <a:xfrm>
          <a:off x="0" y="0"/>
          <a:ext cx="0" cy="0"/>
          <a:chOff x="0" y="0"/>
          <a:chExt cx="0" cy="0"/>
        </a:xfrm>
      </p:grpSpPr>
      <p:sp>
        <p:nvSpPr>
          <p:cNvPr id="127" name="Google Shape;127;p36"/>
          <p:cNvSpPr txBox="1">
            <a:spLocks noGrp="1"/>
          </p:cNvSpPr>
          <p:nvPr>
            <p:ph type="body" idx="1"/>
          </p:nvPr>
        </p:nvSpPr>
        <p:spPr>
          <a:xfrm>
            <a:off x="447947" y="4538400"/>
            <a:ext cx="5998800" cy="605100"/>
          </a:xfrm>
          <a:prstGeom prst="rect">
            <a:avLst/>
          </a:prstGeom>
          <a:noFill/>
          <a:ln>
            <a:noFill/>
          </a:ln>
        </p:spPr>
        <p:txBody>
          <a:bodyPr spcFirstLastPara="1" wrap="square" lIns="91425" tIns="91425" rIns="91425" bIns="91425" numCol="1" anchor="ctr" anchorCtr="0">
            <a:normAutofit/>
          </a:bodyPr>
          <a:lstStyle>
            <a:lvl1pPr marL="457189" lvl="0" indent="-228594" algn="l">
              <a:lnSpc>
                <a:spcPct val="100000"/>
              </a:lnSpc>
              <a:spcBef>
                <a:spcPts val="0"/>
              </a:spcBef>
              <a:spcAft>
                <a:spcPts val="0"/>
              </a:spcAft>
              <a:buSzPts val="1400"/>
              <a:buNone/>
              <a:defRPr sz="1400"/>
            </a:lvl1pPr>
          </a:lstStyle>
          <a:p>
            <a:pPr lvl="0"/>
            <a:r>
              <a:rPr lang="fi-FI"/>
              <a:t>Muokkaa tekstin perustyylejä napsauttamalla</a:t>
            </a:r>
          </a:p>
        </p:txBody>
      </p:sp>
      <p:sp>
        <p:nvSpPr>
          <p:cNvPr id="128" name="Google Shape;128;p36"/>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C144259F-6573-850E-6895-0DD72E3BE5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979" y="112076"/>
            <a:ext cx="1567932" cy="394062"/>
          </a:xfrm>
          <a:prstGeom prst="rect">
            <a:avLst/>
          </a:prstGeom>
        </p:spPr>
      </p:pic>
      <p:pic>
        <p:nvPicPr>
          <p:cNvPr id="6" name="Google Shape;27;p17">
            <a:extLst>
              <a:ext uri="{FF2B5EF4-FFF2-40B4-BE49-F238E27FC236}">
                <a16:creationId xmlns:a16="http://schemas.microsoft.com/office/drawing/2014/main" id="{BBC39239-B40A-366C-FD13-05D183D2409D}"/>
              </a:ext>
            </a:extLst>
          </p:cNvPr>
          <p:cNvPicPr preferRelativeResize="0"/>
          <p:nvPr/>
        </p:nvPicPr>
        <p:blipFill rotWithShape="1">
          <a:blip r:embed="rId3">
            <a:alphaModFix/>
          </a:blip>
          <a:srcRect/>
          <a:stretch/>
        </p:blipFill>
        <p:spPr>
          <a:xfrm>
            <a:off x="1626460" y="59964"/>
            <a:ext cx="2229785" cy="579882"/>
          </a:xfrm>
          <a:prstGeom prst="rect">
            <a:avLst/>
          </a:prstGeom>
          <a:noFill/>
          <a:ln>
            <a:noFill/>
          </a:ln>
        </p:spPr>
      </p:pic>
      <p:pic>
        <p:nvPicPr>
          <p:cNvPr id="7" name="Kuva 6" descr="Kuva, joka sisältää kohteen teksti, piha-, nisäkäs&#10;&#10;Kuvaus luotu automaattisesti">
            <a:extLst>
              <a:ext uri="{FF2B5EF4-FFF2-40B4-BE49-F238E27FC236}">
                <a16:creationId xmlns:a16="http://schemas.microsoft.com/office/drawing/2014/main" id="{070D5502-A69D-8FED-4FB5-00B7CAF795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6803" y="49427"/>
            <a:ext cx="535197" cy="535197"/>
          </a:xfrm>
          <a:prstGeom prst="rect">
            <a:avLst/>
          </a:prstGeom>
        </p:spPr>
      </p:pic>
    </p:spTree>
    <p:extLst>
      <p:ext uri="{BB962C8B-B14F-4D97-AF65-F5344CB8AC3E}">
        <p14:creationId xmlns:p14="http://schemas.microsoft.com/office/powerpoint/2010/main" val="2817782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29"/>
        <p:cNvGrpSpPr/>
        <p:nvPr/>
      </p:nvGrpSpPr>
      <p:grpSpPr>
        <a:xfrm>
          <a:off x="0" y="0"/>
          <a:ext cx="0" cy="0"/>
          <a:chOff x="0" y="0"/>
          <a:chExt cx="0" cy="0"/>
        </a:xfrm>
      </p:grpSpPr>
      <p:sp>
        <p:nvSpPr>
          <p:cNvPr id="130" name="Google Shape;130;p37"/>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numCol="1"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31" name="Google Shape;131;p37"/>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numCol="1" anchor="t" anchorCtr="0">
            <a:normAutofit/>
          </a:bodyPr>
          <a:lstStyle>
            <a:lvl1pPr marL="457189" lvl="0" indent="-342892" algn="ctr">
              <a:lnSpc>
                <a:spcPct val="115000"/>
              </a:lnSpc>
              <a:spcBef>
                <a:spcPts val="0"/>
              </a:spcBef>
              <a:spcAft>
                <a:spcPts val="0"/>
              </a:spcAft>
              <a:buSzPts val="1800"/>
              <a:buChar char="●"/>
              <a:defRPr/>
            </a:lvl1pPr>
            <a:lvl2pPr marL="914378" lvl="1" indent="-317492" algn="ctr">
              <a:lnSpc>
                <a:spcPct val="115000"/>
              </a:lnSpc>
              <a:spcBef>
                <a:spcPts val="0"/>
              </a:spcBef>
              <a:spcAft>
                <a:spcPts val="0"/>
              </a:spcAft>
              <a:buSzPts val="1400"/>
              <a:buChar char="○"/>
              <a:defRPr/>
            </a:lvl2pPr>
            <a:lvl3pPr marL="1371566" lvl="2" indent="-317492" algn="ctr">
              <a:lnSpc>
                <a:spcPct val="115000"/>
              </a:lnSpc>
              <a:spcBef>
                <a:spcPts val="0"/>
              </a:spcBef>
              <a:spcAft>
                <a:spcPts val="0"/>
              </a:spcAft>
              <a:buSzPts val="1400"/>
              <a:buChar char="■"/>
              <a:defRPr/>
            </a:lvl3pPr>
            <a:lvl4pPr marL="1828754" lvl="3" indent="-317492" algn="ctr">
              <a:lnSpc>
                <a:spcPct val="115000"/>
              </a:lnSpc>
              <a:spcBef>
                <a:spcPts val="0"/>
              </a:spcBef>
              <a:spcAft>
                <a:spcPts val="0"/>
              </a:spcAft>
              <a:buSzPts val="1400"/>
              <a:buChar char="●"/>
              <a:defRPr/>
            </a:lvl4pPr>
            <a:lvl5pPr marL="2285943" lvl="4" indent="-317492" algn="ctr">
              <a:lnSpc>
                <a:spcPct val="115000"/>
              </a:lnSpc>
              <a:spcBef>
                <a:spcPts val="0"/>
              </a:spcBef>
              <a:spcAft>
                <a:spcPts val="0"/>
              </a:spcAft>
              <a:buSzPts val="1400"/>
              <a:buChar char="○"/>
              <a:defRPr/>
            </a:lvl5pPr>
            <a:lvl6pPr marL="2743132" lvl="5" indent="-317492" algn="ctr">
              <a:lnSpc>
                <a:spcPct val="115000"/>
              </a:lnSpc>
              <a:spcBef>
                <a:spcPts val="0"/>
              </a:spcBef>
              <a:spcAft>
                <a:spcPts val="0"/>
              </a:spcAft>
              <a:buSzPts val="1400"/>
              <a:buChar char="■"/>
              <a:defRPr/>
            </a:lvl6pPr>
            <a:lvl7pPr marL="3200320" lvl="6" indent="-317492" algn="ctr">
              <a:lnSpc>
                <a:spcPct val="115000"/>
              </a:lnSpc>
              <a:spcBef>
                <a:spcPts val="0"/>
              </a:spcBef>
              <a:spcAft>
                <a:spcPts val="0"/>
              </a:spcAft>
              <a:buSzPts val="1400"/>
              <a:buChar char="●"/>
              <a:defRPr/>
            </a:lvl7pPr>
            <a:lvl8pPr marL="3657509" lvl="7" indent="-317492" algn="ctr">
              <a:lnSpc>
                <a:spcPct val="115000"/>
              </a:lnSpc>
              <a:spcBef>
                <a:spcPts val="0"/>
              </a:spcBef>
              <a:spcAft>
                <a:spcPts val="0"/>
              </a:spcAft>
              <a:buSzPts val="1400"/>
              <a:buChar char="○"/>
              <a:defRPr/>
            </a:lvl8pPr>
            <a:lvl9pPr marL="4114697" lvl="8" indent="-317492" algn="ctr">
              <a:lnSpc>
                <a:spcPct val="115000"/>
              </a:lnSpc>
              <a:spcBef>
                <a:spcPts val="0"/>
              </a:spcBef>
              <a:spcAft>
                <a:spcPts val="0"/>
              </a:spcAft>
              <a:buSzPts val="1400"/>
              <a:buChar char="■"/>
              <a:defRPr/>
            </a:lvl9pPr>
          </a:lstStyle>
          <a:p>
            <a:pPr lvl="0"/>
            <a:r>
              <a:rPr lang="fi-FI"/>
              <a:t>Muokkaa tekstin perustyylejä napsauttamalla</a:t>
            </a:r>
          </a:p>
        </p:txBody>
      </p:sp>
      <p:sp>
        <p:nvSpPr>
          <p:cNvPr id="132" name="Google Shape;132;p37"/>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6946E6FD-41C8-DDAA-6F41-93590A9B60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5" name="Google Shape;27;p17">
            <a:extLst>
              <a:ext uri="{FF2B5EF4-FFF2-40B4-BE49-F238E27FC236}">
                <a16:creationId xmlns:a16="http://schemas.microsoft.com/office/drawing/2014/main" id="{D90901BD-02A4-F2C4-8059-A0BA43359EF9}"/>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0D4F9E91-2BBE-573F-D58B-D6E80E1FF8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3858968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lt1"/>
        </a:solidFill>
        <a:effectLst/>
      </p:bgPr>
    </p:bg>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41825" y="2150850"/>
            <a:ext cx="6080676" cy="8418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2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0" name="Google Shape;60;p21"/>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ltLang="en"/>
              <a:t>‹#›</a:t>
            </a:fld>
            <a:endParaRPr>
              <a:solidFill>
                <a:schemeClr val="lt1"/>
              </a:solidFill>
            </a:endParaRPr>
          </a:p>
        </p:txBody>
      </p:sp>
      <p:pic>
        <p:nvPicPr>
          <p:cNvPr id="2" name="Picture 1">
            <a:extLst>
              <a:ext uri="{FF2B5EF4-FFF2-40B4-BE49-F238E27FC236}">
                <a16:creationId xmlns:a16="http://schemas.microsoft.com/office/drawing/2014/main" id="{F7E15A71-DEC8-91D4-BD1E-0F780865810A}"/>
              </a:ext>
            </a:extLst>
          </p:cNvPr>
          <p:cNvPicPr>
            <a:picLocks noChangeAspect="1"/>
          </p:cNvPicPr>
          <p:nvPr userDrawn="1"/>
        </p:nvPicPr>
        <p:blipFill>
          <a:blip r:embed="rId2"/>
          <a:stretch>
            <a:fillRect/>
          </a:stretch>
        </p:blipFill>
        <p:spPr>
          <a:xfrm>
            <a:off x="6605322" y="1331550"/>
            <a:ext cx="2046210" cy="2480399"/>
          </a:xfrm>
          <a:prstGeom prst="rect">
            <a:avLst/>
          </a:prstGeom>
        </p:spPr>
      </p:pic>
    </p:spTree>
    <p:extLst>
      <p:ext uri="{BB962C8B-B14F-4D97-AF65-F5344CB8AC3E}">
        <p14:creationId xmlns:p14="http://schemas.microsoft.com/office/powerpoint/2010/main" val="3939341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3">
  <p:cSld name="Title slide 3">
    <p:bg>
      <p:bgPr>
        <a:noFill/>
        <a:effectLst/>
      </p:bgPr>
    </p:bg>
    <p:spTree>
      <p:nvGrpSpPr>
        <p:cNvPr id="1" name="Shape 32"/>
        <p:cNvGrpSpPr/>
        <p:nvPr/>
      </p:nvGrpSpPr>
      <p:grpSpPr>
        <a:xfrm>
          <a:off x="0" y="0"/>
          <a:ext cx="0" cy="0"/>
          <a:chOff x="0" y="0"/>
          <a:chExt cx="0" cy="0"/>
        </a:xfrm>
      </p:grpSpPr>
      <p:sp>
        <p:nvSpPr>
          <p:cNvPr id="33" name="Google Shape;33;p18"/>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ltLang="en" smtClean="0"/>
              <a:t>‹#›</a:t>
            </a:fld>
            <a:endParaRPr lang="en"/>
          </a:p>
        </p:txBody>
      </p:sp>
      <p:sp>
        <p:nvSpPr>
          <p:cNvPr id="35" name="Google Shape;35;p18"/>
          <p:cNvSpPr/>
          <p:nvPr/>
        </p:nvSpPr>
        <p:spPr>
          <a:xfrm>
            <a:off x="6056175" y="225"/>
            <a:ext cx="3087900" cy="5143500"/>
          </a:xfrm>
          <a:prstGeom prst="rect">
            <a:avLst/>
          </a:prstGeom>
          <a:solidFill>
            <a:srgbClr val="FF99CC"/>
          </a:solidFill>
          <a:ln>
            <a:noFill/>
          </a:ln>
        </p:spPr>
        <p:txBody>
          <a:bodyPr spcFirstLastPara="1" wrap="square" lIns="91425" tIns="91425" rIns="91425" bIns="91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8"/>
          <p:cNvSpPr txBox="1">
            <a:spLocks noGrp="1"/>
          </p:cNvSpPr>
          <p:nvPr>
            <p:ph type="ctrTitle"/>
          </p:nvPr>
        </p:nvSpPr>
        <p:spPr>
          <a:xfrm>
            <a:off x="450005" y="744575"/>
            <a:ext cx="3749766" cy="20526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600"/>
              <a:buNone/>
              <a:defRPr sz="26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r>
              <a:rPr lang="fi-FI"/>
              <a:t>Muokkaa ots. perustyyl. napsautt.</a:t>
            </a:r>
            <a:endParaRPr/>
          </a:p>
        </p:txBody>
      </p:sp>
      <p:sp>
        <p:nvSpPr>
          <p:cNvPr id="38" name="Google Shape;38;p18"/>
          <p:cNvSpPr txBox="1">
            <a:spLocks noGrp="1"/>
          </p:cNvSpPr>
          <p:nvPr>
            <p:ph type="subTitle" idx="1"/>
          </p:nvPr>
        </p:nvSpPr>
        <p:spPr>
          <a:xfrm>
            <a:off x="450000" y="2834125"/>
            <a:ext cx="3749766" cy="792600"/>
          </a:xfrm>
          <a:prstGeom prst="rect">
            <a:avLst/>
          </a:prstGeom>
          <a:noFill/>
          <a:ln>
            <a:noFill/>
          </a:ln>
        </p:spPr>
        <p:txBody>
          <a:bodyPr spcFirstLastPara="1" wrap="square" lIns="0" tIns="91425" rIns="91425" bIns="91425" numCol="1" anchor="t" anchorCtr="0">
            <a:norm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fi-FI"/>
              <a:t>Muokkaa alaotsikon perustyyliä napsautt.</a:t>
            </a:r>
            <a:endParaRPr/>
          </a:p>
        </p:txBody>
      </p:sp>
      <p:pic>
        <p:nvPicPr>
          <p:cNvPr id="2" name="Picture 1">
            <a:extLst>
              <a:ext uri="{FF2B5EF4-FFF2-40B4-BE49-F238E27FC236}">
                <a16:creationId xmlns:a16="http://schemas.microsoft.com/office/drawing/2014/main" id="{A309E861-1D11-EC2C-FF29-EA8CC9F66A79}"/>
              </a:ext>
            </a:extLst>
          </p:cNvPr>
          <p:cNvPicPr>
            <a:picLocks noChangeAspect="1"/>
          </p:cNvPicPr>
          <p:nvPr/>
        </p:nvPicPr>
        <p:blipFill>
          <a:blip r:embed="rId2"/>
          <a:stretch>
            <a:fillRect/>
          </a:stretch>
        </p:blipFill>
        <p:spPr>
          <a:xfrm>
            <a:off x="4205368" y="282498"/>
            <a:ext cx="3783945" cy="4586868"/>
          </a:xfrm>
          <a:prstGeom prst="rect">
            <a:avLst/>
          </a:prstGeom>
        </p:spPr>
      </p:pic>
      <p:pic>
        <p:nvPicPr>
          <p:cNvPr id="5" name="Google Shape;27;p17">
            <a:extLst>
              <a:ext uri="{FF2B5EF4-FFF2-40B4-BE49-F238E27FC236}">
                <a16:creationId xmlns:a16="http://schemas.microsoft.com/office/drawing/2014/main" id="{3C822BD7-568B-13B0-DBDE-4EE2718C032F}"/>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6" name="Kuva 5" descr="Kuva, joka sisältää kohteen teksti, kuvakaappaus, Fontti, Sähkönsininen&#10;&#10;Tekoälyn generoima sisältö voi olla virheellistä.">
            <a:extLst>
              <a:ext uri="{FF2B5EF4-FFF2-40B4-BE49-F238E27FC236}">
                <a16:creationId xmlns:a16="http://schemas.microsoft.com/office/drawing/2014/main" id="{780516BF-F6E6-CD9D-51BB-0C2AC23120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3" name="Kuva 2" descr="Kuva, joka sisältää kohteen teksti, piha-, nisäkäs&#10;&#10;Kuvaus luotu automaattisesti">
            <a:extLst>
              <a:ext uri="{FF2B5EF4-FFF2-40B4-BE49-F238E27FC236}">
                <a16:creationId xmlns:a16="http://schemas.microsoft.com/office/drawing/2014/main" id="{CD9C9BDF-677C-E9DC-245D-8957DD195E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3343093242"/>
      </p:ext>
    </p:extLst>
  </p:cSld>
  <p:clrMapOvr>
    <a:masterClrMapping/>
  </p:clrMapOvr>
  <p:extLst>
    <p:ext uri="{DCECCB84-F9BA-43D5-87BE-67443E8EF086}">
      <p15:sldGuideLst xmlns:p15="http://schemas.microsoft.com/office/powerpoint/2012/main">
        <p15:guide id="1" pos="346">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1 1 - kuvapaikka">
  <p:cSld name="Title slide 1 1 - kuvapaikka">
    <p:bg>
      <p:bgPr>
        <a:noFill/>
        <a:effectLst/>
      </p:bgPr>
    </p:bg>
    <p:spTree>
      <p:nvGrpSpPr>
        <p:cNvPr id="1" name="Shape 51"/>
        <p:cNvGrpSpPr/>
        <p:nvPr/>
      </p:nvGrpSpPr>
      <p:grpSpPr>
        <a:xfrm>
          <a:off x="0" y="0"/>
          <a:ext cx="0" cy="0"/>
          <a:chOff x="0" y="0"/>
          <a:chExt cx="0" cy="0"/>
        </a:xfrm>
      </p:grpSpPr>
      <p:sp>
        <p:nvSpPr>
          <p:cNvPr id="52" name="Google Shape;52;p20"/>
          <p:cNvSpPr>
            <a:spLocks noGrp="1" noRot="1" noMove="1" noResize="1" noEditPoints="1" noAdjustHandles="1" noChangeArrowheads="1" noChangeShapeType="1"/>
          </p:cNvSpPr>
          <p:nvPr>
            <p:ph type="pic" idx="2"/>
          </p:nvPr>
        </p:nvSpPr>
        <p:spPr>
          <a:xfrm>
            <a:off x="-6875" y="7360"/>
            <a:ext cx="6062100" cy="5143500"/>
          </a:xfrm>
          <a:prstGeom prst="rect">
            <a:avLst/>
          </a:prstGeom>
          <a:noFill/>
          <a:ln>
            <a:noFill/>
          </a:ln>
        </p:spPr>
        <p:txBody>
          <a:bodyPr/>
          <a:lstStyle>
            <a:lvl1pPr marL="85725" indent="0">
              <a:buNone/>
              <a:defRPr/>
            </a:lvl1pPr>
          </a:lstStyle>
          <a:p>
            <a:r>
              <a:rPr lang="fi-FI"/>
              <a:t>Lisää kuva napsauttamalla kuvaketta</a:t>
            </a:r>
          </a:p>
        </p:txBody>
      </p:sp>
      <p:sp>
        <p:nvSpPr>
          <p:cNvPr id="53" name="Google Shape;53;p20"/>
          <p:cNvSpPr/>
          <p:nvPr/>
        </p:nvSpPr>
        <p:spPr>
          <a:xfrm>
            <a:off x="6056175" y="225"/>
            <a:ext cx="3087900" cy="5143500"/>
          </a:xfrm>
          <a:prstGeom prst="rect">
            <a:avLst/>
          </a:prstGeom>
          <a:solidFill>
            <a:srgbClr val="333399"/>
          </a:solidFill>
          <a:ln>
            <a:noFill/>
          </a:ln>
        </p:spPr>
        <p:txBody>
          <a:bodyPr spcFirstLastPara="1" wrap="square" lIns="91425" tIns="91425" rIns="91425" bIns="91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0"/>
          <p:cNvSpPr txBox="1">
            <a:spLocks noGrp="1"/>
          </p:cNvSpPr>
          <p:nvPr>
            <p:ph type="ctrTitle"/>
          </p:nvPr>
        </p:nvSpPr>
        <p:spPr>
          <a:xfrm>
            <a:off x="450005" y="744575"/>
            <a:ext cx="5208300" cy="20526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Clr>
                <a:schemeClr val="lt1"/>
              </a:buClr>
              <a:buSzPts val="2600"/>
              <a:buNone/>
              <a:defRPr sz="2600">
                <a:solidFill>
                  <a:schemeClr val="lt1"/>
                </a:solidFill>
              </a:defRPr>
            </a:lvl1pPr>
            <a:lvl2pPr lvl="1" algn="ctr">
              <a:lnSpc>
                <a:spcPct val="100000"/>
              </a:lnSpc>
              <a:spcBef>
                <a:spcPts val="0"/>
              </a:spcBef>
              <a:spcAft>
                <a:spcPts val="0"/>
              </a:spcAft>
              <a:buClr>
                <a:schemeClr val="lt1"/>
              </a:buClr>
              <a:buSzPts val="5200"/>
              <a:buNone/>
              <a:defRPr sz="5200">
                <a:solidFill>
                  <a:schemeClr val="lt1"/>
                </a:solidFill>
              </a:defRPr>
            </a:lvl2pPr>
            <a:lvl3pPr lvl="2" algn="ctr">
              <a:lnSpc>
                <a:spcPct val="100000"/>
              </a:lnSpc>
              <a:spcBef>
                <a:spcPts val="0"/>
              </a:spcBef>
              <a:spcAft>
                <a:spcPts val="0"/>
              </a:spcAft>
              <a:buClr>
                <a:schemeClr val="lt1"/>
              </a:buClr>
              <a:buSzPts val="5200"/>
              <a:buNone/>
              <a:defRPr sz="5200">
                <a:solidFill>
                  <a:schemeClr val="lt1"/>
                </a:solidFill>
              </a:defRPr>
            </a:lvl3pPr>
            <a:lvl4pPr lvl="3" algn="ctr">
              <a:lnSpc>
                <a:spcPct val="100000"/>
              </a:lnSpc>
              <a:spcBef>
                <a:spcPts val="0"/>
              </a:spcBef>
              <a:spcAft>
                <a:spcPts val="0"/>
              </a:spcAft>
              <a:buClr>
                <a:schemeClr val="lt1"/>
              </a:buClr>
              <a:buSzPts val="5200"/>
              <a:buNone/>
              <a:defRPr sz="5200">
                <a:solidFill>
                  <a:schemeClr val="lt1"/>
                </a:solidFill>
              </a:defRPr>
            </a:lvl4pPr>
            <a:lvl5pPr lvl="4" algn="ctr">
              <a:lnSpc>
                <a:spcPct val="100000"/>
              </a:lnSpc>
              <a:spcBef>
                <a:spcPts val="0"/>
              </a:spcBef>
              <a:spcAft>
                <a:spcPts val="0"/>
              </a:spcAft>
              <a:buClr>
                <a:schemeClr val="lt1"/>
              </a:buClr>
              <a:buSzPts val="5200"/>
              <a:buNone/>
              <a:defRPr sz="5200">
                <a:solidFill>
                  <a:schemeClr val="lt1"/>
                </a:solidFill>
              </a:defRPr>
            </a:lvl5pPr>
            <a:lvl6pPr lvl="5" algn="ctr">
              <a:lnSpc>
                <a:spcPct val="100000"/>
              </a:lnSpc>
              <a:spcBef>
                <a:spcPts val="0"/>
              </a:spcBef>
              <a:spcAft>
                <a:spcPts val="0"/>
              </a:spcAft>
              <a:buClr>
                <a:schemeClr val="lt1"/>
              </a:buClr>
              <a:buSzPts val="5200"/>
              <a:buNone/>
              <a:defRPr sz="5200">
                <a:solidFill>
                  <a:schemeClr val="lt1"/>
                </a:solidFill>
              </a:defRPr>
            </a:lvl6pPr>
            <a:lvl7pPr lvl="6" algn="ctr">
              <a:lnSpc>
                <a:spcPct val="100000"/>
              </a:lnSpc>
              <a:spcBef>
                <a:spcPts val="0"/>
              </a:spcBef>
              <a:spcAft>
                <a:spcPts val="0"/>
              </a:spcAft>
              <a:buClr>
                <a:schemeClr val="lt1"/>
              </a:buClr>
              <a:buSzPts val="5200"/>
              <a:buNone/>
              <a:defRPr sz="5200">
                <a:solidFill>
                  <a:schemeClr val="lt1"/>
                </a:solidFill>
              </a:defRPr>
            </a:lvl7pPr>
            <a:lvl8pPr lvl="7" algn="ctr">
              <a:lnSpc>
                <a:spcPct val="100000"/>
              </a:lnSpc>
              <a:spcBef>
                <a:spcPts val="0"/>
              </a:spcBef>
              <a:spcAft>
                <a:spcPts val="0"/>
              </a:spcAft>
              <a:buClr>
                <a:schemeClr val="lt1"/>
              </a:buClr>
              <a:buSzPts val="5200"/>
              <a:buNone/>
              <a:defRPr sz="5200">
                <a:solidFill>
                  <a:schemeClr val="lt1"/>
                </a:solidFill>
              </a:defRPr>
            </a:lvl8pPr>
            <a:lvl9pPr lvl="8" algn="ctr">
              <a:lnSpc>
                <a:spcPct val="100000"/>
              </a:lnSpc>
              <a:spcBef>
                <a:spcPts val="0"/>
              </a:spcBef>
              <a:spcAft>
                <a:spcPts val="0"/>
              </a:spcAft>
              <a:buClr>
                <a:schemeClr val="lt1"/>
              </a:buClr>
              <a:buSzPts val="5200"/>
              <a:buNone/>
              <a:defRPr sz="5200">
                <a:solidFill>
                  <a:schemeClr val="lt1"/>
                </a:solidFill>
              </a:defRPr>
            </a:lvl9pPr>
          </a:lstStyle>
          <a:p>
            <a:r>
              <a:rPr lang="fi-FI"/>
              <a:t>Muokkaa ots. perustyyl. napsautt.</a:t>
            </a:r>
            <a:endParaRPr/>
          </a:p>
        </p:txBody>
      </p:sp>
      <p:sp>
        <p:nvSpPr>
          <p:cNvPr id="55" name="Google Shape;55;p20"/>
          <p:cNvSpPr txBox="1">
            <a:spLocks noGrp="1"/>
          </p:cNvSpPr>
          <p:nvPr>
            <p:ph type="subTitle" idx="1"/>
          </p:nvPr>
        </p:nvSpPr>
        <p:spPr>
          <a:xfrm>
            <a:off x="450000" y="2834125"/>
            <a:ext cx="5208300" cy="792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Clr>
                <a:schemeClr val="lt1"/>
              </a:buClr>
              <a:buSzPts val="1400"/>
              <a:buNone/>
              <a:defRPr sz="1400">
                <a:solidFill>
                  <a:schemeClr val="lt1"/>
                </a:solidFill>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a:r>
              <a:rPr lang="fi-FI"/>
              <a:t>Muokkaa alaotsikon perustyyliä napsautt.</a:t>
            </a:r>
            <a:endParaRPr/>
          </a:p>
        </p:txBody>
      </p:sp>
      <p:sp>
        <p:nvSpPr>
          <p:cNvPr id="56" name="Google Shape;56;p20"/>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ltLang="en" smtClean="0"/>
              <a:t>‹#›</a:t>
            </a:fld>
            <a:endParaRPr lang="en"/>
          </a:p>
        </p:txBody>
      </p:sp>
      <p:pic>
        <p:nvPicPr>
          <p:cNvPr id="12" name="Kuva 11" descr="Kuva, joka sisältää kohteen teksti, kuvakaappaus, Fontti, Sähkönsininen&#10;&#10;Tekoälyn generoima sisältö voi olla virheellistä.">
            <a:extLst>
              <a:ext uri="{FF2B5EF4-FFF2-40B4-BE49-F238E27FC236}">
                <a16:creationId xmlns:a16="http://schemas.microsoft.com/office/drawing/2014/main" id="{6CB40F1B-AE6B-3699-A569-60C1A939A8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13" name="Google Shape;27;p17">
            <a:extLst>
              <a:ext uri="{FF2B5EF4-FFF2-40B4-BE49-F238E27FC236}">
                <a16:creationId xmlns:a16="http://schemas.microsoft.com/office/drawing/2014/main" id="{D4769899-1472-A759-D00B-614BEAA7AADA}"/>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2C0A85DC-D324-939C-1A49-CB1A005A50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3928314642"/>
      </p:ext>
    </p:extLst>
  </p:cSld>
  <p:clrMapOvr>
    <a:masterClrMapping/>
  </p:clrMapOvr>
  <p:extLst>
    <p:ext uri="{DCECCB84-F9BA-43D5-87BE-67443E8EF086}">
      <p15:sldGuideLst xmlns:p15="http://schemas.microsoft.com/office/powerpoint/2012/main">
        <p15:guide id="1" pos="346">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24"/>
          <p:cNvSpPr txBox="1">
            <a:spLocks noGrp="1"/>
          </p:cNvSpPr>
          <p:nvPr>
            <p:ph type="title"/>
          </p:nvPr>
        </p:nvSpPr>
        <p:spPr>
          <a:xfrm>
            <a:off x="428950" y="445025"/>
            <a:ext cx="8286300" cy="5727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78" name="Google Shape;78;p24"/>
          <p:cNvSpPr txBox="1">
            <a:spLocks noGrp="1"/>
          </p:cNvSpPr>
          <p:nvPr>
            <p:ph type="body" idx="1"/>
          </p:nvPr>
        </p:nvSpPr>
        <p:spPr>
          <a:xfrm>
            <a:off x="428950" y="1152475"/>
            <a:ext cx="8286300" cy="3147516"/>
          </a:xfrm>
          <a:prstGeom prst="rect">
            <a:avLst/>
          </a:prstGeom>
          <a:noFill/>
          <a:ln>
            <a:noFill/>
          </a:ln>
        </p:spPr>
        <p:txBody>
          <a:bodyPr spcFirstLastPara="1" wrap="square" lIns="91425" tIns="91425" rIns="91425" bIns="91425" numCol="1" anchor="t" anchorCtr="0">
            <a:normAutofit/>
          </a:bodyPr>
          <a:lstStyle>
            <a:lvl1pPr marL="457189" lvl="0" indent="-342892" algn="l">
              <a:lnSpc>
                <a:spcPct val="115000"/>
              </a:lnSpc>
              <a:spcBef>
                <a:spcPts val="0"/>
              </a:spcBef>
              <a:spcAft>
                <a:spcPts val="0"/>
              </a:spcAft>
              <a:buSzPts val="1800"/>
              <a:buChar char="●"/>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pPr lvl="0"/>
            <a:r>
              <a:rPr lang="fi-FI"/>
              <a:t>Muokkaa tekstin perustyylejä napsauttamalla</a:t>
            </a:r>
          </a:p>
        </p:txBody>
      </p:sp>
      <p:sp>
        <p:nvSpPr>
          <p:cNvPr id="79" name="Google Shape;79;p24"/>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E82D8BDA-FE4B-03F2-7A0F-2E0046AB1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5" name="Google Shape;27;p17">
            <a:extLst>
              <a:ext uri="{FF2B5EF4-FFF2-40B4-BE49-F238E27FC236}">
                <a16:creationId xmlns:a16="http://schemas.microsoft.com/office/drawing/2014/main" id="{520A282E-A03C-35AA-9BF4-F7B3E4CA5096}"/>
              </a:ext>
            </a:extLst>
          </p:cNvPr>
          <p:cNvPicPr preferRelativeResize="0"/>
          <p:nvPr/>
        </p:nvPicPr>
        <p:blipFill rotWithShape="1">
          <a:blip r:embed="rId4">
            <a:alphaModFix/>
          </a:blip>
          <a:srcRect/>
          <a:stretch/>
        </p:blipFill>
        <p:spPr>
          <a:xfrm>
            <a:off x="1678219" y="4556483"/>
            <a:ext cx="2229785" cy="579882"/>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2757709E-09DF-856F-87D9-D8170DDCC7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825492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85"/>
        <p:cNvGrpSpPr/>
        <p:nvPr/>
      </p:nvGrpSpPr>
      <p:grpSpPr>
        <a:xfrm>
          <a:off x="0" y="0"/>
          <a:ext cx="0" cy="0"/>
          <a:chOff x="0" y="0"/>
          <a:chExt cx="0" cy="0"/>
        </a:xfrm>
      </p:grpSpPr>
      <p:sp>
        <p:nvSpPr>
          <p:cNvPr id="86" name="Google Shape;86;p26"/>
          <p:cNvSpPr txBox="1">
            <a:spLocks noGrp="1"/>
          </p:cNvSpPr>
          <p:nvPr>
            <p:ph type="title"/>
          </p:nvPr>
        </p:nvSpPr>
        <p:spPr>
          <a:xfrm>
            <a:off x="441825" y="2150850"/>
            <a:ext cx="6153502" cy="8418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2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r>
              <a:rPr lang="fi-FI"/>
              <a:t>Muokkaa ots. perustyyl. napsautt.</a:t>
            </a:r>
            <a:endParaRPr/>
          </a:p>
        </p:txBody>
      </p:sp>
      <p:sp>
        <p:nvSpPr>
          <p:cNvPr id="87" name="Google Shape;87;p26"/>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solidFill>
                <a:schemeClr val="lt1"/>
              </a:solidFill>
            </a:endParaRPr>
          </a:p>
        </p:txBody>
      </p:sp>
      <p:sp>
        <p:nvSpPr>
          <p:cNvPr id="89" name="Google Shape;89;p26"/>
          <p:cNvSpPr/>
          <p:nvPr/>
        </p:nvSpPr>
        <p:spPr>
          <a:xfrm>
            <a:off x="7606125" y="225"/>
            <a:ext cx="1538100" cy="5143500"/>
          </a:xfrm>
          <a:prstGeom prst="rect">
            <a:avLst/>
          </a:prstGeom>
          <a:solidFill>
            <a:srgbClr val="FF99CC"/>
          </a:solidFill>
          <a:ln>
            <a:noFill/>
          </a:ln>
        </p:spPr>
        <p:txBody>
          <a:bodyPr spcFirstLastPara="1" wrap="square" lIns="91425" tIns="91425" rIns="91425" bIns="91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20EA33E6-6979-3EF6-CE4D-997AC5B03BA1}"/>
              </a:ext>
            </a:extLst>
          </p:cNvPr>
          <p:cNvPicPr>
            <a:picLocks noChangeAspect="1"/>
          </p:cNvPicPr>
          <p:nvPr/>
        </p:nvPicPr>
        <p:blipFill>
          <a:blip r:embed="rId2"/>
          <a:stretch>
            <a:fillRect/>
          </a:stretch>
        </p:blipFill>
        <p:spPr>
          <a:xfrm>
            <a:off x="6605322" y="1331551"/>
            <a:ext cx="2046210" cy="2480399"/>
          </a:xfrm>
          <a:prstGeom prst="rect">
            <a:avLst/>
          </a:prstGeom>
        </p:spPr>
      </p:pic>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FD75E5EC-01C0-B19B-AB77-CE912A68C8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6" name="Google Shape;27;p17">
            <a:extLst>
              <a:ext uri="{FF2B5EF4-FFF2-40B4-BE49-F238E27FC236}">
                <a16:creationId xmlns:a16="http://schemas.microsoft.com/office/drawing/2014/main" id="{6574329C-AA1E-3ABB-DCCB-969E16106317}"/>
              </a:ext>
            </a:extLst>
          </p:cNvPr>
          <p:cNvPicPr preferRelativeResize="0"/>
          <p:nvPr/>
        </p:nvPicPr>
        <p:blipFill rotWithShape="1">
          <a:blip r:embed="rId4">
            <a:alphaModFix/>
          </a:blip>
          <a:srcRect/>
          <a:stretch/>
        </p:blipFill>
        <p:spPr>
          <a:xfrm>
            <a:off x="1678219" y="4556483"/>
            <a:ext cx="2229785" cy="579882"/>
          </a:xfrm>
          <a:prstGeom prst="rect">
            <a:avLst/>
          </a:prstGeom>
          <a:noFill/>
          <a:ln>
            <a:noFill/>
          </a:ln>
        </p:spPr>
      </p:pic>
      <p:pic>
        <p:nvPicPr>
          <p:cNvPr id="3" name="Kuva 2" descr="Kuva, joka sisältää kohteen teksti, piha-, nisäkäs&#10;&#10;Kuvaus luotu automaattisesti">
            <a:extLst>
              <a:ext uri="{FF2B5EF4-FFF2-40B4-BE49-F238E27FC236}">
                <a16:creationId xmlns:a16="http://schemas.microsoft.com/office/drawing/2014/main" id="{687DD83D-90C2-B6EE-6C0E-96612691FD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375569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2 - kuvapaikka">
  <p:cSld name="Section header 2 - kuvapaikka">
    <p:bg>
      <p:bgPr>
        <a:solidFill>
          <a:schemeClr val="lt1"/>
        </a:solidFill>
        <a:effectLst/>
      </p:bgPr>
    </p:bg>
    <p:spTree>
      <p:nvGrpSpPr>
        <p:cNvPr id="1" name="Shape 91"/>
        <p:cNvGrpSpPr/>
        <p:nvPr/>
      </p:nvGrpSpPr>
      <p:grpSpPr>
        <a:xfrm>
          <a:off x="0" y="0"/>
          <a:ext cx="0" cy="0"/>
          <a:chOff x="0" y="0"/>
          <a:chExt cx="0" cy="0"/>
        </a:xfrm>
      </p:grpSpPr>
      <p:sp>
        <p:nvSpPr>
          <p:cNvPr id="92" name="Google Shape;92;p27"/>
          <p:cNvSpPr>
            <a:spLocks noGrp="1"/>
          </p:cNvSpPr>
          <p:nvPr>
            <p:ph type="pic" idx="2"/>
          </p:nvPr>
        </p:nvSpPr>
        <p:spPr>
          <a:xfrm>
            <a:off x="0" y="225"/>
            <a:ext cx="7606200" cy="5143500"/>
          </a:xfrm>
          <a:prstGeom prst="rect">
            <a:avLst/>
          </a:prstGeom>
          <a:noFill/>
          <a:ln>
            <a:noFill/>
          </a:ln>
        </p:spPr>
      </p:sp>
      <p:sp>
        <p:nvSpPr>
          <p:cNvPr id="93" name="Google Shape;93;p27"/>
          <p:cNvSpPr txBox="1">
            <a:spLocks noGrp="1"/>
          </p:cNvSpPr>
          <p:nvPr>
            <p:ph type="title"/>
          </p:nvPr>
        </p:nvSpPr>
        <p:spPr>
          <a:xfrm>
            <a:off x="441826" y="2150850"/>
            <a:ext cx="6807591" cy="8418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2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r>
              <a:rPr lang="fi-FI"/>
              <a:t>Muokkaa ots. perustyyl. napsautt.</a:t>
            </a:r>
            <a:endParaRPr/>
          </a:p>
        </p:txBody>
      </p:sp>
      <p:sp>
        <p:nvSpPr>
          <p:cNvPr id="94" name="Google Shape;94;p27"/>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solidFill>
                <a:schemeClr val="lt1"/>
              </a:solidFill>
            </a:endParaRPr>
          </a:p>
        </p:txBody>
      </p:sp>
      <p:sp>
        <p:nvSpPr>
          <p:cNvPr id="96" name="Google Shape;96;p27"/>
          <p:cNvSpPr/>
          <p:nvPr/>
        </p:nvSpPr>
        <p:spPr>
          <a:xfrm>
            <a:off x="7606125" y="225"/>
            <a:ext cx="1538100" cy="5143500"/>
          </a:xfrm>
          <a:prstGeom prst="rect">
            <a:avLst/>
          </a:prstGeom>
          <a:solidFill>
            <a:srgbClr val="FF99CC"/>
          </a:solidFill>
          <a:ln>
            <a:noFill/>
          </a:ln>
        </p:spPr>
        <p:txBody>
          <a:bodyPr spcFirstLastPara="1" wrap="square" lIns="91425" tIns="91425" rIns="91425" bIns="91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64807918-6394-FB5B-CE30-914E1F256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5" name="Google Shape;27;p17">
            <a:extLst>
              <a:ext uri="{FF2B5EF4-FFF2-40B4-BE49-F238E27FC236}">
                <a16:creationId xmlns:a16="http://schemas.microsoft.com/office/drawing/2014/main" id="{CAFC6984-4C7C-2748-46E5-EDC5EE890707}"/>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269C866B-9064-B99B-DC97-F6D951F6E1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1355253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01"/>
        <p:cNvGrpSpPr/>
        <p:nvPr/>
      </p:nvGrpSpPr>
      <p:grpSpPr>
        <a:xfrm>
          <a:off x="0" y="0"/>
          <a:ext cx="0" cy="0"/>
          <a:chOff x="0" y="0"/>
          <a:chExt cx="0" cy="0"/>
        </a:xfrm>
      </p:grpSpPr>
      <p:sp>
        <p:nvSpPr>
          <p:cNvPr id="102" name="Google Shape;102;p29"/>
          <p:cNvSpPr txBox="1">
            <a:spLocks noGrp="1"/>
          </p:cNvSpPr>
          <p:nvPr>
            <p:ph type="title"/>
          </p:nvPr>
        </p:nvSpPr>
        <p:spPr>
          <a:xfrm>
            <a:off x="428950" y="445025"/>
            <a:ext cx="8286300" cy="5727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103" name="Google Shape;103;p29"/>
          <p:cNvSpPr txBox="1">
            <a:spLocks noGrp="1"/>
          </p:cNvSpPr>
          <p:nvPr>
            <p:ph type="body" idx="1"/>
          </p:nvPr>
        </p:nvSpPr>
        <p:spPr>
          <a:xfrm>
            <a:off x="311700" y="1152475"/>
            <a:ext cx="3999900" cy="3130541"/>
          </a:xfrm>
          <a:prstGeom prst="rect">
            <a:avLst/>
          </a:prstGeom>
          <a:noFill/>
          <a:ln>
            <a:noFill/>
          </a:ln>
        </p:spPr>
        <p:txBody>
          <a:bodyPr spcFirstLastPara="1" wrap="square" lIns="91425" tIns="91425" rIns="91425" bIns="91425" numCol="1" anchor="t" anchorCtr="0">
            <a:normAutofit/>
          </a:bodyPr>
          <a:lstStyle>
            <a:lvl1pPr marL="457189" lvl="0" indent="-317492" algn="l">
              <a:lnSpc>
                <a:spcPct val="115000"/>
              </a:lnSpc>
              <a:spcBef>
                <a:spcPts val="0"/>
              </a:spcBef>
              <a:spcAft>
                <a:spcPts val="0"/>
              </a:spcAft>
              <a:buSzPts val="1400"/>
              <a:buChar char="●"/>
              <a:defRPr sz="1400"/>
            </a:lvl1pPr>
            <a:lvl2pPr marL="914378" lvl="1" indent="-304793" algn="l">
              <a:lnSpc>
                <a:spcPct val="115000"/>
              </a:lnSpc>
              <a:spcBef>
                <a:spcPts val="0"/>
              </a:spcBef>
              <a:spcAft>
                <a:spcPts val="0"/>
              </a:spcAft>
              <a:buSzPts val="1200"/>
              <a:buChar char="○"/>
              <a:defRPr sz="1200"/>
            </a:lvl2pPr>
            <a:lvl3pPr marL="1371566" lvl="2" indent="-304793" algn="l">
              <a:lnSpc>
                <a:spcPct val="115000"/>
              </a:lnSpc>
              <a:spcBef>
                <a:spcPts val="0"/>
              </a:spcBef>
              <a:spcAft>
                <a:spcPts val="0"/>
              </a:spcAft>
              <a:buSzPts val="1200"/>
              <a:buChar char="■"/>
              <a:defRPr sz="1200"/>
            </a:lvl3pPr>
            <a:lvl4pPr marL="1828754" lvl="3" indent="-304793" algn="l">
              <a:lnSpc>
                <a:spcPct val="115000"/>
              </a:lnSpc>
              <a:spcBef>
                <a:spcPts val="0"/>
              </a:spcBef>
              <a:spcAft>
                <a:spcPts val="0"/>
              </a:spcAft>
              <a:buSzPts val="1200"/>
              <a:buChar char="●"/>
              <a:defRPr sz="1200"/>
            </a:lvl4pPr>
            <a:lvl5pPr marL="2285943" lvl="4" indent="-304793" algn="l">
              <a:lnSpc>
                <a:spcPct val="115000"/>
              </a:lnSpc>
              <a:spcBef>
                <a:spcPts val="0"/>
              </a:spcBef>
              <a:spcAft>
                <a:spcPts val="0"/>
              </a:spcAft>
              <a:buSzPts val="1200"/>
              <a:buChar char="○"/>
              <a:defRPr sz="1200"/>
            </a:lvl5pPr>
            <a:lvl6pPr marL="2743132" lvl="5" indent="-304793" algn="l">
              <a:lnSpc>
                <a:spcPct val="115000"/>
              </a:lnSpc>
              <a:spcBef>
                <a:spcPts val="0"/>
              </a:spcBef>
              <a:spcAft>
                <a:spcPts val="0"/>
              </a:spcAft>
              <a:buSzPts val="1200"/>
              <a:buChar char="■"/>
              <a:defRPr sz="1200"/>
            </a:lvl6pPr>
            <a:lvl7pPr marL="3200320" lvl="6" indent="-304793" algn="l">
              <a:lnSpc>
                <a:spcPct val="115000"/>
              </a:lnSpc>
              <a:spcBef>
                <a:spcPts val="0"/>
              </a:spcBef>
              <a:spcAft>
                <a:spcPts val="0"/>
              </a:spcAft>
              <a:buSzPts val="1200"/>
              <a:buChar char="●"/>
              <a:defRPr sz="1200"/>
            </a:lvl7pPr>
            <a:lvl8pPr marL="3657509" lvl="7" indent="-304793" algn="l">
              <a:lnSpc>
                <a:spcPct val="115000"/>
              </a:lnSpc>
              <a:spcBef>
                <a:spcPts val="0"/>
              </a:spcBef>
              <a:spcAft>
                <a:spcPts val="0"/>
              </a:spcAft>
              <a:buSzPts val="1200"/>
              <a:buChar char="○"/>
              <a:defRPr sz="1200"/>
            </a:lvl8pPr>
            <a:lvl9pPr marL="4114697" lvl="8" indent="-304793" algn="l">
              <a:lnSpc>
                <a:spcPct val="115000"/>
              </a:lnSpc>
              <a:spcBef>
                <a:spcPts val="0"/>
              </a:spcBef>
              <a:spcAft>
                <a:spcPts val="0"/>
              </a:spcAft>
              <a:buSzPts val="1200"/>
              <a:buChar char="■"/>
              <a:defRPr sz="1200"/>
            </a:lvl9pPr>
          </a:lstStyle>
          <a:p>
            <a:pPr lvl="0"/>
            <a:r>
              <a:rPr lang="fi-FI"/>
              <a:t>Muokkaa tekstin perustyylejä napsauttamalla</a:t>
            </a:r>
          </a:p>
        </p:txBody>
      </p:sp>
      <p:sp>
        <p:nvSpPr>
          <p:cNvPr id="104" name="Google Shape;104;p29"/>
          <p:cNvSpPr txBox="1">
            <a:spLocks noGrp="1"/>
          </p:cNvSpPr>
          <p:nvPr>
            <p:ph type="body" idx="2"/>
          </p:nvPr>
        </p:nvSpPr>
        <p:spPr>
          <a:xfrm>
            <a:off x="4832400" y="1152475"/>
            <a:ext cx="3999900" cy="3130541"/>
          </a:xfrm>
          <a:prstGeom prst="rect">
            <a:avLst/>
          </a:prstGeom>
          <a:noFill/>
          <a:ln>
            <a:noFill/>
          </a:ln>
        </p:spPr>
        <p:txBody>
          <a:bodyPr spcFirstLastPara="1" wrap="square" lIns="91425" tIns="91425" rIns="91425" bIns="91425" numCol="1" anchor="t" anchorCtr="0">
            <a:normAutofit/>
          </a:bodyPr>
          <a:lstStyle>
            <a:lvl1pPr marL="457189" lvl="0" indent="-317492" algn="l">
              <a:lnSpc>
                <a:spcPct val="115000"/>
              </a:lnSpc>
              <a:spcBef>
                <a:spcPts val="0"/>
              </a:spcBef>
              <a:spcAft>
                <a:spcPts val="0"/>
              </a:spcAft>
              <a:buSzPts val="1400"/>
              <a:buChar char="●"/>
              <a:defRPr sz="1400"/>
            </a:lvl1pPr>
            <a:lvl2pPr marL="914378" lvl="1" indent="-304793" algn="l">
              <a:lnSpc>
                <a:spcPct val="115000"/>
              </a:lnSpc>
              <a:spcBef>
                <a:spcPts val="0"/>
              </a:spcBef>
              <a:spcAft>
                <a:spcPts val="0"/>
              </a:spcAft>
              <a:buSzPts val="1200"/>
              <a:buChar char="○"/>
              <a:defRPr sz="1200"/>
            </a:lvl2pPr>
            <a:lvl3pPr marL="1371566" lvl="2" indent="-304793" algn="l">
              <a:lnSpc>
                <a:spcPct val="115000"/>
              </a:lnSpc>
              <a:spcBef>
                <a:spcPts val="0"/>
              </a:spcBef>
              <a:spcAft>
                <a:spcPts val="0"/>
              </a:spcAft>
              <a:buSzPts val="1200"/>
              <a:buChar char="■"/>
              <a:defRPr sz="1200"/>
            </a:lvl3pPr>
            <a:lvl4pPr marL="1828754" lvl="3" indent="-304793" algn="l">
              <a:lnSpc>
                <a:spcPct val="115000"/>
              </a:lnSpc>
              <a:spcBef>
                <a:spcPts val="0"/>
              </a:spcBef>
              <a:spcAft>
                <a:spcPts val="0"/>
              </a:spcAft>
              <a:buSzPts val="1200"/>
              <a:buChar char="●"/>
              <a:defRPr sz="1200"/>
            </a:lvl4pPr>
            <a:lvl5pPr marL="2285943" lvl="4" indent="-304793" algn="l">
              <a:lnSpc>
                <a:spcPct val="115000"/>
              </a:lnSpc>
              <a:spcBef>
                <a:spcPts val="0"/>
              </a:spcBef>
              <a:spcAft>
                <a:spcPts val="0"/>
              </a:spcAft>
              <a:buSzPts val="1200"/>
              <a:buChar char="○"/>
              <a:defRPr sz="1200"/>
            </a:lvl5pPr>
            <a:lvl6pPr marL="2743132" lvl="5" indent="-304793" algn="l">
              <a:lnSpc>
                <a:spcPct val="115000"/>
              </a:lnSpc>
              <a:spcBef>
                <a:spcPts val="0"/>
              </a:spcBef>
              <a:spcAft>
                <a:spcPts val="0"/>
              </a:spcAft>
              <a:buSzPts val="1200"/>
              <a:buChar char="■"/>
              <a:defRPr sz="1200"/>
            </a:lvl6pPr>
            <a:lvl7pPr marL="3200320" lvl="6" indent="-304793" algn="l">
              <a:lnSpc>
                <a:spcPct val="115000"/>
              </a:lnSpc>
              <a:spcBef>
                <a:spcPts val="0"/>
              </a:spcBef>
              <a:spcAft>
                <a:spcPts val="0"/>
              </a:spcAft>
              <a:buSzPts val="1200"/>
              <a:buChar char="●"/>
              <a:defRPr sz="1200"/>
            </a:lvl7pPr>
            <a:lvl8pPr marL="3657509" lvl="7" indent="-304793" algn="l">
              <a:lnSpc>
                <a:spcPct val="115000"/>
              </a:lnSpc>
              <a:spcBef>
                <a:spcPts val="0"/>
              </a:spcBef>
              <a:spcAft>
                <a:spcPts val="0"/>
              </a:spcAft>
              <a:buSzPts val="1200"/>
              <a:buChar char="○"/>
              <a:defRPr sz="1200"/>
            </a:lvl8pPr>
            <a:lvl9pPr marL="4114697" lvl="8" indent="-304793" algn="l">
              <a:lnSpc>
                <a:spcPct val="115000"/>
              </a:lnSpc>
              <a:spcBef>
                <a:spcPts val="0"/>
              </a:spcBef>
              <a:spcAft>
                <a:spcPts val="0"/>
              </a:spcAft>
              <a:buSzPts val="1200"/>
              <a:buChar char="■"/>
              <a:defRPr sz="1200"/>
            </a:lvl9pPr>
          </a:lstStyle>
          <a:p>
            <a:pPr lvl="0"/>
            <a:r>
              <a:rPr lang="fi-FI"/>
              <a:t>Muokkaa tekstin perustyylejä napsauttamalla</a:t>
            </a:r>
          </a:p>
        </p:txBody>
      </p:sp>
      <p:sp>
        <p:nvSpPr>
          <p:cNvPr id="105" name="Google Shape;105;p29"/>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AD84FB04-C4F6-E261-50F3-6E5A8C816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5" name="Google Shape;27;p17">
            <a:extLst>
              <a:ext uri="{FF2B5EF4-FFF2-40B4-BE49-F238E27FC236}">
                <a16:creationId xmlns:a16="http://schemas.microsoft.com/office/drawing/2014/main" id="{931081E7-7563-1DE0-7C4C-6810128DD54E}"/>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D53B332C-2ED6-E680-5724-29F7D5452F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175840324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06"/>
        <p:cNvGrpSpPr/>
        <p:nvPr/>
      </p:nvGrpSpPr>
      <p:grpSpPr>
        <a:xfrm>
          <a:off x="0" y="0"/>
          <a:ext cx="0" cy="0"/>
          <a:chOff x="0" y="0"/>
          <a:chExt cx="0" cy="0"/>
        </a:xfrm>
      </p:grpSpPr>
      <p:sp>
        <p:nvSpPr>
          <p:cNvPr id="107" name="Google Shape;107;p30"/>
          <p:cNvSpPr txBox="1">
            <a:spLocks noGrp="1"/>
          </p:cNvSpPr>
          <p:nvPr>
            <p:ph type="title"/>
          </p:nvPr>
        </p:nvSpPr>
        <p:spPr>
          <a:xfrm>
            <a:off x="428950" y="445025"/>
            <a:ext cx="8286300" cy="5727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108" name="Google Shape;108;p30"/>
          <p:cNvSpPr txBox="1">
            <a:spLocks noGrp="1"/>
          </p:cNvSpPr>
          <p:nvPr>
            <p:ph type="body" idx="1"/>
          </p:nvPr>
        </p:nvSpPr>
        <p:spPr>
          <a:xfrm>
            <a:off x="311700" y="1152475"/>
            <a:ext cx="3999900" cy="3260903"/>
          </a:xfrm>
          <a:prstGeom prst="rect">
            <a:avLst/>
          </a:prstGeom>
          <a:noFill/>
          <a:ln>
            <a:noFill/>
          </a:ln>
        </p:spPr>
        <p:txBody>
          <a:bodyPr spcFirstLastPara="1" wrap="square" lIns="91425" tIns="91425" rIns="91425" bIns="91425" numCol="1" anchor="t" anchorCtr="0">
            <a:normAutofit/>
          </a:bodyPr>
          <a:lstStyle>
            <a:lvl1pPr marL="457189" lvl="0" indent="-317492" algn="l">
              <a:lnSpc>
                <a:spcPct val="115000"/>
              </a:lnSpc>
              <a:spcBef>
                <a:spcPts val="0"/>
              </a:spcBef>
              <a:spcAft>
                <a:spcPts val="0"/>
              </a:spcAft>
              <a:buSzPts val="1400"/>
              <a:buChar char="●"/>
              <a:defRPr sz="1400"/>
            </a:lvl1pPr>
            <a:lvl2pPr marL="914378" lvl="1" indent="-304793" algn="l">
              <a:lnSpc>
                <a:spcPct val="115000"/>
              </a:lnSpc>
              <a:spcBef>
                <a:spcPts val="0"/>
              </a:spcBef>
              <a:spcAft>
                <a:spcPts val="0"/>
              </a:spcAft>
              <a:buSzPts val="1200"/>
              <a:buChar char="○"/>
              <a:defRPr sz="1200"/>
            </a:lvl2pPr>
            <a:lvl3pPr marL="1371566" lvl="2" indent="-304793" algn="l">
              <a:lnSpc>
                <a:spcPct val="115000"/>
              </a:lnSpc>
              <a:spcBef>
                <a:spcPts val="0"/>
              </a:spcBef>
              <a:spcAft>
                <a:spcPts val="0"/>
              </a:spcAft>
              <a:buSzPts val="1200"/>
              <a:buChar char="■"/>
              <a:defRPr sz="1200"/>
            </a:lvl3pPr>
            <a:lvl4pPr marL="1828754" lvl="3" indent="-304793" algn="l">
              <a:lnSpc>
                <a:spcPct val="115000"/>
              </a:lnSpc>
              <a:spcBef>
                <a:spcPts val="0"/>
              </a:spcBef>
              <a:spcAft>
                <a:spcPts val="0"/>
              </a:spcAft>
              <a:buSzPts val="1200"/>
              <a:buChar char="●"/>
              <a:defRPr sz="1200"/>
            </a:lvl4pPr>
            <a:lvl5pPr marL="2285943" lvl="4" indent="-304793" algn="l">
              <a:lnSpc>
                <a:spcPct val="115000"/>
              </a:lnSpc>
              <a:spcBef>
                <a:spcPts val="0"/>
              </a:spcBef>
              <a:spcAft>
                <a:spcPts val="0"/>
              </a:spcAft>
              <a:buSzPts val="1200"/>
              <a:buChar char="○"/>
              <a:defRPr sz="1200"/>
            </a:lvl5pPr>
            <a:lvl6pPr marL="2743132" lvl="5" indent="-304793" algn="l">
              <a:lnSpc>
                <a:spcPct val="115000"/>
              </a:lnSpc>
              <a:spcBef>
                <a:spcPts val="0"/>
              </a:spcBef>
              <a:spcAft>
                <a:spcPts val="0"/>
              </a:spcAft>
              <a:buSzPts val="1200"/>
              <a:buChar char="■"/>
              <a:defRPr sz="1200"/>
            </a:lvl6pPr>
            <a:lvl7pPr marL="3200320" lvl="6" indent="-304793" algn="l">
              <a:lnSpc>
                <a:spcPct val="115000"/>
              </a:lnSpc>
              <a:spcBef>
                <a:spcPts val="0"/>
              </a:spcBef>
              <a:spcAft>
                <a:spcPts val="0"/>
              </a:spcAft>
              <a:buSzPts val="1200"/>
              <a:buChar char="●"/>
              <a:defRPr sz="1200"/>
            </a:lvl7pPr>
            <a:lvl8pPr marL="3657509" lvl="7" indent="-304793" algn="l">
              <a:lnSpc>
                <a:spcPct val="115000"/>
              </a:lnSpc>
              <a:spcBef>
                <a:spcPts val="0"/>
              </a:spcBef>
              <a:spcAft>
                <a:spcPts val="0"/>
              </a:spcAft>
              <a:buSzPts val="1200"/>
              <a:buChar char="○"/>
              <a:defRPr sz="1200"/>
            </a:lvl8pPr>
            <a:lvl9pPr marL="4114697" lvl="8" indent="-304793" algn="l">
              <a:lnSpc>
                <a:spcPct val="115000"/>
              </a:lnSpc>
              <a:spcBef>
                <a:spcPts val="0"/>
              </a:spcBef>
              <a:spcAft>
                <a:spcPts val="0"/>
              </a:spcAft>
              <a:buSzPts val="1200"/>
              <a:buChar char="■"/>
              <a:defRPr sz="1200"/>
            </a:lvl9pPr>
          </a:lstStyle>
          <a:p>
            <a:pPr lvl="0"/>
            <a:r>
              <a:rPr lang="fi-FI"/>
              <a:t>Muokkaa tekstin perustyylejä napsauttamalla</a:t>
            </a:r>
          </a:p>
        </p:txBody>
      </p:sp>
      <p:sp>
        <p:nvSpPr>
          <p:cNvPr id="109" name="Google Shape;109;p30"/>
          <p:cNvSpPr txBox="1">
            <a:spLocks noGrp="1"/>
          </p:cNvSpPr>
          <p:nvPr>
            <p:ph type="body" idx="2"/>
          </p:nvPr>
        </p:nvSpPr>
        <p:spPr>
          <a:xfrm>
            <a:off x="4832400" y="1152475"/>
            <a:ext cx="3999900" cy="3260903"/>
          </a:xfrm>
          <a:prstGeom prst="rect">
            <a:avLst/>
          </a:prstGeom>
          <a:noFill/>
          <a:ln>
            <a:noFill/>
          </a:ln>
        </p:spPr>
        <p:txBody>
          <a:bodyPr spcFirstLastPara="1" wrap="square" lIns="91425" tIns="91425" rIns="91425" bIns="91425" numCol="1" anchor="t" anchorCtr="0">
            <a:normAutofit/>
          </a:bodyPr>
          <a:lstStyle>
            <a:lvl1pPr marL="457189" lvl="0" indent="-317492" algn="l">
              <a:lnSpc>
                <a:spcPct val="115000"/>
              </a:lnSpc>
              <a:spcBef>
                <a:spcPts val="0"/>
              </a:spcBef>
              <a:spcAft>
                <a:spcPts val="0"/>
              </a:spcAft>
              <a:buSzPts val="1400"/>
              <a:buChar char="●"/>
              <a:defRPr sz="1400"/>
            </a:lvl1pPr>
            <a:lvl2pPr marL="914378" lvl="1" indent="-304793" algn="l">
              <a:lnSpc>
                <a:spcPct val="115000"/>
              </a:lnSpc>
              <a:spcBef>
                <a:spcPts val="0"/>
              </a:spcBef>
              <a:spcAft>
                <a:spcPts val="0"/>
              </a:spcAft>
              <a:buSzPts val="1200"/>
              <a:buChar char="○"/>
              <a:defRPr sz="1200"/>
            </a:lvl2pPr>
            <a:lvl3pPr marL="1371566" lvl="2" indent="-304793" algn="l">
              <a:lnSpc>
                <a:spcPct val="115000"/>
              </a:lnSpc>
              <a:spcBef>
                <a:spcPts val="0"/>
              </a:spcBef>
              <a:spcAft>
                <a:spcPts val="0"/>
              </a:spcAft>
              <a:buSzPts val="1200"/>
              <a:buChar char="■"/>
              <a:defRPr sz="1200"/>
            </a:lvl3pPr>
            <a:lvl4pPr marL="1828754" lvl="3" indent="-304793" algn="l">
              <a:lnSpc>
                <a:spcPct val="115000"/>
              </a:lnSpc>
              <a:spcBef>
                <a:spcPts val="0"/>
              </a:spcBef>
              <a:spcAft>
                <a:spcPts val="0"/>
              </a:spcAft>
              <a:buSzPts val="1200"/>
              <a:buChar char="●"/>
              <a:defRPr sz="1200"/>
            </a:lvl4pPr>
            <a:lvl5pPr marL="2285943" lvl="4" indent="-304793" algn="l">
              <a:lnSpc>
                <a:spcPct val="115000"/>
              </a:lnSpc>
              <a:spcBef>
                <a:spcPts val="0"/>
              </a:spcBef>
              <a:spcAft>
                <a:spcPts val="0"/>
              </a:spcAft>
              <a:buSzPts val="1200"/>
              <a:buChar char="○"/>
              <a:defRPr sz="1200"/>
            </a:lvl5pPr>
            <a:lvl6pPr marL="2743132" lvl="5" indent="-304793" algn="l">
              <a:lnSpc>
                <a:spcPct val="115000"/>
              </a:lnSpc>
              <a:spcBef>
                <a:spcPts val="0"/>
              </a:spcBef>
              <a:spcAft>
                <a:spcPts val="0"/>
              </a:spcAft>
              <a:buSzPts val="1200"/>
              <a:buChar char="■"/>
              <a:defRPr sz="1200"/>
            </a:lvl6pPr>
            <a:lvl7pPr marL="3200320" lvl="6" indent="-304793" algn="l">
              <a:lnSpc>
                <a:spcPct val="115000"/>
              </a:lnSpc>
              <a:spcBef>
                <a:spcPts val="0"/>
              </a:spcBef>
              <a:spcAft>
                <a:spcPts val="0"/>
              </a:spcAft>
              <a:buSzPts val="1200"/>
              <a:buChar char="●"/>
              <a:defRPr sz="1200"/>
            </a:lvl7pPr>
            <a:lvl8pPr marL="3657509" lvl="7" indent="-304793" algn="l">
              <a:lnSpc>
                <a:spcPct val="115000"/>
              </a:lnSpc>
              <a:spcBef>
                <a:spcPts val="0"/>
              </a:spcBef>
              <a:spcAft>
                <a:spcPts val="0"/>
              </a:spcAft>
              <a:buSzPts val="1200"/>
              <a:buChar char="○"/>
              <a:defRPr sz="1200"/>
            </a:lvl8pPr>
            <a:lvl9pPr marL="4114697" lvl="8" indent="-304793" algn="l">
              <a:lnSpc>
                <a:spcPct val="115000"/>
              </a:lnSpc>
              <a:spcBef>
                <a:spcPts val="0"/>
              </a:spcBef>
              <a:spcAft>
                <a:spcPts val="0"/>
              </a:spcAft>
              <a:buSzPts val="1200"/>
              <a:buChar char="■"/>
              <a:defRPr sz="1200"/>
            </a:lvl9pPr>
          </a:lstStyle>
          <a:p>
            <a:pPr lvl="0"/>
            <a:r>
              <a:rPr lang="fi-FI"/>
              <a:t>Muokkaa tekstin perustyylejä napsauttamalla</a:t>
            </a:r>
          </a:p>
        </p:txBody>
      </p:sp>
      <p:sp>
        <p:nvSpPr>
          <p:cNvPr id="110" name="Google Shape;110;p30"/>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ltLang="en" smtClean="0"/>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30481510-DC30-765A-0B19-275EAF0D18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5" name="Google Shape;27;p17">
            <a:extLst>
              <a:ext uri="{FF2B5EF4-FFF2-40B4-BE49-F238E27FC236}">
                <a16:creationId xmlns:a16="http://schemas.microsoft.com/office/drawing/2014/main" id="{F508AE7C-0802-F51F-499C-2FDF02F21C8A}"/>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5F98F3E7-38FD-1A19-180E-28D01EC9F2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2957288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1"/>
        <p:cNvGrpSpPr/>
        <p:nvPr/>
      </p:nvGrpSpPr>
      <p:grpSpPr>
        <a:xfrm>
          <a:off x="0" y="0"/>
          <a:ext cx="0" cy="0"/>
          <a:chOff x="0" y="0"/>
          <a:chExt cx="0" cy="0"/>
        </a:xfrm>
      </p:grpSpPr>
      <p:sp>
        <p:nvSpPr>
          <p:cNvPr id="112" name="Google Shape;112;p3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r>
              <a:rPr lang="fi-FI"/>
              <a:t>Muokkaa ots. perustyyl. napsautt.</a:t>
            </a:r>
            <a:endParaRPr/>
          </a:p>
        </p:txBody>
      </p:sp>
      <p:sp>
        <p:nvSpPr>
          <p:cNvPr id="113" name="Google Shape;113;p3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numCol="1" anchor="t" anchorCtr="0">
            <a:normAutofit/>
          </a:bodyPr>
          <a:lstStyle>
            <a:lvl1pPr marL="457189" lvl="0" indent="-304793" algn="l">
              <a:lnSpc>
                <a:spcPct val="115000"/>
              </a:lnSpc>
              <a:spcBef>
                <a:spcPts val="0"/>
              </a:spcBef>
              <a:spcAft>
                <a:spcPts val="0"/>
              </a:spcAft>
              <a:buSzPts val="1200"/>
              <a:buChar char="●"/>
              <a:defRPr sz="1200"/>
            </a:lvl1pPr>
            <a:lvl2pPr marL="914378" lvl="1" indent="-304793" algn="l">
              <a:lnSpc>
                <a:spcPct val="115000"/>
              </a:lnSpc>
              <a:spcBef>
                <a:spcPts val="0"/>
              </a:spcBef>
              <a:spcAft>
                <a:spcPts val="0"/>
              </a:spcAft>
              <a:buSzPts val="1200"/>
              <a:buChar char="○"/>
              <a:defRPr sz="1200"/>
            </a:lvl2pPr>
            <a:lvl3pPr marL="1371566" lvl="2" indent="-304793" algn="l">
              <a:lnSpc>
                <a:spcPct val="115000"/>
              </a:lnSpc>
              <a:spcBef>
                <a:spcPts val="0"/>
              </a:spcBef>
              <a:spcAft>
                <a:spcPts val="0"/>
              </a:spcAft>
              <a:buSzPts val="1200"/>
              <a:buChar char="■"/>
              <a:defRPr sz="1200"/>
            </a:lvl3pPr>
            <a:lvl4pPr marL="1828754" lvl="3" indent="-304793" algn="l">
              <a:lnSpc>
                <a:spcPct val="115000"/>
              </a:lnSpc>
              <a:spcBef>
                <a:spcPts val="0"/>
              </a:spcBef>
              <a:spcAft>
                <a:spcPts val="0"/>
              </a:spcAft>
              <a:buSzPts val="1200"/>
              <a:buChar char="●"/>
              <a:defRPr sz="1200"/>
            </a:lvl4pPr>
            <a:lvl5pPr marL="2285943" lvl="4" indent="-304793" algn="l">
              <a:lnSpc>
                <a:spcPct val="115000"/>
              </a:lnSpc>
              <a:spcBef>
                <a:spcPts val="0"/>
              </a:spcBef>
              <a:spcAft>
                <a:spcPts val="0"/>
              </a:spcAft>
              <a:buSzPts val="1200"/>
              <a:buChar char="○"/>
              <a:defRPr sz="1200"/>
            </a:lvl5pPr>
            <a:lvl6pPr marL="2743132" lvl="5" indent="-304793" algn="l">
              <a:lnSpc>
                <a:spcPct val="115000"/>
              </a:lnSpc>
              <a:spcBef>
                <a:spcPts val="0"/>
              </a:spcBef>
              <a:spcAft>
                <a:spcPts val="0"/>
              </a:spcAft>
              <a:buSzPts val="1200"/>
              <a:buChar char="■"/>
              <a:defRPr sz="1200"/>
            </a:lvl6pPr>
            <a:lvl7pPr marL="3200320" lvl="6" indent="-304793" algn="l">
              <a:lnSpc>
                <a:spcPct val="115000"/>
              </a:lnSpc>
              <a:spcBef>
                <a:spcPts val="0"/>
              </a:spcBef>
              <a:spcAft>
                <a:spcPts val="0"/>
              </a:spcAft>
              <a:buSzPts val="1200"/>
              <a:buChar char="●"/>
              <a:defRPr sz="1200"/>
            </a:lvl7pPr>
            <a:lvl8pPr marL="3657509" lvl="7" indent="-304793" algn="l">
              <a:lnSpc>
                <a:spcPct val="115000"/>
              </a:lnSpc>
              <a:spcBef>
                <a:spcPts val="0"/>
              </a:spcBef>
              <a:spcAft>
                <a:spcPts val="0"/>
              </a:spcAft>
              <a:buSzPts val="1200"/>
              <a:buChar char="○"/>
              <a:defRPr sz="1200"/>
            </a:lvl8pPr>
            <a:lvl9pPr marL="4114697" lvl="8" indent="-304793" algn="l">
              <a:lnSpc>
                <a:spcPct val="115000"/>
              </a:lnSpc>
              <a:spcBef>
                <a:spcPts val="0"/>
              </a:spcBef>
              <a:spcAft>
                <a:spcPts val="0"/>
              </a:spcAft>
              <a:buSzPts val="1200"/>
              <a:buChar char="■"/>
              <a:defRPr sz="1200"/>
            </a:lvl9pPr>
          </a:lstStyle>
          <a:p>
            <a:pPr lvl="0"/>
            <a:r>
              <a:rPr lang="fi-FI"/>
              <a:t>Muokkaa tekstin perustyylejä napsauttamalla</a:t>
            </a:r>
          </a:p>
        </p:txBody>
      </p:sp>
      <p:sp>
        <p:nvSpPr>
          <p:cNvPr id="114" name="Google Shape;114;p32"/>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pic>
        <p:nvPicPr>
          <p:cNvPr id="2" name="Kuva 1" descr="Kuva, joka sisältää kohteen teksti, kuvakaappaus, Fontti, Sähkönsininen&#10;&#10;Tekoälyn generoima sisältö voi olla virheellistä.">
            <a:extLst>
              <a:ext uri="{FF2B5EF4-FFF2-40B4-BE49-F238E27FC236}">
                <a16:creationId xmlns:a16="http://schemas.microsoft.com/office/drawing/2014/main" id="{934344D0-C33C-5764-3EE7-E58453BAF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3" name="Google Shape;27;p17">
            <a:extLst>
              <a:ext uri="{FF2B5EF4-FFF2-40B4-BE49-F238E27FC236}">
                <a16:creationId xmlns:a16="http://schemas.microsoft.com/office/drawing/2014/main" id="{475533CE-EBBC-1738-DE55-70D9F79C55AF}"/>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ACC41808-9284-E4BA-B58D-5586342890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3374772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428950" y="445025"/>
            <a:ext cx="8286300" cy="572700"/>
          </a:xfrm>
          <a:prstGeom prst="rect">
            <a:avLst/>
          </a:prstGeom>
          <a:noFill/>
          <a:ln>
            <a:noFill/>
          </a:ln>
        </p:spPr>
        <p:txBody>
          <a:bodyPr spcFirstLastPara="1" wrap="square" lIns="91425" tIns="91425" rIns="91425" bIns="91425" numCol="1" anchor="t" anchorCtr="0">
            <a:normAutofit/>
          </a:bodyPr>
          <a:lstStyle>
            <a:lvl1pPr marR="0" lvl="0"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endParaRPr/>
          </a:p>
        </p:txBody>
      </p:sp>
      <p:sp>
        <p:nvSpPr>
          <p:cNvPr id="7" name="Google Shape;7;p14"/>
          <p:cNvSpPr txBox="1">
            <a:spLocks noGrp="1"/>
          </p:cNvSpPr>
          <p:nvPr>
            <p:ph type="body" idx="1"/>
          </p:nvPr>
        </p:nvSpPr>
        <p:spPr>
          <a:xfrm>
            <a:off x="428950" y="1152475"/>
            <a:ext cx="8286300" cy="3416400"/>
          </a:xfrm>
          <a:prstGeom prst="rect">
            <a:avLst/>
          </a:prstGeom>
          <a:noFill/>
          <a:ln>
            <a:noFill/>
          </a:ln>
        </p:spPr>
        <p:txBody>
          <a:bodyPr spcFirstLastPara="1" wrap="square" lIns="91425" tIns="91425" rIns="91425" bIns="91425" numCol="1" anchor="t" anchorCtr="0">
            <a:normAutofit/>
          </a:bodyPr>
          <a:lstStyle>
            <a:lvl1pPr marL="457200" marR="0" lvl="0" indent="-342900" algn="l" rtl="0">
              <a:lnSpc>
                <a:spcPct val="115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8" name="Google Shape;8;p14"/>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80069974"/>
      </p:ext>
    </p:extLst>
  </p:cSld>
  <p:clrMap bg1="lt1" tx1="dk1" bg2="dk2" tx2="lt2" accent1="accent1" accent2="accent2" accent3="accent3" accent4="accent4" accent5="accent5" accent6="accent6" hlink="hlink" folHlink="folHlink"/>
  <p:sldLayoutIdLst>
    <p:sldLayoutId id="2147483762" r:id="rId1"/>
    <p:sldLayoutId id="2147483763"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7" r:id="rId13"/>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4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8">
          <a:extLst>
            <a:ext uri="{FF2B5EF4-FFF2-40B4-BE49-F238E27FC236}">
              <a16:creationId xmlns:a16="http://schemas.microsoft.com/office/drawing/2014/main" id="{956C3821-D267-D75C-DC6A-B9216755C4A9}"/>
            </a:ext>
          </a:extLst>
        </p:cNvPr>
        <p:cNvGrpSpPr/>
        <p:nvPr/>
      </p:nvGrpSpPr>
      <p:grpSpPr>
        <a:xfrm>
          <a:off x="0" y="0"/>
          <a:ext cx="0" cy="0"/>
          <a:chOff x="0" y="0"/>
          <a:chExt cx="0" cy="0"/>
        </a:xfrm>
      </p:grpSpPr>
      <p:sp>
        <p:nvSpPr>
          <p:cNvPr id="229" name="Google Shape;229;p1">
            <a:extLst>
              <a:ext uri="{FF2B5EF4-FFF2-40B4-BE49-F238E27FC236}">
                <a16:creationId xmlns:a16="http://schemas.microsoft.com/office/drawing/2014/main" id="{DB2AAC75-FB0C-E507-E437-C2EFB9622DEE}"/>
              </a:ext>
            </a:extLst>
          </p:cNvPr>
          <p:cNvSpPr txBox="1">
            <a:spLocks noGrp="1"/>
          </p:cNvSpPr>
          <p:nvPr>
            <p:ph type="ctrTitle"/>
          </p:nvPr>
        </p:nvSpPr>
        <p:spPr>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2600"/>
              <a:buNone/>
            </a:pPr>
            <a:r>
              <a:rPr lang="en" sz="3200" err="1"/>
              <a:t>NuortenVire</a:t>
            </a:r>
          </a:p>
        </p:txBody>
      </p:sp>
      <p:sp>
        <p:nvSpPr>
          <p:cNvPr id="230" name="Google Shape;230;p1">
            <a:extLst>
              <a:ext uri="{FF2B5EF4-FFF2-40B4-BE49-F238E27FC236}">
                <a16:creationId xmlns:a16="http://schemas.microsoft.com/office/drawing/2014/main" id="{ACAFD546-BB63-474C-8711-C966AAF07E02}"/>
              </a:ext>
            </a:extLst>
          </p:cNvPr>
          <p:cNvSpPr txBox="1">
            <a:spLocks noGrp="1"/>
          </p:cNvSpPr>
          <p:nvPr>
            <p:ph type="subTitle" idx="1"/>
          </p:nvPr>
        </p:nvSpPr>
        <p:spPr>
          <a:prstGeom prst="rect">
            <a:avLst/>
          </a:prstGeom>
          <a:noFill/>
          <a:ln>
            <a:noFill/>
          </a:ln>
        </p:spPr>
        <p:txBody>
          <a:bodyPr spcFirstLastPara="1" wrap="square" lIns="91425" tIns="91425" rIns="91425" bIns="91425" anchor="t" anchorCtr="0">
            <a:normAutofit lnSpcReduction="10000"/>
          </a:bodyPr>
          <a:lstStyle/>
          <a:p>
            <a:pPr marL="0" lvl="0" indent="0" algn="l" rtl="0">
              <a:lnSpc>
                <a:spcPct val="100000"/>
              </a:lnSpc>
              <a:spcBef>
                <a:spcPts val="0"/>
              </a:spcBef>
              <a:spcAft>
                <a:spcPts val="0"/>
              </a:spcAft>
              <a:buSzPts val="1400"/>
              <a:buNone/>
            </a:pPr>
            <a:r>
              <a:rPr lang="en"/>
              <a:t>Etäryhmävalmennus</a:t>
            </a:r>
          </a:p>
          <a:p>
            <a:pPr marL="0" lvl="0" indent="0" algn="l" rtl="0">
              <a:lnSpc>
                <a:spcPct val="100000"/>
              </a:lnSpc>
              <a:spcBef>
                <a:spcPts val="0"/>
              </a:spcBef>
              <a:spcAft>
                <a:spcPts val="0"/>
              </a:spcAft>
              <a:buSzPts val="1400"/>
              <a:buNone/>
            </a:pPr>
            <a:r>
              <a:rPr lang="fi-FI"/>
              <a:t>P</a:t>
            </a:r>
            <a:r>
              <a:rPr lang="en"/>
              <a:t>vm</a:t>
            </a:r>
          </a:p>
          <a:p>
            <a:pPr marL="0" lvl="0" indent="0" algn="l" rtl="0">
              <a:lnSpc>
                <a:spcPct val="100000"/>
              </a:lnSpc>
              <a:spcBef>
                <a:spcPts val="0"/>
              </a:spcBef>
              <a:spcAft>
                <a:spcPts val="0"/>
              </a:spcAft>
              <a:buSzPts val="1400"/>
              <a:buNone/>
            </a:pPr>
            <a:r>
              <a:rPr lang="en"/>
              <a:t>Valmentajien nimet</a:t>
            </a:r>
            <a:endParaRPr/>
          </a:p>
        </p:txBody>
      </p:sp>
    </p:spTree>
    <p:extLst>
      <p:ext uri="{BB962C8B-B14F-4D97-AF65-F5344CB8AC3E}">
        <p14:creationId xmlns:p14="http://schemas.microsoft.com/office/powerpoint/2010/main" val="995553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8F23E36-B5C4-CD57-FC95-108A1AD9B0E2}"/>
              </a:ext>
            </a:extLst>
          </p:cNvPr>
          <p:cNvSpPr>
            <a:spLocks noGrp="1"/>
          </p:cNvSpPr>
          <p:nvPr>
            <p:ph type="title"/>
          </p:nvPr>
        </p:nvSpPr>
        <p:spPr/>
        <p:txBody>
          <a:bodyPr/>
          <a:lstStyle/>
          <a:p>
            <a:r>
              <a:rPr lang="fi-FI"/>
              <a:t>Mitä opin valmennuksesta?</a:t>
            </a:r>
          </a:p>
        </p:txBody>
      </p:sp>
      <p:sp>
        <p:nvSpPr>
          <p:cNvPr id="3" name="Tekstin paikkamerkki 2">
            <a:extLst>
              <a:ext uri="{FF2B5EF4-FFF2-40B4-BE49-F238E27FC236}">
                <a16:creationId xmlns:a16="http://schemas.microsoft.com/office/drawing/2014/main" id="{A429CB32-3CE9-2122-6B24-A2E7FB234CA5}"/>
              </a:ext>
            </a:extLst>
          </p:cNvPr>
          <p:cNvSpPr>
            <a:spLocks noGrp="1"/>
          </p:cNvSpPr>
          <p:nvPr>
            <p:ph type="body" idx="1"/>
          </p:nvPr>
        </p:nvSpPr>
        <p:spPr/>
        <p:txBody>
          <a:bodyPr/>
          <a:lstStyle/>
          <a:p>
            <a:r>
              <a:rPr lang="fi-FI" sz="1400"/>
              <a:t>Mitä olet oppinut valmennuksen aikana?</a:t>
            </a:r>
          </a:p>
          <a:p>
            <a:r>
              <a:rPr lang="fi-FI" sz="1400"/>
              <a:t>Miten voit hyödyntää oppimaasi omassa elämässäsi/arjessasi?</a:t>
            </a:r>
          </a:p>
          <a:p>
            <a:r>
              <a:rPr lang="fi-FI" sz="1400"/>
              <a:t>Saitko onnistumisen kokemuksia valmennuksen aikana? Jos sait, mitä?</a:t>
            </a:r>
          </a:p>
          <a:p>
            <a:endParaRPr lang="fi-FI"/>
          </a:p>
          <a:p>
            <a:endParaRPr lang="fi-FI"/>
          </a:p>
        </p:txBody>
      </p:sp>
      <p:pic>
        <p:nvPicPr>
          <p:cNvPr id="5" name="Kuva 4"/>
          <p:cNvPicPr>
            <a:picLocks noChangeAspect="1"/>
          </p:cNvPicPr>
          <p:nvPr/>
        </p:nvPicPr>
        <p:blipFill>
          <a:blip r:embed="rId3"/>
          <a:stretch>
            <a:fillRect/>
          </a:stretch>
        </p:blipFill>
        <p:spPr>
          <a:xfrm>
            <a:off x="6510528" y="2557129"/>
            <a:ext cx="2633472" cy="2633472"/>
          </a:xfrm>
          <a:prstGeom prst="rect">
            <a:avLst/>
          </a:prstGeom>
        </p:spPr>
      </p:pic>
      <p:pic>
        <p:nvPicPr>
          <p:cNvPr id="6" name="Kuva 5"/>
          <p:cNvPicPr>
            <a:picLocks noChangeAspect="1"/>
          </p:cNvPicPr>
          <p:nvPr/>
        </p:nvPicPr>
        <p:blipFill>
          <a:blip r:embed="rId4"/>
          <a:stretch>
            <a:fillRect/>
          </a:stretch>
        </p:blipFill>
        <p:spPr>
          <a:xfrm>
            <a:off x="4431590" y="2571750"/>
            <a:ext cx="2680869" cy="2680869"/>
          </a:xfrm>
          <a:prstGeom prst="rect">
            <a:avLst/>
          </a:prstGeom>
        </p:spPr>
      </p:pic>
      <p:sp>
        <p:nvSpPr>
          <p:cNvPr id="4" name="Suorakulmio 3">
            <a:extLst>
              <a:ext uri="{FF2B5EF4-FFF2-40B4-BE49-F238E27FC236}">
                <a16:creationId xmlns:a16="http://schemas.microsoft.com/office/drawing/2014/main" id="{F2726441-369E-E0B3-EDB2-6D932DD75346}"/>
              </a:ext>
            </a:extLst>
          </p:cNvPr>
          <p:cNvSpPr/>
          <p:nvPr/>
        </p:nvSpPr>
        <p:spPr>
          <a:xfrm>
            <a:off x="6008627" y="4960462"/>
            <a:ext cx="1003801" cy="215444"/>
          </a:xfrm>
          <a:prstGeom prst="rect">
            <a:avLst/>
          </a:prstGeom>
        </p:spPr>
        <p:txBody>
          <a:bodyPr wrap="none">
            <a:spAutoFit/>
          </a:bodyPr>
          <a:lstStyle/>
          <a:p>
            <a:pPr defTabSz="914378">
              <a:defRPr/>
            </a:pPr>
            <a:r>
              <a:rPr lang="fi-FI" sz="800">
                <a:latin typeface="Montserrat" panose="020B0604020202020204" charset="0"/>
              </a:rPr>
              <a:t>Kuvat: Papunet.</a:t>
            </a:r>
          </a:p>
        </p:txBody>
      </p:sp>
    </p:spTree>
    <p:extLst>
      <p:ext uri="{BB962C8B-B14F-4D97-AF65-F5344CB8AC3E}">
        <p14:creationId xmlns:p14="http://schemas.microsoft.com/office/powerpoint/2010/main" val="114100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78375D-25E1-15A9-B7F5-A7D7ACAE34F3}"/>
              </a:ext>
            </a:extLst>
          </p:cNvPr>
          <p:cNvSpPr>
            <a:spLocks noGrp="1"/>
          </p:cNvSpPr>
          <p:nvPr>
            <p:ph type="title"/>
          </p:nvPr>
        </p:nvSpPr>
        <p:spPr/>
        <p:txBody>
          <a:bodyPr>
            <a:noAutofit/>
          </a:bodyPr>
          <a:lstStyle/>
          <a:p>
            <a:r>
              <a:rPr lang="fi-FI"/>
              <a:t>Tiedätkö, mihin kuljet valmennuksen jälkeen?</a:t>
            </a:r>
            <a:br>
              <a:rPr lang="fi-FI"/>
            </a:br>
            <a:br>
              <a:rPr lang="fi-FI"/>
            </a:br>
            <a:endParaRPr lang="fi-FI"/>
          </a:p>
        </p:txBody>
      </p:sp>
      <p:sp>
        <p:nvSpPr>
          <p:cNvPr id="3" name="Tekstin paikkamerkki 2">
            <a:extLst>
              <a:ext uri="{FF2B5EF4-FFF2-40B4-BE49-F238E27FC236}">
                <a16:creationId xmlns:a16="http://schemas.microsoft.com/office/drawing/2014/main" id="{3356511B-CA42-102C-BFCB-FBE03FF60BBB}"/>
              </a:ext>
            </a:extLst>
          </p:cNvPr>
          <p:cNvSpPr>
            <a:spLocks noGrp="1"/>
          </p:cNvSpPr>
          <p:nvPr>
            <p:ph type="body" idx="1"/>
          </p:nvPr>
        </p:nvSpPr>
        <p:spPr>
          <a:xfrm>
            <a:off x="428950" y="1152475"/>
            <a:ext cx="5163982" cy="3147516"/>
          </a:xfrm>
        </p:spPr>
        <p:txBody>
          <a:bodyPr>
            <a:normAutofit/>
          </a:bodyPr>
          <a:lstStyle/>
          <a:p>
            <a:pPr marL="114297" indent="0">
              <a:buNone/>
            </a:pPr>
            <a:endParaRPr lang="fi-FI" sz="1400"/>
          </a:p>
          <a:p>
            <a:pPr marL="114297" indent="0">
              <a:buNone/>
            </a:pPr>
            <a:endParaRPr lang="fi-FI" sz="1400"/>
          </a:p>
          <a:p>
            <a:pPr marL="114297" indent="0">
              <a:buNone/>
            </a:pPr>
            <a:r>
              <a:rPr lang="fi-FI" sz="1400"/>
              <a:t>Jokaisen kanssa sovitaan vielä henkilökohtainen keskusteluaika, jossa keskustellaan valmennuksesta ja ennen kaikkea siitä, mikä on polkusi valmennuksen jälkeen.</a:t>
            </a:r>
          </a:p>
        </p:txBody>
      </p:sp>
      <p:pic>
        <p:nvPicPr>
          <p:cNvPr id="4" name="Kuva 3"/>
          <p:cNvPicPr>
            <a:picLocks noChangeAspect="1"/>
          </p:cNvPicPr>
          <p:nvPr/>
        </p:nvPicPr>
        <p:blipFill>
          <a:blip r:embed="rId3"/>
          <a:stretch>
            <a:fillRect/>
          </a:stretch>
        </p:blipFill>
        <p:spPr>
          <a:xfrm>
            <a:off x="5496915" y="2306724"/>
            <a:ext cx="2520544" cy="2520544"/>
          </a:xfrm>
          <a:prstGeom prst="rect">
            <a:avLst/>
          </a:prstGeom>
        </p:spPr>
      </p:pic>
      <p:sp>
        <p:nvSpPr>
          <p:cNvPr id="5" name="Suorakulmio 4">
            <a:extLst>
              <a:ext uri="{FF2B5EF4-FFF2-40B4-BE49-F238E27FC236}">
                <a16:creationId xmlns:a16="http://schemas.microsoft.com/office/drawing/2014/main" id="{B5B5C423-34DE-E968-5AB0-05F2E500952F}"/>
              </a:ext>
            </a:extLst>
          </p:cNvPr>
          <p:cNvSpPr/>
          <p:nvPr/>
        </p:nvSpPr>
        <p:spPr>
          <a:xfrm>
            <a:off x="7515558" y="4698475"/>
            <a:ext cx="1003801" cy="215444"/>
          </a:xfrm>
          <a:prstGeom prst="rect">
            <a:avLst/>
          </a:prstGeom>
        </p:spPr>
        <p:txBody>
          <a:bodyPr wrap="none">
            <a:spAutoFit/>
          </a:bodyPr>
          <a:lstStyle/>
          <a:p>
            <a:pPr defTabSz="914378">
              <a:defRPr/>
            </a:pPr>
            <a:r>
              <a:rPr lang="fi-FI" sz="800">
                <a:latin typeface="Montserrat" panose="020B0604020202020204" charset="0"/>
              </a:rPr>
              <a:t>Kuvat: Papunet.</a:t>
            </a:r>
          </a:p>
        </p:txBody>
      </p:sp>
    </p:spTree>
    <p:extLst>
      <p:ext uri="{BB962C8B-B14F-4D97-AF65-F5344CB8AC3E}">
        <p14:creationId xmlns:p14="http://schemas.microsoft.com/office/powerpoint/2010/main" val="1977326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4775E6-A249-407E-D759-3CCDA7E877AB}"/>
              </a:ext>
            </a:extLst>
          </p:cNvPr>
          <p:cNvSpPr>
            <a:spLocks noGrp="1"/>
          </p:cNvSpPr>
          <p:nvPr>
            <p:ph type="ctrTitle"/>
          </p:nvPr>
        </p:nvSpPr>
        <p:spPr/>
        <p:txBody>
          <a:bodyPr>
            <a:normAutofit/>
          </a:bodyPr>
          <a:lstStyle/>
          <a:p>
            <a:r>
              <a:rPr lang="fi-FI" sz="2800"/>
              <a:t>Toimintakyvyn arviointi</a:t>
            </a:r>
          </a:p>
        </p:txBody>
      </p:sp>
      <p:sp>
        <p:nvSpPr>
          <p:cNvPr id="3" name="Tekstin paikkamerkki 4"/>
          <p:cNvSpPr txBox="1">
            <a:spLocks/>
          </p:cNvSpPr>
          <p:nvPr/>
        </p:nvSpPr>
        <p:spPr>
          <a:xfrm>
            <a:off x="448752" y="1281614"/>
            <a:ext cx="5428602" cy="2788903"/>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50000"/>
              </a:lnSpc>
              <a:spcBef>
                <a:spcPts val="0"/>
              </a:spcBef>
              <a:spcAft>
                <a:spcPts val="0"/>
              </a:spcAft>
              <a:buClr>
                <a:srgbClr val="000000"/>
              </a:buClr>
              <a:buSzPts val="1400"/>
              <a:buFont typeface="Arial"/>
              <a:buNone/>
              <a:tabLst/>
              <a:defRPr/>
            </a:pPr>
            <a:endParaRPr kumimoji="0" lang="fi-FI" sz="1200" b="0" i="0" u="none" strike="noStrike" kern="0" cap="none" spc="0" normalizeH="0" baseline="0" noProof="0">
              <a:ln>
                <a:noFill/>
              </a:ln>
              <a:solidFill>
                <a:srgbClr val="000000"/>
              </a:solidFill>
              <a:effectLst/>
              <a:uLnTx/>
              <a:uFillTx/>
              <a:latin typeface="Montserrat" panose="020B0604020202020204" charset="0"/>
              <a:cs typeface="Arial"/>
              <a:sym typeface="Arial"/>
            </a:endParaRPr>
          </a:p>
        </p:txBody>
      </p:sp>
      <p:sp>
        <p:nvSpPr>
          <p:cNvPr id="5" name="Tekstiruutu 4"/>
          <p:cNvSpPr txBox="1"/>
          <p:nvPr/>
        </p:nvSpPr>
        <p:spPr>
          <a:xfrm>
            <a:off x="448752" y="2797175"/>
            <a:ext cx="3518031" cy="738664"/>
          </a:xfrm>
          <a:prstGeom prst="rect">
            <a:avLst/>
          </a:prstGeom>
          <a:noFill/>
        </p:spPr>
        <p:txBody>
          <a:bodyPr wrap="square" rtlCol="0">
            <a:spAutoFit/>
          </a:bodyPr>
          <a:lstStyle/>
          <a:p>
            <a:r>
              <a:rPr lang="fi-FI">
                <a:latin typeface="Montserrat" panose="020B0604020202020204" charset="0"/>
              </a:rPr>
              <a:t>Täytetään sama toimintakyvyn arviointilomake, jonka olet täyttänyt valmennukseen hakiessasi.</a:t>
            </a:r>
          </a:p>
        </p:txBody>
      </p:sp>
    </p:spTree>
    <p:extLst>
      <p:ext uri="{BB962C8B-B14F-4D97-AF65-F5344CB8AC3E}">
        <p14:creationId xmlns:p14="http://schemas.microsoft.com/office/powerpoint/2010/main" val="2014789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6" name="Otsikko 1">
            <a:extLst>
              <a:ext uri="{FF2B5EF4-FFF2-40B4-BE49-F238E27FC236}">
                <a16:creationId xmlns:a16="http://schemas.microsoft.com/office/drawing/2014/main" id="{E04775E6-A249-407E-D759-3CCDA7E877AB}"/>
              </a:ext>
            </a:extLst>
          </p:cNvPr>
          <p:cNvSpPr>
            <a:spLocks noGrp="1"/>
          </p:cNvSpPr>
          <p:nvPr>
            <p:ph type="title"/>
          </p:nvPr>
        </p:nvSpPr>
        <p:spPr/>
        <p:txBody>
          <a:bodyPr>
            <a:normAutofit/>
          </a:bodyPr>
          <a:lstStyle/>
          <a:p>
            <a:r>
              <a:rPr lang="fi-FI" sz="2800"/>
              <a:t>Palaute</a:t>
            </a:r>
          </a:p>
        </p:txBody>
      </p:sp>
    </p:spTree>
    <p:extLst>
      <p:ext uri="{BB962C8B-B14F-4D97-AF65-F5344CB8AC3E}">
        <p14:creationId xmlns:p14="http://schemas.microsoft.com/office/powerpoint/2010/main" val="3221306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pic>
        <p:nvPicPr>
          <p:cNvPr id="463" name="Google Shape;463;p12"/>
          <p:cNvPicPr preferRelativeResize="0"/>
          <p:nvPr/>
        </p:nvPicPr>
        <p:blipFill rotWithShape="1">
          <a:blip r:embed="rId3">
            <a:alphaModFix/>
          </a:blip>
          <a:srcRect/>
          <a:stretch/>
        </p:blipFill>
        <p:spPr>
          <a:xfrm>
            <a:off x="2299090" y="353577"/>
            <a:ext cx="3747025" cy="4551650"/>
          </a:xfrm>
          <a:prstGeom prst="rect">
            <a:avLst/>
          </a:prstGeom>
          <a:noFill/>
          <a:ln>
            <a:noFill/>
          </a:ln>
        </p:spPr>
      </p:pic>
      <p:sp>
        <p:nvSpPr>
          <p:cNvPr id="464" name="Google Shape;464;p12"/>
          <p:cNvSpPr txBox="1"/>
          <p:nvPr/>
        </p:nvSpPr>
        <p:spPr>
          <a:xfrm>
            <a:off x="2336885" y="2386396"/>
            <a:ext cx="3671434" cy="896830"/>
          </a:xfrm>
          <a:prstGeom prst="rect">
            <a:avLst/>
          </a:prstGeom>
          <a:noFill/>
          <a:ln>
            <a:noFill/>
          </a:ln>
        </p:spPr>
        <p:txBody>
          <a:bodyPr spcFirstLastPara="1" wrap="square" lIns="91425" tIns="91425" rIns="91425" bIns="91425" anchor="t" anchorCtr="0">
            <a:normAutofit fontScale="85000" lnSpcReduction="20000"/>
          </a:bodyPr>
          <a:lstStyle/>
          <a:p>
            <a:pPr algn="ctr">
              <a:lnSpc>
                <a:spcPct val="115000"/>
              </a:lnSpc>
              <a:spcAft>
                <a:spcPts val="1200"/>
              </a:spcAft>
              <a:buClr>
                <a:schemeClr val="dk1"/>
              </a:buClr>
              <a:buSzPct val="108108"/>
            </a:pPr>
            <a:r>
              <a:rPr lang="en" sz="1600" b="1" i="0" u="none" strike="noStrike" cap="none">
                <a:solidFill>
                  <a:schemeClr val="dk1"/>
                </a:solidFill>
                <a:latin typeface="Montserrat"/>
                <a:ea typeface="Montserrat"/>
                <a:cs typeface="Montserrat"/>
                <a:sym typeface="Montserrat"/>
              </a:rPr>
              <a:t>Kiitos, </a:t>
            </a:r>
            <a:r>
              <a:rPr lang="en" sz="1600" b="1" i="0" u="none" strike="noStrike" cap="none" err="1">
                <a:solidFill>
                  <a:schemeClr val="dk1"/>
                </a:solidFill>
                <a:latin typeface="Montserrat"/>
                <a:ea typeface="Montserrat"/>
                <a:cs typeface="Montserrat"/>
                <a:sym typeface="Montserrat"/>
              </a:rPr>
              <a:t>kun</a:t>
            </a:r>
            <a:r>
              <a:rPr lang="en" sz="1600" b="1" i="0" u="none" strike="noStrike" cap="none">
                <a:solidFill>
                  <a:schemeClr val="dk1"/>
                </a:solidFill>
                <a:latin typeface="Montserrat"/>
                <a:ea typeface="Montserrat"/>
                <a:cs typeface="Montserrat"/>
                <a:sym typeface="Montserrat"/>
              </a:rPr>
              <a:t> </a:t>
            </a:r>
            <a:r>
              <a:rPr lang="en" sz="1600" b="1" i="0" u="none" strike="noStrike" cap="none" err="1">
                <a:solidFill>
                  <a:schemeClr val="dk1"/>
                </a:solidFill>
                <a:latin typeface="Montserrat"/>
                <a:ea typeface="Montserrat"/>
                <a:cs typeface="Montserrat"/>
                <a:sym typeface="Montserrat"/>
              </a:rPr>
              <a:t>olit</a:t>
            </a:r>
            <a:r>
              <a:rPr lang="en" sz="1600" b="1" i="0" u="none" strike="noStrike" cap="none">
                <a:solidFill>
                  <a:schemeClr val="dk1"/>
                </a:solidFill>
                <a:latin typeface="Montserrat"/>
                <a:ea typeface="Montserrat"/>
                <a:cs typeface="Montserrat"/>
                <a:sym typeface="Montserrat"/>
              </a:rPr>
              <a:t> </a:t>
            </a:r>
            <a:r>
              <a:rPr lang="en" sz="1600" b="1" i="0" u="none" strike="noStrike" cap="none" err="1">
                <a:solidFill>
                  <a:schemeClr val="dk1"/>
                </a:solidFill>
                <a:latin typeface="Montserrat"/>
                <a:ea typeface="Montserrat"/>
                <a:cs typeface="Montserrat"/>
                <a:sym typeface="Montserrat"/>
              </a:rPr>
              <a:t>mukana</a:t>
            </a:r>
            <a:r>
              <a:rPr lang="en" sz="1600" b="1" i="0" u="none" strike="noStrike" cap="none">
                <a:solidFill>
                  <a:schemeClr val="dk1"/>
                </a:solidFill>
                <a:latin typeface="Montserrat"/>
                <a:ea typeface="Montserrat"/>
                <a:cs typeface="Montserrat"/>
                <a:sym typeface="Montserrat"/>
              </a:rPr>
              <a:t>!</a:t>
            </a:r>
            <a:endParaRPr lang="fi-FI" sz="1600" b="1">
              <a:solidFill>
                <a:schemeClr val="dk1"/>
              </a:solidFill>
              <a:ea typeface="Montserrat"/>
            </a:endParaRPr>
          </a:p>
          <a:p>
            <a:pPr algn="ctr">
              <a:lnSpc>
                <a:spcPct val="114999"/>
              </a:lnSpc>
              <a:spcAft>
                <a:spcPts val="1200"/>
              </a:spcAft>
            </a:pPr>
            <a:r>
              <a:rPr lang="en" sz="1600" b="1">
                <a:solidFill>
                  <a:schemeClr val="dk1"/>
                </a:solidFill>
                <a:latin typeface="Montserrat"/>
                <a:ea typeface="Montserrat"/>
                <a:cs typeface="Montserrat"/>
                <a:sym typeface="Montserrat"/>
              </a:rPr>
              <a:t>💜</a:t>
            </a:r>
            <a:endParaRPr sz="1600" b="1">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4775E6-A249-407E-D759-3CCDA7E877AB}"/>
              </a:ext>
            </a:extLst>
          </p:cNvPr>
          <p:cNvSpPr>
            <a:spLocks noGrp="1"/>
          </p:cNvSpPr>
          <p:nvPr>
            <p:ph type="title"/>
          </p:nvPr>
        </p:nvSpPr>
        <p:spPr>
          <a:xfrm>
            <a:off x="448752" y="439814"/>
            <a:ext cx="6153502" cy="841800"/>
          </a:xfrm>
        </p:spPr>
        <p:txBody>
          <a:bodyPr>
            <a:normAutofit/>
          </a:bodyPr>
          <a:lstStyle/>
          <a:p>
            <a:r>
              <a:rPr lang="fi-FI" sz="2800"/>
              <a:t>Tapaamisen kulku</a:t>
            </a:r>
          </a:p>
        </p:txBody>
      </p:sp>
      <p:sp>
        <p:nvSpPr>
          <p:cNvPr id="3" name="Tekstin paikkamerkki 4"/>
          <p:cNvSpPr txBox="1">
            <a:spLocks/>
          </p:cNvSpPr>
          <p:nvPr/>
        </p:nvSpPr>
        <p:spPr>
          <a:xfrm>
            <a:off x="448752" y="1281614"/>
            <a:ext cx="5428602" cy="2788903"/>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buSzPts val="1400"/>
            </a:pPr>
            <a:r>
              <a:rPr lang="fi-FI" sz="1200" b="1">
                <a:solidFill>
                  <a:schemeClr val="tx1"/>
                </a:solidFill>
                <a:latin typeface="Montserrat" panose="020B0604020202020204" charset="0"/>
              </a:rPr>
              <a:t>KLO</a:t>
            </a:r>
            <a:r>
              <a:rPr lang="fi-FI" sz="1200">
                <a:solidFill>
                  <a:schemeClr val="tx1"/>
                </a:solidFill>
                <a:latin typeface="Montserrat" panose="020B0604020202020204" charset="0"/>
              </a:rPr>
              <a:t>		Tapaamisen kulku</a:t>
            </a:r>
          </a:p>
          <a:p>
            <a:pPr>
              <a:lnSpc>
                <a:spcPct val="150000"/>
              </a:lnSpc>
              <a:buSzPts val="1400"/>
            </a:pPr>
            <a:r>
              <a:rPr lang="fi-FI" sz="1200">
                <a:solidFill>
                  <a:schemeClr val="tx1"/>
                </a:solidFill>
                <a:latin typeface="Montserrat" panose="020B0604020202020204" charset="0"/>
              </a:rPr>
              <a:t>		Orientoituminen ryhmävalmennukseen</a:t>
            </a:r>
          </a:p>
          <a:p>
            <a:pPr>
              <a:lnSpc>
                <a:spcPct val="150000"/>
              </a:lnSpc>
              <a:buSzPts val="1400"/>
            </a:pPr>
            <a:r>
              <a:rPr lang="fi-FI" sz="1200">
                <a:solidFill>
                  <a:schemeClr val="tx1"/>
                </a:solidFill>
                <a:latin typeface="Montserrat" panose="020B0604020202020204" charset="0"/>
              </a:rPr>
              <a:t>		Välitehtävän purku</a:t>
            </a:r>
          </a:p>
          <a:p>
            <a:pPr>
              <a:lnSpc>
                <a:spcPct val="150000"/>
              </a:lnSpc>
              <a:buSzPts val="1400"/>
            </a:pPr>
            <a:endParaRPr lang="fi-FI" sz="1200">
              <a:solidFill>
                <a:schemeClr val="tx1"/>
              </a:solidFill>
              <a:latin typeface="Montserrat" panose="020B0604020202020204" charset="0"/>
            </a:endParaRPr>
          </a:p>
          <a:p>
            <a:pPr lvl="0">
              <a:lnSpc>
                <a:spcPct val="150000"/>
              </a:lnSpc>
              <a:buSzPts val="1400"/>
            </a:pPr>
            <a:r>
              <a:rPr lang="fi-FI" sz="1200" b="1">
                <a:latin typeface="Montserrat" panose="020B0604020202020204" charset="0"/>
              </a:rPr>
              <a:t>KLO</a:t>
            </a:r>
            <a:r>
              <a:rPr lang="fi-FI" sz="1200">
                <a:latin typeface="Montserrat" panose="020B0604020202020204" charset="0"/>
              </a:rPr>
              <a:t>		Tapaamisen tavoitteen asettaminen</a:t>
            </a:r>
            <a:endParaRPr lang="fi-FI" sz="1200">
              <a:latin typeface="Montserrat" panose="020B0604020202020204" charset="0"/>
              <a:cs typeface="Segoe UI"/>
            </a:endParaRPr>
          </a:p>
          <a:p>
            <a:pPr lvl="0">
              <a:lnSpc>
                <a:spcPct val="150000"/>
              </a:lnSpc>
              <a:buSzPts val="1400"/>
            </a:pPr>
            <a:r>
              <a:rPr lang="fi-FI" sz="1200">
                <a:latin typeface="Montserrat" panose="020B0604020202020204" charset="0"/>
                <a:cs typeface="Segoe UI"/>
              </a:rPr>
              <a:t>		Päivän teema</a:t>
            </a:r>
          </a:p>
          <a:p>
            <a:pPr lvl="0">
              <a:lnSpc>
                <a:spcPct val="150000"/>
              </a:lnSpc>
              <a:buSzPts val="1400"/>
            </a:pPr>
            <a:r>
              <a:rPr lang="fi-FI" sz="1200">
                <a:latin typeface="Montserrat" panose="020B0604020202020204" charset="0"/>
                <a:cs typeface="Segoe UI"/>
              </a:rPr>
              <a:t>		Tauko</a:t>
            </a:r>
          </a:p>
          <a:p>
            <a:pPr lvl="0">
              <a:lnSpc>
                <a:spcPct val="150000"/>
              </a:lnSpc>
              <a:buSzPts val="1400"/>
            </a:pPr>
            <a:r>
              <a:rPr lang="fi-FI" sz="1200">
                <a:latin typeface="Montserrat" panose="020B0604020202020204" charset="0"/>
                <a:cs typeface="Segoe UI"/>
              </a:rPr>
              <a:t>		Yhteinen keskustelu</a:t>
            </a:r>
          </a:p>
          <a:p>
            <a:pPr>
              <a:lnSpc>
                <a:spcPct val="150000"/>
              </a:lnSpc>
              <a:buSzPts val="1400"/>
            </a:pPr>
            <a:endParaRPr lang="fi-FI" sz="1200">
              <a:solidFill>
                <a:schemeClr val="tx1"/>
              </a:solidFill>
              <a:latin typeface="Montserrat" panose="020B0604020202020204" charset="0"/>
            </a:endParaRPr>
          </a:p>
          <a:p>
            <a:pPr>
              <a:lnSpc>
                <a:spcPct val="150000"/>
              </a:lnSpc>
              <a:buSzPts val="1400"/>
            </a:pPr>
            <a:r>
              <a:rPr lang="fi-FI" sz="1200" b="1">
                <a:solidFill>
                  <a:schemeClr val="tx1"/>
                </a:solidFill>
                <a:latin typeface="Montserrat" panose="020B0604020202020204" charset="0"/>
              </a:rPr>
              <a:t>KLO</a:t>
            </a:r>
            <a:r>
              <a:rPr lang="fi-FI" sz="1200">
                <a:solidFill>
                  <a:schemeClr val="tx1"/>
                </a:solidFill>
                <a:latin typeface="Montserrat" panose="020B0604020202020204" charset="0"/>
              </a:rPr>
              <a:t>		Toimintakyvyn arviointi</a:t>
            </a:r>
          </a:p>
          <a:p>
            <a:pPr>
              <a:lnSpc>
                <a:spcPct val="150000"/>
              </a:lnSpc>
              <a:buSzPts val="1400"/>
            </a:pPr>
            <a:r>
              <a:rPr lang="fi-FI" sz="1200">
                <a:solidFill>
                  <a:schemeClr val="tx1"/>
                </a:solidFill>
                <a:latin typeface="Montserrat" panose="020B0604020202020204" charset="0"/>
              </a:rPr>
              <a:t>		Loppupalaute</a:t>
            </a:r>
          </a:p>
        </p:txBody>
      </p:sp>
    </p:spTree>
    <p:extLst>
      <p:ext uri="{BB962C8B-B14F-4D97-AF65-F5344CB8AC3E}">
        <p14:creationId xmlns:p14="http://schemas.microsoft.com/office/powerpoint/2010/main" val="2725943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00962D-0675-9B99-AE06-D74697D807B9}"/>
              </a:ext>
            </a:extLst>
          </p:cNvPr>
          <p:cNvSpPr>
            <a:spLocks noGrp="1"/>
          </p:cNvSpPr>
          <p:nvPr>
            <p:ph type="title"/>
          </p:nvPr>
        </p:nvSpPr>
        <p:spPr/>
        <p:txBody>
          <a:bodyPr>
            <a:normAutofit fontScale="90000"/>
          </a:bodyPr>
          <a:lstStyle/>
          <a:p>
            <a:r>
              <a:rPr lang="fi-FI"/>
              <a:t>Orientoituminen ryhmävalmennukseen</a:t>
            </a:r>
          </a:p>
        </p:txBody>
      </p:sp>
      <p:sp>
        <p:nvSpPr>
          <p:cNvPr id="4" name="Google Shape;389;p50">
            <a:extLst>
              <a:ext uri="{FF2B5EF4-FFF2-40B4-BE49-F238E27FC236}">
                <a16:creationId xmlns:a16="http://schemas.microsoft.com/office/drawing/2014/main" id="{4EE57818-032B-9BFF-EDB6-825E8ED56361}"/>
              </a:ext>
            </a:extLst>
          </p:cNvPr>
          <p:cNvSpPr/>
          <p:nvPr/>
        </p:nvSpPr>
        <p:spPr>
          <a:xfrm>
            <a:off x="6842645" y="2326668"/>
            <a:ext cx="1378679" cy="910580"/>
          </a:xfrm>
          <a:prstGeom prst="homePlate">
            <a:avLst>
              <a:gd name="adj" fmla="val 15459"/>
            </a:avLst>
          </a:prstGeom>
          <a:solidFill>
            <a:srgbClr val="333399"/>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i-FI" sz="900" b="0" i="0" u="none" strike="noStrike" kern="0" cap="none" spc="0" normalizeH="0" baseline="0" noProof="0">
              <a:ln>
                <a:noFill/>
              </a:ln>
              <a:solidFill>
                <a:srgbClr val="FF0000"/>
              </a:solidFill>
              <a:effectLst/>
              <a:uLnTx/>
              <a:uFillTx/>
              <a:latin typeface="Calibri"/>
              <a:ea typeface="Calibri"/>
              <a:cs typeface="Calibri"/>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i-FI" sz="900" b="0" i="0" u="none" strike="noStrike" kern="0" cap="none" spc="0" normalizeH="0" baseline="0" noProof="0">
              <a:ln>
                <a:noFill/>
              </a:ln>
              <a:solidFill>
                <a:srgbClr val="FF0000"/>
              </a:solidFill>
              <a:effectLst/>
              <a:uLnTx/>
              <a:uFillTx/>
              <a:latin typeface="Calibri"/>
              <a:cs typeface="Calibri"/>
              <a:sym typeface="Arial"/>
            </a:endParaRPr>
          </a:p>
        </p:txBody>
      </p:sp>
      <p:sp>
        <p:nvSpPr>
          <p:cNvPr id="5" name="Google Shape;390;p50">
            <a:extLst>
              <a:ext uri="{FF2B5EF4-FFF2-40B4-BE49-F238E27FC236}">
                <a16:creationId xmlns:a16="http://schemas.microsoft.com/office/drawing/2014/main" id="{44FA10DC-9563-FA8F-F584-868508823D2F}"/>
              </a:ext>
            </a:extLst>
          </p:cNvPr>
          <p:cNvSpPr/>
          <p:nvPr/>
        </p:nvSpPr>
        <p:spPr>
          <a:xfrm>
            <a:off x="5562346" y="2328274"/>
            <a:ext cx="1421793" cy="914228"/>
          </a:xfrm>
          <a:prstGeom prst="homePlate">
            <a:avLst>
              <a:gd name="adj" fmla="val 16272"/>
            </a:avLst>
          </a:prstGeom>
          <a:solidFill>
            <a:srgbClr val="FF99CC"/>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0000"/>
              </a:solidFill>
              <a:effectLst/>
              <a:uLnTx/>
              <a:uFillTx/>
              <a:latin typeface="Arial"/>
              <a:ea typeface="Arial"/>
              <a:cs typeface="Arial"/>
              <a:sym typeface="Arial"/>
            </a:endParaRPr>
          </a:p>
        </p:txBody>
      </p:sp>
      <p:sp>
        <p:nvSpPr>
          <p:cNvPr id="6" name="Google Shape;391;p50">
            <a:extLst>
              <a:ext uri="{FF2B5EF4-FFF2-40B4-BE49-F238E27FC236}">
                <a16:creationId xmlns:a16="http://schemas.microsoft.com/office/drawing/2014/main" id="{19768C57-E7CD-086F-8240-23E9CB480D86}"/>
              </a:ext>
            </a:extLst>
          </p:cNvPr>
          <p:cNvSpPr/>
          <p:nvPr/>
        </p:nvSpPr>
        <p:spPr>
          <a:xfrm>
            <a:off x="4286735" y="2326403"/>
            <a:ext cx="1453697" cy="902448"/>
          </a:xfrm>
          <a:prstGeom prst="homePlate">
            <a:avLst>
              <a:gd name="adj" fmla="val 16272"/>
            </a:avLst>
          </a:prstGeom>
          <a:solidFill>
            <a:srgbClr val="333399"/>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0000"/>
              </a:solidFill>
              <a:effectLst/>
              <a:uLnTx/>
              <a:uFillTx/>
              <a:latin typeface="Arial"/>
              <a:ea typeface="Arial"/>
              <a:cs typeface="Arial"/>
              <a:sym typeface="Arial"/>
            </a:endParaRPr>
          </a:p>
        </p:txBody>
      </p:sp>
      <p:sp>
        <p:nvSpPr>
          <p:cNvPr id="7" name="Google Shape;392;p50">
            <a:extLst>
              <a:ext uri="{FF2B5EF4-FFF2-40B4-BE49-F238E27FC236}">
                <a16:creationId xmlns:a16="http://schemas.microsoft.com/office/drawing/2014/main" id="{0148B9A8-8E0B-73F7-15E2-3512A53D1EAA}"/>
              </a:ext>
            </a:extLst>
          </p:cNvPr>
          <p:cNvSpPr/>
          <p:nvPr/>
        </p:nvSpPr>
        <p:spPr>
          <a:xfrm>
            <a:off x="3036683" y="2327230"/>
            <a:ext cx="1445915" cy="911860"/>
          </a:xfrm>
          <a:prstGeom prst="homePlate">
            <a:avLst>
              <a:gd name="adj" fmla="val 16272"/>
            </a:avLst>
          </a:prstGeom>
          <a:solidFill>
            <a:srgbClr val="FF99CC"/>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0000"/>
              </a:solidFill>
              <a:effectLst/>
              <a:uLnTx/>
              <a:uFillTx/>
              <a:latin typeface="Arial"/>
              <a:ea typeface="Arial"/>
              <a:cs typeface="Arial"/>
              <a:sym typeface="Arial"/>
            </a:endParaRPr>
          </a:p>
        </p:txBody>
      </p:sp>
      <p:sp>
        <p:nvSpPr>
          <p:cNvPr id="8" name="Google Shape;393;p50">
            <a:extLst>
              <a:ext uri="{FF2B5EF4-FFF2-40B4-BE49-F238E27FC236}">
                <a16:creationId xmlns:a16="http://schemas.microsoft.com/office/drawing/2014/main" id="{65F77959-B450-FC64-C915-EB7D978CBB18}"/>
              </a:ext>
            </a:extLst>
          </p:cNvPr>
          <p:cNvSpPr/>
          <p:nvPr/>
        </p:nvSpPr>
        <p:spPr>
          <a:xfrm>
            <a:off x="1664570" y="2326277"/>
            <a:ext cx="1516392" cy="903645"/>
          </a:xfrm>
          <a:prstGeom prst="homePlate">
            <a:avLst>
              <a:gd name="adj" fmla="val 16272"/>
            </a:avLst>
          </a:prstGeom>
          <a:solidFill>
            <a:srgbClr val="333399"/>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0000"/>
              </a:solidFill>
              <a:effectLst/>
              <a:uLnTx/>
              <a:uFillTx/>
              <a:latin typeface="Arial"/>
              <a:ea typeface="Arial"/>
              <a:cs typeface="Arial"/>
              <a:sym typeface="Arial"/>
            </a:endParaRPr>
          </a:p>
        </p:txBody>
      </p:sp>
      <p:sp>
        <p:nvSpPr>
          <p:cNvPr id="9" name="Google Shape;394;p50">
            <a:extLst>
              <a:ext uri="{FF2B5EF4-FFF2-40B4-BE49-F238E27FC236}">
                <a16:creationId xmlns:a16="http://schemas.microsoft.com/office/drawing/2014/main" id="{B3603B82-9342-4808-0D8F-4A7CDFE5CCF5}"/>
              </a:ext>
            </a:extLst>
          </p:cNvPr>
          <p:cNvSpPr/>
          <p:nvPr/>
        </p:nvSpPr>
        <p:spPr>
          <a:xfrm>
            <a:off x="615350" y="2326276"/>
            <a:ext cx="1255595" cy="909866"/>
          </a:xfrm>
          <a:prstGeom prst="homePlate">
            <a:avLst>
              <a:gd name="adj" fmla="val 16272"/>
            </a:avLst>
          </a:prstGeom>
          <a:solidFill>
            <a:srgbClr val="FF99CC"/>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0000"/>
              </a:solidFill>
              <a:effectLst/>
              <a:uLnTx/>
              <a:uFillTx/>
              <a:latin typeface="Calibri"/>
              <a:ea typeface="Calibri"/>
              <a:cs typeface="Calibri"/>
              <a:sym typeface="Calibri"/>
            </a:endParaRPr>
          </a:p>
        </p:txBody>
      </p:sp>
      <p:sp>
        <p:nvSpPr>
          <p:cNvPr id="10" name="Google Shape;395;p50">
            <a:extLst>
              <a:ext uri="{FF2B5EF4-FFF2-40B4-BE49-F238E27FC236}">
                <a16:creationId xmlns:a16="http://schemas.microsoft.com/office/drawing/2014/main" id="{D77B9AB1-B154-BCEC-78E3-C77FDA84E150}"/>
              </a:ext>
            </a:extLst>
          </p:cNvPr>
          <p:cNvSpPr txBox="1"/>
          <p:nvPr/>
        </p:nvSpPr>
        <p:spPr>
          <a:xfrm>
            <a:off x="1928423" y="2620680"/>
            <a:ext cx="1295276" cy="313892"/>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 sz="800" b="1" i="0" u="none" strike="noStrike" kern="0" cap="none" spc="0" normalizeH="0" baseline="0" noProof="0">
                <a:ln>
                  <a:noFill/>
                </a:ln>
                <a:solidFill>
                  <a:srgbClr val="FFFFFF"/>
                </a:solidFill>
                <a:effectLst/>
                <a:uLnTx/>
                <a:uFillTx/>
                <a:latin typeface="Montserrat"/>
                <a:ea typeface="Montserrat"/>
                <a:cs typeface="Montserrat"/>
                <a:sym typeface="Montserrat"/>
              </a:rPr>
              <a:t>TUNNETAIDOT JA ITSETUNTEMUS</a:t>
            </a:r>
            <a:endParaRPr kumimoji="0" lang="fi-FI" sz="800" b="1" i="0" u="none" strike="noStrike" kern="0" cap="none" spc="0" normalizeH="0" baseline="0" noProof="0">
              <a:ln>
                <a:noFill/>
              </a:ln>
              <a:solidFill>
                <a:srgbClr val="FFFFFF"/>
              </a:solidFill>
              <a:effectLst/>
              <a:uLnTx/>
              <a:uFillTx/>
              <a:latin typeface="Montserrat"/>
              <a:ea typeface="Montserrat"/>
              <a:cs typeface="Montserrat"/>
              <a:sym typeface="Arial"/>
            </a:endParaRPr>
          </a:p>
        </p:txBody>
      </p:sp>
      <p:sp>
        <p:nvSpPr>
          <p:cNvPr id="11" name="Google Shape;396;p50">
            <a:extLst>
              <a:ext uri="{FF2B5EF4-FFF2-40B4-BE49-F238E27FC236}">
                <a16:creationId xmlns:a16="http://schemas.microsoft.com/office/drawing/2014/main" id="{6315CF0A-0E30-AC21-FB90-59C389B6DE5C}"/>
              </a:ext>
            </a:extLst>
          </p:cNvPr>
          <p:cNvSpPr txBox="1"/>
          <p:nvPr/>
        </p:nvSpPr>
        <p:spPr>
          <a:xfrm>
            <a:off x="3182119" y="2566208"/>
            <a:ext cx="1269083" cy="424691"/>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fi-FI" sz="800" b="1" i="0" u="none" strike="noStrike" kern="0" cap="none" spc="0" normalizeH="0" baseline="0" noProof="0">
                <a:ln>
                  <a:noFill/>
                </a:ln>
                <a:solidFill>
                  <a:srgbClr val="FFFFFF"/>
                </a:solidFill>
                <a:effectLst/>
                <a:uLnTx/>
                <a:uFillTx/>
                <a:latin typeface="Montserrat"/>
                <a:cs typeface="Arial"/>
                <a:sym typeface="Montserrat"/>
              </a:rPr>
              <a:t>OMAN TOIMINNAN  OHJAUS JA KEINOJA ARKEEN</a:t>
            </a:r>
            <a:endParaRPr kumimoji="0" lang="fi-FI" sz="1400" b="1" i="0" u="none" strike="noStrike" kern="0" cap="none" spc="0" normalizeH="0" baseline="0" noProof="0">
              <a:ln>
                <a:noFill/>
              </a:ln>
              <a:solidFill>
                <a:srgbClr val="FFFFFF"/>
              </a:solidFill>
              <a:effectLst/>
              <a:uLnTx/>
              <a:uFillTx/>
              <a:latin typeface="Arial"/>
              <a:cs typeface="Arial"/>
              <a:sym typeface="Arial"/>
            </a:endParaRPr>
          </a:p>
        </p:txBody>
      </p:sp>
      <p:sp>
        <p:nvSpPr>
          <p:cNvPr id="12" name="Google Shape;397;p50">
            <a:extLst>
              <a:ext uri="{FF2B5EF4-FFF2-40B4-BE49-F238E27FC236}">
                <a16:creationId xmlns:a16="http://schemas.microsoft.com/office/drawing/2014/main" id="{ECD2BA0B-2814-046D-8CC5-7D9EF7ED4613}"/>
              </a:ext>
            </a:extLst>
          </p:cNvPr>
          <p:cNvSpPr txBox="1"/>
          <p:nvPr/>
        </p:nvSpPr>
        <p:spPr>
          <a:xfrm>
            <a:off x="5797909" y="2560176"/>
            <a:ext cx="1178006" cy="424691"/>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 sz="800" b="1" i="0" u="none" strike="noStrike" kern="0" cap="none" spc="0" normalizeH="0" baseline="0" noProof="0">
                <a:ln>
                  <a:noFill/>
                </a:ln>
                <a:solidFill>
                  <a:srgbClr val="FFFFFF"/>
                </a:solidFill>
                <a:effectLst/>
                <a:uLnTx/>
                <a:uFillTx/>
                <a:latin typeface="Montserrat"/>
                <a:cs typeface="Arial"/>
                <a:sym typeface="Arial"/>
              </a:rPr>
              <a:t>SOSIAALISET SUHTEET JA VUOROVAIKUTUS</a:t>
            </a:r>
          </a:p>
        </p:txBody>
      </p:sp>
      <p:sp>
        <p:nvSpPr>
          <p:cNvPr id="13" name="Google Shape;400;p50">
            <a:extLst>
              <a:ext uri="{FF2B5EF4-FFF2-40B4-BE49-F238E27FC236}">
                <a16:creationId xmlns:a16="http://schemas.microsoft.com/office/drawing/2014/main" id="{B366C98B-9701-A627-B886-46296A74B9C2}"/>
              </a:ext>
            </a:extLst>
          </p:cNvPr>
          <p:cNvSpPr txBox="1"/>
          <p:nvPr/>
        </p:nvSpPr>
        <p:spPr>
          <a:xfrm>
            <a:off x="619681" y="2485259"/>
            <a:ext cx="1179817" cy="584735"/>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i-FI" sz="800" b="1" i="0" u="none" strike="noStrike" kern="0" cap="none" spc="0" normalizeH="0" baseline="0" noProof="0">
                <a:ln>
                  <a:noFill/>
                </a:ln>
                <a:solidFill>
                  <a:srgbClr val="FFFFFF"/>
                </a:solidFill>
                <a:effectLst/>
                <a:uLnTx/>
                <a:uFillTx/>
                <a:latin typeface="Montserrat"/>
                <a:ea typeface="Montserrat"/>
                <a:cs typeface="Montserrat"/>
                <a:sym typeface="Montserrat"/>
              </a:rPr>
              <a:t>MITÄ ON TOIMINTAKYKY JA MITEN SE NÄKYY MINUSSA?</a:t>
            </a:r>
          </a:p>
        </p:txBody>
      </p:sp>
      <p:sp>
        <p:nvSpPr>
          <p:cNvPr id="14" name="Google Shape;401;p50">
            <a:extLst>
              <a:ext uri="{FF2B5EF4-FFF2-40B4-BE49-F238E27FC236}">
                <a16:creationId xmlns:a16="http://schemas.microsoft.com/office/drawing/2014/main" id="{4BD7BBBD-5DEE-C349-3C34-D5C656E443B0}"/>
              </a:ext>
            </a:extLst>
          </p:cNvPr>
          <p:cNvSpPr txBox="1"/>
          <p:nvPr/>
        </p:nvSpPr>
        <p:spPr>
          <a:xfrm>
            <a:off x="453979" y="3372023"/>
            <a:ext cx="930775" cy="20774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750" b="0" i="0" u="none" strike="noStrike" kern="0" cap="none" spc="0" normalizeH="0" baseline="0" noProof="0">
                <a:ln>
                  <a:noFill/>
                </a:ln>
                <a:solidFill>
                  <a:srgbClr val="000000"/>
                </a:solidFill>
                <a:effectLst/>
                <a:uLnTx/>
                <a:uFillTx/>
                <a:latin typeface="Calibri"/>
                <a:cs typeface="Calibri"/>
                <a:sym typeface="Calibri"/>
              </a:rPr>
              <a:t>x/xxxx</a:t>
            </a:r>
            <a:endParaRPr kumimoji="0" lang="fi-FI" sz="1400" b="0" i="0" u="none" strike="noStrike" kern="0" cap="none" spc="0" normalizeH="0" baseline="0" noProof="0">
              <a:ln>
                <a:noFill/>
              </a:ln>
              <a:solidFill>
                <a:srgbClr val="000000"/>
              </a:solidFill>
              <a:effectLst/>
              <a:uLnTx/>
              <a:uFillTx/>
              <a:latin typeface="Arial"/>
              <a:cs typeface="Arial"/>
              <a:sym typeface="Arial"/>
            </a:endParaRPr>
          </a:p>
        </p:txBody>
      </p:sp>
      <p:pic>
        <p:nvPicPr>
          <p:cNvPr id="15" name="Google Shape;408;p50" descr="Johtajisto tasaisella täytöllä">
            <a:extLst>
              <a:ext uri="{FF2B5EF4-FFF2-40B4-BE49-F238E27FC236}">
                <a16:creationId xmlns:a16="http://schemas.microsoft.com/office/drawing/2014/main" id="{D6575132-46D7-B3B9-90F3-8C65F71500FC}"/>
              </a:ext>
            </a:extLst>
          </p:cNvPr>
          <p:cNvPicPr preferRelativeResize="0"/>
          <p:nvPr/>
        </p:nvPicPr>
        <p:blipFill rotWithShape="1">
          <a:blip r:embed="rId2">
            <a:alphaModFix/>
          </a:blip>
          <a:srcRect/>
          <a:stretch/>
        </p:blipFill>
        <p:spPr>
          <a:xfrm>
            <a:off x="1187601" y="3341968"/>
            <a:ext cx="263708" cy="263708"/>
          </a:xfrm>
          <a:prstGeom prst="rect">
            <a:avLst/>
          </a:prstGeom>
          <a:noFill/>
          <a:ln>
            <a:noFill/>
          </a:ln>
        </p:spPr>
      </p:pic>
      <p:sp>
        <p:nvSpPr>
          <p:cNvPr id="16" name="Google Shape;416;p50">
            <a:extLst>
              <a:ext uri="{FF2B5EF4-FFF2-40B4-BE49-F238E27FC236}">
                <a16:creationId xmlns:a16="http://schemas.microsoft.com/office/drawing/2014/main" id="{512221DD-FF46-D2B6-A5D5-D5AA1E938C8B}"/>
              </a:ext>
            </a:extLst>
          </p:cNvPr>
          <p:cNvSpPr txBox="1"/>
          <p:nvPr/>
        </p:nvSpPr>
        <p:spPr>
          <a:xfrm>
            <a:off x="6984139" y="4343431"/>
            <a:ext cx="1393020" cy="20770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750" b="0" i="0" u="none" strike="noStrike" kern="0" cap="none" spc="0" normalizeH="0" baseline="0" noProof="0">
                <a:ln>
                  <a:noFill/>
                </a:ln>
                <a:solidFill>
                  <a:srgbClr val="1C1C1C"/>
                </a:solidFill>
                <a:effectLst/>
                <a:uLnTx/>
                <a:uFillTx/>
                <a:latin typeface="Montserrat"/>
                <a:ea typeface="Montserrat"/>
                <a:cs typeface="Montserrat"/>
                <a:sym typeface="Montserrat"/>
              </a:rPr>
              <a:t>= Ryhmä kokoontuu</a:t>
            </a:r>
            <a:endParaRPr kumimoji="0" lang="en" sz="750" b="0" i="0" u="none" strike="noStrike" kern="0" cap="none" spc="0" normalizeH="0" baseline="0" noProof="0">
              <a:ln>
                <a:noFill/>
              </a:ln>
              <a:solidFill>
                <a:srgbClr val="1C1C1C"/>
              </a:solidFill>
              <a:effectLst/>
              <a:uLnTx/>
              <a:uFillTx/>
              <a:latin typeface="Montserrat"/>
              <a:cs typeface="Arial"/>
              <a:sym typeface="Arial"/>
            </a:endParaRPr>
          </a:p>
        </p:txBody>
      </p:sp>
      <p:pic>
        <p:nvPicPr>
          <p:cNvPr id="17" name="Google Shape;417;p50" descr="Johtajisto tasaisella täytöllä">
            <a:extLst>
              <a:ext uri="{FF2B5EF4-FFF2-40B4-BE49-F238E27FC236}">
                <a16:creationId xmlns:a16="http://schemas.microsoft.com/office/drawing/2014/main" id="{AFBB34C5-6490-CA75-32A2-14EAF35A7158}"/>
              </a:ext>
            </a:extLst>
          </p:cNvPr>
          <p:cNvPicPr preferRelativeResize="0"/>
          <p:nvPr/>
        </p:nvPicPr>
        <p:blipFill rotWithShape="1">
          <a:blip r:embed="rId2">
            <a:alphaModFix/>
          </a:blip>
          <a:srcRect/>
          <a:stretch/>
        </p:blipFill>
        <p:spPr>
          <a:xfrm>
            <a:off x="6817421" y="4316053"/>
            <a:ext cx="263708" cy="263708"/>
          </a:xfrm>
          <a:prstGeom prst="rect">
            <a:avLst/>
          </a:prstGeom>
          <a:noFill/>
          <a:ln>
            <a:noFill/>
          </a:ln>
        </p:spPr>
      </p:pic>
      <p:sp>
        <p:nvSpPr>
          <p:cNvPr id="18" name="Google Shape;396;p50">
            <a:extLst>
              <a:ext uri="{FF2B5EF4-FFF2-40B4-BE49-F238E27FC236}">
                <a16:creationId xmlns:a16="http://schemas.microsoft.com/office/drawing/2014/main" id="{9C1897FD-A086-42BA-6CBE-BABAC316AC0D}"/>
              </a:ext>
            </a:extLst>
          </p:cNvPr>
          <p:cNvSpPr txBox="1"/>
          <p:nvPr/>
        </p:nvSpPr>
        <p:spPr>
          <a:xfrm>
            <a:off x="4479290" y="2566208"/>
            <a:ext cx="1257804" cy="535491"/>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fi-FI" sz="800" b="1" i="0" u="none" strike="noStrike" kern="0" cap="none" spc="0" normalizeH="0" baseline="0" noProof="0">
                <a:ln>
                  <a:noFill/>
                </a:ln>
                <a:solidFill>
                  <a:srgbClr val="FFFFFF"/>
                </a:solidFill>
                <a:effectLst/>
                <a:uLnTx/>
                <a:uFillTx/>
                <a:latin typeface="Montserrat"/>
                <a:cs typeface="Arial"/>
                <a:sym typeface="Montserrat"/>
              </a:rPr>
              <a:t>KUORMITTUMINEN,VAHVUUDET JA VOIMAVARAT</a:t>
            </a:r>
            <a:endParaRPr kumimoji="0" lang="fi-FI" sz="1400" b="1" i="0" u="none" strike="noStrike" kern="0" cap="none" spc="0" normalizeH="0" baseline="0" noProof="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lang="en" sz="800" b="0" i="0" u="none" strike="noStrike" kern="0" cap="none" spc="0" normalizeH="0" baseline="0" noProof="0">
              <a:ln>
                <a:noFill/>
              </a:ln>
              <a:solidFill>
                <a:srgbClr val="FF0000"/>
              </a:solidFill>
              <a:effectLst/>
              <a:uLnTx/>
              <a:uFillTx/>
              <a:latin typeface="Montserrat"/>
              <a:cs typeface="Arial"/>
              <a:sym typeface="Arial"/>
            </a:endParaRPr>
          </a:p>
        </p:txBody>
      </p:sp>
      <p:sp>
        <p:nvSpPr>
          <p:cNvPr id="19" name="Tekstiruutu 18">
            <a:extLst>
              <a:ext uri="{FF2B5EF4-FFF2-40B4-BE49-F238E27FC236}">
                <a16:creationId xmlns:a16="http://schemas.microsoft.com/office/drawing/2014/main" id="{CF072078-C733-4029-89CF-8AA29DDB07D9}"/>
              </a:ext>
            </a:extLst>
          </p:cNvPr>
          <p:cNvSpPr txBox="1"/>
          <p:nvPr/>
        </p:nvSpPr>
        <p:spPr>
          <a:xfrm>
            <a:off x="6984139" y="2611932"/>
            <a:ext cx="1112921" cy="338554"/>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i-FI" sz="800" b="1" i="0" u="none" strike="noStrike" kern="0" cap="none" spc="0" normalizeH="0" baseline="0" noProof="0">
                <a:ln>
                  <a:noFill/>
                </a:ln>
                <a:solidFill>
                  <a:srgbClr val="FFFFFF"/>
                </a:solidFill>
                <a:effectLst/>
                <a:uLnTx/>
                <a:uFillTx/>
                <a:latin typeface="Montserrat"/>
                <a:cs typeface="Calibri"/>
                <a:sym typeface="Arial"/>
              </a:rPr>
              <a:t>TULEVAISUUS JA ARJEN HALLINTA</a:t>
            </a:r>
          </a:p>
        </p:txBody>
      </p:sp>
      <p:sp>
        <p:nvSpPr>
          <p:cNvPr id="20" name="Google Shape;401;p50">
            <a:extLst>
              <a:ext uri="{FF2B5EF4-FFF2-40B4-BE49-F238E27FC236}">
                <a16:creationId xmlns:a16="http://schemas.microsoft.com/office/drawing/2014/main" id="{E6A865C1-9CB9-BDA0-2315-21AA4C73E3B3}"/>
              </a:ext>
            </a:extLst>
          </p:cNvPr>
          <p:cNvSpPr txBox="1"/>
          <p:nvPr/>
        </p:nvSpPr>
        <p:spPr>
          <a:xfrm>
            <a:off x="6817421" y="3369948"/>
            <a:ext cx="930775" cy="207749"/>
          </a:xfrm>
          <a:prstGeom prst="rect">
            <a:avLst/>
          </a:prstGeom>
          <a:noFill/>
          <a:ln>
            <a:noFill/>
          </a:ln>
        </p:spPr>
        <p:txBody>
          <a:bodyPr spcFirstLastPara="1" wrap="square" lIns="91425" tIns="45700" rIns="91425" bIns="45700" anchor="t" anchorCtr="0">
            <a:spAutoFit/>
          </a:bodyPr>
          <a:lstStyle/>
          <a:p>
            <a:pPr lvl="0" algn="ctr">
              <a:defRPr/>
            </a:pPr>
            <a:r>
              <a:rPr lang="en" sz="750">
                <a:latin typeface="Calibri"/>
                <a:cs typeface="Calibri"/>
                <a:sym typeface="Calibri"/>
              </a:rPr>
              <a:t>x/xxxx</a:t>
            </a:r>
            <a:endParaRPr lang="fi-FI"/>
          </a:p>
        </p:txBody>
      </p:sp>
      <p:pic>
        <p:nvPicPr>
          <p:cNvPr id="21" name="Google Shape;408;p50" descr="Johtajisto tasaisella täytöllä">
            <a:extLst>
              <a:ext uri="{FF2B5EF4-FFF2-40B4-BE49-F238E27FC236}">
                <a16:creationId xmlns:a16="http://schemas.microsoft.com/office/drawing/2014/main" id="{0B177F87-07EE-27A2-E2C7-381A566ED662}"/>
              </a:ext>
            </a:extLst>
          </p:cNvPr>
          <p:cNvPicPr preferRelativeResize="0"/>
          <p:nvPr/>
        </p:nvPicPr>
        <p:blipFill rotWithShape="1">
          <a:blip r:embed="rId2">
            <a:alphaModFix/>
          </a:blip>
          <a:srcRect/>
          <a:stretch/>
        </p:blipFill>
        <p:spPr>
          <a:xfrm>
            <a:off x="7531984" y="3331434"/>
            <a:ext cx="263708" cy="263708"/>
          </a:xfrm>
          <a:prstGeom prst="rect">
            <a:avLst/>
          </a:prstGeom>
          <a:noFill/>
          <a:ln>
            <a:noFill/>
          </a:ln>
        </p:spPr>
      </p:pic>
      <p:sp>
        <p:nvSpPr>
          <p:cNvPr id="22" name="Google Shape;401;p50">
            <a:extLst>
              <a:ext uri="{FF2B5EF4-FFF2-40B4-BE49-F238E27FC236}">
                <a16:creationId xmlns:a16="http://schemas.microsoft.com/office/drawing/2014/main" id="{C513E926-3211-7672-0DEE-96B846161E0E}"/>
              </a:ext>
            </a:extLst>
          </p:cNvPr>
          <p:cNvSpPr txBox="1"/>
          <p:nvPr/>
        </p:nvSpPr>
        <p:spPr>
          <a:xfrm>
            <a:off x="5592233" y="3362910"/>
            <a:ext cx="930775" cy="207749"/>
          </a:xfrm>
          <a:prstGeom prst="rect">
            <a:avLst/>
          </a:prstGeom>
          <a:noFill/>
          <a:ln>
            <a:noFill/>
          </a:ln>
        </p:spPr>
        <p:txBody>
          <a:bodyPr spcFirstLastPara="1" wrap="square" lIns="91425" tIns="45700" rIns="91425" bIns="45700" anchor="t" anchorCtr="0">
            <a:spAutoFit/>
          </a:bodyPr>
          <a:lstStyle/>
          <a:p>
            <a:pPr lvl="0" algn="ctr">
              <a:defRPr/>
            </a:pPr>
            <a:r>
              <a:rPr lang="en" sz="750">
                <a:latin typeface="Calibri"/>
                <a:cs typeface="Calibri"/>
                <a:sym typeface="Calibri"/>
              </a:rPr>
              <a:t>x/xxxx</a:t>
            </a:r>
            <a:endParaRPr lang="fi-FI"/>
          </a:p>
        </p:txBody>
      </p:sp>
      <p:pic>
        <p:nvPicPr>
          <p:cNvPr id="23" name="Google Shape;408;p50" descr="Johtajisto tasaisella täytöllä">
            <a:extLst>
              <a:ext uri="{FF2B5EF4-FFF2-40B4-BE49-F238E27FC236}">
                <a16:creationId xmlns:a16="http://schemas.microsoft.com/office/drawing/2014/main" id="{28E99C22-BF4E-CB4C-2C77-4C41A2190817}"/>
              </a:ext>
            </a:extLst>
          </p:cNvPr>
          <p:cNvPicPr preferRelativeResize="0"/>
          <p:nvPr/>
        </p:nvPicPr>
        <p:blipFill rotWithShape="1">
          <a:blip r:embed="rId2">
            <a:alphaModFix/>
          </a:blip>
          <a:srcRect/>
          <a:stretch/>
        </p:blipFill>
        <p:spPr>
          <a:xfrm>
            <a:off x="6342844" y="3340603"/>
            <a:ext cx="263708" cy="263708"/>
          </a:xfrm>
          <a:prstGeom prst="rect">
            <a:avLst/>
          </a:prstGeom>
          <a:noFill/>
          <a:ln>
            <a:noFill/>
          </a:ln>
        </p:spPr>
      </p:pic>
      <p:sp>
        <p:nvSpPr>
          <p:cNvPr id="24" name="Google Shape;401;p50">
            <a:extLst>
              <a:ext uri="{FF2B5EF4-FFF2-40B4-BE49-F238E27FC236}">
                <a16:creationId xmlns:a16="http://schemas.microsoft.com/office/drawing/2014/main" id="{51A08714-775B-38CF-F457-AD5D955C2D4C}"/>
              </a:ext>
            </a:extLst>
          </p:cNvPr>
          <p:cNvSpPr txBox="1"/>
          <p:nvPr/>
        </p:nvSpPr>
        <p:spPr>
          <a:xfrm>
            <a:off x="4283928" y="3368583"/>
            <a:ext cx="930775" cy="207749"/>
          </a:xfrm>
          <a:prstGeom prst="rect">
            <a:avLst/>
          </a:prstGeom>
          <a:noFill/>
          <a:ln>
            <a:noFill/>
          </a:ln>
        </p:spPr>
        <p:txBody>
          <a:bodyPr spcFirstLastPara="1" wrap="square" lIns="91425" tIns="45700" rIns="91425" bIns="45700" anchor="t" anchorCtr="0">
            <a:spAutoFit/>
          </a:bodyPr>
          <a:lstStyle/>
          <a:p>
            <a:pPr lvl="0" algn="ctr">
              <a:defRPr/>
            </a:pPr>
            <a:r>
              <a:rPr lang="en" sz="750">
                <a:latin typeface="Calibri"/>
                <a:cs typeface="Calibri"/>
                <a:sym typeface="Calibri"/>
              </a:rPr>
              <a:t>x/xxxx</a:t>
            </a:r>
            <a:endParaRPr lang="fi-FI"/>
          </a:p>
        </p:txBody>
      </p:sp>
      <p:pic>
        <p:nvPicPr>
          <p:cNvPr id="25" name="Google Shape;408;p50" descr="Johtajisto tasaisella täytöllä">
            <a:extLst>
              <a:ext uri="{FF2B5EF4-FFF2-40B4-BE49-F238E27FC236}">
                <a16:creationId xmlns:a16="http://schemas.microsoft.com/office/drawing/2014/main" id="{8DE95258-D262-4DDB-A26C-501D4132F554}"/>
              </a:ext>
            </a:extLst>
          </p:cNvPr>
          <p:cNvPicPr preferRelativeResize="0"/>
          <p:nvPr/>
        </p:nvPicPr>
        <p:blipFill rotWithShape="1">
          <a:blip r:embed="rId2">
            <a:alphaModFix/>
          </a:blip>
          <a:srcRect/>
          <a:stretch/>
        </p:blipFill>
        <p:spPr>
          <a:xfrm>
            <a:off x="5013583" y="3347223"/>
            <a:ext cx="263708" cy="263708"/>
          </a:xfrm>
          <a:prstGeom prst="rect">
            <a:avLst/>
          </a:prstGeom>
          <a:noFill/>
          <a:ln>
            <a:noFill/>
          </a:ln>
        </p:spPr>
      </p:pic>
      <p:sp>
        <p:nvSpPr>
          <p:cNvPr id="26" name="Google Shape;401;p50">
            <a:extLst>
              <a:ext uri="{FF2B5EF4-FFF2-40B4-BE49-F238E27FC236}">
                <a16:creationId xmlns:a16="http://schemas.microsoft.com/office/drawing/2014/main" id="{5768ECC4-5E14-FD39-D884-27F1A1790103}"/>
              </a:ext>
            </a:extLst>
          </p:cNvPr>
          <p:cNvSpPr txBox="1"/>
          <p:nvPr/>
        </p:nvSpPr>
        <p:spPr>
          <a:xfrm>
            <a:off x="2975623" y="3371092"/>
            <a:ext cx="930775" cy="207749"/>
          </a:xfrm>
          <a:prstGeom prst="rect">
            <a:avLst/>
          </a:prstGeom>
          <a:noFill/>
          <a:ln>
            <a:noFill/>
          </a:ln>
        </p:spPr>
        <p:txBody>
          <a:bodyPr spcFirstLastPara="1" wrap="square" lIns="91425" tIns="45700" rIns="91425" bIns="45700" anchor="t" anchorCtr="0">
            <a:spAutoFit/>
          </a:bodyPr>
          <a:lstStyle/>
          <a:p>
            <a:pPr lvl="0" algn="ctr">
              <a:defRPr/>
            </a:pPr>
            <a:r>
              <a:rPr lang="en" sz="750">
                <a:latin typeface="Calibri"/>
                <a:cs typeface="Calibri"/>
                <a:sym typeface="Calibri"/>
              </a:rPr>
              <a:t>x/xxxx</a:t>
            </a:r>
            <a:endParaRPr lang="fi-FI"/>
          </a:p>
        </p:txBody>
      </p:sp>
      <p:pic>
        <p:nvPicPr>
          <p:cNvPr id="27" name="Google Shape;408;p50" descr="Johtajisto tasaisella täytöllä">
            <a:extLst>
              <a:ext uri="{FF2B5EF4-FFF2-40B4-BE49-F238E27FC236}">
                <a16:creationId xmlns:a16="http://schemas.microsoft.com/office/drawing/2014/main" id="{D22154F6-684E-5FD0-273B-385404ED78E4}"/>
              </a:ext>
            </a:extLst>
          </p:cNvPr>
          <p:cNvPicPr preferRelativeResize="0"/>
          <p:nvPr/>
        </p:nvPicPr>
        <p:blipFill rotWithShape="1">
          <a:blip r:embed="rId2">
            <a:alphaModFix/>
          </a:blip>
          <a:srcRect/>
          <a:stretch/>
        </p:blipFill>
        <p:spPr>
          <a:xfrm>
            <a:off x="3687508" y="3340603"/>
            <a:ext cx="263708" cy="263708"/>
          </a:xfrm>
          <a:prstGeom prst="rect">
            <a:avLst/>
          </a:prstGeom>
          <a:noFill/>
          <a:ln>
            <a:noFill/>
          </a:ln>
        </p:spPr>
      </p:pic>
      <p:sp>
        <p:nvSpPr>
          <p:cNvPr id="28" name="Google Shape;401;p50">
            <a:extLst>
              <a:ext uri="{FF2B5EF4-FFF2-40B4-BE49-F238E27FC236}">
                <a16:creationId xmlns:a16="http://schemas.microsoft.com/office/drawing/2014/main" id="{D68D0446-614E-1FD4-1EDB-B6B19ECB70A6}"/>
              </a:ext>
            </a:extLst>
          </p:cNvPr>
          <p:cNvSpPr txBox="1"/>
          <p:nvPr/>
        </p:nvSpPr>
        <p:spPr>
          <a:xfrm>
            <a:off x="1711670" y="3368723"/>
            <a:ext cx="930775" cy="207749"/>
          </a:xfrm>
          <a:prstGeom prst="rect">
            <a:avLst/>
          </a:prstGeom>
          <a:noFill/>
          <a:ln>
            <a:noFill/>
          </a:ln>
        </p:spPr>
        <p:txBody>
          <a:bodyPr spcFirstLastPara="1" wrap="square" lIns="91425" tIns="45700" rIns="91425" bIns="45700" anchor="t" anchorCtr="0">
            <a:spAutoFit/>
          </a:bodyPr>
          <a:lstStyle/>
          <a:p>
            <a:pPr lvl="0" algn="ctr">
              <a:defRPr/>
            </a:pPr>
            <a:r>
              <a:rPr lang="en" sz="750">
                <a:latin typeface="Calibri"/>
                <a:cs typeface="Calibri"/>
                <a:sym typeface="Calibri"/>
              </a:rPr>
              <a:t>x/xxxx</a:t>
            </a:r>
            <a:endParaRPr lang="fi-FI"/>
          </a:p>
        </p:txBody>
      </p:sp>
      <p:pic>
        <p:nvPicPr>
          <p:cNvPr id="29" name="Google Shape;408;p50" descr="Johtajisto tasaisella täytöllä">
            <a:extLst>
              <a:ext uri="{FF2B5EF4-FFF2-40B4-BE49-F238E27FC236}">
                <a16:creationId xmlns:a16="http://schemas.microsoft.com/office/drawing/2014/main" id="{4543D8D1-8039-8AEF-4EC7-CBD89A06299A}"/>
              </a:ext>
            </a:extLst>
          </p:cNvPr>
          <p:cNvPicPr preferRelativeResize="0"/>
          <p:nvPr/>
        </p:nvPicPr>
        <p:blipFill rotWithShape="1">
          <a:blip r:embed="rId2">
            <a:alphaModFix/>
          </a:blip>
          <a:srcRect/>
          <a:stretch/>
        </p:blipFill>
        <p:spPr>
          <a:xfrm>
            <a:off x="2445136" y="3331434"/>
            <a:ext cx="263708" cy="263708"/>
          </a:xfrm>
          <a:prstGeom prst="rect">
            <a:avLst/>
          </a:prstGeom>
          <a:noFill/>
          <a:ln>
            <a:noFill/>
          </a:ln>
        </p:spPr>
      </p:pic>
      <p:sp>
        <p:nvSpPr>
          <p:cNvPr id="30" name="Google Shape;302;p41">
            <a:extLst>
              <a:ext uri="{FF2B5EF4-FFF2-40B4-BE49-F238E27FC236}">
                <a16:creationId xmlns:a16="http://schemas.microsoft.com/office/drawing/2014/main" id="{51093D43-426B-3145-BF1F-CFECB026C238}"/>
              </a:ext>
            </a:extLst>
          </p:cNvPr>
          <p:cNvSpPr txBox="1">
            <a:spLocks/>
          </p:cNvSpPr>
          <p:nvPr/>
        </p:nvSpPr>
        <p:spPr>
          <a:xfrm>
            <a:off x="441825" y="1368956"/>
            <a:ext cx="7703490" cy="740889"/>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pPr marL="114300" indent="0">
              <a:buNone/>
            </a:pPr>
            <a:r>
              <a:rPr lang="fi-FI" sz="1200"/>
              <a:t>Ryhmän tarkoitus ja tavoite on valmennettavan toimintakyvyn ja arjen tukeminen matalalla kynnyksellä sekä mahdollistaa vertaistuellinen kohtaaminen.</a:t>
            </a:r>
          </a:p>
          <a:p>
            <a:pPr marL="0" indent="0">
              <a:buFont typeface="Montserrat"/>
              <a:buNone/>
            </a:pPr>
            <a:endParaRPr lang="fi-FI" sz="1200">
              <a:latin typeface="Montserrat" panose="020B0604020202020204" charset="0"/>
              <a:ea typeface="Arial"/>
              <a:cs typeface="Arial"/>
              <a:sym typeface="Arial"/>
            </a:endParaRPr>
          </a:p>
        </p:txBody>
      </p:sp>
      <p:sp>
        <p:nvSpPr>
          <p:cNvPr id="31" name="Kertaa 30">
            <a:extLst>
              <a:ext uri="{FF2B5EF4-FFF2-40B4-BE49-F238E27FC236}">
                <a16:creationId xmlns:a16="http://schemas.microsoft.com/office/drawing/2014/main" id="{EBF0E0BE-31FA-A949-0B8A-B4B1337AC039}"/>
              </a:ext>
            </a:extLst>
          </p:cNvPr>
          <p:cNvSpPr/>
          <p:nvPr/>
        </p:nvSpPr>
        <p:spPr>
          <a:xfrm>
            <a:off x="582843" y="2215672"/>
            <a:ext cx="1184148" cy="1112663"/>
          </a:xfrm>
          <a:prstGeom prst="mathMultiply">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 name="Kertaa 31">
            <a:extLst>
              <a:ext uri="{FF2B5EF4-FFF2-40B4-BE49-F238E27FC236}">
                <a16:creationId xmlns:a16="http://schemas.microsoft.com/office/drawing/2014/main" id="{3244008A-2E41-5FB3-E51F-8DDDDC8B6E36}"/>
              </a:ext>
            </a:extLst>
          </p:cNvPr>
          <p:cNvSpPr/>
          <p:nvPr/>
        </p:nvSpPr>
        <p:spPr>
          <a:xfrm>
            <a:off x="1875597" y="2215672"/>
            <a:ext cx="1184148" cy="1112663"/>
          </a:xfrm>
          <a:prstGeom prst="mathMultiply">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 name="Kertaa 32">
            <a:extLst>
              <a:ext uri="{FF2B5EF4-FFF2-40B4-BE49-F238E27FC236}">
                <a16:creationId xmlns:a16="http://schemas.microsoft.com/office/drawing/2014/main" id="{8B7723E1-777D-E06B-4FFE-69BAD8CD8DB9}"/>
              </a:ext>
            </a:extLst>
          </p:cNvPr>
          <p:cNvSpPr/>
          <p:nvPr/>
        </p:nvSpPr>
        <p:spPr>
          <a:xfrm>
            <a:off x="3179806" y="2215672"/>
            <a:ext cx="1184148" cy="1112663"/>
          </a:xfrm>
          <a:prstGeom prst="mathMultiply">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 name="Kertaa 33">
            <a:extLst>
              <a:ext uri="{FF2B5EF4-FFF2-40B4-BE49-F238E27FC236}">
                <a16:creationId xmlns:a16="http://schemas.microsoft.com/office/drawing/2014/main" id="{E682A19F-5BB9-2575-BF2A-1EAE8800B5DC}"/>
              </a:ext>
            </a:extLst>
          </p:cNvPr>
          <p:cNvSpPr/>
          <p:nvPr/>
        </p:nvSpPr>
        <p:spPr>
          <a:xfrm>
            <a:off x="4483765" y="2235796"/>
            <a:ext cx="1184148" cy="1112663"/>
          </a:xfrm>
          <a:prstGeom prst="mathMultiply">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 name="Kertaa 34">
            <a:extLst>
              <a:ext uri="{FF2B5EF4-FFF2-40B4-BE49-F238E27FC236}">
                <a16:creationId xmlns:a16="http://schemas.microsoft.com/office/drawing/2014/main" id="{6D50D5E1-9EF3-E5EA-049A-18E23C82FB77}"/>
              </a:ext>
            </a:extLst>
          </p:cNvPr>
          <p:cNvSpPr/>
          <p:nvPr/>
        </p:nvSpPr>
        <p:spPr>
          <a:xfrm>
            <a:off x="5753192" y="2229056"/>
            <a:ext cx="1184148" cy="1112663"/>
          </a:xfrm>
          <a:prstGeom prst="mathMultiply">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724785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ECBB3-2E39-49A1-70D2-3DBA8D2C7419}"/>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4FA658F6-AEF1-BCB6-BADC-53775DC98476}"/>
              </a:ext>
            </a:extLst>
          </p:cNvPr>
          <p:cNvSpPr>
            <a:spLocks noGrp="1"/>
          </p:cNvSpPr>
          <p:nvPr>
            <p:ph type="title"/>
          </p:nvPr>
        </p:nvSpPr>
        <p:spPr/>
        <p:txBody>
          <a:bodyPr/>
          <a:lstStyle/>
          <a:p>
            <a:r>
              <a:rPr lang="en"/>
              <a:t>Orientaatio ryhmävalmennukseen</a:t>
            </a:r>
            <a:endParaRPr lang="fi-FI"/>
          </a:p>
        </p:txBody>
      </p:sp>
      <p:sp>
        <p:nvSpPr>
          <p:cNvPr id="4" name="Tekstin paikkamerkki 1">
            <a:extLst>
              <a:ext uri="{FF2B5EF4-FFF2-40B4-BE49-F238E27FC236}">
                <a16:creationId xmlns:a16="http://schemas.microsoft.com/office/drawing/2014/main" id="{1C15DDC9-F9B8-2400-620B-66F5DB4788D1}"/>
              </a:ext>
            </a:extLst>
          </p:cNvPr>
          <p:cNvSpPr>
            <a:spLocks noGrp="1"/>
          </p:cNvSpPr>
          <p:nvPr>
            <p:ph type="body" idx="1"/>
          </p:nvPr>
        </p:nvSpPr>
        <p:spPr>
          <a:xfrm>
            <a:off x="4572101" y="1491946"/>
            <a:ext cx="3264112" cy="2475587"/>
          </a:xfrm>
          <a:ln w="28575">
            <a:solidFill>
              <a:schemeClr val="tx1"/>
            </a:solidFill>
          </a:ln>
        </p:spPr>
        <p:txBody>
          <a:bodyPr>
            <a:normAutofit lnSpcReduction="10000"/>
          </a:bodyPr>
          <a:lstStyle/>
          <a:p>
            <a:pPr marL="0" indent="0">
              <a:buNone/>
            </a:pPr>
            <a:r>
              <a:rPr lang="fi-FI" sz="1500" b="1"/>
              <a:t>Noudatamme ryhmässä</a:t>
            </a:r>
          </a:p>
          <a:p>
            <a:pPr marL="0" indent="0">
              <a:buNone/>
            </a:pPr>
            <a:r>
              <a:rPr lang="fi-FI" sz="1500" b="1"/>
              <a:t>turvallisen tilan periaatteita:</a:t>
            </a:r>
          </a:p>
          <a:p>
            <a:pPr marL="0" indent="0">
              <a:buNone/>
            </a:pPr>
            <a:endParaRPr lang="fi-FI" sz="1500" b="1"/>
          </a:p>
          <a:p>
            <a:pPr marL="0" indent="0">
              <a:buNone/>
            </a:pPr>
            <a:r>
              <a:rPr lang="fi-FI" sz="1500"/>
              <a:t>❤ Kunnioita muita</a:t>
            </a:r>
          </a:p>
          <a:p>
            <a:pPr marL="0" indent="0">
              <a:buNone/>
            </a:pPr>
            <a:r>
              <a:rPr lang="fi-FI" sz="1500"/>
              <a:t>❤ Älä pilkkaa</a:t>
            </a:r>
          </a:p>
          <a:p>
            <a:pPr marL="0" indent="0">
              <a:buNone/>
            </a:pPr>
            <a:r>
              <a:rPr lang="fi-FI" sz="1500"/>
              <a:t>❤ Älä tee oletuksia</a:t>
            </a:r>
          </a:p>
          <a:p>
            <a:pPr marL="0" indent="0">
              <a:buNone/>
            </a:pPr>
            <a:r>
              <a:rPr lang="fi-FI" sz="1500"/>
              <a:t>❤ Anna tilaa</a:t>
            </a:r>
          </a:p>
          <a:p>
            <a:pPr marL="0" indent="0">
              <a:buNone/>
            </a:pPr>
            <a:r>
              <a:rPr lang="fi-FI" sz="1500"/>
              <a:t>❤ Kuuntele ja opi</a:t>
            </a:r>
          </a:p>
          <a:p>
            <a:pPr marL="0" indent="0">
              <a:buNone/>
            </a:pPr>
            <a:r>
              <a:rPr lang="fi-FI" sz="1500"/>
              <a:t>❤ Pyydä tarvittaessa anteeksi</a:t>
            </a:r>
          </a:p>
          <a:p>
            <a:pPr algn="ctr"/>
            <a:endParaRPr lang="fi-FI" sz="1400"/>
          </a:p>
        </p:txBody>
      </p:sp>
      <p:pic>
        <p:nvPicPr>
          <p:cNvPr id="5" name="Kuva 2" descr="Kuva, joka sisältää kohteen kello, Seinäkello, aika&#10;&#10;Kuvaus luotu automaattisesti">
            <a:extLst>
              <a:ext uri="{FF2B5EF4-FFF2-40B4-BE49-F238E27FC236}">
                <a16:creationId xmlns:a16="http://schemas.microsoft.com/office/drawing/2014/main" id="{54C29A41-6407-864D-1DE1-E4B6AA042F80}"/>
              </a:ext>
            </a:extLst>
          </p:cNvPr>
          <p:cNvPicPr>
            <a:picLocks noChangeAspect="1"/>
          </p:cNvPicPr>
          <p:nvPr/>
        </p:nvPicPr>
        <p:blipFill>
          <a:blip r:embed="rId2"/>
          <a:stretch>
            <a:fillRect/>
          </a:stretch>
        </p:blipFill>
        <p:spPr>
          <a:xfrm>
            <a:off x="666380" y="2380171"/>
            <a:ext cx="698833" cy="691778"/>
          </a:xfrm>
          <a:prstGeom prst="rect">
            <a:avLst/>
          </a:prstGeom>
        </p:spPr>
      </p:pic>
      <p:pic>
        <p:nvPicPr>
          <p:cNvPr id="6" name="Kuva 5" descr="Kuva, joka sisältää kohteen ympyrä, Fontti, Grafiikka, logo&#10;&#10;Kuvaus luotu automaattisesti">
            <a:extLst>
              <a:ext uri="{FF2B5EF4-FFF2-40B4-BE49-F238E27FC236}">
                <a16:creationId xmlns:a16="http://schemas.microsoft.com/office/drawing/2014/main" id="{09B18AEA-3DBC-A5BE-6605-0137A61E0D8E}"/>
              </a:ext>
            </a:extLst>
          </p:cNvPr>
          <p:cNvPicPr>
            <a:picLocks noChangeAspect="1"/>
          </p:cNvPicPr>
          <p:nvPr/>
        </p:nvPicPr>
        <p:blipFill>
          <a:blip r:embed="rId3"/>
          <a:stretch>
            <a:fillRect/>
          </a:stretch>
        </p:blipFill>
        <p:spPr>
          <a:xfrm>
            <a:off x="663185" y="1488435"/>
            <a:ext cx="702028" cy="687917"/>
          </a:xfrm>
          <a:prstGeom prst="rect">
            <a:avLst/>
          </a:prstGeom>
        </p:spPr>
      </p:pic>
      <p:sp>
        <p:nvSpPr>
          <p:cNvPr id="7" name="Suorakulmio 6">
            <a:extLst>
              <a:ext uri="{FF2B5EF4-FFF2-40B4-BE49-F238E27FC236}">
                <a16:creationId xmlns:a16="http://schemas.microsoft.com/office/drawing/2014/main" id="{0DA775E8-6D0D-7475-BE25-6C17590DC24A}"/>
              </a:ext>
            </a:extLst>
          </p:cNvPr>
          <p:cNvSpPr/>
          <p:nvPr/>
        </p:nvSpPr>
        <p:spPr>
          <a:xfrm>
            <a:off x="1443989" y="1488434"/>
            <a:ext cx="2166055" cy="691443"/>
          </a:xfrm>
          <a:prstGeom prst="rect">
            <a:avLst/>
          </a:prstGeom>
          <a:solidFill>
            <a:srgbClr val="F09C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8">
              <a:defRPr/>
            </a:pPr>
            <a:r>
              <a:rPr lang="fi-FI" b="1">
                <a:solidFill>
                  <a:srgbClr val="FFFFFF"/>
                </a:solidFill>
                <a:latin typeface="Montserrat"/>
              </a:rPr>
              <a:t>Luottamuksellinen muuttumaton ryhmä</a:t>
            </a:r>
            <a:endParaRPr lang="fi-FI">
              <a:solidFill>
                <a:srgbClr val="FFFFFF"/>
              </a:solidFill>
              <a:latin typeface="Arial"/>
            </a:endParaRPr>
          </a:p>
        </p:txBody>
      </p:sp>
      <p:sp>
        <p:nvSpPr>
          <p:cNvPr id="8" name="Suorakulmio 7">
            <a:extLst>
              <a:ext uri="{FF2B5EF4-FFF2-40B4-BE49-F238E27FC236}">
                <a16:creationId xmlns:a16="http://schemas.microsoft.com/office/drawing/2014/main" id="{C9EB62B4-FD02-BA7A-8560-A8F090FB9F18}"/>
              </a:ext>
            </a:extLst>
          </p:cNvPr>
          <p:cNvSpPr/>
          <p:nvPr/>
        </p:nvSpPr>
        <p:spPr>
          <a:xfrm>
            <a:off x="1442057" y="2382245"/>
            <a:ext cx="2167987" cy="689705"/>
          </a:xfrm>
          <a:prstGeom prst="rect">
            <a:avLst/>
          </a:prstGeom>
          <a:solidFill>
            <a:srgbClr val="F09CCD"/>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8">
              <a:defRPr/>
            </a:pPr>
            <a:r>
              <a:rPr lang="fi-FI" b="1">
                <a:solidFill>
                  <a:srgbClr val="FFFFFF"/>
                </a:solidFill>
                <a:latin typeface="Montserrat"/>
                <a:cs typeface="Arial"/>
              </a:rPr>
              <a:t>Tulen ajoissa</a:t>
            </a:r>
            <a:endParaRPr lang="fi-FI" b="1">
              <a:solidFill>
                <a:srgbClr val="FFFFFF"/>
              </a:solidFill>
              <a:latin typeface="Montserrat"/>
            </a:endParaRPr>
          </a:p>
        </p:txBody>
      </p:sp>
      <p:pic>
        <p:nvPicPr>
          <p:cNvPr id="9" name="Kuva 8" descr="Kuva, joka sisältää kohteen toimistotarvikkeet, Suorakaide, laskin, muotoilu&#10;&#10;Kuvaus luotu automaattisesti">
            <a:extLst>
              <a:ext uri="{FF2B5EF4-FFF2-40B4-BE49-F238E27FC236}">
                <a16:creationId xmlns:a16="http://schemas.microsoft.com/office/drawing/2014/main" id="{6BF12D4F-3332-AF1A-C4E8-768B541A070B}"/>
              </a:ext>
            </a:extLst>
          </p:cNvPr>
          <p:cNvPicPr>
            <a:picLocks noChangeAspect="1"/>
          </p:cNvPicPr>
          <p:nvPr/>
        </p:nvPicPr>
        <p:blipFill>
          <a:blip r:embed="rId4"/>
          <a:stretch>
            <a:fillRect/>
          </a:stretch>
        </p:blipFill>
        <p:spPr>
          <a:xfrm>
            <a:off x="663185" y="3276103"/>
            <a:ext cx="702029" cy="687918"/>
          </a:xfrm>
          <a:prstGeom prst="rect">
            <a:avLst/>
          </a:prstGeom>
        </p:spPr>
      </p:pic>
      <p:sp>
        <p:nvSpPr>
          <p:cNvPr id="10" name="Suorakulmio 9">
            <a:extLst>
              <a:ext uri="{FF2B5EF4-FFF2-40B4-BE49-F238E27FC236}">
                <a16:creationId xmlns:a16="http://schemas.microsoft.com/office/drawing/2014/main" id="{F6AA65CC-C014-2429-E767-928321E15F30}"/>
              </a:ext>
            </a:extLst>
          </p:cNvPr>
          <p:cNvSpPr/>
          <p:nvPr/>
        </p:nvSpPr>
        <p:spPr>
          <a:xfrm>
            <a:off x="1442056" y="3274317"/>
            <a:ext cx="2167987" cy="689705"/>
          </a:xfrm>
          <a:prstGeom prst="rect">
            <a:avLst/>
          </a:prstGeom>
          <a:solidFill>
            <a:srgbClr val="F09CCD"/>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8">
              <a:defRPr/>
            </a:pPr>
            <a:r>
              <a:rPr lang="fi-FI" b="1">
                <a:solidFill>
                  <a:srgbClr val="FFFFFF"/>
                </a:solidFill>
                <a:latin typeface="Montserrat"/>
                <a:cs typeface="Arial"/>
              </a:rPr>
              <a:t>Merkitse ajat kalenteriin</a:t>
            </a:r>
            <a:endParaRPr lang="fi-FI" b="1">
              <a:solidFill>
                <a:srgbClr val="FFFFFF"/>
              </a:solidFill>
              <a:latin typeface="Montserrat"/>
            </a:endParaRPr>
          </a:p>
        </p:txBody>
      </p:sp>
      <p:sp>
        <p:nvSpPr>
          <p:cNvPr id="11" name="Suorakulmio 10">
            <a:extLst>
              <a:ext uri="{FF2B5EF4-FFF2-40B4-BE49-F238E27FC236}">
                <a16:creationId xmlns:a16="http://schemas.microsoft.com/office/drawing/2014/main" id="{399750EE-3389-4E4A-6A2A-F410328027CA}"/>
              </a:ext>
            </a:extLst>
          </p:cNvPr>
          <p:cNvSpPr/>
          <p:nvPr/>
        </p:nvSpPr>
        <p:spPr>
          <a:xfrm>
            <a:off x="438800" y="4296157"/>
            <a:ext cx="1003801" cy="215444"/>
          </a:xfrm>
          <a:prstGeom prst="rect">
            <a:avLst/>
          </a:prstGeom>
        </p:spPr>
        <p:txBody>
          <a:bodyPr wrap="none">
            <a:spAutoFit/>
          </a:bodyPr>
          <a:lstStyle/>
          <a:p>
            <a:pPr defTabSz="914378">
              <a:defRPr/>
            </a:pPr>
            <a:r>
              <a:rPr lang="fi-FI" sz="800">
                <a:latin typeface="Montserrat" panose="020B0604020202020204" charset="0"/>
              </a:rPr>
              <a:t>Kuvat: Papunet.</a:t>
            </a:r>
          </a:p>
        </p:txBody>
      </p:sp>
    </p:spTree>
    <p:extLst>
      <p:ext uri="{BB962C8B-B14F-4D97-AF65-F5344CB8AC3E}">
        <p14:creationId xmlns:p14="http://schemas.microsoft.com/office/powerpoint/2010/main" val="1135500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1"/>
          <p:cNvSpPr txBox="1">
            <a:spLocks noGrp="1"/>
          </p:cNvSpPr>
          <p:nvPr>
            <p:ph type="title"/>
          </p:nvPr>
        </p:nvSpPr>
        <p:spPr>
          <a:prstGeom prst="rect">
            <a:avLst/>
          </a:prstGeom>
          <a:noFill/>
          <a:ln>
            <a:noFill/>
          </a:ln>
        </p:spPr>
        <p:txBody>
          <a:bodyPr spcFirstLastPara="1" wrap="square" lIns="91425" tIns="91425" rIns="91425" bIns="91425" anchor="ctr" anchorCtr="0">
            <a:normAutofit fontScale="90000"/>
          </a:bodyPr>
          <a:lstStyle/>
          <a:p>
            <a:pPr lvl="0"/>
            <a:r>
              <a:rPr lang="fi-FI" sz="2800"/>
              <a:t>Välitehtävän purku</a:t>
            </a:r>
            <a:endParaRPr sz="2800" err="1">
              <a:sym typeface="Montserrat"/>
            </a:endParaRPr>
          </a:p>
        </p:txBody>
      </p:sp>
      <p:sp>
        <p:nvSpPr>
          <p:cNvPr id="302" name="Google Shape;302;p41"/>
          <p:cNvSpPr txBox="1">
            <a:spLocks noGrp="1"/>
          </p:cNvSpPr>
          <p:nvPr>
            <p:ph type="body" idx="1"/>
          </p:nvPr>
        </p:nvSpPr>
        <p:spPr>
          <a:xfrm>
            <a:off x="428950" y="1152475"/>
            <a:ext cx="5661132" cy="3147516"/>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fi-FI" sz="1200">
                <a:latin typeface="Montserrat" panose="020B0604020202020204" charset="0"/>
                <a:ea typeface="Arial"/>
                <a:cs typeface="Arial"/>
                <a:sym typeface="Arial"/>
              </a:rPr>
              <a:t>Tehtävänä oli hahmottaa tärkeät ihmiset ympärilläsi. </a:t>
            </a:r>
          </a:p>
          <a:p>
            <a:pPr marL="0" lvl="0" indent="0" algn="l" rtl="0">
              <a:lnSpc>
                <a:spcPct val="115000"/>
              </a:lnSpc>
              <a:spcBef>
                <a:spcPts val="0"/>
              </a:spcBef>
              <a:spcAft>
                <a:spcPts val="0"/>
              </a:spcAft>
              <a:buSzPts val="1800"/>
              <a:buNone/>
            </a:pPr>
            <a:endParaRPr lang="fi-FI" sz="1200">
              <a:latin typeface="Montserrat" panose="020B0604020202020204" charset="0"/>
              <a:ea typeface="Arial"/>
              <a:cs typeface="Arial"/>
              <a:sym typeface="Arial"/>
            </a:endParaRPr>
          </a:p>
          <a:p>
            <a:pPr marL="0" lvl="0" indent="0" algn="l" rtl="0">
              <a:lnSpc>
                <a:spcPct val="115000"/>
              </a:lnSpc>
              <a:spcBef>
                <a:spcPts val="0"/>
              </a:spcBef>
              <a:spcAft>
                <a:spcPts val="0"/>
              </a:spcAft>
              <a:buSzPts val="1800"/>
              <a:buNone/>
            </a:pPr>
            <a:r>
              <a:rPr lang="fi-FI" sz="1200">
                <a:latin typeface="Montserrat" panose="020B0604020202020204" charset="0"/>
                <a:ea typeface="Arial"/>
                <a:cs typeface="Arial"/>
                <a:sym typeface="Arial"/>
              </a:rPr>
              <a:t>Kerro suullisesti tai kirjoita chattiin tehtävästä tekemiäsi havaintoja, esim.:</a:t>
            </a:r>
          </a:p>
          <a:p>
            <a:pPr marL="0" lvl="0" indent="0" algn="l" rtl="0">
              <a:lnSpc>
                <a:spcPct val="115000"/>
              </a:lnSpc>
              <a:spcBef>
                <a:spcPts val="0"/>
              </a:spcBef>
              <a:spcAft>
                <a:spcPts val="0"/>
              </a:spcAft>
              <a:buSzPts val="1800"/>
              <a:buNone/>
            </a:pPr>
            <a:endParaRPr lang="fi-FI" sz="1200">
              <a:latin typeface="Montserrat" panose="020B0604020202020204" charset="0"/>
              <a:ea typeface="Arial"/>
              <a:cs typeface="Arial"/>
              <a:sym typeface="Arial"/>
            </a:endParaRPr>
          </a:p>
          <a:p>
            <a:pPr marL="171450" indent="-171450">
              <a:buFont typeface="Arial" panose="020B0604020202020204" pitchFamily="34" charset="0"/>
              <a:buChar char="•"/>
            </a:pPr>
            <a:r>
              <a:rPr lang="fi-FI" sz="1200">
                <a:latin typeface="Montserrat" panose="020B0604020202020204" charset="0"/>
                <a:ea typeface="Arial"/>
                <a:cs typeface="Arial"/>
                <a:sym typeface="Arial"/>
              </a:rPr>
              <a:t>Ketä ovat sinulle tärkeät ihmiset?</a:t>
            </a:r>
          </a:p>
          <a:p>
            <a:pPr marL="171450" indent="-171450">
              <a:buFont typeface="Arial" panose="020B0604020202020204" pitchFamily="34" charset="0"/>
              <a:buChar char="•"/>
            </a:pPr>
            <a:r>
              <a:rPr lang="fi-FI" sz="1200">
                <a:latin typeface="Montserrat" panose="020B0604020202020204" charset="0"/>
                <a:ea typeface="Arial"/>
                <a:cs typeface="Arial"/>
                <a:sym typeface="Arial"/>
              </a:rPr>
              <a:t>Toivoisitko, että joku olisi kauempana tai lähempänä sinua?</a:t>
            </a:r>
          </a:p>
        </p:txBody>
      </p:sp>
      <p:pic>
        <p:nvPicPr>
          <p:cNvPr id="2" name="Kuva 1"/>
          <p:cNvPicPr>
            <a:picLocks noChangeAspect="1"/>
          </p:cNvPicPr>
          <p:nvPr/>
        </p:nvPicPr>
        <p:blipFill>
          <a:blip r:embed="rId3"/>
          <a:stretch>
            <a:fillRect/>
          </a:stretch>
        </p:blipFill>
        <p:spPr>
          <a:xfrm>
            <a:off x="6025510" y="1017725"/>
            <a:ext cx="2324695" cy="2324695"/>
          </a:xfrm>
          <a:prstGeom prst="rect">
            <a:avLst/>
          </a:prstGeom>
        </p:spPr>
      </p:pic>
      <p:sp>
        <p:nvSpPr>
          <p:cNvPr id="3" name="Suorakulmio 2">
            <a:extLst>
              <a:ext uri="{FF2B5EF4-FFF2-40B4-BE49-F238E27FC236}">
                <a16:creationId xmlns:a16="http://schemas.microsoft.com/office/drawing/2014/main" id="{89153316-2811-4B3B-1657-01AD2D1AC325}"/>
              </a:ext>
            </a:extLst>
          </p:cNvPr>
          <p:cNvSpPr/>
          <p:nvPr/>
        </p:nvSpPr>
        <p:spPr>
          <a:xfrm>
            <a:off x="7525399" y="4332782"/>
            <a:ext cx="1003801" cy="215444"/>
          </a:xfrm>
          <a:prstGeom prst="rect">
            <a:avLst/>
          </a:prstGeom>
        </p:spPr>
        <p:txBody>
          <a:bodyPr wrap="none">
            <a:spAutoFit/>
          </a:bodyPr>
          <a:lstStyle/>
          <a:p>
            <a:pPr defTabSz="914378">
              <a:defRPr/>
            </a:pPr>
            <a:r>
              <a:rPr lang="fi-FI" sz="800">
                <a:latin typeface="Montserrat" panose="020B0604020202020204" charset="0"/>
              </a:rPr>
              <a:t>Kuvat: Papunet.</a:t>
            </a:r>
          </a:p>
        </p:txBody>
      </p:sp>
    </p:spTree>
    <p:extLst>
      <p:ext uri="{BB962C8B-B14F-4D97-AF65-F5344CB8AC3E}">
        <p14:creationId xmlns:p14="http://schemas.microsoft.com/office/powerpoint/2010/main" val="1860028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
          <p:cNvSpPr txBox="1">
            <a:spLocks noGrp="1"/>
          </p:cNvSpPr>
          <p:nvPr>
            <p:ph type="ctrTitle"/>
          </p:nvPr>
        </p:nvSpPr>
        <p:spPr>
          <a:xfrm>
            <a:off x="443379" y="777705"/>
            <a:ext cx="4539438" cy="2052600"/>
          </a:xfrm>
          <a:prstGeom prst="rect">
            <a:avLst/>
          </a:prstGeom>
          <a:noFill/>
          <a:ln>
            <a:noFill/>
          </a:ln>
        </p:spPr>
        <p:txBody>
          <a:bodyPr spcFirstLastPara="1" wrap="square" lIns="91425" tIns="91425" rIns="91425" bIns="91425" anchor="b" anchorCtr="0">
            <a:normAutofit/>
          </a:bodyPr>
          <a:lstStyle/>
          <a:p>
            <a:r>
              <a:rPr lang="fi-FI" sz="2400">
                <a:solidFill>
                  <a:srgbClr val="111111"/>
                </a:solidFill>
              </a:rPr>
              <a:t>Tulevaisuus ja arjen hallinta</a:t>
            </a:r>
          </a:p>
        </p:txBody>
      </p:sp>
      <p:sp>
        <p:nvSpPr>
          <p:cNvPr id="3" name="Tekstin paikkamerkki 4">
            <a:extLst>
              <a:ext uri="{FF2B5EF4-FFF2-40B4-BE49-F238E27FC236}">
                <a16:creationId xmlns:a16="http://schemas.microsoft.com/office/drawing/2014/main" id="{DEEE9505-DE5B-F0F8-07CD-52124E7D9A99}"/>
              </a:ext>
            </a:extLst>
          </p:cNvPr>
          <p:cNvSpPr txBox="1">
            <a:spLocks/>
          </p:cNvSpPr>
          <p:nvPr/>
        </p:nvSpPr>
        <p:spPr>
          <a:xfrm>
            <a:off x="439681" y="3196139"/>
            <a:ext cx="3877900" cy="1043352"/>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i-FI">
                <a:latin typeface="Montserrat" panose="020B0604020202020204" charset="0"/>
              </a:rPr>
              <a:t>Tavoitteena on saada vinkkejä, jotka auttavat sinua elämään juuri sellaisessa arjessa ja tulevaisuudessa, joka tuntuu sinulle sopivalta.</a:t>
            </a:r>
          </a:p>
        </p:txBody>
      </p:sp>
    </p:spTree>
    <p:extLst>
      <p:ext uri="{BB962C8B-B14F-4D97-AF65-F5344CB8AC3E}">
        <p14:creationId xmlns:p14="http://schemas.microsoft.com/office/powerpoint/2010/main" val="21937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DC2E8E-2B66-7413-0B8B-B4240DEE48A5}"/>
              </a:ext>
            </a:extLst>
          </p:cNvPr>
          <p:cNvSpPr>
            <a:spLocks noGrp="1"/>
          </p:cNvSpPr>
          <p:nvPr>
            <p:ph type="title"/>
          </p:nvPr>
        </p:nvSpPr>
        <p:spPr/>
        <p:txBody>
          <a:bodyPr/>
          <a:lstStyle/>
          <a:p>
            <a:r>
              <a:rPr lang="fi-FI"/>
              <a:t>Vaikuttamisen kolme kehää</a:t>
            </a:r>
          </a:p>
        </p:txBody>
      </p:sp>
      <p:sp>
        <p:nvSpPr>
          <p:cNvPr id="3" name="Tekstin paikkamerkki 2">
            <a:extLst>
              <a:ext uri="{FF2B5EF4-FFF2-40B4-BE49-F238E27FC236}">
                <a16:creationId xmlns:a16="http://schemas.microsoft.com/office/drawing/2014/main" id="{24DFCDD6-4248-5138-6068-48C2BCCD5A21}"/>
              </a:ext>
            </a:extLst>
          </p:cNvPr>
          <p:cNvSpPr>
            <a:spLocks noGrp="1"/>
          </p:cNvSpPr>
          <p:nvPr>
            <p:ph type="body" idx="1"/>
          </p:nvPr>
        </p:nvSpPr>
        <p:spPr>
          <a:xfrm>
            <a:off x="4959706" y="1302999"/>
            <a:ext cx="3745382" cy="2788903"/>
          </a:xfrm>
        </p:spPr>
        <p:txBody>
          <a:bodyPr>
            <a:normAutofit fontScale="85000" lnSpcReduction="10000"/>
          </a:bodyPr>
          <a:lstStyle/>
          <a:p>
            <a:pPr marL="114300" indent="0">
              <a:buNone/>
            </a:pPr>
            <a:r>
              <a:rPr lang="fi-FI" b="1"/>
              <a:t>Sisäkehällä</a:t>
            </a:r>
            <a:r>
              <a:rPr lang="fi-FI"/>
              <a:t> ovat asiat, joista voi itse päättää ja joihin voi vaikuttaa.</a:t>
            </a:r>
          </a:p>
          <a:p>
            <a:pPr marL="114300" indent="0">
              <a:buNone/>
            </a:pPr>
            <a:endParaRPr lang="fi-FI"/>
          </a:p>
          <a:p>
            <a:pPr marL="114300" indent="0">
              <a:buNone/>
            </a:pPr>
            <a:r>
              <a:rPr lang="fi-FI" b="1"/>
              <a:t>Keskikehällä</a:t>
            </a:r>
            <a:r>
              <a:rPr lang="fi-FI"/>
              <a:t> ovat asiat, joihin voi vaikuttaa, mutta joista ei voi itse päättää.</a:t>
            </a:r>
          </a:p>
          <a:p>
            <a:pPr marL="114300" indent="0">
              <a:buNone/>
            </a:pPr>
            <a:endParaRPr lang="fi-FI"/>
          </a:p>
          <a:p>
            <a:pPr marL="114300" indent="0">
              <a:buNone/>
            </a:pPr>
            <a:r>
              <a:rPr lang="fi-FI" b="1"/>
              <a:t>Ulkokehällä</a:t>
            </a:r>
            <a:r>
              <a:rPr lang="fi-FI"/>
              <a:t> ovat asiat, joihin ei voi vaikuttaa ja joista ei voi itse päättää.</a:t>
            </a:r>
          </a:p>
        </p:txBody>
      </p:sp>
      <p:pic>
        <p:nvPicPr>
          <p:cNvPr id="4" name="Kuva 3">
            <a:extLst>
              <a:ext uri="{FF2B5EF4-FFF2-40B4-BE49-F238E27FC236}">
                <a16:creationId xmlns:a16="http://schemas.microsoft.com/office/drawing/2014/main" id="{48469D45-BF0A-B719-88B5-97106CA534CD}"/>
              </a:ext>
            </a:extLst>
          </p:cNvPr>
          <p:cNvPicPr>
            <a:picLocks noChangeAspect="1"/>
          </p:cNvPicPr>
          <p:nvPr/>
        </p:nvPicPr>
        <p:blipFill>
          <a:blip r:embed="rId3"/>
          <a:stretch>
            <a:fillRect/>
          </a:stretch>
        </p:blipFill>
        <p:spPr>
          <a:xfrm>
            <a:off x="438799" y="1269634"/>
            <a:ext cx="4420387" cy="3203480"/>
          </a:xfrm>
          <a:prstGeom prst="rect">
            <a:avLst/>
          </a:prstGeom>
        </p:spPr>
      </p:pic>
      <p:sp>
        <p:nvSpPr>
          <p:cNvPr id="5" name="Tekstiruutu 4">
            <a:extLst>
              <a:ext uri="{FF2B5EF4-FFF2-40B4-BE49-F238E27FC236}">
                <a16:creationId xmlns:a16="http://schemas.microsoft.com/office/drawing/2014/main" id="{16D94513-4BF7-2BB3-0393-673AB2AB831A}"/>
              </a:ext>
            </a:extLst>
          </p:cNvPr>
          <p:cNvSpPr txBox="1"/>
          <p:nvPr/>
        </p:nvSpPr>
        <p:spPr>
          <a:xfrm>
            <a:off x="4959706" y="4661647"/>
            <a:ext cx="3084499" cy="338554"/>
          </a:xfrm>
          <a:prstGeom prst="rect">
            <a:avLst/>
          </a:prstGeom>
          <a:noFill/>
        </p:spPr>
        <p:txBody>
          <a:bodyPr wrap="none" rtlCol="0">
            <a:spAutoFit/>
          </a:bodyPr>
          <a:lstStyle/>
          <a:p>
            <a:r>
              <a:rPr lang="fi-FI" sz="800">
                <a:latin typeface="+mj-lt"/>
              </a:rPr>
              <a:t>Lähde: https://www.katjanoponen.fi/blogi/pidatko-kiinni/</a:t>
            </a:r>
          </a:p>
          <a:p>
            <a:endParaRPr lang="fi-FI" sz="800">
              <a:latin typeface="+mj-lt"/>
            </a:endParaRPr>
          </a:p>
        </p:txBody>
      </p:sp>
    </p:spTree>
    <p:extLst>
      <p:ext uri="{BB962C8B-B14F-4D97-AF65-F5344CB8AC3E}">
        <p14:creationId xmlns:p14="http://schemas.microsoft.com/office/powerpoint/2010/main" val="4135621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9C731-9A20-7BC0-2D95-30B0C9477419}"/>
            </a:ext>
          </a:extLst>
        </p:cNvPr>
        <p:cNvGrpSpPr/>
        <p:nvPr/>
      </p:nvGrpSpPr>
      <p:grpSpPr>
        <a:xfrm>
          <a:off x="0" y="0"/>
          <a:ext cx="0" cy="0"/>
          <a:chOff x="0" y="0"/>
          <a:chExt cx="0" cy="0"/>
        </a:xfrm>
      </p:grpSpPr>
      <p:sp>
        <p:nvSpPr>
          <p:cNvPr id="10" name="Otsikko 9">
            <a:extLst>
              <a:ext uri="{FF2B5EF4-FFF2-40B4-BE49-F238E27FC236}">
                <a16:creationId xmlns:a16="http://schemas.microsoft.com/office/drawing/2014/main" id="{EF1AC978-CD9A-280C-3216-1AEE2031F746}"/>
              </a:ext>
            </a:extLst>
          </p:cNvPr>
          <p:cNvSpPr>
            <a:spLocks noGrp="1"/>
          </p:cNvSpPr>
          <p:nvPr>
            <p:ph type="title"/>
          </p:nvPr>
        </p:nvSpPr>
        <p:spPr/>
        <p:txBody>
          <a:bodyPr>
            <a:normAutofit fontScale="90000"/>
          </a:bodyPr>
          <a:lstStyle/>
          <a:p>
            <a:r>
              <a:rPr lang="fi-FI"/>
              <a:t>Vaikuttamisen kehä minulla</a:t>
            </a:r>
          </a:p>
        </p:txBody>
      </p:sp>
      <p:sp>
        <p:nvSpPr>
          <p:cNvPr id="6" name="Suorakulmio: Pyöristetyt kulmat 5">
            <a:extLst>
              <a:ext uri="{FF2B5EF4-FFF2-40B4-BE49-F238E27FC236}">
                <a16:creationId xmlns:a16="http://schemas.microsoft.com/office/drawing/2014/main" id="{D3047528-7642-160D-E981-43E5337D2372}"/>
              </a:ext>
            </a:extLst>
          </p:cNvPr>
          <p:cNvSpPr/>
          <p:nvPr/>
        </p:nvSpPr>
        <p:spPr>
          <a:xfrm>
            <a:off x="532151" y="1017725"/>
            <a:ext cx="2300990" cy="35168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i-FI" sz="1200">
                <a:latin typeface="Montserrat" panose="020B0604020202020204" charset="0"/>
              </a:rPr>
              <a:t>Asiat, joihin voin itse vaikuttaa ja joista voin itse päättää</a:t>
            </a:r>
          </a:p>
          <a:p>
            <a:pPr algn="ctr"/>
            <a:endParaRPr lang="fi-FI"/>
          </a:p>
          <a:p>
            <a:pPr algn="ctr"/>
            <a:endParaRPr lang="fi-FI"/>
          </a:p>
          <a:p>
            <a:pPr algn="ctr"/>
            <a:endParaRPr lang="fi-FI"/>
          </a:p>
          <a:p>
            <a:pPr algn="ctr"/>
            <a:endParaRPr lang="fi-FI"/>
          </a:p>
          <a:p>
            <a:pPr algn="ctr"/>
            <a:endParaRPr lang="fi-FI"/>
          </a:p>
          <a:p>
            <a:pPr algn="ctr"/>
            <a:endParaRPr lang="fi-FI"/>
          </a:p>
          <a:p>
            <a:pPr algn="ctr"/>
            <a:endParaRPr lang="fi-FI"/>
          </a:p>
          <a:p>
            <a:pPr algn="ctr"/>
            <a:endParaRPr lang="fi-FI"/>
          </a:p>
          <a:p>
            <a:pPr algn="ctr"/>
            <a:endParaRPr lang="fi-FI"/>
          </a:p>
          <a:p>
            <a:pPr algn="ctr"/>
            <a:endParaRPr lang="fi-FI"/>
          </a:p>
          <a:p>
            <a:pPr algn="ctr"/>
            <a:endParaRPr lang="fi-FI"/>
          </a:p>
          <a:p>
            <a:pPr algn="ctr"/>
            <a:endParaRPr lang="fi-FI"/>
          </a:p>
          <a:p>
            <a:pPr algn="ctr"/>
            <a:endParaRPr lang="fi-FI"/>
          </a:p>
        </p:txBody>
      </p:sp>
      <p:sp>
        <p:nvSpPr>
          <p:cNvPr id="7" name="Suorakulmio: Pyöristetyt kulmat 6">
            <a:extLst>
              <a:ext uri="{FF2B5EF4-FFF2-40B4-BE49-F238E27FC236}">
                <a16:creationId xmlns:a16="http://schemas.microsoft.com/office/drawing/2014/main" id="{BB440426-83F3-5398-2543-F04D9763957F}"/>
              </a:ext>
            </a:extLst>
          </p:cNvPr>
          <p:cNvSpPr/>
          <p:nvPr/>
        </p:nvSpPr>
        <p:spPr>
          <a:xfrm>
            <a:off x="5421443" y="1017725"/>
            <a:ext cx="2300990" cy="35168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i-FI" sz="1200">
                <a:latin typeface="Montserrat" panose="020B0604020202020204" charset="0"/>
              </a:rPr>
              <a:t>Asiat, joihin en voi itse vaikuttaa ja joista en voi itse päättää</a:t>
            </a:r>
          </a:p>
          <a:p>
            <a:pPr algn="ctr"/>
            <a:endParaRPr lang="fi-FI"/>
          </a:p>
          <a:p>
            <a:pPr algn="ctr"/>
            <a:endParaRPr lang="fi-FI"/>
          </a:p>
          <a:p>
            <a:pPr algn="ctr"/>
            <a:endParaRPr lang="fi-FI"/>
          </a:p>
          <a:p>
            <a:pPr algn="ctr"/>
            <a:endParaRPr lang="fi-FI"/>
          </a:p>
          <a:p>
            <a:pPr algn="ctr"/>
            <a:endParaRPr lang="fi-FI"/>
          </a:p>
          <a:p>
            <a:pPr algn="ctr"/>
            <a:endParaRPr lang="fi-FI"/>
          </a:p>
          <a:p>
            <a:pPr algn="ctr"/>
            <a:endParaRPr lang="fi-FI"/>
          </a:p>
          <a:p>
            <a:pPr algn="ctr"/>
            <a:endParaRPr lang="fi-FI"/>
          </a:p>
          <a:p>
            <a:pPr algn="ctr"/>
            <a:endParaRPr lang="fi-FI"/>
          </a:p>
          <a:p>
            <a:pPr algn="ctr"/>
            <a:endParaRPr lang="fi-FI"/>
          </a:p>
          <a:p>
            <a:pPr algn="ctr"/>
            <a:endParaRPr lang="fi-FI"/>
          </a:p>
          <a:p>
            <a:pPr algn="ctr"/>
            <a:endParaRPr lang="fi-FI"/>
          </a:p>
          <a:p>
            <a:pPr algn="ctr"/>
            <a:endParaRPr lang="fi-FI"/>
          </a:p>
        </p:txBody>
      </p:sp>
      <p:sp>
        <p:nvSpPr>
          <p:cNvPr id="8" name="Suorakulmio: Pyöristetyt kulmat 7">
            <a:extLst>
              <a:ext uri="{FF2B5EF4-FFF2-40B4-BE49-F238E27FC236}">
                <a16:creationId xmlns:a16="http://schemas.microsoft.com/office/drawing/2014/main" id="{835EA3CA-467A-9039-FB6E-4F0E346DA8F3}"/>
              </a:ext>
            </a:extLst>
          </p:cNvPr>
          <p:cNvSpPr/>
          <p:nvPr/>
        </p:nvSpPr>
        <p:spPr>
          <a:xfrm>
            <a:off x="2976797" y="1008624"/>
            <a:ext cx="2300990" cy="35168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i-FI" sz="1200">
                <a:latin typeface="Montserrat" panose="020B0604020202020204" charset="0"/>
              </a:rPr>
              <a:t>Asiat, joihin voin itse vaikuttaa, mutta joista en voi itse päättää</a:t>
            </a:r>
          </a:p>
          <a:p>
            <a:pPr algn="ctr"/>
            <a:endParaRPr lang="fi-FI"/>
          </a:p>
          <a:p>
            <a:pPr algn="ctr"/>
            <a:endParaRPr lang="fi-FI"/>
          </a:p>
          <a:p>
            <a:pPr algn="ctr"/>
            <a:endParaRPr lang="fi-FI"/>
          </a:p>
          <a:p>
            <a:pPr algn="ctr"/>
            <a:endParaRPr lang="fi-FI"/>
          </a:p>
          <a:p>
            <a:pPr algn="ctr"/>
            <a:endParaRPr lang="fi-FI"/>
          </a:p>
          <a:p>
            <a:pPr algn="ctr"/>
            <a:endParaRPr lang="fi-FI"/>
          </a:p>
          <a:p>
            <a:pPr algn="ctr"/>
            <a:endParaRPr lang="fi-FI"/>
          </a:p>
          <a:p>
            <a:pPr algn="ctr"/>
            <a:endParaRPr lang="fi-FI"/>
          </a:p>
          <a:p>
            <a:pPr algn="ctr"/>
            <a:endParaRPr lang="fi-FI"/>
          </a:p>
          <a:p>
            <a:pPr algn="ctr"/>
            <a:endParaRPr lang="fi-FI"/>
          </a:p>
          <a:p>
            <a:pPr algn="ctr"/>
            <a:endParaRPr lang="fi-FI"/>
          </a:p>
          <a:p>
            <a:pPr algn="ctr"/>
            <a:endParaRPr lang="fi-FI"/>
          </a:p>
          <a:p>
            <a:pPr algn="ctr"/>
            <a:endParaRPr lang="fi-FI"/>
          </a:p>
        </p:txBody>
      </p:sp>
    </p:spTree>
    <p:extLst>
      <p:ext uri="{BB962C8B-B14F-4D97-AF65-F5344CB8AC3E}">
        <p14:creationId xmlns:p14="http://schemas.microsoft.com/office/powerpoint/2010/main" val="483879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5BC94-7984-8394-63E8-C677590AAA96}"/>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AD75E5C4-F26B-177A-13D4-A7EAF9E8069C}"/>
              </a:ext>
            </a:extLst>
          </p:cNvPr>
          <p:cNvSpPr>
            <a:spLocks noGrp="1"/>
          </p:cNvSpPr>
          <p:nvPr>
            <p:ph type="title"/>
          </p:nvPr>
        </p:nvSpPr>
        <p:spPr/>
        <p:txBody>
          <a:bodyPr>
            <a:noAutofit/>
          </a:bodyPr>
          <a:lstStyle/>
          <a:p>
            <a:r>
              <a:rPr lang="fi-FI"/>
              <a:t>Muista nämä!</a:t>
            </a:r>
          </a:p>
        </p:txBody>
      </p:sp>
      <p:sp>
        <p:nvSpPr>
          <p:cNvPr id="3" name="Tekstin paikkamerkki 2">
            <a:extLst>
              <a:ext uri="{FF2B5EF4-FFF2-40B4-BE49-F238E27FC236}">
                <a16:creationId xmlns:a16="http://schemas.microsoft.com/office/drawing/2014/main" id="{98F3E319-29C9-64CA-F3CC-76DEF1CEC102}"/>
              </a:ext>
            </a:extLst>
          </p:cNvPr>
          <p:cNvSpPr>
            <a:spLocks noGrp="1"/>
          </p:cNvSpPr>
          <p:nvPr>
            <p:ph type="body" idx="1"/>
          </p:nvPr>
        </p:nvSpPr>
        <p:spPr/>
        <p:txBody>
          <a:bodyPr>
            <a:normAutofit lnSpcReduction="10000"/>
          </a:bodyPr>
          <a:lstStyle/>
          <a:p>
            <a:r>
              <a:rPr lang="fi-FI" sz="1400"/>
              <a:t>Arjen hallinta tarkoittaa oman elämän järjestämistä ja sujuvuuden varmistamista. Jokaisen on tärkeä harjoitella näitä taitoja.</a:t>
            </a:r>
          </a:p>
          <a:p>
            <a:pPr>
              <a:lnSpc>
                <a:spcPct val="114999"/>
              </a:lnSpc>
            </a:pPr>
            <a:endParaRPr lang="fi-FI" sz="1400"/>
          </a:p>
          <a:p>
            <a:r>
              <a:rPr lang="fi-FI" sz="1400"/>
              <a:t>Me itse vaikutamme omaan elämäämme.</a:t>
            </a:r>
          </a:p>
          <a:p>
            <a:endParaRPr lang="fi-FI" sz="1400"/>
          </a:p>
          <a:p>
            <a:pPr>
              <a:lnSpc>
                <a:spcPct val="114999"/>
              </a:lnSpc>
            </a:pPr>
            <a:r>
              <a:rPr lang="fi-FI" sz="1400"/>
              <a:t>Älä vaadi itseltäsi liikaa tai ole liian ankara itselle. </a:t>
            </a:r>
          </a:p>
          <a:p>
            <a:endParaRPr lang="fi-FI" sz="1400"/>
          </a:p>
          <a:p>
            <a:pPr>
              <a:lnSpc>
                <a:spcPct val="114999"/>
              </a:lnSpc>
            </a:pPr>
            <a:r>
              <a:rPr lang="fi-FI" sz="1400"/>
              <a:t>Omien tuen tarpeiden tunnistaminen auttaa ymmärtämään, milloin apua tarvitaan.</a:t>
            </a:r>
          </a:p>
          <a:p>
            <a:endParaRPr lang="fi-FI" sz="1400"/>
          </a:p>
          <a:p>
            <a:pPr>
              <a:lnSpc>
                <a:spcPct val="114999"/>
              </a:lnSpc>
            </a:pPr>
            <a:r>
              <a:rPr lang="fi-FI" sz="1400"/>
              <a:t>On ok pyytää apua, kun sitä tarvitsee.</a:t>
            </a:r>
          </a:p>
        </p:txBody>
      </p:sp>
    </p:spTree>
    <p:extLst>
      <p:ext uri="{BB962C8B-B14F-4D97-AF65-F5344CB8AC3E}">
        <p14:creationId xmlns:p14="http://schemas.microsoft.com/office/powerpoint/2010/main" val="1789386942"/>
      </p:ext>
    </p:extLst>
  </p:cSld>
  <p:clrMapOvr>
    <a:masterClrMapping/>
  </p:clrMapOvr>
</p:sld>
</file>

<file path=ppt/theme/theme1.xml><?xml version="1.0" encoding="utf-8"?>
<a:theme xmlns:a="http://schemas.openxmlformats.org/drawingml/2006/main" name="VASAsyksy25">
  <a:themeElements>
    <a:clrScheme name="Lapha">
      <a:dk1>
        <a:srgbClr val="000000"/>
      </a:dk1>
      <a:lt1>
        <a:srgbClr val="FFFFFF"/>
      </a:lt1>
      <a:dk2>
        <a:srgbClr val="595959"/>
      </a:dk2>
      <a:lt2>
        <a:srgbClr val="EEEEEE"/>
      </a:lt2>
      <a:accent1>
        <a:srgbClr val="333399"/>
      </a:accent1>
      <a:accent2>
        <a:srgbClr val="FF99CC"/>
      </a:accent2>
      <a:accent3>
        <a:srgbClr val="FFCC00"/>
      </a:accent3>
      <a:accent4>
        <a:srgbClr val="66CC33"/>
      </a:accent4>
      <a:accent5>
        <a:srgbClr val="EB0000"/>
      </a:accent5>
      <a:accent6>
        <a:srgbClr val="FFEB2B"/>
      </a:accent6>
      <a:hlink>
        <a:srgbClr val="0097A7"/>
      </a:hlink>
      <a:folHlink>
        <a:srgbClr val="0097A7"/>
      </a:folHlink>
    </a:clrScheme>
    <a:fontScheme name="Mukautettu 2">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SAsyksy25" id="{2E3DB599-6D79-4A0F-B1A9-32EE7795E3AB}" vid="{67867E65-28E1-4F23-B777-7842F293FDE8}"/>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8de748d-9219-4470-a7c2-ae4d07206ca1" xsi:nil="true"/>
    <lcf76f155ced4ddcb4097134ff3c332f xmlns="efac479e-f3ac-45c5-99c0-0319aa3ed91f">
      <Terms xmlns="http://schemas.microsoft.com/office/infopath/2007/PartnerControls"/>
    </lcf76f155ced4ddcb4097134ff3c332f>
    <SharedWithUsers xmlns="d8de748d-9219-4470-a7c2-ae4d07206ca1">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6F4F108731472F4A91171E62E3F4651A" ma:contentTypeVersion="17" ma:contentTypeDescription="Luo uusi asiakirja." ma:contentTypeScope="" ma:versionID="e225147f0306da6c0c2e6c93ca0fbee5">
  <xsd:schema xmlns:xsd="http://www.w3.org/2001/XMLSchema" xmlns:xs="http://www.w3.org/2001/XMLSchema" xmlns:p="http://schemas.microsoft.com/office/2006/metadata/properties" xmlns:ns2="efac479e-f3ac-45c5-99c0-0319aa3ed91f" xmlns:ns3="d8de748d-9219-4470-a7c2-ae4d07206ca1" targetNamespace="http://schemas.microsoft.com/office/2006/metadata/properties" ma:root="true" ma:fieldsID="ca0d0110761d6304f13db3b507c00712" ns2:_="" ns3:_="">
    <xsd:import namespace="efac479e-f3ac-45c5-99c0-0319aa3ed91f"/>
    <xsd:import namespace="d8de748d-9219-4470-a7c2-ae4d07206ca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ac479e-f3ac-45c5-99c0-0319aa3ed9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Kuvien tunnisteet" ma:readOnly="false" ma:fieldId="{5cf76f15-5ced-4ddc-b409-7134ff3c332f}" ma:taxonomyMulti="true" ma:sspId="b64ba79d-510f-428e-88f0-082d14826cf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de748d-9219-4470-a7c2-ae4d07206ca1" elementFormDefault="qualified">
    <xsd:import namespace="http://schemas.microsoft.com/office/2006/documentManagement/types"/>
    <xsd:import namespace="http://schemas.microsoft.com/office/infopath/2007/PartnerControls"/>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element name="TaxCatchAll" ma:index="22" nillable="true" ma:displayName="Taxonomy Catch All Column" ma:hidden="true" ma:list="{a4f14994-da05-47ef-879c-7a1a219bdea2}" ma:internalName="TaxCatchAll" ma:showField="CatchAllData" ma:web="d8de748d-9219-4470-a7c2-ae4d07206c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B9DB93-3B63-48C6-8FCC-88C36CC0D95E}">
  <ds:schemaRefs>
    <ds:schemaRef ds:uri="http://schemas.microsoft.com/sharepoint/v3/contenttype/forms"/>
  </ds:schemaRefs>
</ds:datastoreItem>
</file>

<file path=customXml/itemProps2.xml><?xml version="1.0" encoding="utf-8"?>
<ds:datastoreItem xmlns:ds="http://schemas.openxmlformats.org/officeDocument/2006/customXml" ds:itemID="{967246C9-C96D-45D8-B6F0-FEFAC85054B5}">
  <ds:schemaRefs>
    <ds:schemaRef ds:uri="5102742a-950b-4d12-b415-7bc7b66bd3f9"/>
    <ds:schemaRef ds:uri="a2c76ae4-b00b-4153-b0db-9cb242c4ff8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A2B11CE-8B0C-4E0A-B2DB-8F700FDC5517}"/>
</file>

<file path=docMetadata/LabelInfo.xml><?xml version="1.0" encoding="utf-8"?>
<clbl:labelList xmlns:clbl="http://schemas.microsoft.com/office/2020/mipLabelMetadata">
  <clbl:label id="{f6711646-41ae-4157-9458-cf4a1e0601bd}" enabled="0" method="" siteId="{f6711646-41ae-4157-9458-cf4a1e0601bd}" removed="1"/>
</clbl:labelList>
</file>

<file path=docProps/app.xml><?xml version="1.0" encoding="utf-8"?>
<Properties xmlns="http://schemas.openxmlformats.org/officeDocument/2006/extended-properties" xmlns:vt="http://schemas.openxmlformats.org/officeDocument/2006/docPropsVTypes">
  <Template>VASAsyksy25</Template>
  <Application>Microsoft Office PowerPoint</Application>
  <PresentationFormat>On-screen Show (16:9)</PresentationFormat>
  <Slides>14</Slides>
  <Notes>12</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VASAsyksy25</vt:lpstr>
      <vt:lpstr>NuortenVire</vt:lpstr>
      <vt:lpstr>Tapaamisen kulku</vt:lpstr>
      <vt:lpstr>Orientoituminen ryhmävalmennukseen</vt:lpstr>
      <vt:lpstr>Orientaatio ryhmävalmennukseen</vt:lpstr>
      <vt:lpstr>Välitehtävän purku</vt:lpstr>
      <vt:lpstr>Tulevaisuus ja arjen hallinta</vt:lpstr>
      <vt:lpstr>Vaikuttamisen kolme kehää</vt:lpstr>
      <vt:lpstr>Vaikuttamisen kehä minulla</vt:lpstr>
      <vt:lpstr>Muista nämä!</vt:lpstr>
      <vt:lpstr>Mitä opin valmennuksesta?</vt:lpstr>
      <vt:lpstr>Tiedätkö, mihin kuljet valmennuksen jälkeen?  </vt:lpstr>
      <vt:lpstr>Toimintakyvyn arviointi</vt:lpstr>
      <vt:lpstr>Palaute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Esityksen otsikko</dc:title>
  <cp:revision>1</cp:revision>
  <dcterms:modified xsi:type="dcterms:W3CDTF">2025-08-26T09:50:41Z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0x0101006F4F108731472F4A91171E62E3F4651A</vt:lpwstr>
  </property>
  <property fmtid="{D5CDD505-2E9C-101B-9397-08002B2CF9AE}" pid="4" name="Order">
    <vt:r8>35700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_SourceUrl">
    <vt:lpwstr/>
  </property>
  <property fmtid="{D5CDD505-2E9C-101B-9397-08002B2CF9AE}" pid="12" name="_SharedFileIndex">
    <vt:lpwstr/>
  </property>
</Properties>
</file>