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1" r:id="rId4"/>
  </p:sldMasterIdLst>
  <p:notesMasterIdLst>
    <p:notesMasterId r:id="rId17"/>
  </p:notesMasterIdLst>
  <p:sldIdLst>
    <p:sldId id="386" r:id="rId5"/>
    <p:sldId id="416" r:id="rId6"/>
    <p:sldId id="505" r:id="rId7"/>
    <p:sldId id="504" r:id="rId8"/>
    <p:sldId id="398" r:id="rId9"/>
    <p:sldId id="405" r:id="rId10"/>
    <p:sldId id="441" r:id="rId11"/>
    <p:sldId id="465" r:id="rId12"/>
    <p:sldId id="506" r:id="rId13"/>
    <p:sldId id="456" r:id="rId14"/>
    <p:sldId id="411" r:id="rId15"/>
    <p:sldId id="284" r:id="rId16"/>
  </p:sldIdLst>
  <p:sldSz cx="9144000" cy="5143500" type="screen16x9"/>
  <p:notesSz cx="6858000" cy="9144000"/>
  <p:embeddedFontLs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18" roundtripDataSignature="AMtx7mgZVy88SyWGx2XxytGcg8e671sA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99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581E8-79C6-40E2-8532-0F35EB259515}" v="5" dt="2025-08-21T05:00:00.449"/>
    <p1510:client id="{B93330BD-C3C0-44E1-87D0-2ADE340EA997}" v="3" dt="2025-08-21T10:08:55.820"/>
    <p1510:client id="{FD30BFF7-F3EE-4B5F-8A40-1C1815C6F8FD}" v="48" dt="2025-08-21T09:15:44.630"/>
  </p1510:revLst>
</p1510:revInfo>
</file>

<file path=ppt/tableStyles.xml><?xml version="1.0" encoding="utf-8"?>
<a:tblStyleLst xmlns:a="http://schemas.openxmlformats.org/drawingml/2006/main" def="{FABBA5A7-8282-4AF5-BD61-20F841A40B3C}">
  <a:tblStyle styleId="{FABBA5A7-8282-4AF5-BD61-20F841A40B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12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124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12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1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11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omajoki Pilvi Lapin hyvinvointialue" userId="S::pilvi.vuomajoki@lapha.fi::60d87394-98b4-48bf-b92d-e9dabc40c515" providerId="AD" clId="Web-{08DFF170-4CE4-3C2A-11C4-5EE52C86AD7B}"/>
    <pc:docChg chg="addSld delSld modSld sldOrd">
      <pc:chgData name="Vuomajoki Pilvi Lapin hyvinvointialue" userId="S::pilvi.vuomajoki@lapha.fi::60d87394-98b4-48bf-b92d-e9dabc40c515" providerId="AD" clId="Web-{08DFF170-4CE4-3C2A-11C4-5EE52C86AD7B}" dt="2024-09-11T08:24:46.428" v="906"/>
      <pc:docMkLst>
        <pc:docMk/>
      </pc:docMkLst>
      <pc:sldChg chg="modSp">
        <pc:chgData name="Vuomajoki Pilvi Lapin hyvinvointialue" userId="S::pilvi.vuomajoki@lapha.fi::60d87394-98b4-48bf-b92d-e9dabc40c515" providerId="AD" clId="Web-{08DFF170-4CE4-3C2A-11C4-5EE52C86AD7B}" dt="2024-09-11T07:09:28.669" v="32" actId="20577"/>
        <pc:sldMkLst>
          <pc:docMk/>
          <pc:sldMk cId="0" sldId="258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51:46.713" v="524"/>
        <pc:sldMkLst>
          <pc:docMk/>
          <pc:sldMk cId="2650682693" sldId="331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28:59.063" v="367"/>
        <pc:sldMkLst>
          <pc:docMk/>
          <pc:sldMk cId="2617100229" sldId="339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30:14.316" v="430"/>
        <pc:sldMkLst>
          <pc:docMk/>
          <pc:sldMk cId="3124004026" sldId="340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30:37.644" v="453"/>
        <pc:sldMkLst>
          <pc:docMk/>
          <pc:sldMk cId="137243053" sldId="341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26:01.620" v="273"/>
        <pc:sldMkLst>
          <pc:docMk/>
          <pc:sldMk cId="1073001849" sldId="343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26:49.981" v="324"/>
        <pc:sldMkLst>
          <pc:docMk/>
          <pc:sldMk cId="706444168" sldId="346"/>
        </pc:sldMkLst>
      </pc:sldChg>
      <pc:sldChg chg="addSp delSp modSp modNotes">
        <pc:chgData name="Vuomajoki Pilvi Lapin hyvinvointialue" userId="S::pilvi.vuomajoki@lapha.fi::60d87394-98b4-48bf-b92d-e9dabc40c515" providerId="AD" clId="Web-{08DFF170-4CE4-3C2A-11C4-5EE52C86AD7B}" dt="2024-09-11T08:24:46.428" v="906"/>
        <pc:sldMkLst>
          <pc:docMk/>
          <pc:sldMk cId="281525790" sldId="348"/>
        </pc:sldMkLst>
      </pc:sldChg>
      <pc:sldChg chg="modSp">
        <pc:chgData name="Vuomajoki Pilvi Lapin hyvinvointialue" userId="S::pilvi.vuomajoki@lapha.fi::60d87394-98b4-48bf-b92d-e9dabc40c515" providerId="AD" clId="Web-{08DFF170-4CE4-3C2A-11C4-5EE52C86AD7B}" dt="2024-09-11T08:22:14.018" v="824" actId="20577"/>
        <pc:sldMkLst>
          <pc:docMk/>
          <pc:sldMk cId="2638811684" sldId="354"/>
        </pc:sldMkLst>
      </pc:sldChg>
      <pc:sldChg chg="addSp modSp">
        <pc:chgData name="Vuomajoki Pilvi Lapin hyvinvointialue" userId="S::pilvi.vuomajoki@lapha.fi::60d87394-98b4-48bf-b92d-e9dabc40c515" providerId="AD" clId="Web-{08DFF170-4CE4-3C2A-11C4-5EE52C86AD7B}" dt="2024-09-11T07:58:09.850" v="546" actId="20577"/>
        <pc:sldMkLst>
          <pc:docMk/>
          <pc:sldMk cId="2623316762" sldId="355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52:35.590" v="533"/>
        <pc:sldMkLst>
          <pc:docMk/>
          <pc:sldMk cId="887503404" sldId="390"/>
        </pc:sldMkLst>
      </pc:sldChg>
      <pc:sldChg chg="del">
        <pc:chgData name="Vuomajoki Pilvi Lapin hyvinvointialue" userId="S::pilvi.vuomajoki@lapha.fi::60d87394-98b4-48bf-b92d-e9dabc40c515" providerId="AD" clId="Web-{08DFF170-4CE4-3C2A-11C4-5EE52C86AD7B}" dt="2024-09-11T07:58:17.897" v="547"/>
        <pc:sldMkLst>
          <pc:docMk/>
          <pc:sldMk cId="1109522132" sldId="399"/>
        </pc:sldMkLst>
      </pc:sldChg>
      <pc:sldChg chg="ord">
        <pc:chgData name="Vuomajoki Pilvi Lapin hyvinvointialue" userId="S::pilvi.vuomajoki@lapha.fi::60d87394-98b4-48bf-b92d-e9dabc40c515" providerId="AD" clId="Web-{08DFF170-4CE4-3C2A-11C4-5EE52C86AD7B}" dt="2024-09-11T07:45:47.968" v="456"/>
        <pc:sldMkLst>
          <pc:docMk/>
          <pc:sldMk cId="15146063" sldId="404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13:28.957" v="81" actId="20577"/>
        <pc:sldMkLst>
          <pc:docMk/>
          <pc:sldMk cId="2691678658" sldId="412"/>
        </pc:sldMkLst>
      </pc:sldChg>
      <pc:sldChg chg="modSp">
        <pc:chgData name="Vuomajoki Pilvi Lapin hyvinvointialue" userId="S::pilvi.vuomajoki@lapha.fi::60d87394-98b4-48bf-b92d-e9dabc40c515" providerId="AD" clId="Web-{08DFF170-4CE4-3C2A-11C4-5EE52C86AD7B}" dt="2024-09-11T08:17:05.727" v="639" actId="20577"/>
        <pc:sldMkLst>
          <pc:docMk/>
          <pc:sldMk cId="1248048859" sldId="419"/>
        </pc:sldMkLst>
      </pc:sldChg>
      <pc:sldChg chg="addSp delSp modSp">
        <pc:chgData name="Vuomajoki Pilvi Lapin hyvinvointialue" userId="S::pilvi.vuomajoki@lapha.fi::60d87394-98b4-48bf-b92d-e9dabc40c515" providerId="AD" clId="Web-{08DFF170-4CE4-3C2A-11C4-5EE52C86AD7B}" dt="2024-09-11T08:20:52.422" v="790" actId="1076"/>
        <pc:sldMkLst>
          <pc:docMk/>
          <pc:sldMk cId="750372135" sldId="420"/>
        </pc:sldMkLst>
      </pc:sldChg>
      <pc:sldChg chg="addSp delSp modSp add replId">
        <pc:chgData name="Vuomajoki Pilvi Lapin hyvinvointialue" userId="S::pilvi.vuomajoki@lapha.fi::60d87394-98b4-48bf-b92d-e9dabc40c515" providerId="AD" clId="Web-{08DFF170-4CE4-3C2A-11C4-5EE52C86AD7B}" dt="2024-09-11T07:46:42.314" v="489" actId="20577"/>
        <pc:sldMkLst>
          <pc:docMk/>
          <pc:sldMk cId="3654029847" sldId="435"/>
        </pc:sldMkLst>
      </pc:sldChg>
      <pc:sldChg chg="add replId">
        <pc:chgData name="Vuomajoki Pilvi Lapin hyvinvointialue" userId="S::pilvi.vuomajoki@lapha.fi::60d87394-98b4-48bf-b92d-e9dabc40c515" providerId="AD" clId="Web-{08DFF170-4CE4-3C2A-11C4-5EE52C86AD7B}" dt="2024-09-11T08:07:12.381" v="548"/>
        <pc:sldMkLst>
          <pc:docMk/>
          <pc:sldMk cId="1851737766" sldId="436"/>
        </pc:sldMkLst>
      </pc:sldChg>
    </pc:docChg>
  </pc:docChgLst>
  <pc:docChgLst>
    <pc:chgData name="Haltia Maila Lapin hyvinvointialue" userId="S::maila.haltia@lapha.fi::a5f087f6-37c4-4986-97ad-027c3514d92f" providerId="AD" clId="Web-{A4BA296F-4A70-1F39-3625-5C74ECF0A76A}"/>
    <pc:docChg chg="delSld modSld">
      <pc:chgData name="Haltia Maila Lapin hyvinvointialue" userId="S::maila.haltia@lapha.fi::a5f087f6-37c4-4986-97ad-027c3514d92f" providerId="AD" clId="Web-{A4BA296F-4A70-1F39-3625-5C74ECF0A76A}" dt="2024-10-28T11:29:24.566" v="151" actId="20577"/>
      <pc:docMkLst>
        <pc:docMk/>
      </pc:docMkLst>
      <pc:sldChg chg="del">
        <pc:chgData name="Haltia Maila Lapin hyvinvointialue" userId="S::maila.haltia@lapha.fi::a5f087f6-37c4-4986-97ad-027c3514d92f" providerId="AD" clId="Web-{A4BA296F-4A70-1F39-3625-5C74ECF0A76A}" dt="2024-10-28T11:26:22.599" v="28"/>
        <pc:sldMkLst>
          <pc:docMk/>
          <pc:sldMk cId="0" sldId="25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4.678" v="37"/>
        <pc:sldMkLst>
          <pc:docMk/>
          <pc:sldMk cId="0" sldId="25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5.443" v="32"/>
        <pc:sldMkLst>
          <pc:docMk/>
          <pc:sldMk cId="3978844870" sldId="31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3.053" v="29"/>
        <pc:sldMkLst>
          <pc:docMk/>
          <pc:sldMk cId="738611903" sldId="31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6.506" v="33"/>
        <pc:sldMkLst>
          <pc:docMk/>
          <pc:sldMk cId="3625980617" sldId="32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6.600" v="34"/>
        <pc:sldMkLst>
          <pc:docMk/>
          <pc:sldMk cId="1662172777" sldId="32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8.069" v="35"/>
        <pc:sldMkLst>
          <pc:docMk/>
          <pc:sldMk cId="2220353302" sldId="32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9.444" v="36"/>
        <pc:sldMkLst>
          <pc:docMk/>
          <pc:sldMk cId="1204205267" sldId="32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4.898" v="45"/>
        <pc:sldMkLst>
          <pc:docMk/>
          <pc:sldMk cId="2650682693" sldId="33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5.570" v="46"/>
        <pc:sldMkLst>
          <pc:docMk/>
          <pc:sldMk cId="398917666" sldId="332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5.914" v="47"/>
        <pc:sldMkLst>
          <pc:docMk/>
          <pc:sldMk cId="4106844619" sldId="33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8.055" v="61"/>
        <pc:sldMkLst>
          <pc:docMk/>
          <pc:sldMk cId="1568690429" sldId="33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6.819" v="39"/>
        <pc:sldMkLst>
          <pc:docMk/>
          <pc:sldMk cId="2617100229" sldId="33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0.726" v="40"/>
        <pc:sldMkLst>
          <pc:docMk/>
          <pc:sldMk cId="3124004026" sldId="34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3.038" v="42"/>
        <pc:sldMkLst>
          <pc:docMk/>
          <pc:sldMk cId="137243053" sldId="34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1.601" v="41"/>
        <pc:sldMkLst>
          <pc:docMk/>
          <pc:sldMk cId="1073001849" sldId="34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3.788" v="43"/>
        <pc:sldMkLst>
          <pc:docMk/>
          <pc:sldMk cId="706444168" sldId="34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414" v="54"/>
        <pc:sldMkLst>
          <pc:docMk/>
          <pc:sldMk cId="281525790" sldId="34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211" v="59"/>
        <pc:sldMkLst>
          <pc:docMk/>
          <pc:sldMk cId="2638811684" sldId="354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133" v="53"/>
        <pc:sldMkLst>
          <pc:docMk/>
          <pc:sldMk cId="2623316762" sldId="355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3:12.022" v="8" actId="20577"/>
        <pc:sldMkLst>
          <pc:docMk/>
          <pc:sldMk cId="2903537245" sldId="36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3.490" v="30"/>
        <pc:sldMkLst>
          <pc:docMk/>
          <pc:sldMk cId="4101018891" sldId="38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4.787" v="31"/>
        <pc:sldMkLst>
          <pc:docMk/>
          <pc:sldMk cId="410914418" sldId="38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9.133" v="48"/>
        <pc:sldMkLst>
          <pc:docMk/>
          <pc:sldMk cId="844231949" sldId="382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7:06.743" v="62"/>
        <pc:sldMkLst>
          <pc:docMk/>
          <pc:sldMk cId="914788056" sldId="38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0.055" v="49"/>
        <pc:sldMkLst>
          <pc:docMk/>
          <pc:sldMk cId="1045036701" sldId="38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2.133" v="52"/>
        <pc:sldMkLst>
          <pc:docMk/>
          <pc:sldMk cId="887503404" sldId="39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743" v="60"/>
        <pc:sldMkLst>
          <pc:docMk/>
          <pc:sldMk cId="566754452" sldId="407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5.288" v="38"/>
        <pc:sldMkLst>
          <pc:docMk/>
          <pc:sldMk cId="2691678658" sldId="412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9:24.566" v="151" actId="20577"/>
        <pc:sldMkLst>
          <pc:docMk/>
          <pc:sldMk cId="1304160738" sldId="41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4.352" v="56"/>
        <pc:sldMkLst>
          <pc:docMk/>
          <pc:sldMk cId="1248048859" sldId="41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164" v="57"/>
        <pc:sldMkLst>
          <pc:docMk/>
          <pc:sldMk cId="750372135" sldId="420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0:42.120" v="1" actId="20577"/>
        <pc:sldMkLst>
          <pc:docMk/>
          <pc:sldMk cId="1311994037" sldId="422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5:15.563" v="27" actId="20577"/>
        <pc:sldMkLst>
          <pc:docMk/>
          <pc:sldMk cId="1313800118" sldId="424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0.398" v="50"/>
        <pc:sldMkLst>
          <pc:docMk/>
          <pc:sldMk cId="3111837429" sldId="42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1.523" v="51"/>
        <pc:sldMkLst>
          <pc:docMk/>
          <pc:sldMk cId="2151967074" sldId="42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4.429" v="44"/>
        <pc:sldMkLst>
          <pc:docMk/>
          <pc:sldMk cId="3654029847" sldId="43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977" v="55"/>
        <pc:sldMkLst>
          <pc:docMk/>
          <pc:sldMk cId="1851737766" sldId="43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196" v="58"/>
        <pc:sldMkLst>
          <pc:docMk/>
          <pc:sldMk cId="2890133238" sldId="437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0:58.121" v="3" actId="20577"/>
        <pc:sldMkLst>
          <pc:docMk/>
          <pc:sldMk cId="3320816820" sldId="438"/>
        </pc:sldMkLst>
      </pc:sldChg>
    </pc:docChg>
  </pc:docChgLst>
  <pc:docChgLst>
    <pc:chgData name="Vuomajoki Pilvi Lapin hyvinvointialue" userId="S::pilvi.vuomajoki@lapha.fi::60d87394-98b4-48bf-b92d-e9dabc40c515" providerId="AD" clId="Web-{CFFAF493-C8C9-25E8-970A-43D99CC45134}"/>
    <pc:docChg chg="modSld">
      <pc:chgData name="Vuomajoki Pilvi Lapin hyvinvointialue" userId="S::pilvi.vuomajoki@lapha.fi::60d87394-98b4-48bf-b92d-e9dabc40c515" providerId="AD" clId="Web-{CFFAF493-C8C9-25E8-970A-43D99CC45134}" dt="2024-10-17T04:56:53.206" v="4"/>
      <pc:docMkLst>
        <pc:docMk/>
      </pc:docMkLst>
      <pc:sldChg chg="modNotes">
        <pc:chgData name="Vuomajoki Pilvi Lapin hyvinvointialue" userId="S::pilvi.vuomajoki@lapha.fi::60d87394-98b4-48bf-b92d-e9dabc40c515" providerId="AD" clId="Web-{CFFAF493-C8C9-25E8-970A-43D99CC45134}" dt="2024-10-17T04:56:53.206" v="4"/>
        <pc:sldMkLst>
          <pc:docMk/>
          <pc:sldMk cId="2691678658" sldId="412"/>
        </pc:sldMkLst>
      </pc:sldChg>
      <pc:sldChg chg="modSp">
        <pc:chgData name="Vuomajoki Pilvi Lapin hyvinvointialue" userId="S::pilvi.vuomajoki@lapha.fi::60d87394-98b4-48bf-b92d-e9dabc40c515" providerId="AD" clId="Web-{CFFAF493-C8C9-25E8-970A-43D99CC45134}" dt="2024-10-17T04:55:49.861" v="1" actId="14100"/>
        <pc:sldMkLst>
          <pc:docMk/>
          <pc:sldMk cId="2890133238" sldId="437"/>
        </pc:sldMkLst>
      </pc:sldChg>
    </pc:docChg>
  </pc:docChgLst>
  <pc:docChgLst>
    <pc:chgData name="Vuomajoki Pilvi Lapin hyvinvointialue" userId="S::pilvi.vuomajoki@lapha.fi::60d87394-98b4-48bf-b92d-e9dabc40c515" providerId="AD" clId="Web-{A1D29226-4240-2E1F-EEB7-0697BBCE72E8}"/>
    <pc:docChg chg="modSld">
      <pc:chgData name="Vuomajoki Pilvi Lapin hyvinvointialue" userId="S::pilvi.vuomajoki@lapha.fi::60d87394-98b4-48bf-b92d-e9dabc40c515" providerId="AD" clId="Web-{A1D29226-4240-2E1F-EEB7-0697BBCE72E8}" dt="2024-10-16T14:58:16.291" v="29" actId="1076"/>
      <pc:docMkLst>
        <pc:docMk/>
      </pc:docMkLst>
      <pc:sldChg chg="addSp delSp modSp modNotes">
        <pc:chgData name="Vuomajoki Pilvi Lapin hyvinvointialue" userId="S::pilvi.vuomajoki@lapha.fi::60d87394-98b4-48bf-b92d-e9dabc40c515" providerId="AD" clId="Web-{A1D29226-4240-2E1F-EEB7-0697BBCE72E8}" dt="2024-10-16T14:58:16.291" v="29" actId="1076"/>
        <pc:sldMkLst>
          <pc:docMk/>
          <pc:sldMk cId="4042159546" sldId="372"/>
        </pc:sldMkLst>
      </pc:sldChg>
    </pc:docChg>
  </pc:docChgLst>
  <pc:docChgLst>
    <pc:chgData name="Vuomajoki Pilvi Lapin hyvinvointialue" userId="S::pilvi.vuomajoki@lapha.fi::60d87394-98b4-48bf-b92d-e9dabc40c515" providerId="AD" clId="Web-{B2D5DC7C-75D4-F6F5-2484-A0C8CC039655}"/>
    <pc:docChg chg="addSld delSld modSld sldOrd">
      <pc:chgData name="Vuomajoki Pilvi Lapin hyvinvointialue" userId="S::pilvi.vuomajoki@lapha.fi::60d87394-98b4-48bf-b92d-e9dabc40c515" providerId="AD" clId="Web-{B2D5DC7C-75D4-F6F5-2484-A0C8CC039655}" dt="2024-09-09T06:41:23.998" v="74"/>
      <pc:docMkLst>
        <pc:docMk/>
      </pc:docMkLst>
      <pc:sldChg chg="ord">
        <pc:chgData name="Vuomajoki Pilvi Lapin hyvinvointialue" userId="S::pilvi.vuomajoki@lapha.fi::60d87394-98b4-48bf-b92d-e9dabc40c515" providerId="AD" clId="Web-{B2D5DC7C-75D4-F6F5-2484-A0C8CC039655}" dt="2024-09-09T06:36:41.321" v="8"/>
        <pc:sldMkLst>
          <pc:docMk/>
          <pc:sldMk cId="3224010422" sldId="347"/>
        </pc:sldMkLst>
      </pc:sldChg>
      <pc:sldChg chg="ord">
        <pc:chgData name="Vuomajoki Pilvi Lapin hyvinvointialue" userId="S::pilvi.vuomajoki@lapha.fi::60d87394-98b4-48bf-b92d-e9dabc40c515" providerId="AD" clId="Web-{B2D5DC7C-75D4-F6F5-2484-A0C8CC039655}" dt="2024-09-09T06:36:45.384" v="9"/>
        <pc:sldMkLst>
          <pc:docMk/>
          <pc:sldMk cId="382617920" sldId="349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6:38.368" v="7"/>
        <pc:sldMkLst>
          <pc:docMk/>
          <pc:sldMk cId="3550899417" sldId="364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8:59.089" v="12"/>
        <pc:sldMkLst>
          <pc:docMk/>
          <pc:sldMk cId="1973569824" sldId="365"/>
        </pc:sldMkLst>
      </pc:sldChg>
      <pc:sldChg chg="add del replId">
        <pc:chgData name="Vuomajoki Pilvi Lapin hyvinvointialue" userId="S::pilvi.vuomajoki@lapha.fi::60d87394-98b4-48bf-b92d-e9dabc40c515" providerId="AD" clId="Web-{B2D5DC7C-75D4-F6F5-2484-A0C8CC039655}" dt="2024-09-09T06:36:48.806" v="10"/>
        <pc:sldMkLst>
          <pc:docMk/>
          <pc:sldMk cId="973941546" sldId="366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36:19.712" v="3"/>
        <pc:sldMkLst>
          <pc:docMk/>
          <pc:sldMk cId="1042270474" sldId="367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9:39.902" v="13"/>
        <pc:sldMkLst>
          <pc:docMk/>
          <pc:sldMk cId="2646339488" sldId="368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36:19.805" v="5"/>
        <pc:sldMkLst>
          <pc:docMk/>
          <pc:sldMk cId="3176582122" sldId="369"/>
        </pc:sldMkLst>
      </pc:sldChg>
      <pc:sldChg chg="modSp add replId">
        <pc:chgData name="Vuomajoki Pilvi Lapin hyvinvointialue" userId="S::pilvi.vuomajoki@lapha.fi::60d87394-98b4-48bf-b92d-e9dabc40c515" providerId="AD" clId="Web-{B2D5DC7C-75D4-F6F5-2484-A0C8CC039655}" dt="2024-09-09T06:40:47.138" v="69" actId="20577"/>
        <pc:sldMkLst>
          <pc:docMk/>
          <pc:sldMk cId="1029074775" sldId="370"/>
        </pc:sldMkLst>
      </pc:sldChg>
      <pc:sldChg chg="modNotes">
        <pc:chgData name="Vuomajoki Pilvi Lapin hyvinvointialue" userId="S::pilvi.vuomajoki@lapha.fi::60d87394-98b4-48bf-b92d-e9dabc40c515" providerId="AD" clId="Web-{B2D5DC7C-75D4-F6F5-2484-A0C8CC039655}" dt="2024-09-09T06:40:32.700" v="66"/>
        <pc:sldMkLst>
          <pc:docMk/>
          <pc:sldMk cId="4042159546" sldId="372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40:59.716" v="70"/>
        <pc:sldMkLst>
          <pc:docMk/>
          <pc:sldMk cId="4023860710" sldId="373"/>
        </pc:sldMkLst>
      </pc:sldChg>
      <pc:sldChg chg="modSp add replId">
        <pc:chgData name="Vuomajoki Pilvi Lapin hyvinvointialue" userId="S::pilvi.vuomajoki@lapha.fi::60d87394-98b4-48bf-b92d-e9dabc40c515" providerId="AD" clId="Web-{B2D5DC7C-75D4-F6F5-2484-A0C8CC039655}" dt="2024-09-09T06:41:04.872" v="73" actId="20577"/>
        <pc:sldMkLst>
          <pc:docMk/>
          <pc:sldMk cId="2789634932" sldId="374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41:23.998" v="74"/>
        <pc:sldMkLst>
          <pc:docMk/>
          <pc:sldMk cId="453859042" sldId="375"/>
        </pc:sldMkLst>
      </pc:sldChg>
    </pc:docChg>
  </pc:docChgLst>
  <pc:docChgLst>
    <pc:chgData name="Häyry Marjo Poske" userId="d27b276a-e359-4652-8298-3c59a3175941" providerId="ADAL" clId="{DA4D2EF2-90C9-448A-8C81-1B3349DD8A70}"/>
    <pc:docChg chg="undo custSel addSld delSld modSld sldOrd delMainMaster">
      <pc:chgData name="Häyry Marjo Poske" userId="d27b276a-e359-4652-8298-3c59a3175941" providerId="ADAL" clId="{DA4D2EF2-90C9-448A-8C81-1B3349DD8A70}" dt="2024-11-01T06:41:12.604" v="13383" actId="20577"/>
      <pc:docMkLst>
        <pc:docMk/>
      </pc:docMkLst>
      <pc:sldChg chg="modSp add del mod">
        <pc:chgData name="Häyry Marjo Poske" userId="d27b276a-e359-4652-8298-3c59a3175941" providerId="ADAL" clId="{DA4D2EF2-90C9-448A-8C81-1B3349DD8A70}" dt="2024-10-29T06:03:00.539" v="7920" actId="47"/>
        <pc:sldMkLst>
          <pc:docMk/>
          <pc:sldMk cId="622728461" sldId="25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472257617" sldId="25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73466587" sldId="25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905072782" sldId="260"/>
        </pc:sldMkLst>
      </pc:sldChg>
      <pc:sldChg chg="modSp add mod">
        <pc:chgData name="Häyry Marjo Poske" userId="d27b276a-e359-4652-8298-3c59a3175941" providerId="ADAL" clId="{DA4D2EF2-90C9-448A-8C81-1B3349DD8A70}" dt="2024-10-29T06:02:17.020" v="7918" actId="1076"/>
        <pc:sldMkLst>
          <pc:docMk/>
          <pc:sldMk cId="774565388" sldId="26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68202425" sldId="26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77021138" sldId="26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928017175" sldId="264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496842290" sldId="26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46500808" sldId="266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30539900" sldId="26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86471018" sldId="26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709820667" sldId="26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882775281" sldId="270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224676722" sldId="27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95937803" sldId="27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733759056" sldId="27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950087534" sldId="274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683346460" sldId="27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630079486" sldId="276"/>
        </pc:sldMkLst>
      </pc:sldChg>
      <pc:sldChg chg="add del">
        <pc:chgData name="Häyry Marjo Poske" userId="d27b276a-e359-4652-8298-3c59a3175941" providerId="ADAL" clId="{DA4D2EF2-90C9-448A-8C81-1B3349DD8A70}" dt="2024-10-29T06:03:07.672" v="7922" actId="47"/>
        <pc:sldMkLst>
          <pc:docMk/>
          <pc:sldMk cId="701980228" sldId="27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91474464" sldId="27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718686999" sldId="27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389757628" sldId="280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59157301" sldId="28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247109290" sldId="28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35269430" sldId="28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538280788" sldId="28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45486255" sldId="286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71640956" sldId="28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398586977" sldId="28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577310673" sldId="289"/>
        </pc:sldMkLst>
      </pc:sldChg>
      <pc:sldChg chg="modSp mod modNotesTx">
        <pc:chgData name="Häyry Marjo Poske" userId="d27b276a-e359-4652-8298-3c59a3175941" providerId="ADAL" clId="{DA4D2EF2-90C9-448A-8C81-1B3349DD8A70}" dt="2024-10-07T05:49:39.435" v="985" actId="20577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DA4D2EF2-90C9-448A-8C81-1B3349DD8A70}" dt="2024-10-30T11:45:05.426" v="11648" actId="20577"/>
        <pc:sldMkLst>
          <pc:docMk/>
          <pc:sldMk cId="2903537245" sldId="360"/>
        </pc:sldMkLst>
      </pc:sldChg>
      <pc:sldChg chg="modNotesTx">
        <pc:chgData name="Häyry Marjo Poske" userId="d27b276a-e359-4652-8298-3c59a3175941" providerId="ADAL" clId="{DA4D2EF2-90C9-448A-8C81-1B3349DD8A70}" dt="2024-10-07T05:28:47.657" v="120" actId="20577"/>
        <pc:sldMkLst>
          <pc:docMk/>
          <pc:sldMk cId="1747299828" sldId="361"/>
        </pc:sldMkLst>
      </pc:sldChg>
      <pc:sldChg chg="modSp mod">
        <pc:chgData name="Häyry Marjo Poske" userId="d27b276a-e359-4652-8298-3c59a3175941" providerId="ADAL" clId="{DA4D2EF2-90C9-448A-8C81-1B3349DD8A70}" dt="2024-10-07T05:25:51.556" v="54" actId="20577"/>
        <pc:sldMkLst>
          <pc:docMk/>
          <pc:sldMk cId="1679778708" sldId="362"/>
        </pc:sldMkLst>
      </pc:sldChg>
      <pc:sldChg chg="modSp mod">
        <pc:chgData name="Häyry Marjo Poske" userId="d27b276a-e359-4652-8298-3c59a3175941" providerId="ADAL" clId="{DA4D2EF2-90C9-448A-8C81-1B3349DD8A70}" dt="2024-10-07T06:25:19.204" v="2479" actId="20577"/>
        <pc:sldMkLst>
          <pc:docMk/>
          <pc:sldMk cId="4132982428" sldId="363"/>
        </pc:sldMkLst>
      </pc:sldChg>
      <pc:sldChg chg="modSp mod modNotesTx">
        <pc:chgData name="Häyry Marjo Poske" userId="d27b276a-e359-4652-8298-3c59a3175941" providerId="ADAL" clId="{DA4D2EF2-90C9-448A-8C81-1B3349DD8A70}" dt="2024-10-17T06:29:42.836" v="6319" actId="20577"/>
        <pc:sldMkLst>
          <pc:docMk/>
          <pc:sldMk cId="1029074775" sldId="370"/>
        </pc:sldMkLst>
      </pc:sldChg>
      <pc:sldChg chg="modNotesTx">
        <pc:chgData name="Häyry Marjo Poske" userId="d27b276a-e359-4652-8298-3c59a3175941" providerId="ADAL" clId="{DA4D2EF2-90C9-448A-8C81-1B3349DD8A70}" dt="2024-10-17T06:00:25.983" v="3547" actId="20577"/>
        <pc:sldMkLst>
          <pc:docMk/>
          <pc:sldMk cId="4042159546" sldId="372"/>
        </pc:sldMkLst>
      </pc:sldChg>
      <pc:sldChg chg="modSp mod modNotesTx">
        <pc:chgData name="Häyry Marjo Poske" userId="d27b276a-e359-4652-8298-3c59a3175941" providerId="ADAL" clId="{DA4D2EF2-90C9-448A-8C81-1B3349DD8A70}" dt="2024-10-30T13:57:22.992" v="12446"/>
        <pc:sldMkLst>
          <pc:docMk/>
          <pc:sldMk cId="2789634932" sldId="374"/>
        </pc:sldMkLst>
      </pc:sldChg>
      <pc:sldChg chg="addSp delSp modSp mod modClrScheme chgLayout modNotesTx">
        <pc:chgData name="Häyry Marjo Poske" userId="d27b276a-e359-4652-8298-3c59a3175941" providerId="ADAL" clId="{DA4D2EF2-90C9-448A-8C81-1B3349DD8A70}" dt="2024-10-17T06:30:26.502" v="6331" actId="6549"/>
        <pc:sldMkLst>
          <pc:docMk/>
          <pc:sldMk cId="827968358" sldId="377"/>
        </pc:sldMkLst>
      </pc:sldChg>
      <pc:sldChg chg="addSp delSp modSp mod modClrScheme chgLayout modNotesTx">
        <pc:chgData name="Häyry Marjo Poske" userId="d27b276a-e359-4652-8298-3c59a3175941" providerId="ADAL" clId="{DA4D2EF2-90C9-448A-8C81-1B3349DD8A70}" dt="2024-10-17T06:37:41.248" v="7059" actId="20577"/>
        <pc:sldMkLst>
          <pc:docMk/>
          <pc:sldMk cId="3990171911" sldId="379"/>
        </pc:sldMkLst>
      </pc:sldChg>
      <pc:sldChg chg="modSp mod modNotesTx">
        <pc:chgData name="Häyry Marjo Poske" userId="d27b276a-e359-4652-8298-3c59a3175941" providerId="ADAL" clId="{DA4D2EF2-90C9-448A-8C81-1B3349DD8A70}" dt="2024-10-07T05:57:54.381" v="1500" actId="20577"/>
        <pc:sldMkLst>
          <pc:docMk/>
          <pc:sldMk cId="407928839" sldId="394"/>
        </pc:sldMkLst>
      </pc:sldChg>
      <pc:sldChg chg="modNotesTx">
        <pc:chgData name="Häyry Marjo Poske" userId="d27b276a-e359-4652-8298-3c59a3175941" providerId="ADAL" clId="{DA4D2EF2-90C9-448A-8C81-1B3349DD8A70}" dt="2024-10-29T08:10:15.097" v="8037" actId="20577"/>
        <pc:sldMkLst>
          <pc:docMk/>
          <pc:sldMk cId="747443380" sldId="396"/>
        </pc:sldMkLst>
      </pc:sldChg>
      <pc:sldChg chg="modSp mod modNotesTx">
        <pc:chgData name="Häyry Marjo Poske" userId="d27b276a-e359-4652-8298-3c59a3175941" providerId="ADAL" clId="{DA4D2EF2-90C9-448A-8C81-1B3349DD8A70}" dt="2024-10-29T13:30:42.047" v="11146" actId="20577"/>
        <pc:sldMkLst>
          <pc:docMk/>
          <pc:sldMk cId="1860028365" sldId="398"/>
        </pc:sldMkLst>
      </pc:sldChg>
      <pc:sldChg chg="modSp mod ord modNotesTx">
        <pc:chgData name="Häyry Marjo Poske" userId="d27b276a-e359-4652-8298-3c59a3175941" providerId="ADAL" clId="{DA4D2EF2-90C9-448A-8C81-1B3349DD8A70}" dt="2024-10-29T13:31:17.424" v="11161" actId="6549"/>
        <pc:sldMkLst>
          <pc:docMk/>
          <pc:sldMk cId="21937256" sldId="405"/>
        </pc:sldMkLst>
      </pc:sldChg>
      <pc:sldChg chg="modSp mod">
        <pc:chgData name="Häyry Marjo Poske" userId="d27b276a-e359-4652-8298-3c59a3175941" providerId="ADAL" clId="{DA4D2EF2-90C9-448A-8C81-1B3349DD8A70}" dt="2024-10-30T11:46:14.830" v="11652" actId="404"/>
        <pc:sldMkLst>
          <pc:docMk/>
          <pc:sldMk cId="1806585776" sldId="406"/>
        </pc:sldMkLst>
      </pc:sldChg>
      <pc:sldChg chg="addSp modSp mod modClrScheme chgLayout">
        <pc:chgData name="Häyry Marjo Poske" userId="d27b276a-e359-4652-8298-3c59a3175941" providerId="ADAL" clId="{DA4D2EF2-90C9-448A-8C81-1B3349DD8A70}" dt="2024-10-29T05:56:57.199" v="7580" actId="20577"/>
        <pc:sldMkLst>
          <pc:docMk/>
          <pc:sldMk cId="3221306267" sldId="411"/>
        </pc:sldMkLst>
      </pc:sldChg>
      <pc:sldChg chg="del ord">
        <pc:chgData name="Häyry Marjo Poske" userId="d27b276a-e359-4652-8298-3c59a3175941" providerId="ADAL" clId="{DA4D2EF2-90C9-448A-8C81-1B3349DD8A70}" dt="2024-10-29T06:04:15.225" v="7930" actId="47"/>
        <pc:sldMkLst>
          <pc:docMk/>
          <pc:sldMk cId="1304160738" sldId="413"/>
        </pc:sldMkLst>
      </pc:sldChg>
      <pc:sldChg chg="addSp modSp mod modClrScheme chgLayout">
        <pc:chgData name="Häyry Marjo Poske" userId="d27b276a-e359-4652-8298-3c59a3175941" providerId="ADAL" clId="{DA4D2EF2-90C9-448A-8C81-1B3349DD8A70}" dt="2024-10-29T05:57:28.767" v="7664" actId="20577"/>
        <pc:sldMkLst>
          <pc:docMk/>
          <pc:sldMk cId="2014789657" sldId="417"/>
        </pc:sldMkLst>
      </pc:sldChg>
      <pc:sldChg chg="modSp mod modNotesTx">
        <pc:chgData name="Häyry Marjo Poske" userId="d27b276a-e359-4652-8298-3c59a3175941" providerId="ADAL" clId="{DA4D2EF2-90C9-448A-8C81-1B3349DD8A70}" dt="2024-10-07T05:45:16.781" v="778" actId="20577"/>
        <pc:sldMkLst>
          <pc:docMk/>
          <pc:sldMk cId="1311994037" sldId="422"/>
        </pc:sldMkLst>
      </pc:sldChg>
      <pc:sldChg chg="addSp delSp modSp add mod modNotesTx">
        <pc:chgData name="Häyry Marjo Poske" userId="d27b276a-e359-4652-8298-3c59a3175941" providerId="ADAL" clId="{DA4D2EF2-90C9-448A-8C81-1B3349DD8A70}" dt="2024-10-07T05:31:59.225" v="240" actId="20577"/>
        <pc:sldMkLst>
          <pc:docMk/>
          <pc:sldMk cId="3320816820" sldId="438"/>
        </pc:sldMkLst>
      </pc:sldChg>
      <pc:sldChg chg="modNotesTx">
        <pc:chgData name="Häyry Marjo Poske" userId="d27b276a-e359-4652-8298-3c59a3175941" providerId="ADAL" clId="{DA4D2EF2-90C9-448A-8C81-1B3349DD8A70}" dt="2024-10-29T08:18:46.265" v="8397" actId="20577"/>
        <pc:sldMkLst>
          <pc:docMk/>
          <pc:sldMk cId="785664095" sldId="439"/>
        </pc:sldMkLst>
      </pc:sldChg>
      <pc:sldChg chg="modSp del mod modNotesTx">
        <pc:chgData name="Häyry Marjo Poske" userId="d27b276a-e359-4652-8298-3c59a3175941" providerId="ADAL" clId="{DA4D2EF2-90C9-448A-8C81-1B3349DD8A70}" dt="2024-11-01T06:13:34.301" v="12532" actId="47"/>
        <pc:sldMkLst>
          <pc:docMk/>
          <pc:sldMk cId="310382432" sldId="440"/>
        </pc:sldMkLst>
      </pc:sldChg>
      <pc:sldChg chg="addSp delSp modSp mod ord modClrScheme chgLayout modNotesTx">
        <pc:chgData name="Häyry Marjo Poske" userId="d27b276a-e359-4652-8298-3c59a3175941" providerId="ADAL" clId="{DA4D2EF2-90C9-448A-8C81-1B3349DD8A70}" dt="2024-10-29T13:34:21.295" v="11632" actId="6549"/>
        <pc:sldMkLst>
          <pc:docMk/>
          <pc:sldMk cId="3159253602" sldId="441"/>
        </pc:sldMkLst>
      </pc:sldChg>
      <pc:sldChg chg="addSp delSp modSp mod ord modNotesTx">
        <pc:chgData name="Häyry Marjo Poske" userId="d27b276a-e359-4652-8298-3c59a3175941" providerId="ADAL" clId="{DA4D2EF2-90C9-448A-8C81-1B3349DD8A70}" dt="2024-10-29T13:25:29.676" v="11084"/>
        <pc:sldMkLst>
          <pc:docMk/>
          <pc:sldMk cId="226362984" sldId="442"/>
        </pc:sldMkLst>
      </pc:sldChg>
      <pc:sldChg chg="modSp del mod">
        <pc:chgData name="Häyry Marjo Poske" userId="d27b276a-e359-4652-8298-3c59a3175941" providerId="ADAL" clId="{DA4D2EF2-90C9-448A-8C81-1B3349DD8A70}" dt="2024-10-29T06:06:45.555" v="7937" actId="47"/>
        <pc:sldMkLst>
          <pc:docMk/>
          <pc:sldMk cId="3864396192" sldId="444"/>
        </pc:sldMkLst>
      </pc:sldChg>
      <pc:sldChg chg="modNotesTx">
        <pc:chgData name="Häyry Marjo Poske" userId="d27b276a-e359-4652-8298-3c59a3175941" providerId="ADAL" clId="{DA4D2EF2-90C9-448A-8C81-1B3349DD8A70}" dt="2024-10-29T08:20:45.875" v="8399" actId="20577"/>
        <pc:sldMkLst>
          <pc:docMk/>
          <pc:sldMk cId="3180528768" sldId="446"/>
        </pc:sldMkLst>
      </pc:sldChg>
      <pc:sldChg chg="del ord">
        <pc:chgData name="Häyry Marjo Poske" userId="d27b276a-e359-4652-8298-3c59a3175941" providerId="ADAL" clId="{DA4D2EF2-90C9-448A-8C81-1B3349DD8A70}" dt="2024-10-29T08:22:40.290" v="8454" actId="47"/>
        <pc:sldMkLst>
          <pc:docMk/>
          <pc:sldMk cId="1481744289" sldId="447"/>
        </pc:sldMkLst>
      </pc:sldChg>
      <pc:sldChg chg="del ord">
        <pc:chgData name="Häyry Marjo Poske" userId="d27b276a-e359-4652-8298-3c59a3175941" providerId="ADAL" clId="{DA4D2EF2-90C9-448A-8C81-1B3349DD8A70}" dt="2024-10-29T08:22:41.515" v="8455" actId="47"/>
        <pc:sldMkLst>
          <pc:docMk/>
          <pc:sldMk cId="2396299918" sldId="448"/>
        </pc:sldMkLst>
      </pc:sldChg>
      <pc:sldChg chg="del">
        <pc:chgData name="Häyry Marjo Poske" userId="d27b276a-e359-4652-8298-3c59a3175941" providerId="ADAL" clId="{DA4D2EF2-90C9-448A-8C81-1B3349DD8A70}" dt="2024-10-29T05:55:20.421" v="7501" actId="47"/>
        <pc:sldMkLst>
          <pc:docMk/>
          <pc:sldMk cId="4143831594" sldId="449"/>
        </pc:sldMkLst>
      </pc:sldChg>
      <pc:sldChg chg="del">
        <pc:chgData name="Häyry Marjo Poske" userId="d27b276a-e359-4652-8298-3c59a3175941" providerId="ADAL" clId="{DA4D2EF2-90C9-448A-8C81-1B3349DD8A70}" dt="2024-10-29T05:55:21.571" v="7502" actId="47"/>
        <pc:sldMkLst>
          <pc:docMk/>
          <pc:sldMk cId="324920106" sldId="450"/>
        </pc:sldMkLst>
      </pc:sldChg>
      <pc:sldChg chg="del">
        <pc:chgData name="Häyry Marjo Poske" userId="d27b276a-e359-4652-8298-3c59a3175941" providerId="ADAL" clId="{DA4D2EF2-90C9-448A-8C81-1B3349DD8A70}" dt="2024-10-29T05:55:22.343" v="7503" actId="47"/>
        <pc:sldMkLst>
          <pc:docMk/>
          <pc:sldMk cId="2782652780" sldId="451"/>
        </pc:sldMkLst>
      </pc:sldChg>
      <pc:sldChg chg="del ord">
        <pc:chgData name="Häyry Marjo Poske" userId="d27b276a-e359-4652-8298-3c59a3175941" providerId="ADAL" clId="{DA4D2EF2-90C9-448A-8C81-1B3349DD8A70}" dt="2024-10-29T08:22:42.785" v="8456" actId="47"/>
        <pc:sldMkLst>
          <pc:docMk/>
          <pc:sldMk cId="1186325278" sldId="452"/>
        </pc:sldMkLst>
      </pc:sldChg>
      <pc:sldChg chg="del">
        <pc:chgData name="Häyry Marjo Poske" userId="d27b276a-e359-4652-8298-3c59a3175941" providerId="ADAL" clId="{DA4D2EF2-90C9-448A-8C81-1B3349DD8A70}" dt="2024-10-29T06:06:10.094" v="7931" actId="47"/>
        <pc:sldMkLst>
          <pc:docMk/>
          <pc:sldMk cId="2524262921" sldId="453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160710656" sldId="456"/>
        </pc:sldMkLst>
      </pc:sldChg>
      <pc:sldChg chg="modSp add mod ord">
        <pc:chgData name="Häyry Marjo Poske" userId="d27b276a-e359-4652-8298-3c59a3175941" providerId="ADAL" clId="{DA4D2EF2-90C9-448A-8C81-1B3349DD8A70}" dt="2024-11-01T06:41:12.604" v="13383" actId="20577"/>
        <pc:sldMkLst>
          <pc:docMk/>
          <pc:sldMk cId="1977326858" sldId="456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145963641" sldId="45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453830900" sldId="457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2912212796" sldId="458"/>
        </pc:sldMkLst>
      </pc:sldChg>
      <pc:sldChg chg="add">
        <pc:chgData name="Häyry Marjo Poske" userId="d27b276a-e359-4652-8298-3c59a3175941" providerId="ADAL" clId="{DA4D2EF2-90C9-448A-8C81-1B3349DD8A70}" dt="2024-10-29T06:02:58.730" v="7919"/>
        <pc:sldMkLst>
          <pc:docMk/>
          <pc:sldMk cId="3205825466" sldId="458"/>
        </pc:sldMkLst>
      </pc:sldChg>
      <pc:sldChg chg="add">
        <pc:chgData name="Häyry Marjo Poske" userId="d27b276a-e359-4652-8298-3c59a3175941" providerId="ADAL" clId="{DA4D2EF2-90C9-448A-8C81-1B3349DD8A70}" dt="2024-10-29T06:03:05.786" v="7921"/>
        <pc:sldMkLst>
          <pc:docMk/>
          <pc:sldMk cId="898992768" sldId="459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2412746784" sldId="459"/>
        </pc:sldMkLst>
      </pc:sldChg>
      <pc:sldChg chg="add">
        <pc:chgData name="Häyry Marjo Poske" userId="d27b276a-e359-4652-8298-3c59a3175941" providerId="ADAL" clId="{DA4D2EF2-90C9-448A-8C81-1B3349DD8A70}" dt="2024-10-29T06:04:02.514" v="7927"/>
        <pc:sldMkLst>
          <pc:docMk/>
          <pc:sldMk cId="1362777784" sldId="460"/>
        </pc:sldMkLst>
      </pc:sldChg>
      <pc:sldChg chg="add">
        <pc:chgData name="Häyry Marjo Poske" userId="d27b276a-e359-4652-8298-3c59a3175941" providerId="ADAL" clId="{DA4D2EF2-90C9-448A-8C81-1B3349DD8A70}" dt="2024-10-29T06:04:02.514" v="7927"/>
        <pc:sldMkLst>
          <pc:docMk/>
          <pc:sldMk cId="664962878" sldId="461"/>
        </pc:sldMkLst>
      </pc:sldChg>
      <pc:sldChg chg="add del">
        <pc:chgData name="Häyry Marjo Poske" userId="d27b276a-e359-4652-8298-3c59a3175941" providerId="ADAL" clId="{DA4D2EF2-90C9-448A-8C81-1B3349DD8A70}" dt="2024-10-29T06:04:08.712" v="7928" actId="47"/>
        <pc:sldMkLst>
          <pc:docMk/>
          <pc:sldMk cId="2810360483" sldId="462"/>
        </pc:sldMkLst>
      </pc:sldChg>
      <pc:sldChg chg="modSp add mod modShow">
        <pc:chgData name="Häyry Marjo Poske" userId="d27b276a-e359-4652-8298-3c59a3175941" providerId="ADAL" clId="{DA4D2EF2-90C9-448A-8C81-1B3349DD8A70}" dt="2024-11-01T06:38:54.326" v="13303" actId="20577"/>
        <pc:sldMkLst>
          <pc:docMk/>
          <pc:sldMk cId="3934068196" sldId="462"/>
        </pc:sldMkLst>
      </pc:sldChg>
      <pc:sldChg chg="add del">
        <pc:chgData name="Häyry Marjo Poske" userId="d27b276a-e359-4652-8298-3c59a3175941" providerId="ADAL" clId="{DA4D2EF2-90C9-448A-8C81-1B3349DD8A70}" dt="2024-10-29T06:04:12.932" v="7929" actId="47"/>
        <pc:sldMkLst>
          <pc:docMk/>
          <pc:sldMk cId="3149597026" sldId="463"/>
        </pc:sldMkLst>
      </pc:sldChg>
      <pc:sldChg chg="modSp new del mod ord">
        <pc:chgData name="Häyry Marjo Poske" userId="d27b276a-e359-4652-8298-3c59a3175941" providerId="ADAL" clId="{DA4D2EF2-90C9-448A-8C81-1B3349DD8A70}" dt="2024-10-29T12:55:00.936" v="10721" actId="47"/>
        <pc:sldMkLst>
          <pc:docMk/>
          <pc:sldMk cId="3883703849" sldId="463"/>
        </pc:sldMkLst>
      </pc:sldChg>
      <pc:sldChg chg="delSp modSp add del mod ord modClrScheme chgLayout">
        <pc:chgData name="Häyry Marjo Poske" userId="d27b276a-e359-4652-8298-3c59a3175941" providerId="ADAL" clId="{DA4D2EF2-90C9-448A-8C81-1B3349DD8A70}" dt="2024-10-29T13:27:55.445" v="11119" actId="47"/>
        <pc:sldMkLst>
          <pc:docMk/>
          <pc:sldMk cId="0" sldId="464"/>
        </pc:sldMkLst>
      </pc:sldChg>
      <pc:sldChg chg="addSp delSp modSp add mod modNotesTx">
        <pc:chgData name="Häyry Marjo Poske" userId="d27b276a-e359-4652-8298-3c59a3175941" providerId="ADAL" clId="{DA4D2EF2-90C9-448A-8C81-1B3349DD8A70}" dt="2024-10-29T13:35:43.055" v="11647" actId="5793"/>
        <pc:sldMkLst>
          <pc:docMk/>
          <pc:sldMk cId="483879663" sldId="465"/>
        </pc:sldMkLst>
      </pc:sldChg>
      <pc:sldChg chg="addSp delSp modSp add mod ord modClrScheme chgLayout modNotesTx">
        <pc:chgData name="Häyry Marjo Poske" userId="d27b276a-e359-4652-8298-3c59a3175941" providerId="ADAL" clId="{DA4D2EF2-90C9-448A-8C81-1B3349DD8A70}" dt="2024-11-01T06:12:56.911" v="12531" actId="20577"/>
        <pc:sldMkLst>
          <pc:docMk/>
          <pc:sldMk cId="3988370024" sldId="466"/>
        </pc:sldMkLst>
      </pc:sldChg>
      <pc:sldChg chg="modSp add mod modNotesTx">
        <pc:chgData name="Häyry Marjo Poske" userId="d27b276a-e359-4652-8298-3c59a3175941" providerId="ADAL" clId="{DA4D2EF2-90C9-448A-8C81-1B3349DD8A70}" dt="2024-11-01T06:14:02.257" v="12575" actId="20577"/>
        <pc:sldMkLst>
          <pc:docMk/>
          <pc:sldMk cId="958843933" sldId="467"/>
        </pc:sldMkLst>
      </pc:sldChg>
      <pc:sldChg chg="addSp delSp modSp add del mod">
        <pc:chgData name="Häyry Marjo Poske" userId="d27b276a-e359-4652-8298-3c59a3175941" providerId="ADAL" clId="{DA4D2EF2-90C9-448A-8C81-1B3349DD8A70}" dt="2024-11-01T06:37:51.293" v="13217" actId="47"/>
        <pc:sldMkLst>
          <pc:docMk/>
          <pc:sldMk cId="3280914252" sldId="468"/>
        </pc:sldMkLst>
      </pc:sldChg>
      <pc:sldChg chg="addSp modSp add mod ord modNotesTx">
        <pc:chgData name="Häyry Marjo Poske" userId="d27b276a-e359-4652-8298-3c59a3175941" providerId="ADAL" clId="{DA4D2EF2-90C9-448A-8C81-1B3349DD8A70}" dt="2024-11-01T06:37:43.467" v="13216" actId="20577"/>
        <pc:sldMkLst>
          <pc:docMk/>
          <pc:sldMk cId="3353551878" sldId="469"/>
        </pc:sldMkLst>
      </pc:sldChg>
      <pc:sldMasterChg chg="delSldLayout">
        <pc:chgData name="Häyry Marjo Poske" userId="d27b276a-e359-4652-8298-3c59a3175941" providerId="ADAL" clId="{DA4D2EF2-90C9-448A-8C81-1B3349DD8A70}" dt="2024-10-29T13:27:55.445" v="11119" actId="47"/>
        <pc:sldMasterMkLst>
          <pc:docMk/>
          <pc:sldMasterMk cId="0" sldId="2147483648"/>
        </pc:sldMasterMkLst>
        <pc:sldLayoutChg chg="del">
          <pc:chgData name="Häyry Marjo Poske" userId="d27b276a-e359-4652-8298-3c59a3175941" providerId="ADAL" clId="{DA4D2EF2-90C9-448A-8C81-1B3349DD8A70}" dt="2024-10-29T13:27:55.445" v="11119" actId="47"/>
          <pc:sldLayoutMkLst>
            <pc:docMk/>
            <pc:sldMasterMk cId="0" sldId="2147483648"/>
            <pc:sldLayoutMk cId="1948913152" sldId="2147483761"/>
          </pc:sldLayoutMkLst>
        </pc:sldLayoutChg>
      </pc:sldMasterChg>
      <pc:sldMasterChg chg="del delSldLayout">
        <pc:chgData name="Häyry Marjo Poske" userId="d27b276a-e359-4652-8298-3c59a3175941" providerId="ADAL" clId="{DA4D2EF2-90C9-448A-8C81-1B3349DD8A70}" dt="2024-10-29T08:22:42.785" v="8456" actId="47"/>
        <pc:sldMasterMkLst>
          <pc:docMk/>
          <pc:sldMasterMk cId="2208599206" sldId="2147483761"/>
        </pc:sldMasterMkLst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19924465" sldId="2147483762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1642928475" sldId="2147483763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1454055813" sldId="2147483764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723649612" sldId="2147483765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79422057" sldId="2147483766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925143390" sldId="2147483767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287070903" sldId="2147483768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55739374" sldId="2147483769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187134915" sldId="2147483770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9082227" sldId="2147483771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613160784" sldId="2147483772"/>
          </pc:sldLayoutMkLst>
        </pc:sldLayoutChg>
      </pc:sldMasterChg>
    </pc:docChg>
  </pc:docChgLst>
  <pc:docChgLst>
    <pc:chgData name="Häyry Marjo Poske" userId="d27b276a-e359-4652-8298-3c59a3175941" providerId="ADAL" clId="{B9D631F9-3418-4156-BD80-CCFBEB8A5056}"/>
    <pc:docChg chg="modSld sldOrd">
      <pc:chgData name="Häyry Marjo Poske" userId="d27b276a-e359-4652-8298-3c59a3175941" providerId="ADAL" clId="{B9D631F9-3418-4156-BD80-CCFBEB8A5056}" dt="2024-11-13T06:02:20.151" v="180" actId="20577"/>
      <pc:docMkLst>
        <pc:docMk/>
      </pc:docMkLst>
      <pc:sldChg chg="modNotesTx">
        <pc:chgData name="Häyry Marjo Poske" userId="d27b276a-e359-4652-8298-3c59a3175941" providerId="ADAL" clId="{B9D631F9-3418-4156-BD80-CCFBEB8A5056}" dt="2024-11-13T06:02:20.151" v="180" actId="20577"/>
        <pc:sldMkLst>
          <pc:docMk/>
          <pc:sldMk cId="3630539900" sldId="267"/>
        </pc:sldMkLst>
      </pc:sldChg>
      <pc:sldChg chg="ord">
        <pc:chgData name="Häyry Marjo Poske" userId="d27b276a-e359-4652-8298-3c59a3175941" providerId="ADAL" clId="{B9D631F9-3418-4156-BD80-CCFBEB8A5056}" dt="2024-11-13T05:57:56.206" v="1"/>
        <pc:sldMkLst>
          <pc:docMk/>
          <pc:sldMk cId="3986471018" sldId="268"/>
        </pc:sldMkLst>
      </pc:sldChg>
    </pc:docChg>
  </pc:docChgLst>
  <pc:docChgLst>
    <pc:chgData name="Häyry Marjo Poske" userId="S::marjo.hayry@poske.fi::d27b276a-e359-4652-8298-3c59a3175941" providerId="AD" clId="Web-{411F8D80-B5A4-4A27-AD6F-DEA959C6C9AE}"/>
    <pc:docChg chg="modSld">
      <pc:chgData name="Häyry Marjo Poske" userId="S::marjo.hayry@poske.fi::d27b276a-e359-4652-8298-3c59a3175941" providerId="AD" clId="Web-{411F8D80-B5A4-4A27-AD6F-DEA959C6C9AE}" dt="2024-11-12T11:07:20.904" v="2" actId="20577"/>
      <pc:docMkLst>
        <pc:docMk/>
      </pc:docMkLst>
      <pc:sldChg chg="modSp">
        <pc:chgData name="Häyry Marjo Poske" userId="S::marjo.hayry@poske.fi::d27b276a-e359-4652-8298-3c59a3175941" providerId="AD" clId="Web-{411F8D80-B5A4-4A27-AD6F-DEA959C6C9AE}" dt="2024-11-12T11:07:20.904" v="2" actId="20577"/>
        <pc:sldMkLst>
          <pc:docMk/>
          <pc:sldMk cId="2496842290" sldId="265"/>
        </pc:sldMkLst>
      </pc:sldChg>
    </pc:docChg>
  </pc:docChgLst>
  <pc:docChgLst>
    <pc:chgData name="Häyry Marjo Poske" userId="S::marjo.hayry@poske.fi::d27b276a-e359-4652-8298-3c59a3175941" providerId="AD" clId="Web-{0DE19A23-FBB8-4FF2-B41A-AD671AC47CAF}"/>
    <pc:docChg chg="modSld">
      <pc:chgData name="Häyry Marjo Poske" userId="S::marjo.hayry@poske.fi::d27b276a-e359-4652-8298-3c59a3175941" providerId="AD" clId="Web-{0DE19A23-FBB8-4FF2-B41A-AD671AC47CAF}" dt="2024-12-09T10:35:12.143" v="0"/>
      <pc:docMkLst>
        <pc:docMk/>
      </pc:docMkLst>
      <pc:sldChg chg="mod modShow">
        <pc:chgData name="Häyry Marjo Poske" userId="S::marjo.hayry@poske.fi::d27b276a-e359-4652-8298-3c59a3175941" providerId="AD" clId="Web-{0DE19A23-FBB8-4FF2-B41A-AD671AC47CAF}" dt="2024-12-09T10:35:12.143" v="0"/>
        <pc:sldMkLst>
          <pc:docMk/>
          <pc:sldMk cId="226362984" sldId="442"/>
        </pc:sldMkLst>
      </pc:sldChg>
    </pc:docChg>
  </pc:docChgLst>
  <pc:docChgLst>
    <pc:chgData name="Vuomajoki Pilvi Lapin hyvinvointialue" userId="S::pilvi.vuomajoki@lapha.fi::60d87394-98b4-48bf-b92d-e9dabc40c515" providerId="AD" clId="Web-{25D4A116-25FE-7E07-9460-9560230C7EB5}"/>
    <pc:docChg chg="modSld">
      <pc:chgData name="Vuomajoki Pilvi Lapin hyvinvointialue" userId="S::pilvi.vuomajoki@lapha.fi::60d87394-98b4-48bf-b92d-e9dabc40c515" providerId="AD" clId="Web-{25D4A116-25FE-7E07-9460-9560230C7EB5}" dt="2024-09-18T06:46:03.626" v="7"/>
      <pc:docMkLst>
        <pc:docMk/>
      </pc:docMkLst>
      <pc:sldChg chg="addSp delSp modSp">
        <pc:chgData name="Vuomajoki Pilvi Lapin hyvinvointialue" userId="S::pilvi.vuomajoki@lapha.fi::60d87394-98b4-48bf-b92d-e9dabc40c515" providerId="AD" clId="Web-{25D4A116-25FE-7E07-9460-9560230C7EB5}" dt="2024-09-18T06:46:03.626" v="7"/>
        <pc:sldMkLst>
          <pc:docMk/>
          <pc:sldMk cId="0" sldId="256"/>
        </pc:sldMkLst>
      </pc:sldChg>
    </pc:docChg>
  </pc:docChgLst>
  <pc:docChgLst>
    <pc:chgData name="Häyry Marjo Lapin hyvinvointialue" userId="d27b276a-e359-4652-8298-3c59a3175941" providerId="ADAL" clId="{B93330BD-C3C0-44E1-87D0-2ADE340EA997}"/>
    <pc:docChg chg="delSld modSld">
      <pc:chgData name="Häyry Marjo Lapin hyvinvointialue" userId="d27b276a-e359-4652-8298-3c59a3175941" providerId="ADAL" clId="{B93330BD-C3C0-44E1-87D0-2ADE340EA997}" dt="2025-08-21T10:08:55.821" v="2" actId="6549"/>
      <pc:docMkLst>
        <pc:docMk/>
      </pc:docMkLst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973466587" sldId="25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905072782" sldId="26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868202425" sldId="26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677021138" sldId="263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928017175" sldId="26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496842290" sldId="26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646500808" sldId="26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630539900" sldId="267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986471018" sldId="26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709820667" sldId="26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882775281" sldId="27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224676722" sldId="27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895937803" sldId="27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733759056" sldId="273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950087534" sldId="27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683346460" sldId="27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630079486" sldId="27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991474464" sldId="27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59157301" sldId="28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247109290" sldId="28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538280788" sldId="28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945486255" sldId="28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398586977" sldId="28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577310673" sldId="28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995607" sldId="29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224010422" sldId="347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492337639" sldId="35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903537245" sldId="36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747299828" sldId="36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132982428" sldId="363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789634932" sldId="37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602507038" sldId="38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677194031" sldId="387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196232757" sldId="38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145791131" sldId="39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07928839" sldId="39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747443380" sldId="396"/>
        </pc:sldMkLst>
      </pc:sldChg>
      <pc:sldChg chg="modNotesTx">
        <pc:chgData name="Häyry Marjo Lapin hyvinvointialue" userId="d27b276a-e359-4652-8298-3c59a3175941" providerId="ADAL" clId="{B93330BD-C3C0-44E1-87D0-2ADE340EA997}" dt="2025-08-21T10:08:55.821" v="2" actId="6549"/>
        <pc:sldMkLst>
          <pc:docMk/>
          <pc:sldMk cId="21937256" sldId="40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806585776" sldId="40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392602671" sldId="40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048628730" sldId="40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281019638" sldId="41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38806797" sldId="41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334737543" sldId="41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440190725" sldId="41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311994037" sldId="42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320816820" sldId="43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785664095" sldId="43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080749840" sldId="44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180528768" sldId="44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33897312" sldId="45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765296084" sldId="45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205825466" sldId="45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898992768" sldId="45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362777784" sldId="46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664962878" sldId="461"/>
        </pc:sldMkLst>
      </pc:sldChg>
      <pc:sldChg chg="modSp mod">
        <pc:chgData name="Häyry Marjo Lapin hyvinvointialue" userId="d27b276a-e359-4652-8298-3c59a3175941" providerId="ADAL" clId="{B93330BD-C3C0-44E1-87D0-2ADE340EA997}" dt="2025-08-21T10:08:31.745" v="1" actId="1076"/>
        <pc:sldMkLst>
          <pc:docMk/>
          <pc:sldMk cId="483879663" sldId="465"/>
        </pc:sldMkLst>
        <pc:spChg chg="mod">
          <ac:chgData name="Häyry Marjo Lapin hyvinvointialue" userId="d27b276a-e359-4652-8298-3c59a3175941" providerId="ADAL" clId="{B93330BD-C3C0-44E1-87D0-2ADE340EA997}" dt="2025-08-21T10:08:31.745" v="1" actId="1076"/>
          <ac:spMkLst>
            <pc:docMk/>
            <pc:sldMk cId="483879663" sldId="465"/>
            <ac:spMk id="10" creationId="{EF1AC978-CD9A-280C-3216-1AEE2031F746}"/>
          </ac:spMkLst>
        </pc:spChg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988370024" sldId="46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958843933" sldId="467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353551878" sldId="46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535453523" sldId="47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211850276" sldId="47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843895788" sldId="48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293112006" sldId="48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600894140" sldId="48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720053923" sldId="48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198634975" sldId="487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999570486" sldId="48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565551902" sldId="48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283861334" sldId="49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6067575" sldId="49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1767680951" sldId="49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664292259" sldId="493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648644766" sldId="494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347402464" sldId="495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641846793" sldId="496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3795540689" sldId="497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289181231" sldId="498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490185389" sldId="499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865106352" sldId="500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220222711" sldId="501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2158661390" sldId="502"/>
        </pc:sldMkLst>
      </pc:sldChg>
      <pc:sldChg chg="del">
        <pc:chgData name="Häyry Marjo Lapin hyvinvointialue" userId="d27b276a-e359-4652-8298-3c59a3175941" providerId="ADAL" clId="{B93330BD-C3C0-44E1-87D0-2ADE340EA997}" dt="2025-08-21T10:08:05.881" v="0" actId="47"/>
        <pc:sldMkLst>
          <pc:docMk/>
          <pc:sldMk cId="632955667" sldId="503"/>
        </pc:sldMkLst>
      </pc:sldChg>
      <pc:sldMasterChg chg="delSldLayout">
        <pc:chgData name="Häyry Marjo Lapin hyvinvointialue" userId="d27b276a-e359-4652-8298-3c59a3175941" providerId="ADAL" clId="{B93330BD-C3C0-44E1-87D0-2ADE340EA997}" dt="2025-08-21T10:08:05.881" v="0" actId="47"/>
        <pc:sldMasterMkLst>
          <pc:docMk/>
          <pc:sldMasterMk cId="868870636" sldId="2147483801"/>
        </pc:sldMasterMkLst>
        <pc:sldLayoutChg chg="del">
          <pc:chgData name="Häyry Marjo Lapin hyvinvointialue" userId="d27b276a-e359-4652-8298-3c59a3175941" providerId="ADAL" clId="{B93330BD-C3C0-44E1-87D0-2ADE340EA997}" dt="2025-08-21T10:08:05.881" v="0" actId="47"/>
          <pc:sldLayoutMkLst>
            <pc:docMk/>
            <pc:sldMasterMk cId="868870636" sldId="2147483801"/>
            <pc:sldLayoutMk cId="2397873466" sldId="2147483804"/>
          </pc:sldLayoutMkLst>
        </pc:sldLayoutChg>
        <pc:sldLayoutChg chg="del">
          <pc:chgData name="Häyry Marjo Lapin hyvinvointialue" userId="d27b276a-e359-4652-8298-3c59a3175941" providerId="ADAL" clId="{B93330BD-C3C0-44E1-87D0-2ADE340EA997}" dt="2025-08-21T10:08:05.881" v="0" actId="47"/>
          <pc:sldLayoutMkLst>
            <pc:docMk/>
            <pc:sldMasterMk cId="868870636" sldId="2147483801"/>
            <pc:sldLayoutMk cId="3573831244" sldId="2147483809"/>
          </pc:sldLayoutMkLst>
        </pc:sldLayoutChg>
        <pc:sldLayoutChg chg="del">
          <pc:chgData name="Häyry Marjo Lapin hyvinvointialue" userId="d27b276a-e359-4652-8298-3c59a3175941" providerId="ADAL" clId="{B93330BD-C3C0-44E1-87D0-2ADE340EA997}" dt="2025-08-21T10:08:05.881" v="0" actId="47"/>
          <pc:sldLayoutMkLst>
            <pc:docMk/>
            <pc:sldMasterMk cId="868870636" sldId="2147483801"/>
            <pc:sldLayoutMk cId="347156560" sldId="2147483810"/>
          </pc:sldLayoutMkLst>
        </pc:sldLayoutChg>
        <pc:sldLayoutChg chg="del">
          <pc:chgData name="Häyry Marjo Lapin hyvinvointialue" userId="d27b276a-e359-4652-8298-3c59a3175941" providerId="ADAL" clId="{B93330BD-C3C0-44E1-87D0-2ADE340EA997}" dt="2025-08-21T10:08:05.881" v="0" actId="47"/>
          <pc:sldLayoutMkLst>
            <pc:docMk/>
            <pc:sldMasterMk cId="868870636" sldId="2147483801"/>
            <pc:sldLayoutMk cId="1658390069" sldId="2147483815"/>
          </pc:sldLayoutMkLst>
        </pc:sldLayoutChg>
        <pc:sldLayoutChg chg="del">
          <pc:chgData name="Häyry Marjo Lapin hyvinvointialue" userId="d27b276a-e359-4652-8298-3c59a3175941" providerId="ADAL" clId="{B93330BD-C3C0-44E1-87D0-2ADE340EA997}" dt="2025-08-21T10:08:05.881" v="0" actId="47"/>
          <pc:sldLayoutMkLst>
            <pc:docMk/>
            <pc:sldMasterMk cId="868870636" sldId="2147483801"/>
            <pc:sldLayoutMk cId="2913314410" sldId="2147483816"/>
          </pc:sldLayoutMkLst>
        </pc:sldLayoutChg>
        <pc:sldLayoutChg chg="del">
          <pc:chgData name="Häyry Marjo Lapin hyvinvointialue" userId="d27b276a-e359-4652-8298-3c59a3175941" providerId="ADAL" clId="{B93330BD-C3C0-44E1-87D0-2ADE340EA997}" dt="2025-08-21T10:08:05.881" v="0" actId="47"/>
          <pc:sldLayoutMkLst>
            <pc:docMk/>
            <pc:sldMasterMk cId="868870636" sldId="2147483801"/>
            <pc:sldLayoutMk cId="343380995" sldId="2147483819"/>
          </pc:sldLayoutMkLst>
        </pc:sldLayoutChg>
        <pc:sldLayoutChg chg="del">
          <pc:chgData name="Häyry Marjo Lapin hyvinvointialue" userId="d27b276a-e359-4652-8298-3c59a3175941" providerId="ADAL" clId="{B93330BD-C3C0-44E1-87D0-2ADE340EA997}" dt="2025-08-21T10:08:05.881" v="0" actId="47"/>
          <pc:sldLayoutMkLst>
            <pc:docMk/>
            <pc:sldMasterMk cId="868870636" sldId="2147483801"/>
            <pc:sldLayoutMk cId="2010811033" sldId="2147483820"/>
          </pc:sldLayoutMkLst>
        </pc:sldLayoutChg>
      </pc:sldMasterChg>
    </pc:docChg>
  </pc:docChgLst>
  <pc:docChgLst>
    <pc:chgData name="Ylärakkola Aino Poske" userId="d743112a-7d97-4f4d-95e8-e57284c53435" providerId="ADAL" clId="{6EB2E7BE-7C58-4DC5-8782-77FE6BEA5032}"/>
    <pc:docChg chg="custSel modSld modMainMaster">
      <pc:chgData name="Ylärakkola Aino Poske" userId="d743112a-7d97-4f4d-95e8-e57284c53435" providerId="ADAL" clId="{6EB2E7BE-7C58-4DC5-8782-77FE6BEA5032}" dt="2024-09-18T06:33:37.358" v="42" actId="478"/>
      <pc:docMkLst>
        <pc:docMk/>
      </pc:docMkLst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3492337639" sldId="351"/>
        </pc:sldMkLst>
      </pc:sldChg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1029074775" sldId="370"/>
        </pc:sldMkLst>
      </pc:sldChg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2789634932" sldId="374"/>
        </pc:sldMkLst>
      </pc:sldChg>
      <pc:sldMasterChg chg="addSp modSp mod modSldLayout">
        <pc:chgData name="Ylärakkola Aino Poske" userId="d743112a-7d97-4f4d-95e8-e57284c53435" providerId="ADAL" clId="{6EB2E7BE-7C58-4DC5-8782-77FE6BEA5032}" dt="2024-09-18T06:30:19.767" v="11" actId="478"/>
        <pc:sldMasterMkLst>
          <pc:docMk/>
          <pc:sldMasterMk cId="0" sldId="2147483648"/>
        </pc:sldMasterMkLst>
        <pc:sldLayoutChg chg="delSp mod">
          <pc:chgData name="Ylärakkola Aino Poske" userId="d743112a-7d97-4f4d-95e8-e57284c53435" providerId="ADAL" clId="{6EB2E7BE-7C58-4DC5-8782-77FE6BEA5032}" dt="2024-09-18T06:30:06.651" v="7" actId="478"/>
          <pc:sldLayoutMkLst>
            <pc:docMk/>
            <pc:sldMasterMk cId="0" sldId="2147483648"/>
            <pc:sldLayoutMk cId="0" sldId="214748365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08.833" v="8" actId="478"/>
          <pc:sldLayoutMkLst>
            <pc:docMk/>
            <pc:sldMasterMk cId="0" sldId="2147483648"/>
            <pc:sldLayoutMk cId="0" sldId="2147483656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2.095" v="9" actId="478"/>
          <pc:sldLayoutMkLst>
            <pc:docMk/>
            <pc:sldMasterMk cId="0" sldId="2147483648"/>
            <pc:sldLayoutMk cId="0" sldId="214748366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3.901" v="10" actId="478"/>
          <pc:sldLayoutMkLst>
            <pc:docMk/>
            <pc:sldMasterMk cId="0" sldId="2147483648"/>
            <pc:sldLayoutMk cId="0" sldId="214748366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9.767" v="11" actId="478"/>
          <pc:sldLayoutMkLst>
            <pc:docMk/>
            <pc:sldMasterMk cId="0" sldId="2147483648"/>
            <pc:sldLayoutMk cId="0" sldId="2147483667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1:26.206" v="15" actId="478"/>
        <pc:sldMasterMkLst>
          <pc:docMk/>
          <pc:sldMasterMk cId="0" sldId="2147483672"/>
        </pc:sldMasterMkLst>
        <pc:sldLayoutChg chg="delSp mod">
          <pc:chgData name="Ylärakkola Aino Poske" userId="d743112a-7d97-4f4d-95e8-e57284c53435" providerId="ADAL" clId="{6EB2E7BE-7C58-4DC5-8782-77FE6BEA5032}" dt="2024-09-18T06:30:30.191" v="12" actId="478"/>
          <pc:sldLayoutMkLst>
            <pc:docMk/>
            <pc:sldMasterMk cId="0" sldId="2147483672"/>
            <pc:sldLayoutMk cId="0" sldId="214748367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33.438" v="13" actId="478"/>
          <pc:sldLayoutMkLst>
            <pc:docMk/>
            <pc:sldMasterMk cId="0" sldId="2147483672"/>
            <pc:sldLayoutMk cId="0" sldId="214748368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35.455" v="14" actId="478"/>
          <pc:sldLayoutMkLst>
            <pc:docMk/>
            <pc:sldMasterMk cId="0" sldId="2147483672"/>
            <pc:sldLayoutMk cId="0" sldId="214748368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26.206" v="15" actId="478"/>
          <pc:sldLayoutMkLst>
            <pc:docMk/>
            <pc:sldMasterMk cId="0" sldId="2147483672"/>
            <pc:sldLayoutMk cId="0" sldId="2147483686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1:54.534" v="26" actId="478"/>
        <pc:sldMasterMkLst>
          <pc:docMk/>
          <pc:sldMasterMk cId="397361956" sldId="2147483691"/>
        </pc:sldMasterMkLst>
        <pc:sldLayoutChg chg="delSp mod">
          <pc:chgData name="Ylärakkola Aino Poske" userId="d743112a-7d97-4f4d-95e8-e57284c53435" providerId="ADAL" clId="{6EB2E7BE-7C58-4DC5-8782-77FE6BEA5032}" dt="2024-09-18T06:31:33.487" v="16" actId="478"/>
          <pc:sldLayoutMkLst>
            <pc:docMk/>
            <pc:sldMasterMk cId="397361956" sldId="2147483691"/>
            <pc:sldLayoutMk cId="1162920063" sldId="214748369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5.054" v="17" actId="478"/>
          <pc:sldLayoutMkLst>
            <pc:docMk/>
            <pc:sldMasterMk cId="397361956" sldId="2147483691"/>
            <pc:sldLayoutMk cId="1218085291" sldId="214748369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6.685" v="18" actId="478"/>
          <pc:sldLayoutMkLst>
            <pc:docMk/>
            <pc:sldMasterMk cId="397361956" sldId="2147483691"/>
            <pc:sldLayoutMk cId="1446573102" sldId="2147483696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8.902" v="19" actId="478"/>
          <pc:sldLayoutMkLst>
            <pc:docMk/>
            <pc:sldMasterMk cId="397361956" sldId="2147483691"/>
            <pc:sldLayoutMk cId="1556956735" sldId="214748369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0.918" v="20" actId="478"/>
          <pc:sldLayoutMkLst>
            <pc:docMk/>
            <pc:sldMasterMk cId="397361956" sldId="2147483691"/>
            <pc:sldLayoutMk cId="574088655" sldId="214748369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2.781" v="21" actId="478"/>
          <pc:sldLayoutMkLst>
            <pc:docMk/>
            <pc:sldMasterMk cId="397361956" sldId="2147483691"/>
            <pc:sldLayoutMk cId="3888414932" sldId="214748369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4.518" v="22" actId="478"/>
          <pc:sldLayoutMkLst>
            <pc:docMk/>
            <pc:sldMasterMk cId="397361956" sldId="2147483691"/>
            <pc:sldLayoutMk cId="1419166971" sldId="214748370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7.702" v="23" actId="478"/>
          <pc:sldLayoutMkLst>
            <pc:docMk/>
            <pc:sldMasterMk cId="397361956" sldId="2147483691"/>
            <pc:sldLayoutMk cId="1629898527" sldId="2147483703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9.268" v="24" actId="478"/>
          <pc:sldLayoutMkLst>
            <pc:docMk/>
            <pc:sldMasterMk cId="397361956" sldId="2147483691"/>
            <pc:sldLayoutMk cId="1236632282" sldId="214748370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50.803" v="25" actId="478"/>
          <pc:sldLayoutMkLst>
            <pc:docMk/>
            <pc:sldMasterMk cId="397361956" sldId="2147483691"/>
            <pc:sldLayoutMk cId="1873408611" sldId="214748370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54.534" v="26" actId="478"/>
          <pc:sldLayoutMkLst>
            <pc:docMk/>
            <pc:sldMasterMk cId="397361956" sldId="2147483691"/>
            <pc:sldLayoutMk cId="3631776625" sldId="2147483710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3:10.700" v="33" actId="478"/>
        <pc:sldMasterMkLst>
          <pc:docMk/>
          <pc:sldMasterMk cId="947087627" sldId="2147483715"/>
        </pc:sldMasterMkLst>
        <pc:sldLayoutChg chg="delSp mod">
          <pc:chgData name="Ylärakkola Aino Poske" userId="d743112a-7d97-4f4d-95e8-e57284c53435" providerId="ADAL" clId="{6EB2E7BE-7C58-4DC5-8782-77FE6BEA5032}" dt="2024-09-18T06:32:53.935" v="27" actId="478"/>
          <pc:sldLayoutMkLst>
            <pc:docMk/>
            <pc:sldMasterMk cId="947087627" sldId="2147483715"/>
            <pc:sldLayoutMk cId="757356061" sldId="214748371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2:57.973" v="28" actId="478"/>
          <pc:sldLayoutMkLst>
            <pc:docMk/>
            <pc:sldMasterMk cId="947087627" sldId="2147483715"/>
            <pc:sldLayoutMk cId="817949455" sldId="214748372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0.317" v="29" actId="478"/>
          <pc:sldLayoutMkLst>
            <pc:docMk/>
            <pc:sldMasterMk cId="947087627" sldId="2147483715"/>
            <pc:sldLayoutMk cId="1202414645" sldId="214748372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2.446" v="30" actId="478"/>
          <pc:sldLayoutMkLst>
            <pc:docMk/>
            <pc:sldMasterMk cId="947087627" sldId="2147483715"/>
            <pc:sldLayoutMk cId="863395689" sldId="214748372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4.276" v="31" actId="478"/>
          <pc:sldLayoutMkLst>
            <pc:docMk/>
            <pc:sldMasterMk cId="947087627" sldId="2147483715"/>
            <pc:sldLayoutMk cId="3448582951" sldId="214748372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8.877" v="32" actId="478"/>
          <pc:sldLayoutMkLst>
            <pc:docMk/>
            <pc:sldMasterMk cId="947087627" sldId="2147483715"/>
            <pc:sldLayoutMk cId="1557276681" sldId="214748372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0.700" v="33" actId="478"/>
          <pc:sldLayoutMkLst>
            <pc:docMk/>
            <pc:sldMasterMk cId="947087627" sldId="2147483715"/>
            <pc:sldLayoutMk cId="3914017702" sldId="2147483730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3:37.358" v="42" actId="478"/>
        <pc:sldMasterMkLst>
          <pc:docMk/>
          <pc:sldMasterMk cId="3929310655" sldId="2147483735"/>
        </pc:sldMasterMkLst>
        <pc:sldLayoutChg chg="delSp mod">
          <pc:chgData name="Ylärakkola Aino Poske" userId="d743112a-7d97-4f4d-95e8-e57284c53435" providerId="ADAL" clId="{6EB2E7BE-7C58-4DC5-8782-77FE6BEA5032}" dt="2024-09-18T06:33:16.009" v="34" actId="478"/>
          <pc:sldLayoutMkLst>
            <pc:docMk/>
            <pc:sldMasterMk cId="3929310655" sldId="2147483735"/>
            <pc:sldLayoutMk cId="3977743167" sldId="214748373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7.740" v="35" actId="478"/>
          <pc:sldLayoutMkLst>
            <pc:docMk/>
            <pc:sldMasterMk cId="3929310655" sldId="2147483735"/>
            <pc:sldLayoutMk cId="1615135337" sldId="214748373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9.699" v="36" actId="478"/>
          <pc:sldLayoutMkLst>
            <pc:docMk/>
            <pc:sldMasterMk cId="3929310655" sldId="2147483735"/>
            <pc:sldLayoutMk cId="2504409677" sldId="214748373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3.124" v="37" actId="478"/>
          <pc:sldLayoutMkLst>
            <pc:docMk/>
            <pc:sldMasterMk cId="3929310655" sldId="2147483735"/>
            <pc:sldLayoutMk cId="2928969876" sldId="214748374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5.118" v="38" actId="478"/>
          <pc:sldLayoutMkLst>
            <pc:docMk/>
            <pc:sldMasterMk cId="3929310655" sldId="2147483735"/>
            <pc:sldLayoutMk cId="3673206046" sldId="2147483743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6.885" v="39" actId="478"/>
          <pc:sldLayoutMkLst>
            <pc:docMk/>
            <pc:sldMasterMk cId="3929310655" sldId="2147483735"/>
            <pc:sldLayoutMk cId="3015919264" sldId="214748374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0.055" v="40" actId="478"/>
          <pc:sldLayoutMkLst>
            <pc:docMk/>
            <pc:sldMasterMk cId="3929310655" sldId="2147483735"/>
            <pc:sldLayoutMk cId="3169505798" sldId="214748374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1.829" v="41" actId="478"/>
          <pc:sldLayoutMkLst>
            <pc:docMk/>
            <pc:sldMasterMk cId="3929310655" sldId="2147483735"/>
            <pc:sldLayoutMk cId="2654904540" sldId="214748374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7.358" v="42" actId="478"/>
          <pc:sldLayoutMkLst>
            <pc:docMk/>
            <pc:sldMasterMk cId="3929310655" sldId="2147483735"/>
            <pc:sldLayoutMk cId="1950930458" sldId="2147483753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24B2B2C6-38F0-5F8E-009D-55E73301247E}"/>
    <pc:docChg chg="addSld modSld">
      <pc:chgData name="Vuomajoki Pilvi Lapin hyvinvointialue" userId="S::pilvi.vuomajoki@lapha.fi::60d87394-98b4-48bf-b92d-e9dabc40c515" providerId="AD" clId="Web-{24B2B2C6-38F0-5F8E-009D-55E73301247E}" dt="2024-10-07T06:35:12.843" v="50"/>
      <pc:docMkLst>
        <pc:docMk/>
      </pc:docMkLst>
      <pc:sldChg chg="modSp">
        <pc:chgData name="Vuomajoki Pilvi Lapin hyvinvointialue" userId="S::pilvi.vuomajoki@lapha.fi::60d87394-98b4-48bf-b92d-e9dabc40c515" providerId="AD" clId="Web-{24B2B2C6-38F0-5F8E-009D-55E73301247E}" dt="2024-10-07T06:26:38.984" v="26" actId="20577"/>
        <pc:sldMkLst>
          <pc:docMk/>
          <pc:sldMk cId="0" sldId="284"/>
        </pc:sldMkLst>
      </pc:sldChg>
      <pc:sldChg chg="modNotes">
        <pc:chgData name="Vuomajoki Pilvi Lapin hyvinvointialue" userId="S::pilvi.vuomajoki@lapha.fi::60d87394-98b4-48bf-b92d-e9dabc40c515" providerId="AD" clId="Web-{24B2B2C6-38F0-5F8E-009D-55E73301247E}" dt="2024-10-07T06:35:12.843" v="50"/>
        <pc:sldMkLst>
          <pc:docMk/>
          <pc:sldMk cId="827968358" sldId="377"/>
        </pc:sldMkLst>
      </pc:sldChg>
      <pc:sldChg chg="modSp">
        <pc:chgData name="Vuomajoki Pilvi Lapin hyvinvointialue" userId="S::pilvi.vuomajoki@lapha.fi::60d87394-98b4-48bf-b92d-e9dabc40c515" providerId="AD" clId="Web-{24B2B2C6-38F0-5F8E-009D-55E73301247E}" dt="2024-10-07T06:23:31.540" v="1" actId="20577"/>
        <pc:sldMkLst>
          <pc:docMk/>
          <pc:sldMk cId="747443380" sldId="396"/>
        </pc:sldMkLst>
      </pc:sldChg>
      <pc:sldChg chg="modSp add replId modNotes">
        <pc:chgData name="Vuomajoki Pilvi Lapin hyvinvointialue" userId="S::pilvi.vuomajoki@lapha.fi::60d87394-98b4-48bf-b92d-e9dabc40c515" providerId="AD" clId="Web-{24B2B2C6-38F0-5F8E-009D-55E73301247E}" dt="2024-10-07T06:33:35.465" v="40"/>
        <pc:sldMkLst>
          <pc:docMk/>
          <pc:sldMk cId="785664095" sldId="439"/>
        </pc:sldMkLst>
      </pc:sldChg>
      <pc:sldChg chg="add replId">
        <pc:chgData name="Vuomajoki Pilvi Lapin hyvinvointialue" userId="S::pilvi.vuomajoki@lapha.fi::60d87394-98b4-48bf-b92d-e9dabc40c515" providerId="AD" clId="Web-{24B2B2C6-38F0-5F8E-009D-55E73301247E}" dt="2024-10-07T06:24:10.432" v="4"/>
        <pc:sldMkLst>
          <pc:docMk/>
          <pc:sldMk cId="310382432" sldId="440"/>
        </pc:sldMkLst>
      </pc:sldChg>
      <pc:sldChg chg="modSp add replId">
        <pc:chgData name="Vuomajoki Pilvi Lapin hyvinvointialue" userId="S::pilvi.vuomajoki@lapha.fi::60d87394-98b4-48bf-b92d-e9dabc40c515" providerId="AD" clId="Web-{24B2B2C6-38F0-5F8E-009D-55E73301247E}" dt="2024-10-07T06:24:41.293" v="6" actId="20577"/>
        <pc:sldMkLst>
          <pc:docMk/>
          <pc:sldMk cId="3159253602" sldId="441"/>
        </pc:sldMkLst>
      </pc:sldChg>
      <pc:sldChg chg="add replId">
        <pc:chgData name="Vuomajoki Pilvi Lapin hyvinvointialue" userId="S::pilvi.vuomajoki@lapha.fi::60d87394-98b4-48bf-b92d-e9dabc40c515" providerId="AD" clId="Web-{24B2B2C6-38F0-5F8E-009D-55E73301247E}" dt="2024-10-07T06:24:48.746" v="7"/>
        <pc:sldMkLst>
          <pc:docMk/>
          <pc:sldMk cId="226362984" sldId="442"/>
        </pc:sldMkLst>
      </pc:sldChg>
    </pc:docChg>
  </pc:docChgLst>
  <pc:docChgLst>
    <pc:chgData name="Vuomajoki Pilvi Lapin hyvinvointialue" userId="S::pilvi.vuomajoki@lapha.fi::60d87394-98b4-48bf-b92d-e9dabc40c515" providerId="AD" clId="Web-{6714598C-1DCF-6A5F-0E77-61793C6E82A1}"/>
    <pc:docChg chg="addSld delSld modSld sldOrd">
      <pc:chgData name="Vuomajoki Pilvi Lapin hyvinvointialue" userId="S::pilvi.vuomajoki@lapha.fi::60d87394-98b4-48bf-b92d-e9dabc40c515" providerId="AD" clId="Web-{6714598C-1DCF-6A5F-0E77-61793C6E82A1}" dt="2024-09-09T06:14:57.440" v="107"/>
      <pc:docMkLst>
        <pc:docMk/>
      </pc:docMkLst>
      <pc:sldChg chg="del">
        <pc:chgData name="Vuomajoki Pilvi Lapin hyvinvointialue" userId="S::pilvi.vuomajoki@lapha.fi::60d87394-98b4-48bf-b92d-e9dabc40c515" providerId="AD" clId="Web-{6714598C-1DCF-6A5F-0E77-61793C6E82A1}" dt="2024-09-09T05:58:58.824" v="89"/>
        <pc:sldMkLst>
          <pc:docMk/>
          <pc:sldMk cId="0" sldId="283"/>
        </pc:sldMkLst>
      </pc:sldChg>
      <pc:sldChg chg="delSp modSp ord">
        <pc:chgData name="Vuomajoki Pilvi Lapin hyvinvointialue" userId="S::pilvi.vuomajoki@lapha.fi::60d87394-98b4-48bf-b92d-e9dabc40c515" providerId="AD" clId="Web-{6714598C-1DCF-6A5F-0E77-61793C6E82A1}" dt="2024-09-09T05:43:14.646" v="47"/>
        <pc:sldMkLst>
          <pc:docMk/>
          <pc:sldMk cId="3978844870" sldId="315"/>
        </pc:sldMkLst>
      </pc:sldChg>
      <pc:sldChg chg="modSp">
        <pc:chgData name="Vuomajoki Pilvi Lapin hyvinvointialue" userId="S::pilvi.vuomajoki@lapha.fi::60d87394-98b4-48bf-b92d-e9dabc40c515" providerId="AD" clId="Web-{6714598C-1DCF-6A5F-0E77-61793C6E82A1}" dt="2024-09-09T05:56:46.993" v="80" actId="20577"/>
        <pc:sldMkLst>
          <pc:docMk/>
          <pc:sldMk cId="2719738708" sldId="327"/>
        </pc:sldMkLst>
      </pc:sldChg>
      <pc:sldChg chg="modSp">
        <pc:chgData name="Vuomajoki Pilvi Lapin hyvinvointialue" userId="S::pilvi.vuomajoki@lapha.fi::60d87394-98b4-48bf-b92d-e9dabc40c515" providerId="AD" clId="Web-{6714598C-1DCF-6A5F-0E77-61793C6E82A1}" dt="2024-09-09T05:55:58.226" v="68" actId="20577"/>
        <pc:sldMkLst>
          <pc:docMk/>
          <pc:sldMk cId="2650682693" sldId="331"/>
        </pc:sldMkLst>
      </pc:sldChg>
      <pc:sldChg chg="addSp delSp modSp mod modClrScheme chgLayout">
        <pc:chgData name="Vuomajoki Pilvi Lapin hyvinvointialue" userId="S::pilvi.vuomajoki@lapha.fi::60d87394-98b4-48bf-b92d-e9dabc40c515" providerId="AD" clId="Web-{6714598C-1DCF-6A5F-0E77-61793C6E82A1}" dt="2024-09-09T05:49:24.405" v="65" actId="14100"/>
        <pc:sldMkLst>
          <pc:docMk/>
          <pc:sldMk cId="2823071362" sldId="334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5:57:10.509" v="86" actId="20577"/>
        <pc:sldMkLst>
          <pc:docMk/>
          <pc:sldMk cId="3646985689" sldId="342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7:44.932" v="87"/>
        <pc:sldMkLst>
          <pc:docMk/>
          <pc:sldMk cId="3187488549" sldId="344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7:50.291" v="88"/>
        <pc:sldMkLst>
          <pc:docMk/>
          <pc:sldMk cId="2680247789" sldId="345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9:46.778" v="90"/>
        <pc:sldMkLst>
          <pc:docMk/>
          <pc:sldMk cId="3224010422" sldId="347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1:53.516" v="91"/>
        <pc:sldMkLst>
          <pc:docMk/>
          <pc:sldMk cId="382617920" sldId="349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1:53.719" v="92"/>
        <pc:sldMkLst>
          <pc:docMk/>
          <pc:sldMk cId="958772876" sldId="350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6:02:08.922" v="96" actId="20577"/>
        <pc:sldMkLst>
          <pc:docMk/>
          <pc:sldMk cId="3492337639" sldId="351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2:16.250" v="97"/>
        <pc:sldMkLst>
          <pc:docMk/>
          <pc:sldMk cId="4207534698" sldId="352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2:16.313" v="98"/>
        <pc:sldMkLst>
          <pc:docMk/>
          <pc:sldMk cId="2145751250" sldId="353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6:02:25.282" v="101" actId="20577"/>
        <pc:sldMkLst>
          <pc:docMk/>
          <pc:sldMk cId="2638811684" sldId="354"/>
        </pc:sldMkLst>
      </pc:sldChg>
      <pc:sldChg chg="addSp modSp">
        <pc:chgData name="Vuomajoki Pilvi Lapin hyvinvointialue" userId="S::pilvi.vuomajoki@lapha.fi::60d87394-98b4-48bf-b92d-e9dabc40c515" providerId="AD" clId="Web-{6714598C-1DCF-6A5F-0E77-61793C6E82A1}" dt="2024-09-09T06:12:45.609" v="105" actId="14100"/>
        <pc:sldMkLst>
          <pc:docMk/>
          <pc:sldMk cId="3998974255" sldId="358"/>
        </pc:sldMkLst>
      </pc:sldChg>
      <pc:sldChg chg="addSp modSp new">
        <pc:chgData name="Vuomajoki Pilvi Lapin hyvinvointialue" userId="S::pilvi.vuomajoki@lapha.fi::60d87394-98b4-48bf-b92d-e9dabc40c515" providerId="AD" clId="Web-{6714598C-1DCF-6A5F-0E77-61793C6E82A1}" dt="2024-09-09T06:14:57.440" v="107"/>
        <pc:sldMkLst>
          <pc:docMk/>
          <pc:sldMk cId="403500065" sldId="359"/>
        </pc:sldMkLst>
      </pc:sldChg>
    </pc:docChg>
  </pc:docChgLst>
  <pc:docChgLst>
    <pc:chgData name="Häyry Marjo Lapin hyvinvointialue" userId="d27b276a-e359-4652-8298-3c59a3175941" providerId="ADAL" clId="{FD30BFF7-F3EE-4B5F-8A40-1C1815C6F8FD}"/>
    <pc:docChg chg="undo redo custSel addSld delSld modSld">
      <pc:chgData name="Häyry Marjo Lapin hyvinvointialue" userId="d27b276a-e359-4652-8298-3c59a3175941" providerId="ADAL" clId="{FD30BFF7-F3EE-4B5F-8A40-1C1815C6F8FD}" dt="2025-08-21T09:15:43.121" v="383" actId="20577"/>
      <pc:docMkLst>
        <pc:docMk/>
      </pc:docMkLst>
      <pc:sldChg chg="addSp delSp modSp del mod modClrScheme chgLayout">
        <pc:chgData name="Häyry Marjo Lapin hyvinvointialue" userId="d27b276a-e359-4652-8298-3c59a3175941" providerId="ADAL" clId="{FD30BFF7-F3EE-4B5F-8A40-1C1815C6F8FD}" dt="2025-08-21T06:27:07.234" v="18" actId="47"/>
        <pc:sldMkLst>
          <pc:docMk/>
          <pc:sldMk cId="1472257617" sldId="258"/>
        </pc:sldMkLst>
        <pc:spChg chg="add del mod ord">
          <ac:chgData name="Häyry Marjo Lapin hyvinvointialue" userId="d27b276a-e359-4652-8298-3c59a3175941" providerId="ADAL" clId="{FD30BFF7-F3EE-4B5F-8A40-1C1815C6F8FD}" dt="2025-08-21T05:09:04.406" v="5" actId="700"/>
          <ac:spMkLst>
            <pc:docMk/>
            <pc:sldMk cId="1472257617" sldId="258"/>
            <ac:spMk id="2" creationId="{957020AE-433B-FE8C-7080-0E5B61EE67B0}"/>
          </ac:spMkLst>
        </pc:spChg>
        <pc:spChg chg="mod ord">
          <ac:chgData name="Häyry Marjo Lapin hyvinvointialue" userId="d27b276a-e359-4652-8298-3c59a3175941" providerId="ADAL" clId="{FD30BFF7-F3EE-4B5F-8A40-1C1815C6F8FD}" dt="2025-08-21T06:26:59.599" v="16" actId="21"/>
          <ac:spMkLst>
            <pc:docMk/>
            <pc:sldMk cId="1472257617" sldId="258"/>
            <ac:spMk id="259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5:09:04.406" v="5" actId="700"/>
          <ac:spMkLst>
            <pc:docMk/>
            <pc:sldMk cId="1472257617" sldId="258"/>
            <ac:spMk id="260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27:36.153" v="20" actId="20577"/>
        <pc:sldMkLst>
          <pc:docMk/>
          <pc:sldMk cId="1905072782" sldId="260"/>
        </pc:sldMkLst>
        <pc:spChg chg="mod ord">
          <ac:chgData name="Häyry Marjo Lapin hyvinvointialue" userId="d27b276a-e359-4652-8298-3c59a3175941" providerId="ADAL" clId="{FD30BFF7-F3EE-4B5F-8A40-1C1815C6F8FD}" dt="2025-08-21T05:08:40.741" v="1" actId="27636"/>
          <ac:spMkLst>
            <pc:docMk/>
            <pc:sldMk cId="1905072782" sldId="260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27:36.153" v="20" actId="20577"/>
          <ac:spMkLst>
            <pc:docMk/>
            <pc:sldMk cId="1905072782" sldId="260"/>
            <ac:spMk id="302" creationId="{00000000-0000-0000-0000-000000000000}"/>
          </ac:spMkLst>
        </pc:spChg>
      </pc:sldChg>
      <pc:sldChg chg="addSp delSp modSp del mod modClrScheme chgLayout">
        <pc:chgData name="Häyry Marjo Lapin hyvinvointialue" userId="d27b276a-e359-4652-8298-3c59a3175941" providerId="ADAL" clId="{FD30BFF7-F3EE-4B5F-8A40-1C1815C6F8FD}" dt="2025-08-21T06:28:19.928" v="26" actId="47"/>
        <pc:sldMkLst>
          <pc:docMk/>
          <pc:sldMk cId="774565388" sldId="261"/>
        </pc:sldMkLst>
        <pc:spChg chg="add del mod ord">
          <ac:chgData name="Häyry Marjo Lapin hyvinvointialue" userId="d27b276a-e359-4652-8298-3c59a3175941" providerId="ADAL" clId="{FD30BFF7-F3EE-4B5F-8A40-1C1815C6F8FD}" dt="2025-08-21T05:09:35.848" v="8" actId="700"/>
          <ac:spMkLst>
            <pc:docMk/>
            <pc:sldMk cId="774565388" sldId="261"/>
            <ac:spMk id="2" creationId="{C116A222-F0E3-9BB4-851F-A916B97CD059}"/>
          </ac:spMkLst>
        </pc:spChg>
        <pc:spChg chg="mod ord">
          <ac:chgData name="Häyry Marjo Lapin hyvinvointialue" userId="d27b276a-e359-4652-8298-3c59a3175941" providerId="ADAL" clId="{FD30BFF7-F3EE-4B5F-8A40-1C1815C6F8FD}" dt="2025-08-21T06:28:12.250" v="24" actId="21"/>
          <ac:spMkLst>
            <pc:docMk/>
            <pc:sldMk cId="774565388" sldId="261"/>
            <ac:spMk id="37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29:33.660" v="81" actId="27636"/>
        <pc:sldMkLst>
          <pc:docMk/>
          <pc:sldMk cId="1868202425" sldId="262"/>
        </pc:sldMkLst>
        <pc:spChg chg="mod ord">
          <ac:chgData name="Häyry Marjo Lapin hyvinvointialue" userId="d27b276a-e359-4652-8298-3c59a3175941" providerId="ADAL" clId="{FD30BFF7-F3EE-4B5F-8A40-1C1815C6F8FD}" dt="2025-08-21T06:29:33.660" v="81" actId="27636"/>
          <ac:spMkLst>
            <pc:docMk/>
            <pc:sldMk cId="1868202425" sldId="262"/>
            <ac:spMk id="2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28:34.884" v="27" actId="700"/>
          <ac:spMkLst>
            <pc:docMk/>
            <pc:sldMk cId="1868202425" sldId="262"/>
            <ac:spMk id="366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30:20.579" v="85" actId="1076"/>
        <pc:sldMkLst>
          <pc:docMk/>
          <pc:sldMk cId="3677021138" sldId="263"/>
        </pc:sldMkLst>
        <pc:spChg chg="mod ord">
          <ac:chgData name="Häyry Marjo Lapin hyvinvointialue" userId="d27b276a-e359-4652-8298-3c59a3175941" providerId="ADAL" clId="{FD30BFF7-F3EE-4B5F-8A40-1C1815C6F8FD}" dt="2025-08-21T06:30:04.071" v="84" actId="1076"/>
          <ac:spMkLst>
            <pc:docMk/>
            <pc:sldMk cId="3677021138" sldId="263"/>
            <ac:spMk id="378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0:20.579" v="85" actId="1076"/>
          <ac:spMkLst>
            <pc:docMk/>
            <pc:sldMk cId="3677021138" sldId="263"/>
            <ac:spMk id="379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30:39.030" v="92" actId="1076"/>
        <pc:sldMkLst>
          <pc:docMk/>
          <pc:sldMk cId="928017175" sldId="264"/>
        </pc:sldMkLst>
        <pc:spChg chg="mod ord">
          <ac:chgData name="Häyry Marjo Lapin hyvinvointialue" userId="d27b276a-e359-4652-8298-3c59a3175941" providerId="ADAL" clId="{FD30BFF7-F3EE-4B5F-8A40-1C1815C6F8FD}" dt="2025-08-21T06:30:39.030" v="92" actId="1076"/>
          <ac:spMkLst>
            <pc:docMk/>
            <pc:sldMk cId="928017175" sldId="264"/>
            <ac:spMk id="378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0:35.093" v="91" actId="27636"/>
          <ac:spMkLst>
            <pc:docMk/>
            <pc:sldMk cId="928017175" sldId="264"/>
            <ac:spMk id="379" creationId="{00000000-0000-0000-0000-000000000000}"/>
          </ac:spMkLst>
        </pc:spChg>
      </pc:sldChg>
      <pc:sldChg chg="modNotesTx">
        <pc:chgData name="Häyry Marjo Lapin hyvinvointialue" userId="d27b276a-e359-4652-8298-3c59a3175941" providerId="ADAL" clId="{FD30BFF7-F3EE-4B5F-8A40-1C1815C6F8FD}" dt="2025-08-21T07:05:26.890" v="378" actId="403"/>
        <pc:sldMkLst>
          <pc:docMk/>
          <pc:sldMk cId="3646500808" sldId="266"/>
        </pc:sldMkLst>
      </pc:sldChg>
      <pc:sldChg chg="addSp modSp mod modClrScheme chgLayout">
        <pc:chgData name="Häyry Marjo Lapin hyvinvointialue" userId="d27b276a-e359-4652-8298-3c59a3175941" providerId="ADAL" clId="{FD30BFF7-F3EE-4B5F-8A40-1C1815C6F8FD}" dt="2025-08-21T06:36:36.844" v="144" actId="1076"/>
        <pc:sldMkLst>
          <pc:docMk/>
          <pc:sldMk cId="3630539900" sldId="267"/>
        </pc:sldMkLst>
        <pc:spChg chg="add mod">
          <ac:chgData name="Häyry Marjo Lapin hyvinvointialue" userId="d27b276a-e359-4652-8298-3c59a3175941" providerId="ADAL" clId="{FD30BFF7-F3EE-4B5F-8A40-1C1815C6F8FD}" dt="2025-08-21T06:36:36.844" v="144" actId="1076"/>
          <ac:spMkLst>
            <pc:docMk/>
            <pc:sldMk cId="3630539900" sldId="267"/>
            <ac:spMk id="5" creationId="{898C7886-3BCE-38B4-828B-FFCB0B69CC64}"/>
          </ac:spMkLst>
        </pc:spChg>
        <pc:spChg chg="mod ord">
          <ac:chgData name="Häyry Marjo Lapin hyvinvointialue" userId="d27b276a-e359-4652-8298-3c59a3175941" providerId="ADAL" clId="{FD30BFF7-F3EE-4B5F-8A40-1C1815C6F8FD}" dt="2025-08-21T05:10:11.343" v="10" actId="14100"/>
          <ac:spMkLst>
            <pc:docMk/>
            <pc:sldMk cId="3630539900" sldId="267"/>
            <ac:spMk id="22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5:10:02.977" v="9" actId="700"/>
          <ac:spMkLst>
            <pc:docMk/>
            <pc:sldMk cId="3630539900" sldId="267"/>
            <ac:spMk id="378" creationId="{00000000-0000-0000-0000-000000000000}"/>
          </ac:spMkLst>
        </pc:spChg>
      </pc:sldChg>
      <pc:sldChg chg="modSp mod">
        <pc:chgData name="Häyry Marjo Lapin hyvinvointialue" userId="d27b276a-e359-4652-8298-3c59a3175941" providerId="ADAL" clId="{FD30BFF7-F3EE-4B5F-8A40-1C1815C6F8FD}" dt="2025-08-21T06:31:40.961" v="100" actId="1076"/>
        <pc:sldMkLst>
          <pc:docMk/>
          <pc:sldMk cId="3986471018" sldId="268"/>
        </pc:sldMkLst>
        <pc:spChg chg="mod">
          <ac:chgData name="Häyry Marjo Lapin hyvinvointialue" userId="d27b276a-e359-4652-8298-3c59a3175941" providerId="ADAL" clId="{FD30BFF7-F3EE-4B5F-8A40-1C1815C6F8FD}" dt="2025-08-21T06:31:16.387" v="93" actId="1076"/>
          <ac:spMkLst>
            <pc:docMk/>
            <pc:sldMk cId="3986471018" sldId="268"/>
            <ac:spMk id="2" creationId="{D410F577-BF9A-3B97-53CE-68EFB4C3219A}"/>
          </ac:spMkLst>
        </pc:spChg>
        <pc:spChg chg="mod">
          <ac:chgData name="Häyry Marjo Lapin hyvinvointialue" userId="d27b276a-e359-4652-8298-3c59a3175941" providerId="ADAL" clId="{FD30BFF7-F3EE-4B5F-8A40-1C1815C6F8FD}" dt="2025-08-21T06:31:19.177" v="94" actId="1076"/>
          <ac:spMkLst>
            <pc:docMk/>
            <pc:sldMk cId="3986471018" sldId="268"/>
            <ac:spMk id="3" creationId="{44FF8263-94A8-2B06-7D76-6702BFEF11B0}"/>
          </ac:spMkLst>
        </pc:spChg>
        <pc:grpChg chg="mod">
          <ac:chgData name="Häyry Marjo Lapin hyvinvointialue" userId="d27b276a-e359-4652-8298-3c59a3175941" providerId="ADAL" clId="{FD30BFF7-F3EE-4B5F-8A40-1C1815C6F8FD}" dt="2025-08-21T06:31:21.717" v="95" actId="1076"/>
          <ac:grpSpMkLst>
            <pc:docMk/>
            <pc:sldMk cId="3986471018" sldId="268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32.069" v="98" actId="1076"/>
          <ac:grpSpMkLst>
            <pc:docMk/>
            <pc:sldMk cId="3986471018" sldId="268"/>
            <ac:grpSpMk id="22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26.259" v="96" actId="1076"/>
          <ac:grpSpMkLst>
            <pc:docMk/>
            <pc:sldMk cId="3986471018" sldId="268"/>
            <ac:grpSpMk id="25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37.259" v="99" actId="1076"/>
          <ac:grpSpMkLst>
            <pc:docMk/>
            <pc:sldMk cId="3986471018" sldId="268"/>
            <ac:grpSpMk id="28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29.095" v="97" actId="1076"/>
          <ac:grpSpMkLst>
            <pc:docMk/>
            <pc:sldMk cId="3986471018" sldId="268"/>
            <ac:grpSpMk id="31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40.961" v="100" actId="1076"/>
          <ac:grpSpMkLst>
            <pc:docMk/>
            <pc:sldMk cId="3986471018" sldId="268"/>
            <ac:grpSpMk id="34" creationId="{00000000-0000-0000-0000-000000000000}"/>
          </ac:grpSpMkLst>
        </pc:grpChg>
      </pc:sldChg>
      <pc:sldChg chg="addSp delSp modSp mod">
        <pc:chgData name="Häyry Marjo Lapin hyvinvointialue" userId="d27b276a-e359-4652-8298-3c59a3175941" providerId="ADAL" clId="{FD30BFF7-F3EE-4B5F-8A40-1C1815C6F8FD}" dt="2025-08-21T07:10:57.366" v="380" actId="22"/>
        <pc:sldMkLst>
          <pc:docMk/>
          <pc:sldMk cId="1709820667" sldId="269"/>
        </pc:sldMkLst>
        <pc:spChg chg="mod">
          <ac:chgData name="Häyry Marjo Lapin hyvinvointialue" userId="d27b276a-e359-4652-8298-3c59a3175941" providerId="ADAL" clId="{FD30BFF7-F3EE-4B5F-8A40-1C1815C6F8FD}" dt="2025-08-21T06:31:53.206" v="101" actId="1076"/>
          <ac:spMkLst>
            <pc:docMk/>
            <pc:sldMk cId="1709820667" sldId="269"/>
            <ac:spMk id="2" creationId="{0446CC36-9567-2AF8-0694-059E360E43A8}"/>
          </ac:spMkLst>
        </pc:spChg>
        <pc:spChg chg="mod">
          <ac:chgData name="Häyry Marjo Lapin hyvinvointialue" userId="d27b276a-e359-4652-8298-3c59a3175941" providerId="ADAL" clId="{FD30BFF7-F3EE-4B5F-8A40-1C1815C6F8FD}" dt="2025-08-21T06:31:55.935" v="102" actId="1076"/>
          <ac:spMkLst>
            <pc:docMk/>
            <pc:sldMk cId="1709820667" sldId="269"/>
            <ac:spMk id="3" creationId="{839F3576-B24A-9195-483D-361D5D79887D}"/>
          </ac:spMkLst>
        </pc:spChg>
        <pc:spChg chg="add del">
          <ac:chgData name="Häyry Marjo Lapin hyvinvointialue" userId="d27b276a-e359-4652-8298-3c59a3175941" providerId="ADAL" clId="{FD30BFF7-F3EE-4B5F-8A40-1C1815C6F8FD}" dt="2025-08-21T07:10:57.366" v="380" actId="22"/>
          <ac:spMkLst>
            <pc:docMk/>
            <pc:sldMk cId="1709820667" sldId="269"/>
            <ac:spMk id="17" creationId="{883B0DD2-A340-05EB-991F-B6989FD7428A}"/>
          </ac:spMkLst>
        </pc:spChg>
        <pc:grpChg chg="mod">
          <ac:chgData name="Häyry Marjo Lapin hyvinvointialue" userId="d27b276a-e359-4652-8298-3c59a3175941" providerId="ADAL" clId="{FD30BFF7-F3EE-4B5F-8A40-1C1815C6F8FD}" dt="2025-08-21T06:32:01.014" v="103" actId="1076"/>
          <ac:grpSpMkLst>
            <pc:docMk/>
            <pc:sldMk cId="1709820667" sldId="269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07.481" v="105" actId="1076"/>
          <ac:grpSpMkLst>
            <pc:docMk/>
            <pc:sldMk cId="1709820667" sldId="269"/>
            <ac:grpSpMk id="7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05.236" v="104" actId="1076"/>
          <ac:grpSpMkLst>
            <pc:docMk/>
            <pc:sldMk cId="1709820667" sldId="269"/>
            <ac:grpSpMk id="10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12.404" v="106" actId="1076"/>
          <ac:grpSpMkLst>
            <pc:docMk/>
            <pc:sldMk cId="1709820667" sldId="269"/>
            <ac:grpSpMk id="13" creationId="{00000000-0000-0000-0000-000000000000}"/>
          </ac:grpSpMkLst>
        </pc:grpChg>
      </pc:sldChg>
      <pc:sldChg chg="modSp mod">
        <pc:chgData name="Häyry Marjo Lapin hyvinvointialue" userId="d27b276a-e359-4652-8298-3c59a3175941" providerId="ADAL" clId="{FD30BFF7-F3EE-4B5F-8A40-1C1815C6F8FD}" dt="2025-08-21T06:32:22.451" v="108" actId="1076"/>
        <pc:sldMkLst>
          <pc:docMk/>
          <pc:sldMk cId="882775281" sldId="270"/>
        </pc:sldMkLst>
        <pc:spChg chg="mod">
          <ac:chgData name="Häyry Marjo Lapin hyvinvointialue" userId="d27b276a-e359-4652-8298-3c59a3175941" providerId="ADAL" clId="{FD30BFF7-F3EE-4B5F-8A40-1C1815C6F8FD}" dt="2025-08-21T06:32:20.146" v="107" actId="1076"/>
          <ac:spMkLst>
            <pc:docMk/>
            <pc:sldMk cId="882775281" sldId="270"/>
            <ac:spMk id="2" creationId="{4A1CFE52-019B-1D42-1A19-5131936CF076}"/>
          </ac:spMkLst>
        </pc:spChg>
        <pc:spChg chg="mod">
          <ac:chgData name="Häyry Marjo Lapin hyvinvointialue" userId="d27b276a-e359-4652-8298-3c59a3175941" providerId="ADAL" clId="{FD30BFF7-F3EE-4B5F-8A40-1C1815C6F8FD}" dt="2025-08-21T06:32:22.451" v="108" actId="1076"/>
          <ac:spMkLst>
            <pc:docMk/>
            <pc:sldMk cId="882775281" sldId="270"/>
            <ac:spMk id="3" creationId="{22A4A7D4-32D4-3917-53D0-7EE065B5A92F}"/>
          </ac:spMkLst>
        </pc:spChg>
      </pc:sldChg>
      <pc:sldChg chg="modSp mod">
        <pc:chgData name="Häyry Marjo Lapin hyvinvointialue" userId="d27b276a-e359-4652-8298-3c59a3175941" providerId="ADAL" clId="{FD30BFF7-F3EE-4B5F-8A40-1C1815C6F8FD}" dt="2025-08-21T06:33:34.770" v="122" actId="1076"/>
        <pc:sldMkLst>
          <pc:docMk/>
          <pc:sldMk cId="3224676722" sldId="271"/>
        </pc:sldMkLst>
        <pc:spChg chg="mod">
          <ac:chgData name="Häyry Marjo Lapin hyvinvointialue" userId="d27b276a-e359-4652-8298-3c59a3175941" providerId="ADAL" clId="{FD30BFF7-F3EE-4B5F-8A40-1C1815C6F8FD}" dt="2025-08-21T06:32:33.769" v="109" actId="1076"/>
          <ac:spMkLst>
            <pc:docMk/>
            <pc:sldMk cId="3224676722" sldId="271"/>
            <ac:spMk id="2" creationId="{EC047772-B14F-C08D-E586-F8DCD0661B40}"/>
          </ac:spMkLst>
        </pc:spChg>
        <pc:spChg chg="mod">
          <ac:chgData name="Häyry Marjo Lapin hyvinvointialue" userId="d27b276a-e359-4652-8298-3c59a3175941" providerId="ADAL" clId="{FD30BFF7-F3EE-4B5F-8A40-1C1815C6F8FD}" dt="2025-08-21T06:32:36.409" v="110" actId="1076"/>
          <ac:spMkLst>
            <pc:docMk/>
            <pc:sldMk cId="3224676722" sldId="271"/>
            <ac:spMk id="3" creationId="{35AEACF6-46C4-7202-AAD7-FA465BF681FF}"/>
          </ac:spMkLst>
        </pc:spChg>
        <pc:grpChg chg="mod">
          <ac:chgData name="Häyry Marjo Lapin hyvinvointialue" userId="d27b276a-e359-4652-8298-3c59a3175941" providerId="ADAL" clId="{FD30BFF7-F3EE-4B5F-8A40-1C1815C6F8FD}" dt="2025-08-21T06:33:34.770" v="122" actId="1076"/>
          <ac:grpSpMkLst>
            <pc:docMk/>
            <pc:sldMk cId="3224676722" sldId="271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03.189" v="115" actId="1076"/>
          <ac:grpSpMkLst>
            <pc:docMk/>
            <pc:sldMk cId="3224676722" sldId="271"/>
            <ac:grpSpMk id="7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52.735" v="114" actId="1076"/>
          <ac:grpSpMkLst>
            <pc:docMk/>
            <pc:sldMk cId="3224676722" sldId="271"/>
            <ac:grpSpMk id="10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32.325" v="121" actId="1076"/>
          <ac:grpSpMkLst>
            <pc:docMk/>
            <pc:sldMk cId="3224676722" sldId="271"/>
            <ac:grpSpMk id="13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15.997" v="117" actId="1076"/>
          <ac:grpSpMkLst>
            <pc:docMk/>
            <pc:sldMk cId="3224676722" sldId="271"/>
            <ac:grpSpMk id="16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29.269" v="120" actId="1076"/>
          <ac:grpSpMkLst>
            <pc:docMk/>
            <pc:sldMk cId="3224676722" sldId="271"/>
            <ac:grpSpMk id="19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25.884" v="119" actId="1076"/>
          <ac:grpSpMkLst>
            <pc:docMk/>
            <pc:sldMk cId="3224676722" sldId="271"/>
            <ac:grpSpMk id="22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12.714" v="116" actId="1076"/>
          <ac:grpSpMkLst>
            <pc:docMk/>
            <pc:sldMk cId="3224676722" sldId="271"/>
            <ac:grpSpMk id="25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20.874" v="118" actId="1076"/>
          <ac:grpSpMkLst>
            <pc:docMk/>
            <pc:sldMk cId="3224676722" sldId="271"/>
            <ac:grpSpMk id="28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40.196" v="111" actId="1076"/>
          <ac:grpSpMkLst>
            <pc:docMk/>
            <pc:sldMk cId="3224676722" sldId="271"/>
            <ac:grpSpMk id="31" creationId="{00000000-0000-0000-0000-000000000000}"/>
          </ac:grpSpMkLst>
        </pc:grpChg>
      </pc:sldChg>
      <pc:sldChg chg="addSp modSp mod">
        <pc:chgData name="Häyry Marjo Lapin hyvinvointialue" userId="d27b276a-e359-4652-8298-3c59a3175941" providerId="ADAL" clId="{FD30BFF7-F3EE-4B5F-8A40-1C1815C6F8FD}" dt="2025-08-21T06:36:43.468" v="146" actId="1076"/>
        <pc:sldMkLst>
          <pc:docMk/>
          <pc:sldMk cId="1895937803" sldId="272"/>
        </pc:sldMkLst>
        <pc:spChg chg="add mod">
          <ac:chgData name="Häyry Marjo Lapin hyvinvointialue" userId="d27b276a-e359-4652-8298-3c59a3175941" providerId="ADAL" clId="{FD30BFF7-F3EE-4B5F-8A40-1C1815C6F8FD}" dt="2025-08-21T06:36:43.468" v="146" actId="1076"/>
          <ac:spMkLst>
            <pc:docMk/>
            <pc:sldMk cId="1895937803" sldId="272"/>
            <ac:spMk id="4" creationId="{09B94A7C-36A9-215E-D595-A45B77D475E6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3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4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5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6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7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33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34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35" creationId="{00000000-0000-0000-0000-000000000000}"/>
          </ac:spMkLst>
        </pc:spChg>
        <pc:picChg chg="mod">
          <ac:chgData name="Häyry Marjo Lapin hyvinvointialue" userId="d27b276a-e359-4652-8298-3c59a3175941" providerId="ADAL" clId="{FD30BFF7-F3EE-4B5F-8A40-1C1815C6F8FD}" dt="2025-08-21T06:36:21.547" v="142" actId="1076"/>
          <ac:picMkLst>
            <pc:docMk/>
            <pc:sldMk cId="1895937803" sldId="272"/>
            <ac:picMk id="29" creationId="{00000000-0000-0000-0000-000000000000}"/>
          </ac:picMkLst>
        </pc:picChg>
        <pc:picChg chg="mod">
          <ac:chgData name="Häyry Marjo Lapin hyvinvointialue" userId="d27b276a-e359-4652-8298-3c59a3175941" providerId="ADAL" clId="{FD30BFF7-F3EE-4B5F-8A40-1C1815C6F8FD}" dt="2025-08-21T06:36:21.547" v="142" actId="1076"/>
          <ac:picMkLst>
            <pc:docMk/>
            <pc:sldMk cId="1895937803" sldId="272"/>
            <ac:picMk id="30" creationId="{00000000-0000-0000-0000-000000000000}"/>
          </ac:picMkLst>
        </pc:picChg>
      </pc:sldChg>
      <pc:sldChg chg="modSp mod">
        <pc:chgData name="Häyry Marjo Lapin hyvinvointialue" userId="d27b276a-e359-4652-8298-3c59a3175941" providerId="ADAL" clId="{FD30BFF7-F3EE-4B5F-8A40-1C1815C6F8FD}" dt="2025-08-21T06:33:47.693" v="123" actId="1076"/>
        <pc:sldMkLst>
          <pc:docMk/>
          <pc:sldMk cId="733759056" sldId="273"/>
        </pc:sldMkLst>
        <pc:picChg chg="mod">
          <ac:chgData name="Häyry Marjo Lapin hyvinvointialue" userId="d27b276a-e359-4652-8298-3c59a3175941" providerId="ADAL" clId="{FD30BFF7-F3EE-4B5F-8A40-1C1815C6F8FD}" dt="2025-08-21T06:33:47.693" v="123" actId="1076"/>
          <ac:picMkLst>
            <pc:docMk/>
            <pc:sldMk cId="733759056" sldId="273"/>
            <ac:picMk id="2" creationId="{04C7AF09-EB50-BEB2-3703-5D3AE3C9A7CE}"/>
          </ac:picMkLst>
        </pc:picChg>
      </pc:sldChg>
      <pc:sldChg chg="addSp delSp modSp mod modClrScheme chgLayout">
        <pc:chgData name="Häyry Marjo Lapin hyvinvointialue" userId="d27b276a-e359-4652-8298-3c59a3175941" providerId="ADAL" clId="{FD30BFF7-F3EE-4B5F-8A40-1C1815C6F8FD}" dt="2025-08-21T06:34:10.853" v="127" actId="27636"/>
        <pc:sldMkLst>
          <pc:docMk/>
          <pc:sldMk cId="1683346460" sldId="275"/>
        </pc:sldMkLst>
        <pc:spChg chg="add del mod ord">
          <ac:chgData name="Häyry Marjo Lapin hyvinvointialue" userId="d27b276a-e359-4652-8298-3c59a3175941" providerId="ADAL" clId="{FD30BFF7-F3EE-4B5F-8A40-1C1815C6F8FD}" dt="2025-08-21T06:34:10.838" v="126" actId="700"/>
          <ac:spMkLst>
            <pc:docMk/>
            <pc:sldMk cId="1683346460" sldId="275"/>
            <ac:spMk id="2" creationId="{F42B2169-27FC-8075-2547-35E5C5AEA81C}"/>
          </ac:spMkLst>
        </pc:spChg>
        <pc:spChg chg="mod ord">
          <ac:chgData name="Häyry Marjo Lapin hyvinvointialue" userId="d27b276a-e359-4652-8298-3c59a3175941" providerId="ADAL" clId="{FD30BFF7-F3EE-4B5F-8A40-1C1815C6F8FD}" dt="2025-08-21T06:34:10.853" v="127" actId="27636"/>
          <ac:spMkLst>
            <pc:docMk/>
            <pc:sldMk cId="1683346460" sldId="275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35:05.735" v="133" actId="47"/>
        <pc:sldMkLst>
          <pc:docMk/>
          <pc:sldMk cId="2718686999" sldId="279"/>
        </pc:sldMkLst>
      </pc:sldChg>
      <pc:sldChg chg="modSp del mod modClrScheme chgLayout">
        <pc:chgData name="Häyry Marjo Lapin hyvinvointialue" userId="d27b276a-e359-4652-8298-3c59a3175941" providerId="ADAL" clId="{FD30BFF7-F3EE-4B5F-8A40-1C1815C6F8FD}" dt="2025-08-21T06:35:45.586" v="141" actId="47"/>
        <pc:sldMkLst>
          <pc:docMk/>
          <pc:sldMk cId="2389757628" sldId="280"/>
        </pc:sldMkLst>
        <pc:spChg chg="mod ord">
          <ac:chgData name="Häyry Marjo Lapin hyvinvointialue" userId="d27b276a-e359-4652-8298-3c59a3175941" providerId="ADAL" clId="{FD30BFF7-F3EE-4B5F-8A40-1C1815C6F8FD}" dt="2025-08-21T06:35:19.884" v="136" actId="700"/>
          <ac:spMkLst>
            <pc:docMk/>
            <pc:sldMk cId="2389757628" sldId="280"/>
            <ac:spMk id="2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5:19.884" v="136" actId="700"/>
          <ac:spMkLst>
            <pc:docMk/>
            <pc:sldMk cId="2389757628" sldId="280"/>
            <ac:spMk id="366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37:10.147" v="150" actId="20577"/>
        <pc:sldMkLst>
          <pc:docMk/>
          <pc:sldMk cId="359157301" sldId="281"/>
        </pc:sldMkLst>
        <pc:spChg chg="mod ord">
          <ac:chgData name="Häyry Marjo Lapin hyvinvointialue" userId="d27b276a-e359-4652-8298-3c59a3175941" providerId="ADAL" clId="{FD30BFF7-F3EE-4B5F-8A40-1C1815C6F8FD}" dt="2025-08-21T06:37:02.448" v="149" actId="27636"/>
          <ac:spMkLst>
            <pc:docMk/>
            <pc:sldMk cId="359157301" sldId="281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7:10.147" v="150" actId="20577"/>
          <ac:spMkLst>
            <pc:docMk/>
            <pc:sldMk cId="359157301" sldId="281"/>
            <ac:spMk id="302" creationId="{00000000-0000-0000-0000-000000000000}"/>
          </ac:spMkLst>
        </pc:spChg>
      </pc:sldChg>
      <pc:sldChg chg="add del">
        <pc:chgData name="Häyry Marjo Lapin hyvinvointialue" userId="d27b276a-e359-4652-8298-3c59a3175941" providerId="ADAL" clId="{FD30BFF7-F3EE-4B5F-8A40-1C1815C6F8FD}" dt="2025-08-21T06:41:40.356" v="163" actId="47"/>
        <pc:sldMkLst>
          <pc:docMk/>
          <pc:sldMk cId="1835269430" sldId="283"/>
        </pc:sldMkLst>
      </pc:sldChg>
      <pc:sldChg chg="modSp del mod">
        <pc:chgData name="Häyry Marjo Lapin hyvinvointialue" userId="d27b276a-e359-4652-8298-3c59a3175941" providerId="ADAL" clId="{FD30BFF7-F3EE-4B5F-8A40-1C1815C6F8FD}" dt="2025-08-21T06:43:31.498" v="184" actId="47"/>
        <pc:sldMkLst>
          <pc:docMk/>
          <pc:sldMk cId="1871640956" sldId="287"/>
        </pc:sldMkLst>
        <pc:spChg chg="mod">
          <ac:chgData name="Häyry Marjo Lapin hyvinvointialue" userId="d27b276a-e359-4652-8298-3c59a3175941" providerId="ADAL" clId="{FD30BFF7-F3EE-4B5F-8A40-1C1815C6F8FD}" dt="2025-08-21T06:42:36.439" v="172" actId="2711"/>
          <ac:spMkLst>
            <pc:docMk/>
            <pc:sldMk cId="1871640956" sldId="287"/>
            <ac:spMk id="2" creationId="{3D65EEEB-77E5-0210-6A22-83085661DF51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43:55.447" v="185" actId="700"/>
        <pc:sldMkLst>
          <pc:docMk/>
          <pc:sldMk cId="2577310673" sldId="289"/>
        </pc:sldMkLst>
        <pc:spChg chg="mod ord">
          <ac:chgData name="Häyry Marjo Lapin hyvinvointialue" userId="d27b276a-e359-4652-8298-3c59a3175941" providerId="ADAL" clId="{FD30BFF7-F3EE-4B5F-8A40-1C1815C6F8FD}" dt="2025-08-21T06:43:55.447" v="185" actId="700"/>
          <ac:spMkLst>
            <pc:docMk/>
            <pc:sldMk cId="2577310673" sldId="289"/>
            <ac:spMk id="6" creationId="{E04775E6-A249-407E-D759-3CCDA7E877AB}"/>
          </ac:spMkLst>
        </pc:spChg>
      </pc:sldChg>
      <pc:sldChg chg="add del">
        <pc:chgData name="Häyry Marjo Lapin hyvinvointialue" userId="d27b276a-e359-4652-8298-3c59a3175941" providerId="ADAL" clId="{FD30BFF7-F3EE-4B5F-8A40-1C1815C6F8FD}" dt="2025-08-21T06:51:16.219" v="264" actId="47"/>
        <pc:sldMkLst>
          <pc:docMk/>
          <pc:sldMk cId="3224010422" sldId="347"/>
        </pc:sldMkLst>
      </pc:sldChg>
      <pc:sldChg chg="addSp delSp modSp mod modClrScheme chgLayout modNotesTx">
        <pc:chgData name="Häyry Marjo Lapin hyvinvointialue" userId="d27b276a-e359-4652-8298-3c59a3175941" providerId="ADAL" clId="{FD30BFF7-F3EE-4B5F-8A40-1C1815C6F8FD}" dt="2025-08-21T06:49:48.545" v="250" actId="1076"/>
        <pc:sldMkLst>
          <pc:docMk/>
          <pc:sldMk cId="1747299828" sldId="361"/>
        </pc:sldMkLst>
        <pc:spChg chg="add del mod ord">
          <ac:chgData name="Häyry Marjo Lapin hyvinvointialue" userId="d27b276a-e359-4652-8298-3c59a3175941" providerId="ADAL" clId="{FD30BFF7-F3EE-4B5F-8A40-1C1815C6F8FD}" dt="2025-08-21T06:49:44.627" v="249" actId="478"/>
          <ac:spMkLst>
            <pc:docMk/>
            <pc:sldMk cId="1747299828" sldId="361"/>
            <ac:spMk id="2" creationId="{F9506D97-CE6E-BC0A-4FEE-860250129EE6}"/>
          </ac:spMkLst>
        </pc:spChg>
        <pc:spChg chg="mod ord">
          <ac:chgData name="Häyry Marjo Lapin hyvinvointialue" userId="d27b276a-e359-4652-8298-3c59a3175941" providerId="ADAL" clId="{FD30BFF7-F3EE-4B5F-8A40-1C1815C6F8FD}" dt="2025-08-21T06:49:48.545" v="250" actId="1076"/>
          <ac:spMkLst>
            <pc:docMk/>
            <pc:sldMk cId="1747299828" sldId="361"/>
            <ac:spMk id="7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53:23.018" v="278" actId="47"/>
        <pc:sldMkLst>
          <pc:docMk/>
          <pc:sldMk cId="4042159546" sldId="372"/>
        </pc:sldMkLst>
      </pc:sldChg>
      <pc:sldChg chg="del">
        <pc:chgData name="Häyry Marjo Lapin hyvinvointialue" userId="d27b276a-e359-4652-8298-3c59a3175941" providerId="ADAL" clId="{FD30BFF7-F3EE-4B5F-8A40-1C1815C6F8FD}" dt="2025-08-21T06:51:17.208" v="265" actId="47"/>
        <pc:sldMkLst>
          <pc:docMk/>
          <pc:sldMk cId="1372915132" sldId="384"/>
        </pc:sldMkLst>
      </pc:sldChg>
      <pc:sldChg chg="modSp mod modClrScheme chgLayout">
        <pc:chgData name="Häyry Marjo Lapin hyvinvointialue" userId="d27b276a-e359-4652-8298-3c59a3175941" providerId="ADAL" clId="{FD30BFF7-F3EE-4B5F-8A40-1C1815C6F8FD}" dt="2025-08-21T06:55:33.160" v="297" actId="700"/>
        <pc:sldMkLst>
          <pc:docMk/>
          <pc:sldMk cId="1602507038" sldId="385"/>
        </pc:sldMkLst>
        <pc:spChg chg="mod ord">
          <ac:chgData name="Häyry Marjo Lapin hyvinvointialue" userId="d27b276a-e359-4652-8298-3c59a3175941" providerId="ADAL" clId="{FD30BFF7-F3EE-4B5F-8A40-1C1815C6F8FD}" dt="2025-08-21T06:55:33.160" v="297" actId="700"/>
          <ac:spMkLst>
            <pc:docMk/>
            <pc:sldMk cId="1602507038" sldId="385"/>
            <ac:spMk id="229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5:33.160" v="297" actId="700"/>
          <ac:spMkLst>
            <pc:docMk/>
            <pc:sldMk cId="1602507038" sldId="385"/>
            <ac:spMk id="230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53.721" v="337" actId="700"/>
        <pc:sldMkLst>
          <pc:docMk/>
          <pc:sldMk cId="3824905175" sldId="386"/>
        </pc:sldMkLst>
        <pc:spChg chg="mod ord">
          <ac:chgData name="Häyry Marjo Lapin hyvinvointialue" userId="d27b276a-e359-4652-8298-3c59a3175941" providerId="ADAL" clId="{FD30BFF7-F3EE-4B5F-8A40-1C1815C6F8FD}" dt="2025-08-21T06:58:53.721" v="337" actId="700"/>
          <ac:spMkLst>
            <pc:docMk/>
            <pc:sldMk cId="3824905175" sldId="386"/>
            <ac:spMk id="229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8:53.721" v="337" actId="700"/>
          <ac:spMkLst>
            <pc:docMk/>
            <pc:sldMk cId="3824905175" sldId="386"/>
            <ac:spMk id="230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49:12.395" v="245" actId="20577"/>
        <pc:sldMkLst>
          <pc:docMk/>
          <pc:sldMk cId="2145791131" sldId="392"/>
        </pc:sldMkLst>
        <pc:spChg chg="mod ord">
          <ac:chgData name="Häyry Marjo Lapin hyvinvointialue" userId="d27b276a-e359-4652-8298-3c59a3175941" providerId="ADAL" clId="{FD30BFF7-F3EE-4B5F-8A40-1C1815C6F8FD}" dt="2025-08-21T06:49:08.371" v="244" actId="27636"/>
          <ac:spMkLst>
            <pc:docMk/>
            <pc:sldMk cId="2145791131" sldId="392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49:12.395" v="245" actId="20577"/>
          <ac:spMkLst>
            <pc:docMk/>
            <pc:sldMk cId="2145791131" sldId="392"/>
            <ac:spMk id="302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2:44.227" v="273" actId="20577"/>
        <pc:sldMkLst>
          <pc:docMk/>
          <pc:sldMk cId="407928839" sldId="394"/>
        </pc:sldMkLst>
        <pc:spChg chg="mod ord">
          <ac:chgData name="Häyry Marjo Lapin hyvinvointialue" userId="d27b276a-e359-4652-8298-3c59a3175941" providerId="ADAL" clId="{FD30BFF7-F3EE-4B5F-8A40-1C1815C6F8FD}" dt="2025-08-21T06:52:40.805" v="272" actId="27636"/>
          <ac:spMkLst>
            <pc:docMk/>
            <pc:sldMk cId="407928839" sldId="394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2:44.227" v="273" actId="20577"/>
          <ac:spMkLst>
            <pc:docMk/>
            <pc:sldMk cId="407928839" sldId="394"/>
            <ac:spMk id="302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6:41.674" v="309" actId="20577"/>
        <pc:sldMkLst>
          <pc:docMk/>
          <pc:sldMk cId="747443380" sldId="396"/>
        </pc:sldMkLst>
        <pc:spChg chg="mod ord">
          <ac:chgData name="Häyry Marjo Lapin hyvinvointialue" userId="d27b276a-e359-4652-8298-3c59a3175941" providerId="ADAL" clId="{FD30BFF7-F3EE-4B5F-8A40-1C1815C6F8FD}" dt="2025-08-21T06:56:39" v="308" actId="27636"/>
          <ac:spMkLst>
            <pc:docMk/>
            <pc:sldMk cId="747443380" sldId="396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6:41.674" v="309" actId="20577"/>
          <ac:spMkLst>
            <pc:docMk/>
            <pc:sldMk cId="747443380" sldId="396"/>
            <ac:spMk id="302" creationId="{00000000-0000-0000-0000-000000000000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7:00:00.952" v="352" actId="20577"/>
        <pc:sldMkLst>
          <pc:docMk/>
          <pc:sldMk cId="1860028365" sldId="398"/>
        </pc:sldMkLst>
        <pc:spChg chg="add mod">
          <ac:chgData name="Häyry Marjo Lapin hyvinvointialue" userId="d27b276a-e359-4652-8298-3c59a3175941" providerId="ADAL" clId="{FD30BFF7-F3EE-4B5F-8A40-1C1815C6F8FD}" dt="2025-08-21T06:59:56.807" v="351" actId="1076"/>
          <ac:spMkLst>
            <pc:docMk/>
            <pc:sldMk cId="1860028365" sldId="398"/>
            <ac:spMk id="3" creationId="{1F4F0557-DD15-9B57-CA90-8101958897EE}"/>
          </ac:spMkLst>
        </pc:spChg>
        <pc:spChg chg="mod ord">
          <ac:chgData name="Häyry Marjo Lapin hyvinvointialue" userId="d27b276a-e359-4652-8298-3c59a3175941" providerId="ADAL" clId="{FD30BFF7-F3EE-4B5F-8A40-1C1815C6F8FD}" dt="2025-08-21T06:59:39.722" v="347" actId="27636"/>
          <ac:spMkLst>
            <pc:docMk/>
            <pc:sldMk cId="1860028365" sldId="398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7:00:00.952" v="352" actId="20577"/>
          <ac:spMkLst>
            <pc:docMk/>
            <pc:sldMk cId="1860028365" sldId="398"/>
            <ac:spMk id="302" creationId="{00000000-0000-0000-0000-000000000000}"/>
          </ac:spMkLst>
        </pc:spChg>
        <pc:picChg chg="mod">
          <ac:chgData name="Häyry Marjo Lapin hyvinvointialue" userId="d27b276a-e359-4652-8298-3c59a3175941" providerId="ADAL" clId="{FD30BFF7-F3EE-4B5F-8A40-1C1815C6F8FD}" dt="2025-08-21T06:59:43.886" v="348" actId="1076"/>
          <ac:picMkLst>
            <pc:docMk/>
            <pc:sldMk cId="1860028365" sldId="398"/>
            <ac:picMk id="2" creationId="{00000000-0000-0000-0000-000000000000}"/>
          </ac:picMkLst>
        </pc:picChg>
      </pc:sldChg>
      <pc:sldChg chg="modSp mod">
        <pc:chgData name="Häyry Marjo Lapin hyvinvointialue" userId="d27b276a-e359-4652-8298-3c59a3175941" providerId="ADAL" clId="{FD30BFF7-F3EE-4B5F-8A40-1C1815C6F8FD}" dt="2025-08-21T07:00:12.453" v="354" actId="1076"/>
        <pc:sldMkLst>
          <pc:docMk/>
          <pc:sldMk cId="21937256" sldId="405"/>
        </pc:sldMkLst>
        <pc:spChg chg="mod">
          <ac:chgData name="Häyry Marjo Lapin hyvinvointialue" userId="d27b276a-e359-4652-8298-3c59a3175941" providerId="ADAL" clId="{FD30BFF7-F3EE-4B5F-8A40-1C1815C6F8FD}" dt="2025-08-21T07:00:12.453" v="354" actId="1076"/>
          <ac:spMkLst>
            <pc:docMk/>
            <pc:sldMk cId="21937256" sldId="405"/>
            <ac:spMk id="3" creationId="{DEEE9505-DE5B-F0F8-07CD-52124E7D9A99}"/>
          </ac:spMkLst>
        </pc:spChg>
      </pc:sldChg>
      <pc:sldChg chg="delSp modSp mod">
        <pc:chgData name="Häyry Marjo Lapin hyvinvointialue" userId="d27b276a-e359-4652-8298-3c59a3175941" providerId="ADAL" clId="{FD30BFF7-F3EE-4B5F-8A40-1C1815C6F8FD}" dt="2025-08-21T06:57:15.694" v="313" actId="1076"/>
        <pc:sldMkLst>
          <pc:docMk/>
          <pc:sldMk cId="1806585776" sldId="406"/>
        </pc:sldMkLst>
        <pc:spChg chg="del">
          <ac:chgData name="Häyry Marjo Lapin hyvinvointialue" userId="d27b276a-e359-4652-8298-3c59a3175941" providerId="ADAL" clId="{FD30BFF7-F3EE-4B5F-8A40-1C1815C6F8FD}" dt="2025-08-21T06:56:48.291" v="310" actId="478"/>
          <ac:spMkLst>
            <pc:docMk/>
            <pc:sldMk cId="1806585776" sldId="406"/>
            <ac:spMk id="2" creationId="{D2088D71-E950-B62C-D151-841EB2DC4741}"/>
          </ac:spMkLst>
        </pc:spChg>
        <pc:spChg chg="mod">
          <ac:chgData name="Häyry Marjo Lapin hyvinvointialue" userId="d27b276a-e359-4652-8298-3c59a3175941" providerId="ADAL" clId="{FD30BFF7-F3EE-4B5F-8A40-1C1815C6F8FD}" dt="2025-08-21T06:56:54.523" v="312" actId="14100"/>
          <ac:spMkLst>
            <pc:docMk/>
            <pc:sldMk cId="1806585776" sldId="406"/>
            <ac:spMk id="3" creationId="{DEEE9505-DE5B-F0F8-07CD-52124E7D9A99}"/>
          </ac:spMkLst>
        </pc:spChg>
        <pc:spChg chg="mod">
          <ac:chgData name="Häyry Marjo Lapin hyvinvointialue" userId="d27b276a-e359-4652-8298-3c59a3175941" providerId="ADAL" clId="{FD30BFF7-F3EE-4B5F-8A40-1C1815C6F8FD}" dt="2025-08-21T06:57:15.694" v="313" actId="1076"/>
          <ac:spMkLst>
            <pc:docMk/>
            <pc:sldMk cId="1806585776" sldId="406"/>
            <ac:spMk id="241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1:05.390" v="262" actId="700"/>
        <pc:sldMkLst>
          <pc:docMk/>
          <pc:sldMk cId="3392602671" sldId="408"/>
        </pc:sldMkLst>
        <pc:spChg chg="mod ord">
          <ac:chgData name="Häyry Marjo Lapin hyvinvointialue" userId="d27b276a-e359-4652-8298-3c59a3175941" providerId="ADAL" clId="{FD30BFF7-F3EE-4B5F-8A40-1C1815C6F8FD}" dt="2025-08-21T06:51:05.390" v="262" actId="700"/>
          <ac:spMkLst>
            <pc:docMk/>
            <pc:sldMk cId="3392602671" sldId="408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5:24.909" v="296" actId="700"/>
        <pc:sldMkLst>
          <pc:docMk/>
          <pc:sldMk cId="1048628730" sldId="409"/>
        </pc:sldMkLst>
        <pc:spChg chg="mod ord">
          <ac:chgData name="Häyry Marjo Lapin hyvinvointialue" userId="d27b276a-e359-4652-8298-3c59a3175941" providerId="ADAL" clId="{FD30BFF7-F3EE-4B5F-8A40-1C1815C6F8FD}" dt="2025-08-21T06:55:24.909" v="296" actId="700"/>
          <ac:spMkLst>
            <pc:docMk/>
            <pc:sldMk cId="1048628730" sldId="409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46.717" v="336" actId="26606"/>
        <pc:sldMkLst>
          <pc:docMk/>
          <pc:sldMk cId="1281019638" sldId="410"/>
        </pc:sldMkLst>
        <pc:spChg chg="mod ord">
          <ac:chgData name="Häyry Marjo Lapin hyvinvointialue" userId="d27b276a-e359-4652-8298-3c59a3175941" providerId="ADAL" clId="{FD30BFF7-F3EE-4B5F-8A40-1C1815C6F8FD}" dt="2025-08-21T06:58:46.717" v="336" actId="26606"/>
          <ac:spMkLst>
            <pc:docMk/>
            <pc:sldMk cId="1281019638" sldId="410"/>
            <ac:spMk id="6" creationId="{E04775E6-A249-407E-D759-3CCDA7E877AB}"/>
          </ac:spMkLst>
        </pc:spChg>
      </pc:sldChg>
      <pc:sldChg chg="delSp modSp mod modClrScheme chgLayout">
        <pc:chgData name="Häyry Marjo Lapin hyvinvointialue" userId="d27b276a-e359-4652-8298-3c59a3175941" providerId="ADAL" clId="{FD30BFF7-F3EE-4B5F-8A40-1C1815C6F8FD}" dt="2025-08-21T07:02:25.164" v="377" actId="700"/>
        <pc:sldMkLst>
          <pc:docMk/>
          <pc:sldMk cId="3221306267" sldId="411"/>
        </pc:sldMkLst>
        <pc:spChg chg="del">
          <ac:chgData name="Häyry Marjo Lapin hyvinvointialue" userId="d27b276a-e359-4652-8298-3c59a3175941" providerId="ADAL" clId="{FD30BFF7-F3EE-4B5F-8A40-1C1815C6F8FD}" dt="2025-08-21T07:02:25.164" v="377" actId="700"/>
          <ac:spMkLst>
            <pc:docMk/>
            <pc:sldMk cId="3221306267" sldId="411"/>
            <ac:spMk id="2" creationId="{2F9221B9-C9E4-92E2-6D02-A76EBAFF5FA3}"/>
          </ac:spMkLst>
        </pc:spChg>
        <pc:spChg chg="mod ord">
          <ac:chgData name="Häyry Marjo Lapin hyvinvointialue" userId="d27b276a-e359-4652-8298-3c59a3175941" providerId="ADAL" clId="{FD30BFF7-F3EE-4B5F-8A40-1C1815C6F8FD}" dt="2025-08-21T07:02:25.164" v="377" actId="700"/>
          <ac:spMkLst>
            <pc:docMk/>
            <pc:sldMk cId="3221306267" sldId="411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0:49.326" v="261" actId="27636"/>
        <pc:sldMkLst>
          <pc:docMk/>
          <pc:sldMk cId="1311994037" sldId="422"/>
        </pc:sldMkLst>
        <pc:spChg chg="mod ord">
          <ac:chgData name="Häyry Marjo Lapin hyvinvointialue" userId="d27b276a-e359-4652-8298-3c59a3175941" providerId="ADAL" clId="{FD30BFF7-F3EE-4B5F-8A40-1C1815C6F8FD}" dt="2025-08-21T06:50:43.449" v="257" actId="700"/>
          <ac:spMkLst>
            <pc:docMk/>
            <pc:sldMk cId="1311994037" sldId="422"/>
            <ac:spMk id="2" creationId="{62F32F47-092C-79D4-52FB-E6B91D10E3BD}"/>
          </ac:spMkLst>
        </pc:spChg>
        <pc:spChg chg="mod ord">
          <ac:chgData name="Häyry Marjo Lapin hyvinvointialue" userId="d27b276a-e359-4652-8298-3c59a3175941" providerId="ADAL" clId="{FD30BFF7-F3EE-4B5F-8A40-1C1815C6F8FD}" dt="2025-08-21T06:50:49.326" v="261" actId="27636"/>
          <ac:spMkLst>
            <pc:docMk/>
            <pc:sldMk cId="1311994037" sldId="422"/>
            <ac:spMk id="3" creationId="{AAC6B575-075C-0638-4E44-0AD852121937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48:39.075" v="240" actId="47"/>
        <pc:sldMkLst>
          <pc:docMk/>
          <pc:sldMk cId="4174090706" sldId="427"/>
        </pc:sldMkLst>
      </pc:sldChg>
      <pc:sldChg chg="del">
        <pc:chgData name="Häyry Marjo Lapin hyvinvointialue" userId="d27b276a-e359-4652-8298-3c59a3175941" providerId="ADAL" clId="{FD30BFF7-F3EE-4B5F-8A40-1C1815C6F8FD}" dt="2025-08-21T06:48:55.504" v="242" actId="47"/>
        <pc:sldMkLst>
          <pc:docMk/>
          <pc:sldMk cId="2001599369" sldId="428"/>
        </pc:sldMkLst>
      </pc:sldChg>
      <pc:sldChg chg="del">
        <pc:chgData name="Häyry Marjo Lapin hyvinvointialue" userId="d27b276a-e359-4652-8298-3c59a3175941" providerId="ADAL" clId="{FD30BFF7-F3EE-4B5F-8A40-1C1815C6F8FD}" dt="2025-08-21T06:52:30.761" v="269" actId="47"/>
        <pc:sldMkLst>
          <pc:docMk/>
          <pc:sldMk cId="2022672309" sldId="429"/>
        </pc:sldMkLst>
      </pc:sldChg>
      <pc:sldChg chg="del">
        <pc:chgData name="Häyry Marjo Lapin hyvinvointialue" userId="d27b276a-e359-4652-8298-3c59a3175941" providerId="ADAL" clId="{FD30BFF7-F3EE-4B5F-8A40-1C1815C6F8FD}" dt="2025-08-21T06:52:34.002" v="270" actId="47"/>
        <pc:sldMkLst>
          <pc:docMk/>
          <pc:sldMk cId="2258376470" sldId="430"/>
        </pc:sldMkLst>
      </pc:sldChg>
      <pc:sldChg chg="modSp del mod">
        <pc:chgData name="Häyry Marjo Lapin hyvinvointialue" userId="d27b276a-e359-4652-8298-3c59a3175941" providerId="ADAL" clId="{FD30BFF7-F3EE-4B5F-8A40-1C1815C6F8FD}" dt="2025-08-21T06:56:31.188" v="306" actId="47"/>
        <pc:sldMkLst>
          <pc:docMk/>
          <pc:sldMk cId="3066724044" sldId="431"/>
        </pc:sldMkLst>
        <pc:spChg chg="mod">
          <ac:chgData name="Häyry Marjo Lapin hyvinvointialue" userId="d27b276a-e359-4652-8298-3c59a3175941" providerId="ADAL" clId="{FD30BFF7-F3EE-4B5F-8A40-1C1815C6F8FD}" dt="2025-08-21T06:56:15.251" v="301" actId="21"/>
          <ac:spMkLst>
            <pc:docMk/>
            <pc:sldMk cId="3066724044" sldId="431"/>
            <ac:spMk id="37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56:04.493" v="299" actId="47"/>
        <pc:sldMkLst>
          <pc:docMk/>
          <pc:sldMk cId="2529703342" sldId="432"/>
        </pc:sldMkLst>
      </pc:sldChg>
      <pc:sldChg chg="modSp del mod">
        <pc:chgData name="Häyry Marjo Lapin hyvinvointialue" userId="d27b276a-e359-4652-8298-3c59a3175941" providerId="ADAL" clId="{FD30BFF7-F3EE-4B5F-8A40-1C1815C6F8FD}" dt="2025-08-21T07:31:24.188" v="381" actId="47"/>
        <pc:sldMkLst>
          <pc:docMk/>
          <pc:sldMk cId="3134193228" sldId="433"/>
        </pc:sldMkLst>
        <pc:spChg chg="mod">
          <ac:chgData name="Häyry Marjo Lapin hyvinvointialue" userId="d27b276a-e359-4652-8298-3c59a3175941" providerId="ADAL" clId="{FD30BFF7-F3EE-4B5F-8A40-1C1815C6F8FD}" dt="2025-08-21T06:59:20.004" v="341" actId="21"/>
          <ac:spMkLst>
            <pc:docMk/>
            <pc:sldMk cId="3134193228" sldId="433"/>
            <ac:spMk id="37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59:11.131" v="339" actId="47"/>
        <pc:sldMkLst>
          <pc:docMk/>
          <pc:sldMk cId="298537562" sldId="434"/>
        </pc:sldMkLst>
      </pc:sldChg>
      <pc:sldChg chg="modSp mod modClrScheme chgLayout">
        <pc:chgData name="Häyry Marjo Lapin hyvinvointialue" userId="d27b276a-e359-4652-8298-3c59a3175941" providerId="ADAL" clId="{FD30BFF7-F3EE-4B5F-8A40-1C1815C6F8FD}" dt="2025-08-21T06:50:33.593" v="256" actId="14100"/>
        <pc:sldMkLst>
          <pc:docMk/>
          <pc:sldMk cId="3320816820" sldId="438"/>
        </pc:sldMkLst>
        <pc:spChg chg="mod ord">
          <ac:chgData name="Häyry Marjo Lapin hyvinvointialue" userId="d27b276a-e359-4652-8298-3c59a3175941" providerId="ADAL" clId="{FD30BFF7-F3EE-4B5F-8A40-1C1815C6F8FD}" dt="2025-08-21T06:50:29.437" v="255" actId="700"/>
          <ac:spMkLst>
            <pc:docMk/>
            <pc:sldMk cId="3320816820" sldId="438"/>
            <ac:spMk id="2" creationId="{62F32F47-092C-79D4-52FB-E6B91D10E3BD}"/>
          </ac:spMkLst>
        </pc:spChg>
        <pc:spChg chg="mod ord">
          <ac:chgData name="Häyry Marjo Lapin hyvinvointialue" userId="d27b276a-e359-4652-8298-3c59a3175941" providerId="ADAL" clId="{FD30BFF7-F3EE-4B5F-8A40-1C1815C6F8FD}" dt="2025-08-21T06:50:33.593" v="256" actId="14100"/>
          <ac:spMkLst>
            <pc:docMk/>
            <pc:sldMk cId="3320816820" sldId="438"/>
            <ac:spMk id="3" creationId="{AAC6B575-075C-0638-4E44-0AD852121937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6:57:48.602" v="319" actId="1076"/>
        <pc:sldMkLst>
          <pc:docMk/>
          <pc:sldMk cId="785664095" sldId="439"/>
        </pc:sldMkLst>
        <pc:spChg chg="mod ord">
          <ac:chgData name="Häyry Marjo Lapin hyvinvointialue" userId="d27b276a-e359-4652-8298-3c59a3175941" providerId="ADAL" clId="{FD30BFF7-F3EE-4B5F-8A40-1C1815C6F8FD}" dt="2025-08-21T06:57:39.882" v="316" actId="700"/>
          <ac:spMkLst>
            <pc:docMk/>
            <pc:sldMk cId="785664095" sldId="439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FD30BFF7-F3EE-4B5F-8A40-1C1815C6F8FD}" dt="2025-08-21T06:57:44.269" v="317" actId="14100"/>
          <ac:spMkLst>
            <pc:docMk/>
            <pc:sldMk cId="785664095" sldId="439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FD30BFF7-F3EE-4B5F-8A40-1C1815C6F8FD}" dt="2025-08-21T06:57:48.602" v="319" actId="1076"/>
          <ac:spMkLst>
            <pc:docMk/>
            <pc:sldMk cId="785664095" sldId="439"/>
            <ac:spMk id="5" creationId="{DF56ADB9-C6FC-CCB3-B3A1-EBCF52F5B870}"/>
          </ac:spMkLst>
        </pc:spChg>
      </pc:sldChg>
      <pc:sldChg chg="addSp delSp modSp mod modClrScheme chgLayout">
        <pc:chgData name="Häyry Marjo Lapin hyvinvointialue" userId="d27b276a-e359-4652-8298-3c59a3175941" providerId="ADAL" clId="{FD30BFF7-F3EE-4B5F-8A40-1C1815C6F8FD}" dt="2025-08-21T07:00:29.566" v="359" actId="1076"/>
        <pc:sldMkLst>
          <pc:docMk/>
          <pc:sldMk cId="3159253602" sldId="441"/>
        </pc:sldMkLst>
        <pc:spChg chg="add del mod ord">
          <ac:chgData name="Häyry Marjo Lapin hyvinvointialue" userId="d27b276a-e359-4652-8298-3c59a3175941" providerId="ADAL" clId="{FD30BFF7-F3EE-4B5F-8A40-1C1815C6F8FD}" dt="2025-08-21T07:00:22.586" v="357" actId="478"/>
          <ac:spMkLst>
            <pc:docMk/>
            <pc:sldMk cId="3159253602" sldId="441"/>
            <ac:spMk id="2" creationId="{3580E10F-63A6-6570-9C12-9BE6146F45A5}"/>
          </ac:spMkLst>
        </pc:spChg>
        <pc:spChg chg="mod ord">
          <ac:chgData name="Häyry Marjo Lapin hyvinvointialue" userId="d27b276a-e359-4652-8298-3c59a3175941" providerId="ADAL" clId="{FD30BFF7-F3EE-4B5F-8A40-1C1815C6F8FD}" dt="2025-08-21T07:00:29.566" v="359" actId="1076"/>
          <ac:spMkLst>
            <pc:docMk/>
            <pc:sldMk cId="3159253602" sldId="441"/>
            <ac:spMk id="10" creationId="{630DFCDE-47CF-C469-90A2-B043DE40D23D}"/>
          </ac:spMkLst>
        </pc:spChg>
        <pc:picChg chg="mod">
          <ac:chgData name="Häyry Marjo Lapin hyvinvointialue" userId="d27b276a-e359-4652-8298-3c59a3175941" providerId="ADAL" clId="{FD30BFF7-F3EE-4B5F-8A40-1C1815C6F8FD}" dt="2025-08-21T07:00:26.157" v="358" actId="1076"/>
          <ac:picMkLst>
            <pc:docMk/>
            <pc:sldMk cId="3159253602" sldId="441"/>
            <ac:picMk id="5" creationId="{E6588B9E-D9A4-F0B0-D3AE-7E6073F1CD51}"/>
          </ac:picMkLst>
        </pc:picChg>
      </pc:sldChg>
      <pc:sldChg chg="addSp delSp modSp del mod modClrScheme chgLayout">
        <pc:chgData name="Häyry Marjo Lapin hyvinvointialue" userId="d27b276a-e359-4652-8298-3c59a3175941" providerId="ADAL" clId="{FD30BFF7-F3EE-4B5F-8A40-1C1815C6F8FD}" dt="2025-08-21T07:02:09.358" v="375" actId="47"/>
        <pc:sldMkLst>
          <pc:docMk/>
          <pc:sldMk cId="226362984" sldId="442"/>
        </pc:sldMkLst>
        <pc:spChg chg="mod ord">
          <ac:chgData name="Häyry Marjo Lapin hyvinvointialue" userId="d27b276a-e359-4652-8298-3c59a3175941" providerId="ADAL" clId="{FD30BFF7-F3EE-4B5F-8A40-1C1815C6F8FD}" dt="2025-08-21T07:00:50.208" v="364" actId="700"/>
          <ac:spMkLst>
            <pc:docMk/>
            <pc:sldMk cId="226362984" sldId="442"/>
            <ac:spMk id="2" creationId="{7578375D-25E1-15A9-B7F5-A7D7ACAE34F3}"/>
          </ac:spMkLst>
        </pc:spChg>
        <pc:spChg chg="add del mod ord">
          <ac:chgData name="Häyry Marjo Lapin hyvinvointialue" userId="d27b276a-e359-4652-8298-3c59a3175941" providerId="ADAL" clId="{FD30BFF7-F3EE-4B5F-8A40-1C1815C6F8FD}" dt="2025-08-21T07:00:50.208" v="364" actId="700"/>
          <ac:spMkLst>
            <pc:docMk/>
            <pc:sldMk cId="226362984" sldId="442"/>
            <ac:spMk id="3" creationId="{300E4032-B0DB-2E57-1AF1-FDC315652E21}"/>
          </ac:spMkLst>
        </pc:spChg>
        <pc:spChg chg="mod">
          <ac:chgData name="Häyry Marjo Lapin hyvinvointialue" userId="d27b276a-e359-4652-8298-3c59a3175941" providerId="ADAL" clId="{FD30BFF7-F3EE-4B5F-8A40-1C1815C6F8FD}" dt="2025-08-21T07:01:14.314" v="368" actId="17032"/>
          <ac:spMkLst>
            <pc:docMk/>
            <pc:sldMk cId="226362984" sldId="442"/>
            <ac:spMk id="4" creationId="{A2F336F2-B952-DC09-601B-E62D6CCC2D42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27.274" v="332" actId="27636"/>
        <pc:sldMkLst>
          <pc:docMk/>
          <pc:sldMk cId="1080749840" sldId="445"/>
        </pc:sldMkLst>
        <pc:spChg chg="mod ord">
          <ac:chgData name="Häyry Marjo Lapin hyvinvointialue" userId="d27b276a-e359-4652-8298-3c59a3175941" providerId="ADAL" clId="{FD30BFF7-F3EE-4B5F-8A40-1C1815C6F8FD}" dt="2025-08-21T06:58:27.256" v="331" actId="700"/>
          <ac:spMkLst>
            <pc:docMk/>
            <pc:sldMk cId="1080749840" sldId="445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FD30BFF7-F3EE-4B5F-8A40-1C1815C6F8FD}" dt="2025-08-21T06:58:27.274" v="332" actId="27636"/>
          <ac:spMkLst>
            <pc:docMk/>
            <pc:sldMk cId="1080749840" sldId="445"/>
            <ac:spMk id="3" creationId="{3356511B-CA42-102C-BFCB-FBE03FF60BBB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6:58:08.016" v="327" actId="27636"/>
        <pc:sldMkLst>
          <pc:docMk/>
          <pc:sldMk cId="3180528768" sldId="446"/>
        </pc:sldMkLst>
        <pc:spChg chg="mod ord">
          <ac:chgData name="Häyry Marjo Lapin hyvinvointialue" userId="d27b276a-e359-4652-8298-3c59a3175941" providerId="ADAL" clId="{FD30BFF7-F3EE-4B5F-8A40-1C1815C6F8FD}" dt="2025-08-21T06:58:01.320" v="322" actId="700"/>
          <ac:spMkLst>
            <pc:docMk/>
            <pc:sldMk cId="3180528768" sldId="446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FD30BFF7-F3EE-4B5F-8A40-1C1815C6F8FD}" dt="2025-08-21T06:58:08.016" v="327" actId="27636"/>
          <ac:spMkLst>
            <pc:docMk/>
            <pc:sldMk cId="3180528768" sldId="446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FD30BFF7-F3EE-4B5F-8A40-1C1815C6F8FD}" dt="2025-08-21T06:57:57.309" v="321" actId="1076"/>
          <ac:spMkLst>
            <pc:docMk/>
            <pc:sldMk cId="3180528768" sldId="446"/>
            <ac:spMk id="4" creationId="{A87F4A0E-CCB5-56BF-5390-74585EFD86FA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5:08.449" v="295" actId="700"/>
        <pc:sldMkLst>
          <pc:docMk/>
          <pc:sldMk cId="1765296084" sldId="455"/>
        </pc:sldMkLst>
        <pc:spChg chg="mod ord">
          <ac:chgData name="Häyry Marjo Lapin hyvinvointialue" userId="d27b276a-e359-4652-8298-3c59a3175941" providerId="ADAL" clId="{FD30BFF7-F3EE-4B5F-8A40-1C1815C6F8FD}" dt="2025-08-21T06:55:08.449" v="295" actId="700"/>
          <ac:spMkLst>
            <pc:docMk/>
            <pc:sldMk cId="1765296084" sldId="455"/>
            <ac:spMk id="3" creationId="{BF91153A-CCF9-8D17-4AA5-76DC244701B8}"/>
          </ac:spMkLst>
        </pc:spChg>
        <pc:spChg chg="mod ord">
          <ac:chgData name="Häyry Marjo Lapin hyvinvointialue" userId="d27b276a-e359-4652-8298-3c59a3175941" providerId="ADAL" clId="{FD30BFF7-F3EE-4B5F-8A40-1C1815C6F8FD}" dt="2025-08-21T06:55:08.449" v="295" actId="700"/>
          <ac:spMkLst>
            <pc:docMk/>
            <pc:sldMk cId="1765296084" sldId="455"/>
            <ac:spMk id="6" creationId="{3BA1529E-7605-CE50-8808-D315BBB29C97}"/>
          </ac:spMkLst>
        </pc:spChg>
        <pc:spChg chg="mod ord">
          <ac:chgData name="Häyry Marjo Lapin hyvinvointialue" userId="d27b276a-e359-4652-8298-3c59a3175941" providerId="ADAL" clId="{FD30BFF7-F3EE-4B5F-8A40-1C1815C6F8FD}" dt="2025-08-21T06:55:08.449" v="295" actId="700"/>
          <ac:spMkLst>
            <pc:docMk/>
            <pc:sldMk cId="1765296084" sldId="455"/>
            <ac:spMk id="7" creationId="{3356511B-CA42-102C-BFCB-FBE03FF60BB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7:02:14.518" v="376" actId="700"/>
        <pc:sldMkLst>
          <pc:docMk/>
          <pc:sldMk cId="1977326858" sldId="456"/>
        </pc:sldMkLst>
        <pc:spChg chg="mod ord">
          <ac:chgData name="Häyry Marjo Lapin hyvinvointialue" userId="d27b276a-e359-4652-8298-3c59a3175941" providerId="ADAL" clId="{FD30BFF7-F3EE-4B5F-8A40-1C1815C6F8FD}" dt="2025-08-21T07:02:14.518" v="376" actId="700"/>
          <ac:spMkLst>
            <pc:docMk/>
            <pc:sldMk cId="1977326858" sldId="456"/>
            <ac:spMk id="2" creationId="{7578375D-25E1-15A9-B7F5-A7D7ACAE34F3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42:16.798" v="171" actId="47"/>
        <pc:sldMkLst>
          <pc:docMk/>
          <pc:sldMk cId="2453830900" sldId="457"/>
        </pc:sldMkLst>
      </pc:sldChg>
      <pc:sldChg chg="addSp delSp modSp mod modClrScheme chgLayout">
        <pc:chgData name="Häyry Marjo Lapin hyvinvointialue" userId="d27b276a-e359-4652-8298-3c59a3175941" providerId="ADAL" clId="{FD30BFF7-F3EE-4B5F-8A40-1C1815C6F8FD}" dt="2025-08-21T07:00:52.755" v="366" actId="478"/>
        <pc:sldMkLst>
          <pc:docMk/>
          <pc:sldMk cId="483879663" sldId="465"/>
        </pc:sldMkLst>
        <pc:spChg chg="add del mod ord">
          <ac:chgData name="Häyry Marjo Lapin hyvinvointialue" userId="d27b276a-e359-4652-8298-3c59a3175941" providerId="ADAL" clId="{FD30BFF7-F3EE-4B5F-8A40-1C1815C6F8FD}" dt="2025-08-21T07:00:52.755" v="366" actId="478"/>
          <ac:spMkLst>
            <pc:docMk/>
            <pc:sldMk cId="483879663" sldId="465"/>
            <ac:spMk id="2" creationId="{3EC20457-9B60-AE57-6084-95DC15826170}"/>
          </ac:spMkLst>
        </pc:spChg>
        <pc:spChg chg="mod ord">
          <ac:chgData name="Häyry Marjo Lapin hyvinvointialue" userId="d27b276a-e359-4652-8298-3c59a3175941" providerId="ADAL" clId="{FD30BFF7-F3EE-4B5F-8A40-1C1815C6F8FD}" dt="2025-08-21T07:00:35.712" v="361" actId="27636"/>
          <ac:spMkLst>
            <pc:docMk/>
            <pc:sldMk cId="483879663" sldId="465"/>
            <ac:spMk id="10" creationId="{EF1AC978-CD9A-280C-3216-1AEE2031F746}"/>
          </ac:spMkLst>
        </pc:spChg>
      </pc:sldChg>
      <pc:sldChg chg="addSp modSp mod">
        <pc:chgData name="Häyry Marjo Lapin hyvinvointialue" userId="d27b276a-e359-4652-8298-3c59a3175941" providerId="ADAL" clId="{FD30BFF7-F3EE-4B5F-8A40-1C1815C6F8FD}" dt="2025-08-21T06:57:30.380" v="315" actId="1076"/>
        <pc:sldMkLst>
          <pc:docMk/>
          <pc:sldMk cId="3988370024" sldId="466"/>
        </pc:sldMkLst>
        <pc:spChg chg="add mod">
          <ac:chgData name="Häyry Marjo Lapin hyvinvointialue" userId="d27b276a-e359-4652-8298-3c59a3175941" providerId="ADAL" clId="{FD30BFF7-F3EE-4B5F-8A40-1C1815C6F8FD}" dt="2025-08-21T06:57:30.380" v="315" actId="1076"/>
          <ac:spMkLst>
            <pc:docMk/>
            <pc:sldMk cId="3988370024" sldId="466"/>
            <ac:spMk id="4" creationId="{BF5CACAE-5BC6-37C6-1080-D19D074C60C0}"/>
          </ac:spMkLst>
        </pc:spChg>
      </pc:sldChg>
      <pc:sldChg chg="addSp delSp modSp mod modClrScheme chgLayout">
        <pc:chgData name="Häyry Marjo Lapin hyvinvointialue" userId="d27b276a-e359-4652-8298-3c59a3175941" providerId="ADAL" clId="{FD30BFF7-F3EE-4B5F-8A40-1C1815C6F8FD}" dt="2025-08-21T06:58:19.756" v="330" actId="478"/>
        <pc:sldMkLst>
          <pc:docMk/>
          <pc:sldMk cId="958843933" sldId="467"/>
        </pc:sldMkLst>
        <pc:spChg chg="add del mod ord">
          <ac:chgData name="Häyry Marjo Lapin hyvinvointialue" userId="d27b276a-e359-4652-8298-3c59a3175941" providerId="ADAL" clId="{FD30BFF7-F3EE-4B5F-8A40-1C1815C6F8FD}" dt="2025-08-21T06:58:19.756" v="330" actId="478"/>
          <ac:spMkLst>
            <pc:docMk/>
            <pc:sldMk cId="958843933" sldId="467"/>
            <ac:spMk id="2" creationId="{D0A228B3-B17F-2363-363C-DA411DCE0280}"/>
          </ac:spMkLst>
        </pc:spChg>
        <pc:spChg chg="mod ord">
          <ac:chgData name="Häyry Marjo Lapin hyvinvointialue" userId="d27b276a-e359-4652-8298-3c59a3175941" providerId="ADAL" clId="{FD30BFF7-F3EE-4B5F-8A40-1C1815C6F8FD}" dt="2025-08-21T06:58:16.844" v="329" actId="27636"/>
          <ac:spMkLst>
            <pc:docMk/>
            <pc:sldMk cId="958843933" sldId="467"/>
            <ac:spMk id="10" creationId="{2F793964-0D0D-AEA0-5AD2-1ED8EAC41F17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36.274" v="333" actId="700"/>
        <pc:sldMkLst>
          <pc:docMk/>
          <pc:sldMk cId="3353551878" sldId="469"/>
        </pc:sldMkLst>
        <pc:spChg chg="mod ord">
          <ac:chgData name="Häyry Marjo Lapin hyvinvointialue" userId="d27b276a-e359-4652-8298-3c59a3175941" providerId="ADAL" clId="{FD30BFF7-F3EE-4B5F-8A40-1C1815C6F8FD}" dt="2025-08-21T06:58:36.274" v="333" actId="700"/>
          <ac:spMkLst>
            <pc:docMk/>
            <pc:sldMk cId="3353551878" sldId="469"/>
            <ac:spMk id="2" creationId="{02560709-40FC-5D6B-54D6-7C07B3D1BF9B}"/>
          </ac:spMkLst>
        </pc:spChg>
        <pc:spChg chg="mod ord">
          <ac:chgData name="Häyry Marjo Lapin hyvinvointialue" userId="d27b276a-e359-4652-8298-3c59a3175941" providerId="ADAL" clId="{FD30BFF7-F3EE-4B5F-8A40-1C1815C6F8FD}" dt="2025-08-21T06:58:36.274" v="333" actId="700"/>
          <ac:spMkLst>
            <pc:docMk/>
            <pc:sldMk cId="3353551878" sldId="469"/>
            <ac:spMk id="3" creationId="{40054FCB-C14A-B405-E299-999A58A5CA24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0:18.799" v="254" actId="14100"/>
        <pc:sldMkLst>
          <pc:docMk/>
          <pc:sldMk cId="1535453523" sldId="471"/>
        </pc:sldMkLst>
        <pc:spChg chg="mod ord">
          <ac:chgData name="Häyry Marjo Lapin hyvinvointialue" userId="d27b276a-e359-4652-8298-3c59a3175941" providerId="ADAL" clId="{FD30BFF7-F3EE-4B5F-8A40-1C1815C6F8FD}" dt="2025-08-21T06:50:15.026" v="253" actId="700"/>
          <ac:spMkLst>
            <pc:docMk/>
            <pc:sldMk cId="1535453523" sldId="471"/>
            <ac:spMk id="2" creationId="{5430B783-18C1-BC27-4745-8D6F71C390C6}"/>
          </ac:spMkLst>
        </pc:spChg>
        <pc:spChg chg="mod ord">
          <ac:chgData name="Häyry Marjo Lapin hyvinvointialue" userId="d27b276a-e359-4652-8298-3c59a3175941" providerId="ADAL" clId="{FD30BFF7-F3EE-4B5F-8A40-1C1815C6F8FD}" dt="2025-08-21T06:50:18.799" v="254" actId="14100"/>
          <ac:spMkLst>
            <pc:docMk/>
            <pc:sldMk cId="1535453523" sldId="471"/>
            <ac:spMk id="3" creationId="{2F4E1586-2321-C043-F9CC-FF2DB2A4C5DE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0:10.344" v="252" actId="14100"/>
        <pc:sldMkLst>
          <pc:docMk/>
          <pc:sldMk cId="4211850276" sldId="472"/>
        </pc:sldMkLst>
        <pc:spChg chg="mod ord">
          <ac:chgData name="Häyry Marjo Lapin hyvinvointialue" userId="d27b276a-e359-4652-8298-3c59a3175941" providerId="ADAL" clId="{FD30BFF7-F3EE-4B5F-8A40-1C1815C6F8FD}" dt="2025-08-21T06:50:05.111" v="251" actId="700"/>
          <ac:spMkLst>
            <pc:docMk/>
            <pc:sldMk cId="4211850276" sldId="472"/>
            <ac:spMk id="2" creationId="{C7E9E5E5-94C5-85B9-73AF-18EF7FB71E29}"/>
          </ac:spMkLst>
        </pc:spChg>
        <pc:spChg chg="mod ord">
          <ac:chgData name="Häyry Marjo Lapin hyvinvointialue" userId="d27b276a-e359-4652-8298-3c59a3175941" providerId="ADAL" clId="{FD30BFF7-F3EE-4B5F-8A40-1C1815C6F8FD}" dt="2025-08-21T06:50:10.344" v="252" actId="14100"/>
          <ac:spMkLst>
            <pc:docMk/>
            <pc:sldMk cId="4211850276" sldId="472"/>
            <ac:spMk id="3" creationId="{8F1F11CA-EC6B-4FB0-1E61-EA667F29DC6B}"/>
          </ac:spMkLst>
        </pc:spChg>
      </pc:sldChg>
      <pc:sldChg chg="modSp del mod">
        <pc:chgData name="Häyry Marjo Lapin hyvinvointialue" userId="d27b276a-e359-4652-8298-3c59a3175941" providerId="ADAL" clId="{FD30BFF7-F3EE-4B5F-8A40-1C1815C6F8FD}" dt="2025-08-21T06:47:52.497" v="234" actId="47"/>
        <pc:sldMkLst>
          <pc:docMk/>
          <pc:sldMk cId="785365360" sldId="483"/>
        </pc:sldMkLst>
        <pc:spChg chg="mod">
          <ac:chgData name="Häyry Marjo Lapin hyvinvointialue" userId="d27b276a-e359-4652-8298-3c59a3175941" providerId="ADAL" clId="{FD30BFF7-F3EE-4B5F-8A40-1C1815C6F8FD}" dt="2025-08-21T06:46:56.967" v="232" actId="20577"/>
          <ac:spMkLst>
            <pc:docMk/>
            <pc:sldMk cId="785365360" sldId="483"/>
            <ac:spMk id="5" creationId="{27C11B07-00DA-22F1-B783-B1F0ADC9EBB3}"/>
          </ac:spMkLst>
        </pc:spChg>
      </pc:sldChg>
      <pc:sldChg chg="addSp modSp mod">
        <pc:chgData name="Häyry Marjo Lapin hyvinvointialue" userId="d27b276a-e359-4652-8298-3c59a3175941" providerId="ADAL" clId="{FD30BFF7-F3EE-4B5F-8A40-1C1815C6F8FD}" dt="2025-08-21T06:54:06.136" v="284" actId="1076"/>
        <pc:sldMkLst>
          <pc:docMk/>
          <pc:sldMk cId="3293112006" sldId="484"/>
        </pc:sldMkLst>
        <pc:spChg chg="add mod">
          <ac:chgData name="Häyry Marjo Lapin hyvinvointialue" userId="d27b276a-e359-4652-8298-3c59a3175941" providerId="ADAL" clId="{FD30BFF7-F3EE-4B5F-8A40-1C1815C6F8FD}" dt="2025-08-21T06:54:06.136" v="284" actId="1076"/>
          <ac:spMkLst>
            <pc:docMk/>
            <pc:sldMk cId="3293112006" sldId="484"/>
            <ac:spMk id="5" creationId="{3D10EB2F-7780-CB65-0F89-34DFC5F36A24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6:54:22.332" v="289" actId="1076"/>
        <pc:sldMkLst>
          <pc:docMk/>
          <pc:sldMk cId="600894140" sldId="485"/>
        </pc:sldMkLst>
        <pc:spChg chg="mod ord">
          <ac:chgData name="Häyry Marjo Lapin hyvinvointialue" userId="d27b276a-e359-4652-8298-3c59a3175941" providerId="ADAL" clId="{FD30BFF7-F3EE-4B5F-8A40-1C1815C6F8FD}" dt="2025-08-21T06:54:16.739" v="288" actId="27636"/>
          <ac:spMkLst>
            <pc:docMk/>
            <pc:sldMk cId="600894140" sldId="485"/>
            <ac:spMk id="2" creationId="{AF5582B1-7694-7D6B-399D-6803B90992F8}"/>
          </ac:spMkLst>
        </pc:spChg>
        <pc:spChg chg="mod ord">
          <ac:chgData name="Häyry Marjo Lapin hyvinvointialue" userId="d27b276a-e359-4652-8298-3c59a3175941" providerId="ADAL" clId="{FD30BFF7-F3EE-4B5F-8A40-1C1815C6F8FD}" dt="2025-08-21T06:54:16.724" v="287" actId="700"/>
          <ac:spMkLst>
            <pc:docMk/>
            <pc:sldMk cId="600894140" sldId="485"/>
            <ac:spMk id="3" creationId="{C5886776-D16B-1E5F-56E4-E7CC65109EA5}"/>
          </ac:spMkLst>
        </pc:spChg>
        <pc:spChg chg="add mod">
          <ac:chgData name="Häyry Marjo Lapin hyvinvointialue" userId="d27b276a-e359-4652-8298-3c59a3175941" providerId="ADAL" clId="{FD30BFF7-F3EE-4B5F-8A40-1C1815C6F8FD}" dt="2025-08-21T06:54:22.332" v="289" actId="1076"/>
          <ac:spMkLst>
            <pc:docMk/>
            <pc:sldMk cId="600894140" sldId="485"/>
            <ac:spMk id="4" creationId="{6A87BE82-1686-FFF5-7C95-FFE7C8DA17D6}"/>
          </ac:spMkLst>
        </pc:spChg>
      </pc:sldChg>
      <pc:sldChg chg="addSp modSp mod">
        <pc:chgData name="Häyry Marjo Lapin hyvinvointialue" userId="d27b276a-e359-4652-8298-3c59a3175941" providerId="ADAL" clId="{FD30BFF7-F3EE-4B5F-8A40-1C1815C6F8FD}" dt="2025-08-21T06:54:31.045" v="291" actId="1076"/>
        <pc:sldMkLst>
          <pc:docMk/>
          <pc:sldMk cId="720053923" sldId="486"/>
        </pc:sldMkLst>
        <pc:spChg chg="add mod">
          <ac:chgData name="Häyry Marjo Lapin hyvinvointialue" userId="d27b276a-e359-4652-8298-3c59a3175941" providerId="ADAL" clId="{FD30BFF7-F3EE-4B5F-8A40-1C1815C6F8FD}" dt="2025-08-21T06:54:31.045" v="291" actId="1076"/>
          <ac:spMkLst>
            <pc:docMk/>
            <pc:sldMk cId="720053923" sldId="486"/>
            <ac:spMk id="5" creationId="{BCEC1447-C9B7-C4EA-9CDA-0CFA298E66EE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27:15.448" v="19" actId="478"/>
        <pc:sldMkLst>
          <pc:docMk/>
          <pc:sldMk cId="2999570486" sldId="488"/>
        </pc:sldMkLst>
        <pc:spChg chg="mod">
          <ac:chgData name="Häyry Marjo Lapin hyvinvointialue" userId="d27b276a-e359-4652-8298-3c59a3175941" providerId="ADAL" clId="{FD30BFF7-F3EE-4B5F-8A40-1C1815C6F8FD}" dt="2025-08-21T06:27:01.781" v="17"/>
          <ac:spMkLst>
            <pc:docMk/>
            <pc:sldMk cId="2999570486" sldId="488"/>
            <ac:spMk id="2" creationId="{B2A99953-FC35-5107-E3FF-69C0FDDD8F77}"/>
          </ac:spMkLst>
        </pc:spChg>
        <pc:spChg chg="del mod">
          <ac:chgData name="Häyry Marjo Lapin hyvinvointialue" userId="d27b276a-e359-4652-8298-3c59a3175941" providerId="ADAL" clId="{FD30BFF7-F3EE-4B5F-8A40-1C1815C6F8FD}" dt="2025-08-21T06:27:15.448" v="19" actId="478"/>
          <ac:spMkLst>
            <pc:docMk/>
            <pc:sldMk cId="2999570486" sldId="488"/>
            <ac:spMk id="3" creationId="{6A1602FF-C46B-71CA-8E68-40E2AFE5570B}"/>
          </ac:spMkLst>
        </pc:spChg>
        <pc:spChg chg="add mod">
          <ac:chgData name="Häyry Marjo Lapin hyvinvointialue" userId="d27b276a-e359-4652-8298-3c59a3175941" providerId="ADAL" clId="{FD30BFF7-F3EE-4B5F-8A40-1C1815C6F8FD}" dt="2025-08-21T06:26:44.786" v="13"/>
          <ac:spMkLst>
            <pc:docMk/>
            <pc:sldMk cId="2999570486" sldId="488"/>
            <ac:spMk id="4" creationId="{0C03EBE0-4637-8679-F342-717B0B2F25AC}"/>
          </ac:spMkLst>
        </pc:spChg>
        <pc:spChg chg="add mod">
          <ac:chgData name="Häyry Marjo Lapin hyvinvointialue" userId="d27b276a-e359-4652-8298-3c59a3175941" providerId="ADAL" clId="{FD30BFF7-F3EE-4B5F-8A40-1C1815C6F8FD}" dt="2025-08-21T06:26:44.786" v="13"/>
          <ac:spMkLst>
            <pc:docMk/>
            <pc:sldMk cId="2999570486" sldId="488"/>
            <ac:spMk id="5" creationId="{DF1BC906-4813-A804-CD78-E8CA5E736845}"/>
          </ac:spMkLst>
        </pc:spChg>
        <pc:spChg chg="add mod">
          <ac:chgData name="Häyry Marjo Lapin hyvinvointialue" userId="d27b276a-e359-4652-8298-3c59a3175941" providerId="ADAL" clId="{FD30BFF7-F3EE-4B5F-8A40-1C1815C6F8FD}" dt="2025-08-21T06:26:44.786" v="13"/>
          <ac:spMkLst>
            <pc:docMk/>
            <pc:sldMk cId="2999570486" sldId="488"/>
            <ac:spMk id="6" creationId="{70BBE31C-77BA-F888-E9BA-F18FC72BB743}"/>
          </ac:spMkLst>
        </pc:spChg>
        <pc:spChg chg="add mod">
          <ac:chgData name="Häyry Marjo Lapin hyvinvointialue" userId="d27b276a-e359-4652-8298-3c59a3175941" providerId="ADAL" clId="{FD30BFF7-F3EE-4B5F-8A40-1C1815C6F8FD}" dt="2025-08-21T06:26:53.453" v="15" actId="1076"/>
          <ac:spMkLst>
            <pc:docMk/>
            <pc:sldMk cId="2999570486" sldId="488"/>
            <ac:spMk id="7" creationId="{EEFA74D8-027E-0342-DFB7-42D3D312EF34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28:14.433" v="25"/>
        <pc:sldMkLst>
          <pc:docMk/>
          <pc:sldMk cId="3565551902" sldId="489"/>
        </pc:sldMkLst>
        <pc:spChg chg="mod">
          <ac:chgData name="Häyry Marjo Lapin hyvinvointialue" userId="d27b276a-e359-4652-8298-3c59a3175941" providerId="ADAL" clId="{FD30BFF7-F3EE-4B5F-8A40-1C1815C6F8FD}" dt="2025-08-21T06:28:14.433" v="25"/>
          <ac:spMkLst>
            <pc:docMk/>
            <pc:sldMk cId="3565551902" sldId="489"/>
            <ac:spMk id="2" creationId="{21A4A48F-0221-41BB-6C42-79DCF75EA055}"/>
          </ac:spMkLst>
        </pc:spChg>
        <pc:spChg chg="del">
          <ac:chgData name="Häyry Marjo Lapin hyvinvointialue" userId="d27b276a-e359-4652-8298-3c59a3175941" providerId="ADAL" clId="{FD30BFF7-F3EE-4B5F-8A40-1C1815C6F8FD}" dt="2025-08-21T06:28:00.818" v="22" actId="478"/>
          <ac:spMkLst>
            <pc:docMk/>
            <pc:sldMk cId="3565551902" sldId="489"/>
            <ac:spMk id="3" creationId="{08A4973E-F21B-6342-26E1-0FA8EE47AFD2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6" creationId="{C6CA19DE-ECC7-CB96-76D4-DA68768070E9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7" creationId="{C87E6FF6-324E-9D23-D39D-CB678207D2EC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8" creationId="{EFA2D730-EAB3-8DE9-0CED-2350079DFAAA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9" creationId="{B671D112-DDC6-B7E3-F2A6-80A97AC61980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0" creationId="{82A0BE4D-98E5-4EB0-EC01-FA2391CBDF36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3" creationId="{A7F8A2DA-F2AA-04EE-12FE-6ECDAC670BFF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6" creationId="{B0CB78EC-5BA4-F62E-1008-6BBA293AB58B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9" creationId="{662E9B39-6CB3-67F7-53BB-C799A38ED462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20" creationId="{49A7157C-166E-3747-077B-C22E8FE12195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26" creationId="{D8C3563E-F0D9-2AA0-6B38-6A9D99B5019F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34:57.280" v="132"/>
        <pc:sldMkLst>
          <pc:docMk/>
          <pc:sldMk cId="4283861334" sldId="490"/>
        </pc:sldMkLst>
        <pc:spChg chg="mod">
          <ac:chgData name="Häyry Marjo Lapin hyvinvointialue" userId="d27b276a-e359-4652-8298-3c59a3175941" providerId="ADAL" clId="{FD30BFF7-F3EE-4B5F-8A40-1C1815C6F8FD}" dt="2025-08-21T06:34:57.280" v="132"/>
          <ac:spMkLst>
            <pc:docMk/>
            <pc:sldMk cId="4283861334" sldId="490"/>
            <ac:spMk id="2" creationId="{9939834F-59EB-6DAD-BE50-819BB83906DF}"/>
          </ac:spMkLst>
        </pc:spChg>
        <pc:spChg chg="del">
          <ac:chgData name="Häyry Marjo Lapin hyvinvointialue" userId="d27b276a-e359-4652-8298-3c59a3175941" providerId="ADAL" clId="{FD30BFF7-F3EE-4B5F-8A40-1C1815C6F8FD}" dt="2025-08-21T06:34:42.142" v="129" actId="478"/>
          <ac:spMkLst>
            <pc:docMk/>
            <pc:sldMk cId="4283861334" sldId="490"/>
            <ac:spMk id="3" creationId="{24A389BD-C839-9B02-5FFB-D58B399FBAA6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6" creationId="{F15FA503-EDC4-1D0A-D581-E26D500EF392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8" creationId="{6B4EB875-A648-199D-AF14-C6862C6D1F1E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9" creationId="{5074F124-BC2C-BEC3-B500-37281D48FCD3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14" creationId="{30BF374E-BB28-CB82-EC2A-3B8D0196543A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19" creationId="{D33D6E15-702C-C600-D181-E72B27F63C1D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20" creationId="{ABA0CE0F-2522-A447-F092-C3E9DF9763D5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26" creationId="{002649A8-2B57-194D-6334-3A305A82078F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28" creationId="{F599E78F-A4DF-337E-1286-138CAC38D087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30" creationId="{B55C8804-D587-B995-7CD6-A2C1431BF8C0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31" creationId="{136DA58D-415B-4520-7D39-A3F0DFFEC1C0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36:55.766" v="147" actId="1076"/>
        <pc:sldMkLst>
          <pc:docMk/>
          <pc:sldMk cId="26067575" sldId="491"/>
        </pc:sldMkLst>
        <pc:spChg chg="mod">
          <ac:chgData name="Häyry Marjo Lapin hyvinvointialue" userId="d27b276a-e359-4652-8298-3c59a3175941" providerId="ADAL" clId="{FD30BFF7-F3EE-4B5F-8A40-1C1815C6F8FD}" dt="2025-08-21T06:35:43.193" v="140"/>
          <ac:spMkLst>
            <pc:docMk/>
            <pc:sldMk cId="26067575" sldId="491"/>
            <ac:spMk id="2" creationId="{29007926-7A47-B97B-5269-1F3939573C54}"/>
          </ac:spMkLst>
        </pc:spChg>
        <pc:spChg chg="del">
          <ac:chgData name="Häyry Marjo Lapin hyvinvointialue" userId="d27b276a-e359-4652-8298-3c59a3175941" providerId="ADAL" clId="{FD30BFF7-F3EE-4B5F-8A40-1C1815C6F8FD}" dt="2025-08-21T06:35:34.618" v="138" actId="478"/>
          <ac:spMkLst>
            <pc:docMk/>
            <pc:sldMk cId="26067575" sldId="491"/>
            <ac:spMk id="3" creationId="{8822F540-2714-E435-652B-5CA85DCD4E2B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4" creationId="{A92567E6-2555-4DAA-0488-74ADE887A3B3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7" creationId="{C123841F-5DD2-5341-0A79-06162CE5CC1C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8" creationId="{A4CA11A7-CE61-1DDB-95A2-DAC4D6D2E3D3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10" creationId="{CD734686-D9D8-7697-A7CA-6346B0BB8D05}"/>
          </ac:spMkLst>
        </pc:spChg>
        <pc:spChg chg="add mod">
          <ac:chgData name="Häyry Marjo Lapin hyvinvointialue" userId="d27b276a-e359-4652-8298-3c59a3175941" providerId="ADAL" clId="{FD30BFF7-F3EE-4B5F-8A40-1C1815C6F8FD}" dt="2025-08-21T06:36:55.766" v="147" actId="1076"/>
          <ac:spMkLst>
            <pc:docMk/>
            <pc:sldMk cId="26067575" sldId="491"/>
            <ac:spMk id="11" creationId="{729C30FF-8B22-D72D-CED0-5EB3A7C11B4B}"/>
          </ac:spMkLst>
        </pc:spChg>
        <pc:picChg chg="add mod">
          <ac:chgData name="Häyry Marjo Lapin hyvinvointialue" userId="d27b276a-e359-4652-8298-3c59a3175941" providerId="ADAL" clId="{FD30BFF7-F3EE-4B5F-8A40-1C1815C6F8FD}" dt="2025-08-21T06:35:35.088" v="139"/>
          <ac:picMkLst>
            <pc:docMk/>
            <pc:sldMk cId="26067575" sldId="491"/>
            <ac:picMk id="5" creationId="{2E5509CC-D705-5090-78EE-43484168D341}"/>
          </ac:picMkLst>
        </pc:picChg>
        <pc:picChg chg="add mod">
          <ac:chgData name="Häyry Marjo Lapin hyvinvointialue" userId="d27b276a-e359-4652-8298-3c59a3175941" providerId="ADAL" clId="{FD30BFF7-F3EE-4B5F-8A40-1C1815C6F8FD}" dt="2025-08-21T06:35:35.088" v="139"/>
          <ac:picMkLst>
            <pc:docMk/>
            <pc:sldMk cId="26067575" sldId="491"/>
            <ac:picMk id="6" creationId="{4072D9CD-C8BB-53EF-7F26-90A71AF528AD}"/>
          </ac:picMkLst>
        </pc:picChg>
        <pc:picChg chg="add mod">
          <ac:chgData name="Häyry Marjo Lapin hyvinvointialue" userId="d27b276a-e359-4652-8298-3c59a3175941" providerId="ADAL" clId="{FD30BFF7-F3EE-4B5F-8A40-1C1815C6F8FD}" dt="2025-08-21T06:35:35.088" v="139"/>
          <ac:picMkLst>
            <pc:docMk/>
            <pc:sldMk cId="26067575" sldId="491"/>
            <ac:picMk id="9" creationId="{8D01468D-5FE7-9218-8CC5-029B398FE9F2}"/>
          </ac:picMkLst>
        </pc:picChg>
      </pc:sldChg>
      <pc:sldChg chg="addSp delSp modSp new mod modNotesTx">
        <pc:chgData name="Häyry Marjo Lapin hyvinvointialue" userId="d27b276a-e359-4652-8298-3c59a3175941" providerId="ADAL" clId="{FD30BFF7-F3EE-4B5F-8A40-1C1815C6F8FD}" dt="2025-08-21T09:15:43.121" v="383" actId="20577"/>
        <pc:sldMkLst>
          <pc:docMk/>
          <pc:sldMk cId="1767680951" sldId="492"/>
        </pc:sldMkLst>
        <pc:spChg chg="mod">
          <ac:chgData name="Häyry Marjo Lapin hyvinvointialue" userId="d27b276a-e359-4652-8298-3c59a3175941" providerId="ADAL" clId="{FD30BFF7-F3EE-4B5F-8A40-1C1815C6F8FD}" dt="2025-08-21T06:37:40.845" v="155"/>
          <ac:spMkLst>
            <pc:docMk/>
            <pc:sldMk cId="1767680951" sldId="492"/>
            <ac:spMk id="2" creationId="{A6C9ACF4-9176-7073-07A8-004CEE9CD061}"/>
          </ac:spMkLst>
        </pc:spChg>
        <pc:spChg chg="del">
          <ac:chgData name="Häyry Marjo Lapin hyvinvointialue" userId="d27b276a-e359-4652-8298-3c59a3175941" providerId="ADAL" clId="{FD30BFF7-F3EE-4B5F-8A40-1C1815C6F8FD}" dt="2025-08-21T06:37:24.029" v="152" actId="478"/>
          <ac:spMkLst>
            <pc:docMk/>
            <pc:sldMk cId="1767680951" sldId="492"/>
            <ac:spMk id="3" creationId="{04097BDA-F50B-4329-195C-2A663867D787}"/>
          </ac:spMkLst>
        </pc:spChg>
        <pc:spChg chg="add mod">
          <ac:chgData name="Häyry Marjo Lapin hyvinvointialue" userId="d27b276a-e359-4652-8298-3c59a3175941" providerId="ADAL" clId="{FD30BFF7-F3EE-4B5F-8A40-1C1815C6F8FD}" dt="2025-08-21T06:38:12.948" v="160" actId="1076"/>
          <ac:spMkLst>
            <pc:docMk/>
            <pc:sldMk cId="1767680951" sldId="492"/>
            <ac:spMk id="4" creationId="{A1BF7491-19EB-7126-B465-FF3FD864AABF}"/>
          </ac:spMkLst>
        </pc:spChg>
        <pc:spChg chg="add mod">
          <ac:chgData name="Häyry Marjo Lapin hyvinvointialue" userId="d27b276a-e359-4652-8298-3c59a3175941" providerId="ADAL" clId="{FD30BFF7-F3EE-4B5F-8A40-1C1815C6F8FD}" dt="2025-08-21T06:38:12.948" v="160" actId="1076"/>
          <ac:spMkLst>
            <pc:docMk/>
            <pc:sldMk cId="1767680951" sldId="492"/>
            <ac:spMk id="5" creationId="{B6AA9E73-0CE6-4396-84E6-1D254494895C}"/>
          </ac:spMkLst>
        </pc:spChg>
        <pc:picChg chg="add mod">
          <ac:chgData name="Häyry Marjo Lapin hyvinvointialue" userId="d27b276a-e359-4652-8298-3c59a3175941" providerId="ADAL" clId="{FD30BFF7-F3EE-4B5F-8A40-1C1815C6F8FD}" dt="2025-08-21T06:38:12.948" v="160" actId="1076"/>
          <ac:picMkLst>
            <pc:docMk/>
            <pc:sldMk cId="1767680951" sldId="492"/>
            <ac:picMk id="6" creationId="{91ECD9C5-2701-27C0-D236-105D1C28D4EE}"/>
          </ac:picMkLst>
        </pc:picChg>
        <pc:picChg chg="add mod">
          <ac:chgData name="Häyry Marjo Lapin hyvinvointialue" userId="d27b276a-e359-4652-8298-3c59a3175941" providerId="ADAL" clId="{FD30BFF7-F3EE-4B5F-8A40-1C1815C6F8FD}" dt="2025-08-21T06:38:12.948" v="160" actId="1076"/>
          <ac:picMkLst>
            <pc:docMk/>
            <pc:sldMk cId="1767680951" sldId="492"/>
            <ac:picMk id="7" creationId="{268F8917-09DB-5CBD-7E66-93F0A6702F5E}"/>
          </ac:picMkLst>
        </pc:picChg>
        <pc:picChg chg="add mod">
          <ac:chgData name="Häyry Marjo Lapin hyvinvointialue" userId="d27b276a-e359-4652-8298-3c59a3175941" providerId="ADAL" clId="{FD30BFF7-F3EE-4B5F-8A40-1C1815C6F8FD}" dt="2025-08-21T06:38:12.948" v="160" actId="1076"/>
          <ac:picMkLst>
            <pc:docMk/>
            <pc:sldMk cId="1767680951" sldId="492"/>
            <ac:picMk id="8" creationId="{81458FE8-D44C-399A-6448-340B487EB98B}"/>
          </ac:picMkLst>
        </pc:picChg>
      </pc:sldChg>
      <pc:sldChg chg="addSp delSp modSp new mod modClrScheme chgLayout">
        <pc:chgData name="Häyry Marjo Lapin hyvinvointialue" userId="d27b276a-e359-4652-8298-3c59a3175941" providerId="ADAL" clId="{FD30BFF7-F3EE-4B5F-8A40-1C1815C6F8FD}" dt="2025-08-21T06:42:11.950" v="170"/>
        <pc:sldMkLst>
          <pc:docMk/>
          <pc:sldMk cId="3664292259" sldId="493"/>
        </pc:sldMkLst>
        <pc:spChg chg="del mod ord">
          <ac:chgData name="Häyry Marjo Lapin hyvinvointialue" userId="d27b276a-e359-4652-8298-3c59a3175941" providerId="ADAL" clId="{FD30BFF7-F3EE-4B5F-8A40-1C1815C6F8FD}" dt="2025-08-21T06:41:50.673" v="165" actId="700"/>
          <ac:spMkLst>
            <pc:docMk/>
            <pc:sldMk cId="3664292259" sldId="493"/>
            <ac:spMk id="2" creationId="{6F1AD606-C1D1-C9EF-C852-86DB9D1CADB8}"/>
          </ac:spMkLst>
        </pc:spChg>
        <pc:spChg chg="del mod ord">
          <ac:chgData name="Häyry Marjo Lapin hyvinvointialue" userId="d27b276a-e359-4652-8298-3c59a3175941" providerId="ADAL" clId="{FD30BFF7-F3EE-4B5F-8A40-1C1815C6F8FD}" dt="2025-08-21T06:41:50.673" v="165" actId="700"/>
          <ac:spMkLst>
            <pc:docMk/>
            <pc:sldMk cId="3664292259" sldId="493"/>
            <ac:spMk id="3" creationId="{3FD1B0DF-58B9-712B-F8B1-CB0C5A3475C4}"/>
          </ac:spMkLst>
        </pc:spChg>
        <pc:spChg chg="add mod ord">
          <ac:chgData name="Häyry Marjo Lapin hyvinvointialue" userId="d27b276a-e359-4652-8298-3c59a3175941" providerId="ADAL" clId="{FD30BFF7-F3EE-4B5F-8A40-1C1815C6F8FD}" dt="2025-08-21T06:42:11.950" v="170"/>
          <ac:spMkLst>
            <pc:docMk/>
            <pc:sldMk cId="3664292259" sldId="493"/>
            <ac:spMk id="4" creationId="{94B44F31-4AED-38D2-5813-A847698A4B71}"/>
          </ac:spMkLst>
        </pc:spChg>
        <pc:spChg chg="add del mod ord">
          <ac:chgData name="Häyry Marjo Lapin hyvinvointialue" userId="d27b276a-e359-4652-8298-3c59a3175941" providerId="ADAL" clId="{FD30BFF7-F3EE-4B5F-8A40-1C1815C6F8FD}" dt="2025-08-21T06:42:00.965" v="167" actId="478"/>
          <ac:spMkLst>
            <pc:docMk/>
            <pc:sldMk cId="3664292259" sldId="493"/>
            <ac:spMk id="5" creationId="{2B78A1FB-E378-FE1F-9D81-C831C17915D3}"/>
          </ac:spMkLst>
        </pc:spChg>
        <pc:spChg chg="add mod">
          <ac:chgData name="Häyry Marjo Lapin hyvinvointialue" userId="d27b276a-e359-4652-8298-3c59a3175941" providerId="ADAL" clId="{FD30BFF7-F3EE-4B5F-8A40-1C1815C6F8FD}" dt="2025-08-21T06:42:05.058" v="169" actId="1076"/>
          <ac:spMkLst>
            <pc:docMk/>
            <pc:sldMk cId="3664292259" sldId="493"/>
            <ac:spMk id="6" creationId="{33E79298-D085-E4BC-3B77-F9F50846E25B}"/>
          </ac:spMkLst>
        </pc:spChg>
        <pc:picChg chg="add mod">
          <ac:chgData name="Häyry Marjo Lapin hyvinvointialue" userId="d27b276a-e359-4652-8298-3c59a3175941" providerId="ADAL" clId="{FD30BFF7-F3EE-4B5F-8A40-1C1815C6F8FD}" dt="2025-08-21T06:42:05.058" v="169" actId="1076"/>
          <ac:picMkLst>
            <pc:docMk/>
            <pc:sldMk cId="3664292259" sldId="493"/>
            <ac:picMk id="7" creationId="{93B1BB3B-87B5-4369-A806-943DF99DC6FE}"/>
          </ac:picMkLst>
        </pc:picChg>
      </pc:sldChg>
      <pc:sldChg chg="addSp delSp modSp new mod">
        <pc:chgData name="Häyry Marjo Lapin hyvinvointialue" userId="d27b276a-e359-4652-8298-3c59a3175941" providerId="ADAL" clId="{FD30BFF7-F3EE-4B5F-8A40-1C1815C6F8FD}" dt="2025-08-21T06:43:26.654" v="183" actId="1076"/>
        <pc:sldMkLst>
          <pc:docMk/>
          <pc:sldMk cId="2648644766" sldId="494"/>
        </pc:sldMkLst>
        <pc:spChg chg="mod">
          <ac:chgData name="Häyry Marjo Lapin hyvinvointialue" userId="d27b276a-e359-4652-8298-3c59a3175941" providerId="ADAL" clId="{FD30BFF7-F3EE-4B5F-8A40-1C1815C6F8FD}" dt="2025-08-21T06:43:13.243" v="180" actId="1076"/>
          <ac:spMkLst>
            <pc:docMk/>
            <pc:sldMk cId="2648644766" sldId="494"/>
            <ac:spMk id="2" creationId="{CA583168-3E78-93A0-30BD-269CA4AC4707}"/>
          </ac:spMkLst>
        </pc:spChg>
        <pc:spChg chg="del">
          <ac:chgData name="Häyry Marjo Lapin hyvinvointialue" userId="d27b276a-e359-4652-8298-3c59a3175941" providerId="ADAL" clId="{FD30BFF7-F3EE-4B5F-8A40-1C1815C6F8FD}" dt="2025-08-21T06:42:56.503" v="174" actId="478"/>
          <ac:spMkLst>
            <pc:docMk/>
            <pc:sldMk cId="2648644766" sldId="494"/>
            <ac:spMk id="3" creationId="{86A4794E-1661-21B1-A328-4367F203308F}"/>
          </ac:spMkLst>
        </pc:spChg>
        <pc:spChg chg="add mod">
          <ac:chgData name="Häyry Marjo Lapin hyvinvointialue" userId="d27b276a-e359-4652-8298-3c59a3175941" providerId="ADAL" clId="{FD30BFF7-F3EE-4B5F-8A40-1C1815C6F8FD}" dt="2025-08-21T06:43:26.654" v="183" actId="1076"/>
          <ac:spMkLst>
            <pc:docMk/>
            <pc:sldMk cId="2648644766" sldId="494"/>
            <ac:spMk id="5" creationId="{8C97313F-118E-7634-4C67-E21002F23988}"/>
          </ac:spMkLst>
        </pc:spChg>
        <pc:spChg chg="add mod">
          <ac:chgData name="Häyry Marjo Lapin hyvinvointialue" userId="d27b276a-e359-4652-8298-3c59a3175941" providerId="ADAL" clId="{FD30BFF7-F3EE-4B5F-8A40-1C1815C6F8FD}" dt="2025-08-21T06:43:26.654" v="183" actId="1076"/>
          <ac:spMkLst>
            <pc:docMk/>
            <pc:sldMk cId="2648644766" sldId="494"/>
            <ac:spMk id="6" creationId="{F785451C-F578-71EB-086A-068DB89D6E1A}"/>
          </ac:spMkLst>
        </pc:spChg>
        <pc:picChg chg="add mod">
          <ac:chgData name="Häyry Marjo Lapin hyvinvointialue" userId="d27b276a-e359-4652-8298-3c59a3175941" providerId="ADAL" clId="{FD30BFF7-F3EE-4B5F-8A40-1C1815C6F8FD}" dt="2025-08-21T06:43:26.654" v="183" actId="1076"/>
          <ac:picMkLst>
            <pc:docMk/>
            <pc:sldMk cId="2648644766" sldId="494"/>
            <ac:picMk id="4" creationId="{451DEBCF-E8C6-02B2-6C7A-272BB3AA8F67}"/>
          </ac:picMkLst>
        </pc:picChg>
      </pc:sldChg>
      <pc:sldChg chg="add">
        <pc:chgData name="Häyry Marjo Lapin hyvinvointialue" userId="d27b276a-e359-4652-8298-3c59a3175941" providerId="ADAL" clId="{FD30BFF7-F3EE-4B5F-8A40-1C1815C6F8FD}" dt="2025-08-21T06:47:48.898" v="233"/>
        <pc:sldMkLst>
          <pc:docMk/>
          <pc:sldMk cId="3347402464" sldId="495"/>
        </pc:sldMkLst>
      </pc:sldChg>
      <pc:sldChg chg="addSp delSp modSp new mod modNotes">
        <pc:chgData name="Häyry Marjo Lapin hyvinvointialue" userId="d27b276a-e359-4652-8298-3c59a3175941" providerId="ADAL" clId="{FD30BFF7-F3EE-4B5F-8A40-1C1815C6F8FD}" dt="2025-08-21T06:48:34.210" v="239"/>
        <pc:sldMkLst>
          <pc:docMk/>
          <pc:sldMk cId="641846793" sldId="496"/>
        </pc:sldMkLst>
        <pc:spChg chg="mod">
          <ac:chgData name="Häyry Marjo Lapin hyvinvointialue" userId="d27b276a-e359-4652-8298-3c59a3175941" providerId="ADAL" clId="{FD30BFF7-F3EE-4B5F-8A40-1C1815C6F8FD}" dt="2025-08-21T06:48:34.210" v="239"/>
          <ac:spMkLst>
            <pc:docMk/>
            <pc:sldMk cId="641846793" sldId="496"/>
            <ac:spMk id="2" creationId="{9AF79478-76CC-DCF0-22A5-3CF31F1F1F1F}"/>
          </ac:spMkLst>
        </pc:spChg>
        <pc:spChg chg="del">
          <ac:chgData name="Häyry Marjo Lapin hyvinvointialue" userId="d27b276a-e359-4652-8298-3c59a3175941" providerId="ADAL" clId="{FD30BFF7-F3EE-4B5F-8A40-1C1815C6F8FD}" dt="2025-08-21T06:48:23.450" v="236" actId="478"/>
          <ac:spMkLst>
            <pc:docMk/>
            <pc:sldMk cId="641846793" sldId="496"/>
            <ac:spMk id="3" creationId="{3BD6BE38-9DCF-C357-78A8-A7F05542167F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4" creationId="{7D04FE71-E715-12D1-CEBA-F0A5227E6024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5" creationId="{5246EDD4-B5C7-AF2D-B509-67EEB5C72E8F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7" creationId="{DBF1B68E-70D8-D6D6-3667-04CCC3227813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8" creationId="{98391995-3A08-BE1B-0EC1-22A9C0321F27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10" creationId="{D54C7DAF-2482-C3FC-2958-2D24AD775D98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12" creationId="{F4614C44-EC7D-DEEA-2FF0-97DFCAD53491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20" creationId="{99FECEDE-492F-C709-F147-E0981C5C9C69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22" creationId="{C4567211-0237-80D7-B9AA-5B092D1229DE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28" creationId="{D1191F10-2C3E-4513-AE5F-5446356601DF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32" creationId="{60B20F6F-24D1-9403-261E-8039988E24FA}"/>
          </ac:spMkLst>
        </pc:spChg>
      </pc:sldChg>
      <pc:sldChg chg="add">
        <pc:chgData name="Häyry Marjo Lapin hyvinvointialue" userId="d27b276a-e359-4652-8298-3c59a3175941" providerId="ADAL" clId="{FD30BFF7-F3EE-4B5F-8A40-1C1815C6F8FD}" dt="2025-08-21T06:48:53.238" v="241"/>
        <pc:sldMkLst>
          <pc:docMk/>
          <pc:sldMk cId="3795540689" sldId="497"/>
        </pc:sldMkLst>
      </pc:sldChg>
      <pc:sldChg chg="add">
        <pc:chgData name="Häyry Marjo Lapin hyvinvointialue" userId="d27b276a-e359-4652-8298-3c59a3175941" providerId="ADAL" clId="{FD30BFF7-F3EE-4B5F-8A40-1C1815C6F8FD}" dt="2025-08-21T06:51:31.521" v="266"/>
        <pc:sldMkLst>
          <pc:docMk/>
          <pc:sldMk cId="4289181231" sldId="498"/>
        </pc:sldMkLst>
      </pc:sldChg>
      <pc:sldChg chg="addSp modSp add">
        <pc:chgData name="Häyry Marjo Lapin hyvinvointialue" userId="d27b276a-e359-4652-8298-3c59a3175941" providerId="ADAL" clId="{FD30BFF7-F3EE-4B5F-8A40-1C1815C6F8FD}" dt="2025-08-21T06:52:16.457" v="268"/>
        <pc:sldMkLst>
          <pc:docMk/>
          <pc:sldMk cId="490185389" sldId="499"/>
        </pc:sldMkLst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" creationId="{0D38B743-AB2F-6AC1-B3F6-2471B45EEF1D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3" creationId="{C06C1AE0-16AF-6872-4C98-D07FAE611F78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4" creationId="{AD61D31A-FEB3-81E6-8CC9-103F11224333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6" creationId="{42DD01CA-C4BE-E312-5AAE-D9FAC2893A6B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7" creationId="{EAB5A5F0-FFF6-8F6E-5176-77597D1F396F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9" creationId="{4BFF0043-5991-0BE2-A677-0B5A9B729C0F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46" creationId="{1E81A7D3-4414-F9EE-41C6-FA34193EF1CE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52" creationId="{233DDEB8-3F5E-42FA-55DD-A88358292FAA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56" creationId="{97FA0F80-D038-65DB-A323-E088B23E1C04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60" creationId="{F5879D13-8F8E-FE57-C728-BC0963A5EA7F}"/>
          </ac:spMkLst>
        </pc:spChg>
      </pc:sldChg>
      <pc:sldChg chg="add">
        <pc:chgData name="Häyry Marjo Lapin hyvinvointialue" userId="d27b276a-e359-4652-8298-3c59a3175941" providerId="ADAL" clId="{FD30BFF7-F3EE-4B5F-8A40-1C1815C6F8FD}" dt="2025-08-21T06:51:46.440" v="267"/>
        <pc:sldMkLst>
          <pc:docMk/>
          <pc:sldMk cId="2865106352" sldId="500"/>
        </pc:sldMkLst>
      </pc:sldChg>
      <pc:sldChg chg="addSp delSp modSp new mod">
        <pc:chgData name="Häyry Marjo Lapin hyvinvointialue" userId="d27b276a-e359-4652-8298-3c59a3175941" providerId="ADAL" clId="{FD30BFF7-F3EE-4B5F-8A40-1C1815C6F8FD}" dt="2025-08-21T06:54:01.014" v="282" actId="1076"/>
        <pc:sldMkLst>
          <pc:docMk/>
          <pc:sldMk cId="2220222711" sldId="501"/>
        </pc:sldMkLst>
        <pc:spChg chg="mod">
          <ac:chgData name="Häyry Marjo Lapin hyvinvointialue" userId="d27b276a-e359-4652-8298-3c59a3175941" providerId="ADAL" clId="{FD30BFF7-F3EE-4B5F-8A40-1C1815C6F8FD}" dt="2025-08-21T06:53:29.881" v="279" actId="1076"/>
          <ac:spMkLst>
            <pc:docMk/>
            <pc:sldMk cId="2220222711" sldId="501"/>
            <ac:spMk id="2" creationId="{EBC78B1B-16A5-F4CE-96D9-47465321A65E}"/>
          </ac:spMkLst>
        </pc:spChg>
        <pc:spChg chg="del">
          <ac:chgData name="Häyry Marjo Lapin hyvinvointialue" userId="d27b276a-e359-4652-8298-3c59a3175941" providerId="ADAL" clId="{FD30BFF7-F3EE-4B5F-8A40-1C1815C6F8FD}" dt="2025-08-21T06:53:13.571" v="275" actId="478"/>
          <ac:spMkLst>
            <pc:docMk/>
            <pc:sldMk cId="2220222711" sldId="501"/>
            <ac:spMk id="3" creationId="{A69FE0A0-3585-DC43-647B-AF59E761493C}"/>
          </ac:spMkLst>
        </pc:spChg>
        <pc:spChg chg="add mod">
          <ac:chgData name="Häyry Marjo Lapin hyvinvointialue" userId="d27b276a-e359-4652-8298-3c59a3175941" providerId="ADAL" clId="{FD30BFF7-F3EE-4B5F-8A40-1C1815C6F8FD}" dt="2025-08-21T06:53:36.636" v="280" actId="1076"/>
          <ac:spMkLst>
            <pc:docMk/>
            <pc:sldMk cId="2220222711" sldId="501"/>
            <ac:spMk id="4" creationId="{4E795018-A79A-5067-184E-E3F6647D848E}"/>
          </ac:spMkLst>
        </pc:spChg>
        <pc:spChg chg="add mod">
          <ac:chgData name="Häyry Marjo Lapin hyvinvointialue" userId="d27b276a-e359-4652-8298-3c59a3175941" providerId="ADAL" clId="{FD30BFF7-F3EE-4B5F-8A40-1C1815C6F8FD}" dt="2025-08-21T06:53:36.636" v="280" actId="1076"/>
          <ac:spMkLst>
            <pc:docMk/>
            <pc:sldMk cId="2220222711" sldId="501"/>
            <ac:spMk id="5" creationId="{A6A7EBEF-5D52-6D19-7FA1-802CA6051F40}"/>
          </ac:spMkLst>
        </pc:spChg>
        <pc:spChg chg="add mod">
          <ac:chgData name="Häyry Marjo Lapin hyvinvointialue" userId="d27b276a-e359-4652-8298-3c59a3175941" providerId="ADAL" clId="{FD30BFF7-F3EE-4B5F-8A40-1C1815C6F8FD}" dt="2025-08-21T06:54:01.014" v="282" actId="1076"/>
          <ac:spMkLst>
            <pc:docMk/>
            <pc:sldMk cId="2220222711" sldId="501"/>
            <ac:spMk id="7" creationId="{FEB6A12E-40AE-8828-3B3F-786AEA59F202}"/>
          </ac:spMkLst>
        </pc:spChg>
        <pc:picChg chg="add mod">
          <ac:chgData name="Häyry Marjo Lapin hyvinvointialue" userId="d27b276a-e359-4652-8298-3c59a3175941" providerId="ADAL" clId="{FD30BFF7-F3EE-4B5F-8A40-1C1815C6F8FD}" dt="2025-08-21T06:53:36.636" v="280" actId="1076"/>
          <ac:picMkLst>
            <pc:docMk/>
            <pc:sldMk cId="2220222711" sldId="501"/>
            <ac:picMk id="6" creationId="{A4A7E355-254A-DC39-2B42-D2A5BA6862AB}"/>
          </ac:picMkLst>
        </pc:picChg>
      </pc:sldChg>
      <pc:sldChg chg="new del">
        <pc:chgData name="Häyry Marjo Lapin hyvinvointialue" userId="d27b276a-e359-4652-8298-3c59a3175941" providerId="ADAL" clId="{FD30BFF7-F3EE-4B5F-8A40-1C1815C6F8FD}" dt="2025-08-21T06:54:55.381" v="293" actId="47"/>
        <pc:sldMkLst>
          <pc:docMk/>
          <pc:sldMk cId="2037070968" sldId="502"/>
        </pc:sldMkLst>
      </pc:sldChg>
      <pc:sldChg chg="add">
        <pc:chgData name="Häyry Marjo Lapin hyvinvointialue" userId="d27b276a-e359-4652-8298-3c59a3175941" providerId="ADAL" clId="{FD30BFF7-F3EE-4B5F-8A40-1C1815C6F8FD}" dt="2025-08-21T06:56:01.644" v="298"/>
        <pc:sldMkLst>
          <pc:docMk/>
          <pc:sldMk cId="2158661390" sldId="502"/>
        </pc:sldMkLst>
      </pc:sldChg>
      <pc:sldChg chg="addSp delSp modSp new mod">
        <pc:chgData name="Häyry Marjo Lapin hyvinvointialue" userId="d27b276a-e359-4652-8298-3c59a3175941" providerId="ADAL" clId="{FD30BFF7-F3EE-4B5F-8A40-1C1815C6F8FD}" dt="2025-08-21T06:56:27.208" v="305"/>
        <pc:sldMkLst>
          <pc:docMk/>
          <pc:sldMk cId="632955667" sldId="503"/>
        </pc:sldMkLst>
        <pc:spChg chg="mod">
          <ac:chgData name="Häyry Marjo Lapin hyvinvointialue" userId="d27b276a-e359-4652-8298-3c59a3175941" providerId="ADAL" clId="{FD30BFF7-F3EE-4B5F-8A40-1C1815C6F8FD}" dt="2025-08-21T06:56:17.927" v="303" actId="27636"/>
          <ac:spMkLst>
            <pc:docMk/>
            <pc:sldMk cId="632955667" sldId="503"/>
            <ac:spMk id="2" creationId="{99281200-295D-E409-5A9C-0E7A9791B3BC}"/>
          </ac:spMkLst>
        </pc:spChg>
        <pc:spChg chg="del">
          <ac:chgData name="Häyry Marjo Lapin hyvinvointialue" userId="d27b276a-e359-4652-8298-3c59a3175941" providerId="ADAL" clId="{FD30BFF7-F3EE-4B5F-8A40-1C1815C6F8FD}" dt="2025-08-21T06:56:20.121" v="304" actId="478"/>
          <ac:spMkLst>
            <pc:docMk/>
            <pc:sldMk cId="632955667" sldId="503"/>
            <ac:spMk id="3" creationId="{0B844932-AB25-46AC-DC94-ED5A2245F05C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4" creationId="{A7E81390-7D0A-7654-E6A4-B24E4B9E066A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6" creationId="{7749DD2C-A35B-6FC1-EE1B-3E5E86C4423E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7" creationId="{75716222-E9ED-6581-D42A-7E5E025238BA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11" creationId="{42B98062-ED9A-0F0A-9196-288CAFA8CAA7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19" creationId="{B30D748D-A13C-5266-ED53-2F378FB42C3C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0" creationId="{83604BFF-09EF-B112-501F-4418F193BFDC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2" creationId="{25C48296-C3F9-B16B-6F4C-DD7F54F59BEF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6" creationId="{F7430130-084A-59E4-D034-00653F466EA1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8" creationId="{7BCBB947-9630-C2E9-96F9-42ED63DD1F3A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31" creationId="{1B315B89-F3E6-417D-636C-EF13E319A1A2}"/>
          </ac:spMkLst>
        </pc:spChg>
      </pc:sldChg>
      <pc:sldChg chg="add">
        <pc:chgData name="Häyry Marjo Lapin hyvinvointialue" userId="d27b276a-e359-4652-8298-3c59a3175941" providerId="ADAL" clId="{FD30BFF7-F3EE-4B5F-8A40-1C1815C6F8FD}" dt="2025-08-21T06:59:09.291" v="338"/>
        <pc:sldMkLst>
          <pc:docMk/>
          <pc:sldMk cId="1135500884" sldId="504"/>
        </pc:sldMkLst>
      </pc:sldChg>
      <pc:sldChg chg="addSp delSp modSp new mod">
        <pc:chgData name="Häyry Marjo Lapin hyvinvointialue" userId="d27b276a-e359-4652-8298-3c59a3175941" providerId="ADAL" clId="{FD30BFF7-F3EE-4B5F-8A40-1C1815C6F8FD}" dt="2025-08-21T06:59:31.366" v="345"/>
        <pc:sldMkLst>
          <pc:docMk/>
          <pc:sldMk cId="2724785287" sldId="505"/>
        </pc:sldMkLst>
        <pc:spChg chg="mod">
          <ac:chgData name="Häyry Marjo Lapin hyvinvointialue" userId="d27b276a-e359-4652-8298-3c59a3175941" providerId="ADAL" clId="{FD30BFF7-F3EE-4B5F-8A40-1C1815C6F8FD}" dt="2025-08-21T06:59:22.196" v="343" actId="27636"/>
          <ac:spMkLst>
            <pc:docMk/>
            <pc:sldMk cId="2724785287" sldId="505"/>
            <ac:spMk id="2" creationId="{C000962D-0675-9B99-AE06-D74697D807B9}"/>
          </ac:spMkLst>
        </pc:spChg>
        <pc:spChg chg="del">
          <ac:chgData name="Häyry Marjo Lapin hyvinvointialue" userId="d27b276a-e359-4652-8298-3c59a3175941" providerId="ADAL" clId="{FD30BFF7-F3EE-4B5F-8A40-1C1815C6F8FD}" dt="2025-08-21T06:59:24.863" v="344" actId="478"/>
          <ac:spMkLst>
            <pc:docMk/>
            <pc:sldMk cId="2724785287" sldId="505"/>
            <ac:spMk id="3" creationId="{219AFE0D-5C32-4363-AEC1-D05C765F8AE8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4" creationId="{4EE57818-032B-9BFF-EDB6-825E8ED56361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8" creationId="{65F77959-B450-FC64-C915-EB7D978CBB18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0" creationId="{D77B9AB1-B154-BCEC-78E3-C77FDA84E150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1" creationId="{6315CF0A-0E30-AC21-FB90-59C389B6DE5C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2" creationId="{ECD2BA0B-2814-046D-8CC5-7D9EF7ED4613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6" creationId="{512221DD-FF46-D2B6-A5D5-D5AA1E938C8B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8" creationId="{9C1897FD-A086-42BA-6CBE-BABAC316AC0D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20" creationId="{E6A865C1-9CB9-BDA0-2315-21AA4C73E3B3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31" creationId="{EBF0E0BE-31FA-A949-0B8A-B4B1337AC039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34" creationId="{E682A19F-5BB9-2575-BF2A-1EAE8800B5DC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7:02:05.781" v="374" actId="478"/>
        <pc:sldMkLst>
          <pc:docMk/>
          <pc:sldMk cId="1228196490" sldId="506"/>
        </pc:sldMkLst>
        <pc:spChg chg="del mod">
          <ac:chgData name="Häyry Marjo Lapin hyvinvointialue" userId="d27b276a-e359-4652-8298-3c59a3175941" providerId="ADAL" clId="{FD30BFF7-F3EE-4B5F-8A40-1C1815C6F8FD}" dt="2025-08-21T07:02:05.781" v="374" actId="478"/>
          <ac:spMkLst>
            <pc:docMk/>
            <pc:sldMk cId="1228196490" sldId="506"/>
            <ac:spMk id="2" creationId="{6A51BDC1-2ADB-1D42-58CD-A09A85732E0A}"/>
          </ac:spMkLst>
        </pc:spChg>
        <pc:spChg chg="del">
          <ac:chgData name="Häyry Marjo Lapin hyvinvointialue" userId="d27b276a-e359-4652-8298-3c59a3175941" providerId="ADAL" clId="{FD30BFF7-F3EE-4B5F-8A40-1C1815C6F8FD}" dt="2025-08-21T07:02:04.583" v="373" actId="478"/>
          <ac:spMkLst>
            <pc:docMk/>
            <pc:sldMk cId="1228196490" sldId="506"/>
            <ac:spMk id="3" creationId="{20263346-62CB-7BF8-8A0C-0248DF17DF86}"/>
          </ac:spMkLst>
        </pc:spChg>
        <pc:spChg chg="add mod">
          <ac:chgData name="Häyry Marjo Lapin hyvinvointialue" userId="d27b276a-e359-4652-8298-3c59a3175941" providerId="ADAL" clId="{FD30BFF7-F3EE-4B5F-8A40-1C1815C6F8FD}" dt="2025-08-21T07:01:54.638" v="370"/>
          <ac:spMkLst>
            <pc:docMk/>
            <pc:sldMk cId="1228196490" sldId="506"/>
            <ac:spMk id="4" creationId="{5F25BA7B-7A1F-031F-DFE0-78C0E4849074}"/>
          </ac:spMkLst>
        </pc:spChg>
        <pc:spChg chg="add mod">
          <ac:chgData name="Häyry Marjo Lapin hyvinvointialue" userId="d27b276a-e359-4652-8298-3c59a3175941" providerId="ADAL" clId="{FD30BFF7-F3EE-4B5F-8A40-1C1815C6F8FD}" dt="2025-08-21T07:01:54.638" v="370"/>
          <ac:spMkLst>
            <pc:docMk/>
            <pc:sldMk cId="1228196490" sldId="506"/>
            <ac:spMk id="5" creationId="{534F5EAC-224F-6643-50A8-E31C5419CE16}"/>
          </ac:spMkLst>
        </pc:spChg>
        <pc:spChg chg="add mod">
          <ac:chgData name="Häyry Marjo Lapin hyvinvointialue" userId="d27b276a-e359-4652-8298-3c59a3175941" providerId="ADAL" clId="{FD30BFF7-F3EE-4B5F-8A40-1C1815C6F8FD}" dt="2025-08-21T07:01:54.638" v="370"/>
          <ac:spMkLst>
            <pc:docMk/>
            <pc:sldMk cId="1228196490" sldId="506"/>
            <ac:spMk id="6" creationId="{8835B81E-F332-2856-BD34-6E8EC30DCCF3}"/>
          </ac:spMkLst>
        </pc:spChg>
        <pc:spChg chg="add mod">
          <ac:chgData name="Häyry Marjo Lapin hyvinvointialue" userId="d27b276a-e359-4652-8298-3c59a3175941" providerId="ADAL" clId="{FD30BFF7-F3EE-4B5F-8A40-1C1815C6F8FD}" dt="2025-08-21T07:02:01.464" v="372"/>
          <ac:spMkLst>
            <pc:docMk/>
            <pc:sldMk cId="1228196490" sldId="506"/>
            <ac:spMk id="7" creationId="{E247D9DC-4509-DEC2-520B-939FCFE39DCC}"/>
          </ac:spMkLst>
        </pc:spChg>
      </pc:sldChg>
      <pc:sldMasterChg chg="delSldLayout">
        <pc:chgData name="Häyry Marjo Lapin hyvinvointialue" userId="d27b276a-e359-4652-8298-3c59a3175941" providerId="ADAL" clId="{FD30BFF7-F3EE-4B5F-8A40-1C1815C6F8FD}" dt="2025-08-21T07:31:24.188" v="381" actId="47"/>
        <pc:sldMasterMkLst>
          <pc:docMk/>
          <pc:sldMasterMk cId="868870636" sldId="2147483801"/>
        </pc:sldMasterMkLst>
        <pc:sldLayoutChg chg="del">
          <pc:chgData name="Häyry Marjo Lapin hyvinvointialue" userId="d27b276a-e359-4652-8298-3c59a3175941" providerId="ADAL" clId="{FD30BFF7-F3EE-4B5F-8A40-1C1815C6F8FD}" dt="2025-08-21T07:31:24.188" v="381" actId="47"/>
          <pc:sldLayoutMkLst>
            <pc:docMk/>
            <pc:sldMasterMk cId="868870636" sldId="2147483801"/>
            <pc:sldLayoutMk cId="4142930048" sldId="2147483818"/>
          </pc:sldLayoutMkLst>
        </pc:sldLayoutChg>
      </pc:sldMasterChg>
    </pc:docChg>
  </pc:docChgLst>
  <pc:docChgLst>
    <pc:chgData name="Ylärakkola Aino Lapin hyvinvointialue" userId="d743112a-7d97-4f4d-95e8-e57284c53435" providerId="ADAL" clId="{3DC581E8-79C6-40E2-8532-0F35EB259515}"/>
    <pc:docChg chg="undo custSel modSld modMainMaster">
      <pc:chgData name="Ylärakkola Aino Lapin hyvinvointialue" userId="d743112a-7d97-4f4d-95e8-e57284c53435" providerId="ADAL" clId="{3DC581E8-79C6-40E2-8532-0F35EB259515}" dt="2025-08-21T05:00:37.094" v="30" actId="1076"/>
      <pc:docMkLst>
        <pc:docMk/>
      </pc:docMkLst>
      <pc:sldChg chg="addSp delSp modSp mod modClrScheme chgLayout">
        <pc:chgData name="Ylärakkola Aino Lapin hyvinvointialue" userId="d743112a-7d97-4f4d-95e8-e57284c53435" providerId="ADAL" clId="{3DC581E8-79C6-40E2-8532-0F35EB259515}" dt="2025-08-21T05:00:16.408" v="28" actId="6264"/>
        <pc:sldMkLst>
          <pc:docMk/>
          <pc:sldMk cId="1472257617" sldId="258"/>
        </pc:sldMkLst>
        <pc:spChg chg="add del mo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2" creationId="{77328898-AA68-0C15-9694-0D6A7B2DF4B8}"/>
          </ac:spMkLst>
        </pc:spChg>
        <pc:spChg chg="add del mo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3" creationId="{A35F3C3C-79A5-F713-05EA-97632E21DA18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259" creationId="{00000000-0000-0000-0000-000000000000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260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4:57:21.534" v="2"/>
        <pc:sldMkLst>
          <pc:docMk/>
          <pc:sldMk cId="1905072782" sldId="260"/>
        </pc:sldMkLst>
        <pc:spChg chg="mod">
          <ac:chgData name="Ylärakkola Aino Lapin hyvinvointialue" userId="d743112a-7d97-4f4d-95e8-e57284c53435" providerId="ADAL" clId="{3DC581E8-79C6-40E2-8532-0F35EB259515}" dt="2025-08-21T04:57:21.534" v="2"/>
          <ac:spMkLst>
            <pc:docMk/>
            <pc:sldMk cId="1905072782" sldId="260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68202425" sldId="26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68202425" sldId="262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677021138" sldId="263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677021138" sldId="263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928017175" sldId="264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928017175" sldId="264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496842290" sldId="26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496842290" sldId="265"/>
            <ac:spMk id="2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630539900" sldId="26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630539900" sldId="267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986471018" sldId="26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986471018" sldId="268"/>
            <ac:spMk id="2" creationId="{D410F577-BF9A-3B97-53CE-68EFB4C3219A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709820667" sldId="26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709820667" sldId="269"/>
            <ac:spMk id="2" creationId="{0446CC36-9567-2AF8-0694-059E360E43A8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882775281" sldId="27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882775281" sldId="270"/>
            <ac:spMk id="2" creationId="{4A1CFE52-019B-1D42-1A19-5131936CF076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24676722" sldId="271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24676722" sldId="271"/>
            <ac:spMk id="2" creationId="{EC047772-B14F-C08D-E586-F8DCD0661B4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95937803" sldId="27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95937803" sldId="272"/>
            <ac:spMk id="2" creationId="{4A489661-4DCC-5FC9-D322-2BDD3D61F568}"/>
          </ac:spMkLst>
        </pc:spChg>
      </pc:sldChg>
      <pc:sldChg chg="modSp mod">
        <pc:chgData name="Ylärakkola Aino Lapin hyvinvointialue" userId="d743112a-7d97-4f4d-95e8-e57284c53435" providerId="ADAL" clId="{3DC581E8-79C6-40E2-8532-0F35EB259515}" dt="2025-08-21T05:00:31.014" v="29" actId="14100"/>
        <pc:sldMkLst>
          <pc:docMk/>
          <pc:sldMk cId="733759056" sldId="273"/>
        </pc:sldMkLst>
        <pc:picChg chg="mod">
          <ac:chgData name="Ylärakkola Aino Lapin hyvinvointialue" userId="d743112a-7d97-4f4d-95e8-e57284c53435" providerId="ADAL" clId="{3DC581E8-79C6-40E2-8532-0F35EB259515}" dt="2025-08-21T05:00:31.014" v="29" actId="14100"/>
          <ac:picMkLst>
            <pc:docMk/>
            <pc:sldMk cId="733759056" sldId="273"/>
            <ac:picMk id="2" creationId="{04C7AF09-EB50-BEB2-3703-5D3AE3C9A7CE}"/>
          </ac:picMkLst>
        </pc:pic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683346460" sldId="27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683346460" sldId="275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389757628" sldId="28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389757628" sldId="280"/>
            <ac:spMk id="366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3DC581E8-79C6-40E2-8532-0F35EB259515}" dt="2025-08-21T05:00:37.094" v="30" actId="1076"/>
        <pc:sldMkLst>
          <pc:docMk/>
          <pc:sldMk cId="359157301" sldId="281"/>
        </pc:sldMkLst>
        <pc:spChg chg="mod">
          <ac:chgData name="Ylärakkola Aino Lapin hyvinvointialue" userId="d743112a-7d97-4f4d-95e8-e57284c53435" providerId="ADAL" clId="{3DC581E8-79C6-40E2-8532-0F35EB259515}" dt="2025-08-21T05:00:37.094" v="30" actId="1076"/>
          <ac:spMkLst>
            <pc:docMk/>
            <pc:sldMk cId="359157301" sldId="281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35269430" sldId="283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35269430" sldId="283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71640956" sldId="28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71640956" sldId="287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577310673" sldId="28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577310673" sldId="289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4042159546" sldId="37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4042159546" sldId="372"/>
            <ac:spMk id="3" creationId="{BF91153A-CCF9-8D17-4AA5-76DC244701B8}"/>
          </ac:spMkLst>
        </pc:spChg>
      </pc:sldChg>
      <pc:sldChg chg="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602507038" sldId="385"/>
        </pc:sldMkLst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602507038" sldId="385"/>
            <ac:spMk id="229" creationId="{00000000-0000-0000-0000-000000000000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602507038" sldId="385"/>
            <ac:spMk id="230" creationId="{00000000-0000-0000-0000-000000000000}"/>
          </ac:spMkLst>
        </pc:spChg>
      </pc:sldChg>
      <pc:sldChg chg="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824905175" sldId="386"/>
        </pc:sldMkLst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824905175" sldId="386"/>
            <ac:spMk id="229" creationId="{00000000-0000-0000-0000-000000000000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824905175" sldId="386"/>
            <ac:spMk id="230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4:57:21.534" v="2"/>
        <pc:sldMkLst>
          <pc:docMk/>
          <pc:sldMk cId="2145791131" sldId="392"/>
        </pc:sldMkLst>
        <pc:spChg chg="mod">
          <ac:chgData name="Ylärakkola Aino Lapin hyvinvointialue" userId="d743112a-7d97-4f4d-95e8-e57284c53435" providerId="ADAL" clId="{3DC581E8-79C6-40E2-8532-0F35EB259515}" dt="2025-08-21T04:57:21.534" v="2"/>
          <ac:spMkLst>
            <pc:docMk/>
            <pc:sldMk cId="2145791131" sldId="392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4:57:21.534" v="2"/>
        <pc:sldMkLst>
          <pc:docMk/>
          <pc:sldMk cId="407928839" sldId="394"/>
        </pc:sldMkLst>
        <pc:spChg chg="mod">
          <ac:chgData name="Ylärakkola Aino Lapin hyvinvointialue" userId="d743112a-7d97-4f4d-95e8-e57284c53435" providerId="ADAL" clId="{3DC581E8-79C6-40E2-8532-0F35EB259515}" dt="2025-08-21T04:57:21.534" v="2"/>
          <ac:spMkLst>
            <pc:docMk/>
            <pc:sldMk cId="407928839" sldId="394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47443380" sldId="39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47443380" sldId="396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60028365" sldId="39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60028365" sldId="398"/>
            <ac:spMk id="302" creationId="{00000000-0000-0000-0000-000000000000}"/>
          </ac:spMkLst>
        </pc:spChg>
      </pc:sldChg>
      <pc:sldChg chg="addSp 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06585776" sldId="406"/>
        </pc:sldMkLst>
        <pc:spChg chg="add 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06585776" sldId="406"/>
            <ac:spMk id="2" creationId="{D2088D71-E950-B62C-D151-841EB2DC4741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06585776" sldId="406"/>
            <ac:spMk id="241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392602671" sldId="40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392602671" sldId="408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048628730" sldId="40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048628730" sldId="409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281019638" sldId="41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281019638" sldId="410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21306267" sldId="411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21306267" sldId="411"/>
            <ac:spMk id="2" creationId="{2F9221B9-C9E4-92E2-6D02-A76EBAFF5FA3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21306267" sldId="411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311994037" sldId="42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311994037" sldId="422"/>
            <ac:spMk id="2" creationId="{62F32F47-092C-79D4-52FB-E6B91D10E3BD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001599369" sldId="42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001599369" sldId="428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258376470" sldId="43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258376470" sldId="430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529703342" sldId="43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529703342" sldId="432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98537562" sldId="434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98537562" sldId="434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85664095" sldId="43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85664095" sldId="439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159253602" sldId="441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159253602" sldId="441"/>
            <ac:spMk id="10" creationId="{630DFCDE-47CF-C469-90A2-B043DE40D23D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080749840" sldId="44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080749840" sldId="445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180528768" sldId="44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180528768" sldId="446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765296084" sldId="45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765296084" sldId="455"/>
            <ac:spMk id="3" creationId="{BF91153A-CCF9-8D17-4AA5-76DC244701B8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765296084" sldId="455"/>
            <ac:spMk id="6" creationId="{3BA1529E-7605-CE50-8808-D315BBB29C97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453830900" sldId="45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453830900" sldId="457"/>
            <ac:spMk id="2" creationId="{3D65EEEB-77E5-0210-6A22-83085661DF51}"/>
          </ac:spMkLst>
        </pc:spChg>
      </pc:sldChg>
      <pc:sldChg chg="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05825466" sldId="458"/>
        </pc:sldMkLst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05825466" sldId="458"/>
            <ac:spMk id="229" creationId="{8706969E-FEFF-204A-720D-27587425E11C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05825466" sldId="458"/>
            <ac:spMk id="230" creationId="{49281759-9B22-D893-990E-7CDA5F2620F7}"/>
          </ac:spMkLst>
        </pc:spChg>
      </pc:sldChg>
      <pc:sldChg chg="addSp delSp 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898992768" sldId="459"/>
        </pc:sldMkLst>
        <pc:spChg chg="add del mod ord">
          <ac:chgData name="Ylärakkola Aino Lapin hyvinvointialue" userId="d743112a-7d97-4f4d-95e8-e57284c53435" providerId="ADAL" clId="{3DC581E8-79C6-40E2-8532-0F35EB259515}" dt="2025-08-21T04:57:55.414" v="8" actId="700"/>
          <ac:spMkLst>
            <pc:docMk/>
            <pc:sldMk cId="898992768" sldId="459"/>
            <ac:spMk id="2" creationId="{4850BF6B-C1EA-FBBF-2DFD-3005D9EE8A92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898992768" sldId="459"/>
            <ac:spMk id="229" creationId="{D1A3A473-0434-35DB-4248-20924C68A552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898992768" sldId="459"/>
            <ac:spMk id="230" creationId="{AC83CBEF-7A8E-B1A3-35A2-9107590E407D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483879663" sldId="46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483879663" sldId="465"/>
            <ac:spMk id="10" creationId="{EF1AC978-CD9A-280C-3216-1AEE2031F746}"/>
          </ac:spMkLst>
        </pc:spChg>
      </pc:sldChg>
      <pc:sldChg chg="modSp mod">
        <pc:chgData name="Ylärakkola Aino Lapin hyvinvointialue" userId="d743112a-7d97-4f4d-95e8-e57284c53435" providerId="ADAL" clId="{3DC581E8-79C6-40E2-8532-0F35EB259515}" dt="2025-08-21T05:00:00.688" v="24" actId="27636"/>
        <pc:sldMkLst>
          <pc:docMk/>
          <pc:sldMk cId="3988370024" sldId="46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988370024" sldId="466"/>
            <ac:spMk id="2" creationId="{7589525F-B651-FCE9-1F00-C0C8EBD1BEB3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688" v="24" actId="27636"/>
          <ac:spMkLst>
            <pc:docMk/>
            <pc:sldMk cId="3988370024" sldId="466"/>
            <ac:spMk id="3" creationId="{7F0C7A87-8445-0ABD-6348-C942A6AC113A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688" v="23" actId="27636"/>
          <ac:spMkLst>
            <pc:docMk/>
            <pc:sldMk cId="3988370024" sldId="466"/>
            <ac:spMk id="5" creationId="{FD29AA40-EC07-AA72-5BD1-F0B5F52961D9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958843933" sldId="46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958843933" sldId="467"/>
            <ac:spMk id="10" creationId="{2F793964-0D0D-AEA0-5AD2-1ED8EAC41F17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353551878" sldId="46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353551878" sldId="469"/>
            <ac:spMk id="2" creationId="{02560709-40FC-5D6B-54D6-7C07B3D1BF9B}"/>
          </ac:spMkLst>
        </pc:spChg>
      </pc:sldChg>
      <pc:sldChg chg="addSp delSp 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85365360" sldId="483"/>
        </pc:sldMkLst>
        <pc:spChg chg="del mod ord">
          <ac:chgData name="Ylärakkola Aino Lapin hyvinvointialue" userId="d743112a-7d97-4f4d-95e8-e57284c53435" providerId="ADAL" clId="{3DC581E8-79C6-40E2-8532-0F35EB259515}" dt="2025-08-21T04:58:10.609" v="11" actId="700"/>
          <ac:spMkLst>
            <pc:docMk/>
            <pc:sldMk cId="785365360" sldId="483"/>
            <ac:spMk id="2" creationId="{D66F2461-852B-5AF3-2321-FA16FB96835E}"/>
          </ac:spMkLst>
        </pc:spChg>
        <pc:spChg chg="add del mod ord">
          <ac:chgData name="Ylärakkola Aino Lapin hyvinvointialue" userId="d743112a-7d97-4f4d-95e8-e57284c53435" providerId="ADAL" clId="{3DC581E8-79C6-40E2-8532-0F35EB259515}" dt="2025-08-21T04:58:14.760" v="12" actId="700"/>
          <ac:spMkLst>
            <pc:docMk/>
            <pc:sldMk cId="785365360" sldId="483"/>
            <ac:spMk id="3" creationId="{1285DBDB-B0AA-BB29-2DDB-5738E3DC91E3}"/>
          </ac:spMkLst>
        </pc:spChg>
        <pc:spChg chg="add del mod ord">
          <ac:chgData name="Ylärakkola Aino Lapin hyvinvointialue" userId="d743112a-7d97-4f4d-95e8-e57284c53435" providerId="ADAL" clId="{3DC581E8-79C6-40E2-8532-0F35EB259515}" dt="2025-08-21T04:58:14.760" v="12" actId="700"/>
          <ac:spMkLst>
            <pc:docMk/>
            <pc:sldMk cId="785365360" sldId="483"/>
            <ac:spMk id="4" creationId="{DE9D0951-DC0D-3911-BC16-0C0366C71BD0}"/>
          </ac:spMkLst>
        </pc:spChg>
        <pc:spChg chg="add 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85365360" sldId="483"/>
            <ac:spMk id="5" creationId="{27C11B07-00DA-22F1-B783-B1F0ADC9EBB3}"/>
          </ac:spMkLst>
        </pc:spChg>
        <pc:spChg chg="add 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85365360" sldId="483"/>
            <ac:spMk id="6" creationId="{7F5E0BF8-CD05-0AC0-2241-9FB895C55779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93112006" sldId="484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93112006" sldId="484"/>
            <ac:spMk id="2" creationId="{2B75074B-17BC-AE2B-4915-D37D2BE31AEE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600894140" sldId="48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600894140" sldId="485"/>
            <ac:spMk id="2" creationId="{AF5582B1-7694-7D6B-399D-6803B90992F8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20053923" sldId="48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20053923" sldId="486"/>
            <ac:spMk id="2" creationId="{7CCFD737-D4FB-D44A-A1B5-6DA6559ACFB0}"/>
          </ac:spMkLst>
        </pc:spChg>
      </pc:sldChg>
      <pc:sldMasterChg chg="delSp mod">
        <pc:chgData name="Ylärakkola Aino Lapin hyvinvointialue" userId="d743112a-7d97-4f4d-95e8-e57284c53435" providerId="ADAL" clId="{3DC581E8-79C6-40E2-8532-0F35EB259515}" dt="2025-08-21T04:57:29.881" v="3" actId="478"/>
        <pc:sldMasterMkLst>
          <pc:docMk/>
          <pc:sldMasterMk cId="0" sldId="2147483648"/>
        </pc:sldMasterMkLst>
        <pc:picChg chg="del">
          <ac:chgData name="Ylärakkola Aino Lapin hyvinvointialue" userId="d743112a-7d97-4f4d-95e8-e57284c53435" providerId="ADAL" clId="{3DC581E8-79C6-40E2-8532-0F35EB259515}" dt="2025-08-21T04:57:29.881" v="3" actId="478"/>
          <ac:picMkLst>
            <pc:docMk/>
            <pc:sldMasterMk cId="0" sldId="2147483648"/>
            <ac:picMk id="2" creationId="{92450813-6E98-5F94-5CA4-A31F3E798AF5}"/>
          </ac:picMkLst>
        </pc:picChg>
      </pc:sldMasterChg>
      <pc:sldMasterChg chg="addSp delSp mod modSldLayout">
        <pc:chgData name="Ylärakkola Aino Lapin hyvinvointialue" userId="d743112a-7d97-4f4d-95e8-e57284c53435" providerId="ADAL" clId="{3DC581E8-79C6-40E2-8532-0F35EB259515}" dt="2025-08-21T04:58:37.341" v="13" actId="478"/>
        <pc:sldMasterMkLst>
          <pc:docMk/>
          <pc:sldMasterMk cId="830292391" sldId="2147483761"/>
        </pc:sldMasterMkLst>
        <pc:picChg chg="add del">
          <ac:chgData name="Ylärakkola Aino Lapin hyvinvointialue" userId="d743112a-7d97-4f4d-95e8-e57284c53435" providerId="ADAL" clId="{3DC581E8-79C6-40E2-8532-0F35EB259515}" dt="2025-08-21T04:58:37.341" v="13" actId="478"/>
          <ac:picMkLst>
            <pc:docMk/>
            <pc:sldMasterMk cId="830292391" sldId="2147483761"/>
            <ac:picMk id="2" creationId="{CE640D9C-65D4-9279-CC3A-6059F9041A4F}"/>
          </ac:picMkLst>
        </pc:picChg>
        <pc:sldLayoutChg chg="add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3633256627" sldId="2147483762"/>
          </pc:sldLayoutMkLst>
          <pc:picChg chg="add">
            <ac:chgData name="Ylärakkola Aino Lapin hyvinvointialue" userId="d743112a-7d97-4f4d-95e8-e57284c53435" providerId="ADAL" clId="{3DC581E8-79C6-40E2-8532-0F35EB259515}" dt="2025-08-21T04:57:21.534" v="2"/>
            <ac:picMkLst>
              <pc:docMk/>
              <pc:sldMasterMk cId="830292391" sldId="2147483761"/>
              <pc:sldLayoutMk cId="3633256627" sldId="2147483762"/>
              <ac:picMk id="3" creationId="{14221123-6370-F689-6B81-99E4297EF5A3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2533856240" sldId="2147483767"/>
          </pc:sldLayoutMkLst>
          <pc:picChg chg="add">
            <ac:chgData name="Ylärakkola Aino Lapin hyvinvointialue" userId="d743112a-7d97-4f4d-95e8-e57284c53435" providerId="ADAL" clId="{3DC581E8-79C6-40E2-8532-0F35EB259515}" dt="2025-08-21T04:57:21.534" v="2"/>
            <ac:picMkLst>
              <pc:docMk/>
              <pc:sldMasterMk cId="830292391" sldId="2147483761"/>
              <pc:sldLayoutMk cId="2533856240" sldId="2147483767"/>
              <ac:picMk id="4" creationId="{33520925-56FB-86C6-6E3C-C157F29B3F8D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541449371" sldId="2147483775"/>
          </pc:sldLayoutMkLst>
          <pc:picChg chg="add">
            <ac:chgData name="Ylärakkola Aino Lapin hyvinvointialue" userId="d743112a-7d97-4f4d-95e8-e57284c53435" providerId="ADAL" clId="{3DC581E8-79C6-40E2-8532-0F35EB259515}" dt="2025-08-21T04:57:21.534" v="2"/>
            <ac:picMkLst>
              <pc:docMk/>
              <pc:sldMasterMk cId="830292391" sldId="2147483761"/>
              <pc:sldLayoutMk cId="541449371" sldId="2147483775"/>
              <ac:picMk id="5" creationId="{A754CDCB-066A-4B39-C353-11F7AEC858A0}"/>
            </ac:picMkLst>
          </pc:picChg>
        </pc:sldLayoutChg>
        <pc:sldLayoutChg chg="del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3631385146" sldId="2147483777"/>
          </pc:sldLayoutMkLst>
          <pc:spChg chg="del">
            <ac:chgData name="Ylärakkola Aino Lapin hyvinvointialue" userId="d743112a-7d97-4f4d-95e8-e57284c53435" providerId="ADAL" clId="{3DC581E8-79C6-40E2-8532-0F35EB259515}" dt="2025-08-21T04:57:21.534" v="2"/>
            <ac:spMkLst>
              <pc:docMk/>
              <pc:sldMasterMk cId="830292391" sldId="2147483761"/>
              <pc:sldLayoutMk cId="3631385146" sldId="2147483777"/>
              <ac:spMk id="62" creationId="{00000000-0000-0000-0000-000000000000}"/>
            </ac:spMkLst>
          </pc:spChg>
        </pc:sldLayoutChg>
        <pc:sldLayoutChg chg="del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1001169482" sldId="2147483780"/>
          </pc:sldLayoutMkLst>
          <pc:spChg chg="del">
            <ac:chgData name="Ylärakkola Aino Lapin hyvinvointialue" userId="d743112a-7d97-4f4d-95e8-e57284c53435" providerId="ADAL" clId="{3DC581E8-79C6-40E2-8532-0F35EB259515}" dt="2025-08-21T04:57:21.534" v="2"/>
            <ac:spMkLst>
              <pc:docMk/>
              <pc:sldMasterMk cId="830292391" sldId="2147483761"/>
              <pc:sldLayoutMk cId="1001169482" sldId="2147483780"/>
              <ac:spMk id="49" creationId="{00000000-0000-0000-0000-000000000000}"/>
            </ac:spMkLst>
          </pc:spChg>
        </pc:sldLayoutChg>
      </pc:sldMasterChg>
      <pc:sldMasterChg chg="addSp modSldLayout">
        <pc:chgData name="Ylärakkola Aino Lapin hyvinvointialue" userId="d743112a-7d97-4f4d-95e8-e57284c53435" providerId="ADAL" clId="{3DC581E8-79C6-40E2-8532-0F35EB259515}" dt="2025-08-21T04:57:02.016" v="1"/>
        <pc:sldMasterMkLst>
          <pc:docMk/>
          <pc:sldMasterMk cId="2260002794" sldId="2147483761"/>
        </pc:sldMasterMkLst>
        <pc:picChg chg="add">
          <ac:chgData name="Ylärakkola Aino Lapin hyvinvointialue" userId="d743112a-7d97-4f4d-95e8-e57284c53435" providerId="ADAL" clId="{3DC581E8-79C6-40E2-8532-0F35EB259515}" dt="2025-08-21T04:56:37.697" v="0"/>
          <ac:picMkLst>
            <pc:docMk/>
            <pc:sldMasterMk cId="2260002794" sldId="2147483761"/>
            <ac:picMk id="2" creationId="{B002143F-6BF8-70D7-4EB8-736C5AC8E0B9}"/>
          </ac:picMkLst>
        </pc:picChg>
        <pc:sldLayoutChg chg="addSp">
          <pc:chgData name="Ylärakkola Aino Lapin hyvinvointialue" userId="d743112a-7d97-4f4d-95e8-e57284c53435" providerId="ADAL" clId="{3DC581E8-79C6-40E2-8532-0F35EB259515}" dt="2025-08-21T04:56:37.697" v="0"/>
          <pc:sldLayoutMkLst>
            <pc:docMk/>
            <pc:sldMasterMk cId="2260002794" sldId="2147483761"/>
            <pc:sldLayoutMk cId="4101251766" sldId="2147483762"/>
          </pc:sldLayoutMkLst>
          <pc:picChg chg="add">
            <ac:chgData name="Ylärakkola Aino Lapin hyvinvointialue" userId="d743112a-7d97-4f4d-95e8-e57284c53435" providerId="ADAL" clId="{3DC581E8-79C6-40E2-8532-0F35EB259515}" dt="2025-08-21T04:56:37.697" v="0"/>
            <ac:picMkLst>
              <pc:docMk/>
              <pc:sldMasterMk cId="2260002794" sldId="2147483761"/>
              <pc:sldLayoutMk cId="4101251766" sldId="2147483762"/>
              <ac:picMk id="3" creationId="{FE462F9B-5744-6861-06F7-B1CBC1D09FCD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6:37.697" v="0"/>
          <pc:sldLayoutMkLst>
            <pc:docMk/>
            <pc:sldMasterMk cId="2260002794" sldId="2147483761"/>
            <pc:sldLayoutMk cId="1857433715" sldId="2147483767"/>
          </pc:sldLayoutMkLst>
          <pc:picChg chg="add">
            <ac:chgData name="Ylärakkola Aino Lapin hyvinvointialue" userId="d743112a-7d97-4f4d-95e8-e57284c53435" providerId="ADAL" clId="{3DC581E8-79C6-40E2-8532-0F35EB259515}" dt="2025-08-21T04:56:37.697" v="0"/>
            <ac:picMkLst>
              <pc:docMk/>
              <pc:sldMasterMk cId="2260002794" sldId="2147483761"/>
              <pc:sldLayoutMk cId="1857433715" sldId="2147483767"/>
              <ac:picMk id="4" creationId="{F49337AB-044C-951E-B4FA-DBEE7B9A74A8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6:37.697" v="0"/>
          <pc:sldLayoutMkLst>
            <pc:docMk/>
            <pc:sldMasterMk cId="2260002794" sldId="2147483761"/>
            <pc:sldLayoutMk cId="1098868954" sldId="2147483775"/>
          </pc:sldLayoutMkLst>
          <pc:picChg chg="add">
            <ac:chgData name="Ylärakkola Aino Lapin hyvinvointialue" userId="d743112a-7d97-4f4d-95e8-e57284c53435" providerId="ADAL" clId="{3DC581E8-79C6-40E2-8532-0F35EB259515}" dt="2025-08-21T04:56:37.697" v="0"/>
            <ac:picMkLst>
              <pc:docMk/>
              <pc:sldMasterMk cId="2260002794" sldId="2147483761"/>
              <pc:sldLayoutMk cId="1098868954" sldId="2147483775"/>
              <ac:picMk id="5" creationId="{E5B1D586-6AB3-3853-7CDC-B73BFD2F36F7}"/>
            </ac:picMkLst>
          </pc:picChg>
        </pc:sldLayoutChg>
        <pc:sldLayoutChg chg="addSp delSp">
          <pc:chgData name="Ylärakkola Aino Lapin hyvinvointialue" userId="d743112a-7d97-4f4d-95e8-e57284c53435" providerId="ADAL" clId="{3DC581E8-79C6-40E2-8532-0F35EB259515}" dt="2025-08-21T04:57:02.016" v="1"/>
          <pc:sldLayoutMkLst>
            <pc:docMk/>
            <pc:sldMasterMk cId="2260002794" sldId="2147483761"/>
            <pc:sldLayoutMk cId="149117735" sldId="2147483777"/>
          </pc:sldLayoutMkLst>
          <pc:spChg chg="add del">
            <ac:chgData name="Ylärakkola Aino Lapin hyvinvointialue" userId="d743112a-7d97-4f4d-95e8-e57284c53435" providerId="ADAL" clId="{3DC581E8-79C6-40E2-8532-0F35EB259515}" dt="2025-08-21T04:57:02.016" v="1"/>
            <ac:spMkLst>
              <pc:docMk/>
              <pc:sldMasterMk cId="2260002794" sldId="2147483761"/>
              <pc:sldLayoutMk cId="149117735" sldId="2147483777"/>
              <ac:spMk id="62" creationId="{00000000-0000-0000-0000-000000000000}"/>
            </ac:spMkLst>
          </pc:spChg>
        </pc:sldLayoutChg>
        <pc:sldLayoutChg chg="addSp delSp">
          <pc:chgData name="Ylärakkola Aino Lapin hyvinvointialue" userId="d743112a-7d97-4f4d-95e8-e57284c53435" providerId="ADAL" clId="{3DC581E8-79C6-40E2-8532-0F35EB259515}" dt="2025-08-21T04:57:02.016" v="1"/>
          <pc:sldLayoutMkLst>
            <pc:docMk/>
            <pc:sldMasterMk cId="2260002794" sldId="2147483761"/>
            <pc:sldLayoutMk cId="2743708612" sldId="2147483780"/>
          </pc:sldLayoutMkLst>
          <pc:spChg chg="add del">
            <ac:chgData name="Ylärakkola Aino Lapin hyvinvointialue" userId="d743112a-7d97-4f4d-95e8-e57284c53435" providerId="ADAL" clId="{3DC581E8-79C6-40E2-8532-0F35EB259515}" dt="2025-08-21T04:57:02.016" v="1"/>
            <ac:spMkLst>
              <pc:docMk/>
              <pc:sldMasterMk cId="2260002794" sldId="2147483761"/>
              <pc:sldLayoutMk cId="2743708612" sldId="2147483780"/>
              <ac:spMk id="49" creationId="{00000000-0000-0000-0000-000000000000}"/>
            </ac:spMkLst>
          </pc:spChg>
        </pc:sldLayoutChg>
      </pc:sldMasterChg>
      <pc:sldMasterChg chg="modSldLayout">
        <pc:chgData name="Ylärakkola Aino Lapin hyvinvointialue" userId="d743112a-7d97-4f4d-95e8-e57284c53435" providerId="ADAL" clId="{3DC581E8-79C6-40E2-8532-0F35EB259515}" dt="2025-08-21T04:59:57.463" v="21"/>
        <pc:sldMasterMkLst>
          <pc:docMk/>
          <pc:sldMasterMk cId="1957817985" sldId="2147483781"/>
        </pc:sldMasterMkLst>
        <pc:sldLayoutChg chg="addSp">
          <pc:chgData name="Ylärakkola Aino Lapin hyvinvointialue" userId="d743112a-7d97-4f4d-95e8-e57284c53435" providerId="ADAL" clId="{3DC581E8-79C6-40E2-8532-0F35EB259515}" dt="2025-08-21T04:59:57.463" v="21"/>
          <pc:sldLayoutMkLst>
            <pc:docMk/>
            <pc:sldMasterMk cId="1957817985" sldId="2147483781"/>
            <pc:sldLayoutMk cId="2870230830" sldId="2147483782"/>
          </pc:sldLayoutMkLst>
          <pc:picChg chg="add">
            <ac:chgData name="Ylärakkola Aino Lapin hyvinvointialue" userId="d743112a-7d97-4f4d-95e8-e57284c53435" providerId="ADAL" clId="{3DC581E8-79C6-40E2-8532-0F35EB259515}" dt="2025-08-21T04:59:57.463" v="21"/>
            <ac:picMkLst>
              <pc:docMk/>
              <pc:sldMasterMk cId="1957817985" sldId="2147483781"/>
              <pc:sldLayoutMk cId="2870230830" sldId="2147483782"/>
              <ac:picMk id="3" creationId="{FA60AC0A-6795-402E-6F65-2D71E5876EF8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9:57.463" v="21"/>
          <pc:sldLayoutMkLst>
            <pc:docMk/>
            <pc:sldMasterMk cId="1957817985" sldId="2147483781"/>
            <pc:sldLayoutMk cId="1422785102" sldId="2147483787"/>
          </pc:sldLayoutMkLst>
          <pc:picChg chg="add">
            <ac:chgData name="Ylärakkola Aino Lapin hyvinvointialue" userId="d743112a-7d97-4f4d-95e8-e57284c53435" providerId="ADAL" clId="{3DC581E8-79C6-40E2-8532-0F35EB259515}" dt="2025-08-21T04:59:57.463" v="21"/>
            <ac:picMkLst>
              <pc:docMk/>
              <pc:sldMasterMk cId="1957817985" sldId="2147483781"/>
              <pc:sldLayoutMk cId="1422785102" sldId="2147483787"/>
              <ac:picMk id="4" creationId="{BA800488-022F-782D-688B-1FEA5BE31BE9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9:57.463" v="21"/>
          <pc:sldLayoutMkLst>
            <pc:docMk/>
            <pc:sldMasterMk cId="1957817985" sldId="2147483781"/>
            <pc:sldLayoutMk cId="405577969" sldId="2147483795"/>
          </pc:sldLayoutMkLst>
          <pc:picChg chg="add">
            <ac:chgData name="Ylärakkola Aino Lapin hyvinvointialue" userId="d743112a-7d97-4f4d-95e8-e57284c53435" providerId="ADAL" clId="{3DC581E8-79C6-40E2-8532-0F35EB259515}" dt="2025-08-21T04:59:57.463" v="21"/>
            <ac:picMkLst>
              <pc:docMk/>
              <pc:sldMasterMk cId="1957817985" sldId="2147483781"/>
              <pc:sldLayoutMk cId="405577969" sldId="2147483795"/>
              <ac:picMk id="5" creationId="{448D8706-6262-1815-7F1F-30E906EA9A7D}"/>
            </ac:picMkLst>
          </pc:picChg>
        </pc:sldLayoutChg>
      </pc:sldMasterChg>
    </pc:docChg>
  </pc:docChgLst>
  <pc:docChgLst>
    <pc:chgData name="Häyry Marjo Poske" userId="d27b276a-e359-4652-8298-3c59a3175941" providerId="ADAL" clId="{91C2A4AC-BFB6-4F11-AD24-90E415405CCB}"/>
    <pc:docChg chg="undo custSel addSld delSld modSld sldOrd">
      <pc:chgData name="Häyry Marjo Poske" userId="d27b276a-e359-4652-8298-3c59a3175941" providerId="ADAL" clId="{91C2A4AC-BFB6-4F11-AD24-90E415405CCB}" dt="2024-12-18T07:54:40.342" v="1732" actId="113"/>
      <pc:docMkLst>
        <pc:docMk/>
      </pc:docMkLst>
      <pc:sldChg chg="modNotesTx">
        <pc:chgData name="Häyry Marjo Poske" userId="d27b276a-e359-4652-8298-3c59a3175941" providerId="ADAL" clId="{91C2A4AC-BFB6-4F11-AD24-90E415405CCB}" dt="2024-12-18T07:24:05.504" v="875" actId="20577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91C2A4AC-BFB6-4F11-AD24-90E415405CCB}" dt="2024-12-18T06:50:04.890" v="10" actId="20577"/>
        <pc:sldMkLst>
          <pc:docMk/>
          <pc:sldMk cId="2903537245" sldId="360"/>
        </pc:sldMkLst>
      </pc:sldChg>
      <pc:sldChg chg="modSp mod modNotesTx">
        <pc:chgData name="Häyry Marjo Poske" userId="d27b276a-e359-4652-8298-3c59a3175941" providerId="ADAL" clId="{91C2A4AC-BFB6-4F11-AD24-90E415405CCB}" dt="2024-12-18T07:06:13.984" v="376" actId="6549"/>
        <pc:sldMkLst>
          <pc:docMk/>
          <pc:sldMk cId="1679778708" sldId="362"/>
        </pc:sldMkLst>
      </pc:sldChg>
      <pc:sldChg chg="modSp mod">
        <pc:chgData name="Häyry Marjo Poske" userId="d27b276a-e359-4652-8298-3c59a3175941" providerId="ADAL" clId="{91C2A4AC-BFB6-4F11-AD24-90E415405CCB}" dt="2024-12-18T07:25:24.270" v="907" actId="6549"/>
        <pc:sldMkLst>
          <pc:docMk/>
          <pc:sldMk cId="407928839" sldId="394"/>
        </pc:sldMkLst>
      </pc:sldChg>
      <pc:sldChg chg="modSp mod">
        <pc:chgData name="Häyry Marjo Poske" userId="d27b276a-e359-4652-8298-3c59a3175941" providerId="ADAL" clId="{91C2A4AC-BFB6-4F11-AD24-90E415405CCB}" dt="2024-12-18T07:15:21.794" v="597" actId="20577"/>
        <pc:sldMkLst>
          <pc:docMk/>
          <pc:sldMk cId="1311994037" sldId="422"/>
        </pc:sldMkLst>
      </pc:sldChg>
      <pc:sldChg chg="modSp mod modNotesTx">
        <pc:chgData name="Häyry Marjo Poske" userId="d27b276a-e359-4652-8298-3c59a3175941" providerId="ADAL" clId="{91C2A4AC-BFB6-4F11-AD24-90E415405CCB}" dt="2024-12-18T07:08:48.909" v="433" actId="113"/>
        <pc:sldMkLst>
          <pc:docMk/>
          <pc:sldMk cId="1313800118" sldId="424"/>
        </pc:sldMkLst>
      </pc:sldChg>
      <pc:sldChg chg="modSp mod modNotesTx">
        <pc:chgData name="Häyry Marjo Poske" userId="d27b276a-e359-4652-8298-3c59a3175941" providerId="ADAL" clId="{91C2A4AC-BFB6-4F11-AD24-90E415405CCB}" dt="2024-12-18T06:59:59.789" v="291" actId="20577"/>
        <pc:sldMkLst>
          <pc:docMk/>
          <pc:sldMk cId="1588116071" sldId="443"/>
        </pc:sldMkLst>
      </pc:sldChg>
      <pc:sldChg chg="ord">
        <pc:chgData name="Häyry Marjo Poske" userId="d27b276a-e359-4652-8298-3c59a3175941" providerId="ADAL" clId="{91C2A4AC-BFB6-4F11-AD24-90E415405CCB}" dt="2024-12-18T07:38:11.191" v="1218"/>
        <pc:sldMkLst>
          <pc:docMk/>
          <pc:sldMk cId="433897312" sldId="454"/>
        </pc:sldMkLst>
      </pc:sldChg>
      <pc:sldChg chg="modSp add mod modNotesTx">
        <pc:chgData name="Häyry Marjo Poske" userId="d27b276a-e359-4652-8298-3c59a3175941" providerId="ADAL" clId="{91C2A4AC-BFB6-4F11-AD24-90E415405CCB}" dt="2024-12-18T07:20:43.287" v="802" actId="113"/>
        <pc:sldMkLst>
          <pc:docMk/>
          <pc:sldMk cId="3061306327" sldId="470"/>
        </pc:sldMkLst>
      </pc:sldChg>
      <pc:sldChg chg="add ord modNotesTx">
        <pc:chgData name="Häyry Marjo Poske" userId="d27b276a-e359-4652-8298-3c59a3175941" providerId="ADAL" clId="{91C2A4AC-BFB6-4F11-AD24-90E415405CCB}" dt="2024-12-18T06:55:50.232" v="192"/>
        <pc:sldMkLst>
          <pc:docMk/>
          <pc:sldMk cId="1535453523" sldId="471"/>
        </pc:sldMkLst>
      </pc:sldChg>
      <pc:sldChg chg="add ord">
        <pc:chgData name="Häyry Marjo Poske" userId="d27b276a-e359-4652-8298-3c59a3175941" providerId="ADAL" clId="{91C2A4AC-BFB6-4F11-AD24-90E415405CCB}" dt="2024-12-18T07:08:40.870" v="419"/>
        <pc:sldMkLst>
          <pc:docMk/>
          <pc:sldMk cId="4211850276" sldId="472"/>
        </pc:sldMkLst>
      </pc:sldChg>
      <pc:sldChg chg="modSp add mod modNotesTx">
        <pc:chgData name="Häyry Marjo Poske" userId="d27b276a-e359-4652-8298-3c59a3175941" providerId="ADAL" clId="{91C2A4AC-BFB6-4F11-AD24-90E415405CCB}" dt="2024-12-18T07:14:13.551" v="575" actId="113"/>
        <pc:sldMkLst>
          <pc:docMk/>
          <pc:sldMk cId="2976958365" sldId="473"/>
        </pc:sldMkLst>
      </pc:sldChg>
      <pc:sldChg chg="modSp add mod modNotesTx">
        <pc:chgData name="Häyry Marjo Poske" userId="d27b276a-e359-4652-8298-3c59a3175941" providerId="ADAL" clId="{91C2A4AC-BFB6-4F11-AD24-90E415405CCB}" dt="2024-12-18T07:37:41.206" v="1215" actId="20577"/>
        <pc:sldMkLst>
          <pc:docMk/>
          <pc:sldMk cId="3918814702" sldId="474"/>
        </pc:sldMkLst>
      </pc:sldChg>
      <pc:sldChg chg="modSp new mod">
        <pc:chgData name="Häyry Marjo Poske" userId="d27b276a-e359-4652-8298-3c59a3175941" providerId="ADAL" clId="{91C2A4AC-BFB6-4F11-AD24-90E415405CCB}" dt="2024-12-18T07:34:05.586" v="1141" actId="20577"/>
        <pc:sldMkLst>
          <pc:docMk/>
          <pc:sldMk cId="3048803279" sldId="475"/>
        </pc:sldMkLst>
      </pc:sldChg>
      <pc:sldChg chg="addSp modSp add mod modClrScheme chgLayout">
        <pc:chgData name="Häyry Marjo Poske" userId="d27b276a-e359-4652-8298-3c59a3175941" providerId="ADAL" clId="{91C2A4AC-BFB6-4F11-AD24-90E415405CCB}" dt="2024-12-18T07:46:33.130" v="1568" actId="20577"/>
        <pc:sldMkLst>
          <pc:docMk/>
          <pc:sldMk cId="2516862015" sldId="476"/>
        </pc:sldMkLst>
      </pc:sldChg>
      <pc:sldChg chg="modSp add del mod">
        <pc:chgData name="Häyry Marjo Poske" userId="d27b276a-e359-4652-8298-3c59a3175941" providerId="ADAL" clId="{91C2A4AC-BFB6-4F11-AD24-90E415405CCB}" dt="2024-12-18T07:39:46.842" v="1227" actId="47"/>
        <pc:sldMkLst>
          <pc:docMk/>
          <pc:sldMk cId="4082342180" sldId="477"/>
        </pc:sldMkLst>
      </pc:sldChg>
      <pc:sldChg chg="modSp add mod">
        <pc:chgData name="Häyry Marjo Poske" userId="d27b276a-e359-4652-8298-3c59a3175941" providerId="ADAL" clId="{91C2A4AC-BFB6-4F11-AD24-90E415405CCB}" dt="2024-12-18T07:40:34.119" v="1300" actId="20577"/>
        <pc:sldMkLst>
          <pc:docMk/>
          <pc:sldMk cId="477997668" sldId="478"/>
        </pc:sldMkLst>
      </pc:sldChg>
      <pc:sldChg chg="modSp new del mod">
        <pc:chgData name="Häyry Marjo Poske" userId="d27b276a-e359-4652-8298-3c59a3175941" providerId="ADAL" clId="{91C2A4AC-BFB6-4F11-AD24-90E415405CCB}" dt="2024-12-18T07:52:04.114" v="1646" actId="47"/>
        <pc:sldMkLst>
          <pc:docMk/>
          <pc:sldMk cId="103151723" sldId="479"/>
        </pc:sldMkLst>
      </pc:sldChg>
      <pc:sldChg chg="add del">
        <pc:chgData name="Häyry Marjo Poske" userId="d27b276a-e359-4652-8298-3c59a3175941" providerId="ADAL" clId="{91C2A4AC-BFB6-4F11-AD24-90E415405CCB}" dt="2024-12-18T07:48:25.257" v="1570" actId="2890"/>
        <pc:sldMkLst>
          <pc:docMk/>
          <pc:sldMk cId="3548104497" sldId="479"/>
        </pc:sldMkLst>
      </pc:sldChg>
      <pc:sldChg chg="modSp add mod modNotesTx">
        <pc:chgData name="Häyry Marjo Poske" userId="d27b276a-e359-4652-8298-3c59a3175941" providerId="ADAL" clId="{91C2A4AC-BFB6-4F11-AD24-90E415405CCB}" dt="2024-12-18T07:51:30.699" v="1645" actId="6549"/>
        <pc:sldMkLst>
          <pc:docMk/>
          <pc:sldMk cId="2843895788" sldId="480"/>
        </pc:sldMkLst>
      </pc:sldChg>
      <pc:sldChg chg="add modNotesTx">
        <pc:chgData name="Häyry Marjo Poske" userId="d27b276a-e359-4652-8298-3c59a3175941" providerId="ADAL" clId="{91C2A4AC-BFB6-4F11-AD24-90E415405CCB}" dt="2024-12-18T07:53:49.362" v="1716" actId="5793"/>
        <pc:sldMkLst>
          <pc:docMk/>
          <pc:sldMk cId="3813915738" sldId="481"/>
        </pc:sldMkLst>
      </pc:sldChg>
      <pc:sldChg chg="modSp add mod modNotesTx">
        <pc:chgData name="Häyry Marjo Poske" userId="d27b276a-e359-4652-8298-3c59a3175941" providerId="ADAL" clId="{91C2A4AC-BFB6-4F11-AD24-90E415405CCB}" dt="2024-12-18T07:54:40.342" v="1732" actId="113"/>
        <pc:sldMkLst>
          <pc:docMk/>
          <pc:sldMk cId="1317712038" sldId="482"/>
        </pc:sldMkLst>
      </pc:sldChg>
    </pc:docChg>
  </pc:docChgLst>
  <pc:docChgLst>
    <pc:chgData name="Häyry Marjo Poske" userId="d27b276a-e359-4652-8298-3c59a3175941" providerId="ADAL" clId="{2FD47C1C-E972-437A-BC5D-19E0061F33DF}"/>
    <pc:docChg chg="undo redo custSel addSld delSld modSld sldOrd">
      <pc:chgData name="Häyry Marjo Poske" userId="d27b276a-e359-4652-8298-3c59a3175941" providerId="ADAL" clId="{2FD47C1C-E972-437A-BC5D-19E0061F33DF}" dt="2024-09-09T06:48:07.152" v="1966" actId="6549"/>
      <pc:docMkLst>
        <pc:docMk/>
      </pc:docMkLst>
      <pc:sldChg chg="addSp">
        <pc:chgData name="Häyry Marjo Poske" userId="d27b276a-e359-4652-8298-3c59a3175941" providerId="ADAL" clId="{2FD47C1C-E972-437A-BC5D-19E0061F33DF}" dt="2024-09-09T06:42:33.678" v="1850"/>
        <pc:sldMkLst>
          <pc:docMk/>
          <pc:sldMk cId="0" sldId="258"/>
        </pc:sldMkLst>
      </pc:sldChg>
      <pc:sldChg chg="delSp modSp mod">
        <pc:chgData name="Häyry Marjo Poske" userId="d27b276a-e359-4652-8298-3c59a3175941" providerId="ADAL" clId="{2FD47C1C-E972-437A-BC5D-19E0061F33DF}" dt="2024-09-09T05:38:18.558" v="626" actId="207"/>
        <pc:sldMkLst>
          <pc:docMk/>
          <pc:sldMk cId="3978844870" sldId="315"/>
        </pc:sldMkLst>
      </pc:sldChg>
      <pc:sldChg chg="modSp mod">
        <pc:chgData name="Häyry Marjo Poske" userId="d27b276a-e359-4652-8298-3c59a3175941" providerId="ADAL" clId="{2FD47C1C-E972-437A-BC5D-19E0061F33DF}" dt="2024-09-09T05:23:56.415" v="5" actId="20577"/>
        <pc:sldMkLst>
          <pc:docMk/>
          <pc:sldMk cId="738611903" sldId="318"/>
        </pc:sldMkLst>
      </pc:sldChg>
      <pc:sldChg chg="modSp mod">
        <pc:chgData name="Häyry Marjo Poske" userId="d27b276a-e359-4652-8298-3c59a3175941" providerId="ADAL" clId="{2FD47C1C-E972-437A-BC5D-19E0061F33DF}" dt="2024-09-09T05:28:30.166" v="30" actId="20577"/>
        <pc:sldMkLst>
          <pc:docMk/>
          <pc:sldMk cId="1853175111" sldId="324"/>
        </pc:sldMkLst>
      </pc:sldChg>
      <pc:sldChg chg="modSp mod">
        <pc:chgData name="Häyry Marjo Poske" userId="d27b276a-e359-4652-8298-3c59a3175941" providerId="ADAL" clId="{2FD47C1C-E972-437A-BC5D-19E0061F33DF}" dt="2024-09-09T05:29:39.786" v="64" actId="20577"/>
        <pc:sldMkLst>
          <pc:docMk/>
          <pc:sldMk cId="1662172777" sldId="325"/>
        </pc:sldMkLst>
      </pc:sldChg>
      <pc:sldChg chg="modSp mod ord">
        <pc:chgData name="Häyry Marjo Poske" userId="d27b276a-e359-4652-8298-3c59a3175941" providerId="ADAL" clId="{2FD47C1C-E972-437A-BC5D-19E0061F33DF}" dt="2024-09-09T05:46:23.384" v="1065" actId="20577"/>
        <pc:sldMkLst>
          <pc:docMk/>
          <pc:sldMk cId="2719738708" sldId="327"/>
        </pc:sldMkLst>
      </pc:sldChg>
      <pc:sldChg chg="modSp mod">
        <pc:chgData name="Häyry Marjo Poske" userId="d27b276a-e359-4652-8298-3c59a3175941" providerId="ADAL" clId="{2FD47C1C-E972-437A-BC5D-19E0061F33DF}" dt="2024-09-09T05:53:41.319" v="1075" actId="20577"/>
        <pc:sldMkLst>
          <pc:docMk/>
          <pc:sldMk cId="203647824" sldId="329"/>
        </pc:sldMkLst>
      </pc:sldChg>
      <pc:sldChg chg="modSp mod ord">
        <pc:chgData name="Häyry Marjo Poske" userId="d27b276a-e359-4652-8298-3c59a3175941" providerId="ADAL" clId="{2FD47C1C-E972-437A-BC5D-19E0061F33DF}" dt="2024-09-09T06:03:43.218" v="1178" actId="20577"/>
        <pc:sldMkLst>
          <pc:docMk/>
          <pc:sldMk cId="2650682693" sldId="331"/>
        </pc:sldMkLst>
      </pc:sldChg>
      <pc:sldChg chg="ord">
        <pc:chgData name="Häyry Marjo Poske" userId="d27b276a-e359-4652-8298-3c59a3175941" providerId="ADAL" clId="{2FD47C1C-E972-437A-BC5D-19E0061F33DF}" dt="2024-09-09T05:59:05.256" v="1126"/>
        <pc:sldMkLst>
          <pc:docMk/>
          <pc:sldMk cId="398917666" sldId="332"/>
        </pc:sldMkLst>
      </pc:sldChg>
      <pc:sldChg chg="addSp modSp new del mod">
        <pc:chgData name="Häyry Marjo Poske" userId="d27b276a-e359-4652-8298-3c59a3175941" providerId="ADAL" clId="{2FD47C1C-E972-437A-BC5D-19E0061F33DF}" dt="2024-09-09T05:54:54.418" v="1080" actId="680"/>
        <pc:sldMkLst>
          <pc:docMk/>
          <pc:sldMk cId="1024597568" sldId="339"/>
        </pc:sldMkLst>
      </pc:sldChg>
      <pc:sldChg chg="modSp new mod">
        <pc:chgData name="Häyry Marjo Poske" userId="d27b276a-e359-4652-8298-3c59a3175941" providerId="ADAL" clId="{2FD47C1C-E972-437A-BC5D-19E0061F33DF}" dt="2024-09-09T05:55:35.610" v="1085" actId="27636"/>
        <pc:sldMkLst>
          <pc:docMk/>
          <pc:sldMk cId="2617100229" sldId="339"/>
        </pc:sldMkLst>
      </pc:sldChg>
      <pc:sldChg chg="modSp new mod">
        <pc:chgData name="Häyry Marjo Poske" userId="d27b276a-e359-4652-8298-3c59a3175941" providerId="ADAL" clId="{2FD47C1C-E972-437A-BC5D-19E0061F33DF}" dt="2024-09-09T05:56:13.258" v="1090" actId="27636"/>
        <pc:sldMkLst>
          <pc:docMk/>
          <pc:sldMk cId="3124004026" sldId="340"/>
        </pc:sldMkLst>
      </pc:sldChg>
      <pc:sldChg chg="modSp new mod">
        <pc:chgData name="Häyry Marjo Poske" userId="d27b276a-e359-4652-8298-3c59a3175941" providerId="ADAL" clId="{2FD47C1C-E972-437A-BC5D-19E0061F33DF}" dt="2024-09-09T05:56:44.532" v="1096" actId="27636"/>
        <pc:sldMkLst>
          <pc:docMk/>
          <pc:sldMk cId="137243053" sldId="341"/>
        </pc:sldMkLst>
      </pc:sldChg>
      <pc:sldChg chg="modSp mod">
        <pc:chgData name="Häyry Marjo Poske" userId="d27b276a-e359-4652-8298-3c59a3175941" providerId="ADAL" clId="{2FD47C1C-E972-437A-BC5D-19E0061F33DF}" dt="2024-09-09T06:00:34.852" v="1164" actId="20577"/>
        <pc:sldMkLst>
          <pc:docMk/>
          <pc:sldMk cId="3646985689" sldId="342"/>
        </pc:sldMkLst>
      </pc:sldChg>
      <pc:sldChg chg="modSp new mod">
        <pc:chgData name="Häyry Marjo Poske" userId="d27b276a-e359-4652-8298-3c59a3175941" providerId="ADAL" clId="{2FD47C1C-E972-437A-BC5D-19E0061F33DF}" dt="2024-09-09T05:57:16.844" v="1101" actId="27636"/>
        <pc:sldMkLst>
          <pc:docMk/>
          <pc:sldMk cId="1073001849" sldId="343"/>
        </pc:sldMkLst>
      </pc:sldChg>
      <pc:sldChg chg="modSp mod">
        <pc:chgData name="Häyry Marjo Poske" userId="d27b276a-e359-4652-8298-3c59a3175941" providerId="ADAL" clId="{2FD47C1C-E972-437A-BC5D-19E0061F33DF}" dt="2024-09-09T06:35:31.167" v="1784" actId="20578"/>
        <pc:sldMkLst>
          <pc:docMk/>
          <pc:sldMk cId="2680247789" sldId="345"/>
        </pc:sldMkLst>
      </pc:sldChg>
      <pc:sldChg chg="modSp new mod">
        <pc:chgData name="Häyry Marjo Poske" userId="d27b276a-e359-4652-8298-3c59a3175941" providerId="ADAL" clId="{2FD47C1C-E972-437A-BC5D-19E0061F33DF}" dt="2024-09-09T05:58:25.111" v="1122" actId="20577"/>
        <pc:sldMkLst>
          <pc:docMk/>
          <pc:sldMk cId="706444168" sldId="346"/>
        </pc:sldMkLst>
      </pc:sldChg>
      <pc:sldChg chg="modSp new mod">
        <pc:chgData name="Häyry Marjo Poske" userId="d27b276a-e359-4652-8298-3c59a3175941" providerId="ADAL" clId="{2FD47C1C-E972-437A-BC5D-19E0061F33DF}" dt="2024-09-09T06:11:13.326" v="1256" actId="20577"/>
        <pc:sldMkLst>
          <pc:docMk/>
          <pc:sldMk cId="281525790" sldId="348"/>
        </pc:sldMkLst>
      </pc:sldChg>
      <pc:sldChg chg="modSp mod">
        <pc:chgData name="Häyry Marjo Poske" userId="d27b276a-e359-4652-8298-3c59a3175941" providerId="ADAL" clId="{2FD47C1C-E972-437A-BC5D-19E0061F33DF}" dt="2024-09-09T06:34:59.155" v="1739" actId="113"/>
        <pc:sldMkLst>
          <pc:docMk/>
          <pc:sldMk cId="3492337639" sldId="351"/>
        </pc:sldMkLst>
      </pc:sldChg>
      <pc:sldChg chg="del">
        <pc:chgData name="Häyry Marjo Poske" userId="d27b276a-e359-4652-8298-3c59a3175941" providerId="ADAL" clId="{2FD47C1C-E972-437A-BC5D-19E0061F33DF}" dt="2024-09-09T06:43:13.498" v="1853" actId="47"/>
        <pc:sldMkLst>
          <pc:docMk/>
          <pc:sldMk cId="4207534698" sldId="352"/>
        </pc:sldMkLst>
      </pc:sldChg>
      <pc:sldChg chg="modSp mod">
        <pc:chgData name="Häyry Marjo Poske" userId="d27b276a-e359-4652-8298-3c59a3175941" providerId="ADAL" clId="{2FD47C1C-E972-437A-BC5D-19E0061F33DF}" dt="2024-09-09T06:16:19.072" v="1380" actId="20577"/>
        <pc:sldMkLst>
          <pc:docMk/>
          <pc:sldMk cId="2638811684" sldId="354"/>
        </pc:sldMkLst>
      </pc:sldChg>
      <pc:sldChg chg="modSp add mod">
        <pc:chgData name="Häyry Marjo Poske" userId="d27b276a-e359-4652-8298-3c59a3175941" providerId="ADAL" clId="{2FD47C1C-E972-437A-BC5D-19E0061F33DF}" dt="2024-09-09T06:04:34.813" v="1215" actId="20577"/>
        <pc:sldMkLst>
          <pc:docMk/>
          <pc:sldMk cId="2623316762" sldId="355"/>
        </pc:sldMkLst>
      </pc:sldChg>
      <pc:sldChg chg="modSp new del mod ord">
        <pc:chgData name="Häyry Marjo Poske" userId="d27b276a-e359-4652-8298-3c59a3175941" providerId="ADAL" clId="{2FD47C1C-E972-437A-BC5D-19E0061F33DF}" dt="2024-09-09T06:15:43.539" v="1332" actId="47"/>
        <pc:sldMkLst>
          <pc:docMk/>
          <pc:sldMk cId="3166572825" sldId="356"/>
        </pc:sldMkLst>
      </pc:sldChg>
      <pc:sldChg chg="new del">
        <pc:chgData name="Häyry Marjo Poske" userId="d27b276a-e359-4652-8298-3c59a3175941" providerId="ADAL" clId="{2FD47C1C-E972-437A-BC5D-19E0061F33DF}" dt="2024-09-09T06:15:38.557" v="1331" actId="47"/>
        <pc:sldMkLst>
          <pc:docMk/>
          <pc:sldMk cId="1774848657" sldId="357"/>
        </pc:sldMkLst>
      </pc:sldChg>
      <pc:sldChg chg="modSp new mod">
        <pc:chgData name="Häyry Marjo Poske" userId="d27b276a-e359-4652-8298-3c59a3175941" providerId="ADAL" clId="{2FD47C1C-E972-437A-BC5D-19E0061F33DF}" dt="2024-09-09T06:29:37.806" v="1382" actId="27636"/>
        <pc:sldMkLst>
          <pc:docMk/>
          <pc:sldMk cId="3998974255" sldId="358"/>
        </pc:sldMkLst>
      </pc:sldChg>
      <pc:sldChg chg="modSp add mod">
        <pc:chgData name="Häyry Marjo Poske" userId="d27b276a-e359-4652-8298-3c59a3175941" providerId="ADAL" clId="{2FD47C1C-E972-437A-BC5D-19E0061F33DF}" dt="2024-09-09T06:30:07.163" v="1421" actId="20577"/>
        <pc:sldMkLst>
          <pc:docMk/>
          <pc:sldMk cId="2903537245" sldId="360"/>
        </pc:sldMkLst>
      </pc:sldChg>
      <pc:sldChg chg="addSp delSp modSp new del mod modClrScheme chgLayout">
        <pc:chgData name="Häyry Marjo Poske" userId="d27b276a-e359-4652-8298-3c59a3175941" providerId="ADAL" clId="{2FD47C1C-E972-437A-BC5D-19E0061F33DF}" dt="2024-09-09T06:31:39.277" v="1474" actId="47"/>
        <pc:sldMkLst>
          <pc:docMk/>
          <pc:sldMk cId="989495897" sldId="361"/>
        </pc:sldMkLst>
      </pc:sldChg>
      <pc:sldChg chg="addSp modSp new ord">
        <pc:chgData name="Häyry Marjo Poske" userId="d27b276a-e359-4652-8298-3c59a3175941" providerId="ADAL" clId="{2FD47C1C-E972-437A-BC5D-19E0061F33DF}" dt="2024-09-09T06:34:20.494" v="1736"/>
        <pc:sldMkLst>
          <pc:docMk/>
          <pc:sldMk cId="1747299828" sldId="361"/>
        </pc:sldMkLst>
      </pc:sldChg>
      <pc:sldChg chg="modSp new mod">
        <pc:chgData name="Häyry Marjo Poske" userId="d27b276a-e359-4652-8298-3c59a3175941" providerId="ADAL" clId="{2FD47C1C-E972-437A-BC5D-19E0061F33DF}" dt="2024-09-09T06:34:14.035" v="1734" actId="20577"/>
        <pc:sldMkLst>
          <pc:docMk/>
          <pc:sldMk cId="1679778708" sldId="362"/>
        </pc:sldMkLst>
      </pc:sldChg>
      <pc:sldChg chg="new del">
        <pc:chgData name="Häyry Marjo Poske" userId="d27b276a-e359-4652-8298-3c59a3175941" providerId="ADAL" clId="{2FD47C1C-E972-437A-BC5D-19E0061F33DF}" dt="2024-09-09T06:35:04.370" v="1740" actId="47"/>
        <pc:sldMkLst>
          <pc:docMk/>
          <pc:sldMk cId="1324670791" sldId="363"/>
        </pc:sldMkLst>
      </pc:sldChg>
      <pc:sldChg chg="modSp add mod">
        <pc:chgData name="Häyry Marjo Poske" userId="d27b276a-e359-4652-8298-3c59a3175941" providerId="ADAL" clId="{2FD47C1C-E972-437A-BC5D-19E0061F33DF}" dt="2024-09-09T06:36:10.645" v="1830" actId="20577"/>
        <pc:sldMkLst>
          <pc:docMk/>
          <pc:sldMk cId="4132982428" sldId="363"/>
        </pc:sldMkLst>
      </pc:sldChg>
      <pc:sldChg chg="modSp mod">
        <pc:chgData name="Häyry Marjo Poske" userId="d27b276a-e359-4652-8298-3c59a3175941" providerId="ADAL" clId="{2FD47C1C-E972-437A-BC5D-19E0061F33DF}" dt="2024-09-09T06:48:07.152" v="1966" actId="6549"/>
        <pc:sldMkLst>
          <pc:docMk/>
          <pc:sldMk cId="1029074775" sldId="370"/>
        </pc:sldMkLst>
      </pc:sldChg>
      <pc:sldChg chg="modSp new del mod">
        <pc:chgData name="Häyry Marjo Poske" userId="d27b276a-e359-4652-8298-3c59a3175941" providerId="ADAL" clId="{2FD47C1C-E972-437A-BC5D-19E0061F33DF}" dt="2024-09-09T06:42:05.108" v="1849" actId="47"/>
        <pc:sldMkLst>
          <pc:docMk/>
          <pc:sldMk cId="3597011032" sldId="371"/>
        </pc:sldMkLst>
      </pc:sldChg>
      <pc:sldChg chg="addSp delSp modSp new mod">
        <pc:chgData name="Häyry Marjo Poske" userId="d27b276a-e359-4652-8298-3c59a3175941" providerId="ADAL" clId="{2FD47C1C-E972-437A-BC5D-19E0061F33DF}" dt="2024-09-09T06:38:27.362" v="1842" actId="1076"/>
        <pc:sldMkLst>
          <pc:docMk/>
          <pc:sldMk cId="4042159546" sldId="372"/>
        </pc:sldMkLst>
      </pc:sldChg>
      <pc:sldChg chg="add ord">
        <pc:chgData name="Häyry Marjo Poske" userId="d27b276a-e359-4652-8298-3c59a3175941" providerId="ADAL" clId="{2FD47C1C-E972-437A-BC5D-19E0061F33DF}" dt="2024-09-09T06:42:02.524" v="1848"/>
        <pc:sldMkLst>
          <pc:docMk/>
          <pc:sldMk cId="2041305323" sldId="376"/>
        </pc:sldMkLst>
      </pc:sldChg>
      <pc:sldChg chg="add del">
        <pc:chgData name="Häyry Marjo Poske" userId="d27b276a-e359-4652-8298-3c59a3175941" providerId="ADAL" clId="{2FD47C1C-E972-437A-BC5D-19E0061F33DF}" dt="2024-09-09T06:42:57.899" v="1852" actId="47"/>
        <pc:sldMkLst>
          <pc:docMk/>
          <pc:sldMk cId="459074071" sldId="377"/>
        </pc:sldMkLst>
      </pc:sldChg>
      <pc:sldChg chg="modSp new mod">
        <pc:chgData name="Häyry Marjo Poske" userId="d27b276a-e359-4652-8298-3c59a3175941" providerId="ADAL" clId="{2FD47C1C-E972-437A-BC5D-19E0061F33DF}" dt="2024-09-09T06:45:10.278" v="1963" actId="20577"/>
        <pc:sldMkLst>
          <pc:docMk/>
          <pc:sldMk cId="827968358" sldId="377"/>
        </pc:sldMkLst>
      </pc:sldChg>
      <pc:sldChg chg="modSp new mod">
        <pc:chgData name="Häyry Marjo Poske" userId="d27b276a-e359-4652-8298-3c59a3175941" providerId="ADAL" clId="{2FD47C1C-E972-437A-BC5D-19E0061F33DF}" dt="2024-09-09T06:44:22.542" v="1895" actId="20577"/>
        <pc:sldMkLst>
          <pc:docMk/>
          <pc:sldMk cId="11535587" sldId="378"/>
        </pc:sldMkLst>
      </pc:sldChg>
      <pc:sldChg chg="modSp new mod ord">
        <pc:chgData name="Häyry Marjo Poske" userId="d27b276a-e359-4652-8298-3c59a3175941" providerId="ADAL" clId="{2FD47C1C-E972-437A-BC5D-19E0061F33DF}" dt="2024-09-09T06:46:05.579" v="1965"/>
        <pc:sldMkLst>
          <pc:docMk/>
          <pc:sldMk cId="3990171911" sldId="379"/>
        </pc:sldMkLst>
      </pc:sldChg>
      <pc:sldMasterChg chg="delSldLayout">
        <pc:chgData name="Häyry Marjo Poske" userId="d27b276a-e359-4652-8298-3c59a3175941" providerId="ADAL" clId="{2FD47C1C-E972-437A-BC5D-19E0061F33DF}" dt="2024-09-09T06:31:39.277" v="1474" actId="47"/>
        <pc:sldMasterMkLst>
          <pc:docMk/>
          <pc:sldMasterMk cId="397361956" sldId="2147483691"/>
        </pc:sldMasterMkLst>
        <pc:sldLayoutChg chg="del">
          <pc:chgData name="Häyry Marjo Poske" userId="d27b276a-e359-4652-8298-3c59a3175941" providerId="ADAL" clId="{2FD47C1C-E972-437A-BC5D-19E0061F33DF}" dt="2024-09-09T06:31:39.277" v="1474" actId="47"/>
          <pc:sldLayoutMkLst>
            <pc:docMk/>
            <pc:sldMasterMk cId="397361956" sldId="2147483691"/>
            <pc:sldLayoutMk cId="3170283032" sldId="2147483706"/>
          </pc:sldLayoutMkLst>
        </pc:sldLayoutChg>
      </pc:sldMasterChg>
    </pc:docChg>
  </pc:docChgLst>
  <pc:docChgLst>
    <pc:chgData name="Häyry Marjo Poske" userId="d27b276a-e359-4652-8298-3c59a3175941" providerId="ADAL" clId="{20D6050F-1F28-42EF-ABE0-DB28B5E52029}"/>
    <pc:docChg chg="undo custSel addSld delSld modSld">
      <pc:chgData name="Häyry Marjo Poske" userId="d27b276a-e359-4652-8298-3c59a3175941" providerId="ADAL" clId="{20D6050F-1F28-42EF-ABE0-DB28B5E52029}" dt="2025-07-01T07:49:24.666" v="480" actId="5793"/>
      <pc:docMkLst>
        <pc:docMk/>
      </pc:docMkLst>
      <pc:sldChg chg="modSp">
        <pc:chgData name="Häyry Marjo Poske" userId="d27b276a-e359-4652-8298-3c59a3175941" providerId="ADAL" clId="{20D6050F-1F28-42EF-ABE0-DB28B5E52029}" dt="2025-07-01T07:12:39.390" v="14"/>
        <pc:sldMkLst>
          <pc:docMk/>
          <pc:sldMk cId="1472257617" sldId="258"/>
        </pc:sldMkLst>
      </pc:sldChg>
      <pc:sldChg chg="modSp mod">
        <pc:chgData name="Häyry Marjo Poske" userId="d27b276a-e359-4652-8298-3c59a3175941" providerId="ADAL" clId="{20D6050F-1F28-42EF-ABE0-DB28B5E52029}" dt="2025-07-01T07:13:08.336" v="56" actId="20577"/>
        <pc:sldMkLst>
          <pc:docMk/>
          <pc:sldMk cId="3973466587" sldId="259"/>
        </pc:sldMkLst>
      </pc:sldChg>
      <pc:sldChg chg="addSp delSp modSp mod modClrScheme chgLayout">
        <pc:chgData name="Häyry Marjo Poske" userId="d27b276a-e359-4652-8298-3c59a3175941" providerId="ADAL" clId="{20D6050F-1F28-42EF-ABE0-DB28B5E52029}" dt="2025-07-01T07:13:57.376" v="62" actId="26606"/>
        <pc:sldMkLst>
          <pc:docMk/>
          <pc:sldMk cId="1905072782" sldId="260"/>
        </pc:sldMkLst>
      </pc:sldChg>
      <pc:sldChg chg="modSp mod">
        <pc:chgData name="Häyry Marjo Poske" userId="d27b276a-e359-4652-8298-3c59a3175941" providerId="ADAL" clId="{20D6050F-1F28-42EF-ABE0-DB28B5E52029}" dt="2025-07-01T07:15:35.194" v="75"/>
        <pc:sldMkLst>
          <pc:docMk/>
          <pc:sldMk cId="774565388" sldId="261"/>
        </pc:sldMkLst>
      </pc:sldChg>
      <pc:sldChg chg="modSp mod">
        <pc:chgData name="Häyry Marjo Poske" userId="d27b276a-e359-4652-8298-3c59a3175941" providerId="ADAL" clId="{20D6050F-1F28-42EF-ABE0-DB28B5E52029}" dt="2025-07-01T07:15:55.244" v="77" actId="27636"/>
        <pc:sldMkLst>
          <pc:docMk/>
          <pc:sldMk cId="1868202425" sldId="262"/>
        </pc:sldMkLst>
      </pc:sldChg>
      <pc:sldChg chg="modSp mod">
        <pc:chgData name="Häyry Marjo Poske" userId="d27b276a-e359-4652-8298-3c59a3175941" providerId="ADAL" clId="{20D6050F-1F28-42EF-ABE0-DB28B5E52029}" dt="2025-07-01T07:16:25.997" v="80"/>
        <pc:sldMkLst>
          <pc:docMk/>
          <pc:sldMk cId="2496842290" sldId="265"/>
        </pc:sldMkLst>
      </pc:sldChg>
      <pc:sldChg chg="modNotesTx">
        <pc:chgData name="Häyry Marjo Poske" userId="d27b276a-e359-4652-8298-3c59a3175941" providerId="ADAL" clId="{20D6050F-1F28-42EF-ABE0-DB28B5E52029}" dt="2025-07-01T07:16:43.494" v="82" actId="6549"/>
        <pc:sldMkLst>
          <pc:docMk/>
          <pc:sldMk cId="3630539900" sldId="267"/>
        </pc:sldMkLst>
      </pc:sldChg>
      <pc:sldChg chg="modSp">
        <pc:chgData name="Häyry Marjo Poske" userId="d27b276a-e359-4652-8298-3c59a3175941" providerId="ADAL" clId="{20D6050F-1F28-42EF-ABE0-DB28B5E52029}" dt="2025-07-01T07:19:27.563" v="87"/>
        <pc:sldMkLst>
          <pc:docMk/>
          <pc:sldMk cId="1950087534" sldId="274"/>
        </pc:sldMkLst>
      </pc:sldChg>
      <pc:sldChg chg="addSp delSp modSp mod modClrScheme chgLayout">
        <pc:chgData name="Häyry Marjo Poske" userId="d27b276a-e359-4652-8298-3c59a3175941" providerId="ADAL" clId="{20D6050F-1F28-42EF-ABE0-DB28B5E52029}" dt="2025-07-01T07:19:38.525" v="89" actId="700"/>
        <pc:sldMkLst>
          <pc:docMk/>
          <pc:sldMk cId="1683346460" sldId="275"/>
        </pc:sldMkLst>
      </pc:sldChg>
      <pc:sldChg chg="modSp mod">
        <pc:chgData name="Häyry Marjo Poske" userId="d27b276a-e359-4652-8298-3c59a3175941" providerId="ADAL" clId="{20D6050F-1F28-42EF-ABE0-DB28B5E52029}" dt="2025-07-01T07:20:30.621" v="121" actId="404"/>
        <pc:sldMkLst>
          <pc:docMk/>
          <pc:sldMk cId="3991474464" sldId="278"/>
        </pc:sldMkLst>
      </pc:sldChg>
      <pc:sldChg chg="modSp mod">
        <pc:chgData name="Häyry Marjo Poske" userId="d27b276a-e359-4652-8298-3c59a3175941" providerId="ADAL" clId="{20D6050F-1F28-42EF-ABE0-DB28B5E52029}" dt="2025-07-01T07:21:06.693" v="134"/>
        <pc:sldMkLst>
          <pc:docMk/>
          <pc:sldMk cId="2718686999" sldId="279"/>
        </pc:sldMkLst>
      </pc:sldChg>
      <pc:sldChg chg="modSp mod">
        <pc:chgData name="Häyry Marjo Poske" userId="d27b276a-e359-4652-8298-3c59a3175941" providerId="ADAL" clId="{20D6050F-1F28-42EF-ABE0-DB28B5E52029}" dt="2025-07-01T07:22:16.408" v="152"/>
        <pc:sldMkLst>
          <pc:docMk/>
          <pc:sldMk cId="1398586977" sldId="288"/>
        </pc:sldMkLst>
      </pc:sldChg>
      <pc:sldChg chg="modSp mod modClrScheme chgLayout">
        <pc:chgData name="Häyry Marjo Poske" userId="d27b276a-e359-4652-8298-3c59a3175941" providerId="ADAL" clId="{20D6050F-1F28-42EF-ABE0-DB28B5E52029}" dt="2025-07-01T07:22:24.183" v="153" actId="700"/>
        <pc:sldMkLst>
          <pc:docMk/>
          <pc:sldMk cId="2577310673" sldId="289"/>
        </pc:sldMkLst>
      </pc:sldChg>
      <pc:sldChg chg="add">
        <pc:chgData name="Häyry Marjo Poske" userId="d27b276a-e359-4652-8298-3c59a3175941" providerId="ADAL" clId="{20D6050F-1F28-42EF-ABE0-DB28B5E52029}" dt="2025-07-01T07:30:27.562" v="219"/>
        <pc:sldMkLst>
          <pc:docMk/>
          <pc:sldMk cId="3995607" sldId="291"/>
        </pc:sldMkLst>
      </pc:sldChg>
      <pc:sldChg chg="modSp mod">
        <pc:chgData name="Häyry Marjo Poske" userId="d27b276a-e359-4652-8298-3c59a3175941" providerId="ADAL" clId="{20D6050F-1F28-42EF-ABE0-DB28B5E52029}" dt="2025-07-01T07:32:54.251" v="239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20D6050F-1F28-42EF-ABE0-DB28B5E52029}" dt="2025-07-01T07:24:40.940" v="205" actId="20577"/>
        <pc:sldMkLst>
          <pc:docMk/>
          <pc:sldMk cId="2903537245" sldId="360"/>
        </pc:sldMkLst>
      </pc:sldChg>
      <pc:sldChg chg="modSp mod">
        <pc:chgData name="Häyry Marjo Poske" userId="d27b276a-e359-4652-8298-3c59a3175941" providerId="ADAL" clId="{20D6050F-1F28-42EF-ABE0-DB28B5E52029}" dt="2025-07-01T07:25:49.802" v="215" actId="1076"/>
        <pc:sldMkLst>
          <pc:docMk/>
          <pc:sldMk cId="1747299828" sldId="361"/>
        </pc:sldMkLst>
      </pc:sldChg>
      <pc:sldChg chg="del">
        <pc:chgData name="Häyry Marjo Poske" userId="d27b276a-e359-4652-8298-3c59a3175941" providerId="ADAL" clId="{20D6050F-1F28-42EF-ABE0-DB28B5E52029}" dt="2025-07-01T07:25:56.275" v="216" actId="47"/>
        <pc:sldMkLst>
          <pc:docMk/>
          <pc:sldMk cId="1679778708" sldId="362"/>
        </pc:sldMkLst>
      </pc:sldChg>
      <pc:sldChg chg="modSp del mod">
        <pc:chgData name="Häyry Marjo Poske" userId="d27b276a-e359-4652-8298-3c59a3175941" providerId="ADAL" clId="{20D6050F-1F28-42EF-ABE0-DB28B5E52029}" dt="2025-07-01T07:39:54.713" v="294" actId="47"/>
        <pc:sldMkLst>
          <pc:docMk/>
          <pc:sldMk cId="1029074775" sldId="370"/>
        </pc:sldMkLst>
      </pc:sldChg>
      <pc:sldChg chg="modSp mod modClrScheme chgLayout">
        <pc:chgData name="Häyry Marjo Poske" userId="d27b276a-e359-4652-8298-3c59a3175941" providerId="ADAL" clId="{20D6050F-1F28-42EF-ABE0-DB28B5E52029}" dt="2025-07-01T07:38:17.266" v="274" actId="700"/>
        <pc:sldMkLst>
          <pc:docMk/>
          <pc:sldMk cId="4042159546" sldId="372"/>
        </pc:sldMkLst>
      </pc:sldChg>
      <pc:sldChg chg="modSp mod modNotesTx">
        <pc:chgData name="Häyry Marjo Poske" userId="d27b276a-e359-4652-8298-3c59a3175941" providerId="ADAL" clId="{20D6050F-1F28-42EF-ABE0-DB28B5E52029}" dt="2025-07-01T07:42:31.196" v="361" actId="6549"/>
        <pc:sldMkLst>
          <pc:docMk/>
          <pc:sldMk cId="2789634932" sldId="374"/>
        </pc:sldMkLst>
      </pc:sldChg>
      <pc:sldChg chg="modSp mod">
        <pc:chgData name="Häyry Marjo Poske" userId="d27b276a-e359-4652-8298-3c59a3175941" providerId="ADAL" clId="{20D6050F-1F28-42EF-ABE0-DB28B5E52029}" dt="2025-07-01T07:33:06.003" v="252" actId="20577"/>
        <pc:sldMkLst>
          <pc:docMk/>
          <pc:sldMk cId="1372915132" sldId="384"/>
        </pc:sldMkLst>
      </pc:sldChg>
      <pc:sldChg chg="modSp mod">
        <pc:chgData name="Häyry Marjo Poske" userId="d27b276a-e359-4652-8298-3c59a3175941" providerId="ADAL" clId="{20D6050F-1F28-42EF-ABE0-DB28B5E52029}" dt="2025-07-01T07:40:05.376" v="317" actId="20577"/>
        <pc:sldMkLst>
          <pc:docMk/>
          <pc:sldMk cId="1602507038" sldId="385"/>
        </pc:sldMkLst>
      </pc:sldChg>
      <pc:sldChg chg="modSp mod">
        <pc:chgData name="Häyry Marjo Poske" userId="d27b276a-e359-4652-8298-3c59a3175941" providerId="ADAL" clId="{20D6050F-1F28-42EF-ABE0-DB28B5E52029}" dt="2025-07-01T07:44:13.239" v="379" actId="20577"/>
        <pc:sldMkLst>
          <pc:docMk/>
          <pc:sldMk cId="3824905175" sldId="386"/>
        </pc:sldMkLst>
      </pc:sldChg>
      <pc:sldChg chg="modNotesTx">
        <pc:chgData name="Häyry Marjo Poske" userId="d27b276a-e359-4652-8298-3c59a3175941" providerId="ADAL" clId="{20D6050F-1F28-42EF-ABE0-DB28B5E52029}" dt="2025-07-01T07:45:20.044" v="392" actId="6549"/>
        <pc:sldMkLst>
          <pc:docMk/>
          <pc:sldMk cId="1860028365" sldId="398"/>
        </pc:sldMkLst>
      </pc:sldChg>
      <pc:sldChg chg="modSp mod modClrScheme chgLayout">
        <pc:chgData name="Häyry Marjo Poske" userId="d27b276a-e359-4652-8298-3c59a3175941" providerId="ADAL" clId="{20D6050F-1F28-42EF-ABE0-DB28B5E52029}" dt="2025-07-01T07:32:25.946" v="220" actId="700"/>
        <pc:sldMkLst>
          <pc:docMk/>
          <pc:sldMk cId="3392602671" sldId="408"/>
        </pc:sldMkLst>
      </pc:sldChg>
      <pc:sldChg chg="modSp mod modClrScheme chgLayout">
        <pc:chgData name="Häyry Marjo Poske" userId="d27b276a-e359-4652-8298-3c59a3175941" providerId="ADAL" clId="{20D6050F-1F28-42EF-ABE0-DB28B5E52029}" dt="2025-07-01T07:38:20.954" v="275" actId="700"/>
        <pc:sldMkLst>
          <pc:docMk/>
          <pc:sldMk cId="1048628730" sldId="409"/>
        </pc:sldMkLst>
      </pc:sldChg>
      <pc:sldChg chg="modSp mod modClrScheme chgLayout">
        <pc:chgData name="Häyry Marjo Poske" userId="d27b276a-e359-4652-8298-3c59a3175941" providerId="ADAL" clId="{20D6050F-1F28-42EF-ABE0-DB28B5E52029}" dt="2025-07-01T07:42:38.124" v="362" actId="700"/>
        <pc:sldMkLst>
          <pc:docMk/>
          <pc:sldMk cId="1281019638" sldId="410"/>
        </pc:sldMkLst>
      </pc:sldChg>
      <pc:sldChg chg="modSp mod">
        <pc:chgData name="Häyry Marjo Poske" userId="d27b276a-e359-4652-8298-3c59a3175941" providerId="ADAL" clId="{20D6050F-1F28-42EF-ABE0-DB28B5E52029}" dt="2025-07-01T07:48:09.223" v="443" actId="27636"/>
        <pc:sldMkLst>
          <pc:docMk/>
          <pc:sldMk cId="3221306267" sldId="411"/>
        </pc:sldMkLst>
      </pc:sldChg>
      <pc:sldChg chg="modSp mod">
        <pc:chgData name="Häyry Marjo Poske" userId="d27b276a-e359-4652-8298-3c59a3175941" providerId="ADAL" clId="{20D6050F-1F28-42EF-ABE0-DB28B5E52029}" dt="2025-07-01T07:33:13.729" v="253" actId="404"/>
        <pc:sldMkLst>
          <pc:docMk/>
          <pc:sldMk cId="338806797" sldId="414"/>
        </pc:sldMkLst>
      </pc:sldChg>
      <pc:sldChg chg="modSp mod">
        <pc:chgData name="Häyry Marjo Poske" userId="d27b276a-e359-4652-8298-3c59a3175941" providerId="ADAL" clId="{20D6050F-1F28-42EF-ABE0-DB28B5E52029}" dt="2025-07-01T07:40:10.579" v="318" actId="404"/>
        <pc:sldMkLst>
          <pc:docMk/>
          <pc:sldMk cId="3334737543" sldId="415"/>
        </pc:sldMkLst>
      </pc:sldChg>
      <pc:sldChg chg="modSp mod">
        <pc:chgData name="Häyry Marjo Poske" userId="d27b276a-e359-4652-8298-3c59a3175941" providerId="ADAL" clId="{20D6050F-1F28-42EF-ABE0-DB28B5E52029}" dt="2025-07-01T07:44:20.663" v="380" actId="404"/>
        <pc:sldMkLst>
          <pc:docMk/>
          <pc:sldMk cId="2725943668" sldId="416"/>
        </pc:sldMkLst>
      </pc:sldChg>
      <pc:sldChg chg="del">
        <pc:chgData name="Häyry Marjo Poske" userId="d27b276a-e359-4652-8298-3c59a3175941" providerId="ADAL" clId="{20D6050F-1F28-42EF-ABE0-DB28B5E52029}" dt="2025-07-01T07:48:06.337" v="441" actId="47"/>
        <pc:sldMkLst>
          <pc:docMk/>
          <pc:sldMk cId="2014789657" sldId="417"/>
        </pc:sldMkLst>
      </pc:sldChg>
      <pc:sldChg chg="modSp mod">
        <pc:chgData name="Häyry Marjo Poske" userId="d27b276a-e359-4652-8298-3c59a3175941" providerId="ADAL" clId="{20D6050F-1F28-42EF-ABE0-DB28B5E52029}" dt="2025-07-01T07:34:52.818" v="266" actId="404"/>
        <pc:sldMkLst>
          <pc:docMk/>
          <pc:sldMk cId="3440190725" sldId="418"/>
        </pc:sldMkLst>
      </pc:sldChg>
      <pc:sldChg chg="del">
        <pc:chgData name="Häyry Marjo Poske" userId="d27b276a-e359-4652-8298-3c59a3175941" providerId="ADAL" clId="{20D6050F-1F28-42EF-ABE0-DB28B5E52029}" dt="2025-07-01T07:26:01.421" v="217" actId="47"/>
        <pc:sldMkLst>
          <pc:docMk/>
          <pc:sldMk cId="1313800118" sldId="424"/>
        </pc:sldMkLst>
      </pc:sldChg>
      <pc:sldChg chg="modSp mod">
        <pc:chgData name="Häyry Marjo Poske" userId="d27b276a-e359-4652-8298-3c59a3175941" providerId="ADAL" clId="{20D6050F-1F28-42EF-ABE0-DB28B5E52029}" dt="2025-07-01T07:23:58.306" v="195"/>
        <pc:sldMkLst>
          <pc:docMk/>
          <pc:sldMk cId="4174090706" sldId="427"/>
        </pc:sldMkLst>
      </pc:sldChg>
      <pc:sldChg chg="modSp mod">
        <pc:chgData name="Häyry Marjo Poske" userId="d27b276a-e359-4652-8298-3c59a3175941" providerId="ADAL" clId="{20D6050F-1F28-42EF-ABE0-DB28B5E52029}" dt="2025-07-01T07:33:38.368" v="264"/>
        <pc:sldMkLst>
          <pc:docMk/>
          <pc:sldMk cId="2022672309" sldId="429"/>
        </pc:sldMkLst>
      </pc:sldChg>
      <pc:sldChg chg="modSp mod">
        <pc:chgData name="Häyry Marjo Poske" userId="d27b276a-e359-4652-8298-3c59a3175941" providerId="ADAL" clId="{20D6050F-1F28-42EF-ABE0-DB28B5E52029}" dt="2025-07-01T07:40:37.681" v="331"/>
        <pc:sldMkLst>
          <pc:docMk/>
          <pc:sldMk cId="3066724044" sldId="431"/>
        </pc:sldMkLst>
      </pc:sldChg>
      <pc:sldChg chg="modSp mod">
        <pc:chgData name="Häyry Marjo Poske" userId="d27b276a-e359-4652-8298-3c59a3175941" providerId="ADAL" clId="{20D6050F-1F28-42EF-ABE0-DB28B5E52029}" dt="2025-07-01T07:44:43.743" v="391"/>
        <pc:sldMkLst>
          <pc:docMk/>
          <pc:sldMk cId="3134193228" sldId="433"/>
        </pc:sldMkLst>
      </pc:sldChg>
      <pc:sldChg chg="modNotesTx">
        <pc:chgData name="Häyry Marjo Poske" userId="d27b276a-e359-4652-8298-3c59a3175941" providerId="ADAL" clId="{20D6050F-1F28-42EF-ABE0-DB28B5E52029}" dt="2025-07-01T07:41:26.170" v="333" actId="6549"/>
        <pc:sldMkLst>
          <pc:docMk/>
          <pc:sldMk cId="785664095" sldId="439"/>
        </pc:sldMkLst>
      </pc:sldChg>
      <pc:sldChg chg="modNotesTx">
        <pc:chgData name="Häyry Marjo Poske" userId="d27b276a-e359-4652-8298-3c59a3175941" providerId="ADAL" clId="{20D6050F-1F28-42EF-ABE0-DB28B5E52029}" dt="2025-07-01T07:45:54.717" v="393" actId="6549"/>
        <pc:sldMkLst>
          <pc:docMk/>
          <pc:sldMk cId="3159253602" sldId="441"/>
        </pc:sldMkLst>
      </pc:sldChg>
      <pc:sldChg chg="modSp mod modShow">
        <pc:chgData name="Häyry Marjo Poske" userId="d27b276a-e359-4652-8298-3c59a3175941" providerId="ADAL" clId="{20D6050F-1F28-42EF-ABE0-DB28B5E52029}" dt="2025-07-01T07:46:50.572" v="437" actId="20577"/>
        <pc:sldMkLst>
          <pc:docMk/>
          <pc:sldMk cId="226362984" sldId="442"/>
        </pc:sldMkLst>
      </pc:sldChg>
      <pc:sldChg chg="del">
        <pc:chgData name="Häyry Marjo Poske" userId="d27b276a-e359-4652-8298-3c59a3175941" providerId="ADAL" clId="{20D6050F-1F28-42EF-ABE0-DB28B5E52029}" dt="2025-07-01T07:25:00.942" v="207" actId="47"/>
        <pc:sldMkLst>
          <pc:docMk/>
          <pc:sldMk cId="1588116071" sldId="443"/>
        </pc:sldMkLst>
      </pc:sldChg>
      <pc:sldChg chg="modNotesTx">
        <pc:chgData name="Häyry Marjo Poske" userId="d27b276a-e359-4652-8298-3c59a3175941" providerId="ADAL" clId="{20D6050F-1F28-42EF-ABE0-DB28B5E52029}" dt="2025-07-01T07:41:30.962" v="335" actId="6549"/>
        <pc:sldMkLst>
          <pc:docMk/>
          <pc:sldMk cId="3180528768" sldId="446"/>
        </pc:sldMkLst>
      </pc:sldChg>
      <pc:sldChg chg="delSp modSp mod modClrScheme chgLayout modNotesTx">
        <pc:chgData name="Häyry Marjo Poske" userId="d27b276a-e359-4652-8298-3c59a3175941" providerId="ADAL" clId="{20D6050F-1F28-42EF-ABE0-DB28B5E52029}" dt="2025-07-01T07:49:24.666" v="480" actId="5793"/>
        <pc:sldMkLst>
          <pc:docMk/>
          <pc:sldMk cId="1977326858" sldId="456"/>
        </pc:sldMkLst>
      </pc:sldChg>
      <pc:sldChg chg="modSp mod">
        <pc:chgData name="Häyry Marjo Poske" userId="d27b276a-e359-4652-8298-3c59a3175941" providerId="ADAL" clId="{20D6050F-1F28-42EF-ABE0-DB28B5E52029}" dt="2025-07-01T07:11:53.197" v="12" actId="20577"/>
        <pc:sldMkLst>
          <pc:docMk/>
          <pc:sldMk cId="3205825466" sldId="458"/>
        </pc:sldMkLst>
      </pc:sldChg>
      <pc:sldChg chg="modSp mod">
        <pc:chgData name="Häyry Marjo Poske" userId="d27b276a-e359-4652-8298-3c59a3175941" providerId="ADAL" clId="{20D6050F-1F28-42EF-ABE0-DB28B5E52029}" dt="2025-07-01T07:20:06.083" v="102" actId="20577"/>
        <pc:sldMkLst>
          <pc:docMk/>
          <pc:sldMk cId="898992768" sldId="459"/>
        </pc:sldMkLst>
      </pc:sldChg>
      <pc:sldChg chg="modSp mod">
        <pc:chgData name="Häyry Marjo Poske" userId="d27b276a-e359-4652-8298-3c59a3175941" providerId="ADAL" clId="{20D6050F-1F28-42EF-ABE0-DB28B5E52029}" dt="2025-07-01T07:22:45.560" v="167" actId="20577"/>
        <pc:sldMkLst>
          <pc:docMk/>
          <pc:sldMk cId="1362777784" sldId="460"/>
        </pc:sldMkLst>
      </pc:sldChg>
      <pc:sldChg chg="modSp mod">
        <pc:chgData name="Häyry Marjo Poske" userId="d27b276a-e359-4652-8298-3c59a3175941" providerId="ADAL" clId="{20D6050F-1F28-42EF-ABE0-DB28B5E52029}" dt="2025-07-01T07:23:20.407" v="180" actId="404"/>
        <pc:sldMkLst>
          <pc:docMk/>
          <pc:sldMk cId="664962878" sldId="461"/>
        </pc:sldMkLst>
      </pc:sldChg>
      <pc:sldChg chg="del">
        <pc:chgData name="Häyry Marjo Poske" userId="d27b276a-e359-4652-8298-3c59a3175941" providerId="ADAL" clId="{20D6050F-1F28-42EF-ABE0-DB28B5E52029}" dt="2025-07-01T07:46:59.032" v="438" actId="47"/>
        <pc:sldMkLst>
          <pc:docMk/>
          <pc:sldMk cId="3934068196" sldId="462"/>
        </pc:sldMkLst>
      </pc:sldChg>
      <pc:sldChg chg="modSp mod">
        <pc:chgData name="Häyry Marjo Poske" userId="d27b276a-e359-4652-8298-3c59a3175941" providerId="ADAL" clId="{20D6050F-1F28-42EF-ABE0-DB28B5E52029}" dt="2025-07-01T07:46:19.076" v="398" actId="20577"/>
        <pc:sldMkLst>
          <pc:docMk/>
          <pc:sldMk cId="483879663" sldId="465"/>
        </pc:sldMkLst>
      </pc:sldChg>
      <pc:sldChg chg="modSp mod modNotesTx">
        <pc:chgData name="Häyry Marjo Poske" userId="d27b276a-e359-4652-8298-3c59a3175941" providerId="ADAL" clId="{20D6050F-1F28-42EF-ABE0-DB28B5E52029}" dt="2025-07-01T07:42:01.955" v="343" actId="20577"/>
        <pc:sldMkLst>
          <pc:docMk/>
          <pc:sldMk cId="958843933" sldId="467"/>
        </pc:sldMkLst>
      </pc:sldChg>
      <pc:sldChg chg="modSp mod">
        <pc:chgData name="Häyry Marjo Poske" userId="d27b276a-e359-4652-8298-3c59a3175941" providerId="ADAL" clId="{20D6050F-1F28-42EF-ABE0-DB28B5E52029}" dt="2025-07-01T07:43:09.341" v="366" actId="20577"/>
        <pc:sldMkLst>
          <pc:docMk/>
          <pc:sldMk cId="3353551878" sldId="469"/>
        </pc:sldMkLst>
      </pc:sldChg>
      <pc:sldChg chg="del">
        <pc:chgData name="Häyry Marjo Poske" userId="d27b276a-e359-4652-8298-3c59a3175941" providerId="ADAL" clId="{20D6050F-1F28-42EF-ABE0-DB28B5E52029}" dt="2025-07-01T07:24:56.153" v="206" actId="47"/>
        <pc:sldMkLst>
          <pc:docMk/>
          <pc:sldMk cId="3061306327" sldId="470"/>
        </pc:sldMkLst>
      </pc:sldChg>
      <pc:sldChg chg="del">
        <pc:chgData name="Häyry Marjo Poske" userId="d27b276a-e359-4652-8298-3c59a3175941" providerId="ADAL" clId="{20D6050F-1F28-42EF-ABE0-DB28B5E52029}" dt="2025-07-01T07:26:07.158" v="218" actId="47"/>
        <pc:sldMkLst>
          <pc:docMk/>
          <pc:sldMk cId="2976958365" sldId="473"/>
        </pc:sldMkLst>
      </pc:sldChg>
      <pc:sldChg chg="del">
        <pc:chgData name="Häyry Marjo Poske" userId="d27b276a-e359-4652-8298-3c59a3175941" providerId="ADAL" clId="{20D6050F-1F28-42EF-ABE0-DB28B5E52029}" dt="2025-07-01T07:35:39.177" v="267" actId="47"/>
        <pc:sldMkLst>
          <pc:docMk/>
          <pc:sldMk cId="3918814702" sldId="474"/>
        </pc:sldMkLst>
      </pc:sldChg>
      <pc:sldChg chg="del">
        <pc:chgData name="Häyry Marjo Poske" userId="d27b276a-e359-4652-8298-3c59a3175941" providerId="ADAL" clId="{20D6050F-1F28-42EF-ABE0-DB28B5E52029}" dt="2025-07-01T07:36:27.810" v="269" actId="47"/>
        <pc:sldMkLst>
          <pc:docMk/>
          <pc:sldMk cId="3048803279" sldId="475"/>
        </pc:sldMkLst>
      </pc:sldChg>
      <pc:sldChg chg="del">
        <pc:chgData name="Häyry Marjo Poske" userId="d27b276a-e359-4652-8298-3c59a3175941" providerId="ADAL" clId="{20D6050F-1F28-42EF-ABE0-DB28B5E52029}" dt="2025-07-01T07:36:31.176" v="270" actId="47"/>
        <pc:sldMkLst>
          <pc:docMk/>
          <pc:sldMk cId="2516862015" sldId="476"/>
        </pc:sldMkLst>
      </pc:sldChg>
      <pc:sldChg chg="del">
        <pc:chgData name="Häyry Marjo Poske" userId="d27b276a-e359-4652-8298-3c59a3175941" providerId="ADAL" clId="{20D6050F-1F28-42EF-ABE0-DB28B5E52029}" dt="2025-07-01T07:36:32.133" v="271" actId="47"/>
        <pc:sldMkLst>
          <pc:docMk/>
          <pc:sldMk cId="477997668" sldId="478"/>
        </pc:sldMkLst>
      </pc:sldChg>
      <pc:sldChg chg="add del">
        <pc:chgData name="Häyry Marjo Poske" userId="d27b276a-e359-4652-8298-3c59a3175941" providerId="ADAL" clId="{20D6050F-1F28-42EF-ABE0-DB28B5E52029}" dt="2025-07-01T07:39:50.757" v="293"/>
        <pc:sldMkLst>
          <pc:docMk/>
          <pc:sldMk cId="2843895788" sldId="480"/>
        </pc:sldMkLst>
      </pc:sldChg>
      <pc:sldChg chg="del">
        <pc:chgData name="Häyry Marjo Poske" userId="d27b276a-e359-4652-8298-3c59a3175941" providerId="ADAL" clId="{20D6050F-1F28-42EF-ABE0-DB28B5E52029}" dt="2025-07-01T07:36:55.841" v="272" actId="47"/>
        <pc:sldMkLst>
          <pc:docMk/>
          <pc:sldMk cId="3813915738" sldId="481"/>
        </pc:sldMkLst>
      </pc:sldChg>
      <pc:sldChg chg="del">
        <pc:chgData name="Häyry Marjo Poske" userId="d27b276a-e359-4652-8298-3c59a3175941" providerId="ADAL" clId="{20D6050F-1F28-42EF-ABE0-DB28B5E52029}" dt="2025-07-01T07:34:42.655" v="265" actId="47"/>
        <pc:sldMkLst>
          <pc:docMk/>
          <pc:sldMk cId="1317712038" sldId="482"/>
        </pc:sldMkLst>
      </pc:sldChg>
      <pc:sldChg chg="new">
        <pc:chgData name="Häyry Marjo Poske" userId="d27b276a-e359-4652-8298-3c59a3175941" providerId="ADAL" clId="{20D6050F-1F28-42EF-ABE0-DB28B5E52029}" dt="2025-07-01T07:22:30.880" v="154" actId="680"/>
        <pc:sldMkLst>
          <pc:docMk/>
          <pc:sldMk cId="785365360" sldId="483"/>
        </pc:sldMkLst>
      </pc:sldChg>
      <pc:sldChg chg="add">
        <pc:chgData name="Häyry Marjo Poske" userId="d27b276a-e359-4652-8298-3c59a3175941" providerId="ADAL" clId="{20D6050F-1F28-42EF-ABE0-DB28B5E52029}" dt="2025-07-01T07:36:24.072" v="268"/>
        <pc:sldMkLst>
          <pc:docMk/>
          <pc:sldMk cId="3293112006" sldId="484"/>
        </pc:sldMkLst>
      </pc:sldChg>
      <pc:sldChg chg="add">
        <pc:chgData name="Häyry Marjo Poske" userId="d27b276a-e359-4652-8298-3c59a3175941" providerId="ADAL" clId="{20D6050F-1F28-42EF-ABE0-DB28B5E52029}" dt="2025-07-01T07:36:24.072" v="268"/>
        <pc:sldMkLst>
          <pc:docMk/>
          <pc:sldMk cId="600894140" sldId="485"/>
        </pc:sldMkLst>
      </pc:sldChg>
      <pc:sldChg chg="add">
        <pc:chgData name="Häyry Marjo Poske" userId="d27b276a-e359-4652-8298-3c59a3175941" providerId="ADAL" clId="{20D6050F-1F28-42EF-ABE0-DB28B5E52029}" dt="2025-07-01T07:36:24.072" v="268"/>
        <pc:sldMkLst>
          <pc:docMk/>
          <pc:sldMk cId="720053923" sldId="486"/>
        </pc:sldMkLst>
      </pc:sldChg>
      <pc:sldChg chg="add">
        <pc:chgData name="Häyry Marjo Poske" userId="d27b276a-e359-4652-8298-3c59a3175941" providerId="ADAL" clId="{20D6050F-1F28-42EF-ABE0-DB28B5E52029}" dt="2025-07-01T07:39:50.757" v="293"/>
        <pc:sldMkLst>
          <pc:docMk/>
          <pc:sldMk cId="4198634975" sldId="487"/>
        </pc:sldMkLst>
      </pc:sldChg>
      <pc:sldMasterChg chg="delSldLayout">
        <pc:chgData name="Häyry Marjo Poske" userId="d27b276a-e359-4652-8298-3c59a3175941" providerId="ADAL" clId="{20D6050F-1F28-42EF-ABE0-DB28B5E52029}" dt="2025-07-01T07:48:06.337" v="441" actId="47"/>
        <pc:sldMasterMkLst>
          <pc:docMk/>
          <pc:sldMasterMk cId="397361956" sldId="2147483691"/>
        </pc:sldMasterMkLst>
        <pc:sldLayoutChg chg="del">
          <pc:chgData name="Häyry Marjo Poske" userId="d27b276a-e359-4652-8298-3c59a3175941" providerId="ADAL" clId="{20D6050F-1F28-42EF-ABE0-DB28B5E52029}" dt="2025-07-01T07:48:06.337" v="441" actId="47"/>
          <pc:sldLayoutMkLst>
            <pc:docMk/>
            <pc:sldMasterMk cId="397361956" sldId="2147483691"/>
            <pc:sldLayoutMk cId="1218085291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ulevaisuusohjaus.fi/wp-content/uploads/2018/05/tulevaisuuskartta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ulevaisuusohjaus.fi/wp-content/uploads/2018/05/kortti-tulevaisuuteen.pdf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48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fi-FI"/>
              <a:t>Avataan</a:t>
            </a:r>
            <a:r>
              <a:rPr lang="fi-FI" baseline="0"/>
              <a:t> miksi oman sosiaalisen verkoston hahmottaminen on tärkeää</a:t>
            </a:r>
          </a:p>
        </p:txBody>
      </p:sp>
      <p:sp>
        <p:nvSpPr>
          <p:cNvPr id="299" name="Google Shape;29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66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24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On olemassa </a:t>
            </a:r>
          </a:p>
          <a:p>
            <a:pPr marL="457200" indent="-298450"/>
            <a:r>
              <a:rPr lang="fi-FI"/>
              <a:t>Asioita, joihin voit vaikuttaa ja joista voit päättää </a:t>
            </a:r>
            <a:r>
              <a:rPr lang="fi-FI">
                <a:sym typeface="Wingdings" panose="05000000000000000000" pitchFamily="2" charset="2"/>
              </a:rPr>
              <a:t> fokusoi näihin asioihin</a:t>
            </a:r>
            <a:endParaRPr lang="fi-FI"/>
          </a:p>
          <a:p>
            <a:pPr marL="457200" indent="-298450"/>
            <a:r>
              <a:rPr lang="fi-FI"/>
              <a:t>Asioita, joihin voit vaikuttaa, mutta et voi päättää </a:t>
            </a:r>
            <a:r>
              <a:rPr lang="fi-FI">
                <a:sym typeface="Wingdings" panose="05000000000000000000" pitchFamily="2" charset="2"/>
              </a:rPr>
              <a:t> älä fokusoi näihin liikaa</a:t>
            </a:r>
          </a:p>
          <a:p>
            <a:pPr marL="457200" indent="-298450"/>
            <a:r>
              <a:rPr lang="fi-FI"/>
              <a:t>Asioita, joihin et voi vaikuttaa ja joista et voi päättää </a:t>
            </a:r>
            <a:r>
              <a:rPr lang="fi-FI">
                <a:sym typeface="Wingdings" panose="05000000000000000000" pitchFamily="2" charset="2"/>
              </a:rPr>
              <a:t> älä fokusoi näihin ollenkaan</a:t>
            </a:r>
          </a:p>
          <a:p>
            <a:pPr marL="457200" indent="-298450"/>
            <a:endParaRPr lang="fi-FI">
              <a:sym typeface="Wingdings" panose="05000000000000000000" pitchFamily="2" charset="2"/>
            </a:endParaRPr>
          </a:p>
          <a:p>
            <a:pPr marL="457200" indent="-298450"/>
            <a:endParaRPr lang="fi-FI">
              <a:sym typeface="Wingdings" panose="05000000000000000000" pitchFamily="2" charset="2"/>
            </a:endParaRPr>
          </a:p>
          <a:p>
            <a:pPr marL="158750" indent="0">
              <a:buNone/>
            </a:pPr>
            <a:r>
              <a:rPr lang="fi-FI">
                <a:sym typeface="Wingdings" panose="05000000000000000000" pitchFamily="2" charset="2"/>
              </a:rPr>
              <a:t>Muistiin nämä:</a:t>
            </a:r>
            <a:endParaRPr lang="fi-FI"/>
          </a:p>
          <a:p>
            <a:r>
              <a:rPr lang="fi-FI"/>
              <a:t>Tulevaisuuskartta </a:t>
            </a:r>
            <a:r>
              <a:rPr lang="fi-FI">
                <a:hlinkClick r:id="rId3"/>
              </a:rPr>
              <a:t>Työkirja_tehtäväkortit_11_17_215x205_4_s_PRINT (tulevaisuusohjaus.fi)</a:t>
            </a:r>
            <a:endParaRPr lang="fi-FI"/>
          </a:p>
          <a:p>
            <a:r>
              <a:rPr lang="fi-FI"/>
              <a:t>Kortti tulevaisuuteen </a:t>
            </a:r>
            <a:r>
              <a:rPr lang="fi-FI">
                <a:hlinkClick r:id="rId4"/>
              </a:rPr>
              <a:t>Työkirja_tehtäväkortti1_175x165mm_print (tulevaisuusohjaus.fi)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01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24A4E-801A-E824-A08C-43DA7C9D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073A38A-E103-FE3F-7AFC-7504BF121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2F3C3F3-D867-27EF-8152-97637FE35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73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95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6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 slide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8" name="Google Shape;28;p17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3749766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374976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AB022-EFDE-0F42-1562-54221767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368" y="282498"/>
            <a:ext cx="3783945" cy="4586868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BC378FE-9041-1090-6FC6-B87E86C9DD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5F8CE38-BF6A-BB98-0789-910E3CE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8DF6F82-AA5A-667A-7D7A-0D1F68F5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41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2" name="Google Shape;132;p3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946E6FD-41C8-DDAA-6F41-93590A9B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D90901BD-02A4-F2C4-8059-A0BA43359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D4F9E91-2BBE-573F-D58B-D6E80E1FF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608067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15A71-DEC8-91D4-BD1E-0F7808658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5322" y="1331550"/>
            <a:ext cx="2046210" cy="24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‹#›</a:t>
            </a:fld>
            <a:endParaRPr lang="en"/>
          </a:p>
        </p:txBody>
      </p:sp>
      <p:sp>
        <p:nvSpPr>
          <p:cNvPr id="35" name="Google Shape;35;p18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3749766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374976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9E861-1D11-EC2C-FF29-EA8CC9F6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368" y="282498"/>
            <a:ext cx="3783945" cy="4586868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3C822BD7-568B-13B0-DBDE-4EE2718C03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780516BF-F6E6-CD9D-51BB-0C2AC2312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3" name="Kuva 2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CD9C9BDF-677C-E9DC-245D-8957DD195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950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- kuvapaikka">
  <p:cSld name="Title slide 1 1 - kuvapaikka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 noRot="1" noMove="1" noResize="1" noEditPoints="1" noAdjustHandles="1" noChangeArrowheads="1" noChangeShapeType="1"/>
          </p:cNvSpPr>
          <p:nvPr>
            <p:ph type="pic" idx="2"/>
          </p:nvPr>
        </p:nvSpPr>
        <p:spPr>
          <a:xfrm>
            <a:off x="-6875" y="7360"/>
            <a:ext cx="60621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5725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Google Shape;53;p20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5208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520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‹#›</a:t>
            </a:fld>
            <a:endParaRPr lang="en"/>
          </a:p>
        </p:txBody>
      </p:sp>
      <p:pic>
        <p:nvPicPr>
          <p:cNvPr id="12" name="Kuva 1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B40F1B-AE6B-3699-A569-60C1A939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13" name="Google Shape;27;p17">
            <a:extLst>
              <a:ext uri="{FF2B5EF4-FFF2-40B4-BE49-F238E27FC236}">
                <a16:creationId xmlns:a16="http://schemas.microsoft.com/office/drawing/2014/main" id="{D4769899-1472-A759-D00B-614BEAA7A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C0A85DC-D324-939C-1A49-CB1A005A5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2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8286300" cy="314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82D8BDA-FE4B-03F2-7A0F-2E0046AB1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20A282E-A03C-35AA-9BF4-F7B3E4CA50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757709E-09DF-856F-87D9-D8170DDCC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615350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A33E6-6979-3EF6-CE4D-997AC5B0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22" y="1331551"/>
            <a:ext cx="2046210" cy="24803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D75E5EC-01C0-B19B-AB77-CE912A68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6574329C-AA1E-3ABB-DCCB-969E16106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87DD83D-90C2-B6EE-6C0E-96612691F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>
  <p:cSld name="Section header 2 - kuvapaikka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>
            <a:spLocks noGrp="1"/>
          </p:cNvSpPr>
          <p:nvPr>
            <p:ph type="pic" idx="2"/>
          </p:nvPr>
        </p:nvSpPr>
        <p:spPr>
          <a:xfrm>
            <a:off x="0" y="225"/>
            <a:ext cx="7606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441826" y="2150850"/>
            <a:ext cx="680759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4807918-6394-FB5B-CE30-914E1F25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CAFC6984-4C7C-2748-46E5-EDC5EE8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69C866B-9064-B99B-DC97-F6D951F6E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34344D0-C33C-5764-3EE7-E58453BA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3" name="Google Shape;27;p17">
            <a:extLst>
              <a:ext uri="{FF2B5EF4-FFF2-40B4-BE49-F238E27FC236}">
                <a16:creationId xmlns:a16="http://schemas.microsoft.com/office/drawing/2014/main" id="{475533CE-EBBC-1738-DE55-70D9F79C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CC41808-9284-E4BA-B58D-55863428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438800" y="450150"/>
            <a:ext cx="7162799" cy="70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438800" y="1269635"/>
            <a:ext cx="7162800" cy="278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B3541140-CF51-A1C5-C655-F18D1A8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8F45DCD0-96BA-51EC-8CFD-FDDB3894E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3D48233-AC60-FAEB-DEDD-2741898D1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447947" y="45384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C144259F-6573-850E-6895-0DD72E3B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9" y="112076"/>
            <a:ext cx="1567932" cy="394062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BBC39239-B40A-366C-FD13-05D183D24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460" y="59964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0D5502-A69D-8FED-4FB5-00B7CAF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03" y="49427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828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88706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5" r:id="rId3"/>
    <p:sldLayoutId id="2147483806" r:id="rId4"/>
    <p:sldLayoutId id="2147483807" r:id="rId5"/>
    <p:sldLayoutId id="2147483808" r:id="rId6"/>
    <p:sldLayoutId id="2147483811" r:id="rId7"/>
    <p:sldLayoutId id="2147483812" r:id="rId8"/>
    <p:sldLayoutId id="2147483813" r:id="rId9"/>
    <p:sldLayoutId id="2147483814" r:id="rId10"/>
    <p:sldLayoutId id="21474838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200"/>
              <a:t>AikuistenVire</a:t>
            </a:r>
            <a:endParaRPr sz="3200"/>
          </a:p>
        </p:txBody>
      </p:sp>
      <p:sp>
        <p:nvSpPr>
          <p:cNvPr id="230" name="Google Shape;230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Etäryhmävalmennus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P</a:t>
            </a:r>
            <a:r>
              <a:rPr lang="en"/>
              <a:t>vm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Valmentajien nimet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490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78375D-25E1-15A9-B7F5-A7D7ACAE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Tiedätkö, mihin kuljet valmennuksen jälkeen?</a:t>
            </a:r>
            <a:br>
              <a:rPr lang="fi-FI"/>
            </a:br>
            <a:br>
              <a:rPr lang="fi-FI"/>
            </a:br>
            <a:r>
              <a:rPr lang="fi-FI" sz="1400"/>
              <a:t>Jokaisen kanssa voidaan sopia vielä henkilökohtainen keskusteluaika, jossa keskustellaan valmennuksesta ja ennen kaikkea siitä, mikä on polkusi valmennuksen jälkeen.</a:t>
            </a:r>
            <a:br>
              <a:rPr lang="fi-FI" sz="2800"/>
            </a:br>
            <a:br>
              <a:rPr lang="fi-FI"/>
            </a:b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32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Loppupalaute</a:t>
            </a:r>
          </a:p>
        </p:txBody>
      </p:sp>
    </p:spTree>
    <p:extLst>
      <p:ext uri="{BB962C8B-B14F-4D97-AF65-F5344CB8AC3E}">
        <p14:creationId xmlns:p14="http://schemas.microsoft.com/office/powerpoint/2010/main" val="322130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090" y="353577"/>
            <a:ext cx="3747025" cy="45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"/>
          <p:cNvSpPr txBox="1"/>
          <p:nvPr/>
        </p:nvSpPr>
        <p:spPr>
          <a:xfrm>
            <a:off x="2336885" y="2386396"/>
            <a:ext cx="3671434" cy="89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ct val="108108"/>
            </a:pP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Kiitos,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kun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olit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mukana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lang="fi-FI" sz="1600" b="1">
              <a:solidFill>
                <a:schemeClr val="dk1"/>
              </a:solidFill>
              <a:ea typeface="Montserrat"/>
            </a:endParaRPr>
          </a:p>
          <a:p>
            <a:pPr algn="ctr">
              <a:lnSpc>
                <a:spcPct val="114999"/>
              </a:lnSpc>
              <a:spcAft>
                <a:spcPts val="1200"/>
              </a:spcAft>
            </a:pPr>
            <a:r>
              <a:rPr lang="en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💜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2" y="439814"/>
            <a:ext cx="6153502" cy="841800"/>
          </a:xfrm>
        </p:spPr>
        <p:txBody>
          <a:bodyPr>
            <a:normAutofit/>
          </a:bodyPr>
          <a:lstStyle/>
          <a:p>
            <a:r>
              <a:rPr lang="fi-FI" sz="2800"/>
              <a:t>Tapaamisen kulku</a:t>
            </a:r>
          </a:p>
        </p:txBody>
      </p:sp>
      <p:sp>
        <p:nvSpPr>
          <p:cNvPr id="3" name="Tekstin paikkamerkki 4"/>
          <p:cNvSpPr txBox="1">
            <a:spLocks/>
          </p:cNvSpPr>
          <p:nvPr/>
        </p:nvSpPr>
        <p:spPr>
          <a:xfrm>
            <a:off x="448752" y="1281614"/>
            <a:ext cx="5428602" cy="278890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1400"/>
            </a:pPr>
            <a:r>
              <a:rPr lang="fi-FI" sz="1100" b="1">
                <a:solidFill>
                  <a:schemeClr val="tx1"/>
                </a:solidFill>
                <a:latin typeface="Montserrat" panose="020B0604020202020204" charset="0"/>
              </a:rPr>
              <a:t>KLO</a:t>
            </a:r>
            <a:r>
              <a:rPr lang="fi-FI" sz="1100">
                <a:solidFill>
                  <a:schemeClr val="tx1"/>
                </a:solidFill>
                <a:latin typeface="Montserrat" panose="020B0604020202020204" charset="0"/>
              </a:rPr>
              <a:t>		Tapaamisen kulku</a:t>
            </a:r>
          </a:p>
          <a:p>
            <a:pPr>
              <a:lnSpc>
                <a:spcPct val="150000"/>
              </a:lnSpc>
              <a:buSzPts val="1400"/>
            </a:pPr>
            <a:r>
              <a:rPr lang="fi-FI" sz="1100">
                <a:solidFill>
                  <a:schemeClr val="tx1"/>
                </a:solidFill>
                <a:latin typeface="Montserrat" panose="020B0604020202020204" charset="0"/>
              </a:rPr>
              <a:t>		Orientoituminen ryhmävalmennukseen</a:t>
            </a:r>
          </a:p>
          <a:p>
            <a:pPr>
              <a:lnSpc>
                <a:spcPct val="150000"/>
              </a:lnSpc>
              <a:buSzPts val="1400"/>
            </a:pPr>
            <a:r>
              <a:rPr lang="fi-FI" sz="1100">
                <a:solidFill>
                  <a:schemeClr val="tx1"/>
                </a:solidFill>
                <a:latin typeface="Montserrat" panose="020B0604020202020204" charset="0"/>
              </a:rPr>
              <a:t>		Välitehtävän purku</a:t>
            </a:r>
          </a:p>
          <a:p>
            <a:pPr>
              <a:lnSpc>
                <a:spcPct val="150000"/>
              </a:lnSpc>
              <a:buSzPts val="1400"/>
            </a:pPr>
            <a:endParaRPr lang="fi-FI" sz="1100">
              <a:solidFill>
                <a:schemeClr val="tx1"/>
              </a:solidFill>
              <a:latin typeface="Montserrat" panose="020B0604020202020204" charset="0"/>
            </a:endParaRPr>
          </a:p>
          <a:p>
            <a:pPr lvl="0">
              <a:lnSpc>
                <a:spcPct val="150000"/>
              </a:lnSpc>
              <a:buSzPts val="1400"/>
            </a:pPr>
            <a:r>
              <a:rPr lang="fi-FI" sz="1100" b="1">
                <a:latin typeface="Montserrat" panose="020B0604020202020204" charset="0"/>
              </a:rPr>
              <a:t>KLO</a:t>
            </a:r>
            <a:r>
              <a:rPr lang="fi-FI" sz="1100">
                <a:latin typeface="Montserrat" panose="020B0604020202020204" charset="0"/>
              </a:rPr>
              <a:t>		Tapaamisen tavoitteen asettaminen</a:t>
            </a:r>
            <a:endParaRPr lang="fi-FI" sz="1100">
              <a:latin typeface="Montserrat" panose="020B0604020202020204" charset="0"/>
              <a:cs typeface="Segoe UI"/>
            </a:endParaRPr>
          </a:p>
          <a:p>
            <a:pPr lvl="0">
              <a:lnSpc>
                <a:spcPct val="150000"/>
              </a:lnSpc>
              <a:buSzPts val="1400"/>
            </a:pPr>
            <a:r>
              <a:rPr lang="fi-FI" sz="1100">
                <a:latin typeface="Montserrat" panose="020B0604020202020204" charset="0"/>
                <a:cs typeface="Segoe UI"/>
              </a:rPr>
              <a:t>		Päivän teema</a:t>
            </a:r>
          </a:p>
          <a:p>
            <a:pPr lvl="0">
              <a:lnSpc>
                <a:spcPct val="150000"/>
              </a:lnSpc>
              <a:buSzPts val="1400"/>
            </a:pPr>
            <a:r>
              <a:rPr lang="fi-FI" sz="1100">
                <a:latin typeface="Montserrat" panose="020B0604020202020204" charset="0"/>
                <a:cs typeface="Segoe UI"/>
              </a:rPr>
              <a:t>		Tauko</a:t>
            </a:r>
          </a:p>
          <a:p>
            <a:pPr lvl="0">
              <a:lnSpc>
                <a:spcPct val="150000"/>
              </a:lnSpc>
              <a:buSzPts val="1400"/>
            </a:pPr>
            <a:r>
              <a:rPr lang="fi-FI" sz="1100">
                <a:latin typeface="Montserrat" panose="020B0604020202020204" charset="0"/>
                <a:cs typeface="Segoe UI"/>
              </a:rPr>
              <a:t>		Yhteinen keskustelu</a:t>
            </a:r>
          </a:p>
          <a:p>
            <a:pPr>
              <a:lnSpc>
                <a:spcPct val="150000"/>
              </a:lnSpc>
              <a:buSzPts val="1400"/>
            </a:pPr>
            <a:endParaRPr lang="fi-FI" sz="1100">
              <a:solidFill>
                <a:schemeClr val="tx1"/>
              </a:solidFill>
              <a:latin typeface="Montserrat" panose="020B0604020202020204" charset="0"/>
            </a:endParaRPr>
          </a:p>
          <a:p>
            <a:pPr>
              <a:lnSpc>
                <a:spcPct val="150000"/>
              </a:lnSpc>
              <a:buSzPts val="1400"/>
            </a:pPr>
            <a:r>
              <a:rPr lang="fi-FI" sz="1100" b="1">
                <a:solidFill>
                  <a:schemeClr val="tx1"/>
                </a:solidFill>
                <a:latin typeface="Montserrat" panose="020B0604020202020204" charset="0"/>
              </a:rPr>
              <a:t>KLO</a:t>
            </a:r>
            <a:r>
              <a:rPr lang="fi-FI" sz="1100">
                <a:solidFill>
                  <a:schemeClr val="tx1"/>
                </a:solidFill>
                <a:latin typeface="Montserrat" panose="020B0604020202020204" charset="0"/>
              </a:rPr>
              <a:t>		Toimintakyvyn arviointi</a:t>
            </a:r>
          </a:p>
          <a:p>
            <a:pPr>
              <a:lnSpc>
                <a:spcPct val="150000"/>
              </a:lnSpc>
              <a:buSzPts val="1400"/>
            </a:pPr>
            <a:r>
              <a:rPr lang="fi-FI" sz="1100">
                <a:solidFill>
                  <a:schemeClr val="tx1"/>
                </a:solidFill>
                <a:latin typeface="Montserrat" panose="020B0604020202020204" charset="0"/>
              </a:rPr>
              <a:t>		Loppupalaute</a:t>
            </a:r>
          </a:p>
        </p:txBody>
      </p:sp>
    </p:spTree>
    <p:extLst>
      <p:ext uri="{BB962C8B-B14F-4D97-AF65-F5344CB8AC3E}">
        <p14:creationId xmlns:p14="http://schemas.microsoft.com/office/powerpoint/2010/main" val="272594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00962D-0675-9B99-AE06-D74697D8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Orientoituminen ryhmävalmennukseen</a:t>
            </a:r>
          </a:p>
        </p:txBody>
      </p:sp>
      <p:sp>
        <p:nvSpPr>
          <p:cNvPr id="4" name="Google Shape;389;p50">
            <a:extLst>
              <a:ext uri="{FF2B5EF4-FFF2-40B4-BE49-F238E27FC236}">
                <a16:creationId xmlns:a16="http://schemas.microsoft.com/office/drawing/2014/main" id="{4EE57818-032B-9BFF-EDB6-825E8ED56361}"/>
              </a:ext>
            </a:extLst>
          </p:cNvPr>
          <p:cNvSpPr/>
          <p:nvPr/>
        </p:nvSpPr>
        <p:spPr>
          <a:xfrm>
            <a:off x="6842645" y="2326668"/>
            <a:ext cx="1378679" cy="910580"/>
          </a:xfrm>
          <a:prstGeom prst="homePlate">
            <a:avLst>
              <a:gd name="adj" fmla="val 15459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5" name="Google Shape;390;p50">
            <a:extLst>
              <a:ext uri="{FF2B5EF4-FFF2-40B4-BE49-F238E27FC236}">
                <a16:creationId xmlns:a16="http://schemas.microsoft.com/office/drawing/2014/main" id="{44FA10DC-9563-FA8F-F584-868508823D2F}"/>
              </a:ext>
            </a:extLst>
          </p:cNvPr>
          <p:cNvSpPr/>
          <p:nvPr/>
        </p:nvSpPr>
        <p:spPr>
          <a:xfrm>
            <a:off x="5562346" y="2328274"/>
            <a:ext cx="1421793" cy="914228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1;p50">
            <a:extLst>
              <a:ext uri="{FF2B5EF4-FFF2-40B4-BE49-F238E27FC236}">
                <a16:creationId xmlns:a16="http://schemas.microsoft.com/office/drawing/2014/main" id="{19768C57-E7CD-086F-8240-23E9CB480D86}"/>
              </a:ext>
            </a:extLst>
          </p:cNvPr>
          <p:cNvSpPr/>
          <p:nvPr/>
        </p:nvSpPr>
        <p:spPr>
          <a:xfrm>
            <a:off x="4286735" y="2326403"/>
            <a:ext cx="1453697" cy="902448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92;p50">
            <a:extLst>
              <a:ext uri="{FF2B5EF4-FFF2-40B4-BE49-F238E27FC236}">
                <a16:creationId xmlns:a16="http://schemas.microsoft.com/office/drawing/2014/main" id="{0148B9A8-8E0B-73F7-15E2-3512A53D1EAA}"/>
              </a:ext>
            </a:extLst>
          </p:cNvPr>
          <p:cNvSpPr/>
          <p:nvPr/>
        </p:nvSpPr>
        <p:spPr>
          <a:xfrm>
            <a:off x="3036683" y="2327230"/>
            <a:ext cx="1445915" cy="911860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93;p50">
            <a:extLst>
              <a:ext uri="{FF2B5EF4-FFF2-40B4-BE49-F238E27FC236}">
                <a16:creationId xmlns:a16="http://schemas.microsoft.com/office/drawing/2014/main" id="{65F77959-B450-FC64-C915-EB7D978CBB18}"/>
              </a:ext>
            </a:extLst>
          </p:cNvPr>
          <p:cNvSpPr/>
          <p:nvPr/>
        </p:nvSpPr>
        <p:spPr>
          <a:xfrm>
            <a:off x="1664570" y="2326277"/>
            <a:ext cx="1516392" cy="903645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94;p50">
            <a:extLst>
              <a:ext uri="{FF2B5EF4-FFF2-40B4-BE49-F238E27FC236}">
                <a16:creationId xmlns:a16="http://schemas.microsoft.com/office/drawing/2014/main" id="{B3603B82-9342-4808-0D8F-4A7CDFE5CCF5}"/>
              </a:ext>
            </a:extLst>
          </p:cNvPr>
          <p:cNvSpPr/>
          <p:nvPr/>
        </p:nvSpPr>
        <p:spPr>
          <a:xfrm>
            <a:off x="615350" y="2326276"/>
            <a:ext cx="1255595" cy="909866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5;p50">
            <a:extLst>
              <a:ext uri="{FF2B5EF4-FFF2-40B4-BE49-F238E27FC236}">
                <a16:creationId xmlns:a16="http://schemas.microsoft.com/office/drawing/2014/main" id="{D77B9AB1-B154-BCEC-78E3-C77FDA84E150}"/>
              </a:ext>
            </a:extLst>
          </p:cNvPr>
          <p:cNvSpPr txBox="1"/>
          <p:nvPr/>
        </p:nvSpPr>
        <p:spPr>
          <a:xfrm>
            <a:off x="1928423" y="2620680"/>
            <a:ext cx="129527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TUNNETAIDOT JA ITSETUNTEMUS</a:t>
            </a:r>
            <a:endParaRPr kumimoji="0" lang="fi-FI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11" name="Google Shape;396;p50">
            <a:extLst>
              <a:ext uri="{FF2B5EF4-FFF2-40B4-BE49-F238E27FC236}">
                <a16:creationId xmlns:a16="http://schemas.microsoft.com/office/drawing/2014/main" id="{6315CF0A-0E30-AC21-FB90-59C389B6DE5C}"/>
              </a:ext>
            </a:extLst>
          </p:cNvPr>
          <p:cNvSpPr txBox="1"/>
          <p:nvPr/>
        </p:nvSpPr>
        <p:spPr>
          <a:xfrm>
            <a:off x="3182119" y="2566208"/>
            <a:ext cx="126908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OMAN TOIMINNAN  OHJAUS JA KEINOJA ARKEEN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97;p50">
            <a:extLst>
              <a:ext uri="{FF2B5EF4-FFF2-40B4-BE49-F238E27FC236}">
                <a16:creationId xmlns:a16="http://schemas.microsoft.com/office/drawing/2014/main" id="{ECD2BA0B-2814-046D-8CC5-7D9EF7ED4613}"/>
              </a:ext>
            </a:extLst>
          </p:cNvPr>
          <p:cNvSpPr txBox="1"/>
          <p:nvPr/>
        </p:nvSpPr>
        <p:spPr>
          <a:xfrm>
            <a:off x="5797909" y="2560176"/>
            <a:ext cx="117800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SOSIAALISET SUHTEET JA VUOROVAIKUTUS</a:t>
            </a:r>
          </a:p>
        </p:txBody>
      </p:sp>
      <p:sp>
        <p:nvSpPr>
          <p:cNvPr id="13" name="Google Shape;400;p50">
            <a:extLst>
              <a:ext uri="{FF2B5EF4-FFF2-40B4-BE49-F238E27FC236}">
                <a16:creationId xmlns:a16="http://schemas.microsoft.com/office/drawing/2014/main" id="{B366C98B-9701-A627-B886-46296A74B9C2}"/>
              </a:ext>
            </a:extLst>
          </p:cNvPr>
          <p:cNvSpPr txBox="1"/>
          <p:nvPr/>
        </p:nvSpPr>
        <p:spPr>
          <a:xfrm>
            <a:off x="619681" y="2485259"/>
            <a:ext cx="1179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MITÄ ON TOIMINTAKYKY JA MITEN SE NÄKYY MINUSSA?</a:t>
            </a:r>
          </a:p>
        </p:txBody>
      </p:sp>
      <p:sp>
        <p:nvSpPr>
          <p:cNvPr id="14" name="Google Shape;401;p50">
            <a:extLst>
              <a:ext uri="{FF2B5EF4-FFF2-40B4-BE49-F238E27FC236}">
                <a16:creationId xmlns:a16="http://schemas.microsoft.com/office/drawing/2014/main" id="{4BD7BBBD-5DEE-C349-3C34-D5C656E443B0}"/>
              </a:ext>
            </a:extLst>
          </p:cNvPr>
          <p:cNvSpPr txBox="1"/>
          <p:nvPr/>
        </p:nvSpPr>
        <p:spPr>
          <a:xfrm>
            <a:off x="453979" y="337202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x/xxxx</a:t>
            </a: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Google Shape;408;p50" descr="Johtajisto tasaisella täytöllä">
            <a:extLst>
              <a:ext uri="{FF2B5EF4-FFF2-40B4-BE49-F238E27FC236}">
                <a16:creationId xmlns:a16="http://schemas.microsoft.com/office/drawing/2014/main" id="{D6575132-46D7-B3B9-90F3-8C65F71500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7601" y="3341968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16;p50">
            <a:extLst>
              <a:ext uri="{FF2B5EF4-FFF2-40B4-BE49-F238E27FC236}">
                <a16:creationId xmlns:a16="http://schemas.microsoft.com/office/drawing/2014/main" id="{512221DD-FF46-D2B6-A5D5-D5AA1E938C8B}"/>
              </a:ext>
            </a:extLst>
          </p:cNvPr>
          <p:cNvSpPr txBox="1"/>
          <p:nvPr/>
        </p:nvSpPr>
        <p:spPr>
          <a:xfrm>
            <a:off x="6984139" y="4343431"/>
            <a:ext cx="1393020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5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= Ryhmä kokoontuu</a:t>
            </a:r>
            <a:endParaRPr kumimoji="0" lang="en" sz="75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  <p:pic>
        <p:nvPicPr>
          <p:cNvPr id="17" name="Google Shape;417;p50" descr="Johtajisto tasaisella täytöllä">
            <a:extLst>
              <a:ext uri="{FF2B5EF4-FFF2-40B4-BE49-F238E27FC236}">
                <a16:creationId xmlns:a16="http://schemas.microsoft.com/office/drawing/2014/main" id="{AFBB34C5-6490-CA75-32A2-14EAF35A71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7421" y="431605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96;p50">
            <a:extLst>
              <a:ext uri="{FF2B5EF4-FFF2-40B4-BE49-F238E27FC236}">
                <a16:creationId xmlns:a16="http://schemas.microsoft.com/office/drawing/2014/main" id="{9C1897FD-A086-42BA-6CBE-BABAC316AC0D}"/>
              </a:ext>
            </a:extLst>
          </p:cNvPr>
          <p:cNvSpPr txBox="1"/>
          <p:nvPr/>
        </p:nvSpPr>
        <p:spPr>
          <a:xfrm>
            <a:off x="4479290" y="2566208"/>
            <a:ext cx="125780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KUORMITTUMINEN,VAHVUUDET JA VOIMAVARAT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F072078-C733-4029-89CF-8AA29DDB07D9}"/>
              </a:ext>
            </a:extLst>
          </p:cNvPr>
          <p:cNvSpPr txBox="1"/>
          <p:nvPr/>
        </p:nvSpPr>
        <p:spPr>
          <a:xfrm>
            <a:off x="6984139" y="2611932"/>
            <a:ext cx="11129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Calibri"/>
                <a:sym typeface="Arial"/>
              </a:rPr>
              <a:t>TULEVAISUUS JA ARJEN HALLINTA</a:t>
            </a:r>
          </a:p>
        </p:txBody>
      </p:sp>
      <p:sp>
        <p:nvSpPr>
          <p:cNvPr id="20" name="Google Shape;401;p50">
            <a:extLst>
              <a:ext uri="{FF2B5EF4-FFF2-40B4-BE49-F238E27FC236}">
                <a16:creationId xmlns:a16="http://schemas.microsoft.com/office/drawing/2014/main" id="{E6A865C1-9CB9-BDA0-2315-21AA4C73E3B3}"/>
              </a:ext>
            </a:extLst>
          </p:cNvPr>
          <p:cNvSpPr txBox="1"/>
          <p:nvPr/>
        </p:nvSpPr>
        <p:spPr>
          <a:xfrm>
            <a:off x="6817421" y="3369948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1" name="Google Shape;408;p50" descr="Johtajisto tasaisella täytöllä">
            <a:extLst>
              <a:ext uri="{FF2B5EF4-FFF2-40B4-BE49-F238E27FC236}">
                <a16:creationId xmlns:a16="http://schemas.microsoft.com/office/drawing/2014/main" id="{0B177F87-07EE-27A2-E2C7-381A566ED6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1984" y="3331434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01;p50">
            <a:extLst>
              <a:ext uri="{FF2B5EF4-FFF2-40B4-BE49-F238E27FC236}">
                <a16:creationId xmlns:a16="http://schemas.microsoft.com/office/drawing/2014/main" id="{C513E926-3211-7672-0DEE-96B846161E0E}"/>
              </a:ext>
            </a:extLst>
          </p:cNvPr>
          <p:cNvSpPr txBox="1"/>
          <p:nvPr/>
        </p:nvSpPr>
        <p:spPr>
          <a:xfrm>
            <a:off x="5592233" y="3362910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3" name="Google Shape;408;p50" descr="Johtajisto tasaisella täytöllä">
            <a:extLst>
              <a:ext uri="{FF2B5EF4-FFF2-40B4-BE49-F238E27FC236}">
                <a16:creationId xmlns:a16="http://schemas.microsoft.com/office/drawing/2014/main" id="{28E99C22-BF4E-CB4C-2C77-4C41A21908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2844" y="334060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01;p50">
            <a:extLst>
              <a:ext uri="{FF2B5EF4-FFF2-40B4-BE49-F238E27FC236}">
                <a16:creationId xmlns:a16="http://schemas.microsoft.com/office/drawing/2014/main" id="{51A08714-775B-38CF-F457-AD5D955C2D4C}"/>
              </a:ext>
            </a:extLst>
          </p:cNvPr>
          <p:cNvSpPr txBox="1"/>
          <p:nvPr/>
        </p:nvSpPr>
        <p:spPr>
          <a:xfrm>
            <a:off x="4283928" y="336858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5" name="Google Shape;408;p50" descr="Johtajisto tasaisella täytöllä">
            <a:extLst>
              <a:ext uri="{FF2B5EF4-FFF2-40B4-BE49-F238E27FC236}">
                <a16:creationId xmlns:a16="http://schemas.microsoft.com/office/drawing/2014/main" id="{8DE95258-D262-4DDB-A26C-501D4132F5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3583" y="334722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01;p50">
            <a:extLst>
              <a:ext uri="{FF2B5EF4-FFF2-40B4-BE49-F238E27FC236}">
                <a16:creationId xmlns:a16="http://schemas.microsoft.com/office/drawing/2014/main" id="{5768ECC4-5E14-FD39-D884-27F1A1790103}"/>
              </a:ext>
            </a:extLst>
          </p:cNvPr>
          <p:cNvSpPr txBox="1"/>
          <p:nvPr/>
        </p:nvSpPr>
        <p:spPr>
          <a:xfrm>
            <a:off x="2975623" y="3371092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7" name="Google Shape;408;p50" descr="Johtajisto tasaisella täytöllä">
            <a:extLst>
              <a:ext uri="{FF2B5EF4-FFF2-40B4-BE49-F238E27FC236}">
                <a16:creationId xmlns:a16="http://schemas.microsoft.com/office/drawing/2014/main" id="{D22154F6-684E-5FD0-273B-385404ED78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7508" y="334060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01;p50">
            <a:extLst>
              <a:ext uri="{FF2B5EF4-FFF2-40B4-BE49-F238E27FC236}">
                <a16:creationId xmlns:a16="http://schemas.microsoft.com/office/drawing/2014/main" id="{D68D0446-614E-1FD4-1EDB-B6B19ECB70A6}"/>
              </a:ext>
            </a:extLst>
          </p:cNvPr>
          <p:cNvSpPr txBox="1"/>
          <p:nvPr/>
        </p:nvSpPr>
        <p:spPr>
          <a:xfrm>
            <a:off x="1711670" y="336872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9" name="Google Shape;408;p50" descr="Johtajisto tasaisella täytöllä">
            <a:extLst>
              <a:ext uri="{FF2B5EF4-FFF2-40B4-BE49-F238E27FC236}">
                <a16:creationId xmlns:a16="http://schemas.microsoft.com/office/drawing/2014/main" id="{4543D8D1-8039-8AEF-4EC7-CBD89A06299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5136" y="3331434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2;p41">
            <a:extLst>
              <a:ext uri="{FF2B5EF4-FFF2-40B4-BE49-F238E27FC236}">
                <a16:creationId xmlns:a16="http://schemas.microsoft.com/office/drawing/2014/main" id="{51093D43-426B-3145-BF1F-CFECB026C238}"/>
              </a:ext>
            </a:extLst>
          </p:cNvPr>
          <p:cNvSpPr txBox="1">
            <a:spLocks/>
          </p:cNvSpPr>
          <p:nvPr/>
        </p:nvSpPr>
        <p:spPr>
          <a:xfrm>
            <a:off x="441825" y="1368956"/>
            <a:ext cx="7703490" cy="7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fi-FI" sz="1200"/>
              <a:t>Ryhmän tarkoitus ja tavoite on valmennettavan toimintakyvyn ja arjen tukeminen matalalla kynnyksellä sekä mahdollistaa vertaistuellinen kohtaaminen.</a:t>
            </a:r>
          </a:p>
          <a:p>
            <a:pPr marL="0" indent="0">
              <a:buFont typeface="Montserrat"/>
              <a:buNone/>
            </a:pPr>
            <a:endParaRPr lang="fi-FI" sz="1200">
              <a:latin typeface="Montserrat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31" name="Kertaa 30">
            <a:extLst>
              <a:ext uri="{FF2B5EF4-FFF2-40B4-BE49-F238E27FC236}">
                <a16:creationId xmlns:a16="http://schemas.microsoft.com/office/drawing/2014/main" id="{EBF0E0BE-31FA-A949-0B8A-B4B1337AC039}"/>
              </a:ext>
            </a:extLst>
          </p:cNvPr>
          <p:cNvSpPr/>
          <p:nvPr/>
        </p:nvSpPr>
        <p:spPr>
          <a:xfrm>
            <a:off x="582843" y="2215672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Kertaa 31">
            <a:extLst>
              <a:ext uri="{FF2B5EF4-FFF2-40B4-BE49-F238E27FC236}">
                <a16:creationId xmlns:a16="http://schemas.microsoft.com/office/drawing/2014/main" id="{3244008A-2E41-5FB3-E51F-8DDDDC8B6E36}"/>
              </a:ext>
            </a:extLst>
          </p:cNvPr>
          <p:cNvSpPr/>
          <p:nvPr/>
        </p:nvSpPr>
        <p:spPr>
          <a:xfrm>
            <a:off x="1875597" y="2215672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Kertaa 32">
            <a:extLst>
              <a:ext uri="{FF2B5EF4-FFF2-40B4-BE49-F238E27FC236}">
                <a16:creationId xmlns:a16="http://schemas.microsoft.com/office/drawing/2014/main" id="{8B7723E1-777D-E06B-4FFE-69BAD8CD8DB9}"/>
              </a:ext>
            </a:extLst>
          </p:cNvPr>
          <p:cNvSpPr/>
          <p:nvPr/>
        </p:nvSpPr>
        <p:spPr>
          <a:xfrm>
            <a:off x="3179806" y="2215672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Kertaa 33">
            <a:extLst>
              <a:ext uri="{FF2B5EF4-FFF2-40B4-BE49-F238E27FC236}">
                <a16:creationId xmlns:a16="http://schemas.microsoft.com/office/drawing/2014/main" id="{E682A19F-5BB9-2575-BF2A-1EAE8800B5DC}"/>
              </a:ext>
            </a:extLst>
          </p:cNvPr>
          <p:cNvSpPr/>
          <p:nvPr/>
        </p:nvSpPr>
        <p:spPr>
          <a:xfrm>
            <a:off x="4483765" y="2235796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Kertaa 34">
            <a:extLst>
              <a:ext uri="{FF2B5EF4-FFF2-40B4-BE49-F238E27FC236}">
                <a16:creationId xmlns:a16="http://schemas.microsoft.com/office/drawing/2014/main" id="{6D50D5E1-9EF3-E5EA-049A-18E23C82FB77}"/>
              </a:ext>
            </a:extLst>
          </p:cNvPr>
          <p:cNvSpPr/>
          <p:nvPr/>
        </p:nvSpPr>
        <p:spPr>
          <a:xfrm>
            <a:off x="5753192" y="2229056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78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ECBB3-2E39-49A1-70D2-3DBA8D2C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658F6-AEF1-BCB6-BADC-53775DC9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Orientaatio ryhmävalmennukseen</a:t>
            </a:r>
            <a:endParaRPr lang="fi-FI"/>
          </a:p>
        </p:txBody>
      </p:sp>
      <p:sp>
        <p:nvSpPr>
          <p:cNvPr id="4" name="Tekstin paikkamerkki 1">
            <a:extLst>
              <a:ext uri="{FF2B5EF4-FFF2-40B4-BE49-F238E27FC236}">
                <a16:creationId xmlns:a16="http://schemas.microsoft.com/office/drawing/2014/main" id="{1C15DDC9-F9B8-2400-620B-66F5DB478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101" y="1491946"/>
            <a:ext cx="3264112" cy="2475587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500" b="1"/>
              <a:t>Noudatamme ryhmässä</a:t>
            </a:r>
          </a:p>
          <a:p>
            <a:pPr marL="0" indent="0">
              <a:buNone/>
            </a:pPr>
            <a:r>
              <a:rPr lang="fi-FI" sz="1500" b="1"/>
              <a:t>turvallisen tilan periaatteita:</a:t>
            </a:r>
          </a:p>
          <a:p>
            <a:pPr marL="0" indent="0">
              <a:buNone/>
            </a:pPr>
            <a:endParaRPr lang="fi-FI" sz="1500" b="1"/>
          </a:p>
          <a:p>
            <a:pPr marL="0" indent="0">
              <a:buNone/>
            </a:pPr>
            <a:r>
              <a:rPr lang="fi-FI" sz="1500"/>
              <a:t>❤ Kunnioita muita</a:t>
            </a:r>
          </a:p>
          <a:p>
            <a:pPr marL="0" indent="0">
              <a:buNone/>
            </a:pPr>
            <a:r>
              <a:rPr lang="fi-FI" sz="1500"/>
              <a:t>❤ Älä pilkkaa</a:t>
            </a:r>
          </a:p>
          <a:p>
            <a:pPr marL="0" indent="0">
              <a:buNone/>
            </a:pPr>
            <a:r>
              <a:rPr lang="fi-FI" sz="1500"/>
              <a:t>❤ Älä tee oletuksia</a:t>
            </a:r>
          </a:p>
          <a:p>
            <a:pPr marL="0" indent="0">
              <a:buNone/>
            </a:pPr>
            <a:r>
              <a:rPr lang="fi-FI" sz="1500"/>
              <a:t>❤ Anna tilaa</a:t>
            </a:r>
          </a:p>
          <a:p>
            <a:pPr marL="0" indent="0">
              <a:buNone/>
            </a:pPr>
            <a:r>
              <a:rPr lang="fi-FI" sz="1500"/>
              <a:t>❤ Kuuntele ja opi</a:t>
            </a:r>
          </a:p>
          <a:p>
            <a:pPr marL="0" indent="0">
              <a:buNone/>
            </a:pPr>
            <a:r>
              <a:rPr lang="fi-FI" sz="1500"/>
              <a:t>❤ Pyydä tarvittaessa anteeksi</a:t>
            </a:r>
          </a:p>
          <a:p>
            <a:pPr algn="ctr"/>
            <a:endParaRPr lang="fi-FI" sz="1400"/>
          </a:p>
        </p:txBody>
      </p:sp>
      <p:pic>
        <p:nvPicPr>
          <p:cNvPr id="5" name="Kuva 2" descr="Kuva, joka sisältää kohteen kello, Seinäkello, aika&#10;&#10;Kuvaus luotu automaattisesti">
            <a:extLst>
              <a:ext uri="{FF2B5EF4-FFF2-40B4-BE49-F238E27FC236}">
                <a16:creationId xmlns:a16="http://schemas.microsoft.com/office/drawing/2014/main" id="{54C29A41-6407-864D-1DE1-E4B6AA042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0" y="2380171"/>
            <a:ext cx="698833" cy="691778"/>
          </a:xfrm>
          <a:prstGeom prst="rect">
            <a:avLst/>
          </a:prstGeom>
        </p:spPr>
      </p:pic>
      <p:pic>
        <p:nvPicPr>
          <p:cNvPr id="6" name="Kuva 5" descr="Kuva, joka sisältää kohteen ympyrä, Fontti, Grafiikka, logo&#10;&#10;Kuvaus luotu automaattisesti">
            <a:extLst>
              <a:ext uri="{FF2B5EF4-FFF2-40B4-BE49-F238E27FC236}">
                <a16:creationId xmlns:a16="http://schemas.microsoft.com/office/drawing/2014/main" id="{09B18AEA-3DBC-A5BE-6605-0137A61E0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5" y="1488435"/>
            <a:ext cx="702028" cy="687917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0DA775E8-6D0D-7475-BE25-6C17590DC24A}"/>
              </a:ext>
            </a:extLst>
          </p:cNvPr>
          <p:cNvSpPr/>
          <p:nvPr/>
        </p:nvSpPr>
        <p:spPr>
          <a:xfrm>
            <a:off x="1443989" y="1488434"/>
            <a:ext cx="2166055" cy="691443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</a:rPr>
              <a:t>Luottamuksellinen muuttumaton ryhmä</a:t>
            </a:r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9EB62B4-FD02-BA7A-8560-A8F090FB9F18}"/>
              </a:ext>
            </a:extLst>
          </p:cNvPr>
          <p:cNvSpPr/>
          <p:nvPr/>
        </p:nvSpPr>
        <p:spPr>
          <a:xfrm>
            <a:off x="1442057" y="2382245"/>
            <a:ext cx="2167987" cy="689705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  <a:cs typeface="Arial"/>
              </a:rPr>
              <a:t>Tulen ajoissa</a:t>
            </a:r>
            <a:endParaRPr lang="fi-FI" b="1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9" name="Kuva 8" descr="Kuva, joka sisältää kohteen toimistotarvikkeet, Suorakaide, laskin, muotoilu&#10;&#10;Kuvaus luotu automaattisesti">
            <a:extLst>
              <a:ext uri="{FF2B5EF4-FFF2-40B4-BE49-F238E27FC236}">
                <a16:creationId xmlns:a16="http://schemas.microsoft.com/office/drawing/2014/main" id="{6BF12D4F-3332-AF1A-C4E8-768B541A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85" y="3276103"/>
            <a:ext cx="702029" cy="687918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F6AA65CC-C014-2429-E767-928321E15F30}"/>
              </a:ext>
            </a:extLst>
          </p:cNvPr>
          <p:cNvSpPr/>
          <p:nvPr/>
        </p:nvSpPr>
        <p:spPr>
          <a:xfrm>
            <a:off x="1442056" y="3274317"/>
            <a:ext cx="2167987" cy="689705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  <a:cs typeface="Arial"/>
              </a:rPr>
              <a:t>Merkitse ajat kalenteriin</a:t>
            </a:r>
            <a:endParaRPr lang="fi-FI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99750EE-3389-4E4A-6A2A-F410328027CA}"/>
              </a:ext>
            </a:extLst>
          </p:cNvPr>
          <p:cNvSpPr/>
          <p:nvPr/>
        </p:nvSpPr>
        <p:spPr>
          <a:xfrm>
            <a:off x="438800" y="4296157"/>
            <a:ext cx="10038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fi-FI" sz="800">
                <a:latin typeface="Montserrat" panose="020B0604020202020204" charset="0"/>
              </a:rPr>
              <a:t>Kuvat: Papunet.</a:t>
            </a:r>
          </a:p>
        </p:txBody>
      </p:sp>
    </p:spTree>
    <p:extLst>
      <p:ext uri="{BB962C8B-B14F-4D97-AF65-F5344CB8AC3E}">
        <p14:creationId xmlns:p14="http://schemas.microsoft.com/office/powerpoint/2010/main" val="113550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/>
            <a:r>
              <a:rPr lang="fi-FI" sz="2800"/>
              <a:t>Välitehtävän purku</a:t>
            </a:r>
            <a:endParaRPr sz="2800" err="1">
              <a:sym typeface="Montserrat"/>
            </a:endParaRPr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5416958" cy="314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i-FI" sz="1200"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1200">
                <a:latin typeface="Montserrat" panose="020B0604020202020204" charset="0"/>
                <a:ea typeface="Arial"/>
                <a:cs typeface="Arial"/>
                <a:sym typeface="Arial"/>
              </a:rPr>
              <a:t>Tehtävänä oli hahmottaa oma sosiaalinen verkosto.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i-FI" sz="1200"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1200">
                <a:latin typeface="Montserrat" panose="020B0604020202020204" charset="0"/>
                <a:ea typeface="Arial"/>
                <a:cs typeface="Arial"/>
                <a:sym typeface="Arial"/>
              </a:rPr>
              <a:t>Havainto ja oivallus: kaipaisitko jotain muutosta omaan sosiaaliseen verkostoosi?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i-FI" sz="1200"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i-FI" sz="1200">
                <a:solidFill>
                  <a:schemeClr val="tx1"/>
                </a:solidFill>
              </a:rPr>
              <a:t>Halutessasi voit lyhyesti jakaa tekemäsi havainnon tai oivalluksen omasta verkostostasi.</a:t>
            </a:r>
            <a:endParaRPr lang="fi-FI" sz="1200">
              <a:solidFill>
                <a:srgbClr val="111111"/>
              </a:solidFill>
              <a:cs typeface="Arial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05" y="1321806"/>
            <a:ext cx="2324695" cy="2324695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F4F0557-DD15-9B57-CA90-8101958897EE}"/>
              </a:ext>
            </a:extLst>
          </p:cNvPr>
          <p:cNvSpPr/>
          <p:nvPr/>
        </p:nvSpPr>
        <p:spPr>
          <a:xfrm>
            <a:off x="7525399" y="4332782"/>
            <a:ext cx="10038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fi-FI" sz="800">
                <a:latin typeface="Montserrat" panose="020B0604020202020204" charset="0"/>
              </a:rPr>
              <a:t>Kuvat: Papunet.</a:t>
            </a:r>
          </a:p>
        </p:txBody>
      </p:sp>
    </p:spTree>
    <p:extLst>
      <p:ext uri="{BB962C8B-B14F-4D97-AF65-F5344CB8AC3E}">
        <p14:creationId xmlns:p14="http://schemas.microsoft.com/office/powerpoint/2010/main" val="186002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"/>
          <p:cNvSpPr txBox="1">
            <a:spLocks noGrp="1"/>
          </p:cNvSpPr>
          <p:nvPr>
            <p:ph type="ctrTitle"/>
          </p:nvPr>
        </p:nvSpPr>
        <p:spPr>
          <a:xfrm>
            <a:off x="443379" y="777705"/>
            <a:ext cx="453943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fi-FI" sz="2400">
                <a:solidFill>
                  <a:srgbClr val="111111"/>
                </a:solidFill>
              </a:rPr>
              <a:t>Tulevaisuus ja arjen hallinta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DEEE9505-DE5B-F0F8-07CD-52124E7D9A99}"/>
              </a:ext>
            </a:extLst>
          </p:cNvPr>
          <p:cNvSpPr txBox="1">
            <a:spLocks/>
          </p:cNvSpPr>
          <p:nvPr/>
        </p:nvSpPr>
        <p:spPr>
          <a:xfrm>
            <a:off x="443379" y="2830305"/>
            <a:ext cx="3724663" cy="1043352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fi-FI">
                <a:solidFill>
                  <a:schemeClr val="tx1"/>
                </a:solidFill>
                <a:latin typeface="Montserrat"/>
              </a:rPr>
              <a:t>Tavoitteena on kerätä omaan reppuun eväitä hyvän ja  omannäköisen tulevaisuuden varalle.</a:t>
            </a:r>
          </a:p>
          <a:p>
            <a:pPr>
              <a:lnSpc>
                <a:spcPct val="150000"/>
              </a:lnSpc>
            </a:pPr>
            <a:r>
              <a:rPr lang="fi-FI">
                <a:solidFill>
                  <a:schemeClr val="tx1"/>
                </a:solidFill>
                <a:latin typeface="Montserrat"/>
              </a:rPr>
              <a:t>Tunnistaa aineksia omaan elämän hallintaan.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6588B9E-D9A4-F0B0-D3AE-7E6073F1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85" y="802331"/>
            <a:ext cx="7033396" cy="3688822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630DFCDE-47CF-C469-90A2-B043DE40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19" y="168796"/>
            <a:ext cx="7162799" cy="704362"/>
          </a:xfrm>
        </p:spPr>
        <p:txBody>
          <a:bodyPr>
            <a:normAutofit/>
          </a:bodyPr>
          <a:lstStyle/>
          <a:p>
            <a:r>
              <a:rPr lang="fi-FI"/>
              <a:t>Vaikuttamisen kehä</a:t>
            </a:r>
          </a:p>
        </p:txBody>
      </p:sp>
    </p:spTree>
    <p:extLst>
      <p:ext uri="{BB962C8B-B14F-4D97-AF65-F5344CB8AC3E}">
        <p14:creationId xmlns:p14="http://schemas.microsoft.com/office/powerpoint/2010/main" val="315925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9C731-9A20-7BC0-2D95-30B0C947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EF1AC978-CD9A-280C-3216-1AEE2031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137535"/>
            <a:ext cx="7162799" cy="704362"/>
          </a:xfrm>
        </p:spPr>
        <p:txBody>
          <a:bodyPr>
            <a:normAutofit/>
          </a:bodyPr>
          <a:lstStyle/>
          <a:p>
            <a:r>
              <a:rPr lang="fi-FI"/>
              <a:t>Vaikuttamisen kehä minulla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D3047528-7642-160D-E981-43E5337D2372}"/>
              </a:ext>
            </a:extLst>
          </p:cNvPr>
          <p:cNvSpPr/>
          <p:nvPr/>
        </p:nvSpPr>
        <p:spPr>
          <a:xfrm>
            <a:off x="532151" y="1017725"/>
            <a:ext cx="2300990" cy="351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>
                <a:latin typeface="Montserrat" panose="00000500000000000000" pitchFamily="2" charset="0"/>
              </a:rPr>
              <a:t>Asiat, joihin voin itse vaikuttaa ja joista voin itse päättää</a:t>
            </a:r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B440426-83F3-5398-2543-F04D9763957F}"/>
              </a:ext>
            </a:extLst>
          </p:cNvPr>
          <p:cNvSpPr/>
          <p:nvPr/>
        </p:nvSpPr>
        <p:spPr>
          <a:xfrm>
            <a:off x="5421443" y="1017725"/>
            <a:ext cx="2300990" cy="351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atin typeface="Montserrat" panose="00000500000000000000" pitchFamily="2" charset="0"/>
            </a:endParaRPr>
          </a:p>
          <a:p>
            <a:pPr algn="ctr"/>
            <a:r>
              <a:rPr lang="fi-FI">
                <a:latin typeface="Montserrat" panose="00000500000000000000" pitchFamily="2" charset="0"/>
              </a:rPr>
              <a:t>Asiat, joihin en voi itse vaikuttaa ja joista en voi itse päättää</a:t>
            </a:r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35EA3CA-467A-9039-FB6E-4F0E346DA8F3}"/>
              </a:ext>
            </a:extLst>
          </p:cNvPr>
          <p:cNvSpPr/>
          <p:nvPr/>
        </p:nvSpPr>
        <p:spPr>
          <a:xfrm>
            <a:off x="2976797" y="1008624"/>
            <a:ext cx="2300990" cy="351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atin typeface="Montserrat" panose="00000500000000000000" pitchFamily="2" charset="0"/>
            </a:endParaRPr>
          </a:p>
          <a:p>
            <a:pPr algn="ctr"/>
            <a:r>
              <a:rPr lang="fi-FI">
                <a:latin typeface="Montserrat" panose="00000500000000000000" pitchFamily="2" charset="0"/>
              </a:rPr>
              <a:t>Asiat, joihin voin itse vaikuttaa, mutta joista en voi itse päättää</a:t>
            </a:r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87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5F25BA7B-7A1F-031F-DFE0-78C0E4849074}"/>
              </a:ext>
            </a:extLst>
          </p:cNvPr>
          <p:cNvSpPr/>
          <p:nvPr/>
        </p:nvSpPr>
        <p:spPr>
          <a:xfrm>
            <a:off x="224587" y="150395"/>
            <a:ext cx="2823411" cy="252663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ähti: 5-sakarainen 4">
            <a:extLst>
              <a:ext uri="{FF2B5EF4-FFF2-40B4-BE49-F238E27FC236}">
                <a16:creationId xmlns:a16="http://schemas.microsoft.com/office/drawing/2014/main" id="{534F5EAC-224F-6643-50A8-E31C5419CE16}"/>
              </a:ext>
            </a:extLst>
          </p:cNvPr>
          <p:cNvSpPr/>
          <p:nvPr/>
        </p:nvSpPr>
        <p:spPr>
          <a:xfrm>
            <a:off x="3691602" y="0"/>
            <a:ext cx="2823411" cy="252663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ähti: 5-sakarainen 5">
            <a:extLst>
              <a:ext uri="{FF2B5EF4-FFF2-40B4-BE49-F238E27FC236}">
                <a16:creationId xmlns:a16="http://schemas.microsoft.com/office/drawing/2014/main" id="{8835B81E-F332-2856-BD34-6E8EC30DCCF3}"/>
              </a:ext>
            </a:extLst>
          </p:cNvPr>
          <p:cNvSpPr/>
          <p:nvPr/>
        </p:nvSpPr>
        <p:spPr>
          <a:xfrm>
            <a:off x="2133601" y="1949662"/>
            <a:ext cx="2823411" cy="252663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247D9DC-4509-DEC2-520B-939FCFE39DCC}"/>
              </a:ext>
            </a:extLst>
          </p:cNvPr>
          <p:cNvSpPr txBox="1">
            <a:spLocks/>
          </p:cNvSpPr>
          <p:nvPr/>
        </p:nvSpPr>
        <p:spPr>
          <a:xfrm>
            <a:off x="5249603" y="2926628"/>
            <a:ext cx="37500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fi-FI" sz="2000"/>
              <a:t>Kirjaa (itsellesi) jokaiseen tähteen yksi asia, minkä viet mukanasi tästä valmennuksesta</a:t>
            </a:r>
            <a:br>
              <a:rPr lang="fi-FI" sz="2000"/>
            </a:br>
            <a:r>
              <a:rPr lang="fi-FI" sz="2000"/>
              <a:t>(vaihtoehtoinen harjoitus)</a:t>
            </a:r>
          </a:p>
        </p:txBody>
      </p:sp>
    </p:spTree>
    <p:extLst>
      <p:ext uri="{BB962C8B-B14F-4D97-AF65-F5344CB8AC3E}">
        <p14:creationId xmlns:p14="http://schemas.microsoft.com/office/powerpoint/2010/main" val="1228196490"/>
      </p:ext>
    </p:extLst>
  </p:cSld>
  <p:clrMapOvr>
    <a:masterClrMapping/>
  </p:clrMapOvr>
</p:sld>
</file>

<file path=ppt/theme/theme1.xml><?xml version="1.0" encoding="utf-8"?>
<a:theme xmlns:a="http://schemas.openxmlformats.org/drawingml/2006/main" name="VASAsyksy25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SAsyksy25" id="{2E3DB599-6D79-4A0F-B1A9-32EE7795E3AB}" vid="{67867E65-28E1-4F23-B777-7842F293FD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de748d-9219-4470-a7c2-ae4d07206ca1" xsi:nil="true"/>
    <lcf76f155ced4ddcb4097134ff3c332f xmlns="efac479e-f3ac-45c5-99c0-0319aa3ed91f">
      <Terms xmlns="http://schemas.microsoft.com/office/infopath/2007/PartnerControls"/>
    </lcf76f155ced4ddcb4097134ff3c332f>
    <SharedWithUsers xmlns="d8de748d-9219-4470-a7c2-ae4d07206ca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4F108731472F4A91171E62E3F4651A" ma:contentTypeVersion="17" ma:contentTypeDescription="Luo uusi asiakirja." ma:contentTypeScope="" ma:versionID="e225147f0306da6c0c2e6c93ca0fbee5">
  <xsd:schema xmlns:xsd="http://www.w3.org/2001/XMLSchema" xmlns:xs="http://www.w3.org/2001/XMLSchema" xmlns:p="http://schemas.microsoft.com/office/2006/metadata/properties" xmlns:ns2="efac479e-f3ac-45c5-99c0-0319aa3ed91f" xmlns:ns3="d8de748d-9219-4470-a7c2-ae4d07206ca1" targetNamespace="http://schemas.microsoft.com/office/2006/metadata/properties" ma:root="true" ma:fieldsID="ca0d0110761d6304f13db3b507c00712" ns2:_="" ns3:_="">
    <xsd:import namespace="efac479e-f3ac-45c5-99c0-0319aa3ed91f"/>
    <xsd:import namespace="d8de748d-9219-4470-a7c2-ae4d07206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479e-f3ac-45c5-99c0-0319aa3ed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b64ba79d-510f-428e-88f0-082d14826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e748d-9219-4470-a7c2-ae4d07206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f14994-da05-47ef-879c-7a1a219bdea2}" ma:internalName="TaxCatchAll" ma:showField="CatchAllData" ma:web="d8de748d-9219-4470-a7c2-ae4d07206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246C9-C96D-45D8-B6F0-FEFAC85054B5}">
  <ds:schemaRefs>
    <ds:schemaRef ds:uri="5102742a-950b-4d12-b415-7bc7b66bd3f9"/>
    <ds:schemaRef ds:uri="a2c76ae4-b00b-4153-b0db-9cb242c4ff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B9DB93-3B63-48C6-8FCC-88C36CC0D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AF3118-A95E-4784-99FE-1C7C90AFDDAC}"/>
</file>

<file path=docProps/app.xml><?xml version="1.0" encoding="utf-8"?>
<Properties xmlns="http://schemas.openxmlformats.org/officeDocument/2006/extended-properties" xmlns:vt="http://schemas.openxmlformats.org/officeDocument/2006/docPropsVTypes">
  <Template>VASAsyksy25</Template>
  <Application>Microsoft Office PowerPoint</Application>
  <PresentationFormat>On-screen Show (16:9)</PresentationFormat>
  <Slides>12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VASAsyksy25</vt:lpstr>
      <vt:lpstr>AikuistenVire</vt:lpstr>
      <vt:lpstr>Tapaamisen kulku</vt:lpstr>
      <vt:lpstr>Orientoituminen ryhmävalmennukseen</vt:lpstr>
      <vt:lpstr>Orientaatio ryhmävalmennukseen</vt:lpstr>
      <vt:lpstr>Välitehtävän purku</vt:lpstr>
      <vt:lpstr>Tulevaisuus ja arjen hallinta</vt:lpstr>
      <vt:lpstr>Vaikuttamisen kehä</vt:lpstr>
      <vt:lpstr>Vaikuttamisen kehä minulla</vt:lpstr>
      <vt:lpstr>PowerPoint Presentation</vt:lpstr>
      <vt:lpstr>Tiedätkö, mihin kuljet valmennuksen jälkeen?  Jokaisen kanssa voidaan sopia vielä henkilökohtainen keskusteluaika, jossa keskustellaan valmennuksesta ja ennen kaikkea siitä, mikä on polkusi valmennuksen jälkeen.   </vt:lpstr>
      <vt:lpstr>Loppupalaute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cp:revision>1</cp:revision>
  <dcterms:modified xsi:type="dcterms:W3CDTF">2025-08-21T10:09:26Z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0x0101006F4F108731472F4A91171E62E3F4651A</vt:lpwstr>
  </property>
  <property fmtid="{D5CDD505-2E9C-101B-9397-08002B2CF9AE}" pid="4" name="Order">
    <vt:r8>35700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