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 id="2147483781" r:id="rId5"/>
    <p:sldMasterId id="2147483822" r:id="rId6"/>
  </p:sldMasterIdLst>
  <p:notesMasterIdLst>
    <p:notesMasterId r:id="rId25"/>
  </p:notesMasterIdLst>
  <p:sldIdLst>
    <p:sldId id="368" r:id="rId7"/>
    <p:sldId id="323" r:id="rId8"/>
    <p:sldId id="324" r:id="rId9"/>
    <p:sldId id="369"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54" r:id="rId2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93A492-3F23-42E1-B33A-6AA708C03DB4}" v="18" dt="2025-08-26T11:41:01.9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äyry Marjo Lapin hyvinvointialue" userId="d27b276a-e359-4652-8298-3c59a3175941" providerId="ADAL" clId="{1BF7A2E8-734D-4445-85AC-418D127698BC}"/>
    <pc:docChg chg="undo custSel addSld delSld modSld">
      <pc:chgData name="Häyry Marjo Lapin hyvinvointialue" userId="d27b276a-e359-4652-8298-3c59a3175941" providerId="ADAL" clId="{1BF7A2E8-734D-4445-85AC-418D127698BC}" dt="2025-08-21T09:08:47.245" v="269" actId="700"/>
      <pc:docMkLst>
        <pc:docMk/>
      </pc:docMkLst>
      <pc:sldChg chg="modSp mod modClrScheme chgLayout">
        <pc:chgData name="Häyry Marjo Lapin hyvinvointialue" userId="d27b276a-e359-4652-8298-3c59a3175941" providerId="ADAL" clId="{1BF7A2E8-734D-4445-85AC-418D127698BC}" dt="2025-08-21T08:40:24.798" v="2" actId="700"/>
        <pc:sldMkLst>
          <pc:docMk/>
          <pc:sldMk cId="571903726" sldId="257"/>
        </pc:sldMkLst>
        <pc:spChg chg="mod ord">
          <ac:chgData name="Häyry Marjo Lapin hyvinvointialue" userId="d27b276a-e359-4652-8298-3c59a3175941" providerId="ADAL" clId="{1BF7A2E8-734D-4445-85AC-418D127698BC}" dt="2025-08-21T08:40:24.798" v="2" actId="700"/>
          <ac:spMkLst>
            <pc:docMk/>
            <pc:sldMk cId="571903726" sldId="257"/>
            <ac:spMk id="229" creationId="{00000000-0000-0000-0000-000000000000}"/>
          </ac:spMkLst>
        </pc:spChg>
        <pc:spChg chg="mod ord">
          <ac:chgData name="Häyry Marjo Lapin hyvinvointialue" userId="d27b276a-e359-4652-8298-3c59a3175941" providerId="ADAL" clId="{1BF7A2E8-734D-4445-85AC-418D127698BC}" dt="2025-08-21T08:40:24.798" v="2" actId="700"/>
          <ac:spMkLst>
            <pc:docMk/>
            <pc:sldMk cId="571903726" sldId="257"/>
            <ac:spMk id="230" creationId="{00000000-0000-0000-0000-000000000000}"/>
          </ac:spMkLst>
        </pc:spChg>
      </pc:sldChg>
      <pc:sldChg chg="modSp del mod modClrScheme chgLayout">
        <pc:chgData name="Häyry Marjo Lapin hyvinvointialue" userId="d27b276a-e359-4652-8298-3c59a3175941" providerId="ADAL" clId="{1BF7A2E8-734D-4445-85AC-418D127698BC}" dt="2025-08-21T08:42:24.558" v="19" actId="47"/>
        <pc:sldMkLst>
          <pc:docMk/>
          <pc:sldMk cId="3089767659" sldId="258"/>
        </pc:sldMkLst>
        <pc:spChg chg="mod ord">
          <ac:chgData name="Häyry Marjo Lapin hyvinvointialue" userId="d27b276a-e359-4652-8298-3c59a3175941" providerId="ADAL" clId="{1BF7A2E8-734D-4445-85AC-418D127698BC}" dt="2025-08-21T08:42:15.630" v="17" actId="21"/>
          <ac:spMkLst>
            <pc:docMk/>
            <pc:sldMk cId="3089767659" sldId="258"/>
            <ac:spMk id="259" creationId="{00000000-0000-0000-0000-000000000000}"/>
          </ac:spMkLst>
        </pc:spChg>
        <pc:spChg chg="mod ord">
          <ac:chgData name="Häyry Marjo Lapin hyvinvointialue" userId="d27b276a-e359-4652-8298-3c59a3175941" providerId="ADAL" clId="{1BF7A2E8-734D-4445-85AC-418D127698BC}" dt="2025-08-21T08:40:34.245" v="4" actId="700"/>
          <ac:spMkLst>
            <pc:docMk/>
            <pc:sldMk cId="3089767659" sldId="258"/>
            <ac:spMk id="260" creationId="{00000000-0000-0000-0000-000000000000}"/>
          </ac:spMkLst>
        </pc:spChg>
      </pc:sldChg>
      <pc:sldChg chg="modSp mod modClrScheme chgLayout">
        <pc:chgData name="Häyry Marjo Lapin hyvinvointialue" userId="d27b276a-e359-4652-8298-3c59a3175941" providerId="ADAL" clId="{1BF7A2E8-734D-4445-85AC-418D127698BC}" dt="2025-08-21T08:43:23.810" v="21" actId="20577"/>
        <pc:sldMkLst>
          <pc:docMk/>
          <pc:sldMk cId="44339707" sldId="260"/>
        </pc:sldMkLst>
        <pc:spChg chg="mod ord">
          <ac:chgData name="Häyry Marjo Lapin hyvinvointialue" userId="d27b276a-e359-4652-8298-3c59a3175941" providerId="ADAL" clId="{1BF7A2E8-734D-4445-85AC-418D127698BC}" dt="2025-08-21T08:43:17.260" v="20" actId="700"/>
          <ac:spMkLst>
            <pc:docMk/>
            <pc:sldMk cId="44339707" sldId="260"/>
            <ac:spMk id="301" creationId="{00000000-0000-0000-0000-000000000000}"/>
          </ac:spMkLst>
        </pc:spChg>
        <pc:spChg chg="mod ord">
          <ac:chgData name="Häyry Marjo Lapin hyvinvointialue" userId="d27b276a-e359-4652-8298-3c59a3175941" providerId="ADAL" clId="{1BF7A2E8-734D-4445-85AC-418D127698BC}" dt="2025-08-21T08:43:23.810" v="21" actId="20577"/>
          <ac:spMkLst>
            <pc:docMk/>
            <pc:sldMk cId="44339707" sldId="260"/>
            <ac:spMk id="302" creationId="{00000000-0000-0000-0000-000000000000}"/>
          </ac:spMkLst>
        </pc:spChg>
      </pc:sldChg>
      <pc:sldChg chg="modSp del mod">
        <pc:chgData name="Häyry Marjo Lapin hyvinvointialue" userId="d27b276a-e359-4652-8298-3c59a3175941" providerId="ADAL" clId="{1BF7A2E8-734D-4445-85AC-418D127698BC}" dt="2025-08-21T08:44:14.460" v="27" actId="47"/>
        <pc:sldMkLst>
          <pc:docMk/>
          <pc:sldMk cId="1788215309" sldId="261"/>
        </pc:sldMkLst>
        <pc:spChg chg="mod">
          <ac:chgData name="Häyry Marjo Lapin hyvinvointialue" userId="d27b276a-e359-4652-8298-3c59a3175941" providerId="ADAL" clId="{1BF7A2E8-734D-4445-85AC-418D127698BC}" dt="2025-08-21T08:44:05.905" v="25" actId="21"/>
          <ac:spMkLst>
            <pc:docMk/>
            <pc:sldMk cId="1788215309" sldId="261"/>
            <ac:spMk id="37" creationId="{00000000-0000-0000-0000-000000000000}"/>
          </ac:spMkLst>
        </pc:spChg>
      </pc:sldChg>
      <pc:sldChg chg="modSp mod modClrScheme chgLayout">
        <pc:chgData name="Häyry Marjo Lapin hyvinvointialue" userId="d27b276a-e359-4652-8298-3c59a3175941" providerId="ADAL" clId="{1BF7A2E8-734D-4445-85AC-418D127698BC}" dt="2025-08-21T08:44:52.157" v="55" actId="20577"/>
        <pc:sldMkLst>
          <pc:docMk/>
          <pc:sldMk cId="1324823853" sldId="262"/>
        </pc:sldMkLst>
        <pc:spChg chg="mod ord">
          <ac:chgData name="Häyry Marjo Lapin hyvinvointialue" userId="d27b276a-e359-4652-8298-3c59a3175941" providerId="ADAL" clId="{1BF7A2E8-734D-4445-85AC-418D127698BC}" dt="2025-08-21T08:44:52.157" v="55" actId="20577"/>
          <ac:spMkLst>
            <pc:docMk/>
            <pc:sldMk cId="1324823853" sldId="262"/>
            <ac:spMk id="2" creationId="{00000000-0000-0000-0000-000000000000}"/>
          </ac:spMkLst>
        </pc:spChg>
        <pc:spChg chg="mod ord">
          <ac:chgData name="Häyry Marjo Lapin hyvinvointialue" userId="d27b276a-e359-4652-8298-3c59a3175941" providerId="ADAL" clId="{1BF7A2E8-734D-4445-85AC-418D127698BC}" dt="2025-08-21T08:44:26.821" v="28" actId="700"/>
          <ac:spMkLst>
            <pc:docMk/>
            <pc:sldMk cId="1324823853" sldId="262"/>
            <ac:spMk id="366" creationId="{00000000-0000-0000-0000-000000000000}"/>
          </ac:spMkLst>
        </pc:spChg>
      </pc:sldChg>
      <pc:sldChg chg="modSp mod modClrScheme chgLayout">
        <pc:chgData name="Häyry Marjo Lapin hyvinvointialue" userId="d27b276a-e359-4652-8298-3c59a3175941" providerId="ADAL" clId="{1BF7A2E8-734D-4445-85AC-418D127698BC}" dt="2025-08-21T08:45:50.150" v="65" actId="1076"/>
        <pc:sldMkLst>
          <pc:docMk/>
          <pc:sldMk cId="2697196575" sldId="263"/>
        </pc:sldMkLst>
        <pc:spChg chg="mod ord">
          <ac:chgData name="Häyry Marjo Lapin hyvinvointialue" userId="d27b276a-e359-4652-8298-3c59a3175941" providerId="ADAL" clId="{1BF7A2E8-734D-4445-85AC-418D127698BC}" dt="2025-08-21T08:45:50.150" v="65" actId="1076"/>
          <ac:spMkLst>
            <pc:docMk/>
            <pc:sldMk cId="2697196575" sldId="263"/>
            <ac:spMk id="378" creationId="{00000000-0000-0000-0000-000000000000}"/>
          </ac:spMkLst>
        </pc:spChg>
        <pc:spChg chg="mod ord">
          <ac:chgData name="Häyry Marjo Lapin hyvinvointialue" userId="d27b276a-e359-4652-8298-3c59a3175941" providerId="ADAL" clId="{1BF7A2E8-734D-4445-85AC-418D127698BC}" dt="2025-08-21T08:45:24.917" v="58" actId="1076"/>
          <ac:spMkLst>
            <pc:docMk/>
            <pc:sldMk cId="2697196575" sldId="263"/>
            <ac:spMk id="379" creationId="{00000000-0000-0000-0000-000000000000}"/>
          </ac:spMkLst>
        </pc:spChg>
      </pc:sldChg>
      <pc:sldChg chg="modSp mod modClrScheme chgLayout">
        <pc:chgData name="Häyry Marjo Lapin hyvinvointialue" userId="d27b276a-e359-4652-8298-3c59a3175941" providerId="ADAL" clId="{1BF7A2E8-734D-4445-85AC-418D127698BC}" dt="2025-08-21T08:45:45.631" v="64" actId="1076"/>
        <pc:sldMkLst>
          <pc:docMk/>
          <pc:sldMk cId="3550196075" sldId="264"/>
        </pc:sldMkLst>
        <pc:spChg chg="mod ord">
          <ac:chgData name="Häyry Marjo Lapin hyvinvointialue" userId="d27b276a-e359-4652-8298-3c59a3175941" providerId="ADAL" clId="{1BF7A2E8-734D-4445-85AC-418D127698BC}" dt="2025-08-21T08:45:45.631" v="64" actId="1076"/>
          <ac:spMkLst>
            <pc:docMk/>
            <pc:sldMk cId="3550196075" sldId="264"/>
            <ac:spMk id="378" creationId="{00000000-0000-0000-0000-000000000000}"/>
          </ac:spMkLst>
        </pc:spChg>
        <pc:spChg chg="mod ord">
          <ac:chgData name="Häyry Marjo Lapin hyvinvointialue" userId="d27b276a-e359-4652-8298-3c59a3175941" providerId="ADAL" clId="{1BF7A2E8-734D-4445-85AC-418D127698BC}" dt="2025-08-21T08:45:40.502" v="63" actId="14100"/>
          <ac:spMkLst>
            <pc:docMk/>
            <pc:sldMk cId="3550196075" sldId="264"/>
            <ac:spMk id="379" creationId="{00000000-0000-0000-0000-000000000000}"/>
          </ac:spMkLst>
        </pc:spChg>
      </pc:sldChg>
      <pc:sldChg chg="addSp modSp mod modClrScheme chgLayout">
        <pc:chgData name="Häyry Marjo Lapin hyvinvointialue" userId="d27b276a-e359-4652-8298-3c59a3175941" providerId="ADAL" clId="{1BF7A2E8-734D-4445-85AC-418D127698BC}" dt="2025-08-21T08:46:26.527" v="68" actId="14100"/>
        <pc:sldMkLst>
          <pc:docMk/>
          <pc:sldMk cId="2480415025" sldId="267"/>
        </pc:sldMkLst>
        <pc:spChg chg="add mod">
          <ac:chgData name="Häyry Marjo Lapin hyvinvointialue" userId="d27b276a-e359-4652-8298-3c59a3175941" providerId="ADAL" clId="{1BF7A2E8-734D-4445-85AC-418D127698BC}" dt="2025-08-21T08:46:09.096" v="66"/>
          <ac:spMkLst>
            <pc:docMk/>
            <pc:sldMk cId="2480415025" sldId="267"/>
            <ac:spMk id="5" creationId="{2EC62558-B251-7263-5277-FEE0A929EE6F}"/>
          </ac:spMkLst>
        </pc:spChg>
        <pc:spChg chg="mod ord">
          <ac:chgData name="Häyry Marjo Lapin hyvinvointialue" userId="d27b276a-e359-4652-8298-3c59a3175941" providerId="ADAL" clId="{1BF7A2E8-734D-4445-85AC-418D127698BC}" dt="2025-08-21T08:46:26.527" v="68" actId="14100"/>
          <ac:spMkLst>
            <pc:docMk/>
            <pc:sldMk cId="2480415025" sldId="267"/>
            <ac:spMk id="22" creationId="{00000000-0000-0000-0000-000000000000}"/>
          </ac:spMkLst>
        </pc:spChg>
        <pc:spChg chg="mod ord">
          <ac:chgData name="Häyry Marjo Lapin hyvinvointialue" userId="d27b276a-e359-4652-8298-3c59a3175941" providerId="ADAL" clId="{1BF7A2E8-734D-4445-85AC-418D127698BC}" dt="2025-08-21T08:46:22.603" v="67" actId="700"/>
          <ac:spMkLst>
            <pc:docMk/>
            <pc:sldMk cId="2480415025" sldId="267"/>
            <ac:spMk id="378" creationId="{00000000-0000-0000-0000-000000000000}"/>
          </ac:spMkLst>
        </pc:spChg>
      </pc:sldChg>
      <pc:sldChg chg="modSp mod">
        <pc:chgData name="Häyry Marjo Lapin hyvinvointialue" userId="d27b276a-e359-4652-8298-3c59a3175941" providerId="ADAL" clId="{1BF7A2E8-734D-4445-85AC-418D127698BC}" dt="2025-08-21T08:47:37.547" v="76" actId="1076"/>
        <pc:sldMkLst>
          <pc:docMk/>
          <pc:sldMk cId="1896271026" sldId="268"/>
        </pc:sldMkLst>
        <pc:spChg chg="mod">
          <ac:chgData name="Häyry Marjo Lapin hyvinvointialue" userId="d27b276a-e359-4652-8298-3c59a3175941" providerId="ADAL" clId="{1BF7A2E8-734D-4445-85AC-418D127698BC}" dt="2025-08-21T08:46:55.089" v="69" actId="1076"/>
          <ac:spMkLst>
            <pc:docMk/>
            <pc:sldMk cId="1896271026" sldId="268"/>
            <ac:spMk id="3" creationId="{44FF8263-94A8-2B06-7D76-6702BFEF11B0}"/>
          </ac:spMkLst>
        </pc:spChg>
        <pc:grpChg chg="mod">
          <ac:chgData name="Häyry Marjo Lapin hyvinvointialue" userId="d27b276a-e359-4652-8298-3c59a3175941" providerId="ADAL" clId="{1BF7A2E8-734D-4445-85AC-418D127698BC}" dt="2025-08-21T08:46:59.282" v="70" actId="1076"/>
          <ac:grpSpMkLst>
            <pc:docMk/>
            <pc:sldMk cId="1896271026" sldId="268"/>
            <ac:grpSpMk id="4" creationId="{00000000-0000-0000-0000-000000000000}"/>
          </ac:grpSpMkLst>
        </pc:grpChg>
        <pc:grpChg chg="mod">
          <ac:chgData name="Häyry Marjo Lapin hyvinvointialue" userId="d27b276a-e359-4652-8298-3c59a3175941" providerId="ADAL" clId="{1BF7A2E8-734D-4445-85AC-418D127698BC}" dt="2025-08-21T08:47:21.561" v="73" actId="1076"/>
          <ac:grpSpMkLst>
            <pc:docMk/>
            <pc:sldMk cId="1896271026" sldId="268"/>
            <ac:grpSpMk id="22" creationId="{00000000-0000-0000-0000-000000000000}"/>
          </ac:grpSpMkLst>
        </pc:grpChg>
        <pc:grpChg chg="mod">
          <ac:chgData name="Häyry Marjo Lapin hyvinvointialue" userId="d27b276a-e359-4652-8298-3c59a3175941" providerId="ADAL" clId="{1BF7A2E8-734D-4445-85AC-418D127698BC}" dt="2025-08-21T08:47:03.305" v="71" actId="1076"/>
          <ac:grpSpMkLst>
            <pc:docMk/>
            <pc:sldMk cId="1896271026" sldId="268"/>
            <ac:grpSpMk id="25" creationId="{00000000-0000-0000-0000-000000000000}"/>
          </ac:grpSpMkLst>
        </pc:grpChg>
        <pc:grpChg chg="mod">
          <ac:chgData name="Häyry Marjo Lapin hyvinvointialue" userId="d27b276a-e359-4652-8298-3c59a3175941" providerId="ADAL" clId="{1BF7A2E8-734D-4445-85AC-418D127698BC}" dt="2025-08-21T08:47:27.801" v="74" actId="1076"/>
          <ac:grpSpMkLst>
            <pc:docMk/>
            <pc:sldMk cId="1896271026" sldId="268"/>
            <ac:grpSpMk id="28" creationId="{00000000-0000-0000-0000-000000000000}"/>
          </ac:grpSpMkLst>
        </pc:grpChg>
        <pc:grpChg chg="mod">
          <ac:chgData name="Häyry Marjo Lapin hyvinvointialue" userId="d27b276a-e359-4652-8298-3c59a3175941" providerId="ADAL" clId="{1BF7A2E8-734D-4445-85AC-418D127698BC}" dt="2025-08-21T08:47:17.177" v="72" actId="1076"/>
          <ac:grpSpMkLst>
            <pc:docMk/>
            <pc:sldMk cId="1896271026" sldId="268"/>
            <ac:grpSpMk id="31" creationId="{00000000-0000-0000-0000-000000000000}"/>
          </ac:grpSpMkLst>
        </pc:grpChg>
        <pc:grpChg chg="mod">
          <ac:chgData name="Häyry Marjo Lapin hyvinvointialue" userId="d27b276a-e359-4652-8298-3c59a3175941" providerId="ADAL" clId="{1BF7A2E8-734D-4445-85AC-418D127698BC}" dt="2025-08-21T08:47:37.547" v="76" actId="1076"/>
          <ac:grpSpMkLst>
            <pc:docMk/>
            <pc:sldMk cId="1896271026" sldId="268"/>
            <ac:grpSpMk id="34" creationId="{00000000-0000-0000-0000-000000000000}"/>
          </ac:grpSpMkLst>
        </pc:grpChg>
      </pc:sldChg>
      <pc:sldChg chg="modSp mod">
        <pc:chgData name="Häyry Marjo Lapin hyvinvointialue" userId="d27b276a-e359-4652-8298-3c59a3175941" providerId="ADAL" clId="{1BF7A2E8-734D-4445-85AC-418D127698BC}" dt="2025-08-21T08:48:53.989" v="87" actId="1076"/>
        <pc:sldMkLst>
          <pc:docMk/>
          <pc:sldMk cId="1436098624" sldId="271"/>
        </pc:sldMkLst>
        <pc:spChg chg="mod">
          <ac:chgData name="Häyry Marjo Lapin hyvinvointialue" userId="d27b276a-e359-4652-8298-3c59a3175941" providerId="ADAL" clId="{1BF7A2E8-734D-4445-85AC-418D127698BC}" dt="2025-08-21T08:48:05.292" v="77" actId="1076"/>
          <ac:spMkLst>
            <pc:docMk/>
            <pc:sldMk cId="1436098624" sldId="271"/>
            <ac:spMk id="3" creationId="{35AEACF6-46C4-7202-AAD7-FA465BF681FF}"/>
          </ac:spMkLst>
        </pc:spChg>
        <pc:grpChg chg="mod">
          <ac:chgData name="Häyry Marjo Lapin hyvinvointialue" userId="d27b276a-e359-4652-8298-3c59a3175941" providerId="ADAL" clId="{1BF7A2E8-734D-4445-85AC-418D127698BC}" dt="2025-08-21T08:48:53.989" v="87" actId="1076"/>
          <ac:grpSpMkLst>
            <pc:docMk/>
            <pc:sldMk cId="1436098624" sldId="271"/>
            <ac:grpSpMk id="4" creationId="{00000000-0000-0000-0000-000000000000}"/>
          </ac:grpSpMkLst>
        </pc:grpChg>
        <pc:grpChg chg="mod">
          <ac:chgData name="Häyry Marjo Lapin hyvinvointialue" userId="d27b276a-e359-4652-8298-3c59a3175941" providerId="ADAL" clId="{1BF7A2E8-734D-4445-85AC-418D127698BC}" dt="2025-08-21T08:48:31.836" v="82" actId="1076"/>
          <ac:grpSpMkLst>
            <pc:docMk/>
            <pc:sldMk cId="1436098624" sldId="271"/>
            <ac:grpSpMk id="7" creationId="{00000000-0000-0000-0000-000000000000}"/>
          </ac:grpSpMkLst>
        </pc:grpChg>
        <pc:grpChg chg="mod">
          <ac:chgData name="Häyry Marjo Lapin hyvinvointialue" userId="d27b276a-e359-4652-8298-3c59a3175941" providerId="ADAL" clId="{1BF7A2E8-734D-4445-85AC-418D127698BC}" dt="2025-08-21T08:48:27.676" v="81" actId="1076"/>
          <ac:grpSpMkLst>
            <pc:docMk/>
            <pc:sldMk cId="1436098624" sldId="271"/>
            <ac:grpSpMk id="10" creationId="{00000000-0000-0000-0000-000000000000}"/>
          </ac:grpSpMkLst>
        </pc:grpChg>
        <pc:grpChg chg="mod">
          <ac:chgData name="Häyry Marjo Lapin hyvinvointialue" userId="d27b276a-e359-4652-8298-3c59a3175941" providerId="ADAL" clId="{1BF7A2E8-734D-4445-85AC-418D127698BC}" dt="2025-08-21T08:48:50.437" v="86" actId="1076"/>
          <ac:grpSpMkLst>
            <pc:docMk/>
            <pc:sldMk cId="1436098624" sldId="271"/>
            <ac:grpSpMk id="13" creationId="{00000000-0000-0000-0000-000000000000}"/>
          </ac:grpSpMkLst>
        </pc:grpChg>
        <pc:grpChg chg="mod">
          <ac:chgData name="Häyry Marjo Lapin hyvinvointialue" userId="d27b276a-e359-4652-8298-3c59a3175941" providerId="ADAL" clId="{1BF7A2E8-734D-4445-85AC-418D127698BC}" dt="2025-08-21T08:48:20.818" v="80" actId="1076"/>
          <ac:grpSpMkLst>
            <pc:docMk/>
            <pc:sldMk cId="1436098624" sldId="271"/>
            <ac:grpSpMk id="16" creationId="{00000000-0000-0000-0000-000000000000}"/>
          </ac:grpSpMkLst>
        </pc:grpChg>
        <pc:grpChg chg="mod">
          <ac:chgData name="Häyry Marjo Lapin hyvinvointialue" userId="d27b276a-e359-4652-8298-3c59a3175941" providerId="ADAL" clId="{1BF7A2E8-734D-4445-85AC-418D127698BC}" dt="2025-08-21T08:48:45.644" v="85" actId="1076"/>
          <ac:grpSpMkLst>
            <pc:docMk/>
            <pc:sldMk cId="1436098624" sldId="271"/>
            <ac:grpSpMk id="19" creationId="{00000000-0000-0000-0000-000000000000}"/>
          </ac:grpSpMkLst>
        </pc:grpChg>
        <pc:grpChg chg="mod">
          <ac:chgData name="Häyry Marjo Lapin hyvinvointialue" userId="d27b276a-e359-4652-8298-3c59a3175941" providerId="ADAL" clId="{1BF7A2E8-734D-4445-85AC-418D127698BC}" dt="2025-08-21T08:48:38.020" v="83" actId="1076"/>
          <ac:grpSpMkLst>
            <pc:docMk/>
            <pc:sldMk cId="1436098624" sldId="271"/>
            <ac:grpSpMk id="22" creationId="{00000000-0000-0000-0000-000000000000}"/>
          </ac:grpSpMkLst>
        </pc:grpChg>
        <pc:grpChg chg="mod">
          <ac:chgData name="Häyry Marjo Lapin hyvinvointialue" userId="d27b276a-e359-4652-8298-3c59a3175941" providerId="ADAL" clId="{1BF7A2E8-734D-4445-85AC-418D127698BC}" dt="2025-08-21T08:48:16.713" v="79" actId="1076"/>
          <ac:grpSpMkLst>
            <pc:docMk/>
            <pc:sldMk cId="1436098624" sldId="271"/>
            <ac:grpSpMk id="25" creationId="{00000000-0000-0000-0000-000000000000}"/>
          </ac:grpSpMkLst>
        </pc:grpChg>
        <pc:grpChg chg="mod">
          <ac:chgData name="Häyry Marjo Lapin hyvinvointialue" userId="d27b276a-e359-4652-8298-3c59a3175941" providerId="ADAL" clId="{1BF7A2E8-734D-4445-85AC-418D127698BC}" dt="2025-08-21T08:48:41.169" v="84" actId="1076"/>
          <ac:grpSpMkLst>
            <pc:docMk/>
            <pc:sldMk cId="1436098624" sldId="271"/>
            <ac:grpSpMk id="28" creationId="{00000000-0000-0000-0000-000000000000}"/>
          </ac:grpSpMkLst>
        </pc:grpChg>
        <pc:grpChg chg="mod">
          <ac:chgData name="Häyry Marjo Lapin hyvinvointialue" userId="d27b276a-e359-4652-8298-3c59a3175941" providerId="ADAL" clId="{1BF7A2E8-734D-4445-85AC-418D127698BC}" dt="2025-08-21T08:48:12.348" v="78" actId="1076"/>
          <ac:grpSpMkLst>
            <pc:docMk/>
            <pc:sldMk cId="1436098624" sldId="271"/>
            <ac:grpSpMk id="31" creationId="{00000000-0000-0000-0000-000000000000}"/>
          </ac:grpSpMkLst>
        </pc:grpChg>
      </pc:sldChg>
      <pc:sldChg chg="addSp modSp">
        <pc:chgData name="Häyry Marjo Lapin hyvinvointialue" userId="d27b276a-e359-4652-8298-3c59a3175941" providerId="ADAL" clId="{1BF7A2E8-734D-4445-85AC-418D127698BC}" dt="2025-08-21T08:49:14.767" v="88"/>
        <pc:sldMkLst>
          <pc:docMk/>
          <pc:sldMk cId="287725100" sldId="272"/>
        </pc:sldMkLst>
        <pc:spChg chg="add mod">
          <ac:chgData name="Häyry Marjo Lapin hyvinvointialue" userId="d27b276a-e359-4652-8298-3c59a3175941" providerId="ADAL" clId="{1BF7A2E8-734D-4445-85AC-418D127698BC}" dt="2025-08-21T08:49:14.767" v="88"/>
          <ac:spMkLst>
            <pc:docMk/>
            <pc:sldMk cId="287725100" sldId="272"/>
            <ac:spMk id="4" creationId="{F59C6110-996D-933F-5B6D-51B49A17EB23}"/>
          </ac:spMkLst>
        </pc:spChg>
      </pc:sldChg>
      <pc:sldChg chg="modSp mod modClrScheme chgLayout">
        <pc:chgData name="Häyry Marjo Lapin hyvinvointialue" userId="d27b276a-e359-4652-8298-3c59a3175941" providerId="ADAL" clId="{1BF7A2E8-734D-4445-85AC-418D127698BC}" dt="2025-08-21T08:49:29.500" v="89" actId="700"/>
        <pc:sldMkLst>
          <pc:docMk/>
          <pc:sldMk cId="3116206573" sldId="275"/>
        </pc:sldMkLst>
        <pc:spChg chg="mod ord">
          <ac:chgData name="Häyry Marjo Lapin hyvinvointialue" userId="d27b276a-e359-4652-8298-3c59a3175941" providerId="ADAL" clId="{1BF7A2E8-734D-4445-85AC-418D127698BC}" dt="2025-08-21T08:49:29.500" v="89" actId="700"/>
          <ac:spMkLst>
            <pc:docMk/>
            <pc:sldMk cId="3116206573" sldId="275"/>
            <ac:spMk id="6" creationId="{E04775E6-A249-407E-D759-3CCDA7E877AB}"/>
          </ac:spMkLst>
        </pc:spChg>
      </pc:sldChg>
      <pc:sldChg chg="del">
        <pc:chgData name="Häyry Marjo Lapin hyvinvointialue" userId="d27b276a-e359-4652-8298-3c59a3175941" providerId="ADAL" clId="{1BF7A2E8-734D-4445-85AC-418D127698BC}" dt="2025-08-21T08:49:38.801" v="90" actId="47"/>
        <pc:sldMkLst>
          <pc:docMk/>
          <pc:sldMk cId="2529019622" sldId="277"/>
        </pc:sldMkLst>
      </pc:sldChg>
      <pc:sldChg chg="addSp delSp modSp del mod modClrScheme chgLayout">
        <pc:chgData name="Häyry Marjo Lapin hyvinvointialue" userId="d27b276a-e359-4652-8298-3c59a3175941" providerId="ADAL" clId="{1BF7A2E8-734D-4445-85AC-418D127698BC}" dt="2025-08-21T08:50:39.370" v="99" actId="47"/>
        <pc:sldMkLst>
          <pc:docMk/>
          <pc:sldMk cId="1174633395" sldId="279"/>
        </pc:sldMkLst>
        <pc:spChg chg="add del mod ord">
          <ac:chgData name="Häyry Marjo Lapin hyvinvointialue" userId="d27b276a-e359-4652-8298-3c59a3175941" providerId="ADAL" clId="{1BF7A2E8-734D-4445-85AC-418D127698BC}" dt="2025-08-21T08:50:13.301" v="93" actId="700"/>
          <ac:spMkLst>
            <pc:docMk/>
            <pc:sldMk cId="1174633395" sldId="279"/>
            <ac:spMk id="3" creationId="{3A953DF3-1303-EC0F-0CB5-16FF7954326F}"/>
          </ac:spMkLst>
        </pc:spChg>
        <pc:spChg chg="mod ord">
          <ac:chgData name="Häyry Marjo Lapin hyvinvointialue" userId="d27b276a-e359-4652-8298-3c59a3175941" providerId="ADAL" clId="{1BF7A2E8-734D-4445-85AC-418D127698BC}" dt="2025-08-21T08:50:31.328" v="97" actId="21"/>
          <ac:spMkLst>
            <pc:docMk/>
            <pc:sldMk cId="1174633395" sldId="279"/>
            <ac:spMk id="37" creationId="{00000000-0000-0000-0000-000000000000}"/>
          </ac:spMkLst>
        </pc:spChg>
      </pc:sldChg>
      <pc:sldChg chg="modSp del mod modClrScheme chgLayout">
        <pc:chgData name="Häyry Marjo Lapin hyvinvointialue" userId="d27b276a-e359-4652-8298-3c59a3175941" providerId="ADAL" clId="{1BF7A2E8-734D-4445-85AC-418D127698BC}" dt="2025-08-21T08:52:07.929" v="108" actId="47"/>
        <pc:sldMkLst>
          <pc:docMk/>
          <pc:sldMk cId="129427663" sldId="280"/>
        </pc:sldMkLst>
        <pc:spChg chg="mod ord">
          <ac:chgData name="Häyry Marjo Lapin hyvinvointialue" userId="d27b276a-e359-4652-8298-3c59a3175941" providerId="ADAL" clId="{1BF7A2E8-734D-4445-85AC-418D127698BC}" dt="2025-08-21T08:51:43.183" v="102" actId="700"/>
          <ac:spMkLst>
            <pc:docMk/>
            <pc:sldMk cId="129427663" sldId="280"/>
            <ac:spMk id="2" creationId="{00000000-0000-0000-0000-000000000000}"/>
          </ac:spMkLst>
        </pc:spChg>
        <pc:spChg chg="mod ord">
          <ac:chgData name="Häyry Marjo Lapin hyvinvointialue" userId="d27b276a-e359-4652-8298-3c59a3175941" providerId="ADAL" clId="{1BF7A2E8-734D-4445-85AC-418D127698BC}" dt="2025-08-21T08:52:01.427" v="106" actId="21"/>
          <ac:spMkLst>
            <pc:docMk/>
            <pc:sldMk cId="129427663" sldId="280"/>
            <ac:spMk id="366" creationId="{00000000-0000-0000-0000-000000000000}"/>
          </ac:spMkLst>
        </pc:spChg>
      </pc:sldChg>
      <pc:sldChg chg="modSp mod modClrScheme chgLayout">
        <pc:chgData name="Häyry Marjo Lapin hyvinvointialue" userId="d27b276a-e359-4652-8298-3c59a3175941" providerId="ADAL" clId="{1BF7A2E8-734D-4445-85AC-418D127698BC}" dt="2025-08-21T08:52:20.147" v="110" actId="20577"/>
        <pc:sldMkLst>
          <pc:docMk/>
          <pc:sldMk cId="1273202011" sldId="281"/>
        </pc:sldMkLst>
        <pc:spChg chg="mod ord">
          <ac:chgData name="Häyry Marjo Lapin hyvinvointialue" userId="d27b276a-e359-4652-8298-3c59a3175941" providerId="ADAL" clId="{1BF7A2E8-734D-4445-85AC-418D127698BC}" dt="2025-08-21T08:52:16.348" v="109" actId="700"/>
          <ac:spMkLst>
            <pc:docMk/>
            <pc:sldMk cId="1273202011" sldId="281"/>
            <ac:spMk id="301" creationId="{00000000-0000-0000-0000-000000000000}"/>
          </ac:spMkLst>
        </pc:spChg>
        <pc:spChg chg="mod ord">
          <ac:chgData name="Häyry Marjo Lapin hyvinvointialue" userId="d27b276a-e359-4652-8298-3c59a3175941" providerId="ADAL" clId="{1BF7A2E8-734D-4445-85AC-418D127698BC}" dt="2025-08-21T08:52:20.147" v="110" actId="20577"/>
          <ac:spMkLst>
            <pc:docMk/>
            <pc:sldMk cId="1273202011" sldId="281"/>
            <ac:spMk id="302" creationId="{00000000-0000-0000-0000-000000000000}"/>
          </ac:spMkLst>
        </pc:spChg>
      </pc:sldChg>
      <pc:sldChg chg="addSp modSp add del mod">
        <pc:chgData name="Häyry Marjo Lapin hyvinvointialue" userId="d27b276a-e359-4652-8298-3c59a3175941" providerId="ADAL" clId="{1BF7A2E8-734D-4445-85AC-418D127698BC}" dt="2025-08-21T08:53:40.790" v="123" actId="47"/>
        <pc:sldMkLst>
          <pc:docMk/>
          <pc:sldMk cId="1388282018" sldId="283"/>
        </pc:sldMkLst>
        <pc:spChg chg="mod">
          <ac:chgData name="Häyry Marjo Lapin hyvinvointialue" userId="d27b276a-e359-4652-8298-3c59a3175941" providerId="ADAL" clId="{1BF7A2E8-734D-4445-85AC-418D127698BC}" dt="2025-08-21T08:52:50.253" v="114" actId="21"/>
          <ac:spMkLst>
            <pc:docMk/>
            <pc:sldMk cId="1388282018" sldId="283"/>
            <ac:spMk id="2" creationId="{3D65EEEB-77E5-0210-6A22-83085661DF51}"/>
          </ac:spMkLst>
        </pc:spChg>
        <pc:spChg chg="add mod">
          <ac:chgData name="Häyry Marjo Lapin hyvinvointialue" userId="d27b276a-e359-4652-8298-3c59a3175941" providerId="ADAL" clId="{1BF7A2E8-734D-4445-85AC-418D127698BC}" dt="2025-08-21T08:53:09.102" v="118" actId="1076"/>
          <ac:spMkLst>
            <pc:docMk/>
            <pc:sldMk cId="1388282018" sldId="283"/>
            <ac:spMk id="6" creationId="{A8335B3A-D383-B802-5DA5-0E52D5E9F46B}"/>
          </ac:spMkLst>
        </pc:spChg>
      </pc:sldChg>
      <pc:sldChg chg="modSp del mod">
        <pc:chgData name="Häyry Marjo Lapin hyvinvointialue" userId="d27b276a-e359-4652-8298-3c59a3175941" providerId="ADAL" clId="{1BF7A2E8-734D-4445-85AC-418D127698BC}" dt="2025-08-21T08:54:50.804" v="134" actId="47"/>
        <pc:sldMkLst>
          <pc:docMk/>
          <pc:sldMk cId="4213831701" sldId="287"/>
        </pc:sldMkLst>
        <pc:spChg chg="mod">
          <ac:chgData name="Häyry Marjo Lapin hyvinvointialue" userId="d27b276a-e359-4652-8298-3c59a3175941" providerId="ADAL" clId="{1BF7A2E8-734D-4445-85AC-418D127698BC}" dt="2025-08-21T08:54:36.391" v="131" actId="21"/>
          <ac:spMkLst>
            <pc:docMk/>
            <pc:sldMk cId="4213831701" sldId="287"/>
            <ac:spMk id="2" creationId="{3D65EEEB-77E5-0210-6A22-83085661DF51}"/>
          </ac:spMkLst>
        </pc:spChg>
      </pc:sldChg>
      <pc:sldChg chg="modSp mod modClrScheme chgLayout">
        <pc:chgData name="Häyry Marjo Lapin hyvinvointialue" userId="d27b276a-e359-4652-8298-3c59a3175941" providerId="ADAL" clId="{1BF7A2E8-734D-4445-85AC-418D127698BC}" dt="2025-08-21T08:55:00.409" v="135" actId="700"/>
        <pc:sldMkLst>
          <pc:docMk/>
          <pc:sldMk cId="1452683340" sldId="289"/>
        </pc:sldMkLst>
        <pc:spChg chg="mod ord">
          <ac:chgData name="Häyry Marjo Lapin hyvinvointialue" userId="d27b276a-e359-4652-8298-3c59a3175941" providerId="ADAL" clId="{1BF7A2E8-734D-4445-85AC-418D127698BC}" dt="2025-08-21T08:55:00.409" v="135" actId="700"/>
          <ac:spMkLst>
            <pc:docMk/>
            <pc:sldMk cId="1452683340" sldId="289"/>
            <ac:spMk id="6" creationId="{E04775E6-A249-407E-D759-3CCDA7E877AB}"/>
          </ac:spMkLst>
        </pc:spChg>
      </pc:sldChg>
      <pc:sldChg chg="addSp delSp modSp mod modClrScheme chgLayout">
        <pc:chgData name="Häyry Marjo Lapin hyvinvointialue" userId="d27b276a-e359-4652-8298-3c59a3175941" providerId="ADAL" clId="{1BF7A2E8-734D-4445-85AC-418D127698BC}" dt="2025-08-21T08:54:03.023" v="127" actId="1076"/>
        <pc:sldMkLst>
          <pc:docMk/>
          <pc:sldMk cId="3085750061" sldId="290"/>
        </pc:sldMkLst>
        <pc:spChg chg="mod ord">
          <ac:chgData name="Häyry Marjo Lapin hyvinvointialue" userId="d27b276a-e359-4652-8298-3c59a3175941" providerId="ADAL" clId="{1BF7A2E8-734D-4445-85AC-418D127698BC}" dt="2025-08-21T08:53:48.433" v="124" actId="700"/>
          <ac:spMkLst>
            <pc:docMk/>
            <pc:sldMk cId="3085750061" sldId="290"/>
            <ac:spMk id="2" creationId="{3D65EEEB-77E5-0210-6A22-83085661DF51}"/>
          </ac:spMkLst>
        </pc:spChg>
        <pc:spChg chg="mod">
          <ac:chgData name="Häyry Marjo Lapin hyvinvointialue" userId="d27b276a-e359-4652-8298-3c59a3175941" providerId="ADAL" clId="{1BF7A2E8-734D-4445-85AC-418D127698BC}" dt="2025-08-21T08:54:03.023" v="127" actId="1076"/>
          <ac:spMkLst>
            <pc:docMk/>
            <pc:sldMk cId="3085750061" sldId="290"/>
            <ac:spMk id="4" creationId="{00000000-0000-0000-0000-000000000000}"/>
          </ac:spMkLst>
        </pc:spChg>
        <pc:spChg chg="add del mod ord">
          <ac:chgData name="Häyry Marjo Lapin hyvinvointialue" userId="d27b276a-e359-4652-8298-3c59a3175941" providerId="ADAL" clId="{1BF7A2E8-734D-4445-85AC-418D127698BC}" dt="2025-08-21T08:53:52.127" v="125" actId="478"/>
          <ac:spMkLst>
            <pc:docMk/>
            <pc:sldMk cId="3085750061" sldId="290"/>
            <ac:spMk id="5" creationId="{8F275792-7ADC-C13F-1A32-9047544D3784}"/>
          </ac:spMkLst>
        </pc:spChg>
        <pc:picChg chg="mod">
          <ac:chgData name="Häyry Marjo Lapin hyvinvointialue" userId="d27b276a-e359-4652-8298-3c59a3175941" providerId="ADAL" clId="{1BF7A2E8-734D-4445-85AC-418D127698BC}" dt="2025-08-21T08:53:59.223" v="126" actId="1076"/>
          <ac:picMkLst>
            <pc:docMk/>
            <pc:sldMk cId="3085750061" sldId="290"/>
            <ac:picMk id="6" creationId="{00000000-0000-0000-0000-000000000000}"/>
          </ac:picMkLst>
        </pc:picChg>
      </pc:sldChg>
      <pc:sldChg chg="del">
        <pc:chgData name="Häyry Marjo Lapin hyvinvointialue" userId="d27b276a-e359-4652-8298-3c59a3175941" providerId="ADAL" clId="{1BF7A2E8-734D-4445-85AC-418D127698BC}" dt="2025-08-21T08:55:03.510" v="136" actId="47"/>
        <pc:sldMkLst>
          <pc:docMk/>
          <pc:sldMk cId="4175794023" sldId="291"/>
        </pc:sldMkLst>
      </pc:sldChg>
      <pc:sldChg chg="addSp delSp modSp mod modClrScheme chgLayout">
        <pc:chgData name="Häyry Marjo Lapin hyvinvointialue" userId="d27b276a-e359-4652-8298-3c59a3175941" providerId="ADAL" clId="{1BF7A2E8-734D-4445-85AC-418D127698BC}" dt="2025-08-21T08:55:31.058" v="139" actId="478"/>
        <pc:sldMkLst>
          <pc:docMk/>
          <pc:sldMk cId="2440071926" sldId="293"/>
        </pc:sldMkLst>
        <pc:spChg chg="add del mod ord">
          <ac:chgData name="Häyry Marjo Lapin hyvinvointialue" userId="d27b276a-e359-4652-8298-3c59a3175941" providerId="ADAL" clId="{1BF7A2E8-734D-4445-85AC-418D127698BC}" dt="2025-08-21T08:55:31.058" v="139" actId="478"/>
          <ac:spMkLst>
            <pc:docMk/>
            <pc:sldMk cId="2440071926" sldId="293"/>
            <ac:spMk id="2" creationId="{8F0E4F01-E866-D7D5-0F6E-BC5404E1FD89}"/>
          </ac:spMkLst>
        </pc:spChg>
        <pc:spChg chg="mod ord">
          <ac:chgData name="Häyry Marjo Lapin hyvinvointialue" userId="d27b276a-e359-4652-8298-3c59a3175941" providerId="ADAL" clId="{1BF7A2E8-734D-4445-85AC-418D127698BC}" dt="2025-08-21T08:55:23.427" v="138" actId="700"/>
          <ac:spMkLst>
            <pc:docMk/>
            <pc:sldMk cId="2440071926" sldId="293"/>
            <ac:spMk id="37" creationId="{00000000-0000-0000-0000-000000000000}"/>
          </ac:spMkLst>
        </pc:spChg>
      </pc:sldChg>
      <pc:sldChg chg="modSp del mod">
        <pc:chgData name="Häyry Marjo Lapin hyvinvointialue" userId="d27b276a-e359-4652-8298-3c59a3175941" providerId="ADAL" clId="{1BF7A2E8-734D-4445-85AC-418D127698BC}" dt="2025-08-21T08:56:03.012" v="145" actId="47"/>
        <pc:sldMkLst>
          <pc:docMk/>
          <pc:sldMk cId="3737529653" sldId="294"/>
        </pc:sldMkLst>
        <pc:spChg chg="mod">
          <ac:chgData name="Häyry Marjo Lapin hyvinvointialue" userId="d27b276a-e359-4652-8298-3c59a3175941" providerId="ADAL" clId="{1BF7A2E8-734D-4445-85AC-418D127698BC}" dt="2025-08-21T08:55:56.366" v="143" actId="21"/>
          <ac:spMkLst>
            <pc:docMk/>
            <pc:sldMk cId="3737529653" sldId="294"/>
            <ac:spMk id="366" creationId="{00000000-0000-0000-0000-000000000000}"/>
          </ac:spMkLst>
        </pc:spChg>
      </pc:sldChg>
      <pc:sldChg chg="modSp mod modClrScheme chgLayout">
        <pc:chgData name="Häyry Marjo Lapin hyvinvointialue" userId="d27b276a-e359-4652-8298-3c59a3175941" providerId="ADAL" clId="{1BF7A2E8-734D-4445-85AC-418D127698BC}" dt="2025-08-21T08:56:38.228" v="147" actId="20577"/>
        <pc:sldMkLst>
          <pc:docMk/>
          <pc:sldMk cId="2949354830" sldId="295"/>
        </pc:sldMkLst>
        <pc:spChg chg="mod ord">
          <ac:chgData name="Häyry Marjo Lapin hyvinvointialue" userId="d27b276a-e359-4652-8298-3c59a3175941" providerId="ADAL" clId="{1BF7A2E8-734D-4445-85AC-418D127698BC}" dt="2025-08-21T08:56:35.093" v="146" actId="700"/>
          <ac:spMkLst>
            <pc:docMk/>
            <pc:sldMk cId="2949354830" sldId="295"/>
            <ac:spMk id="301" creationId="{00000000-0000-0000-0000-000000000000}"/>
          </ac:spMkLst>
        </pc:spChg>
        <pc:spChg chg="mod ord">
          <ac:chgData name="Häyry Marjo Lapin hyvinvointialue" userId="d27b276a-e359-4652-8298-3c59a3175941" providerId="ADAL" clId="{1BF7A2E8-734D-4445-85AC-418D127698BC}" dt="2025-08-21T08:56:38.228" v="147" actId="20577"/>
          <ac:spMkLst>
            <pc:docMk/>
            <pc:sldMk cId="2949354830" sldId="295"/>
            <ac:spMk id="302" creationId="{00000000-0000-0000-0000-000000000000}"/>
          </ac:spMkLst>
        </pc:spChg>
      </pc:sldChg>
      <pc:sldChg chg="addSp delSp modSp mod modClrScheme chgLayout">
        <pc:chgData name="Häyry Marjo Lapin hyvinvointialue" userId="d27b276a-e359-4652-8298-3c59a3175941" providerId="ADAL" clId="{1BF7A2E8-734D-4445-85AC-418D127698BC}" dt="2025-08-21T08:57:58.478" v="160" actId="1076"/>
        <pc:sldMkLst>
          <pc:docMk/>
          <pc:sldMk cId="3875011984" sldId="297"/>
        </pc:sldMkLst>
        <pc:spChg chg="add del mod ord">
          <ac:chgData name="Häyry Marjo Lapin hyvinvointialue" userId="d27b276a-e359-4652-8298-3c59a3175941" providerId="ADAL" clId="{1BF7A2E8-734D-4445-85AC-418D127698BC}" dt="2025-08-21T08:57:07.036" v="151" actId="478"/>
          <ac:spMkLst>
            <pc:docMk/>
            <pc:sldMk cId="3875011984" sldId="297"/>
            <ac:spMk id="2" creationId="{FB7765A5-8B10-F24B-CB82-E1B731FAD5DD}"/>
          </ac:spMkLst>
        </pc:spChg>
        <pc:spChg chg="mod ord">
          <ac:chgData name="Häyry Marjo Lapin hyvinvointialue" userId="d27b276a-e359-4652-8298-3c59a3175941" providerId="ADAL" clId="{1BF7A2E8-734D-4445-85AC-418D127698BC}" dt="2025-08-21T08:56:56.638" v="149" actId="1076"/>
          <ac:spMkLst>
            <pc:docMk/>
            <pc:sldMk cId="3875011984" sldId="297"/>
            <ac:spMk id="7" creationId="{E04775E6-A249-407E-D759-3CCDA7E877AB}"/>
          </ac:spMkLst>
        </pc:spChg>
        <pc:spChg chg="mod">
          <ac:chgData name="Häyry Marjo Lapin hyvinvointialue" userId="d27b276a-e359-4652-8298-3c59a3175941" providerId="ADAL" clId="{1BF7A2E8-734D-4445-85AC-418D127698BC}" dt="2025-08-21T08:57:09.687" v="152" actId="6549"/>
          <ac:spMkLst>
            <pc:docMk/>
            <pc:sldMk cId="3875011984" sldId="297"/>
            <ac:spMk id="8" creationId="{00000000-0000-0000-0000-000000000000}"/>
          </ac:spMkLst>
        </pc:spChg>
        <pc:grpChg chg="mod">
          <ac:chgData name="Häyry Marjo Lapin hyvinvointialue" userId="d27b276a-e359-4652-8298-3c59a3175941" providerId="ADAL" clId="{1BF7A2E8-734D-4445-85AC-418D127698BC}" dt="2025-08-21T08:57:43.047" v="156" actId="1076"/>
          <ac:grpSpMkLst>
            <pc:docMk/>
            <pc:sldMk cId="3875011984" sldId="297"/>
            <ac:grpSpMk id="46" creationId="{00000000-0000-0000-0000-000000000000}"/>
          </ac:grpSpMkLst>
        </pc:grpChg>
        <pc:grpChg chg="mod">
          <ac:chgData name="Häyry Marjo Lapin hyvinvointialue" userId="d27b276a-e359-4652-8298-3c59a3175941" providerId="ADAL" clId="{1BF7A2E8-734D-4445-85AC-418D127698BC}" dt="2025-08-21T08:57:46.878" v="157" actId="1076"/>
          <ac:grpSpMkLst>
            <pc:docMk/>
            <pc:sldMk cId="3875011984" sldId="297"/>
            <ac:grpSpMk id="49" creationId="{00000000-0000-0000-0000-000000000000}"/>
          </ac:grpSpMkLst>
        </pc:grpChg>
        <pc:grpChg chg="mod">
          <ac:chgData name="Häyry Marjo Lapin hyvinvointialue" userId="d27b276a-e359-4652-8298-3c59a3175941" providerId="ADAL" clId="{1BF7A2E8-734D-4445-85AC-418D127698BC}" dt="2025-08-21T08:57:33.653" v="155" actId="1076"/>
          <ac:grpSpMkLst>
            <pc:docMk/>
            <pc:sldMk cId="3875011984" sldId="297"/>
            <ac:grpSpMk id="52" creationId="{00000000-0000-0000-0000-000000000000}"/>
          </ac:grpSpMkLst>
        </pc:grpChg>
        <pc:grpChg chg="mod">
          <ac:chgData name="Häyry Marjo Lapin hyvinvointialue" userId="d27b276a-e359-4652-8298-3c59a3175941" providerId="ADAL" clId="{1BF7A2E8-734D-4445-85AC-418D127698BC}" dt="2025-08-21T08:57:58.478" v="160" actId="1076"/>
          <ac:grpSpMkLst>
            <pc:docMk/>
            <pc:sldMk cId="3875011984" sldId="297"/>
            <ac:grpSpMk id="55" creationId="{00000000-0000-0000-0000-000000000000}"/>
          </ac:grpSpMkLst>
        </pc:grpChg>
        <pc:grpChg chg="mod">
          <ac:chgData name="Häyry Marjo Lapin hyvinvointialue" userId="d27b276a-e359-4652-8298-3c59a3175941" providerId="ADAL" clId="{1BF7A2E8-734D-4445-85AC-418D127698BC}" dt="2025-08-21T08:57:52.629" v="159" actId="1076"/>
          <ac:grpSpMkLst>
            <pc:docMk/>
            <pc:sldMk cId="3875011984" sldId="297"/>
            <ac:grpSpMk id="58" creationId="{00000000-0000-0000-0000-000000000000}"/>
          </ac:grpSpMkLst>
        </pc:grpChg>
        <pc:grpChg chg="mod">
          <ac:chgData name="Häyry Marjo Lapin hyvinvointialue" userId="d27b276a-e359-4652-8298-3c59a3175941" providerId="ADAL" clId="{1BF7A2E8-734D-4445-85AC-418D127698BC}" dt="2025-08-21T08:57:21.589" v="154" actId="1076"/>
          <ac:grpSpMkLst>
            <pc:docMk/>
            <pc:sldMk cId="3875011984" sldId="297"/>
            <ac:grpSpMk id="61" creationId="{00000000-0000-0000-0000-000000000000}"/>
          </ac:grpSpMkLst>
        </pc:grpChg>
        <pc:grpChg chg="mod">
          <ac:chgData name="Häyry Marjo Lapin hyvinvointialue" userId="d27b276a-e359-4652-8298-3c59a3175941" providerId="ADAL" clId="{1BF7A2E8-734D-4445-85AC-418D127698BC}" dt="2025-08-21T08:57:49.511" v="158" actId="1076"/>
          <ac:grpSpMkLst>
            <pc:docMk/>
            <pc:sldMk cId="3875011984" sldId="297"/>
            <ac:grpSpMk id="64" creationId="{00000000-0000-0000-0000-000000000000}"/>
          </ac:grpSpMkLst>
        </pc:grpChg>
        <pc:grpChg chg="mod">
          <ac:chgData name="Häyry Marjo Lapin hyvinvointialue" userId="d27b276a-e359-4652-8298-3c59a3175941" providerId="ADAL" clId="{1BF7A2E8-734D-4445-85AC-418D127698BC}" dt="2025-08-21T08:57:15.038" v="153" actId="1076"/>
          <ac:grpSpMkLst>
            <pc:docMk/>
            <pc:sldMk cId="3875011984" sldId="297"/>
            <ac:grpSpMk id="67" creationId="{00000000-0000-0000-0000-000000000000}"/>
          </ac:grpSpMkLst>
        </pc:grpChg>
      </pc:sldChg>
      <pc:sldChg chg="modSp mod modClrScheme chgLayout">
        <pc:chgData name="Häyry Marjo Lapin hyvinvointialue" userId="d27b276a-e359-4652-8298-3c59a3175941" providerId="ADAL" clId="{1BF7A2E8-734D-4445-85AC-418D127698BC}" dt="2025-08-21T08:58:19.456" v="162" actId="1076"/>
        <pc:sldMkLst>
          <pc:docMk/>
          <pc:sldMk cId="664720263" sldId="298"/>
        </pc:sldMkLst>
        <pc:spChg chg="mod ord">
          <ac:chgData name="Häyry Marjo Lapin hyvinvointialue" userId="d27b276a-e359-4652-8298-3c59a3175941" providerId="ADAL" clId="{1BF7A2E8-734D-4445-85AC-418D127698BC}" dt="2025-08-21T08:58:19.456" v="162" actId="1076"/>
          <ac:spMkLst>
            <pc:docMk/>
            <pc:sldMk cId="664720263" sldId="298"/>
            <ac:spMk id="2" creationId="{C0A33F49-FF95-C667-04ED-1B47DE54618B}"/>
          </ac:spMkLst>
        </pc:spChg>
      </pc:sldChg>
      <pc:sldChg chg="modSp mod modClrScheme chgLayout">
        <pc:chgData name="Häyry Marjo Lapin hyvinvointialue" userId="d27b276a-e359-4652-8298-3c59a3175941" providerId="ADAL" clId="{1BF7A2E8-734D-4445-85AC-418D127698BC}" dt="2025-08-21T08:58:31.855" v="164" actId="14100"/>
        <pc:sldMkLst>
          <pc:docMk/>
          <pc:sldMk cId="1830379292" sldId="299"/>
        </pc:sldMkLst>
        <pc:spChg chg="mod ord">
          <ac:chgData name="Häyry Marjo Lapin hyvinvointialue" userId="d27b276a-e359-4652-8298-3c59a3175941" providerId="ADAL" clId="{1BF7A2E8-734D-4445-85AC-418D127698BC}" dt="2025-08-21T08:58:26.764" v="163" actId="700"/>
          <ac:spMkLst>
            <pc:docMk/>
            <pc:sldMk cId="1830379292" sldId="299"/>
            <ac:spMk id="2" creationId="{62F32F47-092C-79D4-52FB-E6B91D10E3BD}"/>
          </ac:spMkLst>
        </pc:spChg>
        <pc:spChg chg="mod ord">
          <ac:chgData name="Häyry Marjo Lapin hyvinvointialue" userId="d27b276a-e359-4652-8298-3c59a3175941" providerId="ADAL" clId="{1BF7A2E8-734D-4445-85AC-418D127698BC}" dt="2025-08-21T08:58:31.855" v="164" actId="14100"/>
          <ac:spMkLst>
            <pc:docMk/>
            <pc:sldMk cId="1830379292" sldId="299"/>
            <ac:spMk id="3" creationId="{AAC6B575-075C-0638-4E44-0AD852121937}"/>
          </ac:spMkLst>
        </pc:spChg>
      </pc:sldChg>
      <pc:sldChg chg="modSp mod modClrScheme chgLayout">
        <pc:chgData name="Häyry Marjo Lapin hyvinvointialue" userId="d27b276a-e359-4652-8298-3c59a3175941" providerId="ADAL" clId="{1BF7A2E8-734D-4445-85AC-418D127698BC}" dt="2025-08-21T08:58:46.872" v="166" actId="14100"/>
        <pc:sldMkLst>
          <pc:docMk/>
          <pc:sldMk cId="3329466218" sldId="300"/>
        </pc:sldMkLst>
        <pc:spChg chg="mod ord">
          <ac:chgData name="Häyry Marjo Lapin hyvinvointialue" userId="d27b276a-e359-4652-8298-3c59a3175941" providerId="ADAL" clId="{1BF7A2E8-734D-4445-85AC-418D127698BC}" dt="2025-08-21T08:58:41.363" v="165" actId="700"/>
          <ac:spMkLst>
            <pc:docMk/>
            <pc:sldMk cId="3329466218" sldId="300"/>
            <ac:spMk id="2" creationId="{62F32F47-092C-79D4-52FB-E6B91D10E3BD}"/>
          </ac:spMkLst>
        </pc:spChg>
        <pc:spChg chg="mod ord">
          <ac:chgData name="Häyry Marjo Lapin hyvinvointialue" userId="d27b276a-e359-4652-8298-3c59a3175941" providerId="ADAL" clId="{1BF7A2E8-734D-4445-85AC-418D127698BC}" dt="2025-08-21T08:58:46.872" v="166" actId="14100"/>
          <ac:spMkLst>
            <pc:docMk/>
            <pc:sldMk cId="3329466218" sldId="300"/>
            <ac:spMk id="3" creationId="{AAC6B575-075C-0638-4E44-0AD852121937}"/>
          </ac:spMkLst>
        </pc:spChg>
      </pc:sldChg>
      <pc:sldChg chg="modSp mod modClrScheme chgLayout">
        <pc:chgData name="Häyry Marjo Lapin hyvinvointialue" userId="d27b276a-e359-4652-8298-3c59a3175941" providerId="ADAL" clId="{1BF7A2E8-734D-4445-85AC-418D127698BC}" dt="2025-08-21T08:59:04.302" v="168" actId="27636"/>
        <pc:sldMkLst>
          <pc:docMk/>
          <pc:sldMk cId="848393085" sldId="301"/>
        </pc:sldMkLst>
        <pc:spChg chg="mod ord">
          <ac:chgData name="Häyry Marjo Lapin hyvinvointialue" userId="d27b276a-e359-4652-8298-3c59a3175941" providerId="ADAL" clId="{1BF7A2E8-734D-4445-85AC-418D127698BC}" dt="2025-08-21T08:59:04.281" v="167" actId="700"/>
          <ac:spMkLst>
            <pc:docMk/>
            <pc:sldMk cId="848393085" sldId="301"/>
            <ac:spMk id="2" creationId="{62F32F47-092C-79D4-52FB-E6B91D10E3BD}"/>
          </ac:spMkLst>
        </pc:spChg>
        <pc:spChg chg="mod ord">
          <ac:chgData name="Häyry Marjo Lapin hyvinvointialue" userId="d27b276a-e359-4652-8298-3c59a3175941" providerId="ADAL" clId="{1BF7A2E8-734D-4445-85AC-418D127698BC}" dt="2025-08-21T08:59:04.302" v="168" actId="27636"/>
          <ac:spMkLst>
            <pc:docMk/>
            <pc:sldMk cId="848393085" sldId="301"/>
            <ac:spMk id="3" creationId="{AAC6B575-075C-0638-4E44-0AD852121937}"/>
          </ac:spMkLst>
        </pc:spChg>
      </pc:sldChg>
      <pc:sldChg chg="modSp mod modClrScheme chgLayout">
        <pc:chgData name="Häyry Marjo Lapin hyvinvointialue" userId="d27b276a-e359-4652-8298-3c59a3175941" providerId="ADAL" clId="{1BF7A2E8-734D-4445-85AC-418D127698BC}" dt="2025-08-21T08:59:12.338" v="169" actId="700"/>
        <pc:sldMkLst>
          <pc:docMk/>
          <pc:sldMk cId="3904457314" sldId="303"/>
        </pc:sldMkLst>
        <pc:spChg chg="mod ord">
          <ac:chgData name="Häyry Marjo Lapin hyvinvointialue" userId="d27b276a-e359-4652-8298-3c59a3175941" providerId="ADAL" clId="{1BF7A2E8-734D-4445-85AC-418D127698BC}" dt="2025-08-21T08:59:12.338" v="169" actId="700"/>
          <ac:spMkLst>
            <pc:docMk/>
            <pc:sldMk cId="3904457314" sldId="303"/>
            <ac:spMk id="6" creationId="{E04775E6-A249-407E-D759-3CCDA7E877AB}"/>
          </ac:spMkLst>
        </pc:spChg>
      </pc:sldChg>
      <pc:sldChg chg="del">
        <pc:chgData name="Häyry Marjo Lapin hyvinvointialue" userId="d27b276a-e359-4652-8298-3c59a3175941" providerId="ADAL" clId="{1BF7A2E8-734D-4445-85AC-418D127698BC}" dt="2025-08-21T08:59:15.133" v="170" actId="47"/>
        <pc:sldMkLst>
          <pc:docMk/>
          <pc:sldMk cId="2853369440" sldId="305"/>
        </pc:sldMkLst>
      </pc:sldChg>
      <pc:sldChg chg="addSp delSp modSp mod modClrScheme chgLayout">
        <pc:chgData name="Häyry Marjo Lapin hyvinvointialue" userId="d27b276a-e359-4652-8298-3c59a3175941" providerId="ADAL" clId="{1BF7A2E8-734D-4445-85AC-418D127698BC}" dt="2025-08-21T08:59:45.314" v="175" actId="478"/>
        <pc:sldMkLst>
          <pc:docMk/>
          <pc:sldMk cId="1167433932" sldId="307"/>
        </pc:sldMkLst>
        <pc:spChg chg="add del mod ord">
          <ac:chgData name="Häyry Marjo Lapin hyvinvointialue" userId="d27b276a-e359-4652-8298-3c59a3175941" providerId="ADAL" clId="{1BF7A2E8-734D-4445-85AC-418D127698BC}" dt="2025-08-21T08:59:45.314" v="175" actId="478"/>
          <ac:spMkLst>
            <pc:docMk/>
            <pc:sldMk cId="1167433932" sldId="307"/>
            <ac:spMk id="2" creationId="{B9E44B77-5259-4369-B6E0-D0157032E25F}"/>
          </ac:spMkLst>
        </pc:spChg>
        <pc:spChg chg="mod ord">
          <ac:chgData name="Häyry Marjo Lapin hyvinvointialue" userId="d27b276a-e359-4652-8298-3c59a3175941" providerId="ADAL" clId="{1BF7A2E8-734D-4445-85AC-418D127698BC}" dt="2025-08-21T08:59:40.979" v="174" actId="700"/>
          <ac:spMkLst>
            <pc:docMk/>
            <pc:sldMk cId="1167433932" sldId="307"/>
            <ac:spMk id="37" creationId="{00000000-0000-0000-0000-000000000000}"/>
          </ac:spMkLst>
        </pc:spChg>
      </pc:sldChg>
      <pc:sldChg chg="del">
        <pc:chgData name="Häyry Marjo Lapin hyvinvointialue" userId="d27b276a-e359-4652-8298-3c59a3175941" providerId="ADAL" clId="{1BF7A2E8-734D-4445-85AC-418D127698BC}" dt="2025-08-21T09:00:00.999" v="177" actId="47"/>
        <pc:sldMkLst>
          <pc:docMk/>
          <pc:sldMk cId="2986658358" sldId="308"/>
        </pc:sldMkLst>
      </pc:sldChg>
      <pc:sldChg chg="modSp mod modClrScheme chgLayout">
        <pc:chgData name="Häyry Marjo Lapin hyvinvointialue" userId="d27b276a-e359-4652-8298-3c59a3175941" providerId="ADAL" clId="{1BF7A2E8-734D-4445-85AC-418D127698BC}" dt="2025-08-21T09:00:16.697" v="180" actId="20577"/>
        <pc:sldMkLst>
          <pc:docMk/>
          <pc:sldMk cId="3348442124" sldId="309"/>
        </pc:sldMkLst>
        <pc:spChg chg="mod ord">
          <ac:chgData name="Häyry Marjo Lapin hyvinvointialue" userId="d27b276a-e359-4652-8298-3c59a3175941" providerId="ADAL" clId="{1BF7A2E8-734D-4445-85AC-418D127698BC}" dt="2025-08-21T09:00:14.237" v="179" actId="27636"/>
          <ac:spMkLst>
            <pc:docMk/>
            <pc:sldMk cId="3348442124" sldId="309"/>
            <ac:spMk id="301" creationId="{00000000-0000-0000-0000-000000000000}"/>
          </ac:spMkLst>
        </pc:spChg>
        <pc:spChg chg="mod ord">
          <ac:chgData name="Häyry Marjo Lapin hyvinvointialue" userId="d27b276a-e359-4652-8298-3c59a3175941" providerId="ADAL" clId="{1BF7A2E8-734D-4445-85AC-418D127698BC}" dt="2025-08-21T09:00:16.697" v="180" actId="20577"/>
          <ac:spMkLst>
            <pc:docMk/>
            <pc:sldMk cId="3348442124" sldId="309"/>
            <ac:spMk id="302" creationId="{00000000-0000-0000-0000-000000000000}"/>
          </ac:spMkLst>
        </pc:spChg>
      </pc:sldChg>
      <pc:sldChg chg="modSp del mod">
        <pc:chgData name="Häyry Marjo Lapin hyvinvointialue" userId="d27b276a-e359-4652-8298-3c59a3175941" providerId="ADAL" clId="{1BF7A2E8-734D-4445-85AC-418D127698BC}" dt="2025-08-21T09:01:23.236" v="188" actId="47"/>
        <pc:sldMkLst>
          <pc:docMk/>
          <pc:sldMk cId="435223292" sldId="311"/>
        </pc:sldMkLst>
        <pc:spChg chg="mod">
          <ac:chgData name="Häyry Marjo Lapin hyvinvointialue" userId="d27b276a-e359-4652-8298-3c59a3175941" providerId="ADAL" clId="{1BF7A2E8-734D-4445-85AC-418D127698BC}" dt="2025-08-21T09:00:58.877" v="184" actId="21"/>
          <ac:spMkLst>
            <pc:docMk/>
            <pc:sldMk cId="435223292" sldId="311"/>
            <ac:spMk id="3" creationId="{513290A6-62A4-7D1A-81A1-1813EE0812C9}"/>
          </ac:spMkLst>
        </pc:spChg>
      </pc:sldChg>
      <pc:sldChg chg="addSp modSp mod">
        <pc:chgData name="Häyry Marjo Lapin hyvinvointialue" userId="d27b276a-e359-4652-8298-3c59a3175941" providerId="ADAL" clId="{1BF7A2E8-734D-4445-85AC-418D127698BC}" dt="2025-08-21T09:01:30.044" v="190" actId="1076"/>
        <pc:sldMkLst>
          <pc:docMk/>
          <pc:sldMk cId="3270419423" sldId="312"/>
        </pc:sldMkLst>
        <pc:spChg chg="add mod">
          <ac:chgData name="Häyry Marjo Lapin hyvinvointialue" userId="d27b276a-e359-4652-8298-3c59a3175941" providerId="ADAL" clId="{1BF7A2E8-734D-4445-85AC-418D127698BC}" dt="2025-08-21T09:01:30.044" v="190" actId="1076"/>
          <ac:spMkLst>
            <pc:docMk/>
            <pc:sldMk cId="3270419423" sldId="312"/>
            <ac:spMk id="5" creationId="{3E66CE54-17B5-A643-773D-D226B96D9A86}"/>
          </ac:spMkLst>
        </pc:spChg>
      </pc:sldChg>
      <pc:sldChg chg="addSp modSp mod modClrScheme chgLayout">
        <pc:chgData name="Häyry Marjo Lapin hyvinvointialue" userId="d27b276a-e359-4652-8298-3c59a3175941" providerId="ADAL" clId="{1BF7A2E8-734D-4445-85AC-418D127698BC}" dt="2025-08-21T09:01:57.463" v="194" actId="700"/>
        <pc:sldMkLst>
          <pc:docMk/>
          <pc:sldMk cId="3670329513" sldId="313"/>
        </pc:sldMkLst>
        <pc:spChg chg="mod ord">
          <ac:chgData name="Häyry Marjo Lapin hyvinvointialue" userId="d27b276a-e359-4652-8298-3c59a3175941" providerId="ADAL" clId="{1BF7A2E8-734D-4445-85AC-418D127698BC}" dt="2025-08-21T09:01:57.463" v="194" actId="700"/>
          <ac:spMkLst>
            <pc:docMk/>
            <pc:sldMk cId="3670329513" sldId="313"/>
            <ac:spMk id="2" creationId="{AF5582B1-7694-7D6B-399D-6803B90992F8}"/>
          </ac:spMkLst>
        </pc:spChg>
        <pc:spChg chg="mod ord">
          <ac:chgData name="Häyry Marjo Lapin hyvinvointialue" userId="d27b276a-e359-4652-8298-3c59a3175941" providerId="ADAL" clId="{1BF7A2E8-734D-4445-85AC-418D127698BC}" dt="2025-08-21T09:01:57.463" v="194" actId="700"/>
          <ac:spMkLst>
            <pc:docMk/>
            <pc:sldMk cId="3670329513" sldId="313"/>
            <ac:spMk id="3" creationId="{C5886776-D16B-1E5F-56E4-E7CC65109EA5}"/>
          </ac:spMkLst>
        </pc:spChg>
        <pc:spChg chg="add mod">
          <ac:chgData name="Häyry Marjo Lapin hyvinvointialue" userId="d27b276a-e359-4652-8298-3c59a3175941" providerId="ADAL" clId="{1BF7A2E8-734D-4445-85AC-418D127698BC}" dt="2025-08-21T09:01:38.413" v="192" actId="1076"/>
          <ac:spMkLst>
            <pc:docMk/>
            <pc:sldMk cId="3670329513" sldId="313"/>
            <ac:spMk id="4" creationId="{A10243FE-61D5-1655-AEFA-8E61F144DD76}"/>
          </ac:spMkLst>
        </pc:spChg>
      </pc:sldChg>
      <pc:sldChg chg="addSp modSp">
        <pc:chgData name="Häyry Marjo Lapin hyvinvointialue" userId="d27b276a-e359-4652-8298-3c59a3175941" providerId="ADAL" clId="{1BF7A2E8-734D-4445-85AC-418D127698BC}" dt="2025-08-21T09:01:43.364" v="193"/>
        <pc:sldMkLst>
          <pc:docMk/>
          <pc:sldMk cId="375510892" sldId="314"/>
        </pc:sldMkLst>
        <pc:spChg chg="add mod">
          <ac:chgData name="Häyry Marjo Lapin hyvinvointialue" userId="d27b276a-e359-4652-8298-3c59a3175941" providerId="ADAL" clId="{1BF7A2E8-734D-4445-85AC-418D127698BC}" dt="2025-08-21T09:01:43.364" v="193"/>
          <ac:spMkLst>
            <pc:docMk/>
            <pc:sldMk cId="375510892" sldId="314"/>
            <ac:spMk id="5" creationId="{53E05360-402A-EED4-D35F-CDB81508C030}"/>
          </ac:spMkLst>
        </pc:spChg>
      </pc:sldChg>
      <pc:sldChg chg="modSp mod modClrScheme chgLayout">
        <pc:chgData name="Häyry Marjo Lapin hyvinvointialue" userId="d27b276a-e359-4652-8298-3c59a3175941" providerId="ADAL" clId="{1BF7A2E8-734D-4445-85AC-418D127698BC}" dt="2025-08-21T09:02:13.121" v="196" actId="27636"/>
        <pc:sldMkLst>
          <pc:docMk/>
          <pc:sldMk cId="1859081462" sldId="316"/>
        </pc:sldMkLst>
        <pc:spChg chg="mod ord">
          <ac:chgData name="Häyry Marjo Lapin hyvinvointialue" userId="d27b276a-e359-4652-8298-3c59a3175941" providerId="ADAL" clId="{1BF7A2E8-734D-4445-85AC-418D127698BC}" dt="2025-08-21T09:02:13.095" v="195" actId="700"/>
          <ac:spMkLst>
            <pc:docMk/>
            <pc:sldMk cId="1859081462" sldId="316"/>
            <ac:spMk id="3" creationId="{65B7773C-145A-5EBF-9F4C-A90A947409E7}"/>
          </ac:spMkLst>
        </pc:spChg>
        <pc:spChg chg="mod ord">
          <ac:chgData name="Häyry Marjo Lapin hyvinvointialue" userId="d27b276a-e359-4652-8298-3c59a3175941" providerId="ADAL" clId="{1BF7A2E8-734D-4445-85AC-418D127698BC}" dt="2025-08-21T09:02:13.121" v="196" actId="27636"/>
          <ac:spMkLst>
            <pc:docMk/>
            <pc:sldMk cId="1859081462" sldId="316"/>
            <ac:spMk id="7" creationId="{9B65F5C2-7B2A-B0EF-0572-51482AD17D99}"/>
          </ac:spMkLst>
        </pc:spChg>
      </pc:sldChg>
      <pc:sldChg chg="addSp delSp modSp mod modClrScheme chgLayout">
        <pc:chgData name="Häyry Marjo Lapin hyvinvointialue" userId="d27b276a-e359-4652-8298-3c59a3175941" providerId="ADAL" clId="{1BF7A2E8-734D-4445-85AC-418D127698BC}" dt="2025-08-21T09:02:38.337" v="203" actId="27636"/>
        <pc:sldMkLst>
          <pc:docMk/>
          <pc:sldMk cId="350275989" sldId="317"/>
        </pc:sldMkLst>
        <pc:spChg chg="add del mod ord">
          <ac:chgData name="Häyry Marjo Lapin hyvinvointialue" userId="d27b276a-e359-4652-8298-3c59a3175941" providerId="ADAL" clId="{1BF7A2E8-734D-4445-85AC-418D127698BC}" dt="2025-08-21T09:02:29.231" v="199" actId="478"/>
          <ac:spMkLst>
            <pc:docMk/>
            <pc:sldMk cId="350275989" sldId="317"/>
            <ac:spMk id="2" creationId="{50CF3AE3-8F88-8904-A85D-1BFCC617110D}"/>
          </ac:spMkLst>
        </pc:spChg>
        <pc:spChg chg="mod ord">
          <ac:chgData name="Häyry Marjo Lapin hyvinvointialue" userId="d27b276a-e359-4652-8298-3c59a3175941" providerId="ADAL" clId="{1BF7A2E8-734D-4445-85AC-418D127698BC}" dt="2025-08-21T09:02:38.337" v="203" actId="27636"/>
          <ac:spMkLst>
            <pc:docMk/>
            <pc:sldMk cId="350275989" sldId="317"/>
            <ac:spMk id="7" creationId="{24167FC7-DEA3-2D84-E86B-9203A7041113}"/>
          </ac:spMkLst>
        </pc:spChg>
      </pc:sldChg>
      <pc:sldChg chg="modSp mod modClrScheme chgLayout">
        <pc:chgData name="Häyry Marjo Lapin hyvinvointialue" userId="d27b276a-e359-4652-8298-3c59a3175941" providerId="ADAL" clId="{1BF7A2E8-734D-4445-85AC-418D127698BC}" dt="2025-08-21T09:02:50.457" v="204" actId="700"/>
        <pc:sldMkLst>
          <pc:docMk/>
          <pc:sldMk cId="2509837453" sldId="320"/>
        </pc:sldMkLst>
        <pc:spChg chg="mod ord">
          <ac:chgData name="Häyry Marjo Lapin hyvinvointialue" userId="d27b276a-e359-4652-8298-3c59a3175941" providerId="ADAL" clId="{1BF7A2E8-734D-4445-85AC-418D127698BC}" dt="2025-08-21T09:02:50.457" v="204" actId="700"/>
          <ac:spMkLst>
            <pc:docMk/>
            <pc:sldMk cId="2509837453" sldId="320"/>
            <ac:spMk id="6" creationId="{E04775E6-A249-407E-D759-3CCDA7E877AB}"/>
          </ac:spMkLst>
        </pc:spChg>
      </pc:sldChg>
      <pc:sldChg chg="del">
        <pc:chgData name="Häyry Marjo Lapin hyvinvointialue" userId="d27b276a-e359-4652-8298-3c59a3175941" providerId="ADAL" clId="{1BF7A2E8-734D-4445-85AC-418D127698BC}" dt="2025-08-21T09:02:53.700" v="205" actId="47"/>
        <pc:sldMkLst>
          <pc:docMk/>
          <pc:sldMk cId="2192217561" sldId="322"/>
        </pc:sldMkLst>
      </pc:sldChg>
      <pc:sldChg chg="addSp delSp modSp mod modClrScheme chgLayout">
        <pc:chgData name="Häyry Marjo Lapin hyvinvointialue" userId="d27b276a-e359-4652-8298-3c59a3175941" providerId="ADAL" clId="{1BF7A2E8-734D-4445-85AC-418D127698BC}" dt="2025-08-21T09:03:12.944" v="208" actId="478"/>
        <pc:sldMkLst>
          <pc:docMk/>
          <pc:sldMk cId="3825487964" sldId="324"/>
        </pc:sldMkLst>
        <pc:spChg chg="add del mod ord">
          <ac:chgData name="Häyry Marjo Lapin hyvinvointialue" userId="d27b276a-e359-4652-8298-3c59a3175941" providerId="ADAL" clId="{1BF7A2E8-734D-4445-85AC-418D127698BC}" dt="2025-08-21T09:03:12.944" v="208" actId="478"/>
          <ac:spMkLst>
            <pc:docMk/>
            <pc:sldMk cId="3825487964" sldId="324"/>
            <ac:spMk id="2" creationId="{501618FF-2906-9D79-34B0-A98CCE688D15}"/>
          </ac:spMkLst>
        </pc:spChg>
        <pc:spChg chg="mod ord">
          <ac:chgData name="Häyry Marjo Lapin hyvinvointialue" userId="d27b276a-e359-4652-8298-3c59a3175941" providerId="ADAL" clId="{1BF7A2E8-734D-4445-85AC-418D127698BC}" dt="2025-08-21T09:03:09.797" v="207" actId="700"/>
          <ac:spMkLst>
            <pc:docMk/>
            <pc:sldMk cId="3825487964" sldId="324"/>
            <ac:spMk id="37" creationId="{00000000-0000-0000-0000-000000000000}"/>
          </ac:spMkLst>
        </pc:spChg>
      </pc:sldChg>
      <pc:sldChg chg="del">
        <pc:chgData name="Häyry Marjo Lapin hyvinvointialue" userId="d27b276a-e359-4652-8298-3c59a3175941" providerId="ADAL" clId="{1BF7A2E8-734D-4445-85AC-418D127698BC}" dt="2025-08-21T09:03:28.536" v="210" actId="47"/>
        <pc:sldMkLst>
          <pc:docMk/>
          <pc:sldMk cId="2275721679" sldId="325"/>
        </pc:sldMkLst>
      </pc:sldChg>
      <pc:sldChg chg="addSp modSp mod modClrScheme chgLayout">
        <pc:chgData name="Häyry Marjo Lapin hyvinvointialue" userId="d27b276a-e359-4652-8298-3c59a3175941" providerId="ADAL" clId="{1BF7A2E8-734D-4445-85AC-418D127698BC}" dt="2025-08-21T09:03:56.756" v="214"/>
        <pc:sldMkLst>
          <pc:docMk/>
          <pc:sldMk cId="3462441065" sldId="326"/>
        </pc:sldMkLst>
        <pc:spChg chg="add mod">
          <ac:chgData name="Häyry Marjo Lapin hyvinvointialue" userId="d27b276a-e359-4652-8298-3c59a3175941" providerId="ADAL" clId="{1BF7A2E8-734D-4445-85AC-418D127698BC}" dt="2025-08-21T09:03:56.756" v="214"/>
          <ac:spMkLst>
            <pc:docMk/>
            <pc:sldMk cId="3462441065" sldId="326"/>
            <ac:spMk id="3" creationId="{F9399CB0-E955-E607-C0C2-31E9666425AC}"/>
          </ac:spMkLst>
        </pc:spChg>
        <pc:spChg chg="mod ord">
          <ac:chgData name="Häyry Marjo Lapin hyvinvointialue" userId="d27b276a-e359-4652-8298-3c59a3175941" providerId="ADAL" clId="{1BF7A2E8-734D-4445-85AC-418D127698BC}" dt="2025-08-21T09:03:43.413" v="212" actId="27636"/>
          <ac:spMkLst>
            <pc:docMk/>
            <pc:sldMk cId="3462441065" sldId="326"/>
            <ac:spMk id="301" creationId="{00000000-0000-0000-0000-000000000000}"/>
          </ac:spMkLst>
        </pc:spChg>
        <pc:spChg chg="mod ord">
          <ac:chgData name="Häyry Marjo Lapin hyvinvointialue" userId="d27b276a-e359-4652-8298-3c59a3175941" providerId="ADAL" clId="{1BF7A2E8-734D-4445-85AC-418D127698BC}" dt="2025-08-21T09:03:43.394" v="211" actId="700"/>
          <ac:spMkLst>
            <pc:docMk/>
            <pc:sldMk cId="3462441065" sldId="326"/>
            <ac:spMk id="302" creationId="{00000000-0000-0000-0000-000000000000}"/>
          </ac:spMkLst>
        </pc:spChg>
        <pc:picChg chg="mod">
          <ac:chgData name="Häyry Marjo Lapin hyvinvointialue" userId="d27b276a-e359-4652-8298-3c59a3175941" providerId="ADAL" clId="{1BF7A2E8-734D-4445-85AC-418D127698BC}" dt="2025-08-21T09:03:46.018" v="213" actId="1076"/>
          <ac:picMkLst>
            <pc:docMk/>
            <pc:sldMk cId="3462441065" sldId="326"/>
            <ac:picMk id="2" creationId="{00000000-0000-0000-0000-000000000000}"/>
          </ac:picMkLst>
        </pc:picChg>
      </pc:sldChg>
      <pc:sldChg chg="addSp modSp mod modClrScheme chgLayout">
        <pc:chgData name="Häyry Marjo Lapin hyvinvointialue" userId="d27b276a-e359-4652-8298-3c59a3175941" providerId="ADAL" clId="{1BF7A2E8-734D-4445-85AC-418D127698BC}" dt="2025-08-21T09:04:38.327" v="222" actId="27636"/>
        <pc:sldMkLst>
          <pc:docMk/>
          <pc:sldMk cId="3341841161" sldId="328"/>
        </pc:sldMkLst>
        <pc:spChg chg="mod ord">
          <ac:chgData name="Häyry Marjo Lapin hyvinvointialue" userId="d27b276a-e359-4652-8298-3c59a3175941" providerId="ADAL" clId="{1BF7A2E8-734D-4445-85AC-418D127698BC}" dt="2025-08-21T09:04:26.497" v="217" actId="700"/>
          <ac:spMkLst>
            <pc:docMk/>
            <pc:sldMk cId="3341841161" sldId="328"/>
            <ac:spMk id="2" creationId="{7578375D-25E1-15A9-B7F5-A7D7ACAE34F3}"/>
          </ac:spMkLst>
        </pc:spChg>
        <pc:spChg chg="mod ord">
          <ac:chgData name="Häyry Marjo Lapin hyvinvointialue" userId="d27b276a-e359-4652-8298-3c59a3175941" providerId="ADAL" clId="{1BF7A2E8-734D-4445-85AC-418D127698BC}" dt="2025-08-21T09:04:38.327" v="222" actId="27636"/>
          <ac:spMkLst>
            <pc:docMk/>
            <pc:sldMk cId="3341841161" sldId="328"/>
            <ac:spMk id="3" creationId="{3356511B-CA42-102C-BFCB-FBE03FF60BBB}"/>
          </ac:spMkLst>
        </pc:spChg>
        <pc:spChg chg="add mod">
          <ac:chgData name="Häyry Marjo Lapin hyvinvointialue" userId="d27b276a-e359-4652-8298-3c59a3175941" providerId="ADAL" clId="{1BF7A2E8-734D-4445-85AC-418D127698BC}" dt="2025-08-21T09:04:21.092" v="216" actId="1076"/>
          <ac:spMkLst>
            <pc:docMk/>
            <pc:sldMk cId="3341841161" sldId="328"/>
            <ac:spMk id="5" creationId="{7398F7B8-E448-186A-B3DB-432BD1816012}"/>
          </ac:spMkLst>
        </pc:spChg>
      </pc:sldChg>
      <pc:sldChg chg="addSp modSp mod modClrScheme chgLayout">
        <pc:chgData name="Häyry Marjo Lapin hyvinvointialue" userId="d27b276a-e359-4652-8298-3c59a3175941" providerId="ADAL" clId="{1BF7A2E8-734D-4445-85AC-418D127698BC}" dt="2025-08-21T09:05:14.389" v="230" actId="14100"/>
        <pc:sldMkLst>
          <pc:docMk/>
          <pc:sldMk cId="1113901905" sldId="329"/>
        </pc:sldMkLst>
        <pc:spChg chg="mod ord">
          <ac:chgData name="Häyry Marjo Lapin hyvinvointialue" userId="d27b276a-e359-4652-8298-3c59a3175941" providerId="ADAL" clId="{1BF7A2E8-734D-4445-85AC-418D127698BC}" dt="2025-08-21T09:05:10.549" v="229" actId="700"/>
          <ac:spMkLst>
            <pc:docMk/>
            <pc:sldMk cId="1113901905" sldId="329"/>
            <ac:spMk id="2" creationId="{7578375D-25E1-15A9-B7F5-A7D7ACAE34F3}"/>
          </ac:spMkLst>
        </pc:spChg>
        <pc:spChg chg="mod ord">
          <ac:chgData name="Häyry Marjo Lapin hyvinvointialue" userId="d27b276a-e359-4652-8298-3c59a3175941" providerId="ADAL" clId="{1BF7A2E8-734D-4445-85AC-418D127698BC}" dt="2025-08-21T09:05:14.389" v="230" actId="14100"/>
          <ac:spMkLst>
            <pc:docMk/>
            <pc:sldMk cId="1113901905" sldId="329"/>
            <ac:spMk id="3" creationId="{3356511B-CA42-102C-BFCB-FBE03FF60BBB}"/>
          </ac:spMkLst>
        </pc:spChg>
        <pc:spChg chg="add mod">
          <ac:chgData name="Häyry Marjo Lapin hyvinvointialue" userId="d27b276a-e359-4652-8298-3c59a3175941" providerId="ADAL" clId="{1BF7A2E8-734D-4445-85AC-418D127698BC}" dt="2025-08-21T09:04:41.947" v="223"/>
          <ac:spMkLst>
            <pc:docMk/>
            <pc:sldMk cId="1113901905" sldId="329"/>
            <ac:spMk id="4" creationId="{1AC8562A-418B-0ED2-C22F-B23334CE7C97}"/>
          </ac:spMkLst>
        </pc:spChg>
        <pc:spChg chg="add mod">
          <ac:chgData name="Häyry Marjo Lapin hyvinvointialue" userId="d27b276a-e359-4652-8298-3c59a3175941" providerId="ADAL" clId="{1BF7A2E8-734D-4445-85AC-418D127698BC}" dt="2025-08-21T09:05:06.445" v="228" actId="1076"/>
          <ac:spMkLst>
            <pc:docMk/>
            <pc:sldMk cId="1113901905" sldId="329"/>
            <ac:spMk id="9" creationId="{57D1AE2E-DE9D-79ED-0404-3522300BCC62}"/>
          </ac:spMkLst>
        </pc:spChg>
        <pc:picChg chg="mod">
          <ac:chgData name="Häyry Marjo Lapin hyvinvointialue" userId="d27b276a-e359-4652-8298-3c59a3175941" providerId="ADAL" clId="{1BF7A2E8-734D-4445-85AC-418D127698BC}" dt="2025-08-21T09:05:02.244" v="226" actId="1076"/>
          <ac:picMkLst>
            <pc:docMk/>
            <pc:sldMk cId="1113901905" sldId="329"/>
            <ac:picMk id="7" creationId="{00000000-0000-0000-0000-000000000000}"/>
          </ac:picMkLst>
        </pc:picChg>
      </pc:sldChg>
      <pc:sldChg chg="addSp modSp mod modClrScheme chgLayout">
        <pc:chgData name="Häyry Marjo Lapin hyvinvointialue" userId="d27b276a-e359-4652-8298-3c59a3175941" providerId="ADAL" clId="{1BF7A2E8-734D-4445-85AC-418D127698BC}" dt="2025-08-21T09:05:24.845" v="234" actId="14100"/>
        <pc:sldMkLst>
          <pc:docMk/>
          <pc:sldMk cId="1193345034" sldId="330"/>
        </pc:sldMkLst>
        <pc:spChg chg="mod ord">
          <ac:chgData name="Häyry Marjo Lapin hyvinvointialue" userId="d27b276a-e359-4652-8298-3c59a3175941" providerId="ADAL" clId="{1BF7A2E8-734D-4445-85AC-418D127698BC}" dt="2025-08-21T09:05:21.544" v="232" actId="700"/>
          <ac:spMkLst>
            <pc:docMk/>
            <pc:sldMk cId="1193345034" sldId="330"/>
            <ac:spMk id="2" creationId="{95FD7588-01FA-7B88-4665-DF8269C82A56}"/>
          </ac:spMkLst>
        </pc:spChg>
        <pc:spChg chg="mod ord">
          <ac:chgData name="Häyry Marjo Lapin hyvinvointialue" userId="d27b276a-e359-4652-8298-3c59a3175941" providerId="ADAL" clId="{1BF7A2E8-734D-4445-85AC-418D127698BC}" dt="2025-08-21T09:05:24.845" v="234" actId="14100"/>
          <ac:spMkLst>
            <pc:docMk/>
            <pc:sldMk cId="1193345034" sldId="330"/>
            <ac:spMk id="3" creationId="{5BFADBDB-8DFE-F56A-39B6-F8BBCA47B06D}"/>
          </ac:spMkLst>
        </pc:spChg>
        <pc:spChg chg="add mod">
          <ac:chgData name="Häyry Marjo Lapin hyvinvointialue" userId="d27b276a-e359-4652-8298-3c59a3175941" providerId="ADAL" clId="{1BF7A2E8-734D-4445-85AC-418D127698BC}" dt="2025-08-21T09:05:17.936" v="231"/>
          <ac:spMkLst>
            <pc:docMk/>
            <pc:sldMk cId="1193345034" sldId="330"/>
            <ac:spMk id="6" creationId="{F5598527-335A-C281-7781-20491EB98FA1}"/>
          </ac:spMkLst>
        </pc:spChg>
      </pc:sldChg>
      <pc:sldChg chg="addSp modSp mod modClrScheme chgLayout">
        <pc:chgData name="Häyry Marjo Lapin hyvinvointialue" userId="d27b276a-e359-4652-8298-3c59a3175941" providerId="ADAL" clId="{1BF7A2E8-734D-4445-85AC-418D127698BC}" dt="2025-08-21T09:05:38.246" v="237" actId="14100"/>
        <pc:sldMkLst>
          <pc:docMk/>
          <pc:sldMk cId="255227982" sldId="331"/>
        </pc:sldMkLst>
        <pc:spChg chg="mod ord">
          <ac:chgData name="Häyry Marjo Lapin hyvinvointialue" userId="d27b276a-e359-4652-8298-3c59a3175941" providerId="ADAL" clId="{1BF7A2E8-734D-4445-85AC-418D127698BC}" dt="2025-08-21T09:05:34.198" v="236" actId="700"/>
          <ac:spMkLst>
            <pc:docMk/>
            <pc:sldMk cId="255227982" sldId="331"/>
            <ac:spMk id="2" creationId="{95FD7588-01FA-7B88-4665-DF8269C82A56}"/>
          </ac:spMkLst>
        </pc:spChg>
        <pc:spChg chg="mod ord">
          <ac:chgData name="Häyry Marjo Lapin hyvinvointialue" userId="d27b276a-e359-4652-8298-3c59a3175941" providerId="ADAL" clId="{1BF7A2E8-734D-4445-85AC-418D127698BC}" dt="2025-08-21T09:05:38.246" v="237" actId="14100"/>
          <ac:spMkLst>
            <pc:docMk/>
            <pc:sldMk cId="255227982" sldId="331"/>
            <ac:spMk id="3" creationId="{5BFADBDB-8DFE-F56A-39B6-F8BBCA47B06D}"/>
          </ac:spMkLst>
        </pc:spChg>
        <pc:spChg chg="add mod">
          <ac:chgData name="Häyry Marjo Lapin hyvinvointialue" userId="d27b276a-e359-4652-8298-3c59a3175941" providerId="ADAL" clId="{1BF7A2E8-734D-4445-85AC-418D127698BC}" dt="2025-08-21T09:05:29.763" v="235"/>
          <ac:spMkLst>
            <pc:docMk/>
            <pc:sldMk cId="255227982" sldId="331"/>
            <ac:spMk id="4" creationId="{6B7CA6D1-9181-F22D-45EF-0718627737ED}"/>
          </ac:spMkLst>
        </pc:spChg>
      </pc:sldChg>
      <pc:sldChg chg="addSp modSp mod modClrScheme chgLayout">
        <pc:chgData name="Häyry Marjo Lapin hyvinvointialue" userId="d27b276a-e359-4652-8298-3c59a3175941" providerId="ADAL" clId="{1BF7A2E8-734D-4445-85AC-418D127698BC}" dt="2025-08-21T09:05:48.534" v="241" actId="27636"/>
        <pc:sldMkLst>
          <pc:docMk/>
          <pc:sldMk cId="1815121310" sldId="332"/>
        </pc:sldMkLst>
        <pc:spChg chg="mod ord">
          <ac:chgData name="Häyry Marjo Lapin hyvinvointialue" userId="d27b276a-e359-4652-8298-3c59a3175941" providerId="ADAL" clId="{1BF7A2E8-734D-4445-85AC-418D127698BC}" dt="2025-08-21T09:05:48.517" v="240" actId="700"/>
          <ac:spMkLst>
            <pc:docMk/>
            <pc:sldMk cId="1815121310" sldId="332"/>
            <ac:spMk id="2" creationId="{AC55BA77-A80D-CC7B-2B78-7B5A48AD080A}"/>
          </ac:spMkLst>
        </pc:spChg>
        <pc:spChg chg="mod ord">
          <ac:chgData name="Häyry Marjo Lapin hyvinvointialue" userId="d27b276a-e359-4652-8298-3c59a3175941" providerId="ADAL" clId="{1BF7A2E8-734D-4445-85AC-418D127698BC}" dt="2025-08-21T09:05:48.534" v="241" actId="27636"/>
          <ac:spMkLst>
            <pc:docMk/>
            <pc:sldMk cId="1815121310" sldId="332"/>
            <ac:spMk id="3" creationId="{7ACCA6E3-9EDA-B3E1-AEA1-CDEA78644B30}"/>
          </ac:spMkLst>
        </pc:spChg>
        <pc:spChg chg="add mod">
          <ac:chgData name="Häyry Marjo Lapin hyvinvointialue" userId="d27b276a-e359-4652-8298-3c59a3175941" providerId="ADAL" clId="{1BF7A2E8-734D-4445-85AC-418D127698BC}" dt="2025-08-21T09:05:41.728" v="238"/>
          <ac:spMkLst>
            <pc:docMk/>
            <pc:sldMk cId="1815121310" sldId="332"/>
            <ac:spMk id="5" creationId="{0FA50B8F-9C81-FBAE-BA88-1E57B43F2076}"/>
          </ac:spMkLst>
        </pc:spChg>
      </pc:sldChg>
      <pc:sldChg chg="addSp modSp mod modClrScheme chgLayout">
        <pc:chgData name="Häyry Marjo Lapin hyvinvointialue" userId="d27b276a-e359-4652-8298-3c59a3175941" providerId="ADAL" clId="{1BF7A2E8-734D-4445-85AC-418D127698BC}" dt="2025-08-21T09:05:53.143" v="242" actId="700"/>
        <pc:sldMkLst>
          <pc:docMk/>
          <pc:sldMk cId="31275731" sldId="333"/>
        </pc:sldMkLst>
        <pc:spChg chg="mod ord">
          <ac:chgData name="Häyry Marjo Lapin hyvinvointialue" userId="d27b276a-e359-4652-8298-3c59a3175941" providerId="ADAL" clId="{1BF7A2E8-734D-4445-85AC-418D127698BC}" dt="2025-08-21T09:05:53.143" v="242" actId="700"/>
          <ac:spMkLst>
            <pc:docMk/>
            <pc:sldMk cId="31275731" sldId="333"/>
            <ac:spMk id="2" creationId="{AC55BA77-A80D-CC7B-2B78-7B5A48AD080A}"/>
          </ac:spMkLst>
        </pc:spChg>
        <pc:spChg chg="mod ord">
          <ac:chgData name="Häyry Marjo Lapin hyvinvointialue" userId="d27b276a-e359-4652-8298-3c59a3175941" providerId="ADAL" clId="{1BF7A2E8-734D-4445-85AC-418D127698BC}" dt="2025-08-21T09:05:53.143" v="242" actId="700"/>
          <ac:spMkLst>
            <pc:docMk/>
            <pc:sldMk cId="31275731" sldId="333"/>
            <ac:spMk id="3" creationId="{7ACCA6E3-9EDA-B3E1-AEA1-CDEA78644B30}"/>
          </ac:spMkLst>
        </pc:spChg>
        <pc:spChg chg="add mod">
          <ac:chgData name="Häyry Marjo Lapin hyvinvointialue" userId="d27b276a-e359-4652-8298-3c59a3175941" providerId="ADAL" clId="{1BF7A2E8-734D-4445-85AC-418D127698BC}" dt="2025-08-21T09:05:43.859" v="239"/>
          <ac:spMkLst>
            <pc:docMk/>
            <pc:sldMk cId="31275731" sldId="333"/>
            <ac:spMk id="4" creationId="{6D8A6FDD-0B11-9994-0347-CB687C0525C2}"/>
          </ac:spMkLst>
        </pc:spChg>
      </pc:sldChg>
      <pc:sldChg chg="modSp mod modClrScheme chgLayout">
        <pc:chgData name="Häyry Marjo Lapin hyvinvointialue" userId="d27b276a-e359-4652-8298-3c59a3175941" providerId="ADAL" clId="{1BF7A2E8-734D-4445-85AC-418D127698BC}" dt="2025-08-21T09:06:05.118" v="244" actId="14100"/>
        <pc:sldMkLst>
          <pc:docMk/>
          <pc:sldMk cId="1108003818" sldId="334"/>
        </pc:sldMkLst>
        <pc:spChg chg="mod ord">
          <ac:chgData name="Häyry Marjo Lapin hyvinvointialue" userId="d27b276a-e359-4652-8298-3c59a3175941" providerId="ADAL" clId="{1BF7A2E8-734D-4445-85AC-418D127698BC}" dt="2025-08-21T09:06:01.094" v="243" actId="700"/>
          <ac:spMkLst>
            <pc:docMk/>
            <pc:sldMk cId="1108003818" sldId="334"/>
            <ac:spMk id="2" creationId="{AC55BA77-A80D-CC7B-2B78-7B5A48AD080A}"/>
          </ac:spMkLst>
        </pc:spChg>
        <pc:spChg chg="mod ord">
          <ac:chgData name="Häyry Marjo Lapin hyvinvointialue" userId="d27b276a-e359-4652-8298-3c59a3175941" providerId="ADAL" clId="{1BF7A2E8-734D-4445-85AC-418D127698BC}" dt="2025-08-21T09:06:05.118" v="244" actId="14100"/>
          <ac:spMkLst>
            <pc:docMk/>
            <pc:sldMk cId="1108003818" sldId="334"/>
            <ac:spMk id="3" creationId="{7ACCA6E3-9EDA-B3E1-AEA1-CDEA78644B30}"/>
          </ac:spMkLst>
        </pc:spChg>
      </pc:sldChg>
      <pc:sldChg chg="addSp delSp modSp mod modClrScheme chgLayout">
        <pc:chgData name="Häyry Marjo Lapin hyvinvointialue" userId="d27b276a-e359-4652-8298-3c59a3175941" providerId="ADAL" clId="{1BF7A2E8-734D-4445-85AC-418D127698BC}" dt="2025-08-21T09:06:19.928" v="247" actId="478"/>
        <pc:sldMkLst>
          <pc:docMk/>
          <pc:sldMk cId="871830443" sldId="335"/>
        </pc:sldMkLst>
        <pc:spChg chg="add del mod ord">
          <ac:chgData name="Häyry Marjo Lapin hyvinvointialue" userId="d27b276a-e359-4652-8298-3c59a3175941" providerId="ADAL" clId="{1BF7A2E8-734D-4445-85AC-418D127698BC}" dt="2025-08-21T09:06:19.928" v="247" actId="478"/>
          <ac:spMkLst>
            <pc:docMk/>
            <pc:sldMk cId="871830443" sldId="335"/>
            <ac:spMk id="2" creationId="{50A98FFA-F288-5933-AC12-A51EB9CA2A6B}"/>
          </ac:spMkLst>
        </pc:spChg>
        <pc:spChg chg="mod ord">
          <ac:chgData name="Häyry Marjo Lapin hyvinvointialue" userId="d27b276a-e359-4652-8298-3c59a3175941" providerId="ADAL" clId="{1BF7A2E8-734D-4445-85AC-418D127698BC}" dt="2025-08-21T09:06:17.910" v="246" actId="1076"/>
          <ac:spMkLst>
            <pc:docMk/>
            <pc:sldMk cId="871830443" sldId="335"/>
            <ac:spMk id="10" creationId="{2F793964-0D0D-AEA0-5AD2-1ED8EAC41F17}"/>
          </ac:spMkLst>
        </pc:spChg>
      </pc:sldChg>
      <pc:sldChg chg="modSp mod modClrScheme chgLayout">
        <pc:chgData name="Häyry Marjo Lapin hyvinvointialue" userId="d27b276a-e359-4652-8298-3c59a3175941" providerId="ADAL" clId="{1BF7A2E8-734D-4445-85AC-418D127698BC}" dt="2025-08-21T09:06:27.111" v="248" actId="700"/>
        <pc:sldMkLst>
          <pc:docMk/>
          <pc:sldMk cId="2707624921" sldId="336"/>
        </pc:sldMkLst>
        <pc:spChg chg="mod ord">
          <ac:chgData name="Häyry Marjo Lapin hyvinvointialue" userId="d27b276a-e359-4652-8298-3c59a3175941" providerId="ADAL" clId="{1BF7A2E8-734D-4445-85AC-418D127698BC}" dt="2025-08-21T09:06:27.111" v="248" actId="700"/>
          <ac:spMkLst>
            <pc:docMk/>
            <pc:sldMk cId="2707624921" sldId="336"/>
            <ac:spMk id="2" creationId="{7578375D-25E1-15A9-B7F5-A7D7ACAE34F3}"/>
          </ac:spMkLst>
        </pc:spChg>
        <pc:spChg chg="mod ord">
          <ac:chgData name="Häyry Marjo Lapin hyvinvointialue" userId="d27b276a-e359-4652-8298-3c59a3175941" providerId="ADAL" clId="{1BF7A2E8-734D-4445-85AC-418D127698BC}" dt="2025-08-21T09:06:27.111" v="248" actId="700"/>
          <ac:spMkLst>
            <pc:docMk/>
            <pc:sldMk cId="2707624921" sldId="336"/>
            <ac:spMk id="3" creationId="{3356511B-CA42-102C-BFCB-FBE03FF60BBB}"/>
          </ac:spMkLst>
        </pc:spChg>
      </pc:sldChg>
      <pc:sldChg chg="modSp mod modClrScheme chgLayout">
        <pc:chgData name="Häyry Marjo Lapin hyvinvointialue" userId="d27b276a-e359-4652-8298-3c59a3175941" providerId="ADAL" clId="{1BF7A2E8-734D-4445-85AC-418D127698BC}" dt="2025-08-21T09:06:33.456" v="249" actId="700"/>
        <pc:sldMkLst>
          <pc:docMk/>
          <pc:sldMk cId="2192054755" sldId="338"/>
        </pc:sldMkLst>
        <pc:spChg chg="mod ord">
          <ac:chgData name="Häyry Marjo Lapin hyvinvointialue" userId="d27b276a-e359-4652-8298-3c59a3175941" providerId="ADAL" clId="{1BF7A2E8-734D-4445-85AC-418D127698BC}" dt="2025-08-21T09:06:33.456" v="249" actId="700"/>
          <ac:spMkLst>
            <pc:docMk/>
            <pc:sldMk cId="2192054755" sldId="338"/>
            <ac:spMk id="6" creationId="{E04775E6-A249-407E-D759-3CCDA7E877AB}"/>
          </ac:spMkLst>
        </pc:spChg>
      </pc:sldChg>
      <pc:sldChg chg="del">
        <pc:chgData name="Häyry Marjo Lapin hyvinvointialue" userId="d27b276a-e359-4652-8298-3c59a3175941" providerId="ADAL" clId="{1BF7A2E8-734D-4445-85AC-418D127698BC}" dt="2025-08-21T09:06:38.375" v="250" actId="47"/>
        <pc:sldMkLst>
          <pc:docMk/>
          <pc:sldMk cId="59530901" sldId="340"/>
        </pc:sldMkLst>
      </pc:sldChg>
      <pc:sldChg chg="addSp delSp modSp mod modClrScheme chgLayout">
        <pc:chgData name="Häyry Marjo Lapin hyvinvointialue" userId="d27b276a-e359-4652-8298-3c59a3175941" providerId="ADAL" clId="{1BF7A2E8-734D-4445-85AC-418D127698BC}" dt="2025-08-21T09:06:59.833" v="253" actId="478"/>
        <pc:sldMkLst>
          <pc:docMk/>
          <pc:sldMk cId="2110974646" sldId="342"/>
        </pc:sldMkLst>
        <pc:spChg chg="add del mod ord">
          <ac:chgData name="Häyry Marjo Lapin hyvinvointialue" userId="d27b276a-e359-4652-8298-3c59a3175941" providerId="ADAL" clId="{1BF7A2E8-734D-4445-85AC-418D127698BC}" dt="2025-08-21T09:06:59.833" v="253" actId="478"/>
          <ac:spMkLst>
            <pc:docMk/>
            <pc:sldMk cId="2110974646" sldId="342"/>
            <ac:spMk id="2" creationId="{F4A92EFF-AC8B-96E6-67E9-EB20C004800B}"/>
          </ac:spMkLst>
        </pc:spChg>
        <pc:spChg chg="mod ord">
          <ac:chgData name="Häyry Marjo Lapin hyvinvointialue" userId="d27b276a-e359-4652-8298-3c59a3175941" providerId="ADAL" clId="{1BF7A2E8-734D-4445-85AC-418D127698BC}" dt="2025-08-21T09:06:56.631" v="252" actId="700"/>
          <ac:spMkLst>
            <pc:docMk/>
            <pc:sldMk cId="2110974646" sldId="342"/>
            <ac:spMk id="37" creationId="{00000000-0000-0000-0000-000000000000}"/>
          </ac:spMkLst>
        </pc:spChg>
      </pc:sldChg>
      <pc:sldChg chg="del">
        <pc:chgData name="Häyry Marjo Lapin hyvinvointialue" userId="d27b276a-e359-4652-8298-3c59a3175941" providerId="ADAL" clId="{1BF7A2E8-734D-4445-85AC-418D127698BC}" dt="2025-08-21T09:07:16.061" v="255" actId="47"/>
        <pc:sldMkLst>
          <pc:docMk/>
          <pc:sldMk cId="501286809" sldId="343"/>
        </pc:sldMkLst>
      </pc:sldChg>
      <pc:sldChg chg="addSp modSp mod modClrScheme chgLayout">
        <pc:chgData name="Häyry Marjo Lapin hyvinvointialue" userId="d27b276a-e359-4652-8298-3c59a3175941" providerId="ADAL" clId="{1BF7A2E8-734D-4445-85AC-418D127698BC}" dt="2025-08-21T09:07:34.738" v="260" actId="1076"/>
        <pc:sldMkLst>
          <pc:docMk/>
          <pc:sldMk cId="2858024735" sldId="344"/>
        </pc:sldMkLst>
        <pc:spChg chg="add mod">
          <ac:chgData name="Häyry Marjo Lapin hyvinvointialue" userId="d27b276a-e359-4652-8298-3c59a3175941" providerId="ADAL" clId="{1BF7A2E8-734D-4445-85AC-418D127698BC}" dt="2025-08-21T09:07:34.738" v="260" actId="1076"/>
          <ac:spMkLst>
            <pc:docMk/>
            <pc:sldMk cId="2858024735" sldId="344"/>
            <ac:spMk id="3" creationId="{326B40D7-F73D-A33F-D21B-3894C1765B28}"/>
          </ac:spMkLst>
        </pc:spChg>
        <pc:spChg chg="mod ord">
          <ac:chgData name="Häyry Marjo Lapin hyvinvointialue" userId="d27b276a-e359-4652-8298-3c59a3175941" providerId="ADAL" clId="{1BF7A2E8-734D-4445-85AC-418D127698BC}" dt="2025-08-21T09:07:21.178" v="257" actId="27636"/>
          <ac:spMkLst>
            <pc:docMk/>
            <pc:sldMk cId="2858024735" sldId="344"/>
            <ac:spMk id="301" creationId="{00000000-0000-0000-0000-000000000000}"/>
          </ac:spMkLst>
        </pc:spChg>
        <pc:spChg chg="mod ord">
          <ac:chgData name="Häyry Marjo Lapin hyvinvointialue" userId="d27b276a-e359-4652-8298-3c59a3175941" providerId="ADAL" clId="{1BF7A2E8-734D-4445-85AC-418D127698BC}" dt="2025-08-21T09:07:21.160" v="256" actId="700"/>
          <ac:spMkLst>
            <pc:docMk/>
            <pc:sldMk cId="2858024735" sldId="344"/>
            <ac:spMk id="302" creationId="{00000000-0000-0000-0000-000000000000}"/>
          </ac:spMkLst>
        </pc:spChg>
        <pc:picChg chg="mod">
          <ac:chgData name="Häyry Marjo Lapin hyvinvointialue" userId="d27b276a-e359-4652-8298-3c59a3175941" providerId="ADAL" clId="{1BF7A2E8-734D-4445-85AC-418D127698BC}" dt="2025-08-21T09:07:23.528" v="258" actId="1076"/>
          <ac:picMkLst>
            <pc:docMk/>
            <pc:sldMk cId="2858024735" sldId="344"/>
            <ac:picMk id="2" creationId="{00000000-0000-0000-0000-000000000000}"/>
          </ac:picMkLst>
        </pc:picChg>
      </pc:sldChg>
      <pc:sldChg chg="addSp delSp modSp mod modClrScheme chgLayout">
        <pc:chgData name="Häyry Marjo Lapin hyvinvointialue" userId="d27b276a-e359-4652-8298-3c59a3175941" providerId="ADAL" clId="{1BF7A2E8-734D-4445-85AC-418D127698BC}" dt="2025-08-21T09:07:51.626" v="263" actId="1076"/>
        <pc:sldMkLst>
          <pc:docMk/>
          <pc:sldMk cId="3983955825" sldId="347"/>
        </pc:sldMkLst>
        <pc:spChg chg="add del mod ord">
          <ac:chgData name="Häyry Marjo Lapin hyvinvointialue" userId="d27b276a-e359-4652-8298-3c59a3175941" providerId="ADAL" clId="{1BF7A2E8-734D-4445-85AC-418D127698BC}" dt="2025-08-21T09:07:47.418" v="262" actId="478"/>
          <ac:spMkLst>
            <pc:docMk/>
            <pc:sldMk cId="3983955825" sldId="347"/>
            <ac:spMk id="2" creationId="{F2A17D89-E2E1-43A5-29B3-2689A1661A2B}"/>
          </ac:spMkLst>
        </pc:spChg>
        <pc:spChg chg="mod ord">
          <ac:chgData name="Häyry Marjo Lapin hyvinvointialue" userId="d27b276a-e359-4652-8298-3c59a3175941" providerId="ADAL" clId="{1BF7A2E8-734D-4445-85AC-418D127698BC}" dt="2025-08-21T09:07:51.626" v="263" actId="1076"/>
          <ac:spMkLst>
            <pc:docMk/>
            <pc:sldMk cId="3983955825" sldId="347"/>
            <ac:spMk id="10" creationId="{EF1AC978-CD9A-280C-3216-1AEE2031F746}"/>
          </ac:spMkLst>
        </pc:spChg>
      </pc:sldChg>
      <pc:sldChg chg="modSp mod modClrScheme chgLayout">
        <pc:chgData name="Häyry Marjo Lapin hyvinvointialue" userId="d27b276a-e359-4652-8298-3c59a3175941" providerId="ADAL" clId="{1BF7A2E8-734D-4445-85AC-418D127698BC}" dt="2025-08-21T09:07:58.954" v="264" actId="700"/>
        <pc:sldMkLst>
          <pc:docMk/>
          <pc:sldMk cId="1924754109" sldId="348"/>
        </pc:sldMkLst>
        <pc:spChg chg="mod ord">
          <ac:chgData name="Häyry Marjo Lapin hyvinvointialue" userId="d27b276a-e359-4652-8298-3c59a3175941" providerId="ADAL" clId="{1BF7A2E8-734D-4445-85AC-418D127698BC}" dt="2025-08-21T09:07:58.954" v="264" actId="700"/>
          <ac:spMkLst>
            <pc:docMk/>
            <pc:sldMk cId="1924754109" sldId="348"/>
            <ac:spMk id="2" creationId="{AD75E5C4-F26B-177A-13D4-A7EAF9E8069C}"/>
          </ac:spMkLst>
        </pc:spChg>
        <pc:spChg chg="mod ord">
          <ac:chgData name="Häyry Marjo Lapin hyvinvointialue" userId="d27b276a-e359-4652-8298-3c59a3175941" providerId="ADAL" clId="{1BF7A2E8-734D-4445-85AC-418D127698BC}" dt="2025-08-21T09:07:58.954" v="264" actId="700"/>
          <ac:spMkLst>
            <pc:docMk/>
            <pc:sldMk cId="1924754109" sldId="348"/>
            <ac:spMk id="3" creationId="{98F3E319-29C9-64CA-F3CC-76DEF1CEC102}"/>
          </ac:spMkLst>
        </pc:spChg>
      </pc:sldChg>
      <pc:sldChg chg="addSp modSp">
        <pc:chgData name="Häyry Marjo Lapin hyvinvointialue" userId="d27b276a-e359-4652-8298-3c59a3175941" providerId="ADAL" clId="{1BF7A2E8-734D-4445-85AC-418D127698BC}" dt="2025-08-21T09:08:04.931" v="265"/>
        <pc:sldMkLst>
          <pc:docMk/>
          <pc:sldMk cId="1600556201" sldId="349"/>
        </pc:sldMkLst>
        <pc:spChg chg="add mod">
          <ac:chgData name="Häyry Marjo Lapin hyvinvointialue" userId="d27b276a-e359-4652-8298-3c59a3175941" providerId="ADAL" clId="{1BF7A2E8-734D-4445-85AC-418D127698BC}" dt="2025-08-21T09:08:04.931" v="265"/>
          <ac:spMkLst>
            <pc:docMk/>
            <pc:sldMk cId="1600556201" sldId="349"/>
            <ac:spMk id="4" creationId="{1DE4BE1F-D162-4B6D-3E3B-61DAC9E4DDAE}"/>
          </ac:spMkLst>
        </pc:spChg>
      </pc:sldChg>
      <pc:sldChg chg="addSp modSp mod modClrScheme chgLayout">
        <pc:chgData name="Häyry Marjo Lapin hyvinvointialue" userId="d27b276a-e359-4652-8298-3c59a3175941" providerId="ADAL" clId="{1BF7A2E8-734D-4445-85AC-418D127698BC}" dt="2025-08-21T09:08:18.760" v="268" actId="700"/>
        <pc:sldMkLst>
          <pc:docMk/>
          <pc:sldMk cId="1194375197" sldId="351"/>
        </pc:sldMkLst>
        <pc:spChg chg="mod ord">
          <ac:chgData name="Häyry Marjo Lapin hyvinvointialue" userId="d27b276a-e359-4652-8298-3c59a3175941" providerId="ADAL" clId="{1BF7A2E8-734D-4445-85AC-418D127698BC}" dt="2025-08-21T09:08:18.760" v="268" actId="700"/>
          <ac:spMkLst>
            <pc:docMk/>
            <pc:sldMk cId="1194375197" sldId="351"/>
            <ac:spMk id="2" creationId="{7578375D-25E1-15A9-B7F5-A7D7ACAE34F3}"/>
          </ac:spMkLst>
        </pc:spChg>
        <pc:spChg chg="mod ord">
          <ac:chgData name="Häyry Marjo Lapin hyvinvointialue" userId="d27b276a-e359-4652-8298-3c59a3175941" providerId="ADAL" clId="{1BF7A2E8-734D-4445-85AC-418D127698BC}" dt="2025-08-21T09:08:18.760" v="268" actId="700"/>
          <ac:spMkLst>
            <pc:docMk/>
            <pc:sldMk cId="1194375197" sldId="351"/>
            <ac:spMk id="3" creationId="{3356511B-CA42-102C-BFCB-FBE03FF60BBB}"/>
          </ac:spMkLst>
        </pc:spChg>
        <pc:spChg chg="add mod">
          <ac:chgData name="Häyry Marjo Lapin hyvinvointialue" userId="d27b276a-e359-4652-8298-3c59a3175941" providerId="ADAL" clId="{1BF7A2E8-734D-4445-85AC-418D127698BC}" dt="2025-08-21T09:08:13.918" v="267" actId="1076"/>
          <ac:spMkLst>
            <pc:docMk/>
            <pc:sldMk cId="1194375197" sldId="351"/>
            <ac:spMk id="5" creationId="{BB0A2FAA-F214-4037-5ED2-42217182A0D1}"/>
          </ac:spMkLst>
        </pc:spChg>
      </pc:sldChg>
      <pc:sldChg chg="modSp mod modClrScheme chgLayout">
        <pc:chgData name="Häyry Marjo Lapin hyvinvointialue" userId="d27b276a-e359-4652-8298-3c59a3175941" providerId="ADAL" clId="{1BF7A2E8-734D-4445-85AC-418D127698BC}" dt="2025-08-21T09:08:47.245" v="269" actId="700"/>
        <pc:sldMkLst>
          <pc:docMk/>
          <pc:sldMk cId="3411440524" sldId="353"/>
        </pc:sldMkLst>
        <pc:spChg chg="mod ord">
          <ac:chgData name="Häyry Marjo Lapin hyvinvointialue" userId="d27b276a-e359-4652-8298-3c59a3175941" providerId="ADAL" clId="{1BF7A2E8-734D-4445-85AC-418D127698BC}" dt="2025-08-21T09:08:47.245" v="269" actId="700"/>
          <ac:spMkLst>
            <pc:docMk/>
            <pc:sldMk cId="3411440524" sldId="353"/>
            <ac:spMk id="2" creationId="{2F9221B9-C9E4-92E2-6D02-A76EBAFF5FA3}"/>
          </ac:spMkLst>
        </pc:spChg>
        <pc:spChg chg="mod ord">
          <ac:chgData name="Häyry Marjo Lapin hyvinvointialue" userId="d27b276a-e359-4652-8298-3c59a3175941" providerId="ADAL" clId="{1BF7A2E8-734D-4445-85AC-418D127698BC}" dt="2025-08-21T09:08:47.245" v="269" actId="700"/>
          <ac:spMkLst>
            <pc:docMk/>
            <pc:sldMk cId="3411440524" sldId="353"/>
            <ac:spMk id="6" creationId="{E04775E6-A249-407E-D759-3CCDA7E877AB}"/>
          </ac:spMkLst>
        </pc:spChg>
      </pc:sldChg>
      <pc:sldChg chg="addSp delSp modSp new del mod modClrScheme chgLayout">
        <pc:chgData name="Häyry Marjo Lapin hyvinvointialue" userId="d27b276a-e359-4652-8298-3c59a3175941" providerId="ADAL" clId="{1BF7A2E8-734D-4445-85AC-418D127698BC}" dt="2025-08-21T08:41:27.704" v="11" actId="47"/>
        <pc:sldMkLst>
          <pc:docMk/>
          <pc:sldMk cId="58180127" sldId="356"/>
        </pc:sldMkLst>
        <pc:spChg chg="mod ord">
          <ac:chgData name="Häyry Marjo Lapin hyvinvointialue" userId="d27b276a-e359-4652-8298-3c59a3175941" providerId="ADAL" clId="{1BF7A2E8-734D-4445-85AC-418D127698BC}" dt="2025-08-21T08:41:23.992" v="10" actId="700"/>
          <ac:spMkLst>
            <pc:docMk/>
            <pc:sldMk cId="58180127" sldId="356"/>
            <ac:spMk id="2" creationId="{829D35F6-F032-F783-E6FC-B331A663D707}"/>
          </ac:spMkLst>
        </pc:spChg>
        <pc:spChg chg="del">
          <ac:chgData name="Häyry Marjo Lapin hyvinvointialue" userId="d27b276a-e359-4652-8298-3c59a3175941" providerId="ADAL" clId="{1BF7A2E8-734D-4445-85AC-418D127698BC}" dt="2025-08-21T08:40:48.437" v="6" actId="478"/>
          <ac:spMkLst>
            <pc:docMk/>
            <pc:sldMk cId="58180127" sldId="356"/>
            <ac:spMk id="3" creationId="{BDFAC41E-E6D5-22F4-8EDA-8A91AAB347D5}"/>
          </ac:spMkLst>
        </pc:spChg>
        <pc:spChg chg="add mod ord">
          <ac:chgData name="Häyry Marjo Lapin hyvinvointialue" userId="d27b276a-e359-4652-8298-3c59a3175941" providerId="ADAL" clId="{1BF7A2E8-734D-4445-85AC-418D127698BC}" dt="2025-08-21T08:41:23.992" v="10" actId="700"/>
          <ac:spMkLst>
            <pc:docMk/>
            <pc:sldMk cId="58180127" sldId="356"/>
            <ac:spMk id="4" creationId="{ACDD415A-F090-BFF3-EA62-954119B15D30}"/>
          </ac:spMkLst>
        </pc:spChg>
        <pc:spChg chg="add mod">
          <ac:chgData name="Häyry Marjo Lapin hyvinvointialue" userId="d27b276a-e359-4652-8298-3c59a3175941" providerId="ADAL" clId="{1BF7A2E8-734D-4445-85AC-418D127698BC}" dt="2025-08-21T08:40:49.016" v="7"/>
          <ac:spMkLst>
            <pc:docMk/>
            <pc:sldMk cId="58180127" sldId="356"/>
            <ac:spMk id="5" creationId="{3D82F88B-39E9-CF81-5541-893E809228C8}"/>
          </ac:spMkLst>
        </pc:spChg>
        <pc:spChg chg="add mod">
          <ac:chgData name="Häyry Marjo Lapin hyvinvointialue" userId="d27b276a-e359-4652-8298-3c59a3175941" providerId="ADAL" clId="{1BF7A2E8-734D-4445-85AC-418D127698BC}" dt="2025-08-21T08:40:49.016" v="7"/>
          <ac:spMkLst>
            <pc:docMk/>
            <pc:sldMk cId="58180127" sldId="356"/>
            <ac:spMk id="6" creationId="{D24C0718-A504-70E7-EB07-1009EC09BD83}"/>
          </ac:spMkLst>
        </pc:spChg>
        <pc:spChg chg="add mod">
          <ac:chgData name="Häyry Marjo Lapin hyvinvointialue" userId="d27b276a-e359-4652-8298-3c59a3175941" providerId="ADAL" clId="{1BF7A2E8-734D-4445-85AC-418D127698BC}" dt="2025-08-21T08:40:49.016" v="7"/>
          <ac:spMkLst>
            <pc:docMk/>
            <pc:sldMk cId="58180127" sldId="356"/>
            <ac:spMk id="7" creationId="{B814D18B-3ECB-7FB8-90CB-AABF13D985D2}"/>
          </ac:spMkLst>
        </pc:spChg>
      </pc:sldChg>
      <pc:sldChg chg="addSp delSp modSp new mod modClrScheme chgLayout">
        <pc:chgData name="Häyry Marjo Lapin hyvinvointialue" userId="d27b276a-e359-4652-8298-3c59a3175941" providerId="ADAL" clId="{1BF7A2E8-734D-4445-85AC-418D127698BC}" dt="2025-08-21T08:42:17.881" v="18"/>
        <pc:sldMkLst>
          <pc:docMk/>
          <pc:sldMk cId="3255180581" sldId="356"/>
        </pc:sldMkLst>
        <pc:spChg chg="del mod ord">
          <ac:chgData name="Häyry Marjo Lapin hyvinvointialue" userId="d27b276a-e359-4652-8298-3c59a3175941" providerId="ADAL" clId="{1BF7A2E8-734D-4445-85AC-418D127698BC}" dt="2025-08-21T08:41:44.168" v="13" actId="700"/>
          <ac:spMkLst>
            <pc:docMk/>
            <pc:sldMk cId="3255180581" sldId="356"/>
            <ac:spMk id="2" creationId="{F8FE5C74-D412-C23F-0DFE-5248C72B1E73}"/>
          </ac:spMkLst>
        </pc:spChg>
        <pc:spChg chg="del mod ord">
          <ac:chgData name="Häyry Marjo Lapin hyvinvointialue" userId="d27b276a-e359-4652-8298-3c59a3175941" providerId="ADAL" clId="{1BF7A2E8-734D-4445-85AC-418D127698BC}" dt="2025-08-21T08:41:44.168" v="13" actId="700"/>
          <ac:spMkLst>
            <pc:docMk/>
            <pc:sldMk cId="3255180581" sldId="356"/>
            <ac:spMk id="3" creationId="{7B15684A-B4BD-5E67-4BE2-2B9194CF34ED}"/>
          </ac:spMkLst>
        </pc:spChg>
        <pc:spChg chg="add del mod ord">
          <ac:chgData name="Häyry Marjo Lapin hyvinvointialue" userId="d27b276a-e359-4652-8298-3c59a3175941" providerId="ADAL" clId="{1BF7A2E8-734D-4445-85AC-418D127698BC}" dt="2025-08-21T08:41:57.545" v="14" actId="700"/>
          <ac:spMkLst>
            <pc:docMk/>
            <pc:sldMk cId="3255180581" sldId="356"/>
            <ac:spMk id="4" creationId="{6B093F64-EFDC-D12E-7F8B-9F82CBE83004}"/>
          </ac:spMkLst>
        </pc:spChg>
        <pc:spChg chg="add del mod ord">
          <ac:chgData name="Häyry Marjo Lapin hyvinvointialue" userId="d27b276a-e359-4652-8298-3c59a3175941" providerId="ADAL" clId="{1BF7A2E8-734D-4445-85AC-418D127698BC}" dt="2025-08-21T08:41:57.545" v="14" actId="700"/>
          <ac:spMkLst>
            <pc:docMk/>
            <pc:sldMk cId="3255180581" sldId="356"/>
            <ac:spMk id="5" creationId="{D7AA0768-B93F-C7B8-14DD-88E0324BB420}"/>
          </ac:spMkLst>
        </pc:spChg>
        <pc:spChg chg="add mod ord">
          <ac:chgData name="Häyry Marjo Lapin hyvinvointialue" userId="d27b276a-e359-4652-8298-3c59a3175941" providerId="ADAL" clId="{1BF7A2E8-734D-4445-85AC-418D127698BC}" dt="2025-08-21T08:42:17.881" v="18"/>
          <ac:spMkLst>
            <pc:docMk/>
            <pc:sldMk cId="3255180581" sldId="356"/>
            <ac:spMk id="6" creationId="{1E3C1082-2F4D-236D-31EF-590058BB52B6}"/>
          </ac:spMkLst>
        </pc:spChg>
        <pc:spChg chg="add del mod ord">
          <ac:chgData name="Häyry Marjo Lapin hyvinvointialue" userId="d27b276a-e359-4652-8298-3c59a3175941" providerId="ADAL" clId="{1BF7A2E8-734D-4445-85AC-418D127698BC}" dt="2025-08-21T08:42:07.777" v="15" actId="478"/>
          <ac:spMkLst>
            <pc:docMk/>
            <pc:sldMk cId="3255180581" sldId="356"/>
            <ac:spMk id="7" creationId="{A52FA2CD-00EE-1C01-234A-0ECDD64CC8AD}"/>
          </ac:spMkLst>
        </pc:spChg>
        <pc:spChg chg="add mod">
          <ac:chgData name="Häyry Marjo Lapin hyvinvointialue" userId="d27b276a-e359-4652-8298-3c59a3175941" providerId="ADAL" clId="{1BF7A2E8-734D-4445-85AC-418D127698BC}" dt="2025-08-21T08:42:08.576" v="16"/>
          <ac:spMkLst>
            <pc:docMk/>
            <pc:sldMk cId="3255180581" sldId="356"/>
            <ac:spMk id="8" creationId="{44174ED4-6542-6AC5-28DE-5EBCE78C178B}"/>
          </ac:spMkLst>
        </pc:spChg>
        <pc:spChg chg="add mod">
          <ac:chgData name="Häyry Marjo Lapin hyvinvointialue" userId="d27b276a-e359-4652-8298-3c59a3175941" providerId="ADAL" clId="{1BF7A2E8-734D-4445-85AC-418D127698BC}" dt="2025-08-21T08:42:08.576" v="16"/>
          <ac:spMkLst>
            <pc:docMk/>
            <pc:sldMk cId="3255180581" sldId="356"/>
            <ac:spMk id="9" creationId="{0CF39C59-2A6D-A619-75BA-0E5140405CE9}"/>
          </ac:spMkLst>
        </pc:spChg>
        <pc:spChg chg="add mod">
          <ac:chgData name="Häyry Marjo Lapin hyvinvointialue" userId="d27b276a-e359-4652-8298-3c59a3175941" providerId="ADAL" clId="{1BF7A2E8-734D-4445-85AC-418D127698BC}" dt="2025-08-21T08:42:08.576" v="16"/>
          <ac:spMkLst>
            <pc:docMk/>
            <pc:sldMk cId="3255180581" sldId="356"/>
            <ac:spMk id="10" creationId="{3B47B0B5-A1BE-689C-9945-102CD2B64D5F}"/>
          </ac:spMkLst>
        </pc:spChg>
        <pc:spChg chg="add mod">
          <ac:chgData name="Häyry Marjo Lapin hyvinvointialue" userId="d27b276a-e359-4652-8298-3c59a3175941" providerId="ADAL" clId="{1BF7A2E8-734D-4445-85AC-418D127698BC}" dt="2025-08-21T08:42:08.576" v="16"/>
          <ac:spMkLst>
            <pc:docMk/>
            <pc:sldMk cId="3255180581" sldId="356"/>
            <ac:spMk id="11" creationId="{4FEE8500-A59A-527E-1115-848DF48763A8}"/>
          </ac:spMkLst>
        </pc:spChg>
      </pc:sldChg>
      <pc:sldChg chg="addSp delSp modSp new mod">
        <pc:chgData name="Häyry Marjo Lapin hyvinvointialue" userId="d27b276a-e359-4652-8298-3c59a3175941" providerId="ADAL" clId="{1BF7A2E8-734D-4445-85AC-418D127698BC}" dt="2025-08-21T08:44:08.804" v="26"/>
        <pc:sldMkLst>
          <pc:docMk/>
          <pc:sldMk cId="3837104007" sldId="357"/>
        </pc:sldMkLst>
        <pc:spChg chg="mod">
          <ac:chgData name="Häyry Marjo Lapin hyvinvointialue" userId="d27b276a-e359-4652-8298-3c59a3175941" providerId="ADAL" clId="{1BF7A2E8-734D-4445-85AC-418D127698BC}" dt="2025-08-21T08:44:08.804" v="26"/>
          <ac:spMkLst>
            <pc:docMk/>
            <pc:sldMk cId="3837104007" sldId="357"/>
            <ac:spMk id="2" creationId="{5653EDD2-73D8-E832-3F42-46023812B1A5}"/>
          </ac:spMkLst>
        </pc:spChg>
        <pc:spChg chg="del">
          <ac:chgData name="Häyry Marjo Lapin hyvinvointialue" userId="d27b276a-e359-4652-8298-3c59a3175941" providerId="ADAL" clId="{1BF7A2E8-734D-4445-85AC-418D127698BC}" dt="2025-08-21T08:43:58.673" v="23" actId="478"/>
          <ac:spMkLst>
            <pc:docMk/>
            <pc:sldMk cId="3837104007" sldId="357"/>
            <ac:spMk id="3" creationId="{AC9F3064-5470-43F6-0E76-61155DCE8A28}"/>
          </ac:spMkLst>
        </pc:spChg>
        <pc:spChg chg="add mod">
          <ac:chgData name="Häyry Marjo Lapin hyvinvointialue" userId="d27b276a-e359-4652-8298-3c59a3175941" providerId="ADAL" clId="{1BF7A2E8-734D-4445-85AC-418D127698BC}" dt="2025-08-21T08:43:59.164" v="24"/>
          <ac:spMkLst>
            <pc:docMk/>
            <pc:sldMk cId="3837104007" sldId="357"/>
            <ac:spMk id="5" creationId="{62F5B7E9-4C1C-B102-699D-EB11B0F924EB}"/>
          </ac:spMkLst>
        </pc:spChg>
        <pc:spChg chg="add mod">
          <ac:chgData name="Häyry Marjo Lapin hyvinvointialue" userId="d27b276a-e359-4652-8298-3c59a3175941" providerId="ADAL" clId="{1BF7A2E8-734D-4445-85AC-418D127698BC}" dt="2025-08-21T08:43:59.164" v="24"/>
          <ac:spMkLst>
            <pc:docMk/>
            <pc:sldMk cId="3837104007" sldId="357"/>
            <ac:spMk id="6" creationId="{981709FB-B332-F23F-2DE9-CB1AAC03D04E}"/>
          </ac:spMkLst>
        </pc:spChg>
        <pc:spChg chg="add mod">
          <ac:chgData name="Häyry Marjo Lapin hyvinvointialue" userId="d27b276a-e359-4652-8298-3c59a3175941" providerId="ADAL" clId="{1BF7A2E8-734D-4445-85AC-418D127698BC}" dt="2025-08-21T08:43:59.164" v="24"/>
          <ac:spMkLst>
            <pc:docMk/>
            <pc:sldMk cId="3837104007" sldId="357"/>
            <ac:spMk id="9" creationId="{EE3368A9-0B0C-540C-A870-4E138AEDBDC0}"/>
          </ac:spMkLst>
        </pc:spChg>
        <pc:spChg chg="add mod">
          <ac:chgData name="Häyry Marjo Lapin hyvinvointialue" userId="d27b276a-e359-4652-8298-3c59a3175941" providerId="ADAL" clId="{1BF7A2E8-734D-4445-85AC-418D127698BC}" dt="2025-08-21T08:43:59.164" v="24"/>
          <ac:spMkLst>
            <pc:docMk/>
            <pc:sldMk cId="3837104007" sldId="357"/>
            <ac:spMk id="11" creationId="{DA30C70F-2D79-1FB4-9250-9296C4941EDB}"/>
          </ac:spMkLst>
        </pc:spChg>
        <pc:spChg chg="add mod">
          <ac:chgData name="Häyry Marjo Lapin hyvinvointialue" userId="d27b276a-e359-4652-8298-3c59a3175941" providerId="ADAL" clId="{1BF7A2E8-734D-4445-85AC-418D127698BC}" dt="2025-08-21T08:43:59.164" v="24"/>
          <ac:spMkLst>
            <pc:docMk/>
            <pc:sldMk cId="3837104007" sldId="357"/>
            <ac:spMk id="12" creationId="{77B5B623-B58E-D6B8-8E04-23E2FB011774}"/>
          </ac:spMkLst>
        </pc:spChg>
        <pc:spChg chg="add mod">
          <ac:chgData name="Häyry Marjo Lapin hyvinvointialue" userId="d27b276a-e359-4652-8298-3c59a3175941" providerId="ADAL" clId="{1BF7A2E8-734D-4445-85AC-418D127698BC}" dt="2025-08-21T08:43:59.164" v="24"/>
          <ac:spMkLst>
            <pc:docMk/>
            <pc:sldMk cId="3837104007" sldId="357"/>
            <ac:spMk id="16" creationId="{CD1C1A29-C856-ECA5-C540-710847ACB107}"/>
          </ac:spMkLst>
        </pc:spChg>
        <pc:spChg chg="add mod">
          <ac:chgData name="Häyry Marjo Lapin hyvinvointialue" userId="d27b276a-e359-4652-8298-3c59a3175941" providerId="ADAL" clId="{1BF7A2E8-734D-4445-85AC-418D127698BC}" dt="2025-08-21T08:43:59.164" v="24"/>
          <ac:spMkLst>
            <pc:docMk/>
            <pc:sldMk cId="3837104007" sldId="357"/>
            <ac:spMk id="18" creationId="{0FFED67D-F3C6-85A4-0433-3985824C46C0}"/>
          </ac:spMkLst>
        </pc:spChg>
        <pc:spChg chg="add mod">
          <ac:chgData name="Häyry Marjo Lapin hyvinvointialue" userId="d27b276a-e359-4652-8298-3c59a3175941" providerId="ADAL" clId="{1BF7A2E8-734D-4445-85AC-418D127698BC}" dt="2025-08-21T08:43:59.164" v="24"/>
          <ac:spMkLst>
            <pc:docMk/>
            <pc:sldMk cId="3837104007" sldId="357"/>
            <ac:spMk id="24" creationId="{75492373-018E-7D81-34EF-74D9ABFFA966}"/>
          </ac:spMkLst>
        </pc:spChg>
        <pc:spChg chg="add mod">
          <ac:chgData name="Häyry Marjo Lapin hyvinvointialue" userId="d27b276a-e359-4652-8298-3c59a3175941" providerId="ADAL" clId="{1BF7A2E8-734D-4445-85AC-418D127698BC}" dt="2025-08-21T08:43:59.164" v="24"/>
          <ac:spMkLst>
            <pc:docMk/>
            <pc:sldMk cId="3837104007" sldId="357"/>
            <ac:spMk id="26" creationId="{6D513430-42AA-2B23-C4F9-A9D8C7976E04}"/>
          </ac:spMkLst>
        </pc:spChg>
        <pc:spChg chg="add mod">
          <ac:chgData name="Häyry Marjo Lapin hyvinvointialue" userId="d27b276a-e359-4652-8298-3c59a3175941" providerId="ADAL" clId="{1BF7A2E8-734D-4445-85AC-418D127698BC}" dt="2025-08-21T08:43:59.164" v="24"/>
          <ac:spMkLst>
            <pc:docMk/>
            <pc:sldMk cId="3837104007" sldId="357"/>
            <ac:spMk id="28" creationId="{AC4ECC18-91D1-55DC-B614-98AB7B090FC2}"/>
          </ac:spMkLst>
        </pc:spChg>
      </pc:sldChg>
      <pc:sldChg chg="add">
        <pc:chgData name="Häyry Marjo Lapin hyvinvointialue" userId="d27b276a-e359-4652-8298-3c59a3175941" providerId="ADAL" clId="{1BF7A2E8-734D-4445-85AC-418D127698BC}" dt="2025-08-21T08:49:52.531" v="91"/>
        <pc:sldMkLst>
          <pc:docMk/>
          <pc:sldMk cId="1653340793" sldId="358"/>
        </pc:sldMkLst>
      </pc:sldChg>
      <pc:sldChg chg="addSp delSp modSp new mod">
        <pc:chgData name="Häyry Marjo Lapin hyvinvointialue" userId="d27b276a-e359-4652-8298-3c59a3175941" providerId="ADAL" clId="{1BF7A2E8-734D-4445-85AC-418D127698BC}" dt="2025-08-21T08:50:34.169" v="98"/>
        <pc:sldMkLst>
          <pc:docMk/>
          <pc:sldMk cId="1158296680" sldId="359"/>
        </pc:sldMkLst>
        <pc:spChg chg="mod">
          <ac:chgData name="Häyry Marjo Lapin hyvinvointialue" userId="d27b276a-e359-4652-8298-3c59a3175941" providerId="ADAL" clId="{1BF7A2E8-734D-4445-85AC-418D127698BC}" dt="2025-08-21T08:50:34.169" v="98"/>
          <ac:spMkLst>
            <pc:docMk/>
            <pc:sldMk cId="1158296680" sldId="359"/>
            <ac:spMk id="2" creationId="{3DE1BE19-08BE-1A05-86CD-F1DEC5F7C740}"/>
          </ac:spMkLst>
        </pc:spChg>
        <pc:spChg chg="del">
          <ac:chgData name="Häyry Marjo Lapin hyvinvointialue" userId="d27b276a-e359-4652-8298-3c59a3175941" providerId="ADAL" clId="{1BF7A2E8-734D-4445-85AC-418D127698BC}" dt="2025-08-21T08:50:26.136" v="95" actId="478"/>
          <ac:spMkLst>
            <pc:docMk/>
            <pc:sldMk cId="1158296680" sldId="359"/>
            <ac:spMk id="3" creationId="{D7A81D23-F036-C9D5-E40A-029F9FC0ECB7}"/>
          </ac:spMkLst>
        </pc:spChg>
        <pc:spChg chg="add mod">
          <ac:chgData name="Häyry Marjo Lapin hyvinvointialue" userId="d27b276a-e359-4652-8298-3c59a3175941" providerId="ADAL" clId="{1BF7A2E8-734D-4445-85AC-418D127698BC}" dt="2025-08-21T08:50:26.694" v="96"/>
          <ac:spMkLst>
            <pc:docMk/>
            <pc:sldMk cId="1158296680" sldId="359"/>
            <ac:spMk id="6" creationId="{AD06913D-12F2-E892-951E-B4A09CE7ADE8}"/>
          </ac:spMkLst>
        </pc:spChg>
        <pc:spChg chg="add mod">
          <ac:chgData name="Häyry Marjo Lapin hyvinvointialue" userId="d27b276a-e359-4652-8298-3c59a3175941" providerId="ADAL" clId="{1BF7A2E8-734D-4445-85AC-418D127698BC}" dt="2025-08-21T08:50:26.694" v="96"/>
          <ac:spMkLst>
            <pc:docMk/>
            <pc:sldMk cId="1158296680" sldId="359"/>
            <ac:spMk id="7" creationId="{01A7BB6B-3887-1B6B-D525-ACB74673492E}"/>
          </ac:spMkLst>
        </pc:spChg>
        <pc:spChg chg="add mod">
          <ac:chgData name="Häyry Marjo Lapin hyvinvointialue" userId="d27b276a-e359-4652-8298-3c59a3175941" providerId="ADAL" clId="{1BF7A2E8-734D-4445-85AC-418D127698BC}" dt="2025-08-21T08:50:26.694" v="96"/>
          <ac:spMkLst>
            <pc:docMk/>
            <pc:sldMk cId="1158296680" sldId="359"/>
            <ac:spMk id="12" creationId="{A9D0D71A-5BE8-B35B-1316-2194860C5380}"/>
          </ac:spMkLst>
        </pc:spChg>
        <pc:spChg chg="add mod">
          <ac:chgData name="Häyry Marjo Lapin hyvinvointialue" userId="d27b276a-e359-4652-8298-3c59a3175941" providerId="ADAL" clId="{1BF7A2E8-734D-4445-85AC-418D127698BC}" dt="2025-08-21T08:50:26.694" v="96"/>
          <ac:spMkLst>
            <pc:docMk/>
            <pc:sldMk cId="1158296680" sldId="359"/>
            <ac:spMk id="14" creationId="{D5A5B8E5-77ED-DC7C-6080-EAC21D044150}"/>
          </ac:spMkLst>
        </pc:spChg>
        <pc:spChg chg="add mod">
          <ac:chgData name="Häyry Marjo Lapin hyvinvointialue" userId="d27b276a-e359-4652-8298-3c59a3175941" providerId="ADAL" clId="{1BF7A2E8-734D-4445-85AC-418D127698BC}" dt="2025-08-21T08:50:26.694" v="96"/>
          <ac:spMkLst>
            <pc:docMk/>
            <pc:sldMk cId="1158296680" sldId="359"/>
            <ac:spMk id="16" creationId="{D8A1E5D4-F115-A0FD-124B-A5CC598B3E32}"/>
          </ac:spMkLst>
        </pc:spChg>
        <pc:spChg chg="add mod">
          <ac:chgData name="Häyry Marjo Lapin hyvinvointialue" userId="d27b276a-e359-4652-8298-3c59a3175941" providerId="ADAL" clId="{1BF7A2E8-734D-4445-85AC-418D127698BC}" dt="2025-08-21T08:50:26.694" v="96"/>
          <ac:spMkLst>
            <pc:docMk/>
            <pc:sldMk cId="1158296680" sldId="359"/>
            <ac:spMk id="19" creationId="{B03A1EC3-E38F-EEA1-7E1A-69713A46028F}"/>
          </ac:spMkLst>
        </pc:spChg>
        <pc:spChg chg="add mod">
          <ac:chgData name="Häyry Marjo Lapin hyvinvointialue" userId="d27b276a-e359-4652-8298-3c59a3175941" providerId="ADAL" clId="{1BF7A2E8-734D-4445-85AC-418D127698BC}" dt="2025-08-21T08:50:26.694" v="96"/>
          <ac:spMkLst>
            <pc:docMk/>
            <pc:sldMk cId="1158296680" sldId="359"/>
            <ac:spMk id="20" creationId="{A57ED20D-ED23-2780-77F8-E64FC3F11F60}"/>
          </ac:spMkLst>
        </pc:spChg>
        <pc:spChg chg="add mod">
          <ac:chgData name="Häyry Marjo Lapin hyvinvointialue" userId="d27b276a-e359-4652-8298-3c59a3175941" providerId="ADAL" clId="{1BF7A2E8-734D-4445-85AC-418D127698BC}" dt="2025-08-21T08:50:26.694" v="96"/>
          <ac:spMkLst>
            <pc:docMk/>
            <pc:sldMk cId="1158296680" sldId="359"/>
            <ac:spMk id="22" creationId="{97C58372-F2C7-7EC3-4139-25856D276D0C}"/>
          </ac:spMkLst>
        </pc:spChg>
        <pc:spChg chg="add mod">
          <ac:chgData name="Häyry Marjo Lapin hyvinvointialue" userId="d27b276a-e359-4652-8298-3c59a3175941" providerId="ADAL" clId="{1BF7A2E8-734D-4445-85AC-418D127698BC}" dt="2025-08-21T08:50:26.694" v="96"/>
          <ac:spMkLst>
            <pc:docMk/>
            <pc:sldMk cId="1158296680" sldId="359"/>
            <ac:spMk id="24" creationId="{DFCD5C40-B9E2-5A39-19F1-FCEC914CD3CA}"/>
          </ac:spMkLst>
        </pc:spChg>
        <pc:spChg chg="add mod">
          <ac:chgData name="Häyry Marjo Lapin hyvinvointialue" userId="d27b276a-e359-4652-8298-3c59a3175941" providerId="ADAL" clId="{1BF7A2E8-734D-4445-85AC-418D127698BC}" dt="2025-08-21T08:50:26.694" v="96"/>
          <ac:spMkLst>
            <pc:docMk/>
            <pc:sldMk cId="1158296680" sldId="359"/>
            <ac:spMk id="31" creationId="{C3B6B4B8-2F21-81D3-CA70-18ACCCBE7D8A}"/>
          </ac:spMkLst>
        </pc:spChg>
      </pc:sldChg>
      <pc:sldChg chg="addSp delSp modSp new mod">
        <pc:chgData name="Häyry Marjo Lapin hyvinvointialue" userId="d27b276a-e359-4652-8298-3c59a3175941" providerId="ADAL" clId="{1BF7A2E8-734D-4445-85AC-418D127698BC}" dt="2025-08-21T08:52:04.235" v="107"/>
        <pc:sldMkLst>
          <pc:docMk/>
          <pc:sldMk cId="3045978012" sldId="360"/>
        </pc:sldMkLst>
        <pc:spChg chg="mod">
          <ac:chgData name="Häyry Marjo Lapin hyvinvointialue" userId="d27b276a-e359-4652-8298-3c59a3175941" providerId="ADAL" clId="{1BF7A2E8-734D-4445-85AC-418D127698BC}" dt="2025-08-21T08:52:04.235" v="107"/>
          <ac:spMkLst>
            <pc:docMk/>
            <pc:sldMk cId="3045978012" sldId="360"/>
            <ac:spMk id="2" creationId="{F24E83FB-F968-020C-212C-2CCCA5035E70}"/>
          </ac:spMkLst>
        </pc:spChg>
        <pc:spChg chg="del">
          <ac:chgData name="Häyry Marjo Lapin hyvinvointialue" userId="d27b276a-e359-4652-8298-3c59a3175941" providerId="ADAL" clId="{1BF7A2E8-734D-4445-85AC-418D127698BC}" dt="2025-08-21T08:51:56.755" v="104" actId="478"/>
          <ac:spMkLst>
            <pc:docMk/>
            <pc:sldMk cId="3045978012" sldId="360"/>
            <ac:spMk id="3" creationId="{B20E8F1F-8DA0-0E59-890A-6853F8F85644}"/>
          </ac:spMkLst>
        </pc:spChg>
        <pc:spChg chg="add mod">
          <ac:chgData name="Häyry Marjo Lapin hyvinvointialue" userId="d27b276a-e359-4652-8298-3c59a3175941" providerId="ADAL" clId="{1BF7A2E8-734D-4445-85AC-418D127698BC}" dt="2025-08-21T08:51:57.246" v="105"/>
          <ac:spMkLst>
            <pc:docMk/>
            <pc:sldMk cId="3045978012" sldId="360"/>
            <ac:spMk id="4" creationId="{BDB7EBB7-5F26-0FAF-5B2A-116788320018}"/>
          </ac:spMkLst>
        </pc:spChg>
        <pc:spChg chg="add mod">
          <ac:chgData name="Häyry Marjo Lapin hyvinvointialue" userId="d27b276a-e359-4652-8298-3c59a3175941" providerId="ADAL" clId="{1BF7A2E8-734D-4445-85AC-418D127698BC}" dt="2025-08-21T08:51:57.246" v="105"/>
          <ac:spMkLst>
            <pc:docMk/>
            <pc:sldMk cId="3045978012" sldId="360"/>
            <ac:spMk id="7" creationId="{49FD3CCC-7015-0C58-B483-EFFB1A9EC26D}"/>
          </ac:spMkLst>
        </pc:spChg>
        <pc:spChg chg="add mod">
          <ac:chgData name="Häyry Marjo Lapin hyvinvointialue" userId="d27b276a-e359-4652-8298-3c59a3175941" providerId="ADAL" clId="{1BF7A2E8-734D-4445-85AC-418D127698BC}" dt="2025-08-21T08:51:57.246" v="105"/>
          <ac:spMkLst>
            <pc:docMk/>
            <pc:sldMk cId="3045978012" sldId="360"/>
            <ac:spMk id="8" creationId="{A84BF0AB-9C2F-A98F-3EE7-D7E6C6561F3B}"/>
          </ac:spMkLst>
        </pc:spChg>
        <pc:spChg chg="add mod">
          <ac:chgData name="Häyry Marjo Lapin hyvinvointialue" userId="d27b276a-e359-4652-8298-3c59a3175941" providerId="ADAL" clId="{1BF7A2E8-734D-4445-85AC-418D127698BC}" dt="2025-08-21T08:51:57.246" v="105"/>
          <ac:spMkLst>
            <pc:docMk/>
            <pc:sldMk cId="3045978012" sldId="360"/>
            <ac:spMk id="10" creationId="{CB2F7320-ACA7-132A-9345-00F15619D39E}"/>
          </ac:spMkLst>
        </pc:spChg>
        <pc:spChg chg="add mod">
          <ac:chgData name="Häyry Marjo Lapin hyvinvointialue" userId="d27b276a-e359-4652-8298-3c59a3175941" providerId="ADAL" clId="{1BF7A2E8-734D-4445-85AC-418D127698BC}" dt="2025-08-21T08:51:57.246" v="105"/>
          <ac:spMkLst>
            <pc:docMk/>
            <pc:sldMk cId="3045978012" sldId="360"/>
            <ac:spMk id="11" creationId="{1EEED9A7-C9E5-D52E-13F7-EF9543AA4080}"/>
          </ac:spMkLst>
        </pc:spChg>
        <pc:picChg chg="add mod">
          <ac:chgData name="Häyry Marjo Lapin hyvinvointialue" userId="d27b276a-e359-4652-8298-3c59a3175941" providerId="ADAL" clId="{1BF7A2E8-734D-4445-85AC-418D127698BC}" dt="2025-08-21T08:51:57.246" v="105"/>
          <ac:picMkLst>
            <pc:docMk/>
            <pc:sldMk cId="3045978012" sldId="360"/>
            <ac:picMk id="5" creationId="{335FEFF7-42DB-9720-FA6D-3DBDD2BBCB2C}"/>
          </ac:picMkLst>
        </pc:picChg>
        <pc:picChg chg="add mod">
          <ac:chgData name="Häyry Marjo Lapin hyvinvointialue" userId="d27b276a-e359-4652-8298-3c59a3175941" providerId="ADAL" clId="{1BF7A2E8-734D-4445-85AC-418D127698BC}" dt="2025-08-21T08:51:57.246" v="105"/>
          <ac:picMkLst>
            <pc:docMk/>
            <pc:sldMk cId="3045978012" sldId="360"/>
            <ac:picMk id="6" creationId="{071CC0EB-0F53-37EB-3FFE-3942FD89C362}"/>
          </ac:picMkLst>
        </pc:picChg>
        <pc:picChg chg="add mod">
          <ac:chgData name="Häyry Marjo Lapin hyvinvointialue" userId="d27b276a-e359-4652-8298-3c59a3175941" providerId="ADAL" clId="{1BF7A2E8-734D-4445-85AC-418D127698BC}" dt="2025-08-21T08:51:57.246" v="105"/>
          <ac:picMkLst>
            <pc:docMk/>
            <pc:sldMk cId="3045978012" sldId="360"/>
            <ac:picMk id="9" creationId="{7E5B525E-2F21-690C-1A86-D1DB8B01EE36}"/>
          </ac:picMkLst>
        </pc:picChg>
      </pc:sldChg>
      <pc:sldChg chg="addSp delSp modSp new mod">
        <pc:chgData name="Häyry Marjo Lapin hyvinvointialue" userId="d27b276a-e359-4652-8298-3c59a3175941" providerId="ADAL" clId="{1BF7A2E8-734D-4445-85AC-418D127698BC}" dt="2025-08-21T08:53:19.422" v="120" actId="1076"/>
        <pc:sldMkLst>
          <pc:docMk/>
          <pc:sldMk cId="1829003120" sldId="361"/>
        </pc:sldMkLst>
        <pc:spChg chg="mod">
          <ac:chgData name="Häyry Marjo Lapin hyvinvointialue" userId="d27b276a-e359-4652-8298-3c59a3175941" providerId="ADAL" clId="{1BF7A2E8-734D-4445-85AC-418D127698BC}" dt="2025-08-21T08:52:56.298" v="116" actId="1076"/>
          <ac:spMkLst>
            <pc:docMk/>
            <pc:sldMk cId="1829003120" sldId="361"/>
            <ac:spMk id="2" creationId="{ABD96DD6-D476-D9FA-5F86-72001DEF347D}"/>
          </ac:spMkLst>
        </pc:spChg>
        <pc:spChg chg="del">
          <ac:chgData name="Häyry Marjo Lapin hyvinvointialue" userId="d27b276a-e359-4652-8298-3c59a3175941" providerId="ADAL" clId="{1BF7A2E8-734D-4445-85AC-418D127698BC}" dt="2025-08-21T08:52:45.315" v="112" actId="478"/>
          <ac:spMkLst>
            <pc:docMk/>
            <pc:sldMk cId="1829003120" sldId="361"/>
            <ac:spMk id="3" creationId="{F84B01C6-5127-A3A5-ACA9-E4AA0C04A6EC}"/>
          </ac:spMkLst>
        </pc:spChg>
        <pc:spChg chg="add mod">
          <ac:chgData name="Häyry Marjo Lapin hyvinvointialue" userId="d27b276a-e359-4652-8298-3c59a3175941" providerId="ADAL" clId="{1BF7A2E8-734D-4445-85AC-418D127698BC}" dt="2025-08-21T08:52:45.791" v="113"/>
          <ac:spMkLst>
            <pc:docMk/>
            <pc:sldMk cId="1829003120" sldId="361"/>
            <ac:spMk id="4" creationId="{17C271D5-8DA7-2071-950F-4385D5B75983}"/>
          </ac:spMkLst>
        </pc:spChg>
        <pc:spChg chg="add mod">
          <ac:chgData name="Häyry Marjo Lapin hyvinvointialue" userId="d27b276a-e359-4652-8298-3c59a3175941" providerId="ADAL" clId="{1BF7A2E8-734D-4445-85AC-418D127698BC}" dt="2025-08-21T08:52:45.791" v="113"/>
          <ac:spMkLst>
            <pc:docMk/>
            <pc:sldMk cId="1829003120" sldId="361"/>
            <ac:spMk id="5" creationId="{16157715-5788-3B63-3AA3-0D6BB63BF1F4}"/>
          </ac:spMkLst>
        </pc:spChg>
        <pc:spChg chg="add mod">
          <ac:chgData name="Häyry Marjo Lapin hyvinvointialue" userId="d27b276a-e359-4652-8298-3c59a3175941" providerId="ADAL" clId="{1BF7A2E8-734D-4445-85AC-418D127698BC}" dt="2025-08-21T08:53:19.422" v="120" actId="1076"/>
          <ac:spMkLst>
            <pc:docMk/>
            <pc:sldMk cId="1829003120" sldId="361"/>
            <ac:spMk id="9" creationId="{CA97DB47-31C2-D774-802B-7D2507E9198A}"/>
          </ac:spMkLst>
        </pc:spChg>
        <pc:picChg chg="add mod">
          <ac:chgData name="Häyry Marjo Lapin hyvinvointialue" userId="d27b276a-e359-4652-8298-3c59a3175941" providerId="ADAL" clId="{1BF7A2E8-734D-4445-85AC-418D127698BC}" dt="2025-08-21T08:52:45.791" v="113"/>
          <ac:picMkLst>
            <pc:docMk/>
            <pc:sldMk cId="1829003120" sldId="361"/>
            <ac:picMk id="6" creationId="{31688F92-31A0-4D52-3BAC-B3EA74AFC427}"/>
          </ac:picMkLst>
        </pc:picChg>
        <pc:picChg chg="add mod">
          <ac:chgData name="Häyry Marjo Lapin hyvinvointialue" userId="d27b276a-e359-4652-8298-3c59a3175941" providerId="ADAL" clId="{1BF7A2E8-734D-4445-85AC-418D127698BC}" dt="2025-08-21T08:52:45.791" v="113"/>
          <ac:picMkLst>
            <pc:docMk/>
            <pc:sldMk cId="1829003120" sldId="361"/>
            <ac:picMk id="7" creationId="{6BD2AF3C-9363-440C-379C-7BA050DD5AA6}"/>
          </ac:picMkLst>
        </pc:picChg>
        <pc:picChg chg="add mod">
          <ac:chgData name="Häyry Marjo Lapin hyvinvointialue" userId="d27b276a-e359-4652-8298-3c59a3175941" providerId="ADAL" clId="{1BF7A2E8-734D-4445-85AC-418D127698BC}" dt="2025-08-21T08:52:45.791" v="113"/>
          <ac:picMkLst>
            <pc:docMk/>
            <pc:sldMk cId="1829003120" sldId="361"/>
            <ac:picMk id="8" creationId="{641695EC-0F65-9B14-179D-C04E07AB5672}"/>
          </ac:picMkLst>
        </pc:picChg>
      </pc:sldChg>
      <pc:sldChg chg="addSp delSp modSp new mod">
        <pc:chgData name="Häyry Marjo Lapin hyvinvointialue" userId="d27b276a-e359-4652-8298-3c59a3175941" providerId="ADAL" clId="{1BF7A2E8-734D-4445-85AC-418D127698BC}" dt="2025-08-21T08:54:45.617" v="133" actId="2711"/>
        <pc:sldMkLst>
          <pc:docMk/>
          <pc:sldMk cId="2523364549" sldId="362"/>
        </pc:sldMkLst>
        <pc:spChg chg="mod">
          <ac:chgData name="Häyry Marjo Lapin hyvinvointialue" userId="d27b276a-e359-4652-8298-3c59a3175941" providerId="ADAL" clId="{1BF7A2E8-734D-4445-85AC-418D127698BC}" dt="2025-08-21T08:54:45.617" v="133" actId="2711"/>
          <ac:spMkLst>
            <pc:docMk/>
            <pc:sldMk cId="2523364549" sldId="362"/>
            <ac:spMk id="2" creationId="{E024B3AD-9AEC-8A57-C088-6FE0BE580964}"/>
          </ac:spMkLst>
        </pc:spChg>
        <pc:spChg chg="del">
          <ac:chgData name="Häyry Marjo Lapin hyvinvointialue" userId="d27b276a-e359-4652-8298-3c59a3175941" providerId="ADAL" clId="{1BF7A2E8-734D-4445-85AC-418D127698BC}" dt="2025-08-21T08:54:32.009" v="129" actId="478"/>
          <ac:spMkLst>
            <pc:docMk/>
            <pc:sldMk cId="2523364549" sldId="362"/>
            <ac:spMk id="3" creationId="{3F50C255-E51F-76F8-748D-0716A87FE608}"/>
          </ac:spMkLst>
        </pc:spChg>
        <pc:spChg chg="add mod">
          <ac:chgData name="Häyry Marjo Lapin hyvinvointialue" userId="d27b276a-e359-4652-8298-3c59a3175941" providerId="ADAL" clId="{1BF7A2E8-734D-4445-85AC-418D127698BC}" dt="2025-08-21T08:54:32.502" v="130"/>
          <ac:spMkLst>
            <pc:docMk/>
            <pc:sldMk cId="2523364549" sldId="362"/>
            <ac:spMk id="5" creationId="{44FB8F0F-0229-22F6-861B-8FCC33A7C4AE}"/>
          </ac:spMkLst>
        </pc:spChg>
        <pc:spChg chg="add mod">
          <ac:chgData name="Häyry Marjo Lapin hyvinvointialue" userId="d27b276a-e359-4652-8298-3c59a3175941" providerId="ADAL" clId="{1BF7A2E8-734D-4445-85AC-418D127698BC}" dt="2025-08-21T08:54:32.502" v="130"/>
          <ac:spMkLst>
            <pc:docMk/>
            <pc:sldMk cId="2523364549" sldId="362"/>
            <ac:spMk id="6" creationId="{338C01C1-F6E0-67E2-19C5-4219FF5A89C5}"/>
          </ac:spMkLst>
        </pc:spChg>
        <pc:picChg chg="add mod">
          <ac:chgData name="Häyry Marjo Lapin hyvinvointialue" userId="d27b276a-e359-4652-8298-3c59a3175941" providerId="ADAL" clId="{1BF7A2E8-734D-4445-85AC-418D127698BC}" dt="2025-08-21T08:54:32.502" v="130"/>
          <ac:picMkLst>
            <pc:docMk/>
            <pc:sldMk cId="2523364549" sldId="362"/>
            <ac:picMk id="4" creationId="{A8576FA6-C121-47A1-193F-6B395837CBC8}"/>
          </ac:picMkLst>
        </pc:picChg>
      </pc:sldChg>
      <pc:sldChg chg="add">
        <pc:chgData name="Häyry Marjo Lapin hyvinvointialue" userId="d27b276a-e359-4652-8298-3c59a3175941" providerId="ADAL" clId="{1BF7A2E8-734D-4445-85AC-418D127698BC}" dt="2025-08-21T08:55:14.543" v="137"/>
        <pc:sldMkLst>
          <pc:docMk/>
          <pc:sldMk cId="838729968" sldId="363"/>
        </pc:sldMkLst>
      </pc:sldChg>
      <pc:sldChg chg="addSp delSp modSp new mod">
        <pc:chgData name="Häyry Marjo Lapin hyvinvointialue" userId="d27b276a-e359-4652-8298-3c59a3175941" providerId="ADAL" clId="{1BF7A2E8-734D-4445-85AC-418D127698BC}" dt="2025-08-21T08:56:00.028" v="144"/>
        <pc:sldMkLst>
          <pc:docMk/>
          <pc:sldMk cId="516113534" sldId="364"/>
        </pc:sldMkLst>
        <pc:spChg chg="mod">
          <ac:chgData name="Häyry Marjo Lapin hyvinvointialue" userId="d27b276a-e359-4652-8298-3c59a3175941" providerId="ADAL" clId="{1BF7A2E8-734D-4445-85AC-418D127698BC}" dt="2025-08-21T08:56:00.028" v="144"/>
          <ac:spMkLst>
            <pc:docMk/>
            <pc:sldMk cId="516113534" sldId="364"/>
            <ac:spMk id="2" creationId="{B37FEBFF-43D6-0594-6698-2F5647762D7B}"/>
          </ac:spMkLst>
        </pc:spChg>
        <pc:spChg chg="del">
          <ac:chgData name="Häyry Marjo Lapin hyvinvointialue" userId="d27b276a-e359-4652-8298-3c59a3175941" providerId="ADAL" clId="{1BF7A2E8-734D-4445-85AC-418D127698BC}" dt="2025-08-21T08:55:51.768" v="141" actId="478"/>
          <ac:spMkLst>
            <pc:docMk/>
            <pc:sldMk cId="516113534" sldId="364"/>
            <ac:spMk id="3" creationId="{EABD4F85-350A-F051-3683-FC8C8CC52E37}"/>
          </ac:spMkLst>
        </pc:spChg>
        <pc:spChg chg="add mod">
          <ac:chgData name="Häyry Marjo Lapin hyvinvointialue" userId="d27b276a-e359-4652-8298-3c59a3175941" providerId="ADAL" clId="{1BF7A2E8-734D-4445-85AC-418D127698BC}" dt="2025-08-21T08:55:52.268" v="142"/>
          <ac:spMkLst>
            <pc:docMk/>
            <pc:sldMk cId="516113534" sldId="364"/>
            <ac:spMk id="4" creationId="{6701F898-6886-1686-B377-F00A1210D4D5}"/>
          </ac:spMkLst>
        </pc:spChg>
        <pc:spChg chg="add mod">
          <ac:chgData name="Häyry Marjo Lapin hyvinvointialue" userId="d27b276a-e359-4652-8298-3c59a3175941" providerId="ADAL" clId="{1BF7A2E8-734D-4445-85AC-418D127698BC}" dt="2025-08-21T08:55:52.268" v="142"/>
          <ac:spMkLst>
            <pc:docMk/>
            <pc:sldMk cId="516113534" sldId="364"/>
            <ac:spMk id="7" creationId="{AAF730B7-7F95-D5AD-5970-A4FBD45D6EF4}"/>
          </ac:spMkLst>
        </pc:spChg>
        <pc:spChg chg="add mod">
          <ac:chgData name="Häyry Marjo Lapin hyvinvointialue" userId="d27b276a-e359-4652-8298-3c59a3175941" providerId="ADAL" clId="{1BF7A2E8-734D-4445-85AC-418D127698BC}" dt="2025-08-21T08:55:52.268" v="142"/>
          <ac:spMkLst>
            <pc:docMk/>
            <pc:sldMk cId="516113534" sldId="364"/>
            <ac:spMk id="8" creationId="{0EC7AD98-2ABC-650B-E04D-5A763531BACB}"/>
          </ac:spMkLst>
        </pc:spChg>
        <pc:spChg chg="add mod">
          <ac:chgData name="Häyry Marjo Lapin hyvinvointialue" userId="d27b276a-e359-4652-8298-3c59a3175941" providerId="ADAL" clId="{1BF7A2E8-734D-4445-85AC-418D127698BC}" dt="2025-08-21T08:55:52.268" v="142"/>
          <ac:spMkLst>
            <pc:docMk/>
            <pc:sldMk cId="516113534" sldId="364"/>
            <ac:spMk id="10" creationId="{BD9095C0-258A-9A11-E27F-847D6408E6DB}"/>
          </ac:spMkLst>
        </pc:spChg>
        <pc:spChg chg="add mod">
          <ac:chgData name="Häyry Marjo Lapin hyvinvointialue" userId="d27b276a-e359-4652-8298-3c59a3175941" providerId="ADAL" clId="{1BF7A2E8-734D-4445-85AC-418D127698BC}" dt="2025-08-21T08:55:52.268" v="142"/>
          <ac:spMkLst>
            <pc:docMk/>
            <pc:sldMk cId="516113534" sldId="364"/>
            <ac:spMk id="11" creationId="{D1DADA05-3F47-9874-CBB6-449EDF9B45B0}"/>
          </ac:spMkLst>
        </pc:spChg>
        <pc:picChg chg="add mod">
          <ac:chgData name="Häyry Marjo Lapin hyvinvointialue" userId="d27b276a-e359-4652-8298-3c59a3175941" providerId="ADAL" clId="{1BF7A2E8-734D-4445-85AC-418D127698BC}" dt="2025-08-21T08:55:52.268" v="142"/>
          <ac:picMkLst>
            <pc:docMk/>
            <pc:sldMk cId="516113534" sldId="364"/>
            <ac:picMk id="5" creationId="{88D73494-2D2C-F42E-9445-09B1940B6C81}"/>
          </ac:picMkLst>
        </pc:picChg>
        <pc:picChg chg="add mod">
          <ac:chgData name="Häyry Marjo Lapin hyvinvointialue" userId="d27b276a-e359-4652-8298-3c59a3175941" providerId="ADAL" clId="{1BF7A2E8-734D-4445-85AC-418D127698BC}" dt="2025-08-21T08:55:52.268" v="142"/>
          <ac:picMkLst>
            <pc:docMk/>
            <pc:sldMk cId="516113534" sldId="364"/>
            <ac:picMk id="6" creationId="{00C6C798-1CAB-A78F-26E3-CCF88EFAA2ED}"/>
          </ac:picMkLst>
        </pc:picChg>
        <pc:picChg chg="add mod">
          <ac:chgData name="Häyry Marjo Lapin hyvinvointialue" userId="d27b276a-e359-4652-8298-3c59a3175941" providerId="ADAL" clId="{1BF7A2E8-734D-4445-85AC-418D127698BC}" dt="2025-08-21T08:55:52.268" v="142"/>
          <ac:picMkLst>
            <pc:docMk/>
            <pc:sldMk cId="516113534" sldId="364"/>
            <ac:picMk id="9" creationId="{ADB3CE0B-906F-340C-A0E4-A490FB0EC254}"/>
          </ac:picMkLst>
        </pc:picChg>
      </pc:sldChg>
      <pc:sldChg chg="add">
        <pc:chgData name="Häyry Marjo Lapin hyvinvointialue" userId="d27b276a-e359-4652-8298-3c59a3175941" providerId="ADAL" clId="{1BF7A2E8-734D-4445-85AC-418D127698BC}" dt="2025-08-21T08:59:29.710" v="171"/>
        <pc:sldMkLst>
          <pc:docMk/>
          <pc:sldMk cId="3434903920" sldId="365"/>
        </pc:sldMkLst>
      </pc:sldChg>
      <pc:sldChg chg="add">
        <pc:chgData name="Häyry Marjo Lapin hyvinvointialue" userId="d27b276a-e359-4652-8298-3c59a3175941" providerId="ADAL" clId="{1BF7A2E8-734D-4445-85AC-418D127698BC}" dt="2025-08-21T08:59:58.071" v="176"/>
        <pc:sldMkLst>
          <pc:docMk/>
          <pc:sldMk cId="2992657363" sldId="366"/>
        </pc:sldMkLst>
      </pc:sldChg>
      <pc:sldChg chg="addSp delSp modSp new mod">
        <pc:chgData name="Häyry Marjo Lapin hyvinvointialue" userId="d27b276a-e359-4652-8298-3c59a3175941" providerId="ADAL" clId="{1BF7A2E8-734D-4445-85AC-418D127698BC}" dt="2025-08-21T09:01:17.597" v="187" actId="1076"/>
        <pc:sldMkLst>
          <pc:docMk/>
          <pc:sldMk cId="1647893260" sldId="367"/>
        </pc:sldMkLst>
        <pc:spChg chg="mod">
          <ac:chgData name="Häyry Marjo Lapin hyvinvointialue" userId="d27b276a-e359-4652-8298-3c59a3175941" providerId="ADAL" clId="{1BF7A2E8-734D-4445-85AC-418D127698BC}" dt="2025-08-21T09:01:01.663" v="185"/>
          <ac:spMkLst>
            <pc:docMk/>
            <pc:sldMk cId="1647893260" sldId="367"/>
            <ac:spMk id="2" creationId="{A3886E16-A7FC-D918-2F73-EED073D795FB}"/>
          </ac:spMkLst>
        </pc:spChg>
        <pc:spChg chg="del">
          <ac:chgData name="Häyry Marjo Lapin hyvinvointialue" userId="d27b276a-e359-4652-8298-3c59a3175941" providerId="ADAL" clId="{1BF7A2E8-734D-4445-85AC-418D127698BC}" dt="2025-08-21T09:00:53.060" v="182" actId="478"/>
          <ac:spMkLst>
            <pc:docMk/>
            <pc:sldMk cId="1647893260" sldId="367"/>
            <ac:spMk id="3" creationId="{B6C0C697-3725-0FE7-9EDB-15E297E167BE}"/>
          </ac:spMkLst>
        </pc:spChg>
        <pc:spChg chg="add mod">
          <ac:chgData name="Häyry Marjo Lapin hyvinvointialue" userId="d27b276a-e359-4652-8298-3c59a3175941" providerId="ADAL" clId="{1BF7A2E8-734D-4445-85AC-418D127698BC}" dt="2025-08-21T09:00:53.562" v="183"/>
          <ac:spMkLst>
            <pc:docMk/>
            <pc:sldMk cId="1647893260" sldId="367"/>
            <ac:spMk id="4" creationId="{46B6C8D9-43E7-EEB2-7AEA-4D9D8F4D792C}"/>
          </ac:spMkLst>
        </pc:spChg>
        <pc:spChg chg="add mod">
          <ac:chgData name="Häyry Marjo Lapin hyvinvointialue" userId="d27b276a-e359-4652-8298-3c59a3175941" providerId="ADAL" clId="{1BF7A2E8-734D-4445-85AC-418D127698BC}" dt="2025-08-21T09:00:53.562" v="183"/>
          <ac:spMkLst>
            <pc:docMk/>
            <pc:sldMk cId="1647893260" sldId="367"/>
            <ac:spMk id="5" creationId="{CE22B8B2-9574-9546-32B2-3EF6D108BAF3}"/>
          </ac:spMkLst>
        </pc:spChg>
        <pc:spChg chg="add mod">
          <ac:chgData name="Häyry Marjo Lapin hyvinvointialue" userId="d27b276a-e359-4652-8298-3c59a3175941" providerId="ADAL" clId="{1BF7A2E8-734D-4445-85AC-418D127698BC}" dt="2025-08-21T09:01:17.597" v="187" actId="1076"/>
          <ac:spMkLst>
            <pc:docMk/>
            <pc:sldMk cId="1647893260" sldId="367"/>
            <ac:spMk id="10" creationId="{1D88A596-D78F-8B32-B8FF-5E2A7B8002B2}"/>
          </ac:spMkLst>
        </pc:spChg>
        <pc:picChg chg="add mod">
          <ac:chgData name="Häyry Marjo Lapin hyvinvointialue" userId="d27b276a-e359-4652-8298-3c59a3175941" providerId="ADAL" clId="{1BF7A2E8-734D-4445-85AC-418D127698BC}" dt="2025-08-21T09:00:53.562" v="183"/>
          <ac:picMkLst>
            <pc:docMk/>
            <pc:sldMk cId="1647893260" sldId="367"/>
            <ac:picMk id="6" creationId="{91406B39-0895-DBED-DDE5-150EE5E18060}"/>
          </ac:picMkLst>
        </pc:picChg>
        <pc:picChg chg="add mod">
          <ac:chgData name="Häyry Marjo Lapin hyvinvointialue" userId="d27b276a-e359-4652-8298-3c59a3175941" providerId="ADAL" clId="{1BF7A2E8-734D-4445-85AC-418D127698BC}" dt="2025-08-21T09:00:53.562" v="183"/>
          <ac:picMkLst>
            <pc:docMk/>
            <pc:sldMk cId="1647893260" sldId="367"/>
            <ac:picMk id="7" creationId="{0EA60C2E-BA1A-14D9-C0E1-04BEFC95F1B0}"/>
          </ac:picMkLst>
        </pc:picChg>
        <pc:picChg chg="add mod">
          <ac:chgData name="Häyry Marjo Lapin hyvinvointialue" userId="d27b276a-e359-4652-8298-3c59a3175941" providerId="ADAL" clId="{1BF7A2E8-734D-4445-85AC-418D127698BC}" dt="2025-08-21T09:00:53.562" v="183"/>
          <ac:picMkLst>
            <pc:docMk/>
            <pc:sldMk cId="1647893260" sldId="367"/>
            <ac:picMk id="8" creationId="{E9A3C338-8505-1528-9E9E-1AE12C47B3CE}"/>
          </ac:picMkLst>
        </pc:picChg>
        <pc:picChg chg="add mod">
          <ac:chgData name="Häyry Marjo Lapin hyvinvointialue" userId="d27b276a-e359-4652-8298-3c59a3175941" providerId="ADAL" clId="{1BF7A2E8-734D-4445-85AC-418D127698BC}" dt="2025-08-21T09:00:53.562" v="183"/>
          <ac:picMkLst>
            <pc:docMk/>
            <pc:sldMk cId="1647893260" sldId="367"/>
            <ac:picMk id="9" creationId="{5EC5DC02-8F44-BACF-56D7-C5033FE113F1}"/>
          </ac:picMkLst>
        </pc:picChg>
      </pc:sldChg>
      <pc:sldChg chg="add">
        <pc:chgData name="Häyry Marjo Lapin hyvinvointialue" userId="d27b276a-e359-4652-8298-3c59a3175941" providerId="ADAL" clId="{1BF7A2E8-734D-4445-85AC-418D127698BC}" dt="2025-08-21T09:03:03.930" v="206"/>
        <pc:sldMkLst>
          <pc:docMk/>
          <pc:sldMk cId="647729189" sldId="368"/>
        </pc:sldMkLst>
      </pc:sldChg>
      <pc:sldChg chg="add">
        <pc:chgData name="Häyry Marjo Lapin hyvinvointialue" userId="d27b276a-e359-4652-8298-3c59a3175941" providerId="ADAL" clId="{1BF7A2E8-734D-4445-85AC-418D127698BC}" dt="2025-08-21T09:03:25.889" v="209"/>
        <pc:sldMkLst>
          <pc:docMk/>
          <pc:sldMk cId="2666887460" sldId="369"/>
        </pc:sldMkLst>
      </pc:sldChg>
      <pc:sldChg chg="add">
        <pc:chgData name="Häyry Marjo Lapin hyvinvointialue" userId="d27b276a-e359-4652-8298-3c59a3175941" providerId="ADAL" clId="{1BF7A2E8-734D-4445-85AC-418D127698BC}" dt="2025-08-21T09:06:51.990" v="251"/>
        <pc:sldMkLst>
          <pc:docMk/>
          <pc:sldMk cId="3674698488" sldId="370"/>
        </pc:sldMkLst>
      </pc:sldChg>
      <pc:sldChg chg="add">
        <pc:chgData name="Häyry Marjo Lapin hyvinvointialue" userId="d27b276a-e359-4652-8298-3c59a3175941" providerId="ADAL" clId="{1BF7A2E8-734D-4445-85AC-418D127698BC}" dt="2025-08-21T09:07:13.472" v="254"/>
        <pc:sldMkLst>
          <pc:docMk/>
          <pc:sldMk cId="3279067748" sldId="371"/>
        </pc:sldMkLst>
      </pc:sldChg>
      <pc:sldMasterChg chg="delSldLayout">
        <pc:chgData name="Häyry Marjo Lapin hyvinvointialue" userId="d27b276a-e359-4652-8298-3c59a3175941" providerId="ADAL" clId="{1BF7A2E8-734D-4445-85AC-418D127698BC}" dt="2025-08-21T09:06:38.375" v="250" actId="47"/>
        <pc:sldMasterMkLst>
          <pc:docMk/>
          <pc:sldMasterMk cId="3900127072" sldId="2147483822"/>
        </pc:sldMasterMkLst>
        <pc:sldLayoutChg chg="del">
          <pc:chgData name="Häyry Marjo Lapin hyvinvointialue" userId="d27b276a-e359-4652-8298-3c59a3175941" providerId="ADAL" clId="{1BF7A2E8-734D-4445-85AC-418D127698BC}" dt="2025-08-21T09:06:38.375" v="250" actId="47"/>
          <pc:sldLayoutMkLst>
            <pc:docMk/>
            <pc:sldMasterMk cId="3900127072" sldId="2147483822"/>
            <pc:sldLayoutMk cId="532134318" sldId="2147483836"/>
          </pc:sldLayoutMkLst>
        </pc:sldLayoutChg>
      </pc:sldMasterChg>
    </pc:docChg>
  </pc:docChgLst>
  <pc:docChgLst>
    <pc:chgData name="Ylärakkola Aino Lapin hyvinvointialue" userId="d743112a-7d97-4f4d-95e8-e57284c53435" providerId="ADAL" clId="{AEDB0AAF-A96A-4B29-BFA7-E2C05DF859C0}"/>
    <pc:docChg chg="undo custSel modSld modMainMaster">
      <pc:chgData name="Ylärakkola Aino Lapin hyvinvointialue" userId="d743112a-7d97-4f4d-95e8-e57284c53435" providerId="ADAL" clId="{AEDB0AAF-A96A-4B29-BFA7-E2C05DF859C0}" dt="2025-08-21T05:05:42.570" v="14" actId="1076"/>
      <pc:docMkLst>
        <pc:docMk/>
      </pc:docMkLst>
      <pc:sldChg chg="addSp delSp modSp mod modClrScheme chgLayout">
        <pc:chgData name="Ylärakkola Aino Lapin hyvinvointialue" userId="d743112a-7d97-4f4d-95e8-e57284c53435" providerId="ADAL" clId="{AEDB0AAF-A96A-4B29-BFA7-E2C05DF859C0}" dt="2025-08-21T05:05:36.122" v="13" actId="27636"/>
        <pc:sldMkLst>
          <pc:docMk/>
          <pc:sldMk cId="571903726" sldId="257"/>
        </pc:sldMkLst>
        <pc:spChg chg="add del mod">
          <ac:chgData name="Ylärakkola Aino Lapin hyvinvointialue" userId="d743112a-7d97-4f4d-95e8-e57284c53435" providerId="ADAL" clId="{AEDB0AAF-A96A-4B29-BFA7-E2C05DF859C0}" dt="2025-08-21T05:05:00.932" v="10" actId="6264"/>
          <ac:spMkLst>
            <pc:docMk/>
            <pc:sldMk cId="571903726" sldId="257"/>
            <ac:spMk id="2" creationId="{F164A623-5095-D94D-E5E9-0EB94798D14D}"/>
          </ac:spMkLst>
        </pc:spChg>
        <pc:spChg chg="add del mod">
          <ac:chgData name="Ylärakkola Aino Lapin hyvinvointialue" userId="d743112a-7d97-4f4d-95e8-e57284c53435" providerId="ADAL" clId="{AEDB0AAF-A96A-4B29-BFA7-E2C05DF859C0}" dt="2025-08-21T05:05:00.932" v="10" actId="6264"/>
          <ac:spMkLst>
            <pc:docMk/>
            <pc:sldMk cId="571903726" sldId="257"/>
            <ac:spMk id="3" creationId="{BD9C67A7-1E0A-1D31-7862-8B3FDF6043D1}"/>
          </ac:spMkLst>
        </pc:spChg>
        <pc:spChg chg="mod ord">
          <ac:chgData name="Ylärakkola Aino Lapin hyvinvointialue" userId="d743112a-7d97-4f4d-95e8-e57284c53435" providerId="ADAL" clId="{AEDB0AAF-A96A-4B29-BFA7-E2C05DF859C0}" dt="2025-08-21T05:05:36.109" v="12" actId="700"/>
          <ac:spMkLst>
            <pc:docMk/>
            <pc:sldMk cId="571903726" sldId="257"/>
            <ac:spMk id="229" creationId="{00000000-0000-0000-0000-000000000000}"/>
          </ac:spMkLst>
        </pc:spChg>
        <pc:spChg chg="mod ord">
          <ac:chgData name="Ylärakkola Aino Lapin hyvinvointialue" userId="d743112a-7d97-4f4d-95e8-e57284c53435" providerId="ADAL" clId="{AEDB0AAF-A96A-4B29-BFA7-E2C05DF859C0}" dt="2025-08-21T05:05:36.122" v="13" actId="27636"/>
          <ac:spMkLst>
            <pc:docMk/>
            <pc:sldMk cId="571903726" sldId="257"/>
            <ac:spMk id="230" creationId="{00000000-0000-0000-0000-000000000000}"/>
          </ac:spMkLst>
        </pc:spChg>
      </pc:sldChg>
      <pc:sldChg chg="modSp">
        <pc:chgData name="Ylärakkola Aino Lapin hyvinvointialue" userId="d743112a-7d97-4f4d-95e8-e57284c53435" providerId="ADAL" clId="{AEDB0AAF-A96A-4B29-BFA7-E2C05DF859C0}" dt="2025-08-21T05:05:27.784" v="11"/>
        <pc:sldMkLst>
          <pc:docMk/>
          <pc:sldMk cId="3089767659" sldId="258"/>
        </pc:sldMkLst>
        <pc:spChg chg="mod">
          <ac:chgData name="Ylärakkola Aino Lapin hyvinvointialue" userId="d743112a-7d97-4f4d-95e8-e57284c53435" providerId="ADAL" clId="{AEDB0AAF-A96A-4B29-BFA7-E2C05DF859C0}" dt="2025-08-21T05:05:27.784" v="11"/>
          <ac:spMkLst>
            <pc:docMk/>
            <pc:sldMk cId="3089767659" sldId="258"/>
            <ac:spMk id="259" creationId="{00000000-0000-0000-0000-000000000000}"/>
          </ac:spMkLst>
        </pc:spChg>
      </pc:sldChg>
      <pc:sldChg chg="modSp mod">
        <pc:chgData name="Ylärakkola Aino Lapin hyvinvointialue" userId="d743112a-7d97-4f4d-95e8-e57284c53435" providerId="ADAL" clId="{AEDB0AAF-A96A-4B29-BFA7-E2C05DF859C0}" dt="2025-08-21T05:05:42.570" v="14" actId="1076"/>
        <pc:sldMkLst>
          <pc:docMk/>
          <pc:sldMk cId="44339707" sldId="260"/>
        </pc:sldMkLst>
        <pc:spChg chg="mod">
          <ac:chgData name="Ylärakkola Aino Lapin hyvinvointialue" userId="d743112a-7d97-4f4d-95e8-e57284c53435" providerId="ADAL" clId="{AEDB0AAF-A96A-4B29-BFA7-E2C05DF859C0}" dt="2025-08-21T05:05:42.570" v="14" actId="1076"/>
          <ac:spMkLst>
            <pc:docMk/>
            <pc:sldMk cId="44339707" sldId="260"/>
            <ac:spMk id="302" creationId="{00000000-0000-0000-0000-000000000000}"/>
          </ac:spMkLst>
        </pc:spChg>
      </pc:sldChg>
      <pc:sldChg chg="modSp mod">
        <pc:chgData name="Ylärakkola Aino Lapin hyvinvointialue" userId="d743112a-7d97-4f4d-95e8-e57284c53435" providerId="ADAL" clId="{AEDB0AAF-A96A-4B29-BFA7-E2C05DF859C0}" dt="2025-08-21T05:05:27.784" v="11"/>
        <pc:sldMkLst>
          <pc:docMk/>
          <pc:sldMk cId="1324823853" sldId="262"/>
        </pc:sldMkLst>
        <pc:spChg chg="mod">
          <ac:chgData name="Ylärakkola Aino Lapin hyvinvointialue" userId="d743112a-7d97-4f4d-95e8-e57284c53435" providerId="ADAL" clId="{AEDB0AAF-A96A-4B29-BFA7-E2C05DF859C0}" dt="2025-08-21T05:04:49.699" v="1" actId="27636"/>
          <ac:spMkLst>
            <pc:docMk/>
            <pc:sldMk cId="1324823853" sldId="262"/>
            <ac:spMk id="2" creationId="{00000000-0000-0000-0000-000000000000}"/>
          </ac:spMkLst>
        </pc:spChg>
        <pc:spChg chg="mod">
          <ac:chgData name="Ylärakkola Aino Lapin hyvinvointialue" userId="d743112a-7d97-4f4d-95e8-e57284c53435" providerId="ADAL" clId="{AEDB0AAF-A96A-4B29-BFA7-E2C05DF859C0}" dt="2025-08-21T05:05:27.784" v="11"/>
          <ac:spMkLst>
            <pc:docMk/>
            <pc:sldMk cId="1324823853" sldId="262"/>
            <ac:spMk id="366" creationId="{00000000-0000-0000-0000-000000000000}"/>
          </ac:spMkLst>
        </pc:spChg>
      </pc:sldChg>
      <pc:sldChg chg="modSp">
        <pc:chgData name="Ylärakkola Aino Lapin hyvinvointialue" userId="d743112a-7d97-4f4d-95e8-e57284c53435" providerId="ADAL" clId="{AEDB0AAF-A96A-4B29-BFA7-E2C05DF859C0}" dt="2025-08-21T05:05:27.784" v="11"/>
        <pc:sldMkLst>
          <pc:docMk/>
          <pc:sldMk cId="2697196575" sldId="263"/>
        </pc:sldMkLst>
        <pc:spChg chg="mod">
          <ac:chgData name="Ylärakkola Aino Lapin hyvinvointialue" userId="d743112a-7d97-4f4d-95e8-e57284c53435" providerId="ADAL" clId="{AEDB0AAF-A96A-4B29-BFA7-E2C05DF859C0}" dt="2025-08-21T05:05:27.784" v="11"/>
          <ac:spMkLst>
            <pc:docMk/>
            <pc:sldMk cId="2697196575" sldId="263"/>
            <ac:spMk id="378" creationId="{00000000-0000-0000-0000-000000000000}"/>
          </ac:spMkLst>
        </pc:spChg>
      </pc:sldChg>
      <pc:sldChg chg="modSp mod">
        <pc:chgData name="Ylärakkola Aino Lapin hyvinvointialue" userId="d743112a-7d97-4f4d-95e8-e57284c53435" providerId="ADAL" clId="{AEDB0AAF-A96A-4B29-BFA7-E2C05DF859C0}" dt="2025-08-21T05:05:27.784" v="11"/>
        <pc:sldMkLst>
          <pc:docMk/>
          <pc:sldMk cId="3550196075" sldId="264"/>
        </pc:sldMkLst>
        <pc:spChg chg="mod">
          <ac:chgData name="Ylärakkola Aino Lapin hyvinvointialue" userId="d743112a-7d97-4f4d-95e8-e57284c53435" providerId="ADAL" clId="{AEDB0AAF-A96A-4B29-BFA7-E2C05DF859C0}" dt="2025-08-21T05:05:27.784" v="11"/>
          <ac:spMkLst>
            <pc:docMk/>
            <pc:sldMk cId="3550196075" sldId="264"/>
            <ac:spMk id="378" creationId="{00000000-0000-0000-0000-000000000000}"/>
          </ac:spMkLst>
        </pc:spChg>
        <pc:spChg chg="mod">
          <ac:chgData name="Ylärakkola Aino Lapin hyvinvointialue" userId="d743112a-7d97-4f4d-95e8-e57284c53435" providerId="ADAL" clId="{AEDB0AAF-A96A-4B29-BFA7-E2C05DF859C0}" dt="2025-08-21T05:04:49.707" v="2" actId="27636"/>
          <ac:spMkLst>
            <pc:docMk/>
            <pc:sldMk cId="3550196075" sldId="264"/>
            <ac:spMk id="379" creationId="{00000000-0000-0000-0000-000000000000}"/>
          </ac:spMkLst>
        </pc:spChg>
      </pc:sldChg>
      <pc:sldChg chg="modSp mod">
        <pc:chgData name="Ylärakkola Aino Lapin hyvinvointialue" userId="d743112a-7d97-4f4d-95e8-e57284c53435" providerId="ADAL" clId="{AEDB0AAF-A96A-4B29-BFA7-E2C05DF859C0}" dt="2025-08-21T05:05:27.784" v="11"/>
        <pc:sldMkLst>
          <pc:docMk/>
          <pc:sldMk cId="2244602844" sldId="265"/>
        </pc:sldMkLst>
        <pc:spChg chg="mod">
          <ac:chgData name="Ylärakkola Aino Lapin hyvinvointialue" userId="d743112a-7d97-4f4d-95e8-e57284c53435" providerId="ADAL" clId="{AEDB0AAF-A96A-4B29-BFA7-E2C05DF859C0}" dt="2025-08-21T05:05:27.784" v="11"/>
          <ac:spMkLst>
            <pc:docMk/>
            <pc:sldMk cId="2244602844" sldId="265"/>
            <ac:spMk id="2" creationId="{E04775E6-A249-407E-D759-3CCDA7E877AB}"/>
          </ac:spMkLst>
        </pc:spChg>
      </pc:sldChg>
      <pc:sldChg chg="modSp">
        <pc:chgData name="Ylärakkola Aino Lapin hyvinvointialue" userId="d743112a-7d97-4f4d-95e8-e57284c53435" providerId="ADAL" clId="{AEDB0AAF-A96A-4B29-BFA7-E2C05DF859C0}" dt="2025-08-21T05:05:27.784" v="11"/>
        <pc:sldMkLst>
          <pc:docMk/>
          <pc:sldMk cId="2480415025" sldId="267"/>
        </pc:sldMkLst>
        <pc:spChg chg="mod">
          <ac:chgData name="Ylärakkola Aino Lapin hyvinvointialue" userId="d743112a-7d97-4f4d-95e8-e57284c53435" providerId="ADAL" clId="{AEDB0AAF-A96A-4B29-BFA7-E2C05DF859C0}" dt="2025-08-21T05:05:27.784" v="11"/>
          <ac:spMkLst>
            <pc:docMk/>
            <pc:sldMk cId="2480415025" sldId="267"/>
            <ac:spMk id="378" creationId="{00000000-0000-0000-0000-000000000000}"/>
          </ac:spMkLst>
        </pc:spChg>
      </pc:sldChg>
      <pc:sldChg chg="modSp">
        <pc:chgData name="Ylärakkola Aino Lapin hyvinvointialue" userId="d743112a-7d97-4f4d-95e8-e57284c53435" providerId="ADAL" clId="{AEDB0AAF-A96A-4B29-BFA7-E2C05DF859C0}" dt="2025-08-21T05:05:27.784" v="11"/>
        <pc:sldMkLst>
          <pc:docMk/>
          <pc:sldMk cId="1896271026" sldId="268"/>
        </pc:sldMkLst>
        <pc:spChg chg="mod">
          <ac:chgData name="Ylärakkola Aino Lapin hyvinvointialue" userId="d743112a-7d97-4f4d-95e8-e57284c53435" providerId="ADAL" clId="{AEDB0AAF-A96A-4B29-BFA7-E2C05DF859C0}" dt="2025-08-21T05:05:27.784" v="11"/>
          <ac:spMkLst>
            <pc:docMk/>
            <pc:sldMk cId="1896271026" sldId="268"/>
            <ac:spMk id="2" creationId="{D410F577-BF9A-3B97-53CE-68EFB4C3219A}"/>
          </ac:spMkLst>
        </pc:spChg>
      </pc:sldChg>
      <pc:sldChg chg="modSp">
        <pc:chgData name="Ylärakkola Aino Lapin hyvinvointialue" userId="d743112a-7d97-4f4d-95e8-e57284c53435" providerId="ADAL" clId="{AEDB0AAF-A96A-4B29-BFA7-E2C05DF859C0}" dt="2025-08-21T05:05:27.784" v="11"/>
        <pc:sldMkLst>
          <pc:docMk/>
          <pc:sldMk cId="2826683669" sldId="269"/>
        </pc:sldMkLst>
        <pc:spChg chg="mod">
          <ac:chgData name="Ylärakkola Aino Lapin hyvinvointialue" userId="d743112a-7d97-4f4d-95e8-e57284c53435" providerId="ADAL" clId="{AEDB0AAF-A96A-4B29-BFA7-E2C05DF859C0}" dt="2025-08-21T05:05:27.784" v="11"/>
          <ac:spMkLst>
            <pc:docMk/>
            <pc:sldMk cId="2826683669" sldId="269"/>
            <ac:spMk id="2" creationId="{0446CC36-9567-2AF8-0694-059E360E43A8}"/>
          </ac:spMkLst>
        </pc:spChg>
      </pc:sldChg>
      <pc:sldChg chg="modSp">
        <pc:chgData name="Ylärakkola Aino Lapin hyvinvointialue" userId="d743112a-7d97-4f4d-95e8-e57284c53435" providerId="ADAL" clId="{AEDB0AAF-A96A-4B29-BFA7-E2C05DF859C0}" dt="2025-08-21T05:05:27.784" v="11"/>
        <pc:sldMkLst>
          <pc:docMk/>
          <pc:sldMk cId="2091934883" sldId="270"/>
        </pc:sldMkLst>
        <pc:spChg chg="mod">
          <ac:chgData name="Ylärakkola Aino Lapin hyvinvointialue" userId="d743112a-7d97-4f4d-95e8-e57284c53435" providerId="ADAL" clId="{AEDB0AAF-A96A-4B29-BFA7-E2C05DF859C0}" dt="2025-08-21T05:05:27.784" v="11"/>
          <ac:spMkLst>
            <pc:docMk/>
            <pc:sldMk cId="2091934883" sldId="270"/>
            <ac:spMk id="2" creationId="{4A1CFE52-019B-1D42-1A19-5131936CF076}"/>
          </ac:spMkLst>
        </pc:spChg>
      </pc:sldChg>
      <pc:sldChg chg="modSp">
        <pc:chgData name="Ylärakkola Aino Lapin hyvinvointialue" userId="d743112a-7d97-4f4d-95e8-e57284c53435" providerId="ADAL" clId="{AEDB0AAF-A96A-4B29-BFA7-E2C05DF859C0}" dt="2025-08-21T05:05:27.784" v="11"/>
        <pc:sldMkLst>
          <pc:docMk/>
          <pc:sldMk cId="1436098624" sldId="271"/>
        </pc:sldMkLst>
        <pc:spChg chg="mod">
          <ac:chgData name="Ylärakkola Aino Lapin hyvinvointialue" userId="d743112a-7d97-4f4d-95e8-e57284c53435" providerId="ADAL" clId="{AEDB0AAF-A96A-4B29-BFA7-E2C05DF859C0}" dt="2025-08-21T05:05:27.784" v="11"/>
          <ac:spMkLst>
            <pc:docMk/>
            <pc:sldMk cId="1436098624" sldId="271"/>
            <ac:spMk id="2" creationId="{EC047772-B14F-C08D-E586-F8DCD0661B40}"/>
          </ac:spMkLst>
        </pc:spChg>
      </pc:sldChg>
      <pc:sldChg chg="modSp">
        <pc:chgData name="Ylärakkola Aino Lapin hyvinvointialue" userId="d743112a-7d97-4f4d-95e8-e57284c53435" providerId="ADAL" clId="{AEDB0AAF-A96A-4B29-BFA7-E2C05DF859C0}" dt="2025-08-21T05:05:27.784" v="11"/>
        <pc:sldMkLst>
          <pc:docMk/>
          <pc:sldMk cId="287725100" sldId="272"/>
        </pc:sldMkLst>
        <pc:spChg chg="mod">
          <ac:chgData name="Ylärakkola Aino Lapin hyvinvointialue" userId="d743112a-7d97-4f4d-95e8-e57284c53435" providerId="ADAL" clId="{AEDB0AAF-A96A-4B29-BFA7-E2C05DF859C0}" dt="2025-08-21T05:05:27.784" v="11"/>
          <ac:spMkLst>
            <pc:docMk/>
            <pc:sldMk cId="287725100" sldId="272"/>
            <ac:spMk id="2" creationId="{4A489661-4DCC-5FC9-D322-2BDD3D61F568}"/>
          </ac:spMkLst>
        </pc:spChg>
      </pc:sldChg>
      <pc:sldChg chg="modSp mod">
        <pc:chgData name="Ylärakkola Aino Lapin hyvinvointialue" userId="d743112a-7d97-4f4d-95e8-e57284c53435" providerId="ADAL" clId="{AEDB0AAF-A96A-4B29-BFA7-E2C05DF859C0}" dt="2025-08-21T05:05:27.784" v="11"/>
        <pc:sldMkLst>
          <pc:docMk/>
          <pc:sldMk cId="129427663" sldId="280"/>
        </pc:sldMkLst>
        <pc:spChg chg="mod">
          <ac:chgData name="Ylärakkola Aino Lapin hyvinvointialue" userId="d743112a-7d97-4f4d-95e8-e57284c53435" providerId="ADAL" clId="{AEDB0AAF-A96A-4B29-BFA7-E2C05DF859C0}" dt="2025-08-21T05:04:49.743" v="4" actId="27636"/>
          <ac:spMkLst>
            <pc:docMk/>
            <pc:sldMk cId="129427663" sldId="280"/>
            <ac:spMk id="2" creationId="{00000000-0000-0000-0000-000000000000}"/>
          </ac:spMkLst>
        </pc:spChg>
        <pc:spChg chg="mod">
          <ac:chgData name="Ylärakkola Aino Lapin hyvinvointialue" userId="d743112a-7d97-4f4d-95e8-e57284c53435" providerId="ADAL" clId="{AEDB0AAF-A96A-4B29-BFA7-E2C05DF859C0}" dt="2025-08-21T05:05:27.784" v="11"/>
          <ac:spMkLst>
            <pc:docMk/>
            <pc:sldMk cId="129427663" sldId="280"/>
            <ac:spMk id="366" creationId="{00000000-0000-0000-0000-000000000000}"/>
          </ac:spMkLst>
        </pc:spChg>
      </pc:sldChg>
      <pc:sldChg chg="modSp">
        <pc:chgData name="Ylärakkola Aino Lapin hyvinvointialue" userId="d743112a-7d97-4f4d-95e8-e57284c53435" providerId="ADAL" clId="{AEDB0AAF-A96A-4B29-BFA7-E2C05DF859C0}" dt="2025-08-21T05:04:52.652" v="7"/>
        <pc:sldMkLst>
          <pc:docMk/>
          <pc:sldMk cId="1273202011" sldId="281"/>
        </pc:sldMkLst>
        <pc:spChg chg="mod">
          <ac:chgData name="Ylärakkola Aino Lapin hyvinvointialue" userId="d743112a-7d97-4f4d-95e8-e57284c53435" providerId="ADAL" clId="{AEDB0AAF-A96A-4B29-BFA7-E2C05DF859C0}" dt="2025-08-21T05:04:52.652" v="7"/>
          <ac:spMkLst>
            <pc:docMk/>
            <pc:sldMk cId="1273202011" sldId="281"/>
            <ac:spMk id="302" creationId="{00000000-0000-0000-0000-000000000000}"/>
          </ac:spMkLst>
        </pc:spChg>
      </pc:sldChg>
      <pc:sldChg chg="modSp">
        <pc:chgData name="Ylärakkola Aino Lapin hyvinvointialue" userId="d743112a-7d97-4f4d-95e8-e57284c53435" providerId="ADAL" clId="{AEDB0AAF-A96A-4B29-BFA7-E2C05DF859C0}" dt="2025-08-21T05:05:27.784" v="11"/>
        <pc:sldMkLst>
          <pc:docMk/>
          <pc:sldMk cId="1388282018" sldId="283"/>
        </pc:sldMkLst>
        <pc:spChg chg="mod">
          <ac:chgData name="Ylärakkola Aino Lapin hyvinvointialue" userId="d743112a-7d97-4f4d-95e8-e57284c53435" providerId="ADAL" clId="{AEDB0AAF-A96A-4B29-BFA7-E2C05DF859C0}" dt="2025-08-21T05:05:27.784" v="11"/>
          <ac:spMkLst>
            <pc:docMk/>
            <pc:sldMk cId="1388282018" sldId="283"/>
            <ac:spMk id="2" creationId="{3D65EEEB-77E5-0210-6A22-83085661DF51}"/>
          </ac:spMkLst>
        </pc:spChg>
      </pc:sldChg>
      <pc:sldChg chg="modSp">
        <pc:chgData name="Ylärakkola Aino Lapin hyvinvointialue" userId="d743112a-7d97-4f4d-95e8-e57284c53435" providerId="ADAL" clId="{AEDB0AAF-A96A-4B29-BFA7-E2C05DF859C0}" dt="2025-08-21T05:05:27.784" v="11"/>
        <pc:sldMkLst>
          <pc:docMk/>
          <pc:sldMk cId="4213831701" sldId="287"/>
        </pc:sldMkLst>
        <pc:spChg chg="mod">
          <ac:chgData name="Ylärakkola Aino Lapin hyvinvointialue" userId="d743112a-7d97-4f4d-95e8-e57284c53435" providerId="ADAL" clId="{AEDB0AAF-A96A-4B29-BFA7-E2C05DF859C0}" dt="2025-08-21T05:05:27.784" v="11"/>
          <ac:spMkLst>
            <pc:docMk/>
            <pc:sldMk cId="4213831701" sldId="287"/>
            <ac:spMk id="2" creationId="{3D65EEEB-77E5-0210-6A22-83085661DF51}"/>
          </ac:spMkLst>
        </pc:spChg>
      </pc:sldChg>
      <pc:sldChg chg="modSp">
        <pc:chgData name="Ylärakkola Aino Lapin hyvinvointialue" userId="d743112a-7d97-4f4d-95e8-e57284c53435" providerId="ADAL" clId="{AEDB0AAF-A96A-4B29-BFA7-E2C05DF859C0}" dt="2025-08-21T05:05:27.784" v="11"/>
        <pc:sldMkLst>
          <pc:docMk/>
          <pc:sldMk cId="3085750061" sldId="290"/>
        </pc:sldMkLst>
        <pc:spChg chg="mod">
          <ac:chgData name="Ylärakkola Aino Lapin hyvinvointialue" userId="d743112a-7d97-4f4d-95e8-e57284c53435" providerId="ADAL" clId="{AEDB0AAF-A96A-4B29-BFA7-E2C05DF859C0}" dt="2025-08-21T05:05:27.784" v="11"/>
          <ac:spMkLst>
            <pc:docMk/>
            <pc:sldMk cId="3085750061" sldId="290"/>
            <ac:spMk id="2" creationId="{3D65EEEB-77E5-0210-6A22-83085661DF51}"/>
          </ac:spMkLst>
        </pc:spChg>
      </pc:sldChg>
      <pc:sldChg chg="modSp">
        <pc:chgData name="Ylärakkola Aino Lapin hyvinvointialue" userId="d743112a-7d97-4f4d-95e8-e57284c53435" providerId="ADAL" clId="{AEDB0AAF-A96A-4B29-BFA7-E2C05DF859C0}" dt="2025-08-21T05:05:27.784" v="11"/>
        <pc:sldMkLst>
          <pc:docMk/>
          <pc:sldMk cId="3737529653" sldId="294"/>
        </pc:sldMkLst>
        <pc:spChg chg="mod">
          <ac:chgData name="Ylärakkola Aino Lapin hyvinvointialue" userId="d743112a-7d97-4f4d-95e8-e57284c53435" providerId="ADAL" clId="{AEDB0AAF-A96A-4B29-BFA7-E2C05DF859C0}" dt="2025-08-21T05:05:27.784" v="11"/>
          <ac:spMkLst>
            <pc:docMk/>
            <pc:sldMk cId="3737529653" sldId="294"/>
            <ac:spMk id="366" creationId="{00000000-0000-0000-0000-000000000000}"/>
          </ac:spMkLst>
        </pc:spChg>
      </pc:sldChg>
      <pc:sldChg chg="modSp">
        <pc:chgData name="Ylärakkola Aino Lapin hyvinvointialue" userId="d743112a-7d97-4f4d-95e8-e57284c53435" providerId="ADAL" clId="{AEDB0AAF-A96A-4B29-BFA7-E2C05DF859C0}" dt="2025-08-21T05:04:49.057" v="0"/>
        <pc:sldMkLst>
          <pc:docMk/>
          <pc:sldMk cId="2949354830" sldId="295"/>
        </pc:sldMkLst>
        <pc:spChg chg="mod">
          <ac:chgData name="Ylärakkola Aino Lapin hyvinvointialue" userId="d743112a-7d97-4f4d-95e8-e57284c53435" providerId="ADAL" clId="{AEDB0AAF-A96A-4B29-BFA7-E2C05DF859C0}" dt="2025-08-21T05:04:49.057" v="0"/>
          <ac:spMkLst>
            <pc:docMk/>
            <pc:sldMk cId="2949354830" sldId="295"/>
            <ac:spMk id="302" creationId="{00000000-0000-0000-0000-000000000000}"/>
          </ac:spMkLst>
        </pc:spChg>
      </pc:sldChg>
      <pc:sldChg chg="modSp">
        <pc:chgData name="Ylärakkola Aino Lapin hyvinvointialue" userId="d743112a-7d97-4f4d-95e8-e57284c53435" providerId="ADAL" clId="{AEDB0AAF-A96A-4B29-BFA7-E2C05DF859C0}" dt="2025-08-21T05:05:27.784" v="11"/>
        <pc:sldMkLst>
          <pc:docMk/>
          <pc:sldMk cId="848393085" sldId="301"/>
        </pc:sldMkLst>
        <pc:spChg chg="mod">
          <ac:chgData name="Ylärakkola Aino Lapin hyvinvointialue" userId="d743112a-7d97-4f4d-95e8-e57284c53435" providerId="ADAL" clId="{AEDB0AAF-A96A-4B29-BFA7-E2C05DF859C0}" dt="2025-08-21T05:05:27.784" v="11"/>
          <ac:spMkLst>
            <pc:docMk/>
            <pc:sldMk cId="848393085" sldId="301"/>
            <ac:spMk id="2" creationId="{62F32F47-092C-79D4-52FB-E6B91D10E3BD}"/>
          </ac:spMkLst>
        </pc:spChg>
      </pc:sldChg>
      <pc:sldChg chg="modSp">
        <pc:chgData name="Ylärakkola Aino Lapin hyvinvointialue" userId="d743112a-7d97-4f4d-95e8-e57284c53435" providerId="ADAL" clId="{AEDB0AAF-A96A-4B29-BFA7-E2C05DF859C0}" dt="2025-08-21T05:05:27.784" v="11"/>
        <pc:sldMkLst>
          <pc:docMk/>
          <pc:sldMk cId="2986658358" sldId="308"/>
        </pc:sldMkLst>
        <pc:spChg chg="mod">
          <ac:chgData name="Ylärakkola Aino Lapin hyvinvointialue" userId="d743112a-7d97-4f4d-95e8-e57284c53435" providerId="ADAL" clId="{AEDB0AAF-A96A-4B29-BFA7-E2C05DF859C0}" dt="2025-08-21T05:05:27.784" v="11"/>
          <ac:spMkLst>
            <pc:docMk/>
            <pc:sldMk cId="2986658358" sldId="308"/>
            <ac:spMk id="366" creationId="{00000000-0000-0000-0000-000000000000}"/>
          </ac:spMkLst>
        </pc:spChg>
      </pc:sldChg>
      <pc:sldChg chg="modSp">
        <pc:chgData name="Ylärakkola Aino Lapin hyvinvointialue" userId="d743112a-7d97-4f4d-95e8-e57284c53435" providerId="ADAL" clId="{AEDB0AAF-A96A-4B29-BFA7-E2C05DF859C0}" dt="2025-08-21T05:04:49.057" v="0"/>
        <pc:sldMkLst>
          <pc:docMk/>
          <pc:sldMk cId="3348442124" sldId="309"/>
        </pc:sldMkLst>
        <pc:spChg chg="mod">
          <ac:chgData name="Ylärakkola Aino Lapin hyvinvointialue" userId="d743112a-7d97-4f4d-95e8-e57284c53435" providerId="ADAL" clId="{AEDB0AAF-A96A-4B29-BFA7-E2C05DF859C0}" dt="2025-08-21T05:04:49.057" v="0"/>
          <ac:spMkLst>
            <pc:docMk/>
            <pc:sldMk cId="3348442124" sldId="309"/>
            <ac:spMk id="302" creationId="{00000000-0000-0000-0000-000000000000}"/>
          </ac:spMkLst>
        </pc:spChg>
      </pc:sldChg>
      <pc:sldChg chg="modSp">
        <pc:chgData name="Ylärakkola Aino Lapin hyvinvointialue" userId="d743112a-7d97-4f4d-95e8-e57284c53435" providerId="ADAL" clId="{AEDB0AAF-A96A-4B29-BFA7-E2C05DF859C0}" dt="2025-08-21T05:05:27.784" v="11"/>
        <pc:sldMkLst>
          <pc:docMk/>
          <pc:sldMk cId="435223292" sldId="311"/>
        </pc:sldMkLst>
        <pc:spChg chg="mod">
          <ac:chgData name="Ylärakkola Aino Lapin hyvinvointialue" userId="d743112a-7d97-4f4d-95e8-e57284c53435" providerId="ADAL" clId="{AEDB0AAF-A96A-4B29-BFA7-E2C05DF859C0}" dt="2025-08-21T05:05:27.784" v="11"/>
          <ac:spMkLst>
            <pc:docMk/>
            <pc:sldMk cId="435223292" sldId="311"/>
            <ac:spMk id="3" creationId="{513290A6-62A4-7D1A-81A1-1813EE0812C9}"/>
          </ac:spMkLst>
        </pc:spChg>
      </pc:sldChg>
      <pc:sldChg chg="modSp">
        <pc:chgData name="Ylärakkola Aino Lapin hyvinvointialue" userId="d743112a-7d97-4f4d-95e8-e57284c53435" providerId="ADAL" clId="{AEDB0AAF-A96A-4B29-BFA7-E2C05DF859C0}" dt="2025-08-21T05:05:27.784" v="11"/>
        <pc:sldMkLst>
          <pc:docMk/>
          <pc:sldMk cId="3270419423" sldId="312"/>
        </pc:sldMkLst>
        <pc:spChg chg="mod">
          <ac:chgData name="Ylärakkola Aino Lapin hyvinvointialue" userId="d743112a-7d97-4f4d-95e8-e57284c53435" providerId="ADAL" clId="{AEDB0AAF-A96A-4B29-BFA7-E2C05DF859C0}" dt="2025-08-21T05:05:27.784" v="11"/>
          <ac:spMkLst>
            <pc:docMk/>
            <pc:sldMk cId="3270419423" sldId="312"/>
            <ac:spMk id="2" creationId="{2B75074B-17BC-AE2B-4915-D37D2BE31AEE}"/>
          </ac:spMkLst>
        </pc:spChg>
      </pc:sldChg>
      <pc:sldChg chg="modSp">
        <pc:chgData name="Ylärakkola Aino Lapin hyvinvointialue" userId="d743112a-7d97-4f4d-95e8-e57284c53435" providerId="ADAL" clId="{AEDB0AAF-A96A-4B29-BFA7-E2C05DF859C0}" dt="2025-08-21T05:05:27.784" v="11"/>
        <pc:sldMkLst>
          <pc:docMk/>
          <pc:sldMk cId="3670329513" sldId="313"/>
        </pc:sldMkLst>
        <pc:spChg chg="mod">
          <ac:chgData name="Ylärakkola Aino Lapin hyvinvointialue" userId="d743112a-7d97-4f4d-95e8-e57284c53435" providerId="ADAL" clId="{AEDB0AAF-A96A-4B29-BFA7-E2C05DF859C0}" dt="2025-08-21T05:05:27.784" v="11"/>
          <ac:spMkLst>
            <pc:docMk/>
            <pc:sldMk cId="3670329513" sldId="313"/>
            <ac:spMk id="2" creationId="{AF5582B1-7694-7D6B-399D-6803B90992F8}"/>
          </ac:spMkLst>
        </pc:spChg>
      </pc:sldChg>
      <pc:sldChg chg="modSp">
        <pc:chgData name="Ylärakkola Aino Lapin hyvinvointialue" userId="d743112a-7d97-4f4d-95e8-e57284c53435" providerId="ADAL" clId="{AEDB0AAF-A96A-4B29-BFA7-E2C05DF859C0}" dt="2025-08-21T05:05:27.784" v="11"/>
        <pc:sldMkLst>
          <pc:docMk/>
          <pc:sldMk cId="375510892" sldId="314"/>
        </pc:sldMkLst>
        <pc:spChg chg="mod">
          <ac:chgData name="Ylärakkola Aino Lapin hyvinvointialue" userId="d743112a-7d97-4f4d-95e8-e57284c53435" providerId="ADAL" clId="{AEDB0AAF-A96A-4B29-BFA7-E2C05DF859C0}" dt="2025-08-21T05:05:27.784" v="11"/>
          <ac:spMkLst>
            <pc:docMk/>
            <pc:sldMk cId="375510892" sldId="314"/>
            <ac:spMk id="2" creationId="{7CCFD737-D4FB-D44A-A1B5-6DA6559ACFB0}"/>
          </ac:spMkLst>
        </pc:spChg>
      </pc:sldChg>
      <pc:sldChg chg="modSp mod">
        <pc:chgData name="Ylärakkola Aino Lapin hyvinvointialue" userId="d743112a-7d97-4f4d-95e8-e57284c53435" providerId="ADAL" clId="{AEDB0AAF-A96A-4B29-BFA7-E2C05DF859C0}" dt="2025-08-21T05:05:27.784" v="11"/>
        <pc:sldMkLst>
          <pc:docMk/>
          <pc:sldMk cId="1859081462" sldId="316"/>
        </pc:sldMkLst>
        <pc:spChg chg="mod">
          <ac:chgData name="Ylärakkola Aino Lapin hyvinvointialue" userId="d743112a-7d97-4f4d-95e8-e57284c53435" providerId="ADAL" clId="{AEDB0AAF-A96A-4B29-BFA7-E2C05DF859C0}" dt="2025-08-21T05:05:27.784" v="11"/>
          <ac:spMkLst>
            <pc:docMk/>
            <pc:sldMk cId="1859081462" sldId="316"/>
            <ac:spMk id="3" creationId="{65B7773C-145A-5EBF-9F4C-A90A947409E7}"/>
          </ac:spMkLst>
        </pc:spChg>
        <pc:spChg chg="mod">
          <ac:chgData name="Ylärakkola Aino Lapin hyvinvointialue" userId="d743112a-7d97-4f4d-95e8-e57284c53435" providerId="ADAL" clId="{AEDB0AAF-A96A-4B29-BFA7-E2C05DF859C0}" dt="2025-08-21T05:04:49.787" v="5" actId="27636"/>
          <ac:spMkLst>
            <pc:docMk/>
            <pc:sldMk cId="1859081462" sldId="316"/>
            <ac:spMk id="7" creationId="{9B65F5C2-7B2A-B0EF-0572-51482AD17D99}"/>
          </ac:spMkLst>
        </pc:spChg>
      </pc:sldChg>
      <pc:sldChg chg="modSp">
        <pc:chgData name="Ylärakkola Aino Lapin hyvinvointialue" userId="d743112a-7d97-4f4d-95e8-e57284c53435" providerId="ADAL" clId="{AEDB0AAF-A96A-4B29-BFA7-E2C05DF859C0}" dt="2025-08-21T05:05:27.784" v="11"/>
        <pc:sldMkLst>
          <pc:docMk/>
          <pc:sldMk cId="2275721679" sldId="325"/>
        </pc:sldMkLst>
        <pc:spChg chg="mod">
          <ac:chgData name="Ylärakkola Aino Lapin hyvinvointialue" userId="d743112a-7d97-4f4d-95e8-e57284c53435" providerId="ADAL" clId="{AEDB0AAF-A96A-4B29-BFA7-E2C05DF859C0}" dt="2025-08-21T05:05:27.784" v="11"/>
          <ac:spMkLst>
            <pc:docMk/>
            <pc:sldMk cId="2275721679" sldId="325"/>
            <ac:spMk id="366" creationId="{00000000-0000-0000-0000-000000000000}"/>
          </ac:spMkLst>
        </pc:spChg>
      </pc:sldChg>
      <pc:sldChg chg="modSp">
        <pc:chgData name="Ylärakkola Aino Lapin hyvinvointialue" userId="d743112a-7d97-4f4d-95e8-e57284c53435" providerId="ADAL" clId="{AEDB0AAF-A96A-4B29-BFA7-E2C05DF859C0}" dt="2025-08-21T05:04:49.057" v="0"/>
        <pc:sldMkLst>
          <pc:docMk/>
          <pc:sldMk cId="3462441065" sldId="326"/>
        </pc:sldMkLst>
        <pc:spChg chg="mod">
          <ac:chgData name="Ylärakkola Aino Lapin hyvinvointialue" userId="d743112a-7d97-4f4d-95e8-e57284c53435" providerId="ADAL" clId="{AEDB0AAF-A96A-4B29-BFA7-E2C05DF859C0}" dt="2025-08-21T05:04:49.057" v="0"/>
          <ac:spMkLst>
            <pc:docMk/>
            <pc:sldMk cId="3462441065" sldId="326"/>
            <ac:spMk id="302" creationId="{00000000-0000-0000-0000-000000000000}"/>
          </ac:spMkLst>
        </pc:spChg>
      </pc:sldChg>
      <pc:sldChg chg="modSp mod">
        <pc:chgData name="Ylärakkola Aino Lapin hyvinvointialue" userId="d743112a-7d97-4f4d-95e8-e57284c53435" providerId="ADAL" clId="{AEDB0AAF-A96A-4B29-BFA7-E2C05DF859C0}" dt="2025-08-21T05:05:27.784" v="11"/>
        <pc:sldMkLst>
          <pc:docMk/>
          <pc:sldMk cId="3341841161" sldId="328"/>
        </pc:sldMkLst>
        <pc:spChg chg="mod">
          <ac:chgData name="Ylärakkola Aino Lapin hyvinvointialue" userId="d743112a-7d97-4f4d-95e8-e57284c53435" providerId="ADAL" clId="{AEDB0AAF-A96A-4B29-BFA7-E2C05DF859C0}" dt="2025-08-21T05:05:27.784" v="11"/>
          <ac:spMkLst>
            <pc:docMk/>
            <pc:sldMk cId="3341841161" sldId="328"/>
            <ac:spMk id="2" creationId="{7578375D-25E1-15A9-B7F5-A7D7ACAE34F3}"/>
          </ac:spMkLst>
        </pc:spChg>
        <pc:spChg chg="mod">
          <ac:chgData name="Ylärakkola Aino Lapin hyvinvointialue" userId="d743112a-7d97-4f4d-95e8-e57284c53435" providerId="ADAL" clId="{AEDB0AAF-A96A-4B29-BFA7-E2C05DF859C0}" dt="2025-08-21T05:04:49.802" v="6" actId="27636"/>
          <ac:spMkLst>
            <pc:docMk/>
            <pc:sldMk cId="3341841161" sldId="328"/>
            <ac:spMk id="3" creationId="{3356511B-CA42-102C-BFCB-FBE03FF60BBB}"/>
          </ac:spMkLst>
        </pc:spChg>
      </pc:sldChg>
      <pc:sldChg chg="modSp">
        <pc:chgData name="Ylärakkola Aino Lapin hyvinvointialue" userId="d743112a-7d97-4f4d-95e8-e57284c53435" providerId="ADAL" clId="{AEDB0AAF-A96A-4B29-BFA7-E2C05DF859C0}" dt="2025-08-21T05:05:27.784" v="11"/>
        <pc:sldMkLst>
          <pc:docMk/>
          <pc:sldMk cId="1113901905" sldId="329"/>
        </pc:sldMkLst>
        <pc:spChg chg="mod">
          <ac:chgData name="Ylärakkola Aino Lapin hyvinvointialue" userId="d743112a-7d97-4f4d-95e8-e57284c53435" providerId="ADAL" clId="{AEDB0AAF-A96A-4B29-BFA7-E2C05DF859C0}" dt="2025-08-21T05:05:27.784" v="11"/>
          <ac:spMkLst>
            <pc:docMk/>
            <pc:sldMk cId="1113901905" sldId="329"/>
            <ac:spMk id="2" creationId="{7578375D-25E1-15A9-B7F5-A7D7ACAE34F3}"/>
          </ac:spMkLst>
        </pc:spChg>
      </pc:sldChg>
      <pc:sldChg chg="modSp">
        <pc:chgData name="Ylärakkola Aino Lapin hyvinvointialue" userId="d743112a-7d97-4f4d-95e8-e57284c53435" providerId="ADAL" clId="{AEDB0AAF-A96A-4B29-BFA7-E2C05DF859C0}" dt="2025-08-21T05:05:27.784" v="11"/>
        <pc:sldMkLst>
          <pc:docMk/>
          <pc:sldMk cId="1193345034" sldId="330"/>
        </pc:sldMkLst>
        <pc:spChg chg="mod">
          <ac:chgData name="Ylärakkola Aino Lapin hyvinvointialue" userId="d743112a-7d97-4f4d-95e8-e57284c53435" providerId="ADAL" clId="{AEDB0AAF-A96A-4B29-BFA7-E2C05DF859C0}" dt="2025-08-21T05:05:27.784" v="11"/>
          <ac:spMkLst>
            <pc:docMk/>
            <pc:sldMk cId="1193345034" sldId="330"/>
            <ac:spMk id="2" creationId="{95FD7588-01FA-7B88-4665-DF8269C82A56}"/>
          </ac:spMkLst>
        </pc:spChg>
      </pc:sldChg>
      <pc:sldChg chg="modSp">
        <pc:chgData name="Ylärakkola Aino Lapin hyvinvointialue" userId="d743112a-7d97-4f4d-95e8-e57284c53435" providerId="ADAL" clId="{AEDB0AAF-A96A-4B29-BFA7-E2C05DF859C0}" dt="2025-08-21T05:05:27.784" v="11"/>
        <pc:sldMkLst>
          <pc:docMk/>
          <pc:sldMk cId="255227982" sldId="331"/>
        </pc:sldMkLst>
        <pc:spChg chg="mod">
          <ac:chgData name="Ylärakkola Aino Lapin hyvinvointialue" userId="d743112a-7d97-4f4d-95e8-e57284c53435" providerId="ADAL" clId="{AEDB0AAF-A96A-4B29-BFA7-E2C05DF859C0}" dt="2025-08-21T05:05:27.784" v="11"/>
          <ac:spMkLst>
            <pc:docMk/>
            <pc:sldMk cId="255227982" sldId="331"/>
            <ac:spMk id="2" creationId="{95FD7588-01FA-7B88-4665-DF8269C82A56}"/>
          </ac:spMkLst>
        </pc:spChg>
      </pc:sldChg>
      <pc:sldChg chg="modSp">
        <pc:chgData name="Ylärakkola Aino Lapin hyvinvointialue" userId="d743112a-7d97-4f4d-95e8-e57284c53435" providerId="ADAL" clId="{AEDB0AAF-A96A-4B29-BFA7-E2C05DF859C0}" dt="2025-08-21T05:05:27.784" v="11"/>
        <pc:sldMkLst>
          <pc:docMk/>
          <pc:sldMk cId="1815121310" sldId="332"/>
        </pc:sldMkLst>
        <pc:spChg chg="mod">
          <ac:chgData name="Ylärakkola Aino Lapin hyvinvointialue" userId="d743112a-7d97-4f4d-95e8-e57284c53435" providerId="ADAL" clId="{AEDB0AAF-A96A-4B29-BFA7-E2C05DF859C0}" dt="2025-08-21T05:05:27.784" v="11"/>
          <ac:spMkLst>
            <pc:docMk/>
            <pc:sldMk cId="1815121310" sldId="332"/>
            <ac:spMk id="2" creationId="{AC55BA77-A80D-CC7B-2B78-7B5A48AD080A}"/>
          </ac:spMkLst>
        </pc:spChg>
      </pc:sldChg>
      <pc:sldChg chg="modSp">
        <pc:chgData name="Ylärakkola Aino Lapin hyvinvointialue" userId="d743112a-7d97-4f4d-95e8-e57284c53435" providerId="ADAL" clId="{AEDB0AAF-A96A-4B29-BFA7-E2C05DF859C0}" dt="2025-08-21T05:05:27.784" v="11"/>
        <pc:sldMkLst>
          <pc:docMk/>
          <pc:sldMk cId="31275731" sldId="333"/>
        </pc:sldMkLst>
        <pc:spChg chg="mod">
          <ac:chgData name="Ylärakkola Aino Lapin hyvinvointialue" userId="d743112a-7d97-4f4d-95e8-e57284c53435" providerId="ADAL" clId="{AEDB0AAF-A96A-4B29-BFA7-E2C05DF859C0}" dt="2025-08-21T05:05:27.784" v="11"/>
          <ac:spMkLst>
            <pc:docMk/>
            <pc:sldMk cId="31275731" sldId="333"/>
            <ac:spMk id="2" creationId="{AC55BA77-A80D-CC7B-2B78-7B5A48AD080A}"/>
          </ac:spMkLst>
        </pc:spChg>
      </pc:sldChg>
      <pc:sldChg chg="modSp">
        <pc:chgData name="Ylärakkola Aino Lapin hyvinvointialue" userId="d743112a-7d97-4f4d-95e8-e57284c53435" providerId="ADAL" clId="{AEDB0AAF-A96A-4B29-BFA7-E2C05DF859C0}" dt="2025-08-21T05:05:27.784" v="11"/>
        <pc:sldMkLst>
          <pc:docMk/>
          <pc:sldMk cId="1108003818" sldId="334"/>
        </pc:sldMkLst>
        <pc:spChg chg="mod">
          <ac:chgData name="Ylärakkola Aino Lapin hyvinvointialue" userId="d743112a-7d97-4f4d-95e8-e57284c53435" providerId="ADAL" clId="{AEDB0AAF-A96A-4B29-BFA7-E2C05DF859C0}" dt="2025-08-21T05:05:27.784" v="11"/>
          <ac:spMkLst>
            <pc:docMk/>
            <pc:sldMk cId="1108003818" sldId="334"/>
            <ac:spMk id="2" creationId="{AC55BA77-A80D-CC7B-2B78-7B5A48AD080A}"/>
          </ac:spMkLst>
        </pc:spChg>
      </pc:sldChg>
      <pc:sldChg chg="modSp">
        <pc:chgData name="Ylärakkola Aino Lapin hyvinvointialue" userId="d743112a-7d97-4f4d-95e8-e57284c53435" providerId="ADAL" clId="{AEDB0AAF-A96A-4B29-BFA7-E2C05DF859C0}" dt="2025-08-21T05:05:27.784" v="11"/>
        <pc:sldMkLst>
          <pc:docMk/>
          <pc:sldMk cId="871830443" sldId="335"/>
        </pc:sldMkLst>
        <pc:spChg chg="mod">
          <ac:chgData name="Ylärakkola Aino Lapin hyvinvointialue" userId="d743112a-7d97-4f4d-95e8-e57284c53435" providerId="ADAL" clId="{AEDB0AAF-A96A-4B29-BFA7-E2C05DF859C0}" dt="2025-08-21T05:05:27.784" v="11"/>
          <ac:spMkLst>
            <pc:docMk/>
            <pc:sldMk cId="871830443" sldId="335"/>
            <ac:spMk id="10" creationId="{2F793964-0D0D-AEA0-5AD2-1ED8EAC41F17}"/>
          </ac:spMkLst>
        </pc:spChg>
      </pc:sldChg>
      <pc:sldChg chg="modSp">
        <pc:chgData name="Ylärakkola Aino Lapin hyvinvointialue" userId="d743112a-7d97-4f4d-95e8-e57284c53435" providerId="ADAL" clId="{AEDB0AAF-A96A-4B29-BFA7-E2C05DF859C0}" dt="2025-08-21T05:05:27.784" v="11"/>
        <pc:sldMkLst>
          <pc:docMk/>
          <pc:sldMk cId="2707624921" sldId="336"/>
        </pc:sldMkLst>
        <pc:spChg chg="mod">
          <ac:chgData name="Ylärakkola Aino Lapin hyvinvointialue" userId="d743112a-7d97-4f4d-95e8-e57284c53435" providerId="ADAL" clId="{AEDB0AAF-A96A-4B29-BFA7-E2C05DF859C0}" dt="2025-08-21T05:05:27.784" v="11"/>
          <ac:spMkLst>
            <pc:docMk/>
            <pc:sldMk cId="2707624921" sldId="336"/>
            <ac:spMk id="2" creationId="{7578375D-25E1-15A9-B7F5-A7D7ACAE34F3}"/>
          </ac:spMkLst>
        </pc:spChg>
      </pc:sldChg>
      <pc:sldChg chg="modSp">
        <pc:chgData name="Ylärakkola Aino Lapin hyvinvointialue" userId="d743112a-7d97-4f4d-95e8-e57284c53435" providerId="ADAL" clId="{AEDB0AAF-A96A-4B29-BFA7-E2C05DF859C0}" dt="2025-08-21T05:05:27.784" v="11"/>
        <pc:sldMkLst>
          <pc:docMk/>
          <pc:sldMk cId="501286809" sldId="343"/>
        </pc:sldMkLst>
        <pc:spChg chg="mod">
          <ac:chgData name="Ylärakkola Aino Lapin hyvinvointialue" userId="d743112a-7d97-4f4d-95e8-e57284c53435" providerId="ADAL" clId="{AEDB0AAF-A96A-4B29-BFA7-E2C05DF859C0}" dt="2025-08-21T05:05:27.784" v="11"/>
          <ac:spMkLst>
            <pc:docMk/>
            <pc:sldMk cId="501286809" sldId="343"/>
            <ac:spMk id="366" creationId="{00000000-0000-0000-0000-000000000000}"/>
          </ac:spMkLst>
        </pc:spChg>
      </pc:sldChg>
      <pc:sldChg chg="modSp">
        <pc:chgData name="Ylärakkola Aino Lapin hyvinvointialue" userId="d743112a-7d97-4f4d-95e8-e57284c53435" providerId="ADAL" clId="{AEDB0AAF-A96A-4B29-BFA7-E2C05DF859C0}" dt="2025-08-21T05:04:49.057" v="0"/>
        <pc:sldMkLst>
          <pc:docMk/>
          <pc:sldMk cId="2858024735" sldId="344"/>
        </pc:sldMkLst>
        <pc:spChg chg="mod">
          <ac:chgData name="Ylärakkola Aino Lapin hyvinvointialue" userId="d743112a-7d97-4f4d-95e8-e57284c53435" providerId="ADAL" clId="{AEDB0AAF-A96A-4B29-BFA7-E2C05DF859C0}" dt="2025-08-21T05:04:49.057" v="0"/>
          <ac:spMkLst>
            <pc:docMk/>
            <pc:sldMk cId="2858024735" sldId="344"/>
            <ac:spMk id="302" creationId="{00000000-0000-0000-0000-000000000000}"/>
          </ac:spMkLst>
        </pc:spChg>
      </pc:sldChg>
      <pc:sldChg chg="modSp">
        <pc:chgData name="Ylärakkola Aino Lapin hyvinvointialue" userId="d743112a-7d97-4f4d-95e8-e57284c53435" providerId="ADAL" clId="{AEDB0AAF-A96A-4B29-BFA7-E2C05DF859C0}" dt="2025-08-21T05:05:27.784" v="11"/>
        <pc:sldMkLst>
          <pc:docMk/>
          <pc:sldMk cId="592320010" sldId="346"/>
        </pc:sldMkLst>
        <pc:spChg chg="mod">
          <ac:chgData name="Ylärakkola Aino Lapin hyvinvointialue" userId="d743112a-7d97-4f4d-95e8-e57284c53435" providerId="ADAL" clId="{AEDB0AAF-A96A-4B29-BFA7-E2C05DF859C0}" dt="2025-08-21T05:05:27.784" v="11"/>
          <ac:spMkLst>
            <pc:docMk/>
            <pc:sldMk cId="592320010" sldId="346"/>
            <ac:spMk id="2" creationId="{14DC2E8E-2B66-7413-0B8B-B4240DEE48A5}"/>
          </ac:spMkLst>
        </pc:spChg>
      </pc:sldChg>
      <pc:sldChg chg="modSp">
        <pc:chgData name="Ylärakkola Aino Lapin hyvinvointialue" userId="d743112a-7d97-4f4d-95e8-e57284c53435" providerId="ADAL" clId="{AEDB0AAF-A96A-4B29-BFA7-E2C05DF859C0}" dt="2025-08-21T05:05:27.784" v="11"/>
        <pc:sldMkLst>
          <pc:docMk/>
          <pc:sldMk cId="1924754109" sldId="348"/>
        </pc:sldMkLst>
        <pc:spChg chg="mod">
          <ac:chgData name="Ylärakkola Aino Lapin hyvinvointialue" userId="d743112a-7d97-4f4d-95e8-e57284c53435" providerId="ADAL" clId="{AEDB0AAF-A96A-4B29-BFA7-E2C05DF859C0}" dt="2025-08-21T05:05:27.784" v="11"/>
          <ac:spMkLst>
            <pc:docMk/>
            <pc:sldMk cId="1924754109" sldId="348"/>
            <ac:spMk id="2" creationId="{AD75E5C4-F26B-177A-13D4-A7EAF9E8069C}"/>
          </ac:spMkLst>
        </pc:spChg>
        <pc:spChg chg="mod">
          <ac:chgData name="Ylärakkola Aino Lapin hyvinvointialue" userId="d743112a-7d97-4f4d-95e8-e57284c53435" providerId="ADAL" clId="{AEDB0AAF-A96A-4B29-BFA7-E2C05DF859C0}" dt="2025-08-21T05:05:27.784" v="11"/>
          <ac:spMkLst>
            <pc:docMk/>
            <pc:sldMk cId="1924754109" sldId="348"/>
            <ac:spMk id="3" creationId="{98F3E319-29C9-64CA-F3CC-76DEF1CEC102}"/>
          </ac:spMkLst>
        </pc:spChg>
      </pc:sldChg>
      <pc:sldChg chg="modSp">
        <pc:chgData name="Ylärakkola Aino Lapin hyvinvointialue" userId="d743112a-7d97-4f4d-95e8-e57284c53435" providerId="ADAL" clId="{AEDB0AAF-A96A-4B29-BFA7-E2C05DF859C0}" dt="2025-08-21T05:05:27.784" v="11"/>
        <pc:sldMkLst>
          <pc:docMk/>
          <pc:sldMk cId="1600556201" sldId="349"/>
        </pc:sldMkLst>
        <pc:spChg chg="mod">
          <ac:chgData name="Ylärakkola Aino Lapin hyvinvointialue" userId="d743112a-7d97-4f4d-95e8-e57284c53435" providerId="ADAL" clId="{AEDB0AAF-A96A-4B29-BFA7-E2C05DF859C0}" dt="2025-08-21T05:05:27.784" v="11"/>
          <ac:spMkLst>
            <pc:docMk/>
            <pc:sldMk cId="1600556201" sldId="349"/>
            <ac:spMk id="2" creationId="{58F23E36-B5C4-CD57-FC95-108A1AD9B0E2}"/>
          </ac:spMkLst>
        </pc:spChg>
        <pc:spChg chg="mod">
          <ac:chgData name="Ylärakkola Aino Lapin hyvinvointialue" userId="d743112a-7d97-4f4d-95e8-e57284c53435" providerId="ADAL" clId="{AEDB0AAF-A96A-4B29-BFA7-E2C05DF859C0}" dt="2025-08-21T05:05:27.784" v="11"/>
          <ac:spMkLst>
            <pc:docMk/>
            <pc:sldMk cId="1600556201" sldId="349"/>
            <ac:spMk id="3" creationId="{A429CB32-3CE9-2122-6B24-A2E7FB234CA5}"/>
          </ac:spMkLst>
        </pc:spChg>
      </pc:sldChg>
      <pc:sldChg chg="modSp">
        <pc:chgData name="Ylärakkola Aino Lapin hyvinvointialue" userId="d743112a-7d97-4f4d-95e8-e57284c53435" providerId="ADAL" clId="{AEDB0AAF-A96A-4B29-BFA7-E2C05DF859C0}" dt="2025-08-21T05:05:27.784" v="11"/>
        <pc:sldMkLst>
          <pc:docMk/>
          <pc:sldMk cId="1055747624" sldId="352"/>
        </pc:sldMkLst>
        <pc:spChg chg="mod">
          <ac:chgData name="Ylärakkola Aino Lapin hyvinvointialue" userId="d743112a-7d97-4f4d-95e8-e57284c53435" providerId="ADAL" clId="{AEDB0AAF-A96A-4B29-BFA7-E2C05DF859C0}" dt="2025-08-21T05:05:27.784" v="11"/>
          <ac:spMkLst>
            <pc:docMk/>
            <pc:sldMk cId="1055747624" sldId="352"/>
            <ac:spMk id="2" creationId="{E04775E6-A249-407E-D759-3CCDA7E877AB}"/>
          </ac:spMkLst>
        </pc:spChg>
      </pc:sldChg>
      <pc:sldChg chg="modSp">
        <pc:chgData name="Ylärakkola Aino Lapin hyvinvointialue" userId="d743112a-7d97-4f4d-95e8-e57284c53435" providerId="ADAL" clId="{AEDB0AAF-A96A-4B29-BFA7-E2C05DF859C0}" dt="2025-08-21T05:05:27.784" v="11"/>
        <pc:sldMkLst>
          <pc:docMk/>
          <pc:sldMk cId="3411440524" sldId="353"/>
        </pc:sldMkLst>
        <pc:spChg chg="mod">
          <ac:chgData name="Ylärakkola Aino Lapin hyvinvointialue" userId="d743112a-7d97-4f4d-95e8-e57284c53435" providerId="ADAL" clId="{AEDB0AAF-A96A-4B29-BFA7-E2C05DF859C0}" dt="2025-08-21T05:05:27.784" v="11"/>
          <ac:spMkLst>
            <pc:docMk/>
            <pc:sldMk cId="3411440524" sldId="353"/>
            <ac:spMk id="2" creationId="{2F9221B9-C9E4-92E2-6D02-A76EBAFF5FA3}"/>
          </ac:spMkLst>
        </pc:spChg>
        <pc:spChg chg="mod">
          <ac:chgData name="Ylärakkola Aino Lapin hyvinvointialue" userId="d743112a-7d97-4f4d-95e8-e57284c53435" providerId="ADAL" clId="{AEDB0AAF-A96A-4B29-BFA7-E2C05DF859C0}" dt="2025-08-21T05:05:27.784" v="11"/>
          <ac:spMkLst>
            <pc:docMk/>
            <pc:sldMk cId="3411440524" sldId="353"/>
            <ac:spMk id="6" creationId="{E04775E6-A249-407E-D759-3CCDA7E877AB}"/>
          </ac:spMkLst>
        </pc:spChg>
      </pc:sldChg>
      <pc:sldMasterChg chg="addSp modSldLayout">
        <pc:chgData name="Ylärakkola Aino Lapin hyvinvointialue" userId="d743112a-7d97-4f4d-95e8-e57284c53435" providerId="ADAL" clId="{AEDB0AAF-A96A-4B29-BFA7-E2C05DF859C0}" dt="2025-08-21T05:04:49.057" v="0"/>
        <pc:sldMasterMkLst>
          <pc:docMk/>
          <pc:sldMasterMk cId="3772565478" sldId="2147483756"/>
        </pc:sldMasterMkLst>
        <pc:picChg chg="add">
          <ac:chgData name="Ylärakkola Aino Lapin hyvinvointialue" userId="d743112a-7d97-4f4d-95e8-e57284c53435" providerId="ADAL" clId="{AEDB0AAF-A96A-4B29-BFA7-E2C05DF859C0}" dt="2025-08-21T05:04:49.057" v="0"/>
          <ac:picMkLst>
            <pc:docMk/>
            <pc:sldMasterMk cId="3772565478" sldId="2147483756"/>
            <ac:picMk id="2" creationId="{DA36F898-832D-A37E-7F61-A9EAFC3FAD0A}"/>
          </ac:picMkLst>
        </pc:picChg>
        <pc:sldLayoutChg chg="addSp">
          <pc:chgData name="Ylärakkola Aino Lapin hyvinvointialue" userId="d743112a-7d97-4f4d-95e8-e57284c53435" providerId="ADAL" clId="{AEDB0AAF-A96A-4B29-BFA7-E2C05DF859C0}" dt="2025-08-21T05:04:49.057" v="0"/>
          <pc:sldLayoutMkLst>
            <pc:docMk/>
            <pc:sldMasterMk cId="3772565478" sldId="2147483756"/>
            <pc:sldLayoutMk cId="285669734" sldId="2147483758"/>
          </pc:sldLayoutMkLst>
          <pc:picChg chg="add">
            <ac:chgData name="Ylärakkola Aino Lapin hyvinvointialue" userId="d743112a-7d97-4f4d-95e8-e57284c53435" providerId="ADAL" clId="{AEDB0AAF-A96A-4B29-BFA7-E2C05DF859C0}" dt="2025-08-21T05:04:49.057" v="0"/>
            <ac:picMkLst>
              <pc:docMk/>
              <pc:sldMasterMk cId="3772565478" sldId="2147483756"/>
              <pc:sldLayoutMk cId="285669734" sldId="2147483758"/>
              <ac:picMk id="3" creationId="{A7A44D5E-585C-4E59-2A06-3F70C16307D9}"/>
            </ac:picMkLst>
          </pc:picChg>
        </pc:sldLayoutChg>
      </pc:sldMasterChg>
      <pc:sldMasterChg chg="modSldLayout">
        <pc:chgData name="Ylärakkola Aino Lapin hyvinvointialue" userId="d743112a-7d97-4f4d-95e8-e57284c53435" providerId="ADAL" clId="{AEDB0AAF-A96A-4B29-BFA7-E2C05DF859C0}" dt="2025-08-21T05:04:52.652" v="7"/>
        <pc:sldMasterMkLst>
          <pc:docMk/>
          <pc:sldMasterMk cId="2172506390" sldId="2147483801"/>
        </pc:sldMasterMkLst>
        <pc:sldLayoutChg chg="delSp">
          <pc:chgData name="Ylärakkola Aino Lapin hyvinvointialue" userId="d743112a-7d97-4f4d-95e8-e57284c53435" providerId="ADAL" clId="{AEDB0AAF-A96A-4B29-BFA7-E2C05DF859C0}" dt="2025-08-21T05:04:52.652" v="7"/>
          <pc:sldLayoutMkLst>
            <pc:docMk/>
            <pc:sldMasterMk cId="2172506390" sldId="2147483801"/>
            <pc:sldLayoutMk cId="3389560067" sldId="2147483820"/>
          </pc:sldLayoutMkLst>
          <pc:spChg chg="del">
            <ac:chgData name="Ylärakkola Aino Lapin hyvinvointialue" userId="d743112a-7d97-4f4d-95e8-e57284c53435" providerId="ADAL" clId="{AEDB0AAF-A96A-4B29-BFA7-E2C05DF859C0}" dt="2025-08-21T05:04:52.652" v="7"/>
            <ac:spMkLst>
              <pc:docMk/>
              <pc:sldMasterMk cId="2172506390" sldId="2147483801"/>
              <pc:sldLayoutMk cId="3389560067" sldId="2147483820"/>
              <ac:spMk id="49" creationId="{00000000-0000-0000-0000-000000000000}"/>
            </ac:spMkLst>
          </pc:spChg>
          <pc:picChg chg="del">
            <ac:chgData name="Ylärakkola Aino Lapin hyvinvointialue" userId="d743112a-7d97-4f4d-95e8-e57284c53435" providerId="ADAL" clId="{AEDB0AAF-A96A-4B29-BFA7-E2C05DF859C0}" dt="2025-08-21T05:04:52.652" v="7"/>
            <ac:picMkLst>
              <pc:docMk/>
              <pc:sldMasterMk cId="2172506390" sldId="2147483801"/>
              <pc:sldLayoutMk cId="3389560067" sldId="2147483820"/>
              <ac:picMk id="50" creationId="{00000000-0000-0000-0000-000000000000}"/>
            </ac:picMkLst>
          </pc:picChg>
        </pc:sldLayoutChg>
        <pc:sldLayoutChg chg="delSp">
          <pc:chgData name="Ylärakkola Aino Lapin hyvinvointialue" userId="d743112a-7d97-4f4d-95e8-e57284c53435" providerId="ADAL" clId="{AEDB0AAF-A96A-4B29-BFA7-E2C05DF859C0}" dt="2025-08-21T05:04:52.652" v="7"/>
          <pc:sldLayoutMkLst>
            <pc:docMk/>
            <pc:sldMasterMk cId="2172506390" sldId="2147483801"/>
            <pc:sldLayoutMk cId="754498538" sldId="2147483821"/>
          </pc:sldLayoutMkLst>
          <pc:picChg chg="del">
            <ac:chgData name="Ylärakkola Aino Lapin hyvinvointialue" userId="d743112a-7d97-4f4d-95e8-e57284c53435" providerId="ADAL" clId="{AEDB0AAF-A96A-4B29-BFA7-E2C05DF859C0}" dt="2025-08-21T05:04:52.652" v="7"/>
            <ac:picMkLst>
              <pc:docMk/>
              <pc:sldMasterMk cId="2172506390" sldId="2147483801"/>
              <pc:sldLayoutMk cId="754498538" sldId="2147483821"/>
              <ac:picMk id="4" creationId="{B3541140-CF51-A1C5-C655-F18D1A8637E8}"/>
            </ac:picMkLst>
          </pc:picChg>
          <pc:picChg chg="del">
            <ac:chgData name="Ylärakkola Aino Lapin hyvinvointialue" userId="d743112a-7d97-4f4d-95e8-e57284c53435" providerId="ADAL" clId="{AEDB0AAF-A96A-4B29-BFA7-E2C05DF859C0}" dt="2025-08-21T05:04:52.652" v="7"/>
            <ac:picMkLst>
              <pc:docMk/>
              <pc:sldMasterMk cId="2172506390" sldId="2147483801"/>
              <pc:sldLayoutMk cId="754498538" sldId="2147483821"/>
              <ac:picMk id="5" creationId="{8F45DCD0-96BA-51EC-8CFD-FDDB3894E45E}"/>
            </ac:picMkLst>
          </pc:picChg>
          <pc:picChg chg="del">
            <ac:chgData name="Ylärakkola Aino Lapin hyvinvointialue" userId="d743112a-7d97-4f4d-95e8-e57284c53435" providerId="ADAL" clId="{AEDB0AAF-A96A-4B29-BFA7-E2C05DF859C0}" dt="2025-08-21T05:04:52.652" v="7"/>
            <ac:picMkLst>
              <pc:docMk/>
              <pc:sldMasterMk cId="2172506390" sldId="2147483801"/>
              <pc:sldLayoutMk cId="754498538" sldId="2147483821"/>
              <ac:picMk id="6" creationId="{32D78227-44A9-24E8-6E4B-D7B7B6596CA0}"/>
            </ac:picMkLst>
          </pc:picChg>
          <pc:picChg chg="del">
            <ac:chgData name="Ylärakkola Aino Lapin hyvinvointialue" userId="d743112a-7d97-4f4d-95e8-e57284c53435" providerId="ADAL" clId="{AEDB0AAF-A96A-4B29-BFA7-E2C05DF859C0}" dt="2025-08-21T05:04:52.652" v="7"/>
            <ac:picMkLst>
              <pc:docMk/>
              <pc:sldMasterMk cId="2172506390" sldId="2147483801"/>
              <pc:sldLayoutMk cId="754498538" sldId="2147483821"/>
              <ac:picMk id="7" creationId="{5EF5DB2B-BAEE-B56F-D489-58BCD142B5FD}"/>
            </ac:picMkLst>
          </pc:picChg>
        </pc:sldLayoutChg>
      </pc:sldMasterChg>
      <pc:sldMasterChg chg="modSldLayout">
        <pc:chgData name="Ylärakkola Aino Lapin hyvinvointialue" userId="d743112a-7d97-4f4d-95e8-e57284c53435" providerId="ADAL" clId="{AEDB0AAF-A96A-4B29-BFA7-E2C05DF859C0}" dt="2025-08-21T05:05:27.784" v="11"/>
        <pc:sldMasterMkLst>
          <pc:docMk/>
          <pc:sldMasterMk cId="3900127072" sldId="2147483822"/>
        </pc:sldMasterMkLst>
        <pc:sldLayoutChg chg="delSp">
          <pc:chgData name="Ylärakkola Aino Lapin hyvinvointialue" userId="d743112a-7d97-4f4d-95e8-e57284c53435" providerId="ADAL" clId="{AEDB0AAF-A96A-4B29-BFA7-E2C05DF859C0}" dt="2025-08-21T05:05:27.784" v="11"/>
          <pc:sldLayoutMkLst>
            <pc:docMk/>
            <pc:sldMasterMk cId="3900127072" sldId="2147483822"/>
            <pc:sldLayoutMk cId="1127244532" sldId="2147483838"/>
          </pc:sldLayoutMkLst>
          <pc:spChg chg="del">
            <ac:chgData name="Ylärakkola Aino Lapin hyvinvointialue" userId="d743112a-7d97-4f4d-95e8-e57284c53435" providerId="ADAL" clId="{AEDB0AAF-A96A-4B29-BFA7-E2C05DF859C0}" dt="2025-08-21T05:05:27.784" v="11"/>
            <ac:spMkLst>
              <pc:docMk/>
              <pc:sldMasterMk cId="3900127072" sldId="2147483822"/>
              <pc:sldLayoutMk cId="1127244532" sldId="2147483838"/>
              <ac:spMk id="62" creationId="{00000000-0000-0000-0000-000000000000}"/>
            </ac:spMkLst>
          </pc:spChg>
          <pc:picChg chg="del">
            <ac:chgData name="Ylärakkola Aino Lapin hyvinvointialue" userId="d743112a-7d97-4f4d-95e8-e57284c53435" providerId="ADAL" clId="{AEDB0AAF-A96A-4B29-BFA7-E2C05DF859C0}" dt="2025-08-21T05:05:27.784" v="11"/>
            <ac:picMkLst>
              <pc:docMk/>
              <pc:sldMasterMk cId="3900127072" sldId="2147483822"/>
              <pc:sldLayoutMk cId="1127244532" sldId="2147483838"/>
              <ac:picMk id="2" creationId="{F7E15A71-DEC8-91D4-BD1E-0F780865810A}"/>
            </ac:picMkLst>
          </pc:picChg>
          <pc:picChg chg="del">
            <ac:chgData name="Ylärakkola Aino Lapin hyvinvointialue" userId="d743112a-7d97-4f4d-95e8-e57284c53435" providerId="ADAL" clId="{AEDB0AAF-A96A-4B29-BFA7-E2C05DF859C0}" dt="2025-08-21T05:05:27.784" v="11"/>
            <ac:picMkLst>
              <pc:docMk/>
              <pc:sldMasterMk cId="3900127072" sldId="2147483822"/>
              <pc:sldLayoutMk cId="1127244532" sldId="2147483838"/>
              <ac:picMk id="3" creationId="{81882033-C2FC-9CF7-C4D2-A08AF31E14A8}"/>
            </ac:picMkLst>
          </pc:picChg>
          <pc:picChg chg="del">
            <ac:chgData name="Ylärakkola Aino Lapin hyvinvointialue" userId="d743112a-7d97-4f4d-95e8-e57284c53435" providerId="ADAL" clId="{AEDB0AAF-A96A-4B29-BFA7-E2C05DF859C0}" dt="2025-08-21T05:05:27.784" v="11"/>
            <ac:picMkLst>
              <pc:docMk/>
              <pc:sldMasterMk cId="3900127072" sldId="2147483822"/>
              <pc:sldLayoutMk cId="1127244532" sldId="2147483838"/>
              <ac:picMk id="4" creationId="{7D7BCE5B-5716-183F-9E8C-7780C8BC1C82}"/>
            </ac:picMkLst>
          </pc:picChg>
        </pc:sldLayoutChg>
        <pc:sldLayoutChg chg="delSp">
          <pc:chgData name="Ylärakkola Aino Lapin hyvinvointialue" userId="d743112a-7d97-4f4d-95e8-e57284c53435" providerId="ADAL" clId="{AEDB0AAF-A96A-4B29-BFA7-E2C05DF859C0}" dt="2025-08-21T05:05:27.784" v="11"/>
          <pc:sldLayoutMkLst>
            <pc:docMk/>
            <pc:sldMasterMk cId="3900127072" sldId="2147483822"/>
            <pc:sldLayoutMk cId="1062036719" sldId="2147483839"/>
          </pc:sldLayoutMkLst>
          <pc:picChg chg="del">
            <ac:chgData name="Ylärakkola Aino Lapin hyvinvointialue" userId="d743112a-7d97-4f4d-95e8-e57284c53435" providerId="ADAL" clId="{AEDB0AAF-A96A-4B29-BFA7-E2C05DF859C0}" dt="2025-08-21T05:05:27.784" v="11"/>
            <ac:picMkLst>
              <pc:docMk/>
              <pc:sldMasterMk cId="3900127072" sldId="2147483822"/>
              <pc:sldLayoutMk cId="1062036719" sldId="2147483839"/>
              <ac:picMk id="2" creationId="{207EE6AD-24DE-153F-C5DD-5969ABE2E9A9}"/>
            </ac:picMkLst>
          </pc:picChg>
          <pc:picChg chg="del">
            <ac:chgData name="Ylärakkola Aino Lapin hyvinvointialue" userId="d743112a-7d97-4f4d-95e8-e57284c53435" providerId="ADAL" clId="{AEDB0AAF-A96A-4B29-BFA7-E2C05DF859C0}" dt="2025-08-21T05:05:27.784" v="11"/>
            <ac:picMkLst>
              <pc:docMk/>
              <pc:sldMasterMk cId="3900127072" sldId="2147483822"/>
              <pc:sldLayoutMk cId="1062036719" sldId="2147483839"/>
              <ac:picMk id="3" creationId="{52BFCD7E-2B69-79A0-0171-BDBBEDF0D1EE}"/>
            </ac:picMkLst>
          </pc:picChg>
        </pc:sldLayoutChg>
        <pc:sldLayoutChg chg="delSp">
          <pc:chgData name="Ylärakkola Aino Lapin hyvinvointialue" userId="d743112a-7d97-4f4d-95e8-e57284c53435" providerId="ADAL" clId="{AEDB0AAF-A96A-4B29-BFA7-E2C05DF859C0}" dt="2025-08-21T05:05:27.784" v="11"/>
          <pc:sldLayoutMkLst>
            <pc:docMk/>
            <pc:sldMasterMk cId="3900127072" sldId="2147483822"/>
            <pc:sldLayoutMk cId="3827526334" sldId="2147483840"/>
          </pc:sldLayoutMkLst>
          <pc:picChg chg="del">
            <ac:chgData name="Ylärakkola Aino Lapin hyvinvointialue" userId="d743112a-7d97-4f4d-95e8-e57284c53435" providerId="ADAL" clId="{AEDB0AAF-A96A-4B29-BFA7-E2C05DF859C0}" dt="2025-08-21T05:05:27.784" v="11"/>
            <ac:picMkLst>
              <pc:docMk/>
              <pc:sldMasterMk cId="3900127072" sldId="2147483822"/>
              <pc:sldLayoutMk cId="3827526334" sldId="2147483840"/>
              <ac:picMk id="2" creationId="{F1825671-72AB-4BDD-5626-AF0AC404D0B6}"/>
            </ac:picMkLst>
          </pc:picChg>
          <pc:picChg chg="del">
            <ac:chgData name="Ylärakkola Aino Lapin hyvinvointialue" userId="d743112a-7d97-4f4d-95e8-e57284c53435" providerId="ADAL" clId="{AEDB0AAF-A96A-4B29-BFA7-E2C05DF859C0}" dt="2025-08-21T05:05:27.784" v="11"/>
            <ac:picMkLst>
              <pc:docMk/>
              <pc:sldMasterMk cId="3900127072" sldId="2147483822"/>
              <pc:sldLayoutMk cId="3827526334" sldId="2147483840"/>
              <ac:picMk id="3" creationId="{2E092B09-6555-B9B7-8C90-9546AFBACA56}"/>
            </ac:picMkLst>
          </pc:picChg>
        </pc:sldLayoutChg>
      </pc:sldMasterChg>
    </pc:docChg>
  </pc:docChgLst>
  <pc:docChgLst>
    <pc:chgData name="Häyry Marjo Lapin hyvinvointialue" userId="d27b276a-e359-4652-8298-3c59a3175941" providerId="ADAL" clId="{BB93A492-3F23-42E1-B33A-6AA708C03DB4}"/>
    <pc:docChg chg="undo custSel delSld modSld">
      <pc:chgData name="Häyry Marjo Lapin hyvinvointialue" userId="d27b276a-e359-4652-8298-3c59a3175941" providerId="ADAL" clId="{BB93A492-3F23-42E1-B33A-6AA708C03DB4}" dt="2025-08-26T11:41:01.991" v="17"/>
      <pc:docMkLst>
        <pc:docMk/>
      </pc:docMkLst>
      <pc:sldChg chg="del">
        <pc:chgData name="Häyry Marjo Lapin hyvinvointialue" userId="d27b276a-e359-4652-8298-3c59a3175941" providerId="ADAL" clId="{BB93A492-3F23-42E1-B33A-6AA708C03DB4}" dt="2025-08-26T11:38:44.778" v="0" actId="47"/>
        <pc:sldMkLst>
          <pc:docMk/>
          <pc:sldMk cId="571903726" sldId="257"/>
        </pc:sldMkLst>
      </pc:sldChg>
      <pc:sldChg chg="del">
        <pc:chgData name="Häyry Marjo Lapin hyvinvointialue" userId="d27b276a-e359-4652-8298-3c59a3175941" providerId="ADAL" clId="{BB93A492-3F23-42E1-B33A-6AA708C03DB4}" dt="2025-08-26T11:38:44.778" v="0" actId="47"/>
        <pc:sldMkLst>
          <pc:docMk/>
          <pc:sldMk cId="1196839619" sldId="259"/>
        </pc:sldMkLst>
      </pc:sldChg>
      <pc:sldChg chg="del">
        <pc:chgData name="Häyry Marjo Lapin hyvinvointialue" userId="d27b276a-e359-4652-8298-3c59a3175941" providerId="ADAL" clId="{BB93A492-3F23-42E1-B33A-6AA708C03DB4}" dt="2025-08-26T11:38:44.778" v="0" actId="47"/>
        <pc:sldMkLst>
          <pc:docMk/>
          <pc:sldMk cId="44339707" sldId="260"/>
        </pc:sldMkLst>
      </pc:sldChg>
      <pc:sldChg chg="del">
        <pc:chgData name="Häyry Marjo Lapin hyvinvointialue" userId="d27b276a-e359-4652-8298-3c59a3175941" providerId="ADAL" clId="{BB93A492-3F23-42E1-B33A-6AA708C03DB4}" dt="2025-08-26T11:38:44.778" v="0" actId="47"/>
        <pc:sldMkLst>
          <pc:docMk/>
          <pc:sldMk cId="1324823853" sldId="262"/>
        </pc:sldMkLst>
      </pc:sldChg>
      <pc:sldChg chg="del">
        <pc:chgData name="Häyry Marjo Lapin hyvinvointialue" userId="d27b276a-e359-4652-8298-3c59a3175941" providerId="ADAL" clId="{BB93A492-3F23-42E1-B33A-6AA708C03DB4}" dt="2025-08-26T11:38:44.778" v="0" actId="47"/>
        <pc:sldMkLst>
          <pc:docMk/>
          <pc:sldMk cId="2697196575" sldId="263"/>
        </pc:sldMkLst>
      </pc:sldChg>
      <pc:sldChg chg="del">
        <pc:chgData name="Häyry Marjo Lapin hyvinvointialue" userId="d27b276a-e359-4652-8298-3c59a3175941" providerId="ADAL" clId="{BB93A492-3F23-42E1-B33A-6AA708C03DB4}" dt="2025-08-26T11:38:44.778" v="0" actId="47"/>
        <pc:sldMkLst>
          <pc:docMk/>
          <pc:sldMk cId="3550196075" sldId="264"/>
        </pc:sldMkLst>
      </pc:sldChg>
      <pc:sldChg chg="del">
        <pc:chgData name="Häyry Marjo Lapin hyvinvointialue" userId="d27b276a-e359-4652-8298-3c59a3175941" providerId="ADAL" clId="{BB93A492-3F23-42E1-B33A-6AA708C03DB4}" dt="2025-08-26T11:38:44.778" v="0" actId="47"/>
        <pc:sldMkLst>
          <pc:docMk/>
          <pc:sldMk cId="2244602844" sldId="265"/>
        </pc:sldMkLst>
      </pc:sldChg>
      <pc:sldChg chg="del">
        <pc:chgData name="Häyry Marjo Lapin hyvinvointialue" userId="d27b276a-e359-4652-8298-3c59a3175941" providerId="ADAL" clId="{BB93A492-3F23-42E1-B33A-6AA708C03DB4}" dt="2025-08-26T11:38:44.778" v="0" actId="47"/>
        <pc:sldMkLst>
          <pc:docMk/>
          <pc:sldMk cId="63850970" sldId="266"/>
        </pc:sldMkLst>
      </pc:sldChg>
      <pc:sldChg chg="del">
        <pc:chgData name="Häyry Marjo Lapin hyvinvointialue" userId="d27b276a-e359-4652-8298-3c59a3175941" providerId="ADAL" clId="{BB93A492-3F23-42E1-B33A-6AA708C03DB4}" dt="2025-08-26T11:38:44.778" v="0" actId="47"/>
        <pc:sldMkLst>
          <pc:docMk/>
          <pc:sldMk cId="2480415025" sldId="267"/>
        </pc:sldMkLst>
      </pc:sldChg>
      <pc:sldChg chg="del">
        <pc:chgData name="Häyry Marjo Lapin hyvinvointialue" userId="d27b276a-e359-4652-8298-3c59a3175941" providerId="ADAL" clId="{BB93A492-3F23-42E1-B33A-6AA708C03DB4}" dt="2025-08-26T11:38:44.778" v="0" actId="47"/>
        <pc:sldMkLst>
          <pc:docMk/>
          <pc:sldMk cId="1896271026" sldId="268"/>
        </pc:sldMkLst>
      </pc:sldChg>
      <pc:sldChg chg="del">
        <pc:chgData name="Häyry Marjo Lapin hyvinvointialue" userId="d27b276a-e359-4652-8298-3c59a3175941" providerId="ADAL" clId="{BB93A492-3F23-42E1-B33A-6AA708C03DB4}" dt="2025-08-26T11:38:44.778" v="0" actId="47"/>
        <pc:sldMkLst>
          <pc:docMk/>
          <pc:sldMk cId="2826683669" sldId="269"/>
        </pc:sldMkLst>
      </pc:sldChg>
      <pc:sldChg chg="del">
        <pc:chgData name="Häyry Marjo Lapin hyvinvointialue" userId="d27b276a-e359-4652-8298-3c59a3175941" providerId="ADAL" clId="{BB93A492-3F23-42E1-B33A-6AA708C03DB4}" dt="2025-08-26T11:38:44.778" v="0" actId="47"/>
        <pc:sldMkLst>
          <pc:docMk/>
          <pc:sldMk cId="2091934883" sldId="270"/>
        </pc:sldMkLst>
      </pc:sldChg>
      <pc:sldChg chg="del">
        <pc:chgData name="Häyry Marjo Lapin hyvinvointialue" userId="d27b276a-e359-4652-8298-3c59a3175941" providerId="ADAL" clId="{BB93A492-3F23-42E1-B33A-6AA708C03DB4}" dt="2025-08-26T11:38:44.778" v="0" actId="47"/>
        <pc:sldMkLst>
          <pc:docMk/>
          <pc:sldMk cId="1436098624" sldId="271"/>
        </pc:sldMkLst>
      </pc:sldChg>
      <pc:sldChg chg="del">
        <pc:chgData name="Häyry Marjo Lapin hyvinvointialue" userId="d27b276a-e359-4652-8298-3c59a3175941" providerId="ADAL" clId="{BB93A492-3F23-42E1-B33A-6AA708C03DB4}" dt="2025-08-26T11:38:44.778" v="0" actId="47"/>
        <pc:sldMkLst>
          <pc:docMk/>
          <pc:sldMk cId="287725100" sldId="272"/>
        </pc:sldMkLst>
      </pc:sldChg>
      <pc:sldChg chg="del">
        <pc:chgData name="Häyry Marjo Lapin hyvinvointialue" userId="d27b276a-e359-4652-8298-3c59a3175941" providerId="ADAL" clId="{BB93A492-3F23-42E1-B33A-6AA708C03DB4}" dt="2025-08-26T11:38:44.778" v="0" actId="47"/>
        <pc:sldMkLst>
          <pc:docMk/>
          <pc:sldMk cId="2741935666" sldId="273"/>
        </pc:sldMkLst>
      </pc:sldChg>
      <pc:sldChg chg="del">
        <pc:chgData name="Häyry Marjo Lapin hyvinvointialue" userId="d27b276a-e359-4652-8298-3c59a3175941" providerId="ADAL" clId="{BB93A492-3F23-42E1-B33A-6AA708C03DB4}" dt="2025-08-26T11:38:44.778" v="0" actId="47"/>
        <pc:sldMkLst>
          <pc:docMk/>
          <pc:sldMk cId="1577119111" sldId="274"/>
        </pc:sldMkLst>
      </pc:sldChg>
      <pc:sldChg chg="del">
        <pc:chgData name="Häyry Marjo Lapin hyvinvointialue" userId="d27b276a-e359-4652-8298-3c59a3175941" providerId="ADAL" clId="{BB93A492-3F23-42E1-B33A-6AA708C03DB4}" dt="2025-08-26T11:38:44.778" v="0" actId="47"/>
        <pc:sldMkLst>
          <pc:docMk/>
          <pc:sldMk cId="3116206573" sldId="275"/>
        </pc:sldMkLst>
      </pc:sldChg>
      <pc:sldChg chg="del">
        <pc:chgData name="Häyry Marjo Lapin hyvinvointialue" userId="d27b276a-e359-4652-8298-3c59a3175941" providerId="ADAL" clId="{BB93A492-3F23-42E1-B33A-6AA708C03DB4}" dt="2025-08-26T11:38:44.778" v="0" actId="47"/>
        <pc:sldMkLst>
          <pc:docMk/>
          <pc:sldMk cId="2055012704" sldId="276"/>
        </pc:sldMkLst>
      </pc:sldChg>
      <pc:sldChg chg="del">
        <pc:chgData name="Häyry Marjo Lapin hyvinvointialue" userId="d27b276a-e359-4652-8298-3c59a3175941" providerId="ADAL" clId="{BB93A492-3F23-42E1-B33A-6AA708C03DB4}" dt="2025-08-26T11:38:44.778" v="0" actId="47"/>
        <pc:sldMkLst>
          <pc:docMk/>
          <pc:sldMk cId="134888057" sldId="278"/>
        </pc:sldMkLst>
      </pc:sldChg>
      <pc:sldChg chg="del">
        <pc:chgData name="Häyry Marjo Lapin hyvinvointialue" userId="d27b276a-e359-4652-8298-3c59a3175941" providerId="ADAL" clId="{BB93A492-3F23-42E1-B33A-6AA708C03DB4}" dt="2025-08-26T11:38:44.778" v="0" actId="47"/>
        <pc:sldMkLst>
          <pc:docMk/>
          <pc:sldMk cId="1273202011" sldId="281"/>
        </pc:sldMkLst>
      </pc:sldChg>
      <pc:sldChg chg="del">
        <pc:chgData name="Häyry Marjo Lapin hyvinvointialue" userId="d27b276a-e359-4652-8298-3c59a3175941" providerId="ADAL" clId="{BB93A492-3F23-42E1-B33A-6AA708C03DB4}" dt="2025-08-26T11:38:44.778" v="0" actId="47"/>
        <pc:sldMkLst>
          <pc:docMk/>
          <pc:sldMk cId="1633925186" sldId="282"/>
        </pc:sldMkLst>
      </pc:sldChg>
      <pc:sldChg chg="del">
        <pc:chgData name="Häyry Marjo Lapin hyvinvointialue" userId="d27b276a-e359-4652-8298-3c59a3175941" providerId="ADAL" clId="{BB93A492-3F23-42E1-B33A-6AA708C03DB4}" dt="2025-08-26T11:38:44.778" v="0" actId="47"/>
        <pc:sldMkLst>
          <pc:docMk/>
          <pc:sldMk cId="663639165" sldId="285"/>
        </pc:sldMkLst>
      </pc:sldChg>
      <pc:sldChg chg="del">
        <pc:chgData name="Häyry Marjo Lapin hyvinvointialue" userId="d27b276a-e359-4652-8298-3c59a3175941" providerId="ADAL" clId="{BB93A492-3F23-42E1-B33A-6AA708C03DB4}" dt="2025-08-26T11:38:44.778" v="0" actId="47"/>
        <pc:sldMkLst>
          <pc:docMk/>
          <pc:sldMk cId="3599587893" sldId="286"/>
        </pc:sldMkLst>
      </pc:sldChg>
      <pc:sldChg chg="del">
        <pc:chgData name="Häyry Marjo Lapin hyvinvointialue" userId="d27b276a-e359-4652-8298-3c59a3175941" providerId="ADAL" clId="{BB93A492-3F23-42E1-B33A-6AA708C03DB4}" dt="2025-08-26T11:38:44.778" v="0" actId="47"/>
        <pc:sldMkLst>
          <pc:docMk/>
          <pc:sldMk cId="136616845" sldId="288"/>
        </pc:sldMkLst>
      </pc:sldChg>
      <pc:sldChg chg="del">
        <pc:chgData name="Häyry Marjo Lapin hyvinvointialue" userId="d27b276a-e359-4652-8298-3c59a3175941" providerId="ADAL" clId="{BB93A492-3F23-42E1-B33A-6AA708C03DB4}" dt="2025-08-26T11:38:44.778" v="0" actId="47"/>
        <pc:sldMkLst>
          <pc:docMk/>
          <pc:sldMk cId="1452683340" sldId="289"/>
        </pc:sldMkLst>
      </pc:sldChg>
      <pc:sldChg chg="del">
        <pc:chgData name="Häyry Marjo Lapin hyvinvointialue" userId="d27b276a-e359-4652-8298-3c59a3175941" providerId="ADAL" clId="{BB93A492-3F23-42E1-B33A-6AA708C03DB4}" dt="2025-08-26T11:38:44.778" v="0" actId="47"/>
        <pc:sldMkLst>
          <pc:docMk/>
          <pc:sldMk cId="3085750061" sldId="290"/>
        </pc:sldMkLst>
      </pc:sldChg>
      <pc:sldChg chg="del">
        <pc:chgData name="Häyry Marjo Lapin hyvinvointialue" userId="d27b276a-e359-4652-8298-3c59a3175941" providerId="ADAL" clId="{BB93A492-3F23-42E1-B33A-6AA708C03DB4}" dt="2025-08-26T11:38:44.778" v="0" actId="47"/>
        <pc:sldMkLst>
          <pc:docMk/>
          <pc:sldMk cId="809750818" sldId="292"/>
        </pc:sldMkLst>
      </pc:sldChg>
      <pc:sldChg chg="del">
        <pc:chgData name="Häyry Marjo Lapin hyvinvointialue" userId="d27b276a-e359-4652-8298-3c59a3175941" providerId="ADAL" clId="{BB93A492-3F23-42E1-B33A-6AA708C03DB4}" dt="2025-08-26T11:38:44.778" v="0" actId="47"/>
        <pc:sldMkLst>
          <pc:docMk/>
          <pc:sldMk cId="2440071926" sldId="293"/>
        </pc:sldMkLst>
      </pc:sldChg>
      <pc:sldChg chg="del">
        <pc:chgData name="Häyry Marjo Lapin hyvinvointialue" userId="d27b276a-e359-4652-8298-3c59a3175941" providerId="ADAL" clId="{BB93A492-3F23-42E1-B33A-6AA708C03DB4}" dt="2025-08-26T11:38:44.778" v="0" actId="47"/>
        <pc:sldMkLst>
          <pc:docMk/>
          <pc:sldMk cId="2949354830" sldId="295"/>
        </pc:sldMkLst>
      </pc:sldChg>
      <pc:sldChg chg="del">
        <pc:chgData name="Häyry Marjo Lapin hyvinvointialue" userId="d27b276a-e359-4652-8298-3c59a3175941" providerId="ADAL" clId="{BB93A492-3F23-42E1-B33A-6AA708C03DB4}" dt="2025-08-26T11:38:44.778" v="0" actId="47"/>
        <pc:sldMkLst>
          <pc:docMk/>
          <pc:sldMk cId="1200896983" sldId="296"/>
        </pc:sldMkLst>
      </pc:sldChg>
      <pc:sldChg chg="del">
        <pc:chgData name="Häyry Marjo Lapin hyvinvointialue" userId="d27b276a-e359-4652-8298-3c59a3175941" providerId="ADAL" clId="{BB93A492-3F23-42E1-B33A-6AA708C03DB4}" dt="2025-08-26T11:38:44.778" v="0" actId="47"/>
        <pc:sldMkLst>
          <pc:docMk/>
          <pc:sldMk cId="3875011984" sldId="297"/>
        </pc:sldMkLst>
      </pc:sldChg>
      <pc:sldChg chg="del">
        <pc:chgData name="Häyry Marjo Lapin hyvinvointialue" userId="d27b276a-e359-4652-8298-3c59a3175941" providerId="ADAL" clId="{BB93A492-3F23-42E1-B33A-6AA708C03DB4}" dt="2025-08-26T11:38:44.778" v="0" actId="47"/>
        <pc:sldMkLst>
          <pc:docMk/>
          <pc:sldMk cId="664720263" sldId="298"/>
        </pc:sldMkLst>
      </pc:sldChg>
      <pc:sldChg chg="del">
        <pc:chgData name="Häyry Marjo Lapin hyvinvointialue" userId="d27b276a-e359-4652-8298-3c59a3175941" providerId="ADAL" clId="{BB93A492-3F23-42E1-B33A-6AA708C03DB4}" dt="2025-08-26T11:38:44.778" v="0" actId="47"/>
        <pc:sldMkLst>
          <pc:docMk/>
          <pc:sldMk cId="1830379292" sldId="299"/>
        </pc:sldMkLst>
      </pc:sldChg>
      <pc:sldChg chg="del">
        <pc:chgData name="Häyry Marjo Lapin hyvinvointialue" userId="d27b276a-e359-4652-8298-3c59a3175941" providerId="ADAL" clId="{BB93A492-3F23-42E1-B33A-6AA708C03DB4}" dt="2025-08-26T11:38:44.778" v="0" actId="47"/>
        <pc:sldMkLst>
          <pc:docMk/>
          <pc:sldMk cId="3329466218" sldId="300"/>
        </pc:sldMkLst>
      </pc:sldChg>
      <pc:sldChg chg="del">
        <pc:chgData name="Häyry Marjo Lapin hyvinvointialue" userId="d27b276a-e359-4652-8298-3c59a3175941" providerId="ADAL" clId="{BB93A492-3F23-42E1-B33A-6AA708C03DB4}" dt="2025-08-26T11:38:44.778" v="0" actId="47"/>
        <pc:sldMkLst>
          <pc:docMk/>
          <pc:sldMk cId="848393085" sldId="301"/>
        </pc:sldMkLst>
      </pc:sldChg>
      <pc:sldChg chg="del">
        <pc:chgData name="Häyry Marjo Lapin hyvinvointialue" userId="d27b276a-e359-4652-8298-3c59a3175941" providerId="ADAL" clId="{BB93A492-3F23-42E1-B33A-6AA708C03DB4}" dt="2025-08-26T11:38:44.778" v="0" actId="47"/>
        <pc:sldMkLst>
          <pc:docMk/>
          <pc:sldMk cId="2366124091" sldId="302"/>
        </pc:sldMkLst>
      </pc:sldChg>
      <pc:sldChg chg="del">
        <pc:chgData name="Häyry Marjo Lapin hyvinvointialue" userId="d27b276a-e359-4652-8298-3c59a3175941" providerId="ADAL" clId="{BB93A492-3F23-42E1-B33A-6AA708C03DB4}" dt="2025-08-26T11:38:44.778" v="0" actId="47"/>
        <pc:sldMkLst>
          <pc:docMk/>
          <pc:sldMk cId="3904457314" sldId="303"/>
        </pc:sldMkLst>
      </pc:sldChg>
      <pc:sldChg chg="del">
        <pc:chgData name="Häyry Marjo Lapin hyvinvointialue" userId="d27b276a-e359-4652-8298-3c59a3175941" providerId="ADAL" clId="{BB93A492-3F23-42E1-B33A-6AA708C03DB4}" dt="2025-08-26T11:38:44.778" v="0" actId="47"/>
        <pc:sldMkLst>
          <pc:docMk/>
          <pc:sldMk cId="1712161487" sldId="304"/>
        </pc:sldMkLst>
      </pc:sldChg>
      <pc:sldChg chg="del">
        <pc:chgData name="Häyry Marjo Lapin hyvinvointialue" userId="d27b276a-e359-4652-8298-3c59a3175941" providerId="ADAL" clId="{BB93A492-3F23-42E1-B33A-6AA708C03DB4}" dt="2025-08-26T11:38:44.778" v="0" actId="47"/>
        <pc:sldMkLst>
          <pc:docMk/>
          <pc:sldMk cId="3627457277" sldId="306"/>
        </pc:sldMkLst>
      </pc:sldChg>
      <pc:sldChg chg="del">
        <pc:chgData name="Häyry Marjo Lapin hyvinvointialue" userId="d27b276a-e359-4652-8298-3c59a3175941" providerId="ADAL" clId="{BB93A492-3F23-42E1-B33A-6AA708C03DB4}" dt="2025-08-26T11:38:44.778" v="0" actId="47"/>
        <pc:sldMkLst>
          <pc:docMk/>
          <pc:sldMk cId="1167433932" sldId="307"/>
        </pc:sldMkLst>
      </pc:sldChg>
      <pc:sldChg chg="del">
        <pc:chgData name="Häyry Marjo Lapin hyvinvointialue" userId="d27b276a-e359-4652-8298-3c59a3175941" providerId="ADAL" clId="{BB93A492-3F23-42E1-B33A-6AA708C03DB4}" dt="2025-08-26T11:38:44.778" v="0" actId="47"/>
        <pc:sldMkLst>
          <pc:docMk/>
          <pc:sldMk cId="3348442124" sldId="309"/>
        </pc:sldMkLst>
      </pc:sldChg>
      <pc:sldChg chg="del">
        <pc:chgData name="Häyry Marjo Lapin hyvinvointialue" userId="d27b276a-e359-4652-8298-3c59a3175941" providerId="ADAL" clId="{BB93A492-3F23-42E1-B33A-6AA708C03DB4}" dt="2025-08-26T11:38:44.778" v="0" actId="47"/>
        <pc:sldMkLst>
          <pc:docMk/>
          <pc:sldMk cId="1805990842" sldId="310"/>
        </pc:sldMkLst>
      </pc:sldChg>
      <pc:sldChg chg="del">
        <pc:chgData name="Häyry Marjo Lapin hyvinvointialue" userId="d27b276a-e359-4652-8298-3c59a3175941" providerId="ADAL" clId="{BB93A492-3F23-42E1-B33A-6AA708C03DB4}" dt="2025-08-26T11:38:44.778" v="0" actId="47"/>
        <pc:sldMkLst>
          <pc:docMk/>
          <pc:sldMk cId="3270419423" sldId="312"/>
        </pc:sldMkLst>
      </pc:sldChg>
      <pc:sldChg chg="del">
        <pc:chgData name="Häyry Marjo Lapin hyvinvointialue" userId="d27b276a-e359-4652-8298-3c59a3175941" providerId="ADAL" clId="{BB93A492-3F23-42E1-B33A-6AA708C03DB4}" dt="2025-08-26T11:38:44.778" v="0" actId="47"/>
        <pc:sldMkLst>
          <pc:docMk/>
          <pc:sldMk cId="3670329513" sldId="313"/>
        </pc:sldMkLst>
      </pc:sldChg>
      <pc:sldChg chg="del">
        <pc:chgData name="Häyry Marjo Lapin hyvinvointialue" userId="d27b276a-e359-4652-8298-3c59a3175941" providerId="ADAL" clId="{BB93A492-3F23-42E1-B33A-6AA708C03DB4}" dt="2025-08-26T11:38:44.778" v="0" actId="47"/>
        <pc:sldMkLst>
          <pc:docMk/>
          <pc:sldMk cId="375510892" sldId="314"/>
        </pc:sldMkLst>
      </pc:sldChg>
      <pc:sldChg chg="del">
        <pc:chgData name="Häyry Marjo Lapin hyvinvointialue" userId="d27b276a-e359-4652-8298-3c59a3175941" providerId="ADAL" clId="{BB93A492-3F23-42E1-B33A-6AA708C03DB4}" dt="2025-08-26T11:38:44.778" v="0" actId="47"/>
        <pc:sldMkLst>
          <pc:docMk/>
          <pc:sldMk cId="3946763257" sldId="315"/>
        </pc:sldMkLst>
      </pc:sldChg>
      <pc:sldChg chg="del">
        <pc:chgData name="Häyry Marjo Lapin hyvinvointialue" userId="d27b276a-e359-4652-8298-3c59a3175941" providerId="ADAL" clId="{BB93A492-3F23-42E1-B33A-6AA708C03DB4}" dt="2025-08-26T11:38:44.778" v="0" actId="47"/>
        <pc:sldMkLst>
          <pc:docMk/>
          <pc:sldMk cId="1859081462" sldId="316"/>
        </pc:sldMkLst>
      </pc:sldChg>
      <pc:sldChg chg="del">
        <pc:chgData name="Häyry Marjo Lapin hyvinvointialue" userId="d27b276a-e359-4652-8298-3c59a3175941" providerId="ADAL" clId="{BB93A492-3F23-42E1-B33A-6AA708C03DB4}" dt="2025-08-26T11:38:44.778" v="0" actId="47"/>
        <pc:sldMkLst>
          <pc:docMk/>
          <pc:sldMk cId="350275989" sldId="317"/>
        </pc:sldMkLst>
      </pc:sldChg>
      <pc:sldChg chg="del">
        <pc:chgData name="Häyry Marjo Lapin hyvinvointialue" userId="d27b276a-e359-4652-8298-3c59a3175941" providerId="ADAL" clId="{BB93A492-3F23-42E1-B33A-6AA708C03DB4}" dt="2025-08-26T11:38:44.778" v="0" actId="47"/>
        <pc:sldMkLst>
          <pc:docMk/>
          <pc:sldMk cId="2372349796" sldId="318"/>
        </pc:sldMkLst>
      </pc:sldChg>
      <pc:sldChg chg="del">
        <pc:chgData name="Häyry Marjo Lapin hyvinvointialue" userId="d27b276a-e359-4652-8298-3c59a3175941" providerId="ADAL" clId="{BB93A492-3F23-42E1-B33A-6AA708C03DB4}" dt="2025-08-26T11:38:44.778" v="0" actId="47"/>
        <pc:sldMkLst>
          <pc:docMk/>
          <pc:sldMk cId="2947088783" sldId="319"/>
        </pc:sldMkLst>
      </pc:sldChg>
      <pc:sldChg chg="del">
        <pc:chgData name="Häyry Marjo Lapin hyvinvointialue" userId="d27b276a-e359-4652-8298-3c59a3175941" providerId="ADAL" clId="{BB93A492-3F23-42E1-B33A-6AA708C03DB4}" dt="2025-08-26T11:38:44.778" v="0" actId="47"/>
        <pc:sldMkLst>
          <pc:docMk/>
          <pc:sldMk cId="2509837453" sldId="320"/>
        </pc:sldMkLst>
      </pc:sldChg>
      <pc:sldChg chg="del">
        <pc:chgData name="Häyry Marjo Lapin hyvinvointialue" userId="d27b276a-e359-4652-8298-3c59a3175941" providerId="ADAL" clId="{BB93A492-3F23-42E1-B33A-6AA708C03DB4}" dt="2025-08-26T11:38:44.778" v="0" actId="47"/>
        <pc:sldMkLst>
          <pc:docMk/>
          <pc:sldMk cId="2126373377" sldId="321"/>
        </pc:sldMkLst>
      </pc:sldChg>
      <pc:sldChg chg="addSp modSp mod">
        <pc:chgData name="Häyry Marjo Lapin hyvinvointialue" userId="d27b276a-e359-4652-8298-3c59a3175941" providerId="ADAL" clId="{BB93A492-3F23-42E1-B33A-6AA708C03DB4}" dt="2025-08-26T11:39:55.136" v="10" actId="1076"/>
        <pc:sldMkLst>
          <pc:docMk/>
          <pc:sldMk cId="3341841161" sldId="328"/>
        </pc:sldMkLst>
        <pc:spChg chg="add mod">
          <ac:chgData name="Häyry Marjo Lapin hyvinvointialue" userId="d27b276a-e359-4652-8298-3c59a3175941" providerId="ADAL" clId="{BB93A492-3F23-42E1-B33A-6AA708C03DB4}" dt="2025-08-26T11:39:55.136" v="10" actId="1076"/>
          <ac:spMkLst>
            <pc:docMk/>
            <pc:sldMk cId="3341841161" sldId="328"/>
            <ac:spMk id="6" creationId="{467F7163-B961-1A09-75AE-DC4731D43DD6}"/>
          </ac:spMkLst>
        </pc:spChg>
      </pc:sldChg>
      <pc:sldChg chg="addSp delSp modSp mod">
        <pc:chgData name="Häyry Marjo Lapin hyvinvointialue" userId="d27b276a-e359-4652-8298-3c59a3175941" providerId="ADAL" clId="{BB93A492-3F23-42E1-B33A-6AA708C03DB4}" dt="2025-08-26T11:39:47.142" v="9" actId="1076"/>
        <pc:sldMkLst>
          <pc:docMk/>
          <pc:sldMk cId="1113901905" sldId="329"/>
        </pc:sldMkLst>
        <pc:spChg chg="add del">
          <ac:chgData name="Häyry Marjo Lapin hyvinvointialue" userId="d27b276a-e359-4652-8298-3c59a3175941" providerId="ADAL" clId="{BB93A492-3F23-42E1-B33A-6AA708C03DB4}" dt="2025-08-26T11:39:31.189" v="6" actId="22"/>
          <ac:spMkLst>
            <pc:docMk/>
            <pc:sldMk cId="1113901905" sldId="329"/>
            <ac:spMk id="10" creationId="{BB625737-C182-3F67-EB95-113097EEDE00}"/>
          </ac:spMkLst>
        </pc:spChg>
        <pc:spChg chg="add mod">
          <ac:chgData name="Häyry Marjo Lapin hyvinvointialue" userId="d27b276a-e359-4652-8298-3c59a3175941" providerId="ADAL" clId="{BB93A492-3F23-42E1-B33A-6AA708C03DB4}" dt="2025-08-26T11:39:47.142" v="9" actId="1076"/>
          <ac:spMkLst>
            <pc:docMk/>
            <pc:sldMk cId="1113901905" sldId="329"/>
            <ac:spMk id="11" creationId="{566708D2-F771-F14B-DA09-EA0E9ECF640B}"/>
          </ac:spMkLst>
        </pc:spChg>
      </pc:sldChg>
      <pc:sldChg chg="addSp delSp modSp mod">
        <pc:chgData name="Häyry Marjo Lapin hyvinvointialue" userId="d27b276a-e359-4652-8298-3c59a3175941" providerId="ADAL" clId="{BB93A492-3F23-42E1-B33A-6AA708C03DB4}" dt="2025-08-26T11:40:38.695" v="15" actId="1076"/>
        <pc:sldMkLst>
          <pc:docMk/>
          <pc:sldMk cId="1108003818" sldId="334"/>
        </pc:sldMkLst>
        <pc:spChg chg="add del">
          <ac:chgData name="Häyry Marjo Lapin hyvinvointialue" userId="d27b276a-e359-4652-8298-3c59a3175941" providerId="ADAL" clId="{BB93A492-3F23-42E1-B33A-6AA708C03DB4}" dt="2025-08-26T11:40:17.334" v="12" actId="478"/>
          <ac:spMkLst>
            <pc:docMk/>
            <pc:sldMk cId="1108003818" sldId="334"/>
            <ac:spMk id="6" creationId="{B3457ECF-86A9-CAB7-0402-200C3D083714}"/>
          </ac:spMkLst>
        </pc:spChg>
        <pc:spChg chg="add mod">
          <ac:chgData name="Häyry Marjo Lapin hyvinvointialue" userId="d27b276a-e359-4652-8298-3c59a3175941" providerId="ADAL" clId="{BB93A492-3F23-42E1-B33A-6AA708C03DB4}" dt="2025-08-26T11:40:38.695" v="15" actId="1076"/>
          <ac:spMkLst>
            <pc:docMk/>
            <pc:sldMk cId="1108003818" sldId="334"/>
            <ac:spMk id="7" creationId="{48D3CFC0-37FF-4201-14D1-CD39B46AE855}"/>
          </ac:spMkLst>
        </pc:spChg>
      </pc:sldChg>
      <pc:sldChg chg="addSp modSp">
        <pc:chgData name="Häyry Marjo Lapin hyvinvointialue" userId="d27b276a-e359-4652-8298-3c59a3175941" providerId="ADAL" clId="{BB93A492-3F23-42E1-B33A-6AA708C03DB4}" dt="2025-08-26T11:41:01.991" v="17"/>
        <pc:sldMkLst>
          <pc:docMk/>
          <pc:sldMk cId="2707624921" sldId="336"/>
        </pc:sldMkLst>
        <pc:spChg chg="add mod">
          <ac:chgData name="Häyry Marjo Lapin hyvinvointialue" userId="d27b276a-e359-4652-8298-3c59a3175941" providerId="ADAL" clId="{BB93A492-3F23-42E1-B33A-6AA708C03DB4}" dt="2025-08-26T11:41:01.991" v="17"/>
          <ac:spMkLst>
            <pc:docMk/>
            <pc:sldMk cId="2707624921" sldId="336"/>
            <ac:spMk id="4" creationId="{1DB3B49D-B618-EC31-04CC-85FA0648B6E0}"/>
          </ac:spMkLst>
        </pc:spChg>
      </pc:sldChg>
      <pc:sldChg chg="del">
        <pc:chgData name="Häyry Marjo Lapin hyvinvointialue" userId="d27b276a-e359-4652-8298-3c59a3175941" providerId="ADAL" clId="{BB93A492-3F23-42E1-B33A-6AA708C03DB4}" dt="2025-08-26T11:38:52.043" v="1" actId="47"/>
        <pc:sldMkLst>
          <pc:docMk/>
          <pc:sldMk cId="3373776146" sldId="339"/>
        </pc:sldMkLst>
      </pc:sldChg>
      <pc:sldChg chg="del">
        <pc:chgData name="Häyry Marjo Lapin hyvinvointialue" userId="d27b276a-e359-4652-8298-3c59a3175941" providerId="ADAL" clId="{BB93A492-3F23-42E1-B33A-6AA708C03DB4}" dt="2025-08-26T11:38:52.043" v="1" actId="47"/>
        <pc:sldMkLst>
          <pc:docMk/>
          <pc:sldMk cId="3048632814" sldId="341"/>
        </pc:sldMkLst>
      </pc:sldChg>
      <pc:sldChg chg="del">
        <pc:chgData name="Häyry Marjo Lapin hyvinvointialue" userId="d27b276a-e359-4652-8298-3c59a3175941" providerId="ADAL" clId="{BB93A492-3F23-42E1-B33A-6AA708C03DB4}" dt="2025-08-26T11:38:52.043" v="1" actId="47"/>
        <pc:sldMkLst>
          <pc:docMk/>
          <pc:sldMk cId="2110974646" sldId="342"/>
        </pc:sldMkLst>
      </pc:sldChg>
      <pc:sldChg chg="del">
        <pc:chgData name="Häyry Marjo Lapin hyvinvointialue" userId="d27b276a-e359-4652-8298-3c59a3175941" providerId="ADAL" clId="{BB93A492-3F23-42E1-B33A-6AA708C03DB4}" dt="2025-08-26T11:38:52.043" v="1" actId="47"/>
        <pc:sldMkLst>
          <pc:docMk/>
          <pc:sldMk cId="2858024735" sldId="344"/>
        </pc:sldMkLst>
      </pc:sldChg>
      <pc:sldChg chg="del">
        <pc:chgData name="Häyry Marjo Lapin hyvinvointialue" userId="d27b276a-e359-4652-8298-3c59a3175941" providerId="ADAL" clId="{BB93A492-3F23-42E1-B33A-6AA708C03DB4}" dt="2025-08-26T11:38:52.043" v="1" actId="47"/>
        <pc:sldMkLst>
          <pc:docMk/>
          <pc:sldMk cId="1800106494" sldId="345"/>
        </pc:sldMkLst>
      </pc:sldChg>
      <pc:sldChg chg="del">
        <pc:chgData name="Häyry Marjo Lapin hyvinvointialue" userId="d27b276a-e359-4652-8298-3c59a3175941" providerId="ADAL" clId="{BB93A492-3F23-42E1-B33A-6AA708C03DB4}" dt="2025-08-26T11:38:52.043" v="1" actId="47"/>
        <pc:sldMkLst>
          <pc:docMk/>
          <pc:sldMk cId="592320010" sldId="346"/>
        </pc:sldMkLst>
      </pc:sldChg>
      <pc:sldChg chg="del">
        <pc:chgData name="Häyry Marjo Lapin hyvinvointialue" userId="d27b276a-e359-4652-8298-3c59a3175941" providerId="ADAL" clId="{BB93A492-3F23-42E1-B33A-6AA708C03DB4}" dt="2025-08-26T11:38:52.043" v="1" actId="47"/>
        <pc:sldMkLst>
          <pc:docMk/>
          <pc:sldMk cId="3983955825" sldId="347"/>
        </pc:sldMkLst>
      </pc:sldChg>
      <pc:sldChg chg="del">
        <pc:chgData name="Häyry Marjo Lapin hyvinvointialue" userId="d27b276a-e359-4652-8298-3c59a3175941" providerId="ADAL" clId="{BB93A492-3F23-42E1-B33A-6AA708C03DB4}" dt="2025-08-26T11:38:52.043" v="1" actId="47"/>
        <pc:sldMkLst>
          <pc:docMk/>
          <pc:sldMk cId="1924754109" sldId="348"/>
        </pc:sldMkLst>
      </pc:sldChg>
      <pc:sldChg chg="del">
        <pc:chgData name="Häyry Marjo Lapin hyvinvointialue" userId="d27b276a-e359-4652-8298-3c59a3175941" providerId="ADAL" clId="{BB93A492-3F23-42E1-B33A-6AA708C03DB4}" dt="2025-08-26T11:38:52.043" v="1" actId="47"/>
        <pc:sldMkLst>
          <pc:docMk/>
          <pc:sldMk cId="1600556201" sldId="349"/>
        </pc:sldMkLst>
      </pc:sldChg>
      <pc:sldChg chg="del">
        <pc:chgData name="Häyry Marjo Lapin hyvinvointialue" userId="d27b276a-e359-4652-8298-3c59a3175941" providerId="ADAL" clId="{BB93A492-3F23-42E1-B33A-6AA708C03DB4}" dt="2025-08-26T11:38:52.043" v="1" actId="47"/>
        <pc:sldMkLst>
          <pc:docMk/>
          <pc:sldMk cId="1194375197" sldId="351"/>
        </pc:sldMkLst>
      </pc:sldChg>
      <pc:sldChg chg="del">
        <pc:chgData name="Häyry Marjo Lapin hyvinvointialue" userId="d27b276a-e359-4652-8298-3c59a3175941" providerId="ADAL" clId="{BB93A492-3F23-42E1-B33A-6AA708C03DB4}" dt="2025-08-26T11:38:52.043" v="1" actId="47"/>
        <pc:sldMkLst>
          <pc:docMk/>
          <pc:sldMk cId="1055747624" sldId="352"/>
        </pc:sldMkLst>
      </pc:sldChg>
      <pc:sldChg chg="del">
        <pc:chgData name="Häyry Marjo Lapin hyvinvointialue" userId="d27b276a-e359-4652-8298-3c59a3175941" providerId="ADAL" clId="{BB93A492-3F23-42E1-B33A-6AA708C03DB4}" dt="2025-08-26T11:38:52.043" v="1" actId="47"/>
        <pc:sldMkLst>
          <pc:docMk/>
          <pc:sldMk cId="3411440524" sldId="353"/>
        </pc:sldMkLst>
      </pc:sldChg>
      <pc:sldChg chg="del">
        <pc:chgData name="Häyry Marjo Lapin hyvinvointialue" userId="d27b276a-e359-4652-8298-3c59a3175941" providerId="ADAL" clId="{BB93A492-3F23-42E1-B33A-6AA708C03DB4}" dt="2025-08-26T11:38:44.778" v="0" actId="47"/>
        <pc:sldMkLst>
          <pc:docMk/>
          <pc:sldMk cId="3630207516" sldId="355"/>
        </pc:sldMkLst>
      </pc:sldChg>
      <pc:sldChg chg="del">
        <pc:chgData name="Häyry Marjo Lapin hyvinvointialue" userId="d27b276a-e359-4652-8298-3c59a3175941" providerId="ADAL" clId="{BB93A492-3F23-42E1-B33A-6AA708C03DB4}" dt="2025-08-26T11:38:44.778" v="0" actId="47"/>
        <pc:sldMkLst>
          <pc:docMk/>
          <pc:sldMk cId="3255180581" sldId="356"/>
        </pc:sldMkLst>
      </pc:sldChg>
      <pc:sldChg chg="del">
        <pc:chgData name="Häyry Marjo Lapin hyvinvointialue" userId="d27b276a-e359-4652-8298-3c59a3175941" providerId="ADAL" clId="{BB93A492-3F23-42E1-B33A-6AA708C03DB4}" dt="2025-08-26T11:38:44.778" v="0" actId="47"/>
        <pc:sldMkLst>
          <pc:docMk/>
          <pc:sldMk cId="3837104007" sldId="357"/>
        </pc:sldMkLst>
      </pc:sldChg>
      <pc:sldChg chg="del">
        <pc:chgData name="Häyry Marjo Lapin hyvinvointialue" userId="d27b276a-e359-4652-8298-3c59a3175941" providerId="ADAL" clId="{BB93A492-3F23-42E1-B33A-6AA708C03DB4}" dt="2025-08-26T11:38:44.778" v="0" actId="47"/>
        <pc:sldMkLst>
          <pc:docMk/>
          <pc:sldMk cId="1653340793" sldId="358"/>
        </pc:sldMkLst>
      </pc:sldChg>
      <pc:sldChg chg="del">
        <pc:chgData name="Häyry Marjo Lapin hyvinvointialue" userId="d27b276a-e359-4652-8298-3c59a3175941" providerId="ADAL" clId="{BB93A492-3F23-42E1-B33A-6AA708C03DB4}" dt="2025-08-26T11:38:44.778" v="0" actId="47"/>
        <pc:sldMkLst>
          <pc:docMk/>
          <pc:sldMk cId="1158296680" sldId="359"/>
        </pc:sldMkLst>
      </pc:sldChg>
      <pc:sldChg chg="del">
        <pc:chgData name="Häyry Marjo Lapin hyvinvointialue" userId="d27b276a-e359-4652-8298-3c59a3175941" providerId="ADAL" clId="{BB93A492-3F23-42E1-B33A-6AA708C03DB4}" dt="2025-08-26T11:38:44.778" v="0" actId="47"/>
        <pc:sldMkLst>
          <pc:docMk/>
          <pc:sldMk cId="3045978012" sldId="360"/>
        </pc:sldMkLst>
      </pc:sldChg>
      <pc:sldChg chg="del">
        <pc:chgData name="Häyry Marjo Lapin hyvinvointialue" userId="d27b276a-e359-4652-8298-3c59a3175941" providerId="ADAL" clId="{BB93A492-3F23-42E1-B33A-6AA708C03DB4}" dt="2025-08-26T11:38:44.778" v="0" actId="47"/>
        <pc:sldMkLst>
          <pc:docMk/>
          <pc:sldMk cId="1829003120" sldId="361"/>
        </pc:sldMkLst>
      </pc:sldChg>
      <pc:sldChg chg="del">
        <pc:chgData name="Häyry Marjo Lapin hyvinvointialue" userId="d27b276a-e359-4652-8298-3c59a3175941" providerId="ADAL" clId="{BB93A492-3F23-42E1-B33A-6AA708C03DB4}" dt="2025-08-26T11:38:44.778" v="0" actId="47"/>
        <pc:sldMkLst>
          <pc:docMk/>
          <pc:sldMk cId="2523364549" sldId="362"/>
        </pc:sldMkLst>
      </pc:sldChg>
      <pc:sldChg chg="del">
        <pc:chgData name="Häyry Marjo Lapin hyvinvointialue" userId="d27b276a-e359-4652-8298-3c59a3175941" providerId="ADAL" clId="{BB93A492-3F23-42E1-B33A-6AA708C03DB4}" dt="2025-08-26T11:38:44.778" v="0" actId="47"/>
        <pc:sldMkLst>
          <pc:docMk/>
          <pc:sldMk cId="838729968" sldId="363"/>
        </pc:sldMkLst>
      </pc:sldChg>
      <pc:sldChg chg="del">
        <pc:chgData name="Häyry Marjo Lapin hyvinvointialue" userId="d27b276a-e359-4652-8298-3c59a3175941" providerId="ADAL" clId="{BB93A492-3F23-42E1-B33A-6AA708C03DB4}" dt="2025-08-26T11:38:44.778" v="0" actId="47"/>
        <pc:sldMkLst>
          <pc:docMk/>
          <pc:sldMk cId="516113534" sldId="364"/>
        </pc:sldMkLst>
      </pc:sldChg>
      <pc:sldChg chg="del">
        <pc:chgData name="Häyry Marjo Lapin hyvinvointialue" userId="d27b276a-e359-4652-8298-3c59a3175941" providerId="ADAL" clId="{BB93A492-3F23-42E1-B33A-6AA708C03DB4}" dt="2025-08-26T11:38:44.778" v="0" actId="47"/>
        <pc:sldMkLst>
          <pc:docMk/>
          <pc:sldMk cId="3434903920" sldId="365"/>
        </pc:sldMkLst>
      </pc:sldChg>
      <pc:sldChg chg="del">
        <pc:chgData name="Häyry Marjo Lapin hyvinvointialue" userId="d27b276a-e359-4652-8298-3c59a3175941" providerId="ADAL" clId="{BB93A492-3F23-42E1-B33A-6AA708C03DB4}" dt="2025-08-26T11:38:44.778" v="0" actId="47"/>
        <pc:sldMkLst>
          <pc:docMk/>
          <pc:sldMk cId="2992657363" sldId="366"/>
        </pc:sldMkLst>
      </pc:sldChg>
      <pc:sldChg chg="del">
        <pc:chgData name="Häyry Marjo Lapin hyvinvointialue" userId="d27b276a-e359-4652-8298-3c59a3175941" providerId="ADAL" clId="{BB93A492-3F23-42E1-B33A-6AA708C03DB4}" dt="2025-08-26T11:38:44.778" v="0" actId="47"/>
        <pc:sldMkLst>
          <pc:docMk/>
          <pc:sldMk cId="1647893260" sldId="367"/>
        </pc:sldMkLst>
      </pc:sldChg>
      <pc:sldChg chg="del">
        <pc:chgData name="Häyry Marjo Lapin hyvinvointialue" userId="d27b276a-e359-4652-8298-3c59a3175941" providerId="ADAL" clId="{BB93A492-3F23-42E1-B33A-6AA708C03DB4}" dt="2025-08-26T11:38:52.043" v="1" actId="47"/>
        <pc:sldMkLst>
          <pc:docMk/>
          <pc:sldMk cId="3674698488" sldId="370"/>
        </pc:sldMkLst>
      </pc:sldChg>
      <pc:sldChg chg="del">
        <pc:chgData name="Häyry Marjo Lapin hyvinvointialue" userId="d27b276a-e359-4652-8298-3c59a3175941" providerId="ADAL" clId="{BB93A492-3F23-42E1-B33A-6AA708C03DB4}" dt="2025-08-26T11:38:52.043" v="1" actId="47"/>
        <pc:sldMkLst>
          <pc:docMk/>
          <pc:sldMk cId="3279067748" sldId="371"/>
        </pc:sldMkLst>
      </pc:sldChg>
      <pc:sldMasterChg chg="delSldLayout">
        <pc:chgData name="Häyry Marjo Lapin hyvinvointialue" userId="d27b276a-e359-4652-8298-3c59a3175941" providerId="ADAL" clId="{BB93A492-3F23-42E1-B33A-6AA708C03DB4}" dt="2025-08-26T11:38:52.043" v="1" actId="47"/>
        <pc:sldMasterMkLst>
          <pc:docMk/>
          <pc:sldMasterMk cId="3900127072" sldId="2147483822"/>
        </pc:sldMasterMkLst>
        <pc:sldLayoutChg chg="del">
          <pc:chgData name="Häyry Marjo Lapin hyvinvointialue" userId="d27b276a-e359-4652-8298-3c59a3175941" providerId="ADAL" clId="{BB93A492-3F23-42E1-B33A-6AA708C03DB4}" dt="2025-08-26T11:38:52.043" v="1" actId="47"/>
          <pc:sldLayoutMkLst>
            <pc:docMk/>
            <pc:sldMasterMk cId="3900127072" sldId="2147483822"/>
            <pc:sldLayoutMk cId="510237932" sldId="2147483824"/>
          </pc:sldLayoutMkLst>
        </pc:sldLayoutChg>
        <pc:sldLayoutChg chg="del">
          <pc:chgData name="Häyry Marjo Lapin hyvinvointialue" userId="d27b276a-e359-4652-8298-3c59a3175941" providerId="ADAL" clId="{BB93A492-3F23-42E1-B33A-6AA708C03DB4}" dt="2025-08-26T11:38:44.778" v="0" actId="47"/>
          <pc:sldLayoutMkLst>
            <pc:docMk/>
            <pc:sldMasterMk cId="3900127072" sldId="2147483822"/>
            <pc:sldLayoutMk cId="2897792985" sldId="2147483825"/>
          </pc:sldLayoutMkLst>
        </pc:sldLayoutChg>
        <pc:sldLayoutChg chg="del">
          <pc:chgData name="Häyry Marjo Lapin hyvinvointialue" userId="d27b276a-e359-4652-8298-3c59a3175941" providerId="ADAL" clId="{BB93A492-3F23-42E1-B33A-6AA708C03DB4}" dt="2025-08-26T11:38:44.778" v="0" actId="47"/>
          <pc:sldLayoutMkLst>
            <pc:docMk/>
            <pc:sldMasterMk cId="3900127072" sldId="2147483822"/>
            <pc:sldLayoutMk cId="714568322" sldId="2147483837"/>
          </pc:sldLayoutMkLst>
        </pc:sldLayoutChg>
        <pc:sldLayoutChg chg="del">
          <pc:chgData name="Häyry Marjo Lapin hyvinvointialue" userId="d27b276a-e359-4652-8298-3c59a3175941" providerId="ADAL" clId="{BB93A492-3F23-42E1-B33A-6AA708C03DB4}" dt="2025-08-26T11:38:52.043" v="1" actId="47"/>
          <pc:sldLayoutMkLst>
            <pc:docMk/>
            <pc:sldMasterMk cId="3900127072" sldId="2147483822"/>
            <pc:sldLayoutMk cId="3827526334" sldId="2147483840"/>
          </pc:sldLayoutMkLst>
        </pc:sldLayoutChg>
        <pc:sldLayoutChg chg="del">
          <pc:chgData name="Häyry Marjo Lapin hyvinvointialue" userId="d27b276a-e359-4652-8298-3c59a3175941" providerId="ADAL" clId="{BB93A492-3F23-42E1-B33A-6AA708C03DB4}" dt="2025-08-26T11:38:44.778" v="0" actId="47"/>
          <pc:sldLayoutMkLst>
            <pc:docMk/>
            <pc:sldMasterMk cId="3900127072" sldId="2147483822"/>
            <pc:sldLayoutMk cId="2186610176" sldId="2147483841"/>
          </pc:sldLayoutMkLst>
        </pc:sldLayoutChg>
      </pc:sldMasterChg>
    </pc:docChg>
  </pc:docChgLst>
  <pc:docChgLst>
    <pc:chgData name="Vuomajoki Pilvi Lapin hyvinvointialue" userId="S::pilvi.vuomajoki@lapha.fi::60d87394-98b4-48bf-b92d-e9dabc40c515" providerId="AD" clId="Web-{EE251CEA-3948-079F-BE68-3A3CE1A074B5}"/>
    <pc:docChg chg="delSld">
      <pc:chgData name="Vuomajoki Pilvi Lapin hyvinvointialue" userId="S::pilvi.vuomajoki@lapha.fi::60d87394-98b4-48bf-b92d-e9dabc40c515" providerId="AD" clId="Web-{EE251CEA-3948-079F-BE68-3A3CE1A074B5}" dt="2025-08-04T10:37:35.125" v="0"/>
      <pc:docMkLst>
        <pc:docMk/>
      </pc:docMkLst>
      <pc:sldChg chg="del">
        <pc:chgData name="Vuomajoki Pilvi Lapin hyvinvointialue" userId="S::pilvi.vuomajoki@lapha.fi::60d87394-98b4-48bf-b92d-e9dabc40c515" providerId="AD" clId="Web-{EE251CEA-3948-079F-BE68-3A3CE1A074B5}" dt="2025-08-04T10:37:35.125" v="0"/>
        <pc:sldMkLst>
          <pc:docMk/>
          <pc:sldMk cId="2533190958" sldId="35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A01E6F-E6E9-4925-98DA-3E16345E2B55}" type="datetimeFigureOut">
              <a:rPr lang="fi-FI" smtClean="0"/>
              <a:t>26.8.2025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3E3EC5-C14C-4B65-A4F8-EBBF28921B9F}" type="slidenum">
              <a:rPr lang="fi-FI" smtClean="0"/>
              <a:t>‹#›</a:t>
            </a:fld>
            <a:endParaRPr lang="fi-FI"/>
          </a:p>
        </p:txBody>
      </p:sp>
    </p:spTree>
    <p:extLst>
      <p:ext uri="{BB962C8B-B14F-4D97-AF65-F5344CB8AC3E}">
        <p14:creationId xmlns:p14="http://schemas.microsoft.com/office/powerpoint/2010/main" val="1622759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mieli.fi/wp-content/uploads/2022/05/2022_Turvaverkkoni_pienipdf.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ieli.fi/wp-content/uploads/2022/05/2022_Turvaverkkoni_pienipdf.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pIlktkRPctQ"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a:extLst>
            <a:ext uri="{FF2B5EF4-FFF2-40B4-BE49-F238E27FC236}">
              <a16:creationId xmlns:a16="http://schemas.microsoft.com/office/drawing/2014/main" id="{9F4AFDA8-63ED-2008-BDD1-310013953B5F}"/>
            </a:ext>
          </a:extLst>
        </p:cNvPr>
        <p:cNvGrpSpPr/>
        <p:nvPr/>
      </p:nvGrpSpPr>
      <p:grpSpPr>
        <a:xfrm>
          <a:off x="0" y="0"/>
          <a:ext cx="0" cy="0"/>
          <a:chOff x="0" y="0"/>
          <a:chExt cx="0" cy="0"/>
        </a:xfrm>
      </p:grpSpPr>
      <p:sp>
        <p:nvSpPr>
          <p:cNvPr id="226" name="Google Shape;226;p1:notes">
            <a:extLst>
              <a:ext uri="{FF2B5EF4-FFF2-40B4-BE49-F238E27FC236}">
                <a16:creationId xmlns:a16="http://schemas.microsoft.com/office/drawing/2014/main" id="{FD5CF46B-8F36-2800-A521-BC50930F011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1:notes">
            <a:extLst>
              <a:ext uri="{FF2B5EF4-FFF2-40B4-BE49-F238E27FC236}">
                <a16:creationId xmlns:a16="http://schemas.microsoft.com/office/drawing/2014/main" id="{6D561DFA-3B2D-4299-87CA-B573F9A35E1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32256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330200" indent="-171450">
              <a:buFont typeface="Arial" panose="020B0604020202020204" pitchFamily="34" charset="0"/>
              <a:buChar char="•"/>
              <a:defRPr/>
            </a:pPr>
            <a:r>
              <a:rPr lang="fi-FI"/>
              <a:t>Valmentajat täydentävät ja tuovat lisää esimerkkejä, mitkä ovat hyviä avauksia tutustumistilanteissa tai mistä voi keskustella tuntemattoman ihmisen kanssa.</a:t>
            </a:r>
          </a:p>
          <a:p>
            <a:pPr marL="330200" indent="-171450">
              <a:buFont typeface="Arial" panose="020B0604020202020204" pitchFamily="34" charset="0"/>
              <a:buChar char="•"/>
              <a:defRPr/>
            </a:pPr>
            <a:r>
              <a:rPr lang="fi-FI"/>
              <a:t>Tehtävässä voi vaihtoehtoisesti hyödyntää esim. </a:t>
            </a:r>
            <a:r>
              <a:rPr lang="fi-FI" err="1"/>
              <a:t>Mentimeterin</a:t>
            </a:r>
            <a:r>
              <a:rPr lang="fi-FI"/>
              <a:t> sanapilveä</a:t>
            </a:r>
          </a:p>
        </p:txBody>
      </p:sp>
    </p:spTree>
    <p:extLst>
      <p:ext uri="{BB962C8B-B14F-4D97-AF65-F5344CB8AC3E}">
        <p14:creationId xmlns:p14="http://schemas.microsoft.com/office/powerpoint/2010/main" val="843211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457200" lvl="0" indent="-298450">
              <a:buFont typeface="Arial" panose="020B0604020202020204" pitchFamily="34" charset="0"/>
              <a:buChar char="•"/>
            </a:pPr>
            <a:r>
              <a:rPr lang="fi-FI"/>
              <a:t>Tehtävän tarkoituksena on</a:t>
            </a:r>
            <a:r>
              <a:rPr lang="fi-FI" baseline="0"/>
              <a:t> hahmottaa</a:t>
            </a:r>
            <a:r>
              <a:rPr lang="fi-FI"/>
              <a:t> mitä odottaa</a:t>
            </a:r>
            <a:r>
              <a:rPr lang="fi-FI" baseline="0"/>
              <a:t> </a:t>
            </a:r>
            <a:r>
              <a:rPr lang="fi-FI"/>
              <a:t>toiselta</a:t>
            </a:r>
            <a:r>
              <a:rPr lang="fi-FI" baseline="0"/>
              <a:t> ja</a:t>
            </a:r>
            <a:r>
              <a:rPr lang="fi-FI"/>
              <a:t> millainen kaveri itse on</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endParaRPr lang="fi-FI"/>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fi-FI"/>
              <a:t>Lähde: https://mieli.fi/wp-content/uploads/2021/07/hyvan_mielen_treenivihko.pdf</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i-FI"/>
          </a:p>
        </p:txBody>
      </p:sp>
    </p:spTree>
    <p:extLst>
      <p:ext uri="{BB962C8B-B14F-4D97-AF65-F5344CB8AC3E}">
        <p14:creationId xmlns:p14="http://schemas.microsoft.com/office/powerpoint/2010/main" val="128855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F9AF5-02F5-7FE2-07F8-73A3ECE6429A}"/>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86E3BD8E-F6DB-5EAF-4B47-7FCDF04C6984}"/>
              </a:ext>
            </a:extLst>
          </p:cNvPr>
          <p:cNvSpPr>
            <a:spLocks noGrp="1" noRot="1" noChangeAspect="1"/>
          </p:cNvSpPr>
          <p:nvPr>
            <p:ph type="sldImg"/>
          </p:nvPr>
        </p:nvSpPr>
        <p:spPr>
          <a:xfrm>
            <a:off x="381000" y="685800"/>
            <a:ext cx="6096000" cy="3429000"/>
          </a:xfrm>
        </p:spPr>
      </p:sp>
      <p:sp>
        <p:nvSpPr>
          <p:cNvPr id="3" name="Huomautusten paikkamerkki 2">
            <a:extLst>
              <a:ext uri="{FF2B5EF4-FFF2-40B4-BE49-F238E27FC236}">
                <a16:creationId xmlns:a16="http://schemas.microsoft.com/office/drawing/2014/main" id="{00E3402E-716B-39EA-721A-3FC9FA7CCBC0}"/>
              </a:ext>
            </a:extLst>
          </p:cNvPr>
          <p:cNvSpPr>
            <a:spLocks noGrp="1"/>
          </p:cNvSpPr>
          <p:nvPr>
            <p:ph type="body" idx="1"/>
          </p:nvPr>
        </p:nvSpPr>
        <p:spPr/>
        <p:txBody>
          <a:bodyPr/>
          <a:lstStyle/>
          <a:p>
            <a:pPr marL="330200" indent="-171450">
              <a:buFont typeface="Arial" panose="020B0604020202020204" pitchFamily="34" charset="0"/>
              <a:buChar char="•"/>
            </a:pPr>
            <a:r>
              <a:rPr lang="fi-FI"/>
              <a:t>Pohdi ja kirjaa yleisellä tasolla ja omasta näkökulmasta, mitkä asiat sinulle ovat tärkeitä, kun toimit ryhmässä tai vaikka kahden toisen ihmisen kanssa. Mitkä asiat lisäävät omaa hyvinvointiasi ja kykyäsi toimia ryhmässä? Kirjoita myös, kuinka itse voit vaikuttaa hyvinvointiisi ryhmässä ja millaisia toiveita sinulla on ryhmäläisille.</a:t>
            </a:r>
          </a:p>
        </p:txBody>
      </p:sp>
    </p:spTree>
    <p:extLst>
      <p:ext uri="{BB962C8B-B14F-4D97-AF65-F5344CB8AC3E}">
        <p14:creationId xmlns:p14="http://schemas.microsoft.com/office/powerpoint/2010/main" val="4002514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158750" indent="0">
              <a:buNone/>
            </a:pPr>
            <a:r>
              <a:rPr lang="fi-FI"/>
              <a:t>Lähde: https://www.yths.fi/terveystieto/mielenterveys/sosiaaliset-suhteet/?cn-reloaded=1</a:t>
            </a:r>
            <a:endParaRPr lang="fi-FI">
              <a:hlinkClick r:id="rId3"/>
            </a:endParaRPr>
          </a:p>
        </p:txBody>
      </p:sp>
    </p:spTree>
    <p:extLst>
      <p:ext uri="{BB962C8B-B14F-4D97-AF65-F5344CB8AC3E}">
        <p14:creationId xmlns:p14="http://schemas.microsoft.com/office/powerpoint/2010/main" val="1569162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a:latin typeface="Calibri"/>
                <a:ea typeface="Calibri"/>
                <a:cs typeface="Calibri"/>
              </a:rPr>
              <a:t>HUOM! </a:t>
            </a:r>
            <a:r>
              <a:rPr lang="en-US" err="1">
                <a:latin typeface="Calibri"/>
                <a:ea typeface="Calibri"/>
                <a:cs typeface="Calibri"/>
              </a:rPr>
              <a:t>Välitehtävä</a:t>
            </a:r>
            <a:r>
              <a:rPr lang="en-US">
                <a:latin typeface="Calibri"/>
                <a:ea typeface="Calibri"/>
                <a:cs typeface="Calibri"/>
              </a:rPr>
              <a:t> </a:t>
            </a:r>
            <a:r>
              <a:rPr lang="en-US" err="1">
                <a:latin typeface="Calibri"/>
                <a:ea typeface="Calibri"/>
                <a:cs typeface="Calibri"/>
              </a:rPr>
              <a:t>perustuu</a:t>
            </a:r>
            <a:r>
              <a:rPr lang="en-US">
                <a:latin typeface="Calibri"/>
                <a:ea typeface="Calibri"/>
                <a:cs typeface="Calibri"/>
              </a:rPr>
              <a:t> </a:t>
            </a:r>
            <a:r>
              <a:rPr lang="en-US" err="1">
                <a:latin typeface="Calibri"/>
                <a:ea typeface="Calibri"/>
                <a:cs typeface="Calibri"/>
              </a:rPr>
              <a:t>vapaaehtoisuuteen</a:t>
            </a:r>
            <a:r>
              <a:rPr lang="en-US">
                <a:latin typeface="Calibri"/>
                <a:ea typeface="Calibri"/>
                <a:cs typeface="Calibri"/>
              </a:rPr>
              <a:t>.</a:t>
            </a:r>
            <a:r>
              <a:rPr lang="en-US" baseline="0">
                <a:latin typeface="Calibri"/>
                <a:ea typeface="Calibri"/>
                <a:cs typeface="Calibri"/>
              </a:rPr>
              <a:t> </a:t>
            </a:r>
            <a:r>
              <a:rPr lang="fi-FI" sz="1100" b="0" i="0" u="none" strike="noStrike" cap="none">
                <a:solidFill>
                  <a:srgbClr val="000000"/>
                </a:solidFill>
                <a:effectLst/>
                <a:latin typeface="Arial"/>
                <a:ea typeface="Arial"/>
                <a:cs typeface="Arial"/>
                <a:sym typeface="Arial"/>
              </a:rPr>
              <a:t>Tehtävän tarkoitus: Verkostokartta on oiva visualisoinnin väline, kun haluaa tehdä omat verkostot näkyviksi. Kun kirjoitat tai piirrät kokonaisuuden paperille tai koneelle, sinun on helpompi hahmottaa verkostosi, nähdä vahvuudet ja mahdolliset puutteet. </a:t>
            </a:r>
            <a:br>
              <a:rPr lang="fi-FI" sz="1100" b="0" i="0" u="none" strike="noStrike" cap="none">
                <a:solidFill>
                  <a:srgbClr val="000000"/>
                </a:solidFill>
                <a:effectLst/>
                <a:latin typeface="Arial"/>
                <a:ea typeface="Arial"/>
                <a:cs typeface="Arial"/>
                <a:sym typeface="Arial"/>
              </a:rPr>
            </a:br>
            <a:endParaRPr lang="fi-FI" sz="1100" b="0" i="0" u="none" strike="noStrike" cap="none">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fi-FI" sz="1100" b="0" i="0" u="none" strike="noStrike" cap="none">
                <a:solidFill>
                  <a:srgbClr val="000000"/>
                </a:solidFill>
                <a:effectLst/>
                <a:latin typeface="Arial"/>
                <a:ea typeface="Calibri"/>
                <a:cs typeface="Arial"/>
                <a:sym typeface="Arial"/>
              </a:rPr>
              <a:t>Hyödyntää voi myös Mieli ry:n kahta eri</a:t>
            </a:r>
            <a:r>
              <a:rPr lang="fi-FI" sz="1100" b="0" i="0" u="none" strike="noStrike" cap="none" baseline="0">
                <a:solidFill>
                  <a:srgbClr val="000000"/>
                </a:solidFill>
                <a:effectLst/>
                <a:latin typeface="Arial"/>
                <a:ea typeface="Calibri"/>
                <a:cs typeface="Arial"/>
                <a:sym typeface="Arial"/>
              </a:rPr>
              <a:t> ”Turvaverkkoni”-karttaa</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fi-FI" sz="1100"/>
              <a:t>https://mieli.fi/wp-content/uploads/2022/02/Turvaverkko_pohjoissaame.jpg (pohjoissaame)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fi-FI" sz="1100"/>
              <a:t>https://mieli.fi/wp-content/uploads/2022/05/2022_Turvaverkkoni_pienipdf.pdf</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fi-FI" sz="1100" b="0" i="0" u="none" strike="noStrike" cap="none" baseline="0">
                <a:solidFill>
                  <a:srgbClr val="000000"/>
                </a:solidFill>
                <a:effectLst/>
                <a:latin typeface="Arial"/>
                <a:ea typeface="Calibri"/>
                <a:cs typeface="Arial"/>
                <a:sym typeface="Arial"/>
              </a:rPr>
              <a:t>https://mieli.fi/wp-content/uploads/2021/07/turvaverkkoni.pdf</a:t>
            </a:r>
          </a:p>
        </p:txBody>
      </p:sp>
    </p:spTree>
    <p:extLst>
      <p:ext uri="{BB962C8B-B14F-4D97-AF65-F5344CB8AC3E}">
        <p14:creationId xmlns:p14="http://schemas.microsoft.com/office/powerpoint/2010/main" val="1667286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i-FI"/>
              <a:t>Tähän tulee palautelinkki, joka jaetaan jokaisen kerran päätteeksi:</a:t>
            </a:r>
            <a:r>
              <a:rPr lang="fi-FI" baseline="0"/>
              <a:t> </a:t>
            </a:r>
            <a:endParaRPr lang="fi-FI"/>
          </a:p>
          <a:p>
            <a:pPr marL="0" indent="0">
              <a:buNone/>
            </a:pPr>
            <a:endParaRPr lang="en-US"/>
          </a:p>
        </p:txBody>
      </p:sp>
    </p:spTree>
    <p:extLst>
      <p:ext uri="{BB962C8B-B14F-4D97-AF65-F5344CB8AC3E}">
        <p14:creationId xmlns:p14="http://schemas.microsoft.com/office/powerpoint/2010/main" val="2044819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9" name="Google Shape;45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i-FI"/>
              <a:t>Yhteinen kiitos ja kannustavia sanoja kaikille mukana olleille</a:t>
            </a:r>
            <a:endParaRPr/>
          </a:p>
        </p:txBody>
      </p:sp>
    </p:spTree>
    <p:extLst>
      <p:ext uri="{BB962C8B-B14F-4D97-AF65-F5344CB8AC3E}">
        <p14:creationId xmlns:p14="http://schemas.microsoft.com/office/powerpoint/2010/main" val="1951683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err="1"/>
              <a:t>Valmentajat</a:t>
            </a:r>
            <a:r>
              <a:rPr lang="en-US"/>
              <a:t> </a:t>
            </a:r>
            <a:r>
              <a:rPr lang="en-US" err="1"/>
              <a:t>laittavat</a:t>
            </a:r>
            <a:r>
              <a:rPr lang="en-US"/>
              <a:t> </a:t>
            </a:r>
            <a:r>
              <a:rPr lang="en-US" err="1"/>
              <a:t>kellonajat</a:t>
            </a:r>
          </a:p>
        </p:txBody>
      </p:sp>
    </p:spTree>
    <p:extLst>
      <p:ext uri="{BB962C8B-B14F-4D97-AF65-F5344CB8AC3E}">
        <p14:creationId xmlns:p14="http://schemas.microsoft.com/office/powerpoint/2010/main" val="323144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indent="-228600">
              <a:buNone/>
            </a:pPr>
            <a:endParaRPr lang="fi-FI"/>
          </a:p>
        </p:txBody>
      </p:sp>
    </p:spTree>
    <p:extLst>
      <p:ext uri="{BB962C8B-B14F-4D97-AF65-F5344CB8AC3E}">
        <p14:creationId xmlns:p14="http://schemas.microsoft.com/office/powerpoint/2010/main" val="2150679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fi-FI"/>
              <a:t>Valmentajilla tulee olla varasuunnitelma, mikäli tehtävää</a:t>
            </a:r>
            <a:r>
              <a:rPr lang="fi-FI" baseline="0"/>
              <a:t> ei ole tehty.</a:t>
            </a:r>
            <a:endParaRPr lang="fi-FI"/>
          </a:p>
          <a:p>
            <a:pPr marL="171450" lvl="0" indent="-171450" algn="l" rtl="0">
              <a:spcBef>
                <a:spcPts val="0"/>
              </a:spcBef>
              <a:spcAft>
                <a:spcPts val="0"/>
              </a:spcAft>
              <a:buFont typeface="Arial" panose="020B0604020202020204" pitchFamily="34" charset="0"/>
              <a:buChar char="•"/>
            </a:pPr>
            <a:r>
              <a:rPr lang="fi-FI"/>
              <a:t>Halutessa</a:t>
            </a:r>
            <a:r>
              <a:rPr lang="fi-FI" baseline="0"/>
              <a:t> tehtävän purkuun voi hyödyntää esim. </a:t>
            </a:r>
            <a:r>
              <a:rPr lang="fi-FI" baseline="0" err="1"/>
              <a:t>Mentimeteriä</a:t>
            </a:r>
            <a:endParaRPr lang="fi-FI"/>
          </a:p>
        </p:txBody>
      </p:sp>
      <p:sp>
        <p:nvSpPr>
          <p:cNvPr id="299" name="Google Shape;299;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6629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89189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158750" indent="0">
              <a:buNone/>
            </a:pPr>
            <a:r>
              <a:rPr lang="fi-FI"/>
              <a:t>Lähde: https://www.yths.fi/terveystieto/mielenterveys/sosiaaliset-suhteet/?cn-reloaded=1</a:t>
            </a:r>
          </a:p>
        </p:txBody>
      </p:sp>
    </p:spTree>
    <p:extLst>
      <p:ext uri="{BB962C8B-B14F-4D97-AF65-F5344CB8AC3E}">
        <p14:creationId xmlns:p14="http://schemas.microsoft.com/office/powerpoint/2010/main" val="1671200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158750" indent="0">
              <a:buNone/>
            </a:pPr>
            <a:r>
              <a:rPr lang="fi-FI"/>
              <a:t>Lähde:</a:t>
            </a:r>
            <a:r>
              <a:rPr lang="fi-FI" baseline="0"/>
              <a:t> </a:t>
            </a:r>
            <a:r>
              <a:rPr lang="fi-FI"/>
              <a:t>https://mieli.fi/vahvista-mielenterveyttasi/ihmissuhteet-ja-vuorovaikutus/vuorovaikutustaitoja-voi-oppia/</a:t>
            </a:r>
          </a:p>
          <a:p>
            <a:pPr marL="158750" indent="0">
              <a:buNone/>
            </a:pPr>
            <a:endParaRPr lang="fi-FI"/>
          </a:p>
          <a:p>
            <a:pPr marL="158750" indent="0">
              <a:buNone/>
            </a:pPr>
            <a:endParaRPr lang="fi-FI">
              <a:hlinkClick r:id="rId3"/>
            </a:endParaRPr>
          </a:p>
        </p:txBody>
      </p:sp>
    </p:spTree>
    <p:extLst>
      <p:ext uri="{BB962C8B-B14F-4D97-AF65-F5344CB8AC3E}">
        <p14:creationId xmlns:p14="http://schemas.microsoft.com/office/powerpoint/2010/main" val="3325282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158750" indent="0">
              <a:buNone/>
            </a:pPr>
            <a:r>
              <a:rPr lang="fi-FI"/>
              <a:t>Uuteen ihmiseen tutustuminen voi herättää monenlaisia tunteita, kuten:</a:t>
            </a:r>
          </a:p>
          <a:p>
            <a:pPr marL="171450" indent="-171450">
              <a:buFont typeface="Arial" panose="020B0604020202020204" pitchFamily="34" charset="0"/>
              <a:buChar char="•"/>
            </a:pPr>
            <a:r>
              <a:rPr lang="fi-FI" b="1"/>
              <a:t>Iloa: </a:t>
            </a:r>
            <a:r>
              <a:rPr lang="fi-FI"/>
              <a:t>On hienoa tutustua uuteen ihmiseen.</a:t>
            </a:r>
          </a:p>
          <a:p>
            <a:pPr marL="171450" indent="-171450">
              <a:buFont typeface="Arial" panose="020B0604020202020204" pitchFamily="34" charset="0"/>
              <a:buChar char="•"/>
            </a:pPr>
            <a:r>
              <a:rPr lang="fi-FI" b="1"/>
              <a:t>Surua: </a:t>
            </a:r>
          </a:p>
          <a:p>
            <a:pPr marL="171450" indent="-171450">
              <a:buFont typeface="Arial" panose="020B0604020202020204" pitchFamily="34" charset="0"/>
              <a:buChar char="•"/>
            </a:pPr>
            <a:r>
              <a:rPr lang="fi-FI" b="1"/>
              <a:t>Pelkoa</a:t>
            </a:r>
            <a:r>
              <a:rPr lang="fi-FI"/>
              <a:t>: Joskus voi pelätä, ettei tule hyväksytyksi tai ettei osaa käyttäytyä oikein.</a:t>
            </a:r>
            <a:endParaRPr lang="fi-FI" b="1"/>
          </a:p>
          <a:p>
            <a:pPr marL="171450" indent="-171450">
              <a:buFont typeface="Arial" panose="020B0604020202020204" pitchFamily="34" charset="0"/>
              <a:buChar char="•"/>
            </a:pPr>
            <a:r>
              <a:rPr lang="fi-FI" b="1"/>
              <a:t>Innostusta</a:t>
            </a:r>
            <a:r>
              <a:rPr lang="fi-FI"/>
              <a:t>: On jännittävää tavata joku uusi ja saada mahdollisesti uusi kaveri.</a:t>
            </a:r>
          </a:p>
          <a:p>
            <a:pPr marL="171450" indent="-171450">
              <a:buFont typeface="Arial" panose="020B0604020202020204" pitchFamily="34" charset="0"/>
              <a:buChar char="•"/>
            </a:pPr>
            <a:r>
              <a:rPr lang="fi-FI" b="1"/>
              <a:t>Jännitystä</a:t>
            </a:r>
            <a:r>
              <a:rPr lang="fi-FI"/>
              <a:t>: Uuden ihmisen tapaaminen voi olla jännittävää, koska ei tiedä, millainen hän on.</a:t>
            </a:r>
          </a:p>
          <a:p>
            <a:pPr marL="171450" indent="-171450">
              <a:buFont typeface="Arial" panose="020B0604020202020204" pitchFamily="34" charset="0"/>
              <a:buChar char="•"/>
            </a:pPr>
            <a:r>
              <a:rPr lang="fi-FI" b="1"/>
              <a:t>Epäröintiä</a:t>
            </a:r>
            <a:r>
              <a:rPr lang="fi-FI"/>
              <a:t>: Saattaa tuntea epävarmuutta siitä, miten keskustelu sujuu tai millainen vaikutelma itsestään jää.</a:t>
            </a:r>
          </a:p>
          <a:p>
            <a:pPr marL="171450" indent="-171450">
              <a:buFont typeface="Arial" panose="020B0604020202020204" pitchFamily="34" charset="0"/>
              <a:buChar char="•"/>
            </a:pPr>
            <a:r>
              <a:rPr lang="fi-FI" b="1"/>
              <a:t>Uteliasta</a:t>
            </a:r>
            <a:r>
              <a:rPr lang="fi-FI"/>
              <a:t>: Uuden ihmisen tapaaminen voi herättää mielenkiintoa ja halua oppia tuntemaan hänet paremmin.</a:t>
            </a:r>
          </a:p>
          <a:p>
            <a:pPr marL="0" indent="0">
              <a:buFont typeface="Arial" panose="020B0604020202020204" pitchFamily="34" charset="0"/>
              <a:buNone/>
            </a:pPr>
            <a:endParaRPr lang="fi-FI"/>
          </a:p>
          <a:p>
            <a:pPr marL="0" indent="0">
              <a:buFont typeface="Arial" panose="020B0604020202020204" pitchFamily="34" charset="0"/>
              <a:buNone/>
            </a:pPr>
            <a:r>
              <a:rPr lang="fi-FI"/>
              <a:t>Tunteet vaihtelevat siitä, millainen tilanne on ja kuinka itse kokee sosiaaliset tilanteet.</a:t>
            </a:r>
          </a:p>
          <a:p>
            <a:pPr marL="0" indent="0">
              <a:buFont typeface="Arial" panose="020B0604020202020204" pitchFamily="34" charset="0"/>
              <a:buNone/>
            </a:pPr>
            <a:endParaRPr lang="fi-FI"/>
          </a:p>
          <a:p>
            <a:pPr marL="0" indent="0">
              <a:buFont typeface="Arial" panose="020B0604020202020204" pitchFamily="34" charset="0"/>
              <a:buNone/>
            </a:pPr>
            <a:r>
              <a:rPr lang="fi-FI"/>
              <a:t>Uusiin ihmisiin voi tutustua esimerkiksi yhteisten kiinnostuksen kohteiden, kuten harrastusten tai koulun, kautta. Myös avoimuus ja ystävällisyys auttavat aloittamaan keskustelun ja luomaan yhteyden.</a:t>
            </a:r>
          </a:p>
        </p:txBody>
      </p:sp>
    </p:spTree>
    <p:extLst>
      <p:ext uri="{BB962C8B-B14F-4D97-AF65-F5344CB8AC3E}">
        <p14:creationId xmlns:p14="http://schemas.microsoft.com/office/powerpoint/2010/main" val="2359823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r>
              <a:rPr lang="fi-FI"/>
              <a:t>Suomenkielinen</a:t>
            </a:r>
            <a:r>
              <a:rPr lang="fi-FI" baseline="0"/>
              <a:t> </a:t>
            </a:r>
            <a:r>
              <a:rPr lang="fi-FI"/>
              <a:t>selkokielinen video kaveritaidoista: </a:t>
            </a:r>
            <a:r>
              <a:rPr lang="fi-FI">
                <a:hlinkClick r:id="rId3"/>
              </a:rPr>
              <a:t>https://www.youtube.com/watch?v=pIlktkRPctQ</a:t>
            </a:r>
            <a:endParaRPr lang="fi-FI"/>
          </a:p>
        </p:txBody>
      </p:sp>
    </p:spTree>
    <p:extLst>
      <p:ext uri="{BB962C8B-B14F-4D97-AF65-F5344CB8AC3E}">
        <p14:creationId xmlns:p14="http://schemas.microsoft.com/office/powerpoint/2010/main" val="1242039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type="title">
  <p:cSld name="Title slide 1">
    <p:bg>
      <p:bgPr>
        <a:noFill/>
        <a:effectLst/>
      </p:bgPr>
    </p:bg>
    <p:spTree>
      <p:nvGrpSpPr>
        <p:cNvPr id="1" name="Shape 25"/>
        <p:cNvGrpSpPr/>
        <p:nvPr/>
      </p:nvGrpSpPr>
      <p:grpSpPr>
        <a:xfrm>
          <a:off x="0" y="0"/>
          <a:ext cx="0" cy="0"/>
          <a:chOff x="0" y="0"/>
          <a:chExt cx="0" cy="0"/>
        </a:xfrm>
      </p:grpSpPr>
      <p:sp>
        <p:nvSpPr>
          <p:cNvPr id="26" name="Google Shape;26;p1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
        <p:nvSpPr>
          <p:cNvPr id="28" name="Google Shape;28;p17"/>
          <p:cNvSpPr/>
          <p:nvPr/>
        </p:nvSpPr>
        <p:spPr>
          <a:xfrm>
            <a:off x="8074900" y="300"/>
            <a:ext cx="4117200" cy="6858000"/>
          </a:xfrm>
          <a:prstGeom prst="rect">
            <a:avLst/>
          </a:prstGeom>
          <a:solidFill>
            <a:srgbClr val="333399"/>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17"/>
          <p:cNvSpPr txBox="1">
            <a:spLocks noGrp="1"/>
          </p:cNvSpPr>
          <p:nvPr>
            <p:ph type="ctrTitle"/>
          </p:nvPr>
        </p:nvSpPr>
        <p:spPr>
          <a:xfrm>
            <a:off x="600007" y="992767"/>
            <a:ext cx="4999688" cy="27368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r>
              <a:rPr lang="fi-FI"/>
              <a:t>Muokkaa ots. perustyyl. napsautt.</a:t>
            </a:r>
            <a:endParaRPr/>
          </a:p>
        </p:txBody>
      </p:sp>
      <p:sp>
        <p:nvSpPr>
          <p:cNvPr id="31" name="Google Shape;31;p17"/>
          <p:cNvSpPr txBox="1">
            <a:spLocks noGrp="1"/>
          </p:cNvSpPr>
          <p:nvPr>
            <p:ph type="subTitle" idx="1"/>
          </p:nvPr>
        </p:nvSpPr>
        <p:spPr>
          <a:xfrm>
            <a:off x="600000" y="3778833"/>
            <a:ext cx="4999688" cy="1056800"/>
          </a:xfrm>
          <a:prstGeom prst="rect">
            <a:avLst/>
          </a:prstGeom>
          <a:noFill/>
          <a:ln>
            <a:noFill/>
          </a:ln>
        </p:spPr>
        <p:txBody>
          <a:bodyPr spcFirstLastPara="1" wrap="square" lIns="0" tIns="91425" rIns="91425" bIns="91425" numCol="1" anchor="t" anchorCtr="0">
            <a:normAutofit/>
          </a:bodyPr>
          <a:lstStyle>
            <a:lvl1pPr lvl="0" algn="l">
              <a:lnSpc>
                <a:spcPct val="100000"/>
              </a:lnSpc>
              <a:spcBef>
                <a:spcPts val="0"/>
              </a:spcBef>
              <a:spcAft>
                <a:spcPts val="0"/>
              </a:spcAft>
              <a:buSzPts val="1400"/>
              <a:buNone/>
              <a:defRPr sz="1867"/>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fi-FI"/>
              <a:t>Muokkaa alaotsikon perustyyliä napsautt.</a:t>
            </a:r>
            <a:endParaRPr/>
          </a:p>
        </p:txBody>
      </p:sp>
      <p:pic>
        <p:nvPicPr>
          <p:cNvPr id="2" name="Picture 1">
            <a:extLst>
              <a:ext uri="{FF2B5EF4-FFF2-40B4-BE49-F238E27FC236}">
                <a16:creationId xmlns:a16="http://schemas.microsoft.com/office/drawing/2014/main" id="{CEAAB022-EFDE-0F42-1562-54221767BCA0}"/>
              </a:ext>
            </a:extLst>
          </p:cNvPr>
          <p:cNvPicPr>
            <a:picLocks noChangeAspect="1"/>
          </p:cNvPicPr>
          <p:nvPr/>
        </p:nvPicPr>
        <p:blipFill>
          <a:blip r:embed="rId2"/>
          <a:stretch>
            <a:fillRect/>
          </a:stretch>
        </p:blipFill>
        <p:spPr>
          <a:xfrm>
            <a:off x="5607158" y="376664"/>
            <a:ext cx="5045260" cy="6115824"/>
          </a:xfrm>
          <a:prstGeom prst="rect">
            <a:avLst/>
          </a:prstGeom>
        </p:spPr>
      </p:pic>
      <p:pic>
        <p:nvPicPr>
          <p:cNvPr id="5" name="Google Shape;27;p17">
            <a:extLst>
              <a:ext uri="{FF2B5EF4-FFF2-40B4-BE49-F238E27FC236}">
                <a16:creationId xmlns:a16="http://schemas.microsoft.com/office/drawing/2014/main" id="{5BC378FE-9041-1090-6FC6-B87E86C9DD3A}"/>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7" name="Kuva 6" descr="Kuva, joka sisältää kohteen teksti, kuvakaappaus, Fontti, Sähkönsininen&#10;&#10;Tekoälyn generoima sisältö voi olla virheellistä.">
            <a:extLst>
              <a:ext uri="{FF2B5EF4-FFF2-40B4-BE49-F238E27FC236}">
                <a16:creationId xmlns:a16="http://schemas.microsoft.com/office/drawing/2014/main" id="{95F8CE38-BF6A-BB98-0789-910E3CE8BD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8" name="Kuva 7" descr="Kuva, joka sisältää kohteen teksti, piha-, nisäkäs&#10;&#10;Kuvaus luotu automaattisesti">
            <a:extLst>
              <a:ext uri="{FF2B5EF4-FFF2-40B4-BE49-F238E27FC236}">
                <a16:creationId xmlns:a16="http://schemas.microsoft.com/office/drawing/2014/main" id="{A8DF6F82-AA5A-667A-7D7A-0D1F68F576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9" name="Kuva 8" descr="Kuva, joka sisältää kohteen teksti, kuvakaappaus, Fontti, Grafiikka&#10;&#10;Tekoälyn generoima sisältö voi olla virheellistä.">
            <a:extLst>
              <a:ext uri="{FF2B5EF4-FFF2-40B4-BE49-F238E27FC236}">
                <a16:creationId xmlns:a16="http://schemas.microsoft.com/office/drawing/2014/main" id="{8084C547-F230-F994-FE4C-3708C1ED3B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1154490550"/>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01"/>
        <p:cNvGrpSpPr/>
        <p:nvPr/>
      </p:nvGrpSpPr>
      <p:grpSpPr>
        <a:xfrm>
          <a:off x="0" y="0"/>
          <a:ext cx="0" cy="0"/>
          <a:chOff x="0" y="0"/>
          <a:chExt cx="0" cy="0"/>
        </a:xfrm>
      </p:grpSpPr>
      <p:sp>
        <p:nvSpPr>
          <p:cNvPr id="102" name="Google Shape;102;p29"/>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03" name="Google Shape;103;p29"/>
          <p:cNvSpPr txBox="1">
            <a:spLocks noGrp="1"/>
          </p:cNvSpPr>
          <p:nvPr>
            <p:ph type="body" idx="1"/>
          </p:nvPr>
        </p:nvSpPr>
        <p:spPr>
          <a:xfrm>
            <a:off x="415600" y="1536634"/>
            <a:ext cx="5333200" cy="4174055"/>
          </a:xfrm>
          <a:prstGeom prst="rect">
            <a:avLst/>
          </a:prstGeom>
          <a:noFill/>
          <a:ln>
            <a:noFill/>
          </a:ln>
        </p:spPr>
        <p:txBody>
          <a:bodyPr spcFirstLastPara="1" wrap="square" lIns="91425" tIns="91425" rIns="91425" bIns="91425" numCol="1" anchor="t" anchorCtr="0">
            <a:normAutofit/>
          </a:bodyPr>
          <a:lstStyle>
            <a:lvl1pPr marL="609570" lvl="0" indent="-423312" algn="l">
              <a:lnSpc>
                <a:spcPct val="115000"/>
              </a:lnSpc>
              <a:spcBef>
                <a:spcPts val="0"/>
              </a:spcBef>
              <a:spcAft>
                <a:spcPts val="0"/>
              </a:spcAft>
              <a:buSzPts val="1400"/>
              <a:buChar char="●"/>
              <a:defRPr sz="1867"/>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4" name="Google Shape;104;p29"/>
          <p:cNvSpPr txBox="1">
            <a:spLocks noGrp="1"/>
          </p:cNvSpPr>
          <p:nvPr>
            <p:ph type="body" idx="2"/>
          </p:nvPr>
        </p:nvSpPr>
        <p:spPr>
          <a:xfrm>
            <a:off x="6443200" y="1536634"/>
            <a:ext cx="5333200" cy="4174055"/>
          </a:xfrm>
          <a:prstGeom prst="rect">
            <a:avLst/>
          </a:prstGeom>
          <a:noFill/>
          <a:ln>
            <a:noFill/>
          </a:ln>
        </p:spPr>
        <p:txBody>
          <a:bodyPr spcFirstLastPara="1" wrap="square" lIns="91425" tIns="91425" rIns="91425" bIns="91425" numCol="1" anchor="t" anchorCtr="0">
            <a:normAutofit/>
          </a:bodyPr>
          <a:lstStyle>
            <a:lvl1pPr marL="609570" lvl="0" indent="-423312" algn="l">
              <a:lnSpc>
                <a:spcPct val="115000"/>
              </a:lnSpc>
              <a:spcBef>
                <a:spcPts val="0"/>
              </a:spcBef>
              <a:spcAft>
                <a:spcPts val="0"/>
              </a:spcAft>
              <a:buSzPts val="1400"/>
              <a:buChar char="●"/>
              <a:defRPr sz="1867"/>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5" name="Google Shape;105;p29"/>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AD84FB04-C4F6-E261-50F3-6E5A8C816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931081E7-7563-1DE0-7C4C-6810128DD54E}"/>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B9D1AC39-5A53-5EDD-7C04-6116CD98E0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61BE594B-8746-C8DF-77F8-D8C73BFED0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302762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06"/>
        <p:cNvGrpSpPr/>
        <p:nvPr/>
      </p:nvGrpSpPr>
      <p:grpSpPr>
        <a:xfrm>
          <a:off x="0" y="0"/>
          <a:ext cx="0" cy="0"/>
          <a:chOff x="0" y="0"/>
          <a:chExt cx="0" cy="0"/>
        </a:xfrm>
      </p:grpSpPr>
      <p:sp>
        <p:nvSpPr>
          <p:cNvPr id="107" name="Google Shape;107;p30"/>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08" name="Google Shape;108;p30"/>
          <p:cNvSpPr txBox="1">
            <a:spLocks noGrp="1"/>
          </p:cNvSpPr>
          <p:nvPr>
            <p:ph type="body" idx="1"/>
          </p:nvPr>
        </p:nvSpPr>
        <p:spPr>
          <a:xfrm>
            <a:off x="415600" y="1536634"/>
            <a:ext cx="5333200" cy="4347871"/>
          </a:xfrm>
          <a:prstGeom prst="rect">
            <a:avLst/>
          </a:prstGeom>
          <a:noFill/>
          <a:ln>
            <a:noFill/>
          </a:ln>
        </p:spPr>
        <p:txBody>
          <a:bodyPr spcFirstLastPara="1" wrap="square" lIns="91425" tIns="91425" rIns="91425" bIns="91425" numCol="1" anchor="t" anchorCtr="0">
            <a:normAutofit/>
          </a:bodyPr>
          <a:lstStyle>
            <a:lvl1pPr marL="609570" lvl="0" indent="-423312" algn="l">
              <a:lnSpc>
                <a:spcPct val="115000"/>
              </a:lnSpc>
              <a:spcBef>
                <a:spcPts val="0"/>
              </a:spcBef>
              <a:spcAft>
                <a:spcPts val="0"/>
              </a:spcAft>
              <a:buSzPts val="1400"/>
              <a:buChar char="●"/>
              <a:defRPr sz="1867"/>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9" name="Google Shape;109;p30"/>
          <p:cNvSpPr txBox="1">
            <a:spLocks noGrp="1"/>
          </p:cNvSpPr>
          <p:nvPr>
            <p:ph type="body" idx="2"/>
          </p:nvPr>
        </p:nvSpPr>
        <p:spPr>
          <a:xfrm>
            <a:off x="6443200" y="1536634"/>
            <a:ext cx="5333200" cy="4347871"/>
          </a:xfrm>
          <a:prstGeom prst="rect">
            <a:avLst/>
          </a:prstGeom>
          <a:noFill/>
          <a:ln>
            <a:noFill/>
          </a:ln>
        </p:spPr>
        <p:txBody>
          <a:bodyPr spcFirstLastPara="1" wrap="square" lIns="91425" tIns="91425" rIns="91425" bIns="91425" numCol="1" anchor="t" anchorCtr="0">
            <a:normAutofit/>
          </a:bodyPr>
          <a:lstStyle>
            <a:lvl1pPr marL="609570" lvl="0" indent="-423312" algn="l">
              <a:lnSpc>
                <a:spcPct val="115000"/>
              </a:lnSpc>
              <a:spcBef>
                <a:spcPts val="0"/>
              </a:spcBef>
              <a:spcAft>
                <a:spcPts val="0"/>
              </a:spcAft>
              <a:buSzPts val="1400"/>
              <a:buChar char="●"/>
              <a:defRPr sz="1867"/>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10" name="Google Shape;110;p30"/>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30481510-DC30-765A-0B19-275EAF0D1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F508AE7C-0802-F51F-499C-2FDF02F21C8A}"/>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7C66D494-4FAB-0A8B-327C-E8F4401C0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08E62D1C-F320-C35C-D39C-F1185A890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2009625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1"/>
        <p:cNvGrpSpPr/>
        <p:nvPr/>
      </p:nvGrpSpPr>
      <p:grpSpPr>
        <a:xfrm>
          <a:off x="0" y="0"/>
          <a:ext cx="0" cy="0"/>
          <a:chOff x="0" y="0"/>
          <a:chExt cx="0" cy="0"/>
        </a:xfrm>
      </p:grpSpPr>
      <p:sp>
        <p:nvSpPr>
          <p:cNvPr id="112" name="Google Shape;112;p32"/>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r>
              <a:rPr lang="fi-FI"/>
              <a:t>Muokkaa ots. perustyyl. napsautt.</a:t>
            </a:r>
            <a:endParaRPr/>
          </a:p>
        </p:txBody>
      </p:sp>
      <p:sp>
        <p:nvSpPr>
          <p:cNvPr id="113" name="Google Shape;113;p32"/>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numCol="1" anchor="t" anchorCtr="0">
            <a:normAutofit/>
          </a:bodyPr>
          <a:lstStyle>
            <a:lvl1pPr marL="609570" lvl="0" indent="-406381" algn="l">
              <a:lnSpc>
                <a:spcPct val="115000"/>
              </a:lnSpc>
              <a:spcBef>
                <a:spcPts val="0"/>
              </a:spcBef>
              <a:spcAft>
                <a:spcPts val="0"/>
              </a:spcAft>
              <a:buSzPts val="1200"/>
              <a:buChar char="●"/>
              <a:defRPr sz="1600"/>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14" name="Google Shape;114;p32"/>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2" name="Kuva 1" descr="Kuva, joka sisältää kohteen teksti, kuvakaappaus, Fontti, Sähkönsininen&#10;&#10;Tekoälyn generoima sisältö voi olla virheellistä.">
            <a:extLst>
              <a:ext uri="{FF2B5EF4-FFF2-40B4-BE49-F238E27FC236}">
                <a16:creationId xmlns:a16="http://schemas.microsoft.com/office/drawing/2014/main" id="{934344D0-C33C-5764-3EE7-E58453BAF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3" name="Google Shape;27;p17">
            <a:extLst>
              <a:ext uri="{FF2B5EF4-FFF2-40B4-BE49-F238E27FC236}">
                <a16:creationId xmlns:a16="http://schemas.microsoft.com/office/drawing/2014/main" id="{475533CE-EBBC-1738-DE55-70D9F79C55AF}"/>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4" name="Kuva 3" descr="Kuva, joka sisältää kohteen teksti, piha-, nisäkäs&#10;&#10;Kuvaus luotu automaattisesti">
            <a:extLst>
              <a:ext uri="{FF2B5EF4-FFF2-40B4-BE49-F238E27FC236}">
                <a16:creationId xmlns:a16="http://schemas.microsoft.com/office/drawing/2014/main" id="{6CBBBBE7-9B15-1917-C0B1-0CC2090E5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5" name="Kuva 4" descr="Kuva, joka sisältää kohteen teksti, kuvakaappaus, Fontti, Grafiikka&#10;&#10;Tekoälyn generoima sisältö voi olla virheellistä.">
            <a:extLst>
              <a:ext uri="{FF2B5EF4-FFF2-40B4-BE49-F238E27FC236}">
                <a16:creationId xmlns:a16="http://schemas.microsoft.com/office/drawing/2014/main" id="{E10777C6-BF07-0E5C-F114-30AF832198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957443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1">
  <p:cSld name="Main point 1">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3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
        <p:nvSpPr>
          <p:cNvPr id="118" name="Google Shape;118;p34"/>
          <p:cNvSpPr txBox="1">
            <a:spLocks noGrp="1"/>
          </p:cNvSpPr>
          <p:nvPr>
            <p:ph type="title"/>
          </p:nvPr>
        </p:nvSpPr>
        <p:spPr>
          <a:xfrm>
            <a:off x="585067" y="600200"/>
            <a:ext cx="9550399" cy="939149"/>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r>
              <a:rPr lang="fi-FI"/>
              <a:t>Muokkaa ots. perustyyl. napsautt.</a:t>
            </a:r>
            <a:endParaRPr/>
          </a:p>
        </p:txBody>
      </p:sp>
      <p:sp>
        <p:nvSpPr>
          <p:cNvPr id="119" name="Google Shape;119;p34"/>
          <p:cNvSpPr txBox="1">
            <a:spLocks noGrp="1"/>
          </p:cNvSpPr>
          <p:nvPr>
            <p:ph type="body" idx="1"/>
          </p:nvPr>
        </p:nvSpPr>
        <p:spPr>
          <a:xfrm>
            <a:off x="585067" y="1692848"/>
            <a:ext cx="9550400" cy="3718537"/>
          </a:xfrm>
          <a:prstGeom prst="rect">
            <a:avLst/>
          </a:prstGeom>
          <a:noFill/>
          <a:ln>
            <a:noFill/>
          </a:ln>
        </p:spPr>
        <p:txBody>
          <a:bodyPr spcFirstLastPara="1" wrap="square" lIns="91425" tIns="91425" rIns="91425" bIns="91425" numCol="1" anchor="t"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B3541140-CF51-A1C5-C655-F18D1A863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8F45DCD0-96BA-51EC-8CFD-FDDB3894E45E}"/>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32D78227-44A9-24E8-6E4B-D7B7B6596C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5EF5DB2B-BAEE-B56F-D489-58BCD142B5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1641679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0"/>
        <p:cNvGrpSpPr/>
        <p:nvPr/>
      </p:nvGrpSpPr>
      <p:grpSpPr>
        <a:xfrm>
          <a:off x="0" y="0"/>
          <a:ext cx="0" cy="0"/>
          <a:chOff x="0" y="0"/>
          <a:chExt cx="0" cy="0"/>
        </a:xfrm>
      </p:grpSpPr>
      <p:sp>
        <p:nvSpPr>
          <p:cNvPr id="121" name="Google Shape;121;p35"/>
          <p:cNvSpPr/>
          <p:nvPr/>
        </p:nvSpPr>
        <p:spPr>
          <a:xfrm>
            <a:off x="6096000" y="-167"/>
            <a:ext cx="6096000" cy="6858000"/>
          </a:xfrm>
          <a:prstGeom prst="rect">
            <a:avLst/>
          </a:prstGeom>
          <a:solidFill>
            <a:schemeClr val="lt2"/>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2" name="Google Shape;122;p35"/>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numCol="1" anchor="b" anchorCtr="0">
            <a:norm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r>
              <a:rPr lang="fi-FI"/>
              <a:t>Muokkaa ots. perustyyl. napsautt.</a:t>
            </a:r>
            <a:endParaRPr/>
          </a:p>
        </p:txBody>
      </p:sp>
      <p:sp>
        <p:nvSpPr>
          <p:cNvPr id="123" name="Google Shape;123;p35"/>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numCol="1"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r>
              <a:rPr lang="fi-FI"/>
              <a:t>Muokkaa alaotsikon perustyyliä napsautt.</a:t>
            </a:r>
            <a:endParaRPr/>
          </a:p>
        </p:txBody>
      </p:sp>
      <p:sp>
        <p:nvSpPr>
          <p:cNvPr id="124" name="Google Shape;124;p35"/>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numCol="1" anchor="ctr"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sp>
        <p:nvSpPr>
          <p:cNvPr id="125" name="Google Shape;125;p35"/>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1E98DE26-B5AD-72BA-85A2-C4FA8945A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2" name="Kuva 1" descr="Kuva, joka sisältää kohteen teksti, kuvakaappaus, Fontti, Sähkönsininen&#10;&#10;Tekoälyn generoima sisältö voi olla virheellistä.">
            <a:extLst>
              <a:ext uri="{FF2B5EF4-FFF2-40B4-BE49-F238E27FC236}">
                <a16:creationId xmlns:a16="http://schemas.microsoft.com/office/drawing/2014/main" id="{10E7A227-22FC-848A-8484-8E54D45490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spTree>
    <p:extLst>
      <p:ext uri="{BB962C8B-B14F-4D97-AF65-F5344CB8AC3E}">
        <p14:creationId xmlns:p14="http://schemas.microsoft.com/office/powerpoint/2010/main" val="739162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6"/>
        <p:cNvGrpSpPr/>
        <p:nvPr/>
      </p:nvGrpSpPr>
      <p:grpSpPr>
        <a:xfrm>
          <a:off x="0" y="0"/>
          <a:ext cx="0" cy="0"/>
          <a:chOff x="0" y="0"/>
          <a:chExt cx="0" cy="0"/>
        </a:xfrm>
      </p:grpSpPr>
      <p:sp>
        <p:nvSpPr>
          <p:cNvPr id="127" name="Google Shape;127;p36"/>
          <p:cNvSpPr txBox="1">
            <a:spLocks noGrp="1"/>
          </p:cNvSpPr>
          <p:nvPr>
            <p:ph type="body" idx="1"/>
          </p:nvPr>
        </p:nvSpPr>
        <p:spPr>
          <a:xfrm>
            <a:off x="597263" y="6051200"/>
            <a:ext cx="7998400" cy="806800"/>
          </a:xfrm>
          <a:prstGeom prst="rect">
            <a:avLst/>
          </a:prstGeom>
          <a:noFill/>
          <a:ln>
            <a:noFill/>
          </a:ln>
        </p:spPr>
        <p:txBody>
          <a:bodyPr spcFirstLastPara="1" wrap="square" lIns="91425" tIns="91425" rIns="91425" bIns="91425" numCol="1" anchor="ctr" anchorCtr="0">
            <a:normAutofit/>
          </a:bodyPr>
          <a:lstStyle>
            <a:lvl1pPr marL="609570" lvl="0" indent="-304784" algn="l">
              <a:lnSpc>
                <a:spcPct val="100000"/>
              </a:lnSpc>
              <a:spcBef>
                <a:spcPts val="0"/>
              </a:spcBef>
              <a:spcAft>
                <a:spcPts val="0"/>
              </a:spcAft>
              <a:buSzPts val="1400"/>
              <a:buNone/>
              <a:defRPr sz="1867"/>
            </a:lvl1pPr>
          </a:lstStyle>
          <a:p>
            <a:pPr lvl="0"/>
            <a:r>
              <a:rPr lang="fi-FI"/>
              <a:t>Muokkaa tekstin perustyylejä napsauttamalla</a:t>
            </a:r>
          </a:p>
        </p:txBody>
      </p:sp>
      <p:sp>
        <p:nvSpPr>
          <p:cNvPr id="128" name="Google Shape;128;p36"/>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C144259F-6573-850E-6895-0DD72E3BE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305" y="149435"/>
            <a:ext cx="2090576" cy="525416"/>
          </a:xfrm>
          <a:prstGeom prst="rect">
            <a:avLst/>
          </a:prstGeom>
        </p:spPr>
      </p:pic>
      <p:pic>
        <p:nvPicPr>
          <p:cNvPr id="6" name="Google Shape;27;p17">
            <a:extLst>
              <a:ext uri="{FF2B5EF4-FFF2-40B4-BE49-F238E27FC236}">
                <a16:creationId xmlns:a16="http://schemas.microsoft.com/office/drawing/2014/main" id="{BBC39239-B40A-366C-FD13-05D183D2409D}"/>
              </a:ext>
            </a:extLst>
          </p:cNvPr>
          <p:cNvPicPr preferRelativeResize="0"/>
          <p:nvPr/>
        </p:nvPicPr>
        <p:blipFill rotWithShape="1">
          <a:blip r:embed="rId3">
            <a:alphaModFix/>
          </a:blip>
          <a:srcRect/>
          <a:stretch/>
        </p:blipFill>
        <p:spPr>
          <a:xfrm>
            <a:off x="2168614" y="79952"/>
            <a:ext cx="2973047" cy="773176"/>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070D5502-A69D-8FED-4FB5-00B7CAF795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5019" y="65903"/>
            <a:ext cx="713596" cy="713596"/>
          </a:xfrm>
          <a:prstGeom prst="rect">
            <a:avLst/>
          </a:prstGeom>
        </p:spPr>
      </p:pic>
      <p:pic>
        <p:nvPicPr>
          <p:cNvPr id="8" name="Kuva 7" descr="Kuva, joka sisältää kohteen teksti, kuvakaappaus, Fontti, Grafiikka&#10;&#10;Tekoälyn generoima sisältö voi olla virheellistä.">
            <a:extLst>
              <a:ext uri="{FF2B5EF4-FFF2-40B4-BE49-F238E27FC236}">
                <a16:creationId xmlns:a16="http://schemas.microsoft.com/office/drawing/2014/main" id="{0DE86405-CC95-8869-A4F5-2639F69B4C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3076" y="128711"/>
            <a:ext cx="1767483" cy="647439"/>
          </a:xfrm>
          <a:prstGeom prst="rect">
            <a:avLst/>
          </a:prstGeom>
        </p:spPr>
      </p:pic>
    </p:spTree>
    <p:extLst>
      <p:ext uri="{BB962C8B-B14F-4D97-AF65-F5344CB8AC3E}">
        <p14:creationId xmlns:p14="http://schemas.microsoft.com/office/powerpoint/2010/main" val="1601955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9"/>
        <p:cNvGrpSpPr/>
        <p:nvPr/>
      </p:nvGrpSpPr>
      <p:grpSpPr>
        <a:xfrm>
          <a:off x="0" y="0"/>
          <a:ext cx="0" cy="0"/>
          <a:chOff x="0" y="0"/>
          <a:chExt cx="0" cy="0"/>
        </a:xfrm>
      </p:grpSpPr>
      <p:sp>
        <p:nvSpPr>
          <p:cNvPr id="130" name="Google Shape;130;p37"/>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numCol="1" anchor="b" anchorCtr="0">
            <a:norm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131" name="Google Shape;131;p37"/>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numCol="1" anchor="t" anchorCtr="0">
            <a:normAutofit/>
          </a:bodyPr>
          <a:lstStyle>
            <a:lvl1pPr marL="609570" lvl="0" indent="-457178" algn="ctr">
              <a:lnSpc>
                <a:spcPct val="115000"/>
              </a:lnSpc>
              <a:spcBef>
                <a:spcPts val="0"/>
              </a:spcBef>
              <a:spcAft>
                <a:spcPts val="0"/>
              </a:spcAft>
              <a:buSzPts val="1800"/>
              <a:buChar char="●"/>
              <a:defRPr/>
            </a:lvl1pPr>
            <a:lvl2pPr marL="1219140" lvl="1" indent="-423312" algn="ctr">
              <a:lnSpc>
                <a:spcPct val="115000"/>
              </a:lnSpc>
              <a:spcBef>
                <a:spcPts val="0"/>
              </a:spcBef>
              <a:spcAft>
                <a:spcPts val="0"/>
              </a:spcAft>
              <a:buSzPts val="1400"/>
              <a:buChar char="○"/>
              <a:defRPr/>
            </a:lvl2pPr>
            <a:lvl3pPr marL="1828709" lvl="2" indent="-423312" algn="ctr">
              <a:lnSpc>
                <a:spcPct val="115000"/>
              </a:lnSpc>
              <a:spcBef>
                <a:spcPts val="0"/>
              </a:spcBef>
              <a:spcAft>
                <a:spcPts val="0"/>
              </a:spcAft>
              <a:buSzPts val="1400"/>
              <a:buChar char="■"/>
              <a:defRPr/>
            </a:lvl3pPr>
            <a:lvl4pPr marL="2438278" lvl="3" indent="-423312" algn="ctr">
              <a:lnSpc>
                <a:spcPct val="115000"/>
              </a:lnSpc>
              <a:spcBef>
                <a:spcPts val="0"/>
              </a:spcBef>
              <a:spcAft>
                <a:spcPts val="0"/>
              </a:spcAft>
              <a:buSzPts val="1400"/>
              <a:buChar char="●"/>
              <a:defRPr/>
            </a:lvl4pPr>
            <a:lvl5pPr marL="3047848" lvl="4" indent="-423312" algn="ctr">
              <a:lnSpc>
                <a:spcPct val="115000"/>
              </a:lnSpc>
              <a:spcBef>
                <a:spcPts val="0"/>
              </a:spcBef>
              <a:spcAft>
                <a:spcPts val="0"/>
              </a:spcAft>
              <a:buSzPts val="1400"/>
              <a:buChar char="○"/>
              <a:defRPr/>
            </a:lvl5pPr>
            <a:lvl6pPr marL="3657418" lvl="5" indent="-423312" algn="ctr">
              <a:lnSpc>
                <a:spcPct val="115000"/>
              </a:lnSpc>
              <a:spcBef>
                <a:spcPts val="0"/>
              </a:spcBef>
              <a:spcAft>
                <a:spcPts val="0"/>
              </a:spcAft>
              <a:buSzPts val="1400"/>
              <a:buChar char="■"/>
              <a:defRPr/>
            </a:lvl6pPr>
            <a:lvl7pPr marL="4266987" lvl="6" indent="-423312" algn="ctr">
              <a:lnSpc>
                <a:spcPct val="115000"/>
              </a:lnSpc>
              <a:spcBef>
                <a:spcPts val="0"/>
              </a:spcBef>
              <a:spcAft>
                <a:spcPts val="0"/>
              </a:spcAft>
              <a:buSzPts val="1400"/>
              <a:buChar char="●"/>
              <a:defRPr/>
            </a:lvl7pPr>
            <a:lvl8pPr marL="4876557" lvl="7" indent="-423312" algn="ctr">
              <a:lnSpc>
                <a:spcPct val="115000"/>
              </a:lnSpc>
              <a:spcBef>
                <a:spcPts val="0"/>
              </a:spcBef>
              <a:spcAft>
                <a:spcPts val="0"/>
              </a:spcAft>
              <a:buSzPts val="1400"/>
              <a:buChar char="○"/>
              <a:defRPr/>
            </a:lvl8pPr>
            <a:lvl9pPr marL="5486126" lvl="8" indent="-423312" algn="ctr">
              <a:lnSpc>
                <a:spcPct val="115000"/>
              </a:lnSpc>
              <a:spcBef>
                <a:spcPts val="0"/>
              </a:spcBef>
              <a:spcAft>
                <a:spcPts val="0"/>
              </a:spcAft>
              <a:buSzPts val="1400"/>
              <a:buChar char="■"/>
              <a:defRPr/>
            </a:lvl9pPr>
          </a:lstStyle>
          <a:p>
            <a:pPr lvl="0"/>
            <a:r>
              <a:rPr lang="fi-FI"/>
              <a:t>Muokkaa tekstin perustyylejä napsauttamalla</a:t>
            </a:r>
          </a:p>
        </p:txBody>
      </p:sp>
      <p:sp>
        <p:nvSpPr>
          <p:cNvPr id="132" name="Google Shape;132;p3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946E6FD-41C8-DDAA-6F41-93590A9B6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D90901BD-02A4-F2C4-8059-A0BA43359EF9}"/>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A72C91EE-AD4B-16E3-6933-9BB6B7078C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C3C79A46-C412-BBD2-37C4-7B12AD8BD3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1088837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3"/>
        <p:cNvGrpSpPr/>
        <p:nvPr/>
      </p:nvGrpSpPr>
      <p:grpSpPr>
        <a:xfrm>
          <a:off x="0" y="0"/>
          <a:ext cx="0" cy="0"/>
          <a:chOff x="0" y="0"/>
          <a:chExt cx="0" cy="0"/>
        </a:xfrm>
      </p:grpSpPr>
      <p:sp>
        <p:nvSpPr>
          <p:cNvPr id="134" name="Google Shape;134;p38"/>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C204A15-D473-1722-6B11-C60FF39F9D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BA4972D3-88A1-BFD6-3968-A5AB9C518A2C}"/>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FB290967-F970-2342-B6EA-2AF2010560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CA83F70B-D3BC-888B-30B7-28F09B53E1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2770600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53"/>
        <p:cNvGrpSpPr/>
        <p:nvPr/>
      </p:nvGrpSpPr>
      <p:grpSpPr>
        <a:xfrm>
          <a:off x="0" y="0"/>
          <a:ext cx="0" cy="0"/>
          <a:chOff x="0" y="0"/>
          <a:chExt cx="0" cy="0"/>
        </a:xfrm>
      </p:grpSpPr>
      <p:sp>
        <p:nvSpPr>
          <p:cNvPr id="154" name="Google Shape;154;p61"/>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55" name="Google Shape;155;p61"/>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4D0BDA7B-85FB-236C-441F-AA061851F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2662B182-77BF-D8AF-AADD-756DA7435E65}"/>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074F7258-D6E0-D553-9149-0D0F99264B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1E18A383-E192-729F-11AF-DBB47D538D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8554021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a:xfrm>
            <a:off x="571933" y="1536634"/>
            <a:ext cx="11048400" cy="434787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DCDF2AD0-F1AD-4A61-8840-4EFF628056EA}" type="datetimeFigureOut">
              <a:rPr lang="fi-FI" smtClean="0"/>
              <a:t>26.8.2025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pic>
        <p:nvPicPr>
          <p:cNvPr id="9" name="Kuva 8" descr="Kuva, joka sisältää kohteen teksti, kuvakaappaus, Fontti, Sähkönsininen&#10;&#10;Tekoälyn generoima sisältö voi olla virheellistä.">
            <a:extLst>
              <a:ext uri="{FF2B5EF4-FFF2-40B4-BE49-F238E27FC236}">
                <a16:creationId xmlns:a16="http://schemas.microsoft.com/office/drawing/2014/main" id="{EAD935F4-50E6-71C2-19AE-6D04E54700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10" name="Google Shape;27;p17">
            <a:extLst>
              <a:ext uri="{FF2B5EF4-FFF2-40B4-BE49-F238E27FC236}">
                <a16:creationId xmlns:a16="http://schemas.microsoft.com/office/drawing/2014/main" id="{A03E2723-E9F5-B60C-3C4E-B898ED10E8C3}"/>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11" name="Kuva 10" descr="Kuva, joka sisältää kohteen teksti, piha-, nisäkäs&#10;&#10;Kuvaus luotu automaattisesti">
            <a:extLst>
              <a:ext uri="{FF2B5EF4-FFF2-40B4-BE49-F238E27FC236}">
                <a16:creationId xmlns:a16="http://schemas.microsoft.com/office/drawing/2014/main" id="{DC1E0B28-72D4-8B44-7DC4-33FF8235A8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12" name="Kuva 11" descr="Kuva, joka sisältää kohteen teksti, kuvakaappaus, Fontti, Grafiikka&#10;&#10;Tekoälyn generoima sisältö voi olla virheellistä.">
            <a:extLst>
              <a:ext uri="{FF2B5EF4-FFF2-40B4-BE49-F238E27FC236}">
                <a16:creationId xmlns:a16="http://schemas.microsoft.com/office/drawing/2014/main" id="{8F5FB488-2091-C4D4-5AC9-4CC467ABA1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154843350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3">
  <p:cSld name="Title slide 3">
    <p:bg>
      <p:bgPr>
        <a:noFill/>
        <a:effectLst/>
      </p:bgPr>
    </p:bg>
    <p:spTree>
      <p:nvGrpSpPr>
        <p:cNvPr id="1" name="Shape 32"/>
        <p:cNvGrpSpPr/>
        <p:nvPr/>
      </p:nvGrpSpPr>
      <p:grpSpPr>
        <a:xfrm>
          <a:off x="0" y="0"/>
          <a:ext cx="0" cy="0"/>
          <a:chOff x="0" y="0"/>
          <a:chExt cx="0" cy="0"/>
        </a:xfrm>
      </p:grpSpPr>
      <p:sp>
        <p:nvSpPr>
          <p:cNvPr id="33" name="Google Shape;33;p18"/>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sp>
        <p:nvSpPr>
          <p:cNvPr id="35" name="Google Shape;35;p18"/>
          <p:cNvSpPr/>
          <p:nvPr/>
        </p:nvSpPr>
        <p:spPr>
          <a:xfrm>
            <a:off x="8074900" y="300"/>
            <a:ext cx="4117200" cy="6858000"/>
          </a:xfrm>
          <a:prstGeom prst="rect">
            <a:avLst/>
          </a:prstGeom>
          <a:solidFill>
            <a:srgbClr val="FF99CC"/>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7" name="Google Shape;37;p18"/>
          <p:cNvSpPr txBox="1">
            <a:spLocks noGrp="1"/>
          </p:cNvSpPr>
          <p:nvPr>
            <p:ph type="ctrTitle"/>
          </p:nvPr>
        </p:nvSpPr>
        <p:spPr>
          <a:xfrm>
            <a:off x="600007" y="992767"/>
            <a:ext cx="4999688" cy="27368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r>
              <a:rPr lang="fi-FI"/>
              <a:t>Muokkaa ots. perustyyl. napsautt.</a:t>
            </a:r>
            <a:endParaRPr/>
          </a:p>
        </p:txBody>
      </p:sp>
      <p:sp>
        <p:nvSpPr>
          <p:cNvPr id="38" name="Google Shape;38;p18"/>
          <p:cNvSpPr txBox="1">
            <a:spLocks noGrp="1"/>
          </p:cNvSpPr>
          <p:nvPr>
            <p:ph type="subTitle" idx="1"/>
          </p:nvPr>
        </p:nvSpPr>
        <p:spPr>
          <a:xfrm>
            <a:off x="600000" y="3778833"/>
            <a:ext cx="4999688" cy="1056800"/>
          </a:xfrm>
          <a:prstGeom prst="rect">
            <a:avLst/>
          </a:prstGeom>
          <a:noFill/>
          <a:ln>
            <a:noFill/>
          </a:ln>
        </p:spPr>
        <p:txBody>
          <a:bodyPr spcFirstLastPara="1" wrap="square" lIns="0" tIns="91425" rIns="91425" bIns="91425" numCol="1" anchor="t" anchorCtr="0">
            <a:normAutofit/>
          </a:bodyPr>
          <a:lstStyle>
            <a:lvl1pPr lvl="0" algn="l">
              <a:lnSpc>
                <a:spcPct val="100000"/>
              </a:lnSpc>
              <a:spcBef>
                <a:spcPts val="0"/>
              </a:spcBef>
              <a:spcAft>
                <a:spcPts val="0"/>
              </a:spcAft>
              <a:buSzPts val="1400"/>
              <a:buNone/>
              <a:defRPr sz="1867"/>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fi-FI"/>
              <a:t>Muokkaa alaotsikon perustyyliä napsautt.</a:t>
            </a:r>
            <a:endParaRPr/>
          </a:p>
        </p:txBody>
      </p:sp>
      <p:pic>
        <p:nvPicPr>
          <p:cNvPr id="2" name="Picture 1">
            <a:extLst>
              <a:ext uri="{FF2B5EF4-FFF2-40B4-BE49-F238E27FC236}">
                <a16:creationId xmlns:a16="http://schemas.microsoft.com/office/drawing/2014/main" id="{A309E861-1D11-EC2C-FF29-EA8CC9F66A79}"/>
              </a:ext>
            </a:extLst>
          </p:cNvPr>
          <p:cNvPicPr>
            <a:picLocks noChangeAspect="1"/>
          </p:cNvPicPr>
          <p:nvPr/>
        </p:nvPicPr>
        <p:blipFill>
          <a:blip r:embed="rId2"/>
          <a:stretch>
            <a:fillRect/>
          </a:stretch>
        </p:blipFill>
        <p:spPr>
          <a:xfrm>
            <a:off x="5607158" y="376664"/>
            <a:ext cx="5045260" cy="6115824"/>
          </a:xfrm>
          <a:prstGeom prst="rect">
            <a:avLst/>
          </a:prstGeom>
        </p:spPr>
      </p:pic>
      <p:pic>
        <p:nvPicPr>
          <p:cNvPr id="5" name="Google Shape;27;p17">
            <a:extLst>
              <a:ext uri="{FF2B5EF4-FFF2-40B4-BE49-F238E27FC236}">
                <a16:creationId xmlns:a16="http://schemas.microsoft.com/office/drawing/2014/main" id="{3C822BD7-568B-13B0-DBDE-4EE2718C032F}"/>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kuvakaappaus, Fontti, Sähkönsininen&#10;&#10;Tekoälyn generoima sisältö voi olla virheellistä.">
            <a:extLst>
              <a:ext uri="{FF2B5EF4-FFF2-40B4-BE49-F238E27FC236}">
                <a16:creationId xmlns:a16="http://schemas.microsoft.com/office/drawing/2014/main" id="{780516BF-F6E6-CD9D-51BB-0C2AC23120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7" name="Kuva 6" descr="Kuva, joka sisältää kohteen teksti, piha-, nisäkäs&#10;&#10;Kuvaus luotu automaattisesti">
            <a:extLst>
              <a:ext uri="{FF2B5EF4-FFF2-40B4-BE49-F238E27FC236}">
                <a16:creationId xmlns:a16="http://schemas.microsoft.com/office/drawing/2014/main" id="{766665D4-F641-CA4B-FD1F-D5E4CB1CEA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8" name="Kuva 7" descr="Kuva, joka sisältää kohteen teksti, kuvakaappaus, Fontti, Grafiikka&#10;&#10;Tekoälyn generoima sisältö voi olla virheellistä.">
            <a:extLst>
              <a:ext uri="{FF2B5EF4-FFF2-40B4-BE49-F238E27FC236}">
                <a16:creationId xmlns:a16="http://schemas.microsoft.com/office/drawing/2014/main" id="{62E83880-2EAB-7998-D2CA-2D26DB34E6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pic>
        <p:nvPicPr>
          <p:cNvPr id="3" name="Picture 1">
            <a:extLst>
              <a:ext uri="{FF2B5EF4-FFF2-40B4-BE49-F238E27FC236}">
                <a16:creationId xmlns:a16="http://schemas.microsoft.com/office/drawing/2014/main" id="{A7A44D5E-585C-4E59-2A06-3F70C16307D9}"/>
              </a:ext>
            </a:extLst>
          </p:cNvPr>
          <p:cNvPicPr>
            <a:picLocks noChangeAspect="1"/>
          </p:cNvPicPr>
          <p:nvPr userDrawn="1"/>
        </p:nvPicPr>
        <p:blipFill>
          <a:blip r:embed="rId2"/>
          <a:stretch>
            <a:fillRect/>
          </a:stretch>
        </p:blipFill>
        <p:spPr>
          <a:xfrm>
            <a:off x="5607157" y="376664"/>
            <a:ext cx="5045260" cy="6115824"/>
          </a:xfrm>
          <a:prstGeom prst="rect">
            <a:avLst/>
          </a:prstGeom>
        </p:spPr>
      </p:pic>
    </p:spTree>
    <p:extLst>
      <p:ext uri="{BB962C8B-B14F-4D97-AF65-F5344CB8AC3E}">
        <p14:creationId xmlns:p14="http://schemas.microsoft.com/office/powerpoint/2010/main" val="285669734"/>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3 1">
  <p:cSld name="Title slide 3 1">
    <p:bg>
      <p:bgPr>
        <a:noFill/>
        <a:effectLst/>
      </p:bgPr>
    </p:bg>
    <p:spTree>
      <p:nvGrpSpPr>
        <p:cNvPr id="1" name="Shape 174"/>
        <p:cNvGrpSpPr/>
        <p:nvPr/>
      </p:nvGrpSpPr>
      <p:grpSpPr>
        <a:xfrm>
          <a:off x="0" y="0"/>
          <a:ext cx="0" cy="0"/>
          <a:chOff x="0" y="0"/>
          <a:chExt cx="0" cy="0"/>
        </a:xfrm>
      </p:grpSpPr>
      <p:sp>
        <p:nvSpPr>
          <p:cNvPr id="178" name="Google Shape;178;p65"/>
          <p:cNvSpPr txBox="1">
            <a:spLocks noGrp="1"/>
          </p:cNvSpPr>
          <p:nvPr>
            <p:ph type="ctrTitle"/>
          </p:nvPr>
        </p:nvSpPr>
        <p:spPr>
          <a:xfrm>
            <a:off x="600007" y="992767"/>
            <a:ext cx="6944400" cy="2736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2600"/>
              <a:buNone/>
              <a:defRPr sz="3467">
                <a:solidFill>
                  <a:schemeClr val="lt1"/>
                </a:solidFill>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r>
              <a:rPr lang="fi-FI"/>
              <a:t>Muokkaa ots. perustyyl. napsautt.</a:t>
            </a:r>
            <a:endParaRPr/>
          </a:p>
        </p:txBody>
      </p:sp>
      <p:sp>
        <p:nvSpPr>
          <p:cNvPr id="179" name="Google Shape;179;p65"/>
          <p:cNvSpPr txBox="1">
            <a:spLocks noGrp="1"/>
          </p:cNvSpPr>
          <p:nvPr>
            <p:ph type="subTitle" idx="1"/>
          </p:nvPr>
        </p:nvSpPr>
        <p:spPr>
          <a:xfrm>
            <a:off x="600000" y="3778833"/>
            <a:ext cx="6944400" cy="1056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1400"/>
              <a:buNone/>
              <a:defRPr sz="1867">
                <a:solidFill>
                  <a:schemeClr val="l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fi-FI"/>
              <a:t>Muokkaa alaotsikon perustyyliä napsautt.</a:t>
            </a:r>
            <a:endParaRPr/>
          </a:p>
        </p:txBody>
      </p:sp>
      <p:sp>
        <p:nvSpPr>
          <p:cNvPr id="180" name="Google Shape;180;p65"/>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78065958"/>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3 2 - kuvapaikka">
  <p:cSld name="Title slide 3 2 - kuvapaikka">
    <p:bg>
      <p:bgPr>
        <a:solidFill>
          <a:schemeClr val="lt1"/>
        </a:solidFill>
        <a:effectLst/>
      </p:bgPr>
    </p:bg>
    <p:spTree>
      <p:nvGrpSpPr>
        <p:cNvPr id="1" name="Shape 167"/>
        <p:cNvGrpSpPr/>
        <p:nvPr/>
      </p:nvGrpSpPr>
      <p:grpSpPr>
        <a:xfrm>
          <a:off x="0" y="0"/>
          <a:ext cx="0" cy="0"/>
          <a:chOff x="0" y="0"/>
          <a:chExt cx="0" cy="0"/>
        </a:xfrm>
      </p:grpSpPr>
      <p:sp>
        <p:nvSpPr>
          <p:cNvPr id="168" name="Google Shape;168;p64"/>
          <p:cNvSpPr>
            <a:spLocks noGrp="1"/>
          </p:cNvSpPr>
          <p:nvPr>
            <p:ph type="pic" idx="2"/>
          </p:nvPr>
        </p:nvSpPr>
        <p:spPr>
          <a:xfrm>
            <a:off x="0" y="300"/>
            <a:ext cx="8082800" cy="6858000"/>
          </a:xfrm>
          <a:prstGeom prst="rect">
            <a:avLst/>
          </a:prstGeom>
          <a:noFill/>
          <a:ln>
            <a:noFill/>
          </a:ln>
        </p:spPr>
      </p:sp>
      <p:sp>
        <p:nvSpPr>
          <p:cNvPr id="169" name="Google Shape;169;p64"/>
          <p:cNvSpPr txBox="1">
            <a:spLocks noGrp="1"/>
          </p:cNvSpPr>
          <p:nvPr>
            <p:ph type="ctrTitle"/>
          </p:nvPr>
        </p:nvSpPr>
        <p:spPr>
          <a:xfrm>
            <a:off x="600007" y="992767"/>
            <a:ext cx="6944400" cy="2736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2600"/>
              <a:buNone/>
              <a:defRPr sz="3467">
                <a:solidFill>
                  <a:schemeClr val="lt1"/>
                </a:solidFill>
              </a:defRPr>
            </a:lvl1pPr>
            <a:lvl2pPr lvl="1" algn="ctr">
              <a:lnSpc>
                <a:spcPct val="100000"/>
              </a:lnSpc>
              <a:spcBef>
                <a:spcPts val="0"/>
              </a:spcBef>
              <a:spcAft>
                <a:spcPts val="0"/>
              </a:spcAft>
              <a:buClr>
                <a:schemeClr val="lt1"/>
              </a:buClr>
              <a:buSzPts val="5200"/>
              <a:buNone/>
              <a:defRPr sz="6933">
                <a:solidFill>
                  <a:schemeClr val="lt1"/>
                </a:solidFill>
              </a:defRPr>
            </a:lvl2pPr>
            <a:lvl3pPr lvl="2" algn="ctr">
              <a:lnSpc>
                <a:spcPct val="100000"/>
              </a:lnSpc>
              <a:spcBef>
                <a:spcPts val="0"/>
              </a:spcBef>
              <a:spcAft>
                <a:spcPts val="0"/>
              </a:spcAft>
              <a:buClr>
                <a:schemeClr val="lt1"/>
              </a:buClr>
              <a:buSzPts val="5200"/>
              <a:buNone/>
              <a:defRPr sz="6933">
                <a:solidFill>
                  <a:schemeClr val="lt1"/>
                </a:solidFill>
              </a:defRPr>
            </a:lvl3pPr>
            <a:lvl4pPr lvl="3" algn="ctr">
              <a:lnSpc>
                <a:spcPct val="100000"/>
              </a:lnSpc>
              <a:spcBef>
                <a:spcPts val="0"/>
              </a:spcBef>
              <a:spcAft>
                <a:spcPts val="0"/>
              </a:spcAft>
              <a:buClr>
                <a:schemeClr val="lt1"/>
              </a:buClr>
              <a:buSzPts val="5200"/>
              <a:buNone/>
              <a:defRPr sz="6933">
                <a:solidFill>
                  <a:schemeClr val="lt1"/>
                </a:solidFill>
              </a:defRPr>
            </a:lvl4pPr>
            <a:lvl5pPr lvl="4" algn="ctr">
              <a:lnSpc>
                <a:spcPct val="100000"/>
              </a:lnSpc>
              <a:spcBef>
                <a:spcPts val="0"/>
              </a:spcBef>
              <a:spcAft>
                <a:spcPts val="0"/>
              </a:spcAft>
              <a:buClr>
                <a:schemeClr val="lt1"/>
              </a:buClr>
              <a:buSzPts val="5200"/>
              <a:buNone/>
              <a:defRPr sz="6933">
                <a:solidFill>
                  <a:schemeClr val="lt1"/>
                </a:solidFill>
              </a:defRPr>
            </a:lvl5pPr>
            <a:lvl6pPr lvl="5" algn="ctr">
              <a:lnSpc>
                <a:spcPct val="100000"/>
              </a:lnSpc>
              <a:spcBef>
                <a:spcPts val="0"/>
              </a:spcBef>
              <a:spcAft>
                <a:spcPts val="0"/>
              </a:spcAft>
              <a:buClr>
                <a:schemeClr val="lt1"/>
              </a:buClr>
              <a:buSzPts val="5200"/>
              <a:buNone/>
              <a:defRPr sz="6933">
                <a:solidFill>
                  <a:schemeClr val="lt1"/>
                </a:solidFill>
              </a:defRPr>
            </a:lvl6pPr>
            <a:lvl7pPr lvl="6" algn="ctr">
              <a:lnSpc>
                <a:spcPct val="100000"/>
              </a:lnSpc>
              <a:spcBef>
                <a:spcPts val="0"/>
              </a:spcBef>
              <a:spcAft>
                <a:spcPts val="0"/>
              </a:spcAft>
              <a:buClr>
                <a:schemeClr val="lt1"/>
              </a:buClr>
              <a:buSzPts val="5200"/>
              <a:buNone/>
              <a:defRPr sz="6933">
                <a:solidFill>
                  <a:schemeClr val="lt1"/>
                </a:solidFill>
              </a:defRPr>
            </a:lvl7pPr>
            <a:lvl8pPr lvl="7" algn="ctr">
              <a:lnSpc>
                <a:spcPct val="100000"/>
              </a:lnSpc>
              <a:spcBef>
                <a:spcPts val="0"/>
              </a:spcBef>
              <a:spcAft>
                <a:spcPts val="0"/>
              </a:spcAft>
              <a:buClr>
                <a:schemeClr val="lt1"/>
              </a:buClr>
              <a:buSzPts val="5200"/>
              <a:buNone/>
              <a:defRPr sz="6933">
                <a:solidFill>
                  <a:schemeClr val="lt1"/>
                </a:solidFill>
              </a:defRPr>
            </a:lvl8pPr>
            <a:lvl9pPr lvl="8" algn="ctr">
              <a:lnSpc>
                <a:spcPct val="100000"/>
              </a:lnSpc>
              <a:spcBef>
                <a:spcPts val="0"/>
              </a:spcBef>
              <a:spcAft>
                <a:spcPts val="0"/>
              </a:spcAft>
              <a:buClr>
                <a:schemeClr val="lt1"/>
              </a:buClr>
              <a:buSzPts val="5200"/>
              <a:buNone/>
              <a:defRPr sz="6933">
                <a:solidFill>
                  <a:schemeClr val="lt1"/>
                </a:solidFill>
              </a:defRPr>
            </a:lvl9pPr>
          </a:lstStyle>
          <a:p>
            <a:r>
              <a:rPr lang="fi-FI"/>
              <a:t>Muokkaa ots. perustyyl. napsautt.</a:t>
            </a:r>
            <a:endParaRPr/>
          </a:p>
        </p:txBody>
      </p:sp>
      <p:sp>
        <p:nvSpPr>
          <p:cNvPr id="170" name="Google Shape;170;p64"/>
          <p:cNvSpPr txBox="1">
            <a:spLocks noGrp="1"/>
          </p:cNvSpPr>
          <p:nvPr>
            <p:ph type="subTitle" idx="1"/>
          </p:nvPr>
        </p:nvSpPr>
        <p:spPr>
          <a:xfrm>
            <a:off x="600000" y="3778833"/>
            <a:ext cx="6944400" cy="1056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1400"/>
              <a:buNone/>
              <a:defRPr sz="1867">
                <a:solidFill>
                  <a:schemeClr val="lt1"/>
                </a:solidFill>
              </a:defRPr>
            </a:lvl1pPr>
            <a:lvl2pPr lvl="1" algn="ctr">
              <a:lnSpc>
                <a:spcPct val="100000"/>
              </a:lnSpc>
              <a:spcBef>
                <a:spcPts val="0"/>
              </a:spcBef>
              <a:spcAft>
                <a:spcPts val="0"/>
              </a:spcAft>
              <a:buClr>
                <a:schemeClr val="lt1"/>
              </a:buClr>
              <a:buSzPts val="2800"/>
              <a:buNone/>
              <a:defRPr sz="3733">
                <a:solidFill>
                  <a:schemeClr val="lt1"/>
                </a:solidFill>
              </a:defRPr>
            </a:lvl2pPr>
            <a:lvl3pPr lvl="2" algn="ctr">
              <a:lnSpc>
                <a:spcPct val="100000"/>
              </a:lnSpc>
              <a:spcBef>
                <a:spcPts val="0"/>
              </a:spcBef>
              <a:spcAft>
                <a:spcPts val="0"/>
              </a:spcAft>
              <a:buClr>
                <a:schemeClr val="lt1"/>
              </a:buClr>
              <a:buSzPts val="2800"/>
              <a:buNone/>
              <a:defRPr sz="3733">
                <a:solidFill>
                  <a:schemeClr val="lt1"/>
                </a:solidFill>
              </a:defRPr>
            </a:lvl3pPr>
            <a:lvl4pPr lvl="3" algn="ctr">
              <a:lnSpc>
                <a:spcPct val="100000"/>
              </a:lnSpc>
              <a:spcBef>
                <a:spcPts val="0"/>
              </a:spcBef>
              <a:spcAft>
                <a:spcPts val="0"/>
              </a:spcAft>
              <a:buClr>
                <a:schemeClr val="lt1"/>
              </a:buClr>
              <a:buSzPts val="2800"/>
              <a:buNone/>
              <a:defRPr sz="3733">
                <a:solidFill>
                  <a:schemeClr val="lt1"/>
                </a:solidFill>
              </a:defRPr>
            </a:lvl4pPr>
            <a:lvl5pPr lvl="4" algn="ctr">
              <a:lnSpc>
                <a:spcPct val="100000"/>
              </a:lnSpc>
              <a:spcBef>
                <a:spcPts val="0"/>
              </a:spcBef>
              <a:spcAft>
                <a:spcPts val="0"/>
              </a:spcAft>
              <a:buClr>
                <a:schemeClr val="lt1"/>
              </a:buClr>
              <a:buSzPts val="2800"/>
              <a:buNone/>
              <a:defRPr sz="3733">
                <a:solidFill>
                  <a:schemeClr val="lt1"/>
                </a:solidFill>
              </a:defRPr>
            </a:lvl5pPr>
            <a:lvl6pPr lvl="5" algn="ctr">
              <a:lnSpc>
                <a:spcPct val="100000"/>
              </a:lnSpc>
              <a:spcBef>
                <a:spcPts val="0"/>
              </a:spcBef>
              <a:spcAft>
                <a:spcPts val="0"/>
              </a:spcAft>
              <a:buClr>
                <a:schemeClr val="lt1"/>
              </a:buClr>
              <a:buSzPts val="2800"/>
              <a:buNone/>
              <a:defRPr sz="3733">
                <a:solidFill>
                  <a:schemeClr val="lt1"/>
                </a:solidFill>
              </a:defRPr>
            </a:lvl6pPr>
            <a:lvl7pPr lvl="6" algn="ctr">
              <a:lnSpc>
                <a:spcPct val="100000"/>
              </a:lnSpc>
              <a:spcBef>
                <a:spcPts val="0"/>
              </a:spcBef>
              <a:spcAft>
                <a:spcPts val="0"/>
              </a:spcAft>
              <a:buClr>
                <a:schemeClr val="lt1"/>
              </a:buClr>
              <a:buSzPts val="2800"/>
              <a:buNone/>
              <a:defRPr sz="3733">
                <a:solidFill>
                  <a:schemeClr val="lt1"/>
                </a:solidFill>
              </a:defRPr>
            </a:lvl7pPr>
            <a:lvl8pPr lvl="7" algn="ctr">
              <a:lnSpc>
                <a:spcPct val="100000"/>
              </a:lnSpc>
              <a:spcBef>
                <a:spcPts val="0"/>
              </a:spcBef>
              <a:spcAft>
                <a:spcPts val="0"/>
              </a:spcAft>
              <a:buClr>
                <a:schemeClr val="lt1"/>
              </a:buClr>
              <a:buSzPts val="2800"/>
              <a:buNone/>
              <a:defRPr sz="3733">
                <a:solidFill>
                  <a:schemeClr val="lt1"/>
                </a:solidFill>
              </a:defRPr>
            </a:lvl8pPr>
            <a:lvl9pPr lvl="8" algn="ctr">
              <a:lnSpc>
                <a:spcPct val="100000"/>
              </a:lnSpc>
              <a:spcBef>
                <a:spcPts val="0"/>
              </a:spcBef>
              <a:spcAft>
                <a:spcPts val="0"/>
              </a:spcAft>
              <a:buClr>
                <a:schemeClr val="lt1"/>
              </a:buClr>
              <a:buSzPts val="2800"/>
              <a:buNone/>
              <a:defRPr sz="3733">
                <a:solidFill>
                  <a:schemeClr val="lt1"/>
                </a:solidFill>
              </a:defRPr>
            </a:lvl9pPr>
          </a:lstStyle>
          <a:p>
            <a:r>
              <a:rPr lang="fi-FI"/>
              <a:t>Muokkaa alaotsikon perustyyliä napsautt.</a:t>
            </a:r>
            <a:endParaRPr/>
          </a:p>
        </p:txBody>
      </p:sp>
      <p:sp>
        <p:nvSpPr>
          <p:cNvPr id="171" name="Google Shape;171;p6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52762412"/>
      </p:ext>
    </p:extLst>
  </p:cSld>
  <p:clrMapOvr>
    <a:masterClrMapping/>
  </p:clrMapOvr>
  <p:hf sldNum="0" hdr="0" ftr="0" dt="0"/>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1 2 - kuvapaikka">
  <p:cSld name="Section header 1 2 - kuvapaikka">
    <p:bg>
      <p:bgPr>
        <a:solidFill>
          <a:schemeClr val="lt1"/>
        </a:solidFill>
        <a:effectLst/>
      </p:bgPr>
    </p:bg>
    <p:spTree>
      <p:nvGrpSpPr>
        <p:cNvPr id="1" name="Shape 64"/>
        <p:cNvGrpSpPr/>
        <p:nvPr/>
      </p:nvGrpSpPr>
      <p:grpSpPr>
        <a:xfrm>
          <a:off x="0" y="0"/>
          <a:ext cx="0" cy="0"/>
          <a:chOff x="0" y="0"/>
          <a:chExt cx="0" cy="0"/>
        </a:xfrm>
      </p:grpSpPr>
      <p:sp>
        <p:nvSpPr>
          <p:cNvPr id="65" name="Google Shape;65;p22"/>
          <p:cNvSpPr>
            <a:spLocks noGrp="1"/>
          </p:cNvSpPr>
          <p:nvPr>
            <p:ph type="pic" idx="2"/>
          </p:nvPr>
        </p:nvSpPr>
        <p:spPr>
          <a:xfrm>
            <a:off x="0" y="300"/>
            <a:ext cx="10141600" cy="6858000"/>
          </a:xfrm>
          <a:prstGeom prst="rect">
            <a:avLst/>
          </a:prstGeom>
          <a:noFill/>
          <a:ln>
            <a:noFill/>
          </a:ln>
        </p:spPr>
      </p:sp>
      <p:sp>
        <p:nvSpPr>
          <p:cNvPr id="66" name="Google Shape;66;p22"/>
          <p:cNvSpPr txBox="1">
            <a:spLocks noGrp="1"/>
          </p:cNvSpPr>
          <p:nvPr>
            <p:ph type="title"/>
          </p:nvPr>
        </p:nvSpPr>
        <p:spPr>
          <a:xfrm>
            <a:off x="589100" y="2867800"/>
            <a:ext cx="8269835" cy="1122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67" name="Google Shape;67;p22"/>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7120122"/>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1 1">
  <p:cSld name="Section header 1 1">
    <p:bg>
      <p:bgPr>
        <a:solidFill>
          <a:schemeClr val="lt1"/>
        </a:solidFill>
        <a:effectLst/>
      </p:bgPr>
    </p:bg>
    <p:spTree>
      <p:nvGrpSpPr>
        <p:cNvPr id="1" name="Shape 70"/>
        <p:cNvGrpSpPr/>
        <p:nvPr/>
      </p:nvGrpSpPr>
      <p:grpSpPr>
        <a:xfrm>
          <a:off x="0" y="0"/>
          <a:ext cx="0" cy="0"/>
          <a:chOff x="0" y="0"/>
          <a:chExt cx="0" cy="0"/>
        </a:xfrm>
      </p:grpSpPr>
      <p:sp>
        <p:nvSpPr>
          <p:cNvPr id="71" name="Google Shape;71;p23"/>
          <p:cNvSpPr txBox="1">
            <a:spLocks noGrp="1"/>
          </p:cNvSpPr>
          <p:nvPr>
            <p:ph type="title"/>
          </p:nvPr>
        </p:nvSpPr>
        <p:spPr>
          <a:xfrm>
            <a:off x="589101" y="2867800"/>
            <a:ext cx="7932143" cy="1122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72" name="Google Shape;72;p23"/>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55493951"/>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2 - taustakuvalla">
  <p:cSld name="Main point 2 - taustakuvalla">
    <p:bg>
      <p:bgPr>
        <a:blipFill>
          <a:blip r:embed="rId2">
            <a:alphaModFix/>
          </a:blip>
          <a:stretch>
            <a:fillRect/>
          </a:stretch>
        </a:blipFill>
        <a:effectLst/>
      </p:bgPr>
    </p:bg>
    <p:spTree>
      <p:nvGrpSpPr>
        <p:cNvPr id="1" name="Shape 162"/>
        <p:cNvGrpSpPr/>
        <p:nvPr/>
      </p:nvGrpSpPr>
      <p:grpSpPr>
        <a:xfrm>
          <a:off x="0" y="0"/>
          <a:ext cx="0" cy="0"/>
          <a:chOff x="0" y="0"/>
          <a:chExt cx="0" cy="0"/>
        </a:xfrm>
      </p:grpSpPr>
      <p:sp>
        <p:nvSpPr>
          <p:cNvPr id="163" name="Google Shape;163;p63"/>
          <p:cNvSpPr>
            <a:spLocks noGrp="1"/>
          </p:cNvSpPr>
          <p:nvPr>
            <p:ph type="pic" idx="2"/>
          </p:nvPr>
        </p:nvSpPr>
        <p:spPr>
          <a:xfrm>
            <a:off x="6067" y="267"/>
            <a:ext cx="11778800" cy="6858000"/>
          </a:xfrm>
          <a:prstGeom prst="rect">
            <a:avLst/>
          </a:prstGeom>
          <a:noFill/>
          <a:ln>
            <a:noFill/>
          </a:ln>
        </p:spPr>
      </p:sp>
      <p:sp>
        <p:nvSpPr>
          <p:cNvPr id="164" name="Google Shape;164;p63"/>
          <p:cNvSpPr txBox="1">
            <a:spLocks noGrp="1"/>
          </p:cNvSpPr>
          <p:nvPr>
            <p:ph type="title"/>
          </p:nvPr>
        </p:nvSpPr>
        <p:spPr>
          <a:xfrm>
            <a:off x="585067" y="600200"/>
            <a:ext cx="8490400" cy="5454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2600"/>
              <a:buNone/>
              <a:defRPr sz="3467">
                <a:solidFill>
                  <a:schemeClr val="lt1"/>
                </a:solidFill>
              </a:defRPr>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r>
              <a:rPr lang="fi-FI"/>
              <a:t>Muokkaa ots. perustyyl. napsautt.</a:t>
            </a:r>
            <a:endParaRPr/>
          </a:p>
        </p:txBody>
      </p:sp>
      <p:sp>
        <p:nvSpPr>
          <p:cNvPr id="165" name="Google Shape;165;p63"/>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14641255"/>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1" type="title" preserve="1">
  <p:cSld name="Title slide 1">
    <p:bg>
      <p:bgPr>
        <a:noFill/>
        <a:effectLst/>
      </p:bgPr>
    </p:bg>
    <p:spTree>
      <p:nvGrpSpPr>
        <p:cNvPr id="1" name="Shape 25"/>
        <p:cNvGrpSpPr/>
        <p:nvPr/>
      </p:nvGrpSpPr>
      <p:grpSpPr>
        <a:xfrm>
          <a:off x="0" y="0"/>
          <a:ext cx="0" cy="0"/>
          <a:chOff x="0" y="0"/>
          <a:chExt cx="0" cy="0"/>
        </a:xfrm>
      </p:grpSpPr>
      <p:sp>
        <p:nvSpPr>
          <p:cNvPr id="26" name="Google Shape;26;p1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sp>
        <p:nvSpPr>
          <p:cNvPr id="28" name="Google Shape;28;p17"/>
          <p:cNvSpPr/>
          <p:nvPr/>
        </p:nvSpPr>
        <p:spPr>
          <a:xfrm>
            <a:off x="8074900" y="300"/>
            <a:ext cx="4117200" cy="6858000"/>
          </a:xfrm>
          <a:prstGeom prst="rect">
            <a:avLst/>
          </a:prstGeom>
          <a:solidFill>
            <a:srgbClr val="333399"/>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17"/>
          <p:cNvSpPr txBox="1">
            <a:spLocks noGrp="1"/>
          </p:cNvSpPr>
          <p:nvPr>
            <p:ph type="ctrTitle"/>
          </p:nvPr>
        </p:nvSpPr>
        <p:spPr>
          <a:xfrm>
            <a:off x="600007" y="992767"/>
            <a:ext cx="4999688" cy="27368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r>
              <a:rPr lang="fi-FI"/>
              <a:t>Muokkaa ots. perustyyl. napsautt.</a:t>
            </a:r>
            <a:endParaRPr/>
          </a:p>
        </p:txBody>
      </p:sp>
      <p:sp>
        <p:nvSpPr>
          <p:cNvPr id="31" name="Google Shape;31;p17"/>
          <p:cNvSpPr txBox="1">
            <a:spLocks noGrp="1"/>
          </p:cNvSpPr>
          <p:nvPr>
            <p:ph type="subTitle" idx="1"/>
          </p:nvPr>
        </p:nvSpPr>
        <p:spPr>
          <a:xfrm>
            <a:off x="600000" y="3778833"/>
            <a:ext cx="4999688" cy="1056800"/>
          </a:xfrm>
          <a:prstGeom prst="rect">
            <a:avLst/>
          </a:prstGeom>
          <a:noFill/>
          <a:ln>
            <a:noFill/>
          </a:ln>
        </p:spPr>
        <p:txBody>
          <a:bodyPr spcFirstLastPara="1" wrap="square" lIns="0" tIns="91425" rIns="91425" bIns="91425" numCol="1" anchor="t" anchorCtr="0">
            <a:normAutofit/>
          </a:bodyPr>
          <a:lstStyle>
            <a:lvl1pPr lvl="0" algn="l">
              <a:lnSpc>
                <a:spcPct val="100000"/>
              </a:lnSpc>
              <a:spcBef>
                <a:spcPts val="0"/>
              </a:spcBef>
              <a:spcAft>
                <a:spcPts val="0"/>
              </a:spcAft>
              <a:buSzPts val="1400"/>
              <a:buNone/>
              <a:defRPr sz="1867"/>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fi-FI"/>
              <a:t>Muokkaa alaotsikon perustyyliä napsautt.</a:t>
            </a:r>
            <a:endParaRPr/>
          </a:p>
        </p:txBody>
      </p:sp>
      <p:pic>
        <p:nvPicPr>
          <p:cNvPr id="2" name="Picture 1">
            <a:extLst>
              <a:ext uri="{FF2B5EF4-FFF2-40B4-BE49-F238E27FC236}">
                <a16:creationId xmlns:a16="http://schemas.microsoft.com/office/drawing/2014/main" id="{CEAAB022-EFDE-0F42-1562-54221767BCA0}"/>
              </a:ext>
            </a:extLst>
          </p:cNvPr>
          <p:cNvPicPr>
            <a:picLocks noChangeAspect="1"/>
          </p:cNvPicPr>
          <p:nvPr/>
        </p:nvPicPr>
        <p:blipFill>
          <a:blip r:embed="rId2"/>
          <a:stretch>
            <a:fillRect/>
          </a:stretch>
        </p:blipFill>
        <p:spPr>
          <a:xfrm>
            <a:off x="5607158" y="376664"/>
            <a:ext cx="5045260" cy="6115824"/>
          </a:xfrm>
          <a:prstGeom prst="rect">
            <a:avLst/>
          </a:prstGeom>
        </p:spPr>
      </p:pic>
      <p:pic>
        <p:nvPicPr>
          <p:cNvPr id="5" name="Google Shape;27;p17">
            <a:extLst>
              <a:ext uri="{FF2B5EF4-FFF2-40B4-BE49-F238E27FC236}">
                <a16:creationId xmlns:a16="http://schemas.microsoft.com/office/drawing/2014/main" id="{5BC378FE-9041-1090-6FC6-B87E86C9DD3A}"/>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7" name="Kuva 6" descr="Kuva, joka sisältää kohteen teksti, kuvakaappaus, Fontti, Sähkönsininen&#10;&#10;Tekoälyn generoima sisältö voi olla virheellistä.">
            <a:extLst>
              <a:ext uri="{FF2B5EF4-FFF2-40B4-BE49-F238E27FC236}">
                <a16:creationId xmlns:a16="http://schemas.microsoft.com/office/drawing/2014/main" id="{95F8CE38-BF6A-BB98-0789-910E3CE8BD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8" name="Kuva 7" descr="Kuva, joka sisältää kohteen teksti, piha-, nisäkäs&#10;&#10;Kuvaus luotu automaattisesti">
            <a:extLst>
              <a:ext uri="{FF2B5EF4-FFF2-40B4-BE49-F238E27FC236}">
                <a16:creationId xmlns:a16="http://schemas.microsoft.com/office/drawing/2014/main" id="{A8DF6F82-AA5A-667A-7D7A-0D1F68F576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9" name="Kuva 8" descr="Kuva, joka sisältää kohteen teksti, kuvakaappaus, Fontti, Grafiikka&#10;&#10;Tekoälyn generoima sisältö voi olla virheellistä.">
            <a:extLst>
              <a:ext uri="{FF2B5EF4-FFF2-40B4-BE49-F238E27FC236}">
                <a16:creationId xmlns:a16="http://schemas.microsoft.com/office/drawing/2014/main" id="{8084C547-F230-F994-FE4C-3708C1ED3B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pic>
        <p:nvPicPr>
          <p:cNvPr id="3" name="Picture 1">
            <a:extLst>
              <a:ext uri="{FF2B5EF4-FFF2-40B4-BE49-F238E27FC236}">
                <a16:creationId xmlns:a16="http://schemas.microsoft.com/office/drawing/2014/main" id="{5320A71F-A6F8-BE78-2166-F8458E4844A2}"/>
              </a:ext>
            </a:extLst>
          </p:cNvPr>
          <p:cNvPicPr>
            <a:picLocks noChangeAspect="1"/>
          </p:cNvPicPr>
          <p:nvPr/>
        </p:nvPicPr>
        <p:blipFill>
          <a:blip r:embed="rId2"/>
          <a:stretch>
            <a:fillRect/>
          </a:stretch>
        </p:blipFill>
        <p:spPr>
          <a:xfrm>
            <a:off x="5607157" y="376664"/>
            <a:ext cx="5045260" cy="6115824"/>
          </a:xfrm>
          <a:prstGeom prst="rect">
            <a:avLst/>
          </a:prstGeom>
        </p:spPr>
      </p:pic>
    </p:spTree>
    <p:extLst>
      <p:ext uri="{BB962C8B-B14F-4D97-AF65-F5344CB8AC3E}">
        <p14:creationId xmlns:p14="http://schemas.microsoft.com/office/powerpoint/2010/main" val="637626087"/>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3" preserve="1">
  <p:cSld name="Title slide 3">
    <p:bg>
      <p:bgPr>
        <a:noFill/>
        <a:effectLst/>
      </p:bgPr>
    </p:bg>
    <p:spTree>
      <p:nvGrpSpPr>
        <p:cNvPr id="1" name="Shape 32"/>
        <p:cNvGrpSpPr/>
        <p:nvPr/>
      </p:nvGrpSpPr>
      <p:grpSpPr>
        <a:xfrm>
          <a:off x="0" y="0"/>
          <a:ext cx="0" cy="0"/>
          <a:chOff x="0" y="0"/>
          <a:chExt cx="0" cy="0"/>
        </a:xfrm>
      </p:grpSpPr>
      <p:sp>
        <p:nvSpPr>
          <p:cNvPr id="33" name="Google Shape;33;p18"/>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sp>
        <p:nvSpPr>
          <p:cNvPr id="35" name="Google Shape;35;p18"/>
          <p:cNvSpPr/>
          <p:nvPr/>
        </p:nvSpPr>
        <p:spPr>
          <a:xfrm>
            <a:off x="8074900" y="300"/>
            <a:ext cx="4117200" cy="6858000"/>
          </a:xfrm>
          <a:prstGeom prst="rect">
            <a:avLst/>
          </a:prstGeom>
          <a:solidFill>
            <a:srgbClr val="FF99CC"/>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7" name="Google Shape;37;p18"/>
          <p:cNvSpPr txBox="1">
            <a:spLocks noGrp="1"/>
          </p:cNvSpPr>
          <p:nvPr>
            <p:ph type="ctrTitle"/>
          </p:nvPr>
        </p:nvSpPr>
        <p:spPr>
          <a:xfrm>
            <a:off x="600007" y="992767"/>
            <a:ext cx="4999688" cy="27368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r>
              <a:rPr lang="fi-FI"/>
              <a:t>Muokkaa ots. perustyyl. napsautt.</a:t>
            </a:r>
            <a:endParaRPr/>
          </a:p>
        </p:txBody>
      </p:sp>
      <p:sp>
        <p:nvSpPr>
          <p:cNvPr id="38" name="Google Shape;38;p18"/>
          <p:cNvSpPr txBox="1">
            <a:spLocks noGrp="1"/>
          </p:cNvSpPr>
          <p:nvPr>
            <p:ph type="subTitle" idx="1"/>
          </p:nvPr>
        </p:nvSpPr>
        <p:spPr>
          <a:xfrm>
            <a:off x="600000" y="3778833"/>
            <a:ext cx="4999688" cy="1056800"/>
          </a:xfrm>
          <a:prstGeom prst="rect">
            <a:avLst/>
          </a:prstGeom>
          <a:noFill/>
          <a:ln>
            <a:noFill/>
          </a:ln>
        </p:spPr>
        <p:txBody>
          <a:bodyPr spcFirstLastPara="1" wrap="square" lIns="0" tIns="91425" rIns="91425" bIns="91425" numCol="1" anchor="t" anchorCtr="0">
            <a:normAutofit/>
          </a:bodyPr>
          <a:lstStyle>
            <a:lvl1pPr lvl="0" algn="l">
              <a:lnSpc>
                <a:spcPct val="100000"/>
              </a:lnSpc>
              <a:spcBef>
                <a:spcPts val="0"/>
              </a:spcBef>
              <a:spcAft>
                <a:spcPts val="0"/>
              </a:spcAft>
              <a:buSzPts val="1400"/>
              <a:buNone/>
              <a:defRPr sz="1867"/>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fi-FI"/>
              <a:t>Muokkaa alaotsikon perustyyliä napsautt.</a:t>
            </a:r>
            <a:endParaRPr/>
          </a:p>
        </p:txBody>
      </p:sp>
      <p:pic>
        <p:nvPicPr>
          <p:cNvPr id="2" name="Picture 1">
            <a:extLst>
              <a:ext uri="{FF2B5EF4-FFF2-40B4-BE49-F238E27FC236}">
                <a16:creationId xmlns:a16="http://schemas.microsoft.com/office/drawing/2014/main" id="{A309E861-1D11-EC2C-FF29-EA8CC9F66A79}"/>
              </a:ext>
            </a:extLst>
          </p:cNvPr>
          <p:cNvPicPr>
            <a:picLocks noChangeAspect="1"/>
          </p:cNvPicPr>
          <p:nvPr/>
        </p:nvPicPr>
        <p:blipFill>
          <a:blip r:embed="rId2"/>
          <a:stretch>
            <a:fillRect/>
          </a:stretch>
        </p:blipFill>
        <p:spPr>
          <a:xfrm>
            <a:off x="5607158" y="376664"/>
            <a:ext cx="5045260" cy="6115824"/>
          </a:xfrm>
          <a:prstGeom prst="rect">
            <a:avLst/>
          </a:prstGeom>
        </p:spPr>
      </p:pic>
      <p:pic>
        <p:nvPicPr>
          <p:cNvPr id="5" name="Google Shape;27;p17">
            <a:extLst>
              <a:ext uri="{FF2B5EF4-FFF2-40B4-BE49-F238E27FC236}">
                <a16:creationId xmlns:a16="http://schemas.microsoft.com/office/drawing/2014/main" id="{3C822BD7-568B-13B0-DBDE-4EE2718C032F}"/>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kuvakaappaus, Fontti, Sähkönsininen&#10;&#10;Tekoälyn generoima sisältö voi olla virheellistä.">
            <a:extLst>
              <a:ext uri="{FF2B5EF4-FFF2-40B4-BE49-F238E27FC236}">
                <a16:creationId xmlns:a16="http://schemas.microsoft.com/office/drawing/2014/main" id="{780516BF-F6E6-CD9D-51BB-0C2AC23120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7" name="Kuva 6" descr="Kuva, joka sisältää kohteen teksti, piha-, nisäkäs&#10;&#10;Kuvaus luotu automaattisesti">
            <a:extLst>
              <a:ext uri="{FF2B5EF4-FFF2-40B4-BE49-F238E27FC236}">
                <a16:creationId xmlns:a16="http://schemas.microsoft.com/office/drawing/2014/main" id="{766665D4-F641-CA4B-FD1F-D5E4CB1CEA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8" name="Kuva 7" descr="Kuva, joka sisältää kohteen teksti, kuvakaappaus, Fontti, Grafiikka&#10;&#10;Tekoälyn generoima sisältö voi olla virheellistä.">
            <a:extLst>
              <a:ext uri="{FF2B5EF4-FFF2-40B4-BE49-F238E27FC236}">
                <a16:creationId xmlns:a16="http://schemas.microsoft.com/office/drawing/2014/main" id="{62E83880-2EAB-7998-D2CA-2D26DB34E6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pic>
        <p:nvPicPr>
          <p:cNvPr id="3" name="Picture 1">
            <a:extLst>
              <a:ext uri="{FF2B5EF4-FFF2-40B4-BE49-F238E27FC236}">
                <a16:creationId xmlns:a16="http://schemas.microsoft.com/office/drawing/2014/main" id="{17A83D31-1AE9-DA7F-6E59-7DFDBB439A35}"/>
              </a:ext>
            </a:extLst>
          </p:cNvPr>
          <p:cNvPicPr>
            <a:picLocks noChangeAspect="1"/>
          </p:cNvPicPr>
          <p:nvPr/>
        </p:nvPicPr>
        <p:blipFill>
          <a:blip r:embed="rId2"/>
          <a:stretch>
            <a:fillRect/>
          </a:stretch>
        </p:blipFill>
        <p:spPr>
          <a:xfrm>
            <a:off x="5607157" y="376664"/>
            <a:ext cx="5045260" cy="6115824"/>
          </a:xfrm>
          <a:prstGeom prst="rect">
            <a:avLst/>
          </a:prstGeom>
        </p:spPr>
      </p:pic>
    </p:spTree>
    <p:extLst>
      <p:ext uri="{BB962C8B-B14F-4D97-AF65-F5344CB8AC3E}">
        <p14:creationId xmlns:p14="http://schemas.microsoft.com/office/powerpoint/2010/main" val="4057029499"/>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reserve="1">
  <p:cSld name="Main point">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33"/>
          <p:cNvSpPr txBox="1">
            <a:spLocks noGrp="1"/>
          </p:cNvSpPr>
          <p:nvPr>
            <p:ph type="title"/>
          </p:nvPr>
        </p:nvSpPr>
        <p:spPr>
          <a:xfrm>
            <a:off x="585067" y="600200"/>
            <a:ext cx="9550399" cy="939149"/>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r>
              <a:rPr lang="fi-FI"/>
              <a:t>Muokkaa ots. perustyyl. napsautt.</a:t>
            </a:r>
            <a:endParaRPr/>
          </a:p>
        </p:txBody>
      </p:sp>
      <p:sp>
        <p:nvSpPr>
          <p:cNvPr id="41" name="Google Shape;41;p33"/>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sp>
        <p:nvSpPr>
          <p:cNvPr id="43" name="Google Shape;43;p33"/>
          <p:cNvSpPr txBox="1">
            <a:spLocks noGrp="1"/>
          </p:cNvSpPr>
          <p:nvPr>
            <p:ph type="body" idx="1"/>
          </p:nvPr>
        </p:nvSpPr>
        <p:spPr>
          <a:xfrm>
            <a:off x="585067" y="1692848"/>
            <a:ext cx="9550400" cy="3718537"/>
          </a:xfrm>
          <a:prstGeom prst="rect">
            <a:avLst/>
          </a:prstGeom>
          <a:noFill/>
          <a:ln>
            <a:noFill/>
          </a:ln>
        </p:spPr>
        <p:txBody>
          <a:bodyPr spcFirstLastPara="1" wrap="square" lIns="91425" tIns="91425" rIns="91425" bIns="91425" numCol="1" anchor="t"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pic>
        <p:nvPicPr>
          <p:cNvPr id="4" name="Google Shape;27;p17">
            <a:extLst>
              <a:ext uri="{FF2B5EF4-FFF2-40B4-BE49-F238E27FC236}">
                <a16:creationId xmlns:a16="http://schemas.microsoft.com/office/drawing/2014/main" id="{F0B2B284-A537-80B8-AE81-D7B04FB9EF86}"/>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AFBC510A-8098-4747-BDB5-A42FE05DBE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6" name="Kuva 5" descr="Kuva, joka sisältää kohteen teksti, piha-, nisäkäs&#10;&#10;Kuvaus luotu automaattisesti">
            <a:extLst>
              <a:ext uri="{FF2B5EF4-FFF2-40B4-BE49-F238E27FC236}">
                <a16:creationId xmlns:a16="http://schemas.microsoft.com/office/drawing/2014/main" id="{1A159DF8-2265-9F18-93ED-6D46C02475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8E438B8A-A536-A2C1-5E8D-30D98A4BCE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pic>
        <p:nvPicPr>
          <p:cNvPr id="2" name="Google Shape;27;p17">
            <a:extLst>
              <a:ext uri="{FF2B5EF4-FFF2-40B4-BE49-F238E27FC236}">
                <a16:creationId xmlns:a16="http://schemas.microsoft.com/office/drawing/2014/main" id="{5D58D212-B026-118E-5DED-C0BA9FA8A3C4}"/>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3" name="Kuva 2" descr="Kuva, joka sisältää kohteen teksti, kuvakaappaus, Fontti, Sähkönsininen&#10;&#10;Tekoälyn generoima sisältö voi olla virheellistä.">
            <a:extLst>
              <a:ext uri="{FF2B5EF4-FFF2-40B4-BE49-F238E27FC236}">
                <a16:creationId xmlns:a16="http://schemas.microsoft.com/office/drawing/2014/main" id="{82430AB6-44DD-0F66-DA36-CB2C6C4FB3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8" name="Kuva 7" descr="Kuva, joka sisältää kohteen teksti, piha-, nisäkäs&#10;&#10;Kuvaus luotu automaattisesti">
            <a:extLst>
              <a:ext uri="{FF2B5EF4-FFF2-40B4-BE49-F238E27FC236}">
                <a16:creationId xmlns:a16="http://schemas.microsoft.com/office/drawing/2014/main" id="{7E259157-AD05-D157-90B7-A579D8A3E7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9" name="Kuva 8" descr="Kuva, joka sisältää kohteen teksti, kuvakaappaus, Fontti, Grafiikka&#10;&#10;Tekoälyn generoima sisältö voi olla virheellistä.">
            <a:extLst>
              <a:ext uri="{FF2B5EF4-FFF2-40B4-BE49-F238E27FC236}">
                <a16:creationId xmlns:a16="http://schemas.microsoft.com/office/drawing/2014/main" id="{45C9739A-D904-8C3D-AAC3-CC451B5687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649314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1 1 - kuvapaikka" preserve="1">
  <p:cSld name="Title slide 1 1 - kuvapaikka">
    <p:bg>
      <p:bgPr>
        <a:noFill/>
        <a:effectLst/>
      </p:bgPr>
    </p:bg>
    <p:spTree>
      <p:nvGrpSpPr>
        <p:cNvPr id="1" name="Shape 51"/>
        <p:cNvGrpSpPr/>
        <p:nvPr/>
      </p:nvGrpSpPr>
      <p:grpSpPr>
        <a:xfrm>
          <a:off x="0" y="0"/>
          <a:ext cx="0" cy="0"/>
          <a:chOff x="0" y="0"/>
          <a:chExt cx="0" cy="0"/>
        </a:xfrm>
      </p:grpSpPr>
      <p:sp>
        <p:nvSpPr>
          <p:cNvPr id="52" name="Google Shape;52;p20"/>
          <p:cNvSpPr>
            <a:spLocks noGrp="1" noRot="1" noMove="1" noResize="1" noEditPoints="1" noAdjustHandles="1" noChangeArrowheads="1" noChangeShapeType="1"/>
          </p:cNvSpPr>
          <p:nvPr>
            <p:ph type="pic" idx="2"/>
          </p:nvPr>
        </p:nvSpPr>
        <p:spPr>
          <a:xfrm>
            <a:off x="-9167" y="9813"/>
            <a:ext cx="8082800" cy="6858000"/>
          </a:xfrm>
          <a:prstGeom prst="rect">
            <a:avLst/>
          </a:prstGeom>
          <a:noFill/>
          <a:ln>
            <a:noFill/>
          </a:ln>
        </p:spPr>
        <p:txBody>
          <a:bodyPr/>
          <a:lstStyle>
            <a:lvl1pPr marL="114297" indent="0">
              <a:buNone/>
              <a:defRPr/>
            </a:lvl1pPr>
          </a:lstStyle>
          <a:p>
            <a:r>
              <a:rPr lang="fi-FI"/>
              <a:t>Lisää kuva napsauttamalla kuvaketta</a:t>
            </a:r>
          </a:p>
        </p:txBody>
      </p:sp>
      <p:sp>
        <p:nvSpPr>
          <p:cNvPr id="53" name="Google Shape;53;p20"/>
          <p:cNvSpPr/>
          <p:nvPr/>
        </p:nvSpPr>
        <p:spPr>
          <a:xfrm>
            <a:off x="8074900" y="300"/>
            <a:ext cx="4117200" cy="6858000"/>
          </a:xfrm>
          <a:prstGeom prst="rect">
            <a:avLst/>
          </a:prstGeom>
          <a:solidFill>
            <a:srgbClr val="333399"/>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 name="Google Shape;54;p20"/>
          <p:cNvSpPr txBox="1">
            <a:spLocks noGrp="1"/>
          </p:cNvSpPr>
          <p:nvPr>
            <p:ph type="ctrTitle"/>
          </p:nvPr>
        </p:nvSpPr>
        <p:spPr>
          <a:xfrm>
            <a:off x="600007" y="992767"/>
            <a:ext cx="6944400" cy="27368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Clr>
                <a:schemeClr val="lt1"/>
              </a:buClr>
              <a:buSzPts val="2600"/>
              <a:buNone/>
              <a:defRPr sz="3467">
                <a:solidFill>
                  <a:schemeClr val="lt1"/>
                </a:solidFill>
              </a:defRPr>
            </a:lvl1pPr>
            <a:lvl2pPr lvl="1" algn="ctr">
              <a:lnSpc>
                <a:spcPct val="100000"/>
              </a:lnSpc>
              <a:spcBef>
                <a:spcPts val="0"/>
              </a:spcBef>
              <a:spcAft>
                <a:spcPts val="0"/>
              </a:spcAft>
              <a:buClr>
                <a:schemeClr val="lt1"/>
              </a:buClr>
              <a:buSzPts val="5200"/>
              <a:buNone/>
              <a:defRPr sz="6933">
                <a:solidFill>
                  <a:schemeClr val="lt1"/>
                </a:solidFill>
              </a:defRPr>
            </a:lvl2pPr>
            <a:lvl3pPr lvl="2" algn="ctr">
              <a:lnSpc>
                <a:spcPct val="100000"/>
              </a:lnSpc>
              <a:spcBef>
                <a:spcPts val="0"/>
              </a:spcBef>
              <a:spcAft>
                <a:spcPts val="0"/>
              </a:spcAft>
              <a:buClr>
                <a:schemeClr val="lt1"/>
              </a:buClr>
              <a:buSzPts val="5200"/>
              <a:buNone/>
              <a:defRPr sz="6933">
                <a:solidFill>
                  <a:schemeClr val="lt1"/>
                </a:solidFill>
              </a:defRPr>
            </a:lvl3pPr>
            <a:lvl4pPr lvl="3" algn="ctr">
              <a:lnSpc>
                <a:spcPct val="100000"/>
              </a:lnSpc>
              <a:spcBef>
                <a:spcPts val="0"/>
              </a:spcBef>
              <a:spcAft>
                <a:spcPts val="0"/>
              </a:spcAft>
              <a:buClr>
                <a:schemeClr val="lt1"/>
              </a:buClr>
              <a:buSzPts val="5200"/>
              <a:buNone/>
              <a:defRPr sz="6933">
                <a:solidFill>
                  <a:schemeClr val="lt1"/>
                </a:solidFill>
              </a:defRPr>
            </a:lvl4pPr>
            <a:lvl5pPr lvl="4" algn="ctr">
              <a:lnSpc>
                <a:spcPct val="100000"/>
              </a:lnSpc>
              <a:spcBef>
                <a:spcPts val="0"/>
              </a:spcBef>
              <a:spcAft>
                <a:spcPts val="0"/>
              </a:spcAft>
              <a:buClr>
                <a:schemeClr val="lt1"/>
              </a:buClr>
              <a:buSzPts val="5200"/>
              <a:buNone/>
              <a:defRPr sz="6933">
                <a:solidFill>
                  <a:schemeClr val="lt1"/>
                </a:solidFill>
              </a:defRPr>
            </a:lvl5pPr>
            <a:lvl6pPr lvl="5" algn="ctr">
              <a:lnSpc>
                <a:spcPct val="100000"/>
              </a:lnSpc>
              <a:spcBef>
                <a:spcPts val="0"/>
              </a:spcBef>
              <a:spcAft>
                <a:spcPts val="0"/>
              </a:spcAft>
              <a:buClr>
                <a:schemeClr val="lt1"/>
              </a:buClr>
              <a:buSzPts val="5200"/>
              <a:buNone/>
              <a:defRPr sz="6933">
                <a:solidFill>
                  <a:schemeClr val="lt1"/>
                </a:solidFill>
              </a:defRPr>
            </a:lvl6pPr>
            <a:lvl7pPr lvl="6" algn="ctr">
              <a:lnSpc>
                <a:spcPct val="100000"/>
              </a:lnSpc>
              <a:spcBef>
                <a:spcPts val="0"/>
              </a:spcBef>
              <a:spcAft>
                <a:spcPts val="0"/>
              </a:spcAft>
              <a:buClr>
                <a:schemeClr val="lt1"/>
              </a:buClr>
              <a:buSzPts val="5200"/>
              <a:buNone/>
              <a:defRPr sz="6933">
                <a:solidFill>
                  <a:schemeClr val="lt1"/>
                </a:solidFill>
              </a:defRPr>
            </a:lvl7pPr>
            <a:lvl8pPr lvl="7" algn="ctr">
              <a:lnSpc>
                <a:spcPct val="100000"/>
              </a:lnSpc>
              <a:spcBef>
                <a:spcPts val="0"/>
              </a:spcBef>
              <a:spcAft>
                <a:spcPts val="0"/>
              </a:spcAft>
              <a:buClr>
                <a:schemeClr val="lt1"/>
              </a:buClr>
              <a:buSzPts val="5200"/>
              <a:buNone/>
              <a:defRPr sz="6933">
                <a:solidFill>
                  <a:schemeClr val="lt1"/>
                </a:solidFill>
              </a:defRPr>
            </a:lvl8pPr>
            <a:lvl9pPr lvl="8" algn="ctr">
              <a:lnSpc>
                <a:spcPct val="100000"/>
              </a:lnSpc>
              <a:spcBef>
                <a:spcPts val="0"/>
              </a:spcBef>
              <a:spcAft>
                <a:spcPts val="0"/>
              </a:spcAft>
              <a:buClr>
                <a:schemeClr val="lt1"/>
              </a:buClr>
              <a:buSzPts val="5200"/>
              <a:buNone/>
              <a:defRPr sz="6933">
                <a:solidFill>
                  <a:schemeClr val="lt1"/>
                </a:solidFill>
              </a:defRPr>
            </a:lvl9pPr>
          </a:lstStyle>
          <a:p>
            <a:r>
              <a:rPr lang="fi-FI"/>
              <a:t>Muokkaa ots. perustyyl. napsautt.</a:t>
            </a:r>
            <a:endParaRPr/>
          </a:p>
        </p:txBody>
      </p:sp>
      <p:sp>
        <p:nvSpPr>
          <p:cNvPr id="55" name="Google Shape;55;p20"/>
          <p:cNvSpPr txBox="1">
            <a:spLocks noGrp="1"/>
          </p:cNvSpPr>
          <p:nvPr>
            <p:ph type="subTitle" idx="1"/>
          </p:nvPr>
        </p:nvSpPr>
        <p:spPr>
          <a:xfrm>
            <a:off x="600000" y="3778833"/>
            <a:ext cx="6944400" cy="10568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Clr>
                <a:schemeClr val="lt1"/>
              </a:buClr>
              <a:buSzPts val="1400"/>
              <a:buNone/>
              <a:defRPr sz="1867">
                <a:solidFill>
                  <a:schemeClr val="lt1"/>
                </a:solidFill>
              </a:defRPr>
            </a:lvl1pPr>
            <a:lvl2pPr lvl="1" algn="ctr">
              <a:lnSpc>
                <a:spcPct val="100000"/>
              </a:lnSpc>
              <a:spcBef>
                <a:spcPts val="0"/>
              </a:spcBef>
              <a:spcAft>
                <a:spcPts val="0"/>
              </a:spcAft>
              <a:buClr>
                <a:schemeClr val="lt1"/>
              </a:buClr>
              <a:buSzPts val="2800"/>
              <a:buNone/>
              <a:defRPr sz="3733">
                <a:solidFill>
                  <a:schemeClr val="lt1"/>
                </a:solidFill>
              </a:defRPr>
            </a:lvl2pPr>
            <a:lvl3pPr lvl="2" algn="ctr">
              <a:lnSpc>
                <a:spcPct val="100000"/>
              </a:lnSpc>
              <a:spcBef>
                <a:spcPts val="0"/>
              </a:spcBef>
              <a:spcAft>
                <a:spcPts val="0"/>
              </a:spcAft>
              <a:buClr>
                <a:schemeClr val="lt1"/>
              </a:buClr>
              <a:buSzPts val="2800"/>
              <a:buNone/>
              <a:defRPr sz="3733">
                <a:solidFill>
                  <a:schemeClr val="lt1"/>
                </a:solidFill>
              </a:defRPr>
            </a:lvl3pPr>
            <a:lvl4pPr lvl="3" algn="ctr">
              <a:lnSpc>
                <a:spcPct val="100000"/>
              </a:lnSpc>
              <a:spcBef>
                <a:spcPts val="0"/>
              </a:spcBef>
              <a:spcAft>
                <a:spcPts val="0"/>
              </a:spcAft>
              <a:buClr>
                <a:schemeClr val="lt1"/>
              </a:buClr>
              <a:buSzPts val="2800"/>
              <a:buNone/>
              <a:defRPr sz="3733">
                <a:solidFill>
                  <a:schemeClr val="lt1"/>
                </a:solidFill>
              </a:defRPr>
            </a:lvl4pPr>
            <a:lvl5pPr lvl="4" algn="ctr">
              <a:lnSpc>
                <a:spcPct val="100000"/>
              </a:lnSpc>
              <a:spcBef>
                <a:spcPts val="0"/>
              </a:spcBef>
              <a:spcAft>
                <a:spcPts val="0"/>
              </a:spcAft>
              <a:buClr>
                <a:schemeClr val="lt1"/>
              </a:buClr>
              <a:buSzPts val="2800"/>
              <a:buNone/>
              <a:defRPr sz="3733">
                <a:solidFill>
                  <a:schemeClr val="lt1"/>
                </a:solidFill>
              </a:defRPr>
            </a:lvl5pPr>
            <a:lvl6pPr lvl="5" algn="ctr">
              <a:lnSpc>
                <a:spcPct val="100000"/>
              </a:lnSpc>
              <a:spcBef>
                <a:spcPts val="0"/>
              </a:spcBef>
              <a:spcAft>
                <a:spcPts val="0"/>
              </a:spcAft>
              <a:buClr>
                <a:schemeClr val="lt1"/>
              </a:buClr>
              <a:buSzPts val="2800"/>
              <a:buNone/>
              <a:defRPr sz="3733">
                <a:solidFill>
                  <a:schemeClr val="lt1"/>
                </a:solidFill>
              </a:defRPr>
            </a:lvl6pPr>
            <a:lvl7pPr lvl="6" algn="ctr">
              <a:lnSpc>
                <a:spcPct val="100000"/>
              </a:lnSpc>
              <a:spcBef>
                <a:spcPts val="0"/>
              </a:spcBef>
              <a:spcAft>
                <a:spcPts val="0"/>
              </a:spcAft>
              <a:buClr>
                <a:schemeClr val="lt1"/>
              </a:buClr>
              <a:buSzPts val="2800"/>
              <a:buNone/>
              <a:defRPr sz="3733">
                <a:solidFill>
                  <a:schemeClr val="lt1"/>
                </a:solidFill>
              </a:defRPr>
            </a:lvl7pPr>
            <a:lvl8pPr lvl="7" algn="ctr">
              <a:lnSpc>
                <a:spcPct val="100000"/>
              </a:lnSpc>
              <a:spcBef>
                <a:spcPts val="0"/>
              </a:spcBef>
              <a:spcAft>
                <a:spcPts val="0"/>
              </a:spcAft>
              <a:buClr>
                <a:schemeClr val="lt1"/>
              </a:buClr>
              <a:buSzPts val="2800"/>
              <a:buNone/>
              <a:defRPr sz="3733">
                <a:solidFill>
                  <a:schemeClr val="lt1"/>
                </a:solidFill>
              </a:defRPr>
            </a:lvl8pPr>
            <a:lvl9pPr lvl="8" algn="ctr">
              <a:lnSpc>
                <a:spcPct val="100000"/>
              </a:lnSpc>
              <a:spcBef>
                <a:spcPts val="0"/>
              </a:spcBef>
              <a:spcAft>
                <a:spcPts val="0"/>
              </a:spcAft>
              <a:buClr>
                <a:schemeClr val="lt1"/>
              </a:buClr>
              <a:buSzPts val="2800"/>
              <a:buNone/>
              <a:defRPr sz="3733">
                <a:solidFill>
                  <a:schemeClr val="lt1"/>
                </a:solidFill>
              </a:defRPr>
            </a:lvl9pPr>
          </a:lstStyle>
          <a:p>
            <a:r>
              <a:rPr lang="fi-FI"/>
              <a:t>Muokkaa alaotsikon perustyyliä napsautt.</a:t>
            </a:r>
            <a:endParaRPr/>
          </a:p>
        </p:txBody>
      </p:sp>
      <p:sp>
        <p:nvSpPr>
          <p:cNvPr id="56" name="Google Shape;56;p20"/>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12" name="Kuva 11" descr="Kuva, joka sisältää kohteen teksti, kuvakaappaus, Fontti, Sähkönsininen&#10;&#10;Tekoälyn generoima sisältö voi olla virheellistä.">
            <a:extLst>
              <a:ext uri="{FF2B5EF4-FFF2-40B4-BE49-F238E27FC236}">
                <a16:creationId xmlns:a16="http://schemas.microsoft.com/office/drawing/2014/main" id="{6CB40F1B-AE6B-3699-A569-60C1A939A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13" name="Google Shape;27;p17">
            <a:extLst>
              <a:ext uri="{FF2B5EF4-FFF2-40B4-BE49-F238E27FC236}">
                <a16:creationId xmlns:a16="http://schemas.microsoft.com/office/drawing/2014/main" id="{D4769899-1472-A759-D00B-614BEAA7AADA}"/>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14" name="Kuva 13" descr="Kuva, joka sisältää kohteen teksti, piha-, nisäkäs&#10;&#10;Kuvaus luotu automaattisesti">
            <a:extLst>
              <a:ext uri="{FF2B5EF4-FFF2-40B4-BE49-F238E27FC236}">
                <a16:creationId xmlns:a16="http://schemas.microsoft.com/office/drawing/2014/main" id="{52D39828-DA33-40C3-62C6-1F9401C871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15" name="Kuva 14" descr="Kuva, joka sisältää kohteen teksti, kuvakaappaus, Fontti, Grafiikka&#10;&#10;Tekoälyn generoima sisältö voi olla virheellistä.">
            <a:extLst>
              <a:ext uri="{FF2B5EF4-FFF2-40B4-BE49-F238E27FC236}">
                <a16:creationId xmlns:a16="http://schemas.microsoft.com/office/drawing/2014/main" id="{61FB7BA3-0EA9-6CC1-7F62-AED43D2421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366147964"/>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1" preserve="1">
  <p:cSld name="Section header 1">
    <p:bg>
      <p:bgPr>
        <a:solidFill>
          <a:schemeClr val="lt1"/>
        </a:solidFill>
        <a:effectLst/>
      </p:bgPr>
    </p:bg>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589100" y="2867800"/>
            <a:ext cx="8107568"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60" name="Google Shape;60;p21"/>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solidFill>
                <a:schemeClr val="lt1"/>
              </a:solidFill>
            </a:endParaRPr>
          </a:p>
        </p:txBody>
      </p:sp>
      <p:sp>
        <p:nvSpPr>
          <p:cNvPr id="62" name="Google Shape;62;p21"/>
          <p:cNvSpPr/>
          <p:nvPr/>
        </p:nvSpPr>
        <p:spPr>
          <a:xfrm>
            <a:off x="10141500" y="300"/>
            <a:ext cx="2050800" cy="6858000"/>
          </a:xfrm>
          <a:prstGeom prst="rect">
            <a:avLst/>
          </a:prstGeom>
          <a:solidFill>
            <a:srgbClr val="333399"/>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F7E15A71-DEC8-91D4-BD1E-0F780865810A}"/>
              </a:ext>
            </a:extLst>
          </p:cNvPr>
          <p:cNvPicPr>
            <a:picLocks noChangeAspect="1"/>
          </p:cNvPicPr>
          <p:nvPr/>
        </p:nvPicPr>
        <p:blipFill>
          <a:blip r:embed="rId2"/>
          <a:stretch>
            <a:fillRect/>
          </a:stretch>
        </p:blipFill>
        <p:spPr>
          <a:xfrm>
            <a:off x="8807096" y="1775402"/>
            <a:ext cx="2728280" cy="3307199"/>
          </a:xfrm>
          <a:prstGeom prst="rect">
            <a:avLst/>
          </a:prstGeom>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F4538718-C83C-4594-DF52-E8FBD9CC0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6" name="Google Shape;27;p17">
            <a:extLst>
              <a:ext uri="{FF2B5EF4-FFF2-40B4-BE49-F238E27FC236}">
                <a16:creationId xmlns:a16="http://schemas.microsoft.com/office/drawing/2014/main" id="{8AC69F74-F1FA-299A-9A07-B0E543ADE264}"/>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0068EF3E-BBF8-E68A-FDCA-9A8798CFEE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8" name="Kuva 7" descr="Kuva, joka sisältää kohteen teksti, kuvakaappaus, Fontti, Grafiikka&#10;&#10;Tekoälyn generoima sisältö voi olla virheellistä.">
            <a:extLst>
              <a:ext uri="{FF2B5EF4-FFF2-40B4-BE49-F238E27FC236}">
                <a16:creationId xmlns:a16="http://schemas.microsoft.com/office/drawing/2014/main" id="{65F8191D-1007-95A2-5AEA-9F45794E4E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pic>
        <p:nvPicPr>
          <p:cNvPr id="3" name="Picture 1">
            <a:extLst>
              <a:ext uri="{FF2B5EF4-FFF2-40B4-BE49-F238E27FC236}">
                <a16:creationId xmlns:a16="http://schemas.microsoft.com/office/drawing/2014/main" id="{FFDA9BE0-1635-D6B0-C6B9-EEF8CD84D2D9}"/>
              </a:ext>
            </a:extLst>
          </p:cNvPr>
          <p:cNvPicPr>
            <a:picLocks noChangeAspect="1"/>
          </p:cNvPicPr>
          <p:nvPr/>
        </p:nvPicPr>
        <p:blipFill>
          <a:blip r:embed="rId2"/>
          <a:stretch>
            <a:fillRect/>
          </a:stretch>
        </p:blipFill>
        <p:spPr>
          <a:xfrm>
            <a:off x="8807096" y="1775401"/>
            <a:ext cx="2728280" cy="3307199"/>
          </a:xfrm>
          <a:prstGeom prst="rect">
            <a:avLst/>
          </a:prstGeom>
        </p:spPr>
      </p:pic>
    </p:spTree>
    <p:extLst>
      <p:ext uri="{BB962C8B-B14F-4D97-AF65-F5344CB8AC3E}">
        <p14:creationId xmlns:p14="http://schemas.microsoft.com/office/powerpoint/2010/main" val="2625495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33"/>
          <p:cNvSpPr txBox="1">
            <a:spLocks noGrp="1"/>
          </p:cNvSpPr>
          <p:nvPr>
            <p:ph type="title"/>
          </p:nvPr>
        </p:nvSpPr>
        <p:spPr>
          <a:xfrm>
            <a:off x="585067" y="600200"/>
            <a:ext cx="9550399" cy="939149"/>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r>
              <a:rPr lang="fi-FI"/>
              <a:t>Muokkaa ots. perustyyl. napsautt.</a:t>
            </a:r>
            <a:endParaRPr/>
          </a:p>
        </p:txBody>
      </p:sp>
      <p:sp>
        <p:nvSpPr>
          <p:cNvPr id="41" name="Google Shape;41;p33"/>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
        <p:nvSpPr>
          <p:cNvPr id="43" name="Google Shape;43;p33"/>
          <p:cNvSpPr txBox="1">
            <a:spLocks noGrp="1"/>
          </p:cNvSpPr>
          <p:nvPr>
            <p:ph type="body" idx="1"/>
          </p:nvPr>
        </p:nvSpPr>
        <p:spPr>
          <a:xfrm>
            <a:off x="585067" y="1692848"/>
            <a:ext cx="9550400" cy="3718537"/>
          </a:xfrm>
          <a:prstGeom prst="rect">
            <a:avLst/>
          </a:prstGeom>
          <a:noFill/>
          <a:ln>
            <a:noFill/>
          </a:ln>
        </p:spPr>
        <p:txBody>
          <a:bodyPr spcFirstLastPara="1" wrap="square" lIns="91425" tIns="91425" rIns="91425" bIns="91425" numCol="1" anchor="t"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pic>
        <p:nvPicPr>
          <p:cNvPr id="4" name="Google Shape;27;p17">
            <a:extLst>
              <a:ext uri="{FF2B5EF4-FFF2-40B4-BE49-F238E27FC236}">
                <a16:creationId xmlns:a16="http://schemas.microsoft.com/office/drawing/2014/main" id="{F0B2B284-A537-80B8-AE81-D7B04FB9EF86}"/>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AFBC510A-8098-4747-BDB5-A42FE05DBE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6" name="Kuva 5" descr="Kuva, joka sisältää kohteen teksti, piha-, nisäkäs&#10;&#10;Kuvaus luotu automaattisesti">
            <a:extLst>
              <a:ext uri="{FF2B5EF4-FFF2-40B4-BE49-F238E27FC236}">
                <a16:creationId xmlns:a16="http://schemas.microsoft.com/office/drawing/2014/main" id="{1A159DF8-2265-9F18-93ED-6D46C02475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8E438B8A-A536-A2C1-5E8D-30D98A4BCE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pic>
        <p:nvPicPr>
          <p:cNvPr id="2" name="Google Shape;27;p17">
            <a:extLst>
              <a:ext uri="{FF2B5EF4-FFF2-40B4-BE49-F238E27FC236}">
                <a16:creationId xmlns:a16="http://schemas.microsoft.com/office/drawing/2014/main" id="{5D58D212-B026-118E-5DED-C0BA9FA8A3C4}"/>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3" name="Kuva 2" descr="Kuva, joka sisältää kohteen teksti, kuvakaappaus, Fontti, Sähkönsininen&#10;&#10;Tekoälyn generoima sisältö voi olla virheellistä.">
            <a:extLst>
              <a:ext uri="{FF2B5EF4-FFF2-40B4-BE49-F238E27FC236}">
                <a16:creationId xmlns:a16="http://schemas.microsoft.com/office/drawing/2014/main" id="{82430AB6-44DD-0F66-DA36-CB2C6C4FB3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8" name="Kuva 7" descr="Kuva, joka sisältää kohteen teksti, piha-, nisäkäs&#10;&#10;Kuvaus luotu automaattisesti">
            <a:extLst>
              <a:ext uri="{FF2B5EF4-FFF2-40B4-BE49-F238E27FC236}">
                <a16:creationId xmlns:a16="http://schemas.microsoft.com/office/drawing/2014/main" id="{7E259157-AD05-D157-90B7-A579D8A3E7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9" name="Kuva 8" descr="Kuva, joka sisältää kohteen teksti, kuvakaappaus, Fontti, Grafiikka&#10;&#10;Tekoälyn generoima sisältö voi olla virheellistä.">
            <a:extLst>
              <a:ext uri="{FF2B5EF4-FFF2-40B4-BE49-F238E27FC236}">
                <a16:creationId xmlns:a16="http://schemas.microsoft.com/office/drawing/2014/main" id="{45C9739A-D904-8C3D-AAC3-CC451B5687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2478105000"/>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24"/>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78" name="Google Shape;78;p24"/>
          <p:cNvSpPr txBox="1">
            <a:spLocks noGrp="1"/>
          </p:cNvSpPr>
          <p:nvPr>
            <p:ph type="body" idx="1"/>
          </p:nvPr>
        </p:nvSpPr>
        <p:spPr>
          <a:xfrm>
            <a:off x="571933" y="1536633"/>
            <a:ext cx="11048400" cy="4196688"/>
          </a:xfrm>
          <a:prstGeom prst="rect">
            <a:avLst/>
          </a:prstGeom>
          <a:noFill/>
          <a:ln>
            <a:noFill/>
          </a:ln>
        </p:spPr>
        <p:txBody>
          <a:bodyPr spcFirstLastPara="1" wrap="square" lIns="91425" tIns="91425" rIns="91425" bIns="91425" numCol="1" anchor="t"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sp>
        <p:nvSpPr>
          <p:cNvPr id="79" name="Google Shape;79;p2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E82D8BDA-FE4B-03F2-7A0F-2E0046AB1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520A282E-A03C-35AA-9BF4-F7B3E4CA5096}"/>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73BFEA9E-B0F7-B3F0-B76B-78AA533D3E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534EA900-42C0-6033-B020-75D8227AC7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16442289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bg>
      <p:bgPr>
        <a:solidFill>
          <a:schemeClr val="lt1"/>
        </a:solidFill>
        <a:effectLst/>
      </p:bgPr>
    </p:bg>
    <p:spTree>
      <p:nvGrpSpPr>
        <p:cNvPr id="1" name="Shape 85"/>
        <p:cNvGrpSpPr/>
        <p:nvPr/>
      </p:nvGrpSpPr>
      <p:grpSpPr>
        <a:xfrm>
          <a:off x="0" y="0"/>
          <a:ext cx="0" cy="0"/>
          <a:chOff x="0" y="0"/>
          <a:chExt cx="0" cy="0"/>
        </a:xfrm>
      </p:grpSpPr>
      <p:sp>
        <p:nvSpPr>
          <p:cNvPr id="86" name="Google Shape;86;p26"/>
          <p:cNvSpPr txBox="1">
            <a:spLocks noGrp="1"/>
          </p:cNvSpPr>
          <p:nvPr>
            <p:ph type="title"/>
          </p:nvPr>
        </p:nvSpPr>
        <p:spPr>
          <a:xfrm>
            <a:off x="589100" y="2867800"/>
            <a:ext cx="8204669"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87" name="Google Shape;87;p26"/>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solidFill>
                <a:schemeClr val="lt1"/>
              </a:solidFill>
            </a:endParaRPr>
          </a:p>
        </p:txBody>
      </p:sp>
      <p:sp>
        <p:nvSpPr>
          <p:cNvPr id="89" name="Google Shape;89;p26"/>
          <p:cNvSpPr/>
          <p:nvPr/>
        </p:nvSpPr>
        <p:spPr>
          <a:xfrm>
            <a:off x="10141500" y="300"/>
            <a:ext cx="2050800" cy="6858000"/>
          </a:xfrm>
          <a:prstGeom prst="rect">
            <a:avLst/>
          </a:prstGeom>
          <a:solidFill>
            <a:srgbClr val="FF99CC"/>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20EA33E6-6979-3EF6-CE4D-997AC5B03BA1}"/>
              </a:ext>
            </a:extLst>
          </p:cNvPr>
          <p:cNvPicPr>
            <a:picLocks noChangeAspect="1"/>
          </p:cNvPicPr>
          <p:nvPr/>
        </p:nvPicPr>
        <p:blipFill>
          <a:blip r:embed="rId2"/>
          <a:stretch>
            <a:fillRect/>
          </a:stretch>
        </p:blipFill>
        <p:spPr>
          <a:xfrm>
            <a:off x="8807096" y="1775402"/>
            <a:ext cx="2728280" cy="3307199"/>
          </a:xfrm>
          <a:prstGeom prst="rect">
            <a:avLst/>
          </a:prstGeom>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FD75E5EC-01C0-B19B-AB77-CE912A68C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6" name="Google Shape;27;p17">
            <a:extLst>
              <a:ext uri="{FF2B5EF4-FFF2-40B4-BE49-F238E27FC236}">
                <a16:creationId xmlns:a16="http://schemas.microsoft.com/office/drawing/2014/main" id="{6574329C-AA1E-3ABB-DCCB-969E16106317}"/>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7832A06F-66C3-9810-5E6F-F1334F8FCA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8" name="Kuva 7" descr="Kuva, joka sisältää kohteen teksti, kuvakaappaus, Fontti, Grafiikka&#10;&#10;Tekoälyn generoima sisältö voi olla virheellistä.">
            <a:extLst>
              <a:ext uri="{FF2B5EF4-FFF2-40B4-BE49-F238E27FC236}">
                <a16:creationId xmlns:a16="http://schemas.microsoft.com/office/drawing/2014/main" id="{76118591-5628-8830-FB0C-F3025535A1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pic>
        <p:nvPicPr>
          <p:cNvPr id="3" name="Picture 1">
            <a:extLst>
              <a:ext uri="{FF2B5EF4-FFF2-40B4-BE49-F238E27FC236}">
                <a16:creationId xmlns:a16="http://schemas.microsoft.com/office/drawing/2014/main" id="{32F7393B-F5A7-4CFE-0419-3C43AE0E224E}"/>
              </a:ext>
            </a:extLst>
          </p:cNvPr>
          <p:cNvPicPr>
            <a:picLocks noChangeAspect="1"/>
          </p:cNvPicPr>
          <p:nvPr/>
        </p:nvPicPr>
        <p:blipFill>
          <a:blip r:embed="rId2"/>
          <a:stretch>
            <a:fillRect/>
          </a:stretch>
        </p:blipFill>
        <p:spPr>
          <a:xfrm>
            <a:off x="8807096" y="1775401"/>
            <a:ext cx="2728280" cy="3307199"/>
          </a:xfrm>
          <a:prstGeom prst="rect">
            <a:avLst/>
          </a:prstGeom>
        </p:spPr>
      </p:pic>
    </p:spTree>
    <p:extLst>
      <p:ext uri="{BB962C8B-B14F-4D97-AF65-F5344CB8AC3E}">
        <p14:creationId xmlns:p14="http://schemas.microsoft.com/office/powerpoint/2010/main" val="23022181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2 - kuvapaikka" preserve="1">
  <p:cSld name="Section header 2 - kuvapaikka">
    <p:bg>
      <p:bgPr>
        <a:solidFill>
          <a:schemeClr val="lt1"/>
        </a:solidFill>
        <a:effectLst/>
      </p:bgPr>
    </p:bg>
    <p:spTree>
      <p:nvGrpSpPr>
        <p:cNvPr id="1" name="Shape 91"/>
        <p:cNvGrpSpPr/>
        <p:nvPr/>
      </p:nvGrpSpPr>
      <p:grpSpPr>
        <a:xfrm>
          <a:off x="0" y="0"/>
          <a:ext cx="0" cy="0"/>
          <a:chOff x="0" y="0"/>
          <a:chExt cx="0" cy="0"/>
        </a:xfrm>
      </p:grpSpPr>
      <p:sp>
        <p:nvSpPr>
          <p:cNvPr id="92" name="Google Shape;92;p27"/>
          <p:cNvSpPr>
            <a:spLocks noGrp="1"/>
          </p:cNvSpPr>
          <p:nvPr>
            <p:ph type="pic" idx="2"/>
          </p:nvPr>
        </p:nvSpPr>
        <p:spPr>
          <a:xfrm>
            <a:off x="0" y="300"/>
            <a:ext cx="10141600" cy="6858000"/>
          </a:xfrm>
          <a:prstGeom prst="rect">
            <a:avLst/>
          </a:prstGeom>
          <a:noFill/>
          <a:ln>
            <a:noFill/>
          </a:ln>
        </p:spPr>
      </p:sp>
      <p:sp>
        <p:nvSpPr>
          <p:cNvPr id="93" name="Google Shape;93;p27"/>
          <p:cNvSpPr txBox="1">
            <a:spLocks noGrp="1"/>
          </p:cNvSpPr>
          <p:nvPr>
            <p:ph type="title"/>
          </p:nvPr>
        </p:nvSpPr>
        <p:spPr>
          <a:xfrm>
            <a:off x="589102" y="2867800"/>
            <a:ext cx="9076788"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94" name="Google Shape;94;p2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solidFill>
                <a:schemeClr val="lt1"/>
              </a:solidFill>
            </a:endParaRPr>
          </a:p>
        </p:txBody>
      </p:sp>
      <p:sp>
        <p:nvSpPr>
          <p:cNvPr id="96" name="Google Shape;96;p27"/>
          <p:cNvSpPr/>
          <p:nvPr/>
        </p:nvSpPr>
        <p:spPr>
          <a:xfrm>
            <a:off x="10141500" y="300"/>
            <a:ext cx="2050800" cy="6858000"/>
          </a:xfrm>
          <a:prstGeom prst="rect">
            <a:avLst/>
          </a:prstGeom>
          <a:solidFill>
            <a:srgbClr val="FF99CC"/>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4807918-6394-FB5B-CE30-914E1F256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CAFC6984-4C7C-2748-46E5-EDC5EE890707}"/>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68DCD222-2715-BE48-BB77-2BF4B632E0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AA8524AC-324C-CD1F-ADA3-8E0AF1A56C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2523994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1" preserve="1">
  <p:cSld name="Title and body 1">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p28"/>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99" name="Google Shape;99;p28"/>
          <p:cNvSpPr txBox="1">
            <a:spLocks noGrp="1"/>
          </p:cNvSpPr>
          <p:nvPr>
            <p:ph type="body" idx="1"/>
          </p:nvPr>
        </p:nvSpPr>
        <p:spPr>
          <a:xfrm>
            <a:off x="571933" y="1536633"/>
            <a:ext cx="11048400" cy="4130923"/>
          </a:xfrm>
          <a:prstGeom prst="rect">
            <a:avLst/>
          </a:prstGeom>
          <a:noFill/>
          <a:ln>
            <a:noFill/>
          </a:ln>
        </p:spPr>
        <p:txBody>
          <a:bodyPr spcFirstLastPara="1" wrap="square" lIns="91425" tIns="91425" rIns="91425" bIns="91425" numCol="1" anchor="t"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sp>
        <p:nvSpPr>
          <p:cNvPr id="100" name="Google Shape;100;p28"/>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42257130-19AC-2154-70A4-0CEA066A3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25F53990-0296-2D17-0AD3-A87AE59FC247}"/>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62102950-B4D1-82DB-AB1A-A12953C996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E523D855-444F-E81D-6E65-EDC0F9404F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23758419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101"/>
        <p:cNvGrpSpPr/>
        <p:nvPr/>
      </p:nvGrpSpPr>
      <p:grpSpPr>
        <a:xfrm>
          <a:off x="0" y="0"/>
          <a:ext cx="0" cy="0"/>
          <a:chOff x="0" y="0"/>
          <a:chExt cx="0" cy="0"/>
        </a:xfrm>
      </p:grpSpPr>
      <p:sp>
        <p:nvSpPr>
          <p:cNvPr id="102" name="Google Shape;102;p29"/>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03" name="Google Shape;103;p29"/>
          <p:cNvSpPr txBox="1">
            <a:spLocks noGrp="1"/>
          </p:cNvSpPr>
          <p:nvPr>
            <p:ph type="body" idx="1"/>
          </p:nvPr>
        </p:nvSpPr>
        <p:spPr>
          <a:xfrm>
            <a:off x="415600" y="1536634"/>
            <a:ext cx="5333200" cy="4174055"/>
          </a:xfrm>
          <a:prstGeom prst="rect">
            <a:avLst/>
          </a:prstGeom>
          <a:noFill/>
          <a:ln>
            <a:noFill/>
          </a:ln>
        </p:spPr>
        <p:txBody>
          <a:bodyPr spcFirstLastPara="1" wrap="square" lIns="91425" tIns="91425" rIns="91425" bIns="91425" numCol="1" anchor="t" anchorCtr="0">
            <a:normAutofit/>
          </a:bodyPr>
          <a:lstStyle>
            <a:lvl1pPr marL="609570" lvl="0" indent="-423312" algn="l">
              <a:lnSpc>
                <a:spcPct val="115000"/>
              </a:lnSpc>
              <a:spcBef>
                <a:spcPts val="0"/>
              </a:spcBef>
              <a:spcAft>
                <a:spcPts val="0"/>
              </a:spcAft>
              <a:buSzPts val="1400"/>
              <a:buChar char="●"/>
              <a:defRPr sz="1867"/>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4" name="Google Shape;104;p29"/>
          <p:cNvSpPr txBox="1">
            <a:spLocks noGrp="1"/>
          </p:cNvSpPr>
          <p:nvPr>
            <p:ph type="body" idx="2"/>
          </p:nvPr>
        </p:nvSpPr>
        <p:spPr>
          <a:xfrm>
            <a:off x="6443200" y="1536634"/>
            <a:ext cx="5333200" cy="4174055"/>
          </a:xfrm>
          <a:prstGeom prst="rect">
            <a:avLst/>
          </a:prstGeom>
          <a:noFill/>
          <a:ln>
            <a:noFill/>
          </a:ln>
        </p:spPr>
        <p:txBody>
          <a:bodyPr spcFirstLastPara="1" wrap="square" lIns="91425" tIns="91425" rIns="91425" bIns="91425" numCol="1" anchor="t" anchorCtr="0">
            <a:normAutofit/>
          </a:bodyPr>
          <a:lstStyle>
            <a:lvl1pPr marL="609570" lvl="0" indent="-423312" algn="l">
              <a:lnSpc>
                <a:spcPct val="115000"/>
              </a:lnSpc>
              <a:spcBef>
                <a:spcPts val="0"/>
              </a:spcBef>
              <a:spcAft>
                <a:spcPts val="0"/>
              </a:spcAft>
              <a:buSzPts val="1400"/>
              <a:buChar char="●"/>
              <a:defRPr sz="1867"/>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5" name="Google Shape;105;p29"/>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AD84FB04-C4F6-E261-50F3-6E5A8C816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931081E7-7563-1DE0-7C4C-6810128DD54E}"/>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B9D1AC39-5A53-5EDD-7C04-6116CD98E0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61BE594B-8746-C8DF-77F8-D8C73BFED0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15531710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1" preserve="1">
  <p:cSld name="Title and two columns 1">
    <p:spTree>
      <p:nvGrpSpPr>
        <p:cNvPr id="1" name="Shape 106"/>
        <p:cNvGrpSpPr/>
        <p:nvPr/>
      </p:nvGrpSpPr>
      <p:grpSpPr>
        <a:xfrm>
          <a:off x="0" y="0"/>
          <a:ext cx="0" cy="0"/>
          <a:chOff x="0" y="0"/>
          <a:chExt cx="0" cy="0"/>
        </a:xfrm>
      </p:grpSpPr>
      <p:sp>
        <p:nvSpPr>
          <p:cNvPr id="107" name="Google Shape;107;p30"/>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08" name="Google Shape;108;p30"/>
          <p:cNvSpPr txBox="1">
            <a:spLocks noGrp="1"/>
          </p:cNvSpPr>
          <p:nvPr>
            <p:ph type="body" idx="1"/>
          </p:nvPr>
        </p:nvSpPr>
        <p:spPr>
          <a:xfrm>
            <a:off x="415600" y="1536634"/>
            <a:ext cx="5333200" cy="4347871"/>
          </a:xfrm>
          <a:prstGeom prst="rect">
            <a:avLst/>
          </a:prstGeom>
          <a:noFill/>
          <a:ln>
            <a:noFill/>
          </a:ln>
        </p:spPr>
        <p:txBody>
          <a:bodyPr spcFirstLastPara="1" wrap="square" lIns="91425" tIns="91425" rIns="91425" bIns="91425" numCol="1" anchor="t" anchorCtr="0">
            <a:normAutofit/>
          </a:bodyPr>
          <a:lstStyle>
            <a:lvl1pPr marL="609570" lvl="0" indent="-423312" algn="l">
              <a:lnSpc>
                <a:spcPct val="115000"/>
              </a:lnSpc>
              <a:spcBef>
                <a:spcPts val="0"/>
              </a:spcBef>
              <a:spcAft>
                <a:spcPts val="0"/>
              </a:spcAft>
              <a:buSzPts val="1400"/>
              <a:buChar char="●"/>
              <a:defRPr sz="1867"/>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9" name="Google Shape;109;p30"/>
          <p:cNvSpPr txBox="1">
            <a:spLocks noGrp="1"/>
          </p:cNvSpPr>
          <p:nvPr>
            <p:ph type="body" idx="2"/>
          </p:nvPr>
        </p:nvSpPr>
        <p:spPr>
          <a:xfrm>
            <a:off x="6443200" y="1536634"/>
            <a:ext cx="5333200" cy="4347871"/>
          </a:xfrm>
          <a:prstGeom prst="rect">
            <a:avLst/>
          </a:prstGeom>
          <a:noFill/>
          <a:ln>
            <a:noFill/>
          </a:ln>
        </p:spPr>
        <p:txBody>
          <a:bodyPr spcFirstLastPara="1" wrap="square" lIns="91425" tIns="91425" rIns="91425" bIns="91425" numCol="1" anchor="t" anchorCtr="0">
            <a:normAutofit/>
          </a:bodyPr>
          <a:lstStyle>
            <a:lvl1pPr marL="609570" lvl="0" indent="-423312" algn="l">
              <a:lnSpc>
                <a:spcPct val="115000"/>
              </a:lnSpc>
              <a:spcBef>
                <a:spcPts val="0"/>
              </a:spcBef>
              <a:spcAft>
                <a:spcPts val="0"/>
              </a:spcAft>
              <a:buSzPts val="1400"/>
              <a:buChar char="●"/>
              <a:defRPr sz="1867"/>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10" name="Google Shape;110;p30"/>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30481510-DC30-765A-0B19-275EAF0D1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F508AE7C-0802-F51F-499C-2FDF02F21C8A}"/>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7C66D494-4FAB-0A8B-327C-E8F4401C0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08E62D1C-F320-C35C-D39C-F1185A890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40504569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111"/>
        <p:cNvGrpSpPr/>
        <p:nvPr/>
      </p:nvGrpSpPr>
      <p:grpSpPr>
        <a:xfrm>
          <a:off x="0" y="0"/>
          <a:ext cx="0" cy="0"/>
          <a:chOff x="0" y="0"/>
          <a:chExt cx="0" cy="0"/>
        </a:xfrm>
      </p:grpSpPr>
      <p:sp>
        <p:nvSpPr>
          <p:cNvPr id="112" name="Google Shape;112;p32"/>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r>
              <a:rPr lang="fi-FI"/>
              <a:t>Muokkaa ots. perustyyl. napsautt.</a:t>
            </a:r>
            <a:endParaRPr/>
          </a:p>
        </p:txBody>
      </p:sp>
      <p:sp>
        <p:nvSpPr>
          <p:cNvPr id="113" name="Google Shape;113;p32"/>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numCol="1" anchor="t" anchorCtr="0">
            <a:normAutofit/>
          </a:bodyPr>
          <a:lstStyle>
            <a:lvl1pPr marL="609570" lvl="0" indent="-406381" algn="l">
              <a:lnSpc>
                <a:spcPct val="115000"/>
              </a:lnSpc>
              <a:spcBef>
                <a:spcPts val="0"/>
              </a:spcBef>
              <a:spcAft>
                <a:spcPts val="0"/>
              </a:spcAft>
              <a:buSzPts val="1200"/>
              <a:buChar char="●"/>
              <a:defRPr sz="1600"/>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14" name="Google Shape;114;p32"/>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2" name="Kuva 1" descr="Kuva, joka sisältää kohteen teksti, kuvakaappaus, Fontti, Sähkönsininen&#10;&#10;Tekoälyn generoima sisältö voi olla virheellistä.">
            <a:extLst>
              <a:ext uri="{FF2B5EF4-FFF2-40B4-BE49-F238E27FC236}">
                <a16:creationId xmlns:a16="http://schemas.microsoft.com/office/drawing/2014/main" id="{934344D0-C33C-5764-3EE7-E58453BAF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3" name="Google Shape;27;p17">
            <a:extLst>
              <a:ext uri="{FF2B5EF4-FFF2-40B4-BE49-F238E27FC236}">
                <a16:creationId xmlns:a16="http://schemas.microsoft.com/office/drawing/2014/main" id="{475533CE-EBBC-1738-DE55-70D9F79C55AF}"/>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4" name="Kuva 3" descr="Kuva, joka sisältää kohteen teksti, piha-, nisäkäs&#10;&#10;Kuvaus luotu automaattisesti">
            <a:extLst>
              <a:ext uri="{FF2B5EF4-FFF2-40B4-BE49-F238E27FC236}">
                <a16:creationId xmlns:a16="http://schemas.microsoft.com/office/drawing/2014/main" id="{6CBBBBE7-9B15-1917-C0B1-0CC2090E5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5" name="Kuva 4" descr="Kuva, joka sisältää kohteen teksti, kuvakaappaus, Fontti, Grafiikka&#10;&#10;Tekoälyn generoima sisältö voi olla virheellistä.">
            <a:extLst>
              <a:ext uri="{FF2B5EF4-FFF2-40B4-BE49-F238E27FC236}">
                <a16:creationId xmlns:a16="http://schemas.microsoft.com/office/drawing/2014/main" id="{E10777C6-BF07-0E5C-F114-30AF832198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29644278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Main point 1" preserve="1">
  <p:cSld name="Main point 1">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3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sp>
        <p:nvSpPr>
          <p:cNvPr id="118" name="Google Shape;118;p34"/>
          <p:cNvSpPr txBox="1">
            <a:spLocks noGrp="1"/>
          </p:cNvSpPr>
          <p:nvPr>
            <p:ph type="title"/>
          </p:nvPr>
        </p:nvSpPr>
        <p:spPr>
          <a:xfrm>
            <a:off x="585067" y="600200"/>
            <a:ext cx="9550399" cy="939149"/>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r>
              <a:rPr lang="fi-FI"/>
              <a:t>Muokkaa ots. perustyyl. napsautt.</a:t>
            </a:r>
            <a:endParaRPr/>
          </a:p>
        </p:txBody>
      </p:sp>
      <p:sp>
        <p:nvSpPr>
          <p:cNvPr id="119" name="Google Shape;119;p34"/>
          <p:cNvSpPr txBox="1">
            <a:spLocks noGrp="1"/>
          </p:cNvSpPr>
          <p:nvPr>
            <p:ph type="body" idx="1"/>
          </p:nvPr>
        </p:nvSpPr>
        <p:spPr>
          <a:xfrm>
            <a:off x="585067" y="1692848"/>
            <a:ext cx="9550400" cy="3718537"/>
          </a:xfrm>
          <a:prstGeom prst="rect">
            <a:avLst/>
          </a:prstGeom>
          <a:noFill/>
          <a:ln>
            <a:noFill/>
          </a:ln>
        </p:spPr>
        <p:txBody>
          <a:bodyPr spcFirstLastPara="1" wrap="square" lIns="91425" tIns="91425" rIns="91425" bIns="91425" numCol="1" anchor="t"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B3541140-CF51-A1C5-C655-F18D1A863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8F45DCD0-96BA-51EC-8CFD-FDDB3894E45E}"/>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32D78227-44A9-24E8-6E4B-D7B7B6596C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5EF5DB2B-BAEE-B56F-D489-58BCD142B5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32848131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120"/>
        <p:cNvGrpSpPr/>
        <p:nvPr/>
      </p:nvGrpSpPr>
      <p:grpSpPr>
        <a:xfrm>
          <a:off x="0" y="0"/>
          <a:ext cx="0" cy="0"/>
          <a:chOff x="0" y="0"/>
          <a:chExt cx="0" cy="0"/>
        </a:xfrm>
      </p:grpSpPr>
      <p:sp>
        <p:nvSpPr>
          <p:cNvPr id="121" name="Google Shape;121;p35"/>
          <p:cNvSpPr/>
          <p:nvPr/>
        </p:nvSpPr>
        <p:spPr>
          <a:xfrm>
            <a:off x="6096000" y="-167"/>
            <a:ext cx="6096000" cy="6858000"/>
          </a:xfrm>
          <a:prstGeom prst="rect">
            <a:avLst/>
          </a:prstGeom>
          <a:solidFill>
            <a:schemeClr val="lt2"/>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2" name="Google Shape;122;p35"/>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numCol="1" anchor="b" anchorCtr="0">
            <a:norm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r>
              <a:rPr lang="fi-FI"/>
              <a:t>Muokkaa ots. perustyyl. napsautt.</a:t>
            </a:r>
            <a:endParaRPr/>
          </a:p>
        </p:txBody>
      </p:sp>
      <p:sp>
        <p:nvSpPr>
          <p:cNvPr id="123" name="Google Shape;123;p35"/>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numCol="1"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r>
              <a:rPr lang="fi-FI"/>
              <a:t>Muokkaa alaotsikon perustyyliä napsautt.</a:t>
            </a:r>
            <a:endParaRPr/>
          </a:p>
        </p:txBody>
      </p:sp>
      <p:sp>
        <p:nvSpPr>
          <p:cNvPr id="124" name="Google Shape;124;p35"/>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numCol="1" anchor="ctr"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sp>
        <p:nvSpPr>
          <p:cNvPr id="125" name="Google Shape;125;p35"/>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1E98DE26-B5AD-72BA-85A2-C4FA8945A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2" name="Kuva 1" descr="Kuva, joka sisältää kohteen teksti, kuvakaappaus, Fontti, Sähkönsininen&#10;&#10;Tekoälyn generoima sisältö voi olla virheellistä.">
            <a:extLst>
              <a:ext uri="{FF2B5EF4-FFF2-40B4-BE49-F238E27FC236}">
                <a16:creationId xmlns:a16="http://schemas.microsoft.com/office/drawing/2014/main" id="{10E7A227-22FC-848A-8484-8E54D45490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spTree>
    <p:extLst>
      <p:ext uri="{BB962C8B-B14F-4D97-AF65-F5344CB8AC3E}">
        <p14:creationId xmlns:p14="http://schemas.microsoft.com/office/powerpoint/2010/main" val="14886376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126"/>
        <p:cNvGrpSpPr/>
        <p:nvPr/>
      </p:nvGrpSpPr>
      <p:grpSpPr>
        <a:xfrm>
          <a:off x="0" y="0"/>
          <a:ext cx="0" cy="0"/>
          <a:chOff x="0" y="0"/>
          <a:chExt cx="0" cy="0"/>
        </a:xfrm>
      </p:grpSpPr>
      <p:sp>
        <p:nvSpPr>
          <p:cNvPr id="127" name="Google Shape;127;p36"/>
          <p:cNvSpPr txBox="1">
            <a:spLocks noGrp="1"/>
          </p:cNvSpPr>
          <p:nvPr>
            <p:ph type="body" idx="1"/>
          </p:nvPr>
        </p:nvSpPr>
        <p:spPr>
          <a:xfrm>
            <a:off x="597263" y="6051200"/>
            <a:ext cx="7998400" cy="806800"/>
          </a:xfrm>
          <a:prstGeom prst="rect">
            <a:avLst/>
          </a:prstGeom>
          <a:noFill/>
          <a:ln>
            <a:noFill/>
          </a:ln>
        </p:spPr>
        <p:txBody>
          <a:bodyPr spcFirstLastPara="1" wrap="square" lIns="91425" tIns="91425" rIns="91425" bIns="91425" numCol="1" anchor="ctr" anchorCtr="0">
            <a:normAutofit/>
          </a:bodyPr>
          <a:lstStyle>
            <a:lvl1pPr marL="609570" lvl="0" indent="-304784" algn="l">
              <a:lnSpc>
                <a:spcPct val="100000"/>
              </a:lnSpc>
              <a:spcBef>
                <a:spcPts val="0"/>
              </a:spcBef>
              <a:spcAft>
                <a:spcPts val="0"/>
              </a:spcAft>
              <a:buSzPts val="1400"/>
              <a:buNone/>
              <a:defRPr sz="1867"/>
            </a:lvl1pPr>
          </a:lstStyle>
          <a:p>
            <a:pPr lvl="0"/>
            <a:r>
              <a:rPr lang="fi-FI"/>
              <a:t>Muokkaa tekstin perustyylejä napsauttamalla</a:t>
            </a:r>
          </a:p>
        </p:txBody>
      </p:sp>
      <p:sp>
        <p:nvSpPr>
          <p:cNvPr id="128" name="Google Shape;128;p36"/>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C144259F-6573-850E-6895-0DD72E3BE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305" y="149435"/>
            <a:ext cx="2090576" cy="525416"/>
          </a:xfrm>
          <a:prstGeom prst="rect">
            <a:avLst/>
          </a:prstGeom>
        </p:spPr>
      </p:pic>
      <p:pic>
        <p:nvPicPr>
          <p:cNvPr id="6" name="Google Shape;27;p17">
            <a:extLst>
              <a:ext uri="{FF2B5EF4-FFF2-40B4-BE49-F238E27FC236}">
                <a16:creationId xmlns:a16="http://schemas.microsoft.com/office/drawing/2014/main" id="{BBC39239-B40A-366C-FD13-05D183D2409D}"/>
              </a:ext>
            </a:extLst>
          </p:cNvPr>
          <p:cNvPicPr preferRelativeResize="0"/>
          <p:nvPr/>
        </p:nvPicPr>
        <p:blipFill rotWithShape="1">
          <a:blip r:embed="rId3">
            <a:alphaModFix/>
          </a:blip>
          <a:srcRect/>
          <a:stretch/>
        </p:blipFill>
        <p:spPr>
          <a:xfrm>
            <a:off x="2168614" y="79952"/>
            <a:ext cx="2973047" cy="773176"/>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070D5502-A69D-8FED-4FB5-00B7CAF795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5019" y="65903"/>
            <a:ext cx="713596" cy="713596"/>
          </a:xfrm>
          <a:prstGeom prst="rect">
            <a:avLst/>
          </a:prstGeom>
        </p:spPr>
      </p:pic>
      <p:pic>
        <p:nvPicPr>
          <p:cNvPr id="8" name="Kuva 7" descr="Kuva, joka sisältää kohteen teksti, kuvakaappaus, Fontti, Grafiikka&#10;&#10;Tekoälyn generoima sisältö voi olla virheellistä.">
            <a:extLst>
              <a:ext uri="{FF2B5EF4-FFF2-40B4-BE49-F238E27FC236}">
                <a16:creationId xmlns:a16="http://schemas.microsoft.com/office/drawing/2014/main" id="{0DE86405-CC95-8869-A4F5-2639F69B4C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3076" y="128711"/>
            <a:ext cx="1767483" cy="647439"/>
          </a:xfrm>
          <a:prstGeom prst="rect">
            <a:avLst/>
          </a:prstGeom>
        </p:spPr>
      </p:pic>
    </p:spTree>
    <p:extLst>
      <p:ext uri="{BB962C8B-B14F-4D97-AF65-F5344CB8AC3E}">
        <p14:creationId xmlns:p14="http://schemas.microsoft.com/office/powerpoint/2010/main" val="42051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1 1 - kuvapaikka">
  <p:cSld name="Title slide 1 1 - kuvapaikka">
    <p:bg>
      <p:bgPr>
        <a:noFill/>
        <a:effectLst/>
      </p:bgPr>
    </p:bg>
    <p:spTree>
      <p:nvGrpSpPr>
        <p:cNvPr id="1" name="Shape 51"/>
        <p:cNvGrpSpPr/>
        <p:nvPr/>
      </p:nvGrpSpPr>
      <p:grpSpPr>
        <a:xfrm>
          <a:off x="0" y="0"/>
          <a:ext cx="0" cy="0"/>
          <a:chOff x="0" y="0"/>
          <a:chExt cx="0" cy="0"/>
        </a:xfrm>
      </p:grpSpPr>
      <p:sp>
        <p:nvSpPr>
          <p:cNvPr id="52" name="Google Shape;52;p20"/>
          <p:cNvSpPr>
            <a:spLocks noGrp="1" noRot="1" noMove="1" noResize="1" noEditPoints="1" noAdjustHandles="1" noChangeArrowheads="1" noChangeShapeType="1"/>
          </p:cNvSpPr>
          <p:nvPr>
            <p:ph type="pic" idx="2"/>
          </p:nvPr>
        </p:nvSpPr>
        <p:spPr>
          <a:xfrm>
            <a:off x="-9167" y="9813"/>
            <a:ext cx="8082800" cy="6858000"/>
          </a:xfrm>
          <a:prstGeom prst="rect">
            <a:avLst/>
          </a:prstGeom>
          <a:noFill/>
          <a:ln>
            <a:noFill/>
          </a:ln>
        </p:spPr>
        <p:txBody>
          <a:bodyPr/>
          <a:lstStyle>
            <a:lvl1pPr marL="114297" indent="0">
              <a:buNone/>
              <a:defRPr/>
            </a:lvl1pPr>
          </a:lstStyle>
          <a:p>
            <a:r>
              <a:rPr lang="fi-FI"/>
              <a:t>Lisää kuva napsauttamalla kuvaketta</a:t>
            </a:r>
          </a:p>
        </p:txBody>
      </p:sp>
      <p:sp>
        <p:nvSpPr>
          <p:cNvPr id="53" name="Google Shape;53;p20"/>
          <p:cNvSpPr/>
          <p:nvPr/>
        </p:nvSpPr>
        <p:spPr>
          <a:xfrm>
            <a:off x="8074900" y="300"/>
            <a:ext cx="4117200" cy="6858000"/>
          </a:xfrm>
          <a:prstGeom prst="rect">
            <a:avLst/>
          </a:prstGeom>
          <a:solidFill>
            <a:srgbClr val="333399"/>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 name="Google Shape;54;p20"/>
          <p:cNvSpPr txBox="1">
            <a:spLocks noGrp="1"/>
          </p:cNvSpPr>
          <p:nvPr>
            <p:ph type="ctrTitle"/>
          </p:nvPr>
        </p:nvSpPr>
        <p:spPr>
          <a:xfrm>
            <a:off x="600007" y="992767"/>
            <a:ext cx="6944400" cy="27368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Clr>
                <a:schemeClr val="lt1"/>
              </a:buClr>
              <a:buSzPts val="2600"/>
              <a:buNone/>
              <a:defRPr sz="3467">
                <a:solidFill>
                  <a:schemeClr val="lt1"/>
                </a:solidFill>
              </a:defRPr>
            </a:lvl1pPr>
            <a:lvl2pPr lvl="1" algn="ctr">
              <a:lnSpc>
                <a:spcPct val="100000"/>
              </a:lnSpc>
              <a:spcBef>
                <a:spcPts val="0"/>
              </a:spcBef>
              <a:spcAft>
                <a:spcPts val="0"/>
              </a:spcAft>
              <a:buClr>
                <a:schemeClr val="lt1"/>
              </a:buClr>
              <a:buSzPts val="5200"/>
              <a:buNone/>
              <a:defRPr sz="6933">
                <a:solidFill>
                  <a:schemeClr val="lt1"/>
                </a:solidFill>
              </a:defRPr>
            </a:lvl2pPr>
            <a:lvl3pPr lvl="2" algn="ctr">
              <a:lnSpc>
                <a:spcPct val="100000"/>
              </a:lnSpc>
              <a:spcBef>
                <a:spcPts val="0"/>
              </a:spcBef>
              <a:spcAft>
                <a:spcPts val="0"/>
              </a:spcAft>
              <a:buClr>
                <a:schemeClr val="lt1"/>
              </a:buClr>
              <a:buSzPts val="5200"/>
              <a:buNone/>
              <a:defRPr sz="6933">
                <a:solidFill>
                  <a:schemeClr val="lt1"/>
                </a:solidFill>
              </a:defRPr>
            </a:lvl3pPr>
            <a:lvl4pPr lvl="3" algn="ctr">
              <a:lnSpc>
                <a:spcPct val="100000"/>
              </a:lnSpc>
              <a:spcBef>
                <a:spcPts val="0"/>
              </a:spcBef>
              <a:spcAft>
                <a:spcPts val="0"/>
              </a:spcAft>
              <a:buClr>
                <a:schemeClr val="lt1"/>
              </a:buClr>
              <a:buSzPts val="5200"/>
              <a:buNone/>
              <a:defRPr sz="6933">
                <a:solidFill>
                  <a:schemeClr val="lt1"/>
                </a:solidFill>
              </a:defRPr>
            </a:lvl4pPr>
            <a:lvl5pPr lvl="4" algn="ctr">
              <a:lnSpc>
                <a:spcPct val="100000"/>
              </a:lnSpc>
              <a:spcBef>
                <a:spcPts val="0"/>
              </a:spcBef>
              <a:spcAft>
                <a:spcPts val="0"/>
              </a:spcAft>
              <a:buClr>
                <a:schemeClr val="lt1"/>
              </a:buClr>
              <a:buSzPts val="5200"/>
              <a:buNone/>
              <a:defRPr sz="6933">
                <a:solidFill>
                  <a:schemeClr val="lt1"/>
                </a:solidFill>
              </a:defRPr>
            </a:lvl5pPr>
            <a:lvl6pPr lvl="5" algn="ctr">
              <a:lnSpc>
                <a:spcPct val="100000"/>
              </a:lnSpc>
              <a:spcBef>
                <a:spcPts val="0"/>
              </a:spcBef>
              <a:spcAft>
                <a:spcPts val="0"/>
              </a:spcAft>
              <a:buClr>
                <a:schemeClr val="lt1"/>
              </a:buClr>
              <a:buSzPts val="5200"/>
              <a:buNone/>
              <a:defRPr sz="6933">
                <a:solidFill>
                  <a:schemeClr val="lt1"/>
                </a:solidFill>
              </a:defRPr>
            </a:lvl6pPr>
            <a:lvl7pPr lvl="6" algn="ctr">
              <a:lnSpc>
                <a:spcPct val="100000"/>
              </a:lnSpc>
              <a:spcBef>
                <a:spcPts val="0"/>
              </a:spcBef>
              <a:spcAft>
                <a:spcPts val="0"/>
              </a:spcAft>
              <a:buClr>
                <a:schemeClr val="lt1"/>
              </a:buClr>
              <a:buSzPts val="5200"/>
              <a:buNone/>
              <a:defRPr sz="6933">
                <a:solidFill>
                  <a:schemeClr val="lt1"/>
                </a:solidFill>
              </a:defRPr>
            </a:lvl7pPr>
            <a:lvl8pPr lvl="7" algn="ctr">
              <a:lnSpc>
                <a:spcPct val="100000"/>
              </a:lnSpc>
              <a:spcBef>
                <a:spcPts val="0"/>
              </a:spcBef>
              <a:spcAft>
                <a:spcPts val="0"/>
              </a:spcAft>
              <a:buClr>
                <a:schemeClr val="lt1"/>
              </a:buClr>
              <a:buSzPts val="5200"/>
              <a:buNone/>
              <a:defRPr sz="6933">
                <a:solidFill>
                  <a:schemeClr val="lt1"/>
                </a:solidFill>
              </a:defRPr>
            </a:lvl8pPr>
            <a:lvl9pPr lvl="8" algn="ctr">
              <a:lnSpc>
                <a:spcPct val="100000"/>
              </a:lnSpc>
              <a:spcBef>
                <a:spcPts val="0"/>
              </a:spcBef>
              <a:spcAft>
                <a:spcPts val="0"/>
              </a:spcAft>
              <a:buClr>
                <a:schemeClr val="lt1"/>
              </a:buClr>
              <a:buSzPts val="5200"/>
              <a:buNone/>
              <a:defRPr sz="6933">
                <a:solidFill>
                  <a:schemeClr val="lt1"/>
                </a:solidFill>
              </a:defRPr>
            </a:lvl9pPr>
          </a:lstStyle>
          <a:p>
            <a:r>
              <a:rPr lang="fi-FI"/>
              <a:t>Muokkaa ots. perustyyl. napsautt.</a:t>
            </a:r>
            <a:endParaRPr/>
          </a:p>
        </p:txBody>
      </p:sp>
      <p:sp>
        <p:nvSpPr>
          <p:cNvPr id="55" name="Google Shape;55;p20"/>
          <p:cNvSpPr txBox="1">
            <a:spLocks noGrp="1"/>
          </p:cNvSpPr>
          <p:nvPr>
            <p:ph type="subTitle" idx="1"/>
          </p:nvPr>
        </p:nvSpPr>
        <p:spPr>
          <a:xfrm>
            <a:off x="600000" y="3778833"/>
            <a:ext cx="6944400" cy="10568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Clr>
                <a:schemeClr val="lt1"/>
              </a:buClr>
              <a:buSzPts val="1400"/>
              <a:buNone/>
              <a:defRPr sz="1867">
                <a:solidFill>
                  <a:schemeClr val="lt1"/>
                </a:solidFill>
              </a:defRPr>
            </a:lvl1pPr>
            <a:lvl2pPr lvl="1" algn="ctr">
              <a:lnSpc>
                <a:spcPct val="100000"/>
              </a:lnSpc>
              <a:spcBef>
                <a:spcPts val="0"/>
              </a:spcBef>
              <a:spcAft>
                <a:spcPts val="0"/>
              </a:spcAft>
              <a:buClr>
                <a:schemeClr val="lt1"/>
              </a:buClr>
              <a:buSzPts val="2800"/>
              <a:buNone/>
              <a:defRPr sz="3733">
                <a:solidFill>
                  <a:schemeClr val="lt1"/>
                </a:solidFill>
              </a:defRPr>
            </a:lvl2pPr>
            <a:lvl3pPr lvl="2" algn="ctr">
              <a:lnSpc>
                <a:spcPct val="100000"/>
              </a:lnSpc>
              <a:spcBef>
                <a:spcPts val="0"/>
              </a:spcBef>
              <a:spcAft>
                <a:spcPts val="0"/>
              </a:spcAft>
              <a:buClr>
                <a:schemeClr val="lt1"/>
              </a:buClr>
              <a:buSzPts val="2800"/>
              <a:buNone/>
              <a:defRPr sz="3733">
                <a:solidFill>
                  <a:schemeClr val="lt1"/>
                </a:solidFill>
              </a:defRPr>
            </a:lvl3pPr>
            <a:lvl4pPr lvl="3" algn="ctr">
              <a:lnSpc>
                <a:spcPct val="100000"/>
              </a:lnSpc>
              <a:spcBef>
                <a:spcPts val="0"/>
              </a:spcBef>
              <a:spcAft>
                <a:spcPts val="0"/>
              </a:spcAft>
              <a:buClr>
                <a:schemeClr val="lt1"/>
              </a:buClr>
              <a:buSzPts val="2800"/>
              <a:buNone/>
              <a:defRPr sz="3733">
                <a:solidFill>
                  <a:schemeClr val="lt1"/>
                </a:solidFill>
              </a:defRPr>
            </a:lvl4pPr>
            <a:lvl5pPr lvl="4" algn="ctr">
              <a:lnSpc>
                <a:spcPct val="100000"/>
              </a:lnSpc>
              <a:spcBef>
                <a:spcPts val="0"/>
              </a:spcBef>
              <a:spcAft>
                <a:spcPts val="0"/>
              </a:spcAft>
              <a:buClr>
                <a:schemeClr val="lt1"/>
              </a:buClr>
              <a:buSzPts val="2800"/>
              <a:buNone/>
              <a:defRPr sz="3733">
                <a:solidFill>
                  <a:schemeClr val="lt1"/>
                </a:solidFill>
              </a:defRPr>
            </a:lvl5pPr>
            <a:lvl6pPr lvl="5" algn="ctr">
              <a:lnSpc>
                <a:spcPct val="100000"/>
              </a:lnSpc>
              <a:spcBef>
                <a:spcPts val="0"/>
              </a:spcBef>
              <a:spcAft>
                <a:spcPts val="0"/>
              </a:spcAft>
              <a:buClr>
                <a:schemeClr val="lt1"/>
              </a:buClr>
              <a:buSzPts val="2800"/>
              <a:buNone/>
              <a:defRPr sz="3733">
                <a:solidFill>
                  <a:schemeClr val="lt1"/>
                </a:solidFill>
              </a:defRPr>
            </a:lvl6pPr>
            <a:lvl7pPr lvl="6" algn="ctr">
              <a:lnSpc>
                <a:spcPct val="100000"/>
              </a:lnSpc>
              <a:spcBef>
                <a:spcPts val="0"/>
              </a:spcBef>
              <a:spcAft>
                <a:spcPts val="0"/>
              </a:spcAft>
              <a:buClr>
                <a:schemeClr val="lt1"/>
              </a:buClr>
              <a:buSzPts val="2800"/>
              <a:buNone/>
              <a:defRPr sz="3733">
                <a:solidFill>
                  <a:schemeClr val="lt1"/>
                </a:solidFill>
              </a:defRPr>
            </a:lvl7pPr>
            <a:lvl8pPr lvl="7" algn="ctr">
              <a:lnSpc>
                <a:spcPct val="100000"/>
              </a:lnSpc>
              <a:spcBef>
                <a:spcPts val="0"/>
              </a:spcBef>
              <a:spcAft>
                <a:spcPts val="0"/>
              </a:spcAft>
              <a:buClr>
                <a:schemeClr val="lt1"/>
              </a:buClr>
              <a:buSzPts val="2800"/>
              <a:buNone/>
              <a:defRPr sz="3733">
                <a:solidFill>
                  <a:schemeClr val="lt1"/>
                </a:solidFill>
              </a:defRPr>
            </a:lvl8pPr>
            <a:lvl9pPr lvl="8" algn="ctr">
              <a:lnSpc>
                <a:spcPct val="100000"/>
              </a:lnSpc>
              <a:spcBef>
                <a:spcPts val="0"/>
              </a:spcBef>
              <a:spcAft>
                <a:spcPts val="0"/>
              </a:spcAft>
              <a:buClr>
                <a:schemeClr val="lt1"/>
              </a:buClr>
              <a:buSzPts val="2800"/>
              <a:buNone/>
              <a:defRPr sz="3733">
                <a:solidFill>
                  <a:schemeClr val="lt1"/>
                </a:solidFill>
              </a:defRPr>
            </a:lvl9pPr>
          </a:lstStyle>
          <a:p>
            <a:r>
              <a:rPr lang="fi-FI"/>
              <a:t>Muokkaa alaotsikon perustyyliä napsautt.</a:t>
            </a:r>
            <a:endParaRPr/>
          </a:p>
        </p:txBody>
      </p:sp>
      <p:sp>
        <p:nvSpPr>
          <p:cNvPr id="56" name="Google Shape;56;p20"/>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12" name="Kuva 11" descr="Kuva, joka sisältää kohteen teksti, kuvakaappaus, Fontti, Sähkönsininen&#10;&#10;Tekoälyn generoima sisältö voi olla virheellistä.">
            <a:extLst>
              <a:ext uri="{FF2B5EF4-FFF2-40B4-BE49-F238E27FC236}">
                <a16:creationId xmlns:a16="http://schemas.microsoft.com/office/drawing/2014/main" id="{6CB40F1B-AE6B-3699-A569-60C1A939A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13" name="Google Shape;27;p17">
            <a:extLst>
              <a:ext uri="{FF2B5EF4-FFF2-40B4-BE49-F238E27FC236}">
                <a16:creationId xmlns:a16="http://schemas.microsoft.com/office/drawing/2014/main" id="{D4769899-1472-A759-D00B-614BEAA7AADA}"/>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14" name="Kuva 13" descr="Kuva, joka sisältää kohteen teksti, piha-, nisäkäs&#10;&#10;Kuvaus luotu automaattisesti">
            <a:extLst>
              <a:ext uri="{FF2B5EF4-FFF2-40B4-BE49-F238E27FC236}">
                <a16:creationId xmlns:a16="http://schemas.microsoft.com/office/drawing/2014/main" id="{52D39828-DA33-40C3-62C6-1F9401C871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15" name="Kuva 14" descr="Kuva, joka sisältää kohteen teksti, kuvakaappaus, Fontti, Grafiikka&#10;&#10;Tekoälyn generoima sisältö voi olla virheellistä.">
            <a:extLst>
              <a:ext uri="{FF2B5EF4-FFF2-40B4-BE49-F238E27FC236}">
                <a16:creationId xmlns:a16="http://schemas.microsoft.com/office/drawing/2014/main" id="{61FB7BA3-0EA9-6CC1-7F62-AED43D2421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4203971404"/>
      </p:ext>
    </p:extLst>
  </p:cSld>
  <p:clrMapOvr>
    <a:masterClrMapping/>
  </p:clrMapOvr>
  <p:hf sldNum="0" hdr="0" ftr="0" dt="0"/>
  <p:extLst>
    <p:ext uri="{DCECCB84-F9BA-43D5-87BE-67443E8EF086}">
      <p15:sldGuideLst xmlns:p15="http://schemas.microsoft.com/office/powerpoint/2012/main">
        <p15:guide id="1" pos="346">
          <p15:clr>
            <a:srgbClr val="FA7B17"/>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129"/>
        <p:cNvGrpSpPr/>
        <p:nvPr/>
      </p:nvGrpSpPr>
      <p:grpSpPr>
        <a:xfrm>
          <a:off x="0" y="0"/>
          <a:ext cx="0" cy="0"/>
          <a:chOff x="0" y="0"/>
          <a:chExt cx="0" cy="0"/>
        </a:xfrm>
      </p:grpSpPr>
      <p:sp>
        <p:nvSpPr>
          <p:cNvPr id="130" name="Google Shape;130;p37"/>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numCol="1" anchor="b" anchorCtr="0">
            <a:norm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131" name="Google Shape;131;p37"/>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numCol="1" anchor="t" anchorCtr="0">
            <a:normAutofit/>
          </a:bodyPr>
          <a:lstStyle>
            <a:lvl1pPr marL="609570" lvl="0" indent="-457178" algn="ctr">
              <a:lnSpc>
                <a:spcPct val="115000"/>
              </a:lnSpc>
              <a:spcBef>
                <a:spcPts val="0"/>
              </a:spcBef>
              <a:spcAft>
                <a:spcPts val="0"/>
              </a:spcAft>
              <a:buSzPts val="1800"/>
              <a:buChar char="●"/>
              <a:defRPr/>
            </a:lvl1pPr>
            <a:lvl2pPr marL="1219140" lvl="1" indent="-423312" algn="ctr">
              <a:lnSpc>
                <a:spcPct val="115000"/>
              </a:lnSpc>
              <a:spcBef>
                <a:spcPts val="0"/>
              </a:spcBef>
              <a:spcAft>
                <a:spcPts val="0"/>
              </a:spcAft>
              <a:buSzPts val="1400"/>
              <a:buChar char="○"/>
              <a:defRPr/>
            </a:lvl2pPr>
            <a:lvl3pPr marL="1828709" lvl="2" indent="-423312" algn="ctr">
              <a:lnSpc>
                <a:spcPct val="115000"/>
              </a:lnSpc>
              <a:spcBef>
                <a:spcPts val="0"/>
              </a:spcBef>
              <a:spcAft>
                <a:spcPts val="0"/>
              </a:spcAft>
              <a:buSzPts val="1400"/>
              <a:buChar char="■"/>
              <a:defRPr/>
            </a:lvl3pPr>
            <a:lvl4pPr marL="2438278" lvl="3" indent="-423312" algn="ctr">
              <a:lnSpc>
                <a:spcPct val="115000"/>
              </a:lnSpc>
              <a:spcBef>
                <a:spcPts val="0"/>
              </a:spcBef>
              <a:spcAft>
                <a:spcPts val="0"/>
              </a:spcAft>
              <a:buSzPts val="1400"/>
              <a:buChar char="●"/>
              <a:defRPr/>
            </a:lvl4pPr>
            <a:lvl5pPr marL="3047848" lvl="4" indent="-423312" algn="ctr">
              <a:lnSpc>
                <a:spcPct val="115000"/>
              </a:lnSpc>
              <a:spcBef>
                <a:spcPts val="0"/>
              </a:spcBef>
              <a:spcAft>
                <a:spcPts val="0"/>
              </a:spcAft>
              <a:buSzPts val="1400"/>
              <a:buChar char="○"/>
              <a:defRPr/>
            </a:lvl5pPr>
            <a:lvl6pPr marL="3657418" lvl="5" indent="-423312" algn="ctr">
              <a:lnSpc>
                <a:spcPct val="115000"/>
              </a:lnSpc>
              <a:spcBef>
                <a:spcPts val="0"/>
              </a:spcBef>
              <a:spcAft>
                <a:spcPts val="0"/>
              </a:spcAft>
              <a:buSzPts val="1400"/>
              <a:buChar char="■"/>
              <a:defRPr/>
            </a:lvl6pPr>
            <a:lvl7pPr marL="4266987" lvl="6" indent="-423312" algn="ctr">
              <a:lnSpc>
                <a:spcPct val="115000"/>
              </a:lnSpc>
              <a:spcBef>
                <a:spcPts val="0"/>
              </a:spcBef>
              <a:spcAft>
                <a:spcPts val="0"/>
              </a:spcAft>
              <a:buSzPts val="1400"/>
              <a:buChar char="●"/>
              <a:defRPr/>
            </a:lvl7pPr>
            <a:lvl8pPr marL="4876557" lvl="7" indent="-423312" algn="ctr">
              <a:lnSpc>
                <a:spcPct val="115000"/>
              </a:lnSpc>
              <a:spcBef>
                <a:spcPts val="0"/>
              </a:spcBef>
              <a:spcAft>
                <a:spcPts val="0"/>
              </a:spcAft>
              <a:buSzPts val="1400"/>
              <a:buChar char="○"/>
              <a:defRPr/>
            </a:lvl8pPr>
            <a:lvl9pPr marL="5486126" lvl="8" indent="-423312" algn="ctr">
              <a:lnSpc>
                <a:spcPct val="115000"/>
              </a:lnSpc>
              <a:spcBef>
                <a:spcPts val="0"/>
              </a:spcBef>
              <a:spcAft>
                <a:spcPts val="0"/>
              </a:spcAft>
              <a:buSzPts val="1400"/>
              <a:buChar char="■"/>
              <a:defRPr/>
            </a:lvl9pPr>
          </a:lstStyle>
          <a:p>
            <a:pPr lvl="0"/>
            <a:r>
              <a:rPr lang="fi-FI"/>
              <a:t>Muokkaa tekstin perustyylejä napsauttamalla</a:t>
            </a:r>
          </a:p>
        </p:txBody>
      </p:sp>
      <p:sp>
        <p:nvSpPr>
          <p:cNvPr id="132" name="Google Shape;132;p3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946E6FD-41C8-DDAA-6F41-93590A9B6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D90901BD-02A4-F2C4-8059-A0BA43359EF9}"/>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A72C91EE-AD4B-16E3-6933-9BB6B7078C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C3C79A46-C412-BBD2-37C4-7B12AD8BD3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6474822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33"/>
        <p:cNvGrpSpPr/>
        <p:nvPr/>
      </p:nvGrpSpPr>
      <p:grpSpPr>
        <a:xfrm>
          <a:off x="0" y="0"/>
          <a:ext cx="0" cy="0"/>
          <a:chOff x="0" y="0"/>
          <a:chExt cx="0" cy="0"/>
        </a:xfrm>
      </p:grpSpPr>
      <p:sp>
        <p:nvSpPr>
          <p:cNvPr id="134" name="Google Shape;134;p38"/>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C204A15-D473-1722-6B11-C60FF39F9D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BA4972D3-88A1-BFD6-3968-A5AB9C518A2C}"/>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FB290967-F970-2342-B6EA-2AF2010560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CA83F70B-D3BC-888B-30B7-28F09B53E1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18095156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153"/>
        <p:cNvGrpSpPr/>
        <p:nvPr/>
      </p:nvGrpSpPr>
      <p:grpSpPr>
        <a:xfrm>
          <a:off x="0" y="0"/>
          <a:ext cx="0" cy="0"/>
          <a:chOff x="0" y="0"/>
          <a:chExt cx="0" cy="0"/>
        </a:xfrm>
      </p:grpSpPr>
      <p:sp>
        <p:nvSpPr>
          <p:cNvPr id="154" name="Google Shape;154;p61"/>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55" name="Google Shape;155;p61"/>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4D0BDA7B-85FB-236C-441F-AA061851F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2662B182-77BF-D8AF-AADD-756DA7435E65}"/>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074F7258-D6E0-D553-9149-0D0F99264B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1E18A383-E192-729F-11AF-DBB47D538D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417237205"/>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a:xfrm>
            <a:off x="571933" y="1536634"/>
            <a:ext cx="11048400" cy="434787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DCDF2AD0-F1AD-4A61-8840-4EFF628056EA}" type="datetimeFigureOut">
              <a:rPr lang="fi-FI" smtClean="0"/>
              <a:t>26.8.2025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00000000-1234-1234-1234-123412341234}" type="slidenum">
              <a:rPr lang="en" altLang="en" smtClean="0"/>
              <a:pPr/>
              <a:t>‹#›</a:t>
            </a:fld>
            <a:endParaRPr lang="en"/>
          </a:p>
        </p:txBody>
      </p:sp>
      <p:pic>
        <p:nvPicPr>
          <p:cNvPr id="9" name="Kuva 8" descr="Kuva, joka sisältää kohteen teksti, kuvakaappaus, Fontti, Sähkönsininen&#10;&#10;Tekoälyn generoima sisältö voi olla virheellistä.">
            <a:extLst>
              <a:ext uri="{FF2B5EF4-FFF2-40B4-BE49-F238E27FC236}">
                <a16:creationId xmlns:a16="http://schemas.microsoft.com/office/drawing/2014/main" id="{EAD935F4-50E6-71C2-19AE-6D04E54700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10" name="Google Shape;27;p17">
            <a:extLst>
              <a:ext uri="{FF2B5EF4-FFF2-40B4-BE49-F238E27FC236}">
                <a16:creationId xmlns:a16="http://schemas.microsoft.com/office/drawing/2014/main" id="{A03E2723-E9F5-B60C-3C4E-B898ED10E8C3}"/>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11" name="Kuva 10" descr="Kuva, joka sisältää kohteen teksti, piha-, nisäkäs&#10;&#10;Kuvaus luotu automaattisesti">
            <a:extLst>
              <a:ext uri="{FF2B5EF4-FFF2-40B4-BE49-F238E27FC236}">
                <a16:creationId xmlns:a16="http://schemas.microsoft.com/office/drawing/2014/main" id="{DC1E0B28-72D4-8B44-7DC4-33FF8235A8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12" name="Kuva 11" descr="Kuva, joka sisältää kohteen teksti, kuvakaappaus, Fontti, Grafiikka&#10;&#10;Tekoälyn generoima sisältö voi olla virheellistä.">
            <a:extLst>
              <a:ext uri="{FF2B5EF4-FFF2-40B4-BE49-F238E27FC236}">
                <a16:creationId xmlns:a16="http://schemas.microsoft.com/office/drawing/2014/main" id="{8F5FB488-2091-C4D4-5AC9-4CC467ABA1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419639067"/>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1" type="title">
  <p:cSld name="Title slide 1">
    <p:bg>
      <p:bgPr>
        <a:noFill/>
        <a:effectLst/>
      </p:bgPr>
    </p:bg>
    <p:spTree>
      <p:nvGrpSpPr>
        <p:cNvPr id="1" name="Shape 25"/>
        <p:cNvGrpSpPr/>
        <p:nvPr/>
      </p:nvGrpSpPr>
      <p:grpSpPr>
        <a:xfrm>
          <a:off x="0" y="0"/>
          <a:ext cx="0" cy="0"/>
          <a:chOff x="0" y="0"/>
          <a:chExt cx="0" cy="0"/>
        </a:xfrm>
      </p:grpSpPr>
      <p:sp>
        <p:nvSpPr>
          <p:cNvPr id="26" name="Google Shape;26;p1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
        <p:nvSpPr>
          <p:cNvPr id="28" name="Google Shape;28;p17"/>
          <p:cNvSpPr/>
          <p:nvPr/>
        </p:nvSpPr>
        <p:spPr>
          <a:xfrm>
            <a:off x="8074900" y="300"/>
            <a:ext cx="4117200" cy="6858000"/>
          </a:xfrm>
          <a:prstGeom prst="rect">
            <a:avLst/>
          </a:prstGeom>
          <a:solidFill>
            <a:srgbClr val="333399"/>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17"/>
          <p:cNvSpPr txBox="1">
            <a:spLocks noGrp="1"/>
          </p:cNvSpPr>
          <p:nvPr>
            <p:ph type="ctrTitle"/>
          </p:nvPr>
        </p:nvSpPr>
        <p:spPr>
          <a:xfrm>
            <a:off x="600007" y="992767"/>
            <a:ext cx="4999688" cy="27368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r>
              <a:rPr lang="fi-FI"/>
              <a:t>Muokkaa ots. perustyyl. napsautt.</a:t>
            </a:r>
            <a:endParaRPr/>
          </a:p>
        </p:txBody>
      </p:sp>
      <p:sp>
        <p:nvSpPr>
          <p:cNvPr id="31" name="Google Shape;31;p17"/>
          <p:cNvSpPr txBox="1">
            <a:spLocks noGrp="1"/>
          </p:cNvSpPr>
          <p:nvPr>
            <p:ph type="subTitle" idx="1"/>
          </p:nvPr>
        </p:nvSpPr>
        <p:spPr>
          <a:xfrm>
            <a:off x="600000" y="3778833"/>
            <a:ext cx="4999688" cy="1056800"/>
          </a:xfrm>
          <a:prstGeom prst="rect">
            <a:avLst/>
          </a:prstGeom>
          <a:noFill/>
          <a:ln>
            <a:noFill/>
          </a:ln>
        </p:spPr>
        <p:txBody>
          <a:bodyPr spcFirstLastPara="1" wrap="square" lIns="0" tIns="91425" rIns="91425" bIns="91425" numCol="1" anchor="t" anchorCtr="0">
            <a:normAutofit/>
          </a:bodyPr>
          <a:lstStyle>
            <a:lvl1pPr lvl="0" algn="l">
              <a:lnSpc>
                <a:spcPct val="100000"/>
              </a:lnSpc>
              <a:spcBef>
                <a:spcPts val="0"/>
              </a:spcBef>
              <a:spcAft>
                <a:spcPts val="0"/>
              </a:spcAft>
              <a:buSzPts val="1400"/>
              <a:buNone/>
              <a:defRPr sz="1867"/>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fi-FI"/>
              <a:t>Muokkaa alaotsikon perustyyliä napsautt.</a:t>
            </a:r>
            <a:endParaRPr/>
          </a:p>
        </p:txBody>
      </p:sp>
      <p:pic>
        <p:nvPicPr>
          <p:cNvPr id="2" name="Picture 1">
            <a:extLst>
              <a:ext uri="{FF2B5EF4-FFF2-40B4-BE49-F238E27FC236}">
                <a16:creationId xmlns:a16="http://schemas.microsoft.com/office/drawing/2014/main" id="{CEAAB022-EFDE-0F42-1562-54221767BCA0}"/>
              </a:ext>
            </a:extLst>
          </p:cNvPr>
          <p:cNvPicPr>
            <a:picLocks noChangeAspect="1"/>
          </p:cNvPicPr>
          <p:nvPr/>
        </p:nvPicPr>
        <p:blipFill>
          <a:blip r:embed="rId2"/>
          <a:stretch>
            <a:fillRect/>
          </a:stretch>
        </p:blipFill>
        <p:spPr>
          <a:xfrm>
            <a:off x="5607157" y="376664"/>
            <a:ext cx="5045260" cy="6115824"/>
          </a:xfrm>
          <a:prstGeom prst="rect">
            <a:avLst/>
          </a:prstGeom>
        </p:spPr>
      </p:pic>
      <p:pic>
        <p:nvPicPr>
          <p:cNvPr id="5" name="Google Shape;27;p17">
            <a:extLst>
              <a:ext uri="{FF2B5EF4-FFF2-40B4-BE49-F238E27FC236}">
                <a16:creationId xmlns:a16="http://schemas.microsoft.com/office/drawing/2014/main" id="{5BC378FE-9041-1090-6FC6-B87E86C9DD3A}"/>
              </a:ext>
            </a:extLst>
          </p:cNvPr>
          <p:cNvPicPr preferRelativeResize="0"/>
          <p:nvPr/>
        </p:nvPicPr>
        <p:blipFill rotWithShape="1">
          <a:blip r:embed="rId3">
            <a:alphaModFix/>
          </a:blip>
          <a:srcRect/>
          <a:stretch/>
        </p:blipFill>
        <p:spPr>
          <a:xfrm>
            <a:off x="2237625" y="6075311"/>
            <a:ext cx="2973046" cy="773176"/>
          </a:xfrm>
          <a:prstGeom prst="rect">
            <a:avLst/>
          </a:prstGeom>
          <a:noFill/>
          <a:ln>
            <a:noFill/>
          </a:ln>
        </p:spPr>
      </p:pic>
      <p:pic>
        <p:nvPicPr>
          <p:cNvPr id="7" name="Kuva 6" descr="Kuva, joka sisältää kohteen teksti, kuvakaappaus, Fontti, Sähkönsininen&#10;&#10;Tekoälyn generoima sisältö voi olla virheellistä.">
            <a:extLst>
              <a:ext uri="{FF2B5EF4-FFF2-40B4-BE49-F238E27FC236}">
                <a16:creationId xmlns:a16="http://schemas.microsoft.com/office/drawing/2014/main" id="{95F8CE38-BF6A-BB98-0789-910E3CE8BD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8" name="Kuva 7" descr="Kuva, joka sisältää kohteen teksti, piha-, nisäkäs&#10;&#10;Kuvaus luotu automaattisesti">
            <a:extLst>
              <a:ext uri="{FF2B5EF4-FFF2-40B4-BE49-F238E27FC236}">
                <a16:creationId xmlns:a16="http://schemas.microsoft.com/office/drawing/2014/main" id="{A8DF6F82-AA5A-667A-7D7A-0D1F68F576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753206402"/>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1 1 - kuvapaikka">
  <p:cSld name="Title slide 1 1 - kuvapaikka">
    <p:bg>
      <p:bgPr>
        <a:noFill/>
        <a:effectLst/>
      </p:bgPr>
    </p:bg>
    <p:spTree>
      <p:nvGrpSpPr>
        <p:cNvPr id="1" name="Shape 51"/>
        <p:cNvGrpSpPr/>
        <p:nvPr/>
      </p:nvGrpSpPr>
      <p:grpSpPr>
        <a:xfrm>
          <a:off x="0" y="0"/>
          <a:ext cx="0" cy="0"/>
          <a:chOff x="0" y="0"/>
          <a:chExt cx="0" cy="0"/>
        </a:xfrm>
      </p:grpSpPr>
      <p:sp>
        <p:nvSpPr>
          <p:cNvPr id="52" name="Google Shape;52;p20"/>
          <p:cNvSpPr>
            <a:spLocks noGrp="1" noRot="1" noMove="1" noResize="1" noEditPoints="1" noAdjustHandles="1" noChangeArrowheads="1" noChangeShapeType="1"/>
          </p:cNvSpPr>
          <p:nvPr>
            <p:ph type="pic" idx="2"/>
          </p:nvPr>
        </p:nvSpPr>
        <p:spPr>
          <a:xfrm>
            <a:off x="-9166" y="9813"/>
            <a:ext cx="8082800" cy="6858000"/>
          </a:xfrm>
          <a:prstGeom prst="rect">
            <a:avLst/>
          </a:prstGeom>
          <a:noFill/>
          <a:ln>
            <a:noFill/>
          </a:ln>
        </p:spPr>
        <p:txBody>
          <a:bodyPr/>
          <a:lstStyle>
            <a:lvl1pPr marL="114300" indent="0">
              <a:buNone/>
              <a:defRPr/>
            </a:lvl1pPr>
          </a:lstStyle>
          <a:p>
            <a:r>
              <a:rPr lang="fi-FI"/>
              <a:t>Lisää kuva napsauttamalla kuvaketta</a:t>
            </a:r>
          </a:p>
        </p:txBody>
      </p:sp>
      <p:sp>
        <p:nvSpPr>
          <p:cNvPr id="53" name="Google Shape;53;p20"/>
          <p:cNvSpPr/>
          <p:nvPr/>
        </p:nvSpPr>
        <p:spPr>
          <a:xfrm>
            <a:off x="8074900" y="300"/>
            <a:ext cx="4117200" cy="6858000"/>
          </a:xfrm>
          <a:prstGeom prst="rect">
            <a:avLst/>
          </a:prstGeom>
          <a:solidFill>
            <a:srgbClr val="333399"/>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 name="Google Shape;54;p20"/>
          <p:cNvSpPr txBox="1">
            <a:spLocks noGrp="1"/>
          </p:cNvSpPr>
          <p:nvPr>
            <p:ph type="ctrTitle"/>
          </p:nvPr>
        </p:nvSpPr>
        <p:spPr>
          <a:xfrm>
            <a:off x="600007" y="992767"/>
            <a:ext cx="6944400" cy="27368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Clr>
                <a:schemeClr val="lt1"/>
              </a:buClr>
              <a:buSzPts val="2600"/>
              <a:buNone/>
              <a:defRPr sz="3467">
                <a:solidFill>
                  <a:schemeClr val="lt1"/>
                </a:solidFill>
              </a:defRPr>
            </a:lvl1pPr>
            <a:lvl2pPr lvl="1" algn="ctr">
              <a:lnSpc>
                <a:spcPct val="100000"/>
              </a:lnSpc>
              <a:spcBef>
                <a:spcPts val="0"/>
              </a:spcBef>
              <a:spcAft>
                <a:spcPts val="0"/>
              </a:spcAft>
              <a:buClr>
                <a:schemeClr val="lt1"/>
              </a:buClr>
              <a:buSzPts val="5200"/>
              <a:buNone/>
              <a:defRPr sz="6933">
                <a:solidFill>
                  <a:schemeClr val="lt1"/>
                </a:solidFill>
              </a:defRPr>
            </a:lvl2pPr>
            <a:lvl3pPr lvl="2" algn="ctr">
              <a:lnSpc>
                <a:spcPct val="100000"/>
              </a:lnSpc>
              <a:spcBef>
                <a:spcPts val="0"/>
              </a:spcBef>
              <a:spcAft>
                <a:spcPts val="0"/>
              </a:spcAft>
              <a:buClr>
                <a:schemeClr val="lt1"/>
              </a:buClr>
              <a:buSzPts val="5200"/>
              <a:buNone/>
              <a:defRPr sz="6933">
                <a:solidFill>
                  <a:schemeClr val="lt1"/>
                </a:solidFill>
              </a:defRPr>
            </a:lvl3pPr>
            <a:lvl4pPr lvl="3" algn="ctr">
              <a:lnSpc>
                <a:spcPct val="100000"/>
              </a:lnSpc>
              <a:spcBef>
                <a:spcPts val="0"/>
              </a:spcBef>
              <a:spcAft>
                <a:spcPts val="0"/>
              </a:spcAft>
              <a:buClr>
                <a:schemeClr val="lt1"/>
              </a:buClr>
              <a:buSzPts val="5200"/>
              <a:buNone/>
              <a:defRPr sz="6933">
                <a:solidFill>
                  <a:schemeClr val="lt1"/>
                </a:solidFill>
              </a:defRPr>
            </a:lvl4pPr>
            <a:lvl5pPr lvl="4" algn="ctr">
              <a:lnSpc>
                <a:spcPct val="100000"/>
              </a:lnSpc>
              <a:spcBef>
                <a:spcPts val="0"/>
              </a:spcBef>
              <a:spcAft>
                <a:spcPts val="0"/>
              </a:spcAft>
              <a:buClr>
                <a:schemeClr val="lt1"/>
              </a:buClr>
              <a:buSzPts val="5200"/>
              <a:buNone/>
              <a:defRPr sz="6933">
                <a:solidFill>
                  <a:schemeClr val="lt1"/>
                </a:solidFill>
              </a:defRPr>
            </a:lvl5pPr>
            <a:lvl6pPr lvl="5" algn="ctr">
              <a:lnSpc>
                <a:spcPct val="100000"/>
              </a:lnSpc>
              <a:spcBef>
                <a:spcPts val="0"/>
              </a:spcBef>
              <a:spcAft>
                <a:spcPts val="0"/>
              </a:spcAft>
              <a:buClr>
                <a:schemeClr val="lt1"/>
              </a:buClr>
              <a:buSzPts val="5200"/>
              <a:buNone/>
              <a:defRPr sz="6933">
                <a:solidFill>
                  <a:schemeClr val="lt1"/>
                </a:solidFill>
              </a:defRPr>
            </a:lvl6pPr>
            <a:lvl7pPr lvl="6" algn="ctr">
              <a:lnSpc>
                <a:spcPct val="100000"/>
              </a:lnSpc>
              <a:spcBef>
                <a:spcPts val="0"/>
              </a:spcBef>
              <a:spcAft>
                <a:spcPts val="0"/>
              </a:spcAft>
              <a:buClr>
                <a:schemeClr val="lt1"/>
              </a:buClr>
              <a:buSzPts val="5200"/>
              <a:buNone/>
              <a:defRPr sz="6933">
                <a:solidFill>
                  <a:schemeClr val="lt1"/>
                </a:solidFill>
              </a:defRPr>
            </a:lvl7pPr>
            <a:lvl8pPr lvl="7" algn="ctr">
              <a:lnSpc>
                <a:spcPct val="100000"/>
              </a:lnSpc>
              <a:spcBef>
                <a:spcPts val="0"/>
              </a:spcBef>
              <a:spcAft>
                <a:spcPts val="0"/>
              </a:spcAft>
              <a:buClr>
                <a:schemeClr val="lt1"/>
              </a:buClr>
              <a:buSzPts val="5200"/>
              <a:buNone/>
              <a:defRPr sz="6933">
                <a:solidFill>
                  <a:schemeClr val="lt1"/>
                </a:solidFill>
              </a:defRPr>
            </a:lvl8pPr>
            <a:lvl9pPr lvl="8" algn="ctr">
              <a:lnSpc>
                <a:spcPct val="100000"/>
              </a:lnSpc>
              <a:spcBef>
                <a:spcPts val="0"/>
              </a:spcBef>
              <a:spcAft>
                <a:spcPts val="0"/>
              </a:spcAft>
              <a:buClr>
                <a:schemeClr val="lt1"/>
              </a:buClr>
              <a:buSzPts val="5200"/>
              <a:buNone/>
              <a:defRPr sz="6933">
                <a:solidFill>
                  <a:schemeClr val="lt1"/>
                </a:solidFill>
              </a:defRPr>
            </a:lvl9pPr>
          </a:lstStyle>
          <a:p>
            <a:r>
              <a:rPr lang="fi-FI"/>
              <a:t>Muokkaa ots. perustyyl. napsautt.</a:t>
            </a:r>
            <a:endParaRPr/>
          </a:p>
        </p:txBody>
      </p:sp>
      <p:sp>
        <p:nvSpPr>
          <p:cNvPr id="55" name="Google Shape;55;p20"/>
          <p:cNvSpPr txBox="1">
            <a:spLocks noGrp="1"/>
          </p:cNvSpPr>
          <p:nvPr>
            <p:ph type="subTitle" idx="1"/>
          </p:nvPr>
        </p:nvSpPr>
        <p:spPr>
          <a:xfrm>
            <a:off x="600000" y="3778833"/>
            <a:ext cx="6944400" cy="10568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Clr>
                <a:schemeClr val="lt1"/>
              </a:buClr>
              <a:buSzPts val="1400"/>
              <a:buNone/>
              <a:defRPr sz="1867">
                <a:solidFill>
                  <a:schemeClr val="lt1"/>
                </a:solidFill>
              </a:defRPr>
            </a:lvl1pPr>
            <a:lvl2pPr lvl="1" algn="ctr">
              <a:lnSpc>
                <a:spcPct val="100000"/>
              </a:lnSpc>
              <a:spcBef>
                <a:spcPts val="0"/>
              </a:spcBef>
              <a:spcAft>
                <a:spcPts val="0"/>
              </a:spcAft>
              <a:buClr>
                <a:schemeClr val="lt1"/>
              </a:buClr>
              <a:buSzPts val="2800"/>
              <a:buNone/>
              <a:defRPr sz="3733">
                <a:solidFill>
                  <a:schemeClr val="lt1"/>
                </a:solidFill>
              </a:defRPr>
            </a:lvl2pPr>
            <a:lvl3pPr lvl="2" algn="ctr">
              <a:lnSpc>
                <a:spcPct val="100000"/>
              </a:lnSpc>
              <a:spcBef>
                <a:spcPts val="0"/>
              </a:spcBef>
              <a:spcAft>
                <a:spcPts val="0"/>
              </a:spcAft>
              <a:buClr>
                <a:schemeClr val="lt1"/>
              </a:buClr>
              <a:buSzPts val="2800"/>
              <a:buNone/>
              <a:defRPr sz="3733">
                <a:solidFill>
                  <a:schemeClr val="lt1"/>
                </a:solidFill>
              </a:defRPr>
            </a:lvl3pPr>
            <a:lvl4pPr lvl="3" algn="ctr">
              <a:lnSpc>
                <a:spcPct val="100000"/>
              </a:lnSpc>
              <a:spcBef>
                <a:spcPts val="0"/>
              </a:spcBef>
              <a:spcAft>
                <a:spcPts val="0"/>
              </a:spcAft>
              <a:buClr>
                <a:schemeClr val="lt1"/>
              </a:buClr>
              <a:buSzPts val="2800"/>
              <a:buNone/>
              <a:defRPr sz="3733">
                <a:solidFill>
                  <a:schemeClr val="lt1"/>
                </a:solidFill>
              </a:defRPr>
            </a:lvl4pPr>
            <a:lvl5pPr lvl="4" algn="ctr">
              <a:lnSpc>
                <a:spcPct val="100000"/>
              </a:lnSpc>
              <a:spcBef>
                <a:spcPts val="0"/>
              </a:spcBef>
              <a:spcAft>
                <a:spcPts val="0"/>
              </a:spcAft>
              <a:buClr>
                <a:schemeClr val="lt1"/>
              </a:buClr>
              <a:buSzPts val="2800"/>
              <a:buNone/>
              <a:defRPr sz="3733">
                <a:solidFill>
                  <a:schemeClr val="lt1"/>
                </a:solidFill>
              </a:defRPr>
            </a:lvl5pPr>
            <a:lvl6pPr lvl="5" algn="ctr">
              <a:lnSpc>
                <a:spcPct val="100000"/>
              </a:lnSpc>
              <a:spcBef>
                <a:spcPts val="0"/>
              </a:spcBef>
              <a:spcAft>
                <a:spcPts val="0"/>
              </a:spcAft>
              <a:buClr>
                <a:schemeClr val="lt1"/>
              </a:buClr>
              <a:buSzPts val="2800"/>
              <a:buNone/>
              <a:defRPr sz="3733">
                <a:solidFill>
                  <a:schemeClr val="lt1"/>
                </a:solidFill>
              </a:defRPr>
            </a:lvl6pPr>
            <a:lvl7pPr lvl="6" algn="ctr">
              <a:lnSpc>
                <a:spcPct val="100000"/>
              </a:lnSpc>
              <a:spcBef>
                <a:spcPts val="0"/>
              </a:spcBef>
              <a:spcAft>
                <a:spcPts val="0"/>
              </a:spcAft>
              <a:buClr>
                <a:schemeClr val="lt1"/>
              </a:buClr>
              <a:buSzPts val="2800"/>
              <a:buNone/>
              <a:defRPr sz="3733">
                <a:solidFill>
                  <a:schemeClr val="lt1"/>
                </a:solidFill>
              </a:defRPr>
            </a:lvl7pPr>
            <a:lvl8pPr lvl="7" algn="ctr">
              <a:lnSpc>
                <a:spcPct val="100000"/>
              </a:lnSpc>
              <a:spcBef>
                <a:spcPts val="0"/>
              </a:spcBef>
              <a:spcAft>
                <a:spcPts val="0"/>
              </a:spcAft>
              <a:buClr>
                <a:schemeClr val="lt1"/>
              </a:buClr>
              <a:buSzPts val="2800"/>
              <a:buNone/>
              <a:defRPr sz="3733">
                <a:solidFill>
                  <a:schemeClr val="lt1"/>
                </a:solidFill>
              </a:defRPr>
            </a:lvl8pPr>
            <a:lvl9pPr lvl="8" algn="ctr">
              <a:lnSpc>
                <a:spcPct val="100000"/>
              </a:lnSpc>
              <a:spcBef>
                <a:spcPts val="0"/>
              </a:spcBef>
              <a:spcAft>
                <a:spcPts val="0"/>
              </a:spcAft>
              <a:buClr>
                <a:schemeClr val="lt1"/>
              </a:buClr>
              <a:buSzPts val="2800"/>
              <a:buNone/>
              <a:defRPr sz="3733">
                <a:solidFill>
                  <a:schemeClr val="lt1"/>
                </a:solidFill>
              </a:defRPr>
            </a:lvl9pPr>
          </a:lstStyle>
          <a:p>
            <a:r>
              <a:rPr lang="fi-FI"/>
              <a:t>Muokkaa alaotsikon perustyyliä napsautt.</a:t>
            </a:r>
            <a:endParaRPr/>
          </a:p>
        </p:txBody>
      </p:sp>
      <p:sp>
        <p:nvSpPr>
          <p:cNvPr id="56" name="Google Shape;56;p20"/>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12" name="Kuva 11" descr="Kuva, joka sisältää kohteen teksti, kuvakaappaus, Fontti, Sähkönsininen&#10;&#10;Tekoälyn generoima sisältö voi olla virheellistä.">
            <a:extLst>
              <a:ext uri="{FF2B5EF4-FFF2-40B4-BE49-F238E27FC236}">
                <a16:creationId xmlns:a16="http://schemas.microsoft.com/office/drawing/2014/main" id="{6CB40F1B-AE6B-3699-A569-60C1A939A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13" name="Google Shape;27;p17">
            <a:extLst>
              <a:ext uri="{FF2B5EF4-FFF2-40B4-BE49-F238E27FC236}">
                <a16:creationId xmlns:a16="http://schemas.microsoft.com/office/drawing/2014/main" id="{D4769899-1472-A759-D00B-614BEAA7AADA}"/>
              </a:ext>
            </a:extLst>
          </p:cNvPr>
          <p:cNvPicPr preferRelativeResize="0"/>
          <p:nvPr/>
        </p:nvPicPr>
        <p:blipFill rotWithShape="1">
          <a:blip r:embed="rId3">
            <a:alphaModFix/>
          </a:blip>
          <a:srcRect/>
          <a:stretch/>
        </p:blipFill>
        <p:spPr>
          <a:xfrm>
            <a:off x="2237625" y="6075311"/>
            <a:ext cx="2973046" cy="773176"/>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C0A85DC-D324-939C-1A49-CB1A005A5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1688410668"/>
      </p:ext>
    </p:extLst>
  </p:cSld>
  <p:clrMapOvr>
    <a:masterClrMapping/>
  </p:clrMapOvr>
  <p:hf sldNum="0" hdr="0" ftr="0" dt="0"/>
  <p:extLst>
    <p:ext uri="{DCECCB84-F9BA-43D5-87BE-67443E8EF086}">
      <p15:sldGuideLst xmlns:p15="http://schemas.microsoft.com/office/powerpoint/2012/main">
        <p15:guide id="1" pos="346">
          <p15:clr>
            <a:srgbClr val="FA7B17"/>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24"/>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78" name="Google Shape;78;p24"/>
          <p:cNvSpPr txBox="1">
            <a:spLocks noGrp="1"/>
          </p:cNvSpPr>
          <p:nvPr>
            <p:ph type="body" idx="1"/>
          </p:nvPr>
        </p:nvSpPr>
        <p:spPr>
          <a:xfrm>
            <a:off x="571933" y="1536633"/>
            <a:ext cx="11048400" cy="4196688"/>
          </a:xfrm>
          <a:prstGeom prst="rect">
            <a:avLst/>
          </a:prstGeom>
          <a:noFill/>
          <a:ln>
            <a:noFill/>
          </a:ln>
        </p:spPr>
        <p:txBody>
          <a:bodyPr spcFirstLastPara="1" wrap="square" lIns="91425" tIns="91425" rIns="91425" bIns="91425" numCol="1"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pPr lvl="0"/>
            <a:r>
              <a:rPr lang="fi-FI"/>
              <a:t>Muokkaa tekstin perustyylejä napsauttamalla</a:t>
            </a:r>
          </a:p>
        </p:txBody>
      </p:sp>
      <p:sp>
        <p:nvSpPr>
          <p:cNvPr id="79" name="Google Shape;79;p2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E82D8BDA-FE4B-03F2-7A0F-2E0046AB1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5" name="Google Shape;27;p17">
            <a:extLst>
              <a:ext uri="{FF2B5EF4-FFF2-40B4-BE49-F238E27FC236}">
                <a16:creationId xmlns:a16="http://schemas.microsoft.com/office/drawing/2014/main" id="{520A282E-A03C-35AA-9BF4-F7B3E4CA5096}"/>
              </a:ext>
            </a:extLst>
          </p:cNvPr>
          <p:cNvPicPr preferRelativeResize="0"/>
          <p:nvPr/>
        </p:nvPicPr>
        <p:blipFill rotWithShape="1">
          <a:blip r:embed="rId4">
            <a:alphaModFix/>
          </a:blip>
          <a:srcRect/>
          <a:stretch/>
        </p:blipFill>
        <p:spPr>
          <a:xfrm>
            <a:off x="2237625" y="6075311"/>
            <a:ext cx="2973046" cy="773176"/>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757709E-09DF-856F-87D9-D8170DDCC7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19637356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85"/>
        <p:cNvGrpSpPr/>
        <p:nvPr/>
      </p:nvGrpSpPr>
      <p:grpSpPr>
        <a:xfrm>
          <a:off x="0" y="0"/>
          <a:ext cx="0" cy="0"/>
          <a:chOff x="0" y="0"/>
          <a:chExt cx="0" cy="0"/>
        </a:xfrm>
      </p:grpSpPr>
      <p:sp>
        <p:nvSpPr>
          <p:cNvPr id="86" name="Google Shape;86;p26"/>
          <p:cNvSpPr txBox="1">
            <a:spLocks noGrp="1"/>
          </p:cNvSpPr>
          <p:nvPr>
            <p:ph type="title"/>
          </p:nvPr>
        </p:nvSpPr>
        <p:spPr>
          <a:xfrm>
            <a:off x="589100" y="2867800"/>
            <a:ext cx="8204669"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87" name="Google Shape;87;p26"/>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solidFill>
                <a:schemeClr val="lt1"/>
              </a:solidFill>
            </a:endParaRPr>
          </a:p>
        </p:txBody>
      </p:sp>
      <p:sp>
        <p:nvSpPr>
          <p:cNvPr id="89" name="Google Shape;89;p26"/>
          <p:cNvSpPr/>
          <p:nvPr/>
        </p:nvSpPr>
        <p:spPr>
          <a:xfrm>
            <a:off x="10141500" y="300"/>
            <a:ext cx="2050800" cy="6858000"/>
          </a:xfrm>
          <a:prstGeom prst="rect">
            <a:avLst/>
          </a:prstGeom>
          <a:solidFill>
            <a:srgbClr val="FF99CC"/>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20EA33E6-6979-3EF6-CE4D-997AC5B03BA1}"/>
              </a:ext>
            </a:extLst>
          </p:cNvPr>
          <p:cNvPicPr>
            <a:picLocks noChangeAspect="1"/>
          </p:cNvPicPr>
          <p:nvPr/>
        </p:nvPicPr>
        <p:blipFill>
          <a:blip r:embed="rId2"/>
          <a:stretch>
            <a:fillRect/>
          </a:stretch>
        </p:blipFill>
        <p:spPr>
          <a:xfrm>
            <a:off x="8807096" y="1775401"/>
            <a:ext cx="2728280" cy="3307199"/>
          </a:xfrm>
          <a:prstGeom prst="rect">
            <a:avLst/>
          </a:prstGeom>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FD75E5EC-01C0-B19B-AB77-CE912A68C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6" name="Google Shape;27;p17">
            <a:extLst>
              <a:ext uri="{FF2B5EF4-FFF2-40B4-BE49-F238E27FC236}">
                <a16:creationId xmlns:a16="http://schemas.microsoft.com/office/drawing/2014/main" id="{6574329C-AA1E-3ABB-DCCB-969E16106317}"/>
              </a:ext>
            </a:extLst>
          </p:cNvPr>
          <p:cNvPicPr preferRelativeResize="0"/>
          <p:nvPr/>
        </p:nvPicPr>
        <p:blipFill rotWithShape="1">
          <a:blip r:embed="rId4">
            <a:alphaModFix/>
          </a:blip>
          <a:srcRect/>
          <a:stretch/>
        </p:blipFill>
        <p:spPr>
          <a:xfrm>
            <a:off x="2237625" y="6075311"/>
            <a:ext cx="2973046" cy="773176"/>
          </a:xfrm>
          <a:prstGeom prst="rect">
            <a:avLst/>
          </a:prstGeom>
          <a:noFill/>
          <a:ln>
            <a:noFill/>
          </a:ln>
        </p:spPr>
      </p:pic>
      <p:pic>
        <p:nvPicPr>
          <p:cNvPr id="3" name="Kuva 2" descr="Kuva, joka sisältää kohteen teksti, piha-, nisäkäs&#10;&#10;Kuvaus luotu automaattisesti">
            <a:extLst>
              <a:ext uri="{FF2B5EF4-FFF2-40B4-BE49-F238E27FC236}">
                <a16:creationId xmlns:a16="http://schemas.microsoft.com/office/drawing/2014/main" id="{687DD83D-90C2-B6EE-6C0E-96612691FD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9320448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2 - kuvapaikka">
  <p:cSld name="Section header 2 - kuvapaikka">
    <p:bg>
      <p:bgPr>
        <a:solidFill>
          <a:schemeClr val="lt1"/>
        </a:solidFill>
        <a:effectLst/>
      </p:bgPr>
    </p:bg>
    <p:spTree>
      <p:nvGrpSpPr>
        <p:cNvPr id="1" name="Shape 91"/>
        <p:cNvGrpSpPr/>
        <p:nvPr/>
      </p:nvGrpSpPr>
      <p:grpSpPr>
        <a:xfrm>
          <a:off x="0" y="0"/>
          <a:ext cx="0" cy="0"/>
          <a:chOff x="0" y="0"/>
          <a:chExt cx="0" cy="0"/>
        </a:xfrm>
      </p:grpSpPr>
      <p:sp>
        <p:nvSpPr>
          <p:cNvPr id="92" name="Google Shape;92;p27"/>
          <p:cNvSpPr>
            <a:spLocks noGrp="1"/>
          </p:cNvSpPr>
          <p:nvPr>
            <p:ph type="pic" idx="2"/>
          </p:nvPr>
        </p:nvSpPr>
        <p:spPr>
          <a:xfrm>
            <a:off x="0" y="300"/>
            <a:ext cx="10141600" cy="6858000"/>
          </a:xfrm>
          <a:prstGeom prst="rect">
            <a:avLst/>
          </a:prstGeom>
          <a:noFill/>
          <a:ln>
            <a:noFill/>
          </a:ln>
        </p:spPr>
      </p:sp>
      <p:sp>
        <p:nvSpPr>
          <p:cNvPr id="93" name="Google Shape;93;p27"/>
          <p:cNvSpPr txBox="1">
            <a:spLocks noGrp="1"/>
          </p:cNvSpPr>
          <p:nvPr>
            <p:ph type="title"/>
          </p:nvPr>
        </p:nvSpPr>
        <p:spPr>
          <a:xfrm>
            <a:off x="589101" y="2867800"/>
            <a:ext cx="9076788"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94" name="Google Shape;94;p2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solidFill>
                <a:schemeClr val="lt1"/>
              </a:solidFill>
            </a:endParaRPr>
          </a:p>
        </p:txBody>
      </p:sp>
      <p:sp>
        <p:nvSpPr>
          <p:cNvPr id="96" name="Google Shape;96;p27"/>
          <p:cNvSpPr/>
          <p:nvPr/>
        </p:nvSpPr>
        <p:spPr>
          <a:xfrm>
            <a:off x="10141500" y="300"/>
            <a:ext cx="2050800" cy="6858000"/>
          </a:xfrm>
          <a:prstGeom prst="rect">
            <a:avLst/>
          </a:prstGeom>
          <a:solidFill>
            <a:srgbClr val="FF99CC"/>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4807918-6394-FB5B-CE30-914E1F256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5" name="Google Shape;27;p17">
            <a:extLst>
              <a:ext uri="{FF2B5EF4-FFF2-40B4-BE49-F238E27FC236}">
                <a16:creationId xmlns:a16="http://schemas.microsoft.com/office/drawing/2014/main" id="{CAFC6984-4C7C-2748-46E5-EDC5EE890707}"/>
              </a:ext>
            </a:extLst>
          </p:cNvPr>
          <p:cNvPicPr preferRelativeResize="0"/>
          <p:nvPr/>
        </p:nvPicPr>
        <p:blipFill rotWithShape="1">
          <a:blip r:embed="rId3">
            <a:alphaModFix/>
          </a:blip>
          <a:srcRect/>
          <a:stretch/>
        </p:blipFill>
        <p:spPr>
          <a:xfrm>
            <a:off x="2237625" y="6075311"/>
            <a:ext cx="2973046" cy="773176"/>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69C866B-9064-B99B-DC97-F6D951F6E1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2525254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01"/>
        <p:cNvGrpSpPr/>
        <p:nvPr/>
      </p:nvGrpSpPr>
      <p:grpSpPr>
        <a:xfrm>
          <a:off x="0" y="0"/>
          <a:ext cx="0" cy="0"/>
          <a:chOff x="0" y="0"/>
          <a:chExt cx="0" cy="0"/>
        </a:xfrm>
      </p:grpSpPr>
      <p:sp>
        <p:nvSpPr>
          <p:cNvPr id="102" name="Google Shape;102;p29"/>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03" name="Google Shape;103;p29"/>
          <p:cNvSpPr txBox="1">
            <a:spLocks noGrp="1"/>
          </p:cNvSpPr>
          <p:nvPr>
            <p:ph type="body" idx="1"/>
          </p:nvPr>
        </p:nvSpPr>
        <p:spPr>
          <a:xfrm>
            <a:off x="415600" y="1536633"/>
            <a:ext cx="5333200" cy="4174054"/>
          </a:xfrm>
          <a:prstGeom prst="rect">
            <a:avLst/>
          </a:prstGeom>
          <a:noFill/>
          <a:ln>
            <a:noFill/>
          </a:ln>
        </p:spPr>
        <p:txBody>
          <a:bodyPr spcFirstLastPara="1" wrap="square" lIns="91425" tIns="91425" rIns="91425" bIns="91425" numCol="1" anchor="t" anchorCtr="0">
            <a:norm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4" name="Google Shape;104;p29"/>
          <p:cNvSpPr txBox="1">
            <a:spLocks noGrp="1"/>
          </p:cNvSpPr>
          <p:nvPr>
            <p:ph type="body" idx="2"/>
          </p:nvPr>
        </p:nvSpPr>
        <p:spPr>
          <a:xfrm>
            <a:off x="6443200" y="1536633"/>
            <a:ext cx="5333200" cy="4174054"/>
          </a:xfrm>
          <a:prstGeom prst="rect">
            <a:avLst/>
          </a:prstGeom>
          <a:noFill/>
          <a:ln>
            <a:noFill/>
          </a:ln>
        </p:spPr>
        <p:txBody>
          <a:bodyPr spcFirstLastPara="1" wrap="square" lIns="91425" tIns="91425" rIns="91425" bIns="91425" numCol="1" anchor="t" anchorCtr="0">
            <a:norm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5" name="Google Shape;105;p29"/>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AD84FB04-C4F6-E261-50F3-6E5A8C816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5" name="Google Shape;27;p17">
            <a:extLst>
              <a:ext uri="{FF2B5EF4-FFF2-40B4-BE49-F238E27FC236}">
                <a16:creationId xmlns:a16="http://schemas.microsoft.com/office/drawing/2014/main" id="{931081E7-7563-1DE0-7C4C-6810128DD54E}"/>
              </a:ext>
            </a:extLst>
          </p:cNvPr>
          <p:cNvPicPr preferRelativeResize="0"/>
          <p:nvPr/>
        </p:nvPicPr>
        <p:blipFill rotWithShape="1">
          <a:blip r:embed="rId3">
            <a:alphaModFix/>
          </a:blip>
          <a:srcRect/>
          <a:stretch/>
        </p:blipFill>
        <p:spPr>
          <a:xfrm>
            <a:off x="2237625" y="6075311"/>
            <a:ext cx="2973046" cy="773176"/>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D53B332C-2ED6-E680-5724-29F7D5452F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2047994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lt1"/>
        </a:solidFill>
        <a:effectLst/>
      </p:bgPr>
    </p:bg>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589100" y="2867800"/>
            <a:ext cx="8107568"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60" name="Google Shape;60;p21"/>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solidFill>
                <a:schemeClr val="lt1"/>
              </a:solidFill>
            </a:endParaRPr>
          </a:p>
        </p:txBody>
      </p:sp>
      <p:sp>
        <p:nvSpPr>
          <p:cNvPr id="62" name="Google Shape;62;p21"/>
          <p:cNvSpPr/>
          <p:nvPr/>
        </p:nvSpPr>
        <p:spPr>
          <a:xfrm>
            <a:off x="10141500" y="300"/>
            <a:ext cx="2050800" cy="6858000"/>
          </a:xfrm>
          <a:prstGeom prst="rect">
            <a:avLst/>
          </a:prstGeom>
          <a:solidFill>
            <a:srgbClr val="333399"/>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F7E15A71-DEC8-91D4-BD1E-0F780865810A}"/>
              </a:ext>
            </a:extLst>
          </p:cNvPr>
          <p:cNvPicPr>
            <a:picLocks noChangeAspect="1"/>
          </p:cNvPicPr>
          <p:nvPr/>
        </p:nvPicPr>
        <p:blipFill>
          <a:blip r:embed="rId2"/>
          <a:stretch>
            <a:fillRect/>
          </a:stretch>
        </p:blipFill>
        <p:spPr>
          <a:xfrm>
            <a:off x="8807096" y="1775402"/>
            <a:ext cx="2728280" cy="3307199"/>
          </a:xfrm>
          <a:prstGeom prst="rect">
            <a:avLst/>
          </a:prstGeom>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F4538718-C83C-4594-DF52-E8FBD9CC0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6" name="Google Shape;27;p17">
            <a:extLst>
              <a:ext uri="{FF2B5EF4-FFF2-40B4-BE49-F238E27FC236}">
                <a16:creationId xmlns:a16="http://schemas.microsoft.com/office/drawing/2014/main" id="{8AC69F74-F1FA-299A-9A07-B0E543ADE264}"/>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0068EF3E-BBF8-E68A-FDCA-9A8798CFEE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8" name="Kuva 7" descr="Kuva, joka sisältää kohteen teksti, kuvakaappaus, Fontti, Grafiikka&#10;&#10;Tekoälyn generoima sisältö voi olla virheellistä.">
            <a:extLst>
              <a:ext uri="{FF2B5EF4-FFF2-40B4-BE49-F238E27FC236}">
                <a16:creationId xmlns:a16="http://schemas.microsoft.com/office/drawing/2014/main" id="{65F8191D-1007-95A2-5AEA-9F45794E4E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24720720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06"/>
        <p:cNvGrpSpPr/>
        <p:nvPr/>
      </p:nvGrpSpPr>
      <p:grpSpPr>
        <a:xfrm>
          <a:off x="0" y="0"/>
          <a:ext cx="0" cy="0"/>
          <a:chOff x="0" y="0"/>
          <a:chExt cx="0" cy="0"/>
        </a:xfrm>
      </p:grpSpPr>
      <p:sp>
        <p:nvSpPr>
          <p:cNvPr id="107" name="Google Shape;107;p30"/>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08" name="Google Shape;108;p30"/>
          <p:cNvSpPr txBox="1">
            <a:spLocks noGrp="1"/>
          </p:cNvSpPr>
          <p:nvPr>
            <p:ph type="body" idx="1"/>
          </p:nvPr>
        </p:nvSpPr>
        <p:spPr>
          <a:xfrm>
            <a:off x="415600" y="1536633"/>
            <a:ext cx="5333200" cy="4347870"/>
          </a:xfrm>
          <a:prstGeom prst="rect">
            <a:avLst/>
          </a:prstGeom>
          <a:noFill/>
          <a:ln>
            <a:noFill/>
          </a:ln>
        </p:spPr>
        <p:txBody>
          <a:bodyPr spcFirstLastPara="1" wrap="square" lIns="91425" tIns="91425" rIns="91425" bIns="91425" numCol="1" anchor="t" anchorCtr="0">
            <a:norm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9" name="Google Shape;109;p30"/>
          <p:cNvSpPr txBox="1">
            <a:spLocks noGrp="1"/>
          </p:cNvSpPr>
          <p:nvPr>
            <p:ph type="body" idx="2"/>
          </p:nvPr>
        </p:nvSpPr>
        <p:spPr>
          <a:xfrm>
            <a:off x="6443200" y="1536633"/>
            <a:ext cx="5333200" cy="4347870"/>
          </a:xfrm>
          <a:prstGeom prst="rect">
            <a:avLst/>
          </a:prstGeom>
          <a:noFill/>
          <a:ln>
            <a:noFill/>
          </a:ln>
        </p:spPr>
        <p:txBody>
          <a:bodyPr spcFirstLastPara="1" wrap="square" lIns="91425" tIns="91425" rIns="91425" bIns="91425" numCol="1" anchor="t" anchorCtr="0">
            <a:norm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10" name="Google Shape;110;p30"/>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30481510-DC30-765A-0B19-275EAF0D1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5" name="Google Shape;27;p17">
            <a:extLst>
              <a:ext uri="{FF2B5EF4-FFF2-40B4-BE49-F238E27FC236}">
                <a16:creationId xmlns:a16="http://schemas.microsoft.com/office/drawing/2014/main" id="{F508AE7C-0802-F51F-499C-2FDF02F21C8A}"/>
              </a:ext>
            </a:extLst>
          </p:cNvPr>
          <p:cNvPicPr preferRelativeResize="0"/>
          <p:nvPr/>
        </p:nvPicPr>
        <p:blipFill rotWithShape="1">
          <a:blip r:embed="rId3">
            <a:alphaModFix/>
          </a:blip>
          <a:srcRect/>
          <a:stretch/>
        </p:blipFill>
        <p:spPr>
          <a:xfrm>
            <a:off x="2237625" y="6075311"/>
            <a:ext cx="2973046" cy="773176"/>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5F98F3E7-38FD-1A19-180E-28D01EC9F2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31786254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1"/>
        <p:cNvGrpSpPr/>
        <p:nvPr/>
      </p:nvGrpSpPr>
      <p:grpSpPr>
        <a:xfrm>
          <a:off x="0" y="0"/>
          <a:ext cx="0" cy="0"/>
          <a:chOff x="0" y="0"/>
          <a:chExt cx="0" cy="0"/>
        </a:xfrm>
      </p:grpSpPr>
      <p:sp>
        <p:nvSpPr>
          <p:cNvPr id="112" name="Google Shape;112;p32"/>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r>
              <a:rPr lang="fi-FI"/>
              <a:t>Muokkaa ots. perustyyl. napsautt.</a:t>
            </a:r>
            <a:endParaRPr/>
          </a:p>
        </p:txBody>
      </p:sp>
      <p:sp>
        <p:nvSpPr>
          <p:cNvPr id="113" name="Google Shape;113;p32"/>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numCol="1" anchor="t" anchorCtr="0">
            <a:norm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14" name="Google Shape;114;p32"/>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2" name="Kuva 1" descr="Kuva, joka sisältää kohteen teksti, kuvakaappaus, Fontti, Sähkönsininen&#10;&#10;Tekoälyn generoima sisältö voi olla virheellistä.">
            <a:extLst>
              <a:ext uri="{FF2B5EF4-FFF2-40B4-BE49-F238E27FC236}">
                <a16:creationId xmlns:a16="http://schemas.microsoft.com/office/drawing/2014/main" id="{934344D0-C33C-5764-3EE7-E58453BAF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3" name="Google Shape;27;p17">
            <a:extLst>
              <a:ext uri="{FF2B5EF4-FFF2-40B4-BE49-F238E27FC236}">
                <a16:creationId xmlns:a16="http://schemas.microsoft.com/office/drawing/2014/main" id="{475533CE-EBBC-1738-DE55-70D9F79C55AF}"/>
              </a:ext>
            </a:extLst>
          </p:cNvPr>
          <p:cNvPicPr preferRelativeResize="0"/>
          <p:nvPr/>
        </p:nvPicPr>
        <p:blipFill rotWithShape="1">
          <a:blip r:embed="rId3">
            <a:alphaModFix/>
          </a:blip>
          <a:srcRect/>
          <a:stretch/>
        </p:blipFill>
        <p:spPr>
          <a:xfrm>
            <a:off x="2237625" y="6075311"/>
            <a:ext cx="2973046"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ACC41808-9284-E4BA-B58D-558634289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26781400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Main point 1">
  <p:cSld name="Main point 1">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3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
        <p:nvSpPr>
          <p:cNvPr id="118" name="Google Shape;118;p34"/>
          <p:cNvSpPr txBox="1">
            <a:spLocks noGrp="1"/>
          </p:cNvSpPr>
          <p:nvPr>
            <p:ph type="title"/>
          </p:nvPr>
        </p:nvSpPr>
        <p:spPr>
          <a:xfrm>
            <a:off x="585066" y="600200"/>
            <a:ext cx="9550399" cy="939149"/>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r>
              <a:rPr lang="fi-FI"/>
              <a:t>Muokkaa ots. perustyyl. napsautt.</a:t>
            </a:r>
            <a:endParaRPr/>
          </a:p>
        </p:txBody>
      </p:sp>
      <p:sp>
        <p:nvSpPr>
          <p:cNvPr id="119" name="Google Shape;119;p34"/>
          <p:cNvSpPr txBox="1">
            <a:spLocks noGrp="1"/>
          </p:cNvSpPr>
          <p:nvPr>
            <p:ph type="body" idx="1"/>
          </p:nvPr>
        </p:nvSpPr>
        <p:spPr>
          <a:xfrm>
            <a:off x="585067" y="1692846"/>
            <a:ext cx="9550400" cy="3718537"/>
          </a:xfrm>
          <a:prstGeom prst="rect">
            <a:avLst/>
          </a:prstGeom>
          <a:noFill/>
          <a:ln>
            <a:noFill/>
          </a:ln>
        </p:spPr>
        <p:txBody>
          <a:bodyPr spcFirstLastPara="1" wrap="square" lIns="91425" tIns="91425" rIns="91425" bIns="91425" numCol="1"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pPr lvl="0"/>
            <a:r>
              <a:rPr lang="fi-FI"/>
              <a:t>Muokkaa tekstin perustyylejä napsauttamalla</a:t>
            </a: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B3541140-CF51-A1C5-C655-F18D1A863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5" name="Google Shape;27;p17">
            <a:extLst>
              <a:ext uri="{FF2B5EF4-FFF2-40B4-BE49-F238E27FC236}">
                <a16:creationId xmlns:a16="http://schemas.microsoft.com/office/drawing/2014/main" id="{8F45DCD0-96BA-51EC-8CFD-FDDB3894E45E}"/>
              </a:ext>
            </a:extLst>
          </p:cNvPr>
          <p:cNvPicPr preferRelativeResize="0"/>
          <p:nvPr/>
        </p:nvPicPr>
        <p:blipFill rotWithShape="1">
          <a:blip r:embed="rId4">
            <a:alphaModFix/>
          </a:blip>
          <a:srcRect/>
          <a:stretch/>
        </p:blipFill>
        <p:spPr>
          <a:xfrm>
            <a:off x="2237625" y="6075311"/>
            <a:ext cx="2973046" cy="773176"/>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3D48233-AC60-FAEB-DEDD-2741898D12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39740045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6"/>
        <p:cNvGrpSpPr/>
        <p:nvPr/>
      </p:nvGrpSpPr>
      <p:grpSpPr>
        <a:xfrm>
          <a:off x="0" y="0"/>
          <a:ext cx="0" cy="0"/>
          <a:chOff x="0" y="0"/>
          <a:chExt cx="0" cy="0"/>
        </a:xfrm>
      </p:grpSpPr>
      <p:sp>
        <p:nvSpPr>
          <p:cNvPr id="127" name="Google Shape;127;p36"/>
          <p:cNvSpPr txBox="1">
            <a:spLocks noGrp="1"/>
          </p:cNvSpPr>
          <p:nvPr>
            <p:ph type="body" idx="1"/>
          </p:nvPr>
        </p:nvSpPr>
        <p:spPr>
          <a:xfrm>
            <a:off x="597263" y="6051200"/>
            <a:ext cx="7998400" cy="806800"/>
          </a:xfrm>
          <a:prstGeom prst="rect">
            <a:avLst/>
          </a:prstGeom>
          <a:noFill/>
          <a:ln>
            <a:noFill/>
          </a:ln>
        </p:spPr>
        <p:txBody>
          <a:bodyPr spcFirstLastPara="1" wrap="square" lIns="91425" tIns="91425" rIns="91425" bIns="91425" numCol="1" anchor="ctr" anchorCtr="0">
            <a:normAutofit/>
          </a:bodyPr>
          <a:lstStyle>
            <a:lvl1pPr marL="609585" lvl="0" indent="-304792" algn="l">
              <a:lnSpc>
                <a:spcPct val="100000"/>
              </a:lnSpc>
              <a:spcBef>
                <a:spcPts val="0"/>
              </a:spcBef>
              <a:spcAft>
                <a:spcPts val="0"/>
              </a:spcAft>
              <a:buSzPts val="1400"/>
              <a:buNone/>
              <a:defRPr sz="1867"/>
            </a:lvl1pPr>
          </a:lstStyle>
          <a:p>
            <a:pPr lvl="0"/>
            <a:r>
              <a:rPr lang="fi-FI"/>
              <a:t>Muokkaa tekstin perustyylejä napsauttamalla</a:t>
            </a:r>
          </a:p>
        </p:txBody>
      </p:sp>
      <p:sp>
        <p:nvSpPr>
          <p:cNvPr id="128" name="Google Shape;128;p36"/>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C144259F-6573-850E-6895-0DD72E3BE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305" y="149434"/>
            <a:ext cx="2090576" cy="525416"/>
          </a:xfrm>
          <a:prstGeom prst="rect">
            <a:avLst/>
          </a:prstGeom>
        </p:spPr>
      </p:pic>
      <p:pic>
        <p:nvPicPr>
          <p:cNvPr id="6" name="Google Shape;27;p17">
            <a:extLst>
              <a:ext uri="{FF2B5EF4-FFF2-40B4-BE49-F238E27FC236}">
                <a16:creationId xmlns:a16="http://schemas.microsoft.com/office/drawing/2014/main" id="{BBC39239-B40A-366C-FD13-05D183D2409D}"/>
              </a:ext>
            </a:extLst>
          </p:cNvPr>
          <p:cNvPicPr preferRelativeResize="0"/>
          <p:nvPr/>
        </p:nvPicPr>
        <p:blipFill rotWithShape="1">
          <a:blip r:embed="rId3">
            <a:alphaModFix/>
          </a:blip>
          <a:srcRect/>
          <a:stretch/>
        </p:blipFill>
        <p:spPr>
          <a:xfrm>
            <a:off x="2168614" y="79952"/>
            <a:ext cx="2973046" cy="773176"/>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070D5502-A69D-8FED-4FB5-00B7CAF795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2404" y="65902"/>
            <a:ext cx="713596" cy="713596"/>
          </a:xfrm>
          <a:prstGeom prst="rect">
            <a:avLst/>
          </a:prstGeom>
        </p:spPr>
      </p:pic>
    </p:spTree>
    <p:extLst>
      <p:ext uri="{BB962C8B-B14F-4D97-AF65-F5344CB8AC3E}">
        <p14:creationId xmlns:p14="http://schemas.microsoft.com/office/powerpoint/2010/main" val="403045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9"/>
        <p:cNvGrpSpPr/>
        <p:nvPr/>
      </p:nvGrpSpPr>
      <p:grpSpPr>
        <a:xfrm>
          <a:off x="0" y="0"/>
          <a:ext cx="0" cy="0"/>
          <a:chOff x="0" y="0"/>
          <a:chExt cx="0" cy="0"/>
        </a:xfrm>
      </p:grpSpPr>
      <p:sp>
        <p:nvSpPr>
          <p:cNvPr id="130" name="Google Shape;130;p37"/>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numCol="1" anchor="b" anchorCtr="0">
            <a:norm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131" name="Google Shape;131;p37"/>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numCol="1" anchor="t" anchorCtr="0">
            <a:norm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0"/>
              </a:spcBef>
              <a:spcAft>
                <a:spcPts val="0"/>
              </a:spcAft>
              <a:buSzPts val="1400"/>
              <a:buChar char="○"/>
              <a:defRPr/>
            </a:lvl2pPr>
            <a:lvl3pPr marL="1828754" lvl="2" indent="-423323" algn="ctr">
              <a:lnSpc>
                <a:spcPct val="115000"/>
              </a:lnSpc>
              <a:spcBef>
                <a:spcPts val="0"/>
              </a:spcBef>
              <a:spcAft>
                <a:spcPts val="0"/>
              </a:spcAft>
              <a:buSzPts val="1400"/>
              <a:buChar char="■"/>
              <a:defRPr/>
            </a:lvl3pPr>
            <a:lvl4pPr marL="2438339" lvl="3" indent="-423323" algn="ctr">
              <a:lnSpc>
                <a:spcPct val="115000"/>
              </a:lnSpc>
              <a:spcBef>
                <a:spcPts val="0"/>
              </a:spcBef>
              <a:spcAft>
                <a:spcPts val="0"/>
              </a:spcAft>
              <a:buSzPts val="1400"/>
              <a:buChar char="●"/>
              <a:defRPr/>
            </a:lvl4pPr>
            <a:lvl5pPr marL="3047924" lvl="4" indent="-423323" algn="ctr">
              <a:lnSpc>
                <a:spcPct val="115000"/>
              </a:lnSpc>
              <a:spcBef>
                <a:spcPts val="0"/>
              </a:spcBef>
              <a:spcAft>
                <a:spcPts val="0"/>
              </a:spcAft>
              <a:buSzPts val="1400"/>
              <a:buChar char="○"/>
              <a:defRPr/>
            </a:lvl5pPr>
            <a:lvl6pPr marL="3657509" lvl="5" indent="-423323" algn="ctr">
              <a:lnSpc>
                <a:spcPct val="115000"/>
              </a:lnSpc>
              <a:spcBef>
                <a:spcPts val="0"/>
              </a:spcBef>
              <a:spcAft>
                <a:spcPts val="0"/>
              </a:spcAft>
              <a:buSzPts val="1400"/>
              <a:buChar char="■"/>
              <a:defRPr/>
            </a:lvl6pPr>
            <a:lvl7pPr marL="4267093" lvl="6" indent="-423323" algn="ctr">
              <a:lnSpc>
                <a:spcPct val="115000"/>
              </a:lnSpc>
              <a:spcBef>
                <a:spcPts val="0"/>
              </a:spcBef>
              <a:spcAft>
                <a:spcPts val="0"/>
              </a:spcAft>
              <a:buSzPts val="1400"/>
              <a:buChar char="●"/>
              <a:defRPr/>
            </a:lvl7pPr>
            <a:lvl8pPr marL="4876678" lvl="7" indent="-423323" algn="ctr">
              <a:lnSpc>
                <a:spcPct val="115000"/>
              </a:lnSpc>
              <a:spcBef>
                <a:spcPts val="0"/>
              </a:spcBef>
              <a:spcAft>
                <a:spcPts val="0"/>
              </a:spcAft>
              <a:buSzPts val="1400"/>
              <a:buChar char="○"/>
              <a:defRPr/>
            </a:lvl8pPr>
            <a:lvl9pPr marL="5486263" lvl="8" indent="-423323" algn="ctr">
              <a:lnSpc>
                <a:spcPct val="115000"/>
              </a:lnSpc>
              <a:spcBef>
                <a:spcPts val="0"/>
              </a:spcBef>
              <a:spcAft>
                <a:spcPts val="0"/>
              </a:spcAft>
              <a:buSzPts val="1400"/>
              <a:buChar char="■"/>
              <a:defRPr/>
            </a:lvl9pPr>
          </a:lstStyle>
          <a:p>
            <a:pPr lvl="0"/>
            <a:r>
              <a:rPr lang="fi-FI"/>
              <a:t>Muokkaa tekstin perustyylejä napsauttamalla</a:t>
            </a:r>
          </a:p>
        </p:txBody>
      </p:sp>
      <p:sp>
        <p:nvSpPr>
          <p:cNvPr id="132" name="Google Shape;132;p3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946E6FD-41C8-DDAA-6F41-93590A9B6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5" name="Google Shape;27;p17">
            <a:extLst>
              <a:ext uri="{FF2B5EF4-FFF2-40B4-BE49-F238E27FC236}">
                <a16:creationId xmlns:a16="http://schemas.microsoft.com/office/drawing/2014/main" id="{D90901BD-02A4-F2C4-8059-A0BA43359EF9}"/>
              </a:ext>
            </a:extLst>
          </p:cNvPr>
          <p:cNvPicPr preferRelativeResize="0"/>
          <p:nvPr/>
        </p:nvPicPr>
        <p:blipFill rotWithShape="1">
          <a:blip r:embed="rId3">
            <a:alphaModFix/>
          </a:blip>
          <a:srcRect/>
          <a:stretch/>
        </p:blipFill>
        <p:spPr>
          <a:xfrm>
            <a:off x="2237625" y="6075311"/>
            <a:ext cx="2973046" cy="773176"/>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0D4F9E91-2BBE-573F-D58B-D6E80E1FF8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32639495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lt1"/>
        </a:solidFill>
        <a:effectLst/>
      </p:bgPr>
    </p:bg>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589100" y="2867800"/>
            <a:ext cx="8107568"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60" name="Google Shape;60;p21"/>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solidFill>
                <a:schemeClr val="lt1"/>
              </a:solidFill>
            </a:endParaRPr>
          </a:p>
        </p:txBody>
      </p:sp>
    </p:spTree>
    <p:extLst>
      <p:ext uri="{BB962C8B-B14F-4D97-AF65-F5344CB8AC3E}">
        <p14:creationId xmlns:p14="http://schemas.microsoft.com/office/powerpoint/2010/main" val="11272445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53"/>
        <p:cNvGrpSpPr/>
        <p:nvPr/>
      </p:nvGrpSpPr>
      <p:grpSpPr>
        <a:xfrm>
          <a:off x="0" y="0"/>
          <a:ext cx="0" cy="0"/>
          <a:chOff x="0" y="0"/>
          <a:chExt cx="0" cy="0"/>
        </a:xfrm>
      </p:grpSpPr>
      <p:sp>
        <p:nvSpPr>
          <p:cNvPr id="154" name="Google Shape;154;p61"/>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55" name="Google Shape;155;p61"/>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62036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24"/>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78" name="Google Shape;78;p24"/>
          <p:cNvSpPr txBox="1">
            <a:spLocks noGrp="1"/>
          </p:cNvSpPr>
          <p:nvPr>
            <p:ph type="body" idx="1"/>
          </p:nvPr>
        </p:nvSpPr>
        <p:spPr>
          <a:xfrm>
            <a:off x="571933" y="1536633"/>
            <a:ext cx="11048400" cy="4196688"/>
          </a:xfrm>
          <a:prstGeom prst="rect">
            <a:avLst/>
          </a:prstGeom>
          <a:noFill/>
          <a:ln>
            <a:noFill/>
          </a:ln>
        </p:spPr>
        <p:txBody>
          <a:bodyPr spcFirstLastPara="1" wrap="square" lIns="91425" tIns="91425" rIns="91425" bIns="91425" numCol="1" anchor="t"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sp>
        <p:nvSpPr>
          <p:cNvPr id="79" name="Google Shape;79;p2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E82D8BDA-FE4B-03F2-7A0F-2E0046AB1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520A282E-A03C-35AA-9BF4-F7B3E4CA5096}"/>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73BFEA9E-B0F7-B3F0-B76B-78AA533D3E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534EA900-42C0-6033-B020-75D8227AC7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3905580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85"/>
        <p:cNvGrpSpPr/>
        <p:nvPr/>
      </p:nvGrpSpPr>
      <p:grpSpPr>
        <a:xfrm>
          <a:off x="0" y="0"/>
          <a:ext cx="0" cy="0"/>
          <a:chOff x="0" y="0"/>
          <a:chExt cx="0" cy="0"/>
        </a:xfrm>
      </p:grpSpPr>
      <p:sp>
        <p:nvSpPr>
          <p:cNvPr id="86" name="Google Shape;86;p26"/>
          <p:cNvSpPr txBox="1">
            <a:spLocks noGrp="1"/>
          </p:cNvSpPr>
          <p:nvPr>
            <p:ph type="title"/>
          </p:nvPr>
        </p:nvSpPr>
        <p:spPr>
          <a:xfrm>
            <a:off x="589100" y="2867800"/>
            <a:ext cx="8204669"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87" name="Google Shape;87;p26"/>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solidFill>
                <a:schemeClr val="lt1"/>
              </a:solidFill>
            </a:endParaRPr>
          </a:p>
        </p:txBody>
      </p:sp>
      <p:sp>
        <p:nvSpPr>
          <p:cNvPr id="89" name="Google Shape;89;p26"/>
          <p:cNvSpPr/>
          <p:nvPr/>
        </p:nvSpPr>
        <p:spPr>
          <a:xfrm>
            <a:off x="10141500" y="300"/>
            <a:ext cx="2050800" cy="6858000"/>
          </a:xfrm>
          <a:prstGeom prst="rect">
            <a:avLst/>
          </a:prstGeom>
          <a:solidFill>
            <a:srgbClr val="FF99CC"/>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20EA33E6-6979-3EF6-CE4D-997AC5B03BA1}"/>
              </a:ext>
            </a:extLst>
          </p:cNvPr>
          <p:cNvPicPr>
            <a:picLocks noChangeAspect="1"/>
          </p:cNvPicPr>
          <p:nvPr/>
        </p:nvPicPr>
        <p:blipFill>
          <a:blip r:embed="rId2"/>
          <a:stretch>
            <a:fillRect/>
          </a:stretch>
        </p:blipFill>
        <p:spPr>
          <a:xfrm>
            <a:off x="8807096" y="1775402"/>
            <a:ext cx="2728280" cy="3307199"/>
          </a:xfrm>
          <a:prstGeom prst="rect">
            <a:avLst/>
          </a:prstGeom>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FD75E5EC-01C0-B19B-AB77-CE912A68C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6" name="Google Shape;27;p17">
            <a:extLst>
              <a:ext uri="{FF2B5EF4-FFF2-40B4-BE49-F238E27FC236}">
                <a16:creationId xmlns:a16="http://schemas.microsoft.com/office/drawing/2014/main" id="{6574329C-AA1E-3ABB-DCCB-969E16106317}"/>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7832A06F-66C3-9810-5E6F-F1334F8FCA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8" name="Kuva 7" descr="Kuva, joka sisältää kohteen teksti, kuvakaappaus, Fontti, Grafiikka&#10;&#10;Tekoälyn generoima sisältö voi olla virheellistä.">
            <a:extLst>
              <a:ext uri="{FF2B5EF4-FFF2-40B4-BE49-F238E27FC236}">
                <a16:creationId xmlns:a16="http://schemas.microsoft.com/office/drawing/2014/main" id="{76118591-5628-8830-FB0C-F3025535A1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1280066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2 - kuvapaikka">
  <p:cSld name="Section header 2 - kuvapaikka">
    <p:bg>
      <p:bgPr>
        <a:solidFill>
          <a:schemeClr val="lt1"/>
        </a:solidFill>
        <a:effectLst/>
      </p:bgPr>
    </p:bg>
    <p:spTree>
      <p:nvGrpSpPr>
        <p:cNvPr id="1" name="Shape 91"/>
        <p:cNvGrpSpPr/>
        <p:nvPr/>
      </p:nvGrpSpPr>
      <p:grpSpPr>
        <a:xfrm>
          <a:off x="0" y="0"/>
          <a:ext cx="0" cy="0"/>
          <a:chOff x="0" y="0"/>
          <a:chExt cx="0" cy="0"/>
        </a:xfrm>
      </p:grpSpPr>
      <p:sp>
        <p:nvSpPr>
          <p:cNvPr id="92" name="Google Shape;92;p27"/>
          <p:cNvSpPr>
            <a:spLocks noGrp="1"/>
          </p:cNvSpPr>
          <p:nvPr>
            <p:ph type="pic" idx="2"/>
          </p:nvPr>
        </p:nvSpPr>
        <p:spPr>
          <a:xfrm>
            <a:off x="0" y="300"/>
            <a:ext cx="10141600" cy="6858000"/>
          </a:xfrm>
          <a:prstGeom prst="rect">
            <a:avLst/>
          </a:prstGeom>
          <a:noFill/>
          <a:ln>
            <a:noFill/>
          </a:ln>
        </p:spPr>
      </p:sp>
      <p:sp>
        <p:nvSpPr>
          <p:cNvPr id="93" name="Google Shape;93;p27"/>
          <p:cNvSpPr txBox="1">
            <a:spLocks noGrp="1"/>
          </p:cNvSpPr>
          <p:nvPr>
            <p:ph type="title"/>
          </p:nvPr>
        </p:nvSpPr>
        <p:spPr>
          <a:xfrm>
            <a:off x="589102" y="2867800"/>
            <a:ext cx="9076788"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94" name="Google Shape;94;p2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solidFill>
                <a:schemeClr val="lt1"/>
              </a:solidFill>
            </a:endParaRPr>
          </a:p>
        </p:txBody>
      </p:sp>
      <p:sp>
        <p:nvSpPr>
          <p:cNvPr id="96" name="Google Shape;96;p27"/>
          <p:cNvSpPr/>
          <p:nvPr/>
        </p:nvSpPr>
        <p:spPr>
          <a:xfrm>
            <a:off x="10141500" y="300"/>
            <a:ext cx="2050800" cy="6858000"/>
          </a:xfrm>
          <a:prstGeom prst="rect">
            <a:avLst/>
          </a:prstGeom>
          <a:solidFill>
            <a:srgbClr val="FF99CC"/>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4807918-6394-FB5B-CE30-914E1F256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CAFC6984-4C7C-2748-46E5-EDC5EE890707}"/>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68DCD222-2715-BE48-BB77-2BF4B632E0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AA8524AC-324C-CD1F-ADA3-8E0AF1A56C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712604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p28"/>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99" name="Google Shape;99;p28"/>
          <p:cNvSpPr txBox="1">
            <a:spLocks noGrp="1"/>
          </p:cNvSpPr>
          <p:nvPr>
            <p:ph type="body" idx="1"/>
          </p:nvPr>
        </p:nvSpPr>
        <p:spPr>
          <a:xfrm>
            <a:off x="571933" y="1536633"/>
            <a:ext cx="11048400" cy="4130923"/>
          </a:xfrm>
          <a:prstGeom prst="rect">
            <a:avLst/>
          </a:prstGeom>
          <a:noFill/>
          <a:ln>
            <a:noFill/>
          </a:ln>
        </p:spPr>
        <p:txBody>
          <a:bodyPr spcFirstLastPara="1" wrap="square" lIns="91425" tIns="91425" rIns="91425" bIns="91425" numCol="1" anchor="t"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sp>
        <p:nvSpPr>
          <p:cNvPr id="100" name="Google Shape;100;p28"/>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42257130-19AC-2154-70A4-0CEA066A3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25F53990-0296-2D17-0AD3-A87AE59FC247}"/>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62102950-B4D1-82DB-AB1A-A12953C996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E523D855-444F-E81D-6E65-EDC0F9404F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2648107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heme" Target="../theme/theme2.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marR="0" lvl="0"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endParaRPr/>
          </a:p>
        </p:txBody>
      </p:sp>
      <p:sp>
        <p:nvSpPr>
          <p:cNvPr id="7" name="Google Shape;7;p14"/>
          <p:cNvSpPr txBox="1">
            <a:spLocks noGrp="1"/>
          </p:cNvSpPr>
          <p:nvPr>
            <p:ph type="body" idx="1"/>
          </p:nvPr>
        </p:nvSpPr>
        <p:spPr>
          <a:xfrm>
            <a:off x="571933" y="1536633"/>
            <a:ext cx="11048400" cy="4555200"/>
          </a:xfrm>
          <a:prstGeom prst="rect">
            <a:avLst/>
          </a:prstGeom>
          <a:noFill/>
          <a:ln>
            <a:noFill/>
          </a:ln>
        </p:spPr>
        <p:txBody>
          <a:bodyPr spcFirstLastPara="1" wrap="square" lIns="91425" tIns="91425" rIns="91425" bIns="91425" numCol="1" anchor="t" anchorCtr="0">
            <a:normAutofit/>
          </a:bodyPr>
          <a:lstStyle>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8" name="Google Shape;8;p1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2" name="Kuva 1" descr="Kuva, joka sisältää kohteen teksti, kuvakaappaus, Fontti, Sähkönsininen&#10;&#10;Tekoälyllä luotu sisältö voi olla virheellistä.">
            <a:extLst>
              <a:ext uri="{FF2B5EF4-FFF2-40B4-BE49-F238E27FC236}">
                <a16:creationId xmlns:a16="http://schemas.microsoft.com/office/drawing/2014/main" id="{DA36F898-832D-A37E-7F61-A9EAFC3FAD0A}"/>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3777672" y="6160791"/>
            <a:ext cx="2540379" cy="638463"/>
          </a:xfrm>
          <a:prstGeom prst="rect">
            <a:avLst/>
          </a:prstGeom>
        </p:spPr>
      </p:pic>
    </p:spTree>
    <p:extLst>
      <p:ext uri="{BB962C8B-B14F-4D97-AF65-F5344CB8AC3E}">
        <p14:creationId xmlns:p14="http://schemas.microsoft.com/office/powerpoint/2010/main" val="3772565478"/>
      </p:ext>
    </p:extLst>
  </p:cSld>
  <p:clrMap bg1="lt1" tx1="dk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43">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marR="0" lvl="0"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endParaRPr/>
          </a:p>
        </p:txBody>
      </p:sp>
      <p:sp>
        <p:nvSpPr>
          <p:cNvPr id="7" name="Google Shape;7;p14"/>
          <p:cNvSpPr txBox="1">
            <a:spLocks noGrp="1"/>
          </p:cNvSpPr>
          <p:nvPr>
            <p:ph type="body" idx="1"/>
          </p:nvPr>
        </p:nvSpPr>
        <p:spPr>
          <a:xfrm>
            <a:off x="571933" y="1536633"/>
            <a:ext cx="11048400" cy="4555200"/>
          </a:xfrm>
          <a:prstGeom prst="rect">
            <a:avLst/>
          </a:prstGeom>
          <a:noFill/>
          <a:ln>
            <a:noFill/>
          </a:ln>
        </p:spPr>
        <p:txBody>
          <a:bodyPr spcFirstLastPara="1" wrap="square" lIns="91425" tIns="91425" rIns="91425" bIns="91425" numCol="1" anchor="t" anchorCtr="0">
            <a:normAutofit/>
          </a:bodyPr>
          <a:lstStyle>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8" name="Google Shape;8;p1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spTree>
    <p:extLst>
      <p:ext uri="{BB962C8B-B14F-4D97-AF65-F5344CB8AC3E}">
        <p14:creationId xmlns:p14="http://schemas.microsoft.com/office/powerpoint/2010/main" val="1295637023"/>
      </p:ext>
    </p:extLst>
  </p:cSld>
  <p:clrMap bg1="lt1" tx1="dk1" bg2="dk2"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43">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marR="0" lvl="0"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endParaRPr/>
          </a:p>
        </p:txBody>
      </p:sp>
      <p:sp>
        <p:nvSpPr>
          <p:cNvPr id="7" name="Google Shape;7;p14"/>
          <p:cNvSpPr txBox="1">
            <a:spLocks noGrp="1"/>
          </p:cNvSpPr>
          <p:nvPr>
            <p:ph type="body" idx="1"/>
          </p:nvPr>
        </p:nvSpPr>
        <p:spPr>
          <a:xfrm>
            <a:off x="571933" y="1536633"/>
            <a:ext cx="11048400" cy="4555200"/>
          </a:xfrm>
          <a:prstGeom prst="rect">
            <a:avLst/>
          </a:prstGeom>
          <a:noFill/>
          <a:ln>
            <a:noFill/>
          </a:ln>
        </p:spPr>
        <p:txBody>
          <a:bodyPr spcFirstLastPara="1" wrap="square" lIns="91425" tIns="91425" rIns="91425" bIns="91425" numCol="1" anchor="t" anchorCtr="0">
            <a:normAutofit/>
          </a:bodyPr>
          <a:lstStyle>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8" name="Google Shape;8;p1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00127072"/>
      </p:ext>
    </p:extLst>
  </p:cSld>
  <p:clrMap bg1="lt1" tx1="dk1" bg2="dk2" tx2="lt2" accent1="accent1" accent2="accent2" accent3="accent3" accent4="accent4" accent5="accent5" accent6="accent6" hlink="hlink" folHlink="folHlink"/>
  <p:sldLayoutIdLst>
    <p:sldLayoutId id="2147483823"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8" r:id="rId12"/>
    <p:sldLayoutId id="2147483839" r:id="rId13"/>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4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6.xml"/><Relationship Id="rId4" Type="http://schemas.openxmlformats.org/officeDocument/2006/relationships/hyperlink" Target="https://me.niemikoti.fi/voimavarapu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8">
          <a:extLst>
            <a:ext uri="{FF2B5EF4-FFF2-40B4-BE49-F238E27FC236}">
              <a16:creationId xmlns:a16="http://schemas.microsoft.com/office/drawing/2014/main" id="{120B8239-95BF-F74B-A12F-4C25733168BB}"/>
            </a:ext>
          </a:extLst>
        </p:cNvPr>
        <p:cNvGrpSpPr/>
        <p:nvPr/>
      </p:nvGrpSpPr>
      <p:grpSpPr>
        <a:xfrm>
          <a:off x="0" y="0"/>
          <a:ext cx="0" cy="0"/>
          <a:chOff x="0" y="0"/>
          <a:chExt cx="0" cy="0"/>
        </a:xfrm>
      </p:grpSpPr>
      <p:sp>
        <p:nvSpPr>
          <p:cNvPr id="229" name="Google Shape;229;p1">
            <a:extLst>
              <a:ext uri="{FF2B5EF4-FFF2-40B4-BE49-F238E27FC236}">
                <a16:creationId xmlns:a16="http://schemas.microsoft.com/office/drawing/2014/main" id="{96D5DAE8-7981-AFD3-6111-EF9705801AA9}"/>
              </a:ext>
            </a:extLst>
          </p:cNvPr>
          <p:cNvSpPr txBox="1">
            <a:spLocks noGrp="1"/>
          </p:cNvSpPr>
          <p:nvPr>
            <p:ph type="ctrTitle"/>
          </p:nvPr>
        </p:nvSpPr>
        <p:spPr>
          <a:prstGeom prst="rect">
            <a:avLst/>
          </a:prstGeom>
          <a:noFill/>
          <a:ln>
            <a:noFill/>
          </a:ln>
        </p:spPr>
        <p:txBody>
          <a:bodyPr spcFirstLastPara="1" wrap="square" lIns="121900" tIns="121900" rIns="121900" bIns="121900" anchor="b" anchorCtr="0">
            <a:normAutofit/>
          </a:bodyPr>
          <a:lstStyle/>
          <a:p>
            <a:r>
              <a:rPr lang="fi-FI" sz="4267"/>
              <a:t>NuortenVire</a:t>
            </a:r>
          </a:p>
        </p:txBody>
      </p:sp>
      <p:sp>
        <p:nvSpPr>
          <p:cNvPr id="230" name="Google Shape;230;p1">
            <a:extLst>
              <a:ext uri="{FF2B5EF4-FFF2-40B4-BE49-F238E27FC236}">
                <a16:creationId xmlns:a16="http://schemas.microsoft.com/office/drawing/2014/main" id="{A1062343-825C-DFF5-010B-6D0A10DBD553}"/>
              </a:ext>
            </a:extLst>
          </p:cNvPr>
          <p:cNvSpPr txBox="1">
            <a:spLocks noGrp="1"/>
          </p:cNvSpPr>
          <p:nvPr>
            <p:ph type="subTitle" idx="1"/>
          </p:nvPr>
        </p:nvSpPr>
        <p:spPr>
          <a:prstGeom prst="rect">
            <a:avLst/>
          </a:prstGeom>
          <a:noFill/>
          <a:ln>
            <a:noFill/>
          </a:ln>
        </p:spPr>
        <p:txBody>
          <a:bodyPr spcFirstLastPara="1" wrap="square" lIns="121900" tIns="121900" rIns="121900" bIns="121900" anchor="t" anchorCtr="0">
            <a:normAutofit lnSpcReduction="10000"/>
          </a:bodyPr>
          <a:lstStyle/>
          <a:p>
            <a:pPr marL="0" indent="0"/>
            <a:r>
              <a:rPr lang="fi-FI"/>
              <a:t>Gáiddusjoavkohárjehus</a:t>
            </a:r>
          </a:p>
          <a:p>
            <a:pPr marL="0" indent="0"/>
            <a:r>
              <a:rPr lang="fi-FI"/>
              <a:t>Bvm</a:t>
            </a:r>
          </a:p>
          <a:p>
            <a:pPr marL="0" indent="0"/>
            <a:r>
              <a:rPr lang="fi-FI"/>
              <a:t>Bagadalliid namat</a:t>
            </a:r>
          </a:p>
        </p:txBody>
      </p:sp>
    </p:spTree>
    <p:extLst>
      <p:ext uri="{BB962C8B-B14F-4D97-AF65-F5344CB8AC3E}">
        <p14:creationId xmlns:p14="http://schemas.microsoft.com/office/powerpoint/2010/main" val="647729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32DB3-2FBA-AF41-E7A6-DBF54A93296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95FD7588-01FA-7B88-4665-DF8269C82A56}"/>
              </a:ext>
            </a:extLst>
          </p:cNvPr>
          <p:cNvSpPr>
            <a:spLocks noGrp="1"/>
          </p:cNvSpPr>
          <p:nvPr>
            <p:ph type="title"/>
          </p:nvPr>
        </p:nvSpPr>
        <p:spPr/>
        <p:txBody>
          <a:bodyPr>
            <a:normAutofit/>
          </a:bodyPr>
          <a:lstStyle/>
          <a:p>
            <a:r>
              <a:rPr lang="se-FI"/>
              <a:t>Dovdduid dáiddut ja skibergaskavuođat</a:t>
            </a:r>
            <a:endParaRPr lang="fi-FI"/>
          </a:p>
        </p:txBody>
      </p:sp>
      <p:sp>
        <p:nvSpPr>
          <p:cNvPr id="3" name="Tekstin paikkamerkki 2">
            <a:extLst>
              <a:ext uri="{FF2B5EF4-FFF2-40B4-BE49-F238E27FC236}">
                <a16:creationId xmlns:a16="http://schemas.microsoft.com/office/drawing/2014/main" id="{5BFADBDB-8DFE-F56A-39B6-F8BBCA47B06D}"/>
              </a:ext>
            </a:extLst>
          </p:cNvPr>
          <p:cNvSpPr>
            <a:spLocks noGrp="1"/>
          </p:cNvSpPr>
          <p:nvPr>
            <p:ph type="body" idx="1"/>
          </p:nvPr>
        </p:nvSpPr>
        <p:spPr>
          <a:xfrm>
            <a:off x="571933" y="1536633"/>
            <a:ext cx="7909962" cy="4196688"/>
          </a:xfrm>
        </p:spPr>
        <p:txBody>
          <a:bodyPr>
            <a:normAutofit/>
          </a:bodyPr>
          <a:lstStyle/>
          <a:p>
            <a:pPr marL="152396" indent="0">
              <a:buNone/>
            </a:pPr>
            <a:r>
              <a:rPr lang="se-FI" sz="1867"/>
              <a:t>Smiehta iežat mielas bottoža:</a:t>
            </a:r>
          </a:p>
          <a:p>
            <a:endParaRPr lang="se-FI" sz="1867"/>
          </a:p>
          <a:p>
            <a:pPr marL="152396" indent="0">
              <a:buNone/>
            </a:pPr>
            <a:r>
              <a:rPr lang="se-FI" sz="1867"/>
              <a:t>Go oahpásmuvat ođđa olbmui, makkár dovdduid dat dus boktá? Naba vejolaččat nuppi olbmos?</a:t>
            </a:r>
          </a:p>
          <a:p>
            <a:pPr marL="152396" indent="0">
              <a:buNone/>
            </a:pPr>
            <a:endParaRPr lang="se-FI" sz="1867"/>
          </a:p>
          <a:p>
            <a:pPr marL="152396" indent="0">
              <a:buNone/>
            </a:pPr>
            <a:r>
              <a:rPr lang="se-FI" sz="1867"/>
              <a:t>Čuovvovažžan smiehta:</a:t>
            </a:r>
          </a:p>
          <a:p>
            <a:pPr marL="152396" indent="0">
              <a:buNone/>
            </a:pPr>
            <a:endParaRPr lang="se-FI" sz="1867"/>
          </a:p>
          <a:p>
            <a:pPr marL="152396" indent="0">
              <a:buNone/>
            </a:pPr>
            <a:r>
              <a:rPr lang="se-FI" sz="1867"/>
              <a:t>Man vuolggasajis sáhttá oahpásmuvvat ođđa olbmuide?</a:t>
            </a:r>
          </a:p>
          <a:p>
            <a:endParaRPr lang="fi-FI" sz="1867"/>
          </a:p>
          <a:p>
            <a:endParaRPr lang="fi-FI" sz="1867"/>
          </a:p>
        </p:txBody>
      </p:sp>
      <p:pic>
        <p:nvPicPr>
          <p:cNvPr id="5" name="Kuva 4"/>
          <p:cNvPicPr>
            <a:picLocks noChangeAspect="1"/>
          </p:cNvPicPr>
          <p:nvPr/>
        </p:nvPicPr>
        <p:blipFill>
          <a:blip r:embed="rId3"/>
          <a:stretch>
            <a:fillRect/>
          </a:stretch>
        </p:blipFill>
        <p:spPr>
          <a:xfrm>
            <a:off x="8481895" y="1902884"/>
            <a:ext cx="2641408" cy="2641408"/>
          </a:xfrm>
          <a:prstGeom prst="rect">
            <a:avLst/>
          </a:prstGeom>
        </p:spPr>
      </p:pic>
      <p:sp>
        <p:nvSpPr>
          <p:cNvPr id="4" name="Suorakulmio 3">
            <a:extLst>
              <a:ext uri="{FF2B5EF4-FFF2-40B4-BE49-F238E27FC236}">
                <a16:creationId xmlns:a16="http://schemas.microsoft.com/office/drawing/2014/main" id="{6B7CA6D1-9181-F22D-45EF-0718627737ED}"/>
              </a:ext>
            </a:extLst>
          </p:cNvPr>
          <p:cNvSpPr/>
          <p:nvPr/>
        </p:nvSpPr>
        <p:spPr>
          <a:xfrm>
            <a:off x="9891609" y="5963560"/>
            <a:ext cx="1274708" cy="256545"/>
          </a:xfrm>
          <a:prstGeom prst="rect">
            <a:avLst/>
          </a:prstGeom>
        </p:spPr>
        <p:txBody>
          <a:bodyPr wrap="none">
            <a:spAutoFit/>
          </a:bodyPr>
          <a:lstStyle/>
          <a:p>
            <a:pPr defTabSz="1219170">
              <a:buClr>
                <a:srgbClr val="000000"/>
              </a:buClr>
              <a:defRPr/>
            </a:pPr>
            <a:r>
              <a:rPr lang="fi-FI" sz="1067" kern="0" err="1">
                <a:solidFill>
                  <a:srgbClr val="000000"/>
                </a:solidFill>
                <a:latin typeface="Montserrat" panose="020B0604020202020204" charset="0"/>
                <a:cs typeface="Arial"/>
                <a:sym typeface="Arial"/>
              </a:rPr>
              <a:t>Govat</a:t>
            </a:r>
            <a:r>
              <a:rPr lang="fi-FI" sz="1067" kern="0">
                <a:solidFill>
                  <a:srgbClr val="000000"/>
                </a:solidFill>
                <a:latin typeface="Montserrat" panose="020B0604020202020204" charset="0"/>
                <a:cs typeface="Arial"/>
                <a:sym typeface="Arial"/>
              </a:rPr>
              <a:t>: Papunet.</a:t>
            </a:r>
          </a:p>
        </p:txBody>
      </p:sp>
    </p:spTree>
    <p:extLst>
      <p:ext uri="{BB962C8B-B14F-4D97-AF65-F5344CB8AC3E}">
        <p14:creationId xmlns:p14="http://schemas.microsoft.com/office/powerpoint/2010/main" val="255227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0DA55-717A-153F-06AC-311801470B72}"/>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C55BA77-A80D-CC7B-2B78-7B5A48AD080A}"/>
              </a:ext>
            </a:extLst>
          </p:cNvPr>
          <p:cNvSpPr>
            <a:spLocks noGrp="1"/>
          </p:cNvSpPr>
          <p:nvPr>
            <p:ph type="title"/>
          </p:nvPr>
        </p:nvSpPr>
        <p:spPr/>
        <p:txBody>
          <a:bodyPr>
            <a:normAutofit/>
          </a:bodyPr>
          <a:lstStyle/>
          <a:p>
            <a:r>
              <a:rPr lang="se-FI"/>
              <a:t>Skiberdáiddut</a:t>
            </a:r>
          </a:p>
        </p:txBody>
      </p:sp>
      <p:sp>
        <p:nvSpPr>
          <p:cNvPr id="3" name="Tekstin paikkamerkki 2">
            <a:extLst>
              <a:ext uri="{FF2B5EF4-FFF2-40B4-BE49-F238E27FC236}">
                <a16:creationId xmlns:a16="http://schemas.microsoft.com/office/drawing/2014/main" id="{7ACCA6E3-9EDA-B3E1-AEA1-CDEA78644B30}"/>
              </a:ext>
            </a:extLst>
          </p:cNvPr>
          <p:cNvSpPr>
            <a:spLocks noGrp="1"/>
          </p:cNvSpPr>
          <p:nvPr>
            <p:ph type="body" idx="1"/>
          </p:nvPr>
        </p:nvSpPr>
        <p:spPr/>
        <p:txBody>
          <a:bodyPr>
            <a:normAutofit lnSpcReduction="10000"/>
          </a:bodyPr>
          <a:lstStyle/>
          <a:p>
            <a:pPr marL="152396" indent="0">
              <a:buNone/>
            </a:pPr>
            <a:r>
              <a:rPr lang="se-FI" sz="1867"/>
              <a:t>Skiberdáiddut dárkkuhit daid dáidduid, mat veahkehit ráhkadit ja doalahit buriid skibergaskavuođaid. Dat laktásit earret eará dasa, mo máhttá:</a:t>
            </a:r>
          </a:p>
          <a:p>
            <a:pPr marL="152396" indent="0">
              <a:buNone/>
            </a:pPr>
            <a:endParaRPr lang="se-FI" sz="1867"/>
          </a:p>
          <a:p>
            <a:r>
              <a:rPr lang="se-FI" sz="1867"/>
              <a:t>Guldalit ja leat mielde.</a:t>
            </a:r>
          </a:p>
          <a:p>
            <a:r>
              <a:rPr lang="se-FI" sz="1867"/>
              <a:t>Čájehit ustitlašvuođa ja doarjaga.</a:t>
            </a:r>
          </a:p>
          <a:p>
            <a:r>
              <a:rPr lang="se-FI" sz="1867"/>
              <a:t>Čoavdit sierramielalašvuođaid ráfálaččat.</a:t>
            </a:r>
          </a:p>
          <a:p>
            <a:r>
              <a:rPr lang="se-FI" sz="1867"/>
              <a:t>Juohkit jurdagiid ja dovdduid.</a:t>
            </a:r>
          </a:p>
          <a:p>
            <a:r>
              <a:rPr lang="se-FI" sz="1867"/>
              <a:t>Gudnejahttit nuppi dovdduid ja dárbbuid.</a:t>
            </a:r>
          </a:p>
          <a:p>
            <a:r>
              <a:rPr lang="se-FI" sz="1867"/>
              <a:t>Leat ovttas ja dahkat suohtas áššiid.</a:t>
            </a:r>
          </a:p>
          <a:p>
            <a:r>
              <a:rPr lang="se-FI" sz="1867"/>
              <a:t>Buorit skiberdáiddut veahkehit dahkat ustitvuođain nannosiid ja suohttasiid.</a:t>
            </a:r>
          </a:p>
        </p:txBody>
      </p:sp>
      <p:pic>
        <p:nvPicPr>
          <p:cNvPr id="4" name="Kuva 3"/>
          <p:cNvPicPr>
            <a:picLocks noChangeAspect="1"/>
          </p:cNvPicPr>
          <p:nvPr/>
        </p:nvPicPr>
        <p:blipFill>
          <a:blip r:embed="rId3"/>
          <a:stretch>
            <a:fillRect/>
          </a:stretch>
        </p:blipFill>
        <p:spPr>
          <a:xfrm>
            <a:off x="9065478" y="2655069"/>
            <a:ext cx="2318327" cy="2318327"/>
          </a:xfrm>
          <a:prstGeom prst="rect">
            <a:avLst/>
          </a:prstGeom>
        </p:spPr>
      </p:pic>
      <p:sp>
        <p:nvSpPr>
          <p:cNvPr id="5" name="Suorakulmio 4">
            <a:extLst>
              <a:ext uri="{FF2B5EF4-FFF2-40B4-BE49-F238E27FC236}">
                <a16:creationId xmlns:a16="http://schemas.microsoft.com/office/drawing/2014/main" id="{0FA50B8F-9C81-FBAE-BA88-1E57B43F2076}"/>
              </a:ext>
            </a:extLst>
          </p:cNvPr>
          <p:cNvSpPr/>
          <p:nvPr/>
        </p:nvSpPr>
        <p:spPr>
          <a:xfrm>
            <a:off x="9891609" y="5963560"/>
            <a:ext cx="1274708" cy="256545"/>
          </a:xfrm>
          <a:prstGeom prst="rect">
            <a:avLst/>
          </a:prstGeom>
        </p:spPr>
        <p:txBody>
          <a:bodyPr wrap="none">
            <a:spAutoFit/>
          </a:bodyPr>
          <a:lstStyle/>
          <a:p>
            <a:pPr defTabSz="1219170">
              <a:buClr>
                <a:srgbClr val="000000"/>
              </a:buClr>
              <a:defRPr/>
            </a:pPr>
            <a:r>
              <a:rPr lang="fi-FI" sz="1067" kern="0" err="1">
                <a:solidFill>
                  <a:srgbClr val="000000"/>
                </a:solidFill>
                <a:latin typeface="Montserrat" panose="020B0604020202020204" charset="0"/>
                <a:cs typeface="Arial"/>
                <a:sym typeface="Arial"/>
              </a:rPr>
              <a:t>Govat</a:t>
            </a:r>
            <a:r>
              <a:rPr lang="fi-FI" sz="1067" kern="0">
                <a:solidFill>
                  <a:srgbClr val="000000"/>
                </a:solidFill>
                <a:latin typeface="Montserrat" panose="020B0604020202020204" charset="0"/>
                <a:cs typeface="Arial"/>
                <a:sym typeface="Arial"/>
              </a:rPr>
              <a:t>: Papunet.</a:t>
            </a:r>
          </a:p>
        </p:txBody>
      </p:sp>
    </p:spTree>
    <p:extLst>
      <p:ext uri="{BB962C8B-B14F-4D97-AF65-F5344CB8AC3E}">
        <p14:creationId xmlns:p14="http://schemas.microsoft.com/office/powerpoint/2010/main" val="1815121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0DA55-717A-153F-06AC-311801470B72}"/>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C55BA77-A80D-CC7B-2B78-7B5A48AD080A}"/>
              </a:ext>
            </a:extLst>
          </p:cNvPr>
          <p:cNvSpPr>
            <a:spLocks noGrp="1"/>
          </p:cNvSpPr>
          <p:nvPr>
            <p:ph type="title"/>
          </p:nvPr>
        </p:nvSpPr>
        <p:spPr/>
        <p:txBody>
          <a:bodyPr>
            <a:normAutofit/>
          </a:bodyPr>
          <a:lstStyle/>
          <a:p>
            <a:r>
              <a:rPr lang="se-FI"/>
              <a:t>Skiberdáiddut</a:t>
            </a:r>
          </a:p>
        </p:txBody>
      </p:sp>
      <p:sp>
        <p:nvSpPr>
          <p:cNvPr id="3" name="Tekstin paikkamerkki 2">
            <a:extLst>
              <a:ext uri="{FF2B5EF4-FFF2-40B4-BE49-F238E27FC236}">
                <a16:creationId xmlns:a16="http://schemas.microsoft.com/office/drawing/2014/main" id="{7ACCA6E3-9EDA-B3E1-AEA1-CDEA78644B30}"/>
              </a:ext>
            </a:extLst>
          </p:cNvPr>
          <p:cNvSpPr>
            <a:spLocks noGrp="1"/>
          </p:cNvSpPr>
          <p:nvPr>
            <p:ph type="body" idx="1"/>
          </p:nvPr>
        </p:nvSpPr>
        <p:spPr/>
        <p:txBody>
          <a:bodyPr/>
          <a:lstStyle/>
          <a:p>
            <a:r>
              <a:rPr lang="se-FI" sz="1867"/>
              <a:t>Smiehta bottoža, mo álggahat ságastallama ođđa olbmuin.</a:t>
            </a:r>
          </a:p>
          <a:p>
            <a:pPr lvl="1">
              <a:lnSpc>
                <a:spcPct val="114999"/>
              </a:lnSpc>
            </a:pPr>
            <a:r>
              <a:rPr lang="se-FI">
                <a:solidFill>
                  <a:schemeClr val="tx1"/>
                </a:solidFill>
              </a:rPr>
              <a:t>Mat leat dáin diliin heivvolaš fáttát ságastallamii?</a:t>
            </a:r>
          </a:p>
          <a:p>
            <a:pPr lvl="1">
              <a:lnSpc>
                <a:spcPct val="114999"/>
              </a:lnSpc>
            </a:pPr>
            <a:r>
              <a:rPr lang="se-FI">
                <a:solidFill>
                  <a:schemeClr val="tx1"/>
                </a:solidFill>
              </a:rPr>
              <a:t>Naba maid ii gánske gánnet dadjat amas olbmui?</a:t>
            </a:r>
          </a:p>
          <a:p>
            <a:pPr lvl="1">
              <a:lnSpc>
                <a:spcPct val="114999"/>
              </a:lnSpc>
            </a:pPr>
            <a:endParaRPr lang="se-FI">
              <a:solidFill>
                <a:schemeClr val="tx1"/>
              </a:solidFill>
            </a:endParaRPr>
          </a:p>
          <a:p>
            <a:pPr>
              <a:lnSpc>
                <a:spcPct val="114999"/>
              </a:lnSpc>
            </a:pPr>
            <a:r>
              <a:rPr lang="se-FI" sz="1867"/>
              <a:t>Ságastallat ovttas dahje čále iežat jurdagiid </a:t>
            </a:r>
            <a:r>
              <a:rPr lang="se-FI" sz="1867" err="1"/>
              <a:t>chattii</a:t>
            </a:r>
            <a:r>
              <a:rPr lang="se-FI" sz="1867">
                <a:sym typeface="Wingdings" panose="05000000000000000000" pitchFamily="2" charset="2"/>
              </a:rPr>
              <a:t>.</a:t>
            </a:r>
            <a:endParaRPr lang="se-FI" sz="1867"/>
          </a:p>
        </p:txBody>
      </p:sp>
      <p:pic>
        <p:nvPicPr>
          <p:cNvPr id="5" name="Kuva 3">
            <a:extLst>
              <a:ext uri="{FF2B5EF4-FFF2-40B4-BE49-F238E27FC236}">
                <a16:creationId xmlns:a16="http://schemas.microsoft.com/office/drawing/2014/main" id="{4129C97B-7C6E-5AA7-2071-55D24ADA6D0A}"/>
              </a:ext>
            </a:extLst>
          </p:cNvPr>
          <p:cNvPicPr>
            <a:picLocks noChangeAspect="1"/>
          </p:cNvPicPr>
          <p:nvPr/>
        </p:nvPicPr>
        <p:blipFill>
          <a:blip r:embed="rId3"/>
          <a:stretch>
            <a:fillRect/>
          </a:stretch>
        </p:blipFill>
        <p:spPr>
          <a:xfrm>
            <a:off x="8750685" y="2655070"/>
            <a:ext cx="2318327" cy="2318327"/>
          </a:xfrm>
          <a:prstGeom prst="rect">
            <a:avLst/>
          </a:prstGeom>
        </p:spPr>
      </p:pic>
      <p:sp>
        <p:nvSpPr>
          <p:cNvPr id="4" name="Suorakulmio 3">
            <a:extLst>
              <a:ext uri="{FF2B5EF4-FFF2-40B4-BE49-F238E27FC236}">
                <a16:creationId xmlns:a16="http://schemas.microsoft.com/office/drawing/2014/main" id="{6D8A6FDD-0B11-9994-0347-CB687C0525C2}"/>
              </a:ext>
            </a:extLst>
          </p:cNvPr>
          <p:cNvSpPr/>
          <p:nvPr/>
        </p:nvSpPr>
        <p:spPr>
          <a:xfrm>
            <a:off x="9891609" y="5963560"/>
            <a:ext cx="1274708" cy="256545"/>
          </a:xfrm>
          <a:prstGeom prst="rect">
            <a:avLst/>
          </a:prstGeom>
        </p:spPr>
        <p:txBody>
          <a:bodyPr wrap="none">
            <a:spAutoFit/>
          </a:bodyPr>
          <a:lstStyle/>
          <a:p>
            <a:pPr defTabSz="1219170">
              <a:buClr>
                <a:srgbClr val="000000"/>
              </a:buClr>
              <a:defRPr/>
            </a:pPr>
            <a:r>
              <a:rPr lang="fi-FI" sz="1067" kern="0" err="1">
                <a:solidFill>
                  <a:srgbClr val="000000"/>
                </a:solidFill>
                <a:latin typeface="Montserrat" panose="020B0604020202020204" charset="0"/>
                <a:cs typeface="Arial"/>
                <a:sym typeface="Arial"/>
              </a:rPr>
              <a:t>Govat</a:t>
            </a:r>
            <a:r>
              <a:rPr lang="fi-FI" sz="1067" kern="0">
                <a:solidFill>
                  <a:srgbClr val="000000"/>
                </a:solidFill>
                <a:latin typeface="Montserrat" panose="020B0604020202020204" charset="0"/>
                <a:cs typeface="Arial"/>
                <a:sym typeface="Arial"/>
              </a:rPr>
              <a:t>: Papunet.</a:t>
            </a:r>
          </a:p>
        </p:txBody>
      </p:sp>
    </p:spTree>
    <p:extLst>
      <p:ext uri="{BB962C8B-B14F-4D97-AF65-F5344CB8AC3E}">
        <p14:creationId xmlns:p14="http://schemas.microsoft.com/office/powerpoint/2010/main" val="31275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0DA55-717A-153F-06AC-311801470B72}"/>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C55BA77-A80D-CC7B-2B78-7B5A48AD080A}"/>
              </a:ext>
            </a:extLst>
          </p:cNvPr>
          <p:cNvSpPr>
            <a:spLocks noGrp="1"/>
          </p:cNvSpPr>
          <p:nvPr>
            <p:ph type="title"/>
          </p:nvPr>
        </p:nvSpPr>
        <p:spPr/>
        <p:txBody>
          <a:bodyPr>
            <a:normAutofit/>
          </a:bodyPr>
          <a:lstStyle/>
          <a:p>
            <a:r>
              <a:rPr lang="se-FI"/>
              <a:t>Ustitvuođa linnjá</a:t>
            </a:r>
          </a:p>
        </p:txBody>
      </p:sp>
      <p:sp>
        <p:nvSpPr>
          <p:cNvPr id="3" name="Tekstin paikkamerkki 2">
            <a:extLst>
              <a:ext uri="{FF2B5EF4-FFF2-40B4-BE49-F238E27FC236}">
                <a16:creationId xmlns:a16="http://schemas.microsoft.com/office/drawing/2014/main" id="{7ACCA6E3-9EDA-B3E1-AEA1-CDEA78644B30}"/>
              </a:ext>
            </a:extLst>
          </p:cNvPr>
          <p:cNvSpPr>
            <a:spLocks noGrp="1"/>
          </p:cNvSpPr>
          <p:nvPr>
            <p:ph type="body" idx="1"/>
          </p:nvPr>
        </p:nvSpPr>
        <p:spPr>
          <a:xfrm>
            <a:off x="571933" y="1536633"/>
            <a:ext cx="4871436" cy="4196688"/>
          </a:xfrm>
        </p:spPr>
        <p:txBody>
          <a:bodyPr>
            <a:normAutofit/>
          </a:bodyPr>
          <a:lstStyle/>
          <a:p>
            <a:pPr marL="152396" indent="0">
              <a:buNone/>
            </a:pPr>
            <a:r>
              <a:rPr lang="se-FI" sz="1867" b="1"/>
              <a:t>Ráva:</a:t>
            </a:r>
          </a:p>
          <a:p>
            <a:pPr marL="152396" indent="0">
              <a:buNone/>
            </a:pPr>
            <a:r>
              <a:rPr lang="se-FI" sz="1867"/>
              <a:t>Smiehta gažaldagaid ja čuoččuhusaid ja cokka ruossa heivvolaš sadjái.</a:t>
            </a:r>
          </a:p>
          <a:p>
            <a:r>
              <a:rPr lang="se-FI" sz="1867"/>
              <a:t>Jos leat ovtta oaivilis, cokka ruossa ”</a:t>
            </a:r>
            <a:r>
              <a:rPr lang="se-FI" sz="1867" err="1"/>
              <a:t>Joo</a:t>
            </a:r>
            <a:r>
              <a:rPr lang="se-FI" sz="1867"/>
              <a:t>” lahka</a:t>
            </a:r>
          </a:p>
          <a:p>
            <a:r>
              <a:rPr lang="se-FI" sz="1867"/>
              <a:t>Jos leat eará oaivilis, cokka ruossa ”ii” lahka</a:t>
            </a:r>
          </a:p>
          <a:p>
            <a:r>
              <a:rPr lang="se-FI" sz="1867"/>
              <a:t>Jos it áibbas dieđe, sáhtát coggat ruossa maiddái gosa nu gasku linnjá</a:t>
            </a:r>
            <a:r>
              <a:rPr lang="fi-FI" sz="1867"/>
              <a:t>. </a:t>
            </a:r>
          </a:p>
        </p:txBody>
      </p:sp>
      <p:sp>
        <p:nvSpPr>
          <p:cNvPr id="5" name="Tekstiruutu 4"/>
          <p:cNvSpPr txBox="1"/>
          <p:nvPr/>
        </p:nvSpPr>
        <p:spPr>
          <a:xfrm>
            <a:off x="5836356" y="593367"/>
            <a:ext cx="5783977" cy="5509200"/>
          </a:xfrm>
          <a:prstGeom prst="rect">
            <a:avLst/>
          </a:prstGeom>
          <a:noFill/>
        </p:spPr>
        <p:txBody>
          <a:bodyPr wrap="square" rtlCol="0">
            <a:spAutoFit/>
          </a:bodyPr>
          <a:lstStyle/>
          <a:p>
            <a:r>
              <a:rPr lang="se-FI" sz="1600" b="1"/>
              <a:t>Sáhttágo hárjehallat leat buorre skibir?</a:t>
            </a:r>
          </a:p>
          <a:p>
            <a:r>
              <a:rPr lang="se-FI" sz="1600" err="1"/>
              <a:t>Joo________________________________Ii</a:t>
            </a:r>
            <a:endParaRPr lang="se-FI" sz="1600"/>
          </a:p>
          <a:p>
            <a:endParaRPr lang="se-FI" sz="1600"/>
          </a:p>
          <a:p>
            <a:r>
              <a:rPr lang="se-FI" sz="1600" b="1"/>
              <a:t>Leago skihpáriin álo somá?</a:t>
            </a:r>
          </a:p>
          <a:p>
            <a:r>
              <a:rPr lang="se-FI" sz="1600" err="1"/>
              <a:t>Joo________________________________Ii</a:t>
            </a:r>
            <a:endParaRPr lang="se-FI" sz="1600"/>
          </a:p>
          <a:p>
            <a:endParaRPr lang="se-FI" sz="1600"/>
          </a:p>
          <a:p>
            <a:r>
              <a:rPr lang="se-FI" sz="1600" b="1"/>
              <a:t>Leago riidduid álki čielggadit?</a:t>
            </a:r>
          </a:p>
          <a:p>
            <a:r>
              <a:rPr lang="se-FI" sz="1600" err="1"/>
              <a:t>Joo________________________________Ii</a:t>
            </a:r>
            <a:endParaRPr lang="se-FI" sz="1600"/>
          </a:p>
          <a:p>
            <a:endParaRPr lang="se-FI" sz="1600"/>
          </a:p>
          <a:p>
            <a:r>
              <a:rPr lang="se-FI" sz="1600" b="1"/>
              <a:t>Fertego skihpárii muitalit buot iežas áššiid?</a:t>
            </a:r>
          </a:p>
          <a:p>
            <a:r>
              <a:rPr lang="se-FI" sz="1600" err="1"/>
              <a:t>Joo________________________________Ii</a:t>
            </a:r>
            <a:endParaRPr lang="se-FI" sz="1600"/>
          </a:p>
          <a:p>
            <a:endParaRPr lang="se-FI" sz="1600"/>
          </a:p>
          <a:p>
            <a:r>
              <a:rPr lang="se-FI" sz="1600" b="1"/>
              <a:t>Oažžugo skihpára muitalan áššiid muitalit earáide?</a:t>
            </a:r>
          </a:p>
          <a:p>
            <a:r>
              <a:rPr lang="se-FI" sz="1600" err="1"/>
              <a:t>Joo________________________________Ii</a:t>
            </a:r>
            <a:endParaRPr lang="se-FI" sz="1600"/>
          </a:p>
          <a:p>
            <a:endParaRPr lang="se-FI" sz="1600"/>
          </a:p>
          <a:p>
            <a:r>
              <a:rPr lang="se-FI" sz="1600" b="1"/>
              <a:t>Dárbbašago skihpáriin liikot seamma áššiide?</a:t>
            </a:r>
          </a:p>
          <a:p>
            <a:r>
              <a:rPr lang="se-FI" sz="1600" err="1"/>
              <a:t>Joo________________________________Ii</a:t>
            </a:r>
            <a:endParaRPr lang="se-FI" sz="1600"/>
          </a:p>
          <a:p>
            <a:endParaRPr lang="se-FI" sz="1600"/>
          </a:p>
          <a:p>
            <a:r>
              <a:rPr lang="se-FI" sz="1600" b="1"/>
              <a:t>Skihpárat eai dárbbaš leat máŋga, okta buorre ustit reahkká bures.</a:t>
            </a:r>
          </a:p>
          <a:p>
            <a:r>
              <a:rPr lang="se-FI" sz="1600" err="1"/>
              <a:t>Joo________________________________Ii</a:t>
            </a:r>
            <a:endParaRPr lang="se-FI" sz="1600"/>
          </a:p>
          <a:p>
            <a:endParaRPr lang="se-FI" sz="1600"/>
          </a:p>
        </p:txBody>
      </p:sp>
      <p:sp>
        <p:nvSpPr>
          <p:cNvPr id="7" name="Tekstiruutu 6">
            <a:extLst>
              <a:ext uri="{FF2B5EF4-FFF2-40B4-BE49-F238E27FC236}">
                <a16:creationId xmlns:a16="http://schemas.microsoft.com/office/drawing/2014/main" id="{48D3CFC0-37FF-4201-14D1-CD39B46AE855}"/>
              </a:ext>
            </a:extLst>
          </p:cNvPr>
          <p:cNvSpPr txBox="1"/>
          <p:nvPr/>
        </p:nvSpPr>
        <p:spPr>
          <a:xfrm>
            <a:off x="6417379" y="6488668"/>
            <a:ext cx="4988866" cy="369332"/>
          </a:xfrm>
          <a:prstGeom prst="rect">
            <a:avLst/>
          </a:prstGeom>
          <a:noFill/>
        </p:spPr>
        <p:txBody>
          <a:bodyPr wrap="non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lvl="0" indent="-298450">
              <a:buClr>
                <a:srgbClr val="000000"/>
              </a:buClr>
              <a:buSzPts val="1100"/>
              <a:defRPr/>
            </a:pPr>
            <a:r>
              <a:rPr lang="fi-FI" sz="900" err="1"/>
              <a:t>Gáldu</a:t>
            </a:r>
            <a:r>
              <a:rPr lang="fi-FI" sz="900"/>
              <a:t>: https://mieli.fi/wp-content/uploads/2021/07/hyvan_mielen_treenivihko.pdf</a:t>
            </a:r>
          </a:p>
          <a:p>
            <a:endParaRPr lang="fi-FI" sz="900"/>
          </a:p>
        </p:txBody>
      </p:sp>
    </p:spTree>
    <p:extLst>
      <p:ext uri="{BB962C8B-B14F-4D97-AF65-F5344CB8AC3E}">
        <p14:creationId xmlns:p14="http://schemas.microsoft.com/office/powerpoint/2010/main" val="1108003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9F005-A55A-D116-C00B-0BECC76D868E}"/>
            </a:ext>
          </a:extLst>
        </p:cNvPr>
        <p:cNvGrpSpPr/>
        <p:nvPr/>
      </p:nvGrpSpPr>
      <p:grpSpPr>
        <a:xfrm>
          <a:off x="0" y="0"/>
          <a:ext cx="0" cy="0"/>
          <a:chOff x="0" y="0"/>
          <a:chExt cx="0" cy="0"/>
        </a:xfrm>
      </p:grpSpPr>
      <p:sp>
        <p:nvSpPr>
          <p:cNvPr id="10" name="Otsikko 9">
            <a:extLst>
              <a:ext uri="{FF2B5EF4-FFF2-40B4-BE49-F238E27FC236}">
                <a16:creationId xmlns:a16="http://schemas.microsoft.com/office/drawing/2014/main" id="{2F793964-0D0D-AEA0-5AD2-1ED8EAC41F17}"/>
              </a:ext>
            </a:extLst>
          </p:cNvPr>
          <p:cNvSpPr>
            <a:spLocks noGrp="1"/>
          </p:cNvSpPr>
          <p:nvPr>
            <p:ph type="title"/>
          </p:nvPr>
        </p:nvSpPr>
        <p:spPr>
          <a:xfrm>
            <a:off x="585068" y="50030"/>
            <a:ext cx="9550399" cy="939149"/>
          </a:xfrm>
        </p:spPr>
        <p:txBody>
          <a:bodyPr>
            <a:normAutofit/>
          </a:bodyPr>
          <a:lstStyle/>
          <a:p>
            <a:r>
              <a:rPr lang="se-FI"/>
              <a:t>Buorre leat joavkkus</a:t>
            </a:r>
          </a:p>
        </p:txBody>
      </p:sp>
      <p:sp>
        <p:nvSpPr>
          <p:cNvPr id="6" name="Suorakulmio: Pyöristetyt kulmat 5">
            <a:extLst>
              <a:ext uri="{FF2B5EF4-FFF2-40B4-BE49-F238E27FC236}">
                <a16:creationId xmlns:a16="http://schemas.microsoft.com/office/drawing/2014/main" id="{CF1CE4E2-F328-D7B2-7FB1-DD1F8B209690}"/>
              </a:ext>
            </a:extLst>
          </p:cNvPr>
          <p:cNvSpPr/>
          <p:nvPr/>
        </p:nvSpPr>
        <p:spPr>
          <a:xfrm>
            <a:off x="440267" y="1128891"/>
            <a:ext cx="3428839" cy="498615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se-FI" sz="1600">
              <a:latin typeface="Montserrat" panose="020B0604020202020204" charset="0"/>
            </a:endParaRPr>
          </a:p>
          <a:p>
            <a:pPr algn="ctr"/>
            <a:r>
              <a:rPr lang="se-FI" sz="1600">
                <a:latin typeface="Montserrat" panose="020B0604020202020204" charset="0"/>
              </a:rPr>
              <a:t>Mu mielas joavkkus/ságastallanguimmiin lea buorre leat, jos…</a:t>
            </a:r>
          </a:p>
          <a:p>
            <a:pPr algn="ctr"/>
            <a:endParaRPr lang="fi-FI" sz="2400"/>
          </a:p>
          <a:p>
            <a:pPr algn="ctr"/>
            <a:endParaRPr lang="fi-FI" sz="2400"/>
          </a:p>
          <a:p>
            <a:pPr algn="ctr"/>
            <a:endParaRPr lang="fi-FI" sz="2400"/>
          </a:p>
          <a:p>
            <a:pPr algn="ctr"/>
            <a:endParaRPr lang="fi-FI" sz="2400"/>
          </a:p>
          <a:p>
            <a:pPr algn="ctr"/>
            <a:endParaRPr lang="fi-FI" sz="2400"/>
          </a:p>
          <a:p>
            <a:pPr algn="ctr"/>
            <a:endParaRPr lang="fi-FI" sz="2400"/>
          </a:p>
          <a:p>
            <a:pPr algn="ctr"/>
            <a:endParaRPr lang="fi-FI" sz="2400"/>
          </a:p>
          <a:p>
            <a:pPr algn="ctr"/>
            <a:endParaRPr lang="fi-FI" sz="2400"/>
          </a:p>
          <a:p>
            <a:pPr algn="ctr"/>
            <a:endParaRPr lang="fi-FI" sz="2400"/>
          </a:p>
          <a:p>
            <a:pPr algn="ctr"/>
            <a:endParaRPr lang="fi-FI" sz="2400"/>
          </a:p>
          <a:p>
            <a:pPr algn="ctr"/>
            <a:endParaRPr lang="fi-FI" sz="2400"/>
          </a:p>
          <a:p>
            <a:pPr algn="ctr"/>
            <a:endParaRPr lang="fi-FI" sz="2400"/>
          </a:p>
        </p:txBody>
      </p:sp>
      <p:sp>
        <p:nvSpPr>
          <p:cNvPr id="7" name="Suorakulmio: Pyöristetyt kulmat 6">
            <a:extLst>
              <a:ext uri="{FF2B5EF4-FFF2-40B4-BE49-F238E27FC236}">
                <a16:creationId xmlns:a16="http://schemas.microsoft.com/office/drawing/2014/main" id="{12DED843-6007-372D-56DE-0304CB7D0CCF}"/>
              </a:ext>
            </a:extLst>
          </p:cNvPr>
          <p:cNvSpPr/>
          <p:nvPr/>
        </p:nvSpPr>
        <p:spPr>
          <a:xfrm>
            <a:off x="7969955" y="1128891"/>
            <a:ext cx="3428839" cy="498615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se-FI" sz="1600">
              <a:latin typeface="Montserrat" panose="020B0604020202020204" charset="0"/>
            </a:endParaRPr>
          </a:p>
          <a:p>
            <a:pPr algn="ctr"/>
            <a:r>
              <a:rPr lang="se-FI" sz="1600">
                <a:latin typeface="Montserrat" panose="020B0604020202020204" charset="0"/>
              </a:rPr>
              <a:t>Makkár sávaldagat mus leat earáide joavkkus dahje ságastallanguoibmái?</a:t>
            </a:r>
          </a:p>
          <a:p>
            <a:pPr algn="ctr"/>
            <a:endParaRPr lang="se-FI" sz="2400"/>
          </a:p>
          <a:p>
            <a:pPr algn="ctr"/>
            <a:endParaRPr lang="fi-FI" sz="2400"/>
          </a:p>
          <a:p>
            <a:pPr algn="ctr"/>
            <a:endParaRPr lang="fi-FI" sz="2400"/>
          </a:p>
          <a:p>
            <a:pPr algn="ctr"/>
            <a:endParaRPr lang="fi-FI" sz="2400"/>
          </a:p>
          <a:p>
            <a:pPr algn="ctr"/>
            <a:endParaRPr lang="fi-FI" sz="2400"/>
          </a:p>
          <a:p>
            <a:pPr algn="ctr"/>
            <a:endParaRPr lang="fi-FI" sz="2400"/>
          </a:p>
          <a:p>
            <a:pPr algn="ctr"/>
            <a:endParaRPr lang="fi-FI" sz="2400"/>
          </a:p>
          <a:p>
            <a:pPr algn="ctr"/>
            <a:endParaRPr lang="fi-FI" sz="2400"/>
          </a:p>
          <a:p>
            <a:pPr algn="ctr"/>
            <a:endParaRPr lang="fi-FI" sz="2400"/>
          </a:p>
          <a:p>
            <a:pPr algn="ctr"/>
            <a:endParaRPr lang="fi-FI" sz="2400"/>
          </a:p>
          <a:p>
            <a:pPr algn="ctr"/>
            <a:endParaRPr lang="fi-FI" sz="2400"/>
          </a:p>
          <a:p>
            <a:pPr algn="ctr"/>
            <a:endParaRPr lang="fi-FI" sz="2400"/>
          </a:p>
        </p:txBody>
      </p:sp>
      <p:sp>
        <p:nvSpPr>
          <p:cNvPr id="8" name="Suorakulmio: Pyöristetyt kulmat 7">
            <a:extLst>
              <a:ext uri="{FF2B5EF4-FFF2-40B4-BE49-F238E27FC236}">
                <a16:creationId xmlns:a16="http://schemas.microsoft.com/office/drawing/2014/main" id="{750EB9B7-6A01-7BF6-A164-0E4753DE94C7}"/>
              </a:ext>
            </a:extLst>
          </p:cNvPr>
          <p:cNvSpPr/>
          <p:nvPr/>
        </p:nvSpPr>
        <p:spPr>
          <a:xfrm>
            <a:off x="4205111" y="1128891"/>
            <a:ext cx="3428839" cy="498615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se-FI" sz="1600">
                <a:latin typeface="Montserrat" panose="020B0604020202020204" charset="0"/>
              </a:rPr>
              <a:t>Mo sáhtán ieš váikkuhit dasa, ahte eske máinnašuvvon</a:t>
            </a:r>
          </a:p>
          <a:p>
            <a:pPr algn="ctr"/>
            <a:r>
              <a:rPr lang="se-FI" sz="1600">
                <a:latin typeface="Montserrat" panose="020B0604020202020204" charset="0"/>
              </a:rPr>
              <a:t>áššit ollašuvvet joavkkus/ságastallanguimmiin?</a:t>
            </a:r>
          </a:p>
          <a:p>
            <a:pPr algn="ctr"/>
            <a:endParaRPr lang="fi-FI" sz="2400"/>
          </a:p>
          <a:p>
            <a:pPr algn="ctr"/>
            <a:endParaRPr lang="fi-FI" sz="2400"/>
          </a:p>
          <a:p>
            <a:pPr algn="ctr"/>
            <a:endParaRPr lang="fi-FI" sz="2400"/>
          </a:p>
          <a:p>
            <a:pPr algn="ctr"/>
            <a:endParaRPr lang="fi-FI" sz="2400"/>
          </a:p>
          <a:p>
            <a:pPr algn="ctr"/>
            <a:endParaRPr lang="fi-FI" sz="2400"/>
          </a:p>
          <a:p>
            <a:pPr algn="ctr"/>
            <a:endParaRPr lang="fi-FI" sz="2400"/>
          </a:p>
          <a:p>
            <a:pPr algn="ctr"/>
            <a:endParaRPr lang="fi-FI" sz="2400"/>
          </a:p>
          <a:p>
            <a:pPr algn="ctr"/>
            <a:endParaRPr lang="fi-FI" sz="2400"/>
          </a:p>
          <a:p>
            <a:pPr algn="ctr"/>
            <a:endParaRPr lang="fi-FI" sz="2400"/>
          </a:p>
          <a:p>
            <a:pPr algn="ctr"/>
            <a:endParaRPr lang="fi-FI" sz="2400"/>
          </a:p>
        </p:txBody>
      </p:sp>
    </p:spTree>
    <p:extLst>
      <p:ext uri="{BB962C8B-B14F-4D97-AF65-F5344CB8AC3E}">
        <p14:creationId xmlns:p14="http://schemas.microsoft.com/office/powerpoint/2010/main" val="871830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78375D-25E1-15A9-B7F5-A7D7ACAE34F3}"/>
              </a:ext>
            </a:extLst>
          </p:cNvPr>
          <p:cNvSpPr>
            <a:spLocks noGrp="1"/>
          </p:cNvSpPr>
          <p:nvPr>
            <p:ph type="title"/>
          </p:nvPr>
        </p:nvSpPr>
        <p:spPr/>
        <p:txBody>
          <a:bodyPr>
            <a:noAutofit/>
          </a:bodyPr>
          <a:lstStyle/>
          <a:p>
            <a:r>
              <a:rPr lang="se-FI"/>
              <a:t>Ná divššot sosiála gaskavuođaid</a:t>
            </a:r>
          </a:p>
        </p:txBody>
      </p:sp>
      <p:sp>
        <p:nvSpPr>
          <p:cNvPr id="3" name="Tekstin paikkamerkki 2">
            <a:extLst>
              <a:ext uri="{FF2B5EF4-FFF2-40B4-BE49-F238E27FC236}">
                <a16:creationId xmlns:a16="http://schemas.microsoft.com/office/drawing/2014/main" id="{3356511B-CA42-102C-BFCB-FBE03FF60BBB}"/>
              </a:ext>
            </a:extLst>
          </p:cNvPr>
          <p:cNvSpPr>
            <a:spLocks noGrp="1"/>
          </p:cNvSpPr>
          <p:nvPr>
            <p:ph type="body" idx="1"/>
          </p:nvPr>
        </p:nvSpPr>
        <p:spPr/>
        <p:txBody>
          <a:bodyPr>
            <a:normAutofit/>
          </a:bodyPr>
          <a:lstStyle/>
          <a:p>
            <a:r>
              <a:rPr lang="se-FI" sz="1600"/>
              <a:t>Doala oktavuođa lagasolbmuide. Jeara ja muital mii gullo – juhkkon áššit nannejit oktavuođa.</a:t>
            </a:r>
          </a:p>
          <a:p>
            <a:endParaRPr lang="se-FI" sz="1600"/>
          </a:p>
          <a:p>
            <a:r>
              <a:rPr lang="se-FI" sz="1600"/>
              <a:t>Dorvvas roahkadit earáide, dallego dus lea váttis ja veahket maid ieš dan, guhte dárbbaša veahki.</a:t>
            </a:r>
          </a:p>
          <a:p>
            <a:endParaRPr lang="se-FI" sz="1600"/>
          </a:p>
          <a:p>
            <a:r>
              <a:rPr lang="se-FI" sz="1600"/>
              <a:t>Hohppos áigge oktavuođa doallan earáide sáhttá leat váttis. Dalle oanehisge diehtu veahkeha doalahit oktavuođa lagasolbmuide.</a:t>
            </a:r>
          </a:p>
          <a:p>
            <a:endParaRPr lang="se-FI" sz="1600"/>
          </a:p>
          <a:p>
            <a:r>
              <a:rPr lang="se-FI" sz="1600"/>
              <a:t>Jos leat behttojuvvon dahje vásihan fuones láhttema ovddit sosiála gaskavuođain, smiehta, mo dat váikkuhit dálá dillái. Vai du boahtteáiggi sosiála gaskavuođat livčče buorit, vikka earuhit boares vásáhusaid dálá vásáhusain ja bidjat jearaldatvuložin negatiiva jurdagiid iežat ja earáid birra. </a:t>
            </a:r>
          </a:p>
          <a:p>
            <a:endParaRPr lang="se-FI" sz="1600"/>
          </a:p>
          <a:p>
            <a:endParaRPr lang="se-FI" sz="1600"/>
          </a:p>
          <a:p>
            <a:pPr marL="152396" indent="0">
              <a:buNone/>
            </a:pPr>
            <a:r>
              <a:rPr lang="se-FI" sz="1600" b="1"/>
              <a:t>Muitte ahte ii gávdno okta rivttes vuohki leat sosiála! Dovdda iežat sosiála vieruid ja dárbbuid. </a:t>
            </a:r>
          </a:p>
        </p:txBody>
      </p:sp>
      <p:sp>
        <p:nvSpPr>
          <p:cNvPr id="4" name="Tekstiruutu 3">
            <a:extLst>
              <a:ext uri="{FF2B5EF4-FFF2-40B4-BE49-F238E27FC236}">
                <a16:creationId xmlns:a16="http://schemas.microsoft.com/office/drawing/2014/main" id="{1DB3B49D-B618-EC31-04CC-85FA0648B6E0}"/>
              </a:ext>
            </a:extLst>
          </p:cNvPr>
          <p:cNvSpPr txBox="1"/>
          <p:nvPr/>
        </p:nvSpPr>
        <p:spPr>
          <a:xfrm>
            <a:off x="6417379" y="6488668"/>
            <a:ext cx="5397631" cy="369332"/>
          </a:xfrm>
          <a:prstGeom prst="rect">
            <a:avLst/>
          </a:prstGeom>
          <a:noFill/>
        </p:spPr>
        <p:txBody>
          <a:bodyPr wrap="non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lvl="0" indent="-298450">
              <a:buClr>
                <a:srgbClr val="000000"/>
              </a:buClr>
              <a:buSzPts val="1100"/>
              <a:defRPr/>
            </a:pPr>
            <a:r>
              <a:rPr lang="fi-FI" sz="900" err="1"/>
              <a:t>Gáldu</a:t>
            </a:r>
            <a:r>
              <a:rPr lang="fi-FI" sz="900"/>
              <a:t>: https://www.yths.fi/terveystieto/mielenterveys/sosiaaliset-suhteet/?cn-reloaded=1</a:t>
            </a:r>
          </a:p>
          <a:p>
            <a:endParaRPr lang="fi-FI" sz="900"/>
          </a:p>
        </p:txBody>
      </p:sp>
    </p:spTree>
    <p:extLst>
      <p:ext uri="{BB962C8B-B14F-4D97-AF65-F5344CB8AC3E}">
        <p14:creationId xmlns:p14="http://schemas.microsoft.com/office/powerpoint/2010/main" val="2707624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4775E6-A249-407E-D759-3CCDA7E877AB}"/>
              </a:ext>
            </a:extLst>
          </p:cNvPr>
          <p:cNvSpPr>
            <a:spLocks noGrp="1"/>
          </p:cNvSpPr>
          <p:nvPr>
            <p:ph type="title"/>
          </p:nvPr>
        </p:nvSpPr>
        <p:spPr>
          <a:xfrm>
            <a:off x="598336" y="586419"/>
            <a:ext cx="8204669" cy="1122400"/>
          </a:xfrm>
        </p:spPr>
        <p:txBody>
          <a:bodyPr>
            <a:normAutofit/>
          </a:bodyPr>
          <a:lstStyle/>
          <a:p>
            <a:r>
              <a:rPr lang="se-FI" sz="3733"/>
              <a:t>Mo joatkit?</a:t>
            </a:r>
          </a:p>
        </p:txBody>
      </p:sp>
      <p:sp>
        <p:nvSpPr>
          <p:cNvPr id="3" name="Tekstin paikkamerkki 4"/>
          <p:cNvSpPr txBox="1">
            <a:spLocks/>
          </p:cNvSpPr>
          <p:nvPr/>
        </p:nvSpPr>
        <p:spPr>
          <a:xfrm>
            <a:off x="598336" y="1708819"/>
            <a:ext cx="7162691" cy="3718537"/>
          </a:xfrm>
          <a:prstGeom prst="rect">
            <a:avLst/>
          </a:prstGeom>
        </p:spPr>
        <p:txBody>
          <a:bodyPr lIns="121920" tIns="60960" rIns="121920" bIns="6096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e-FI" sz="1600" b="1">
                <a:solidFill>
                  <a:srgbClr val="111111"/>
                </a:solidFill>
                <a:latin typeface="Montserrat" panose="020B0604020202020204" charset="0"/>
              </a:rPr>
              <a:t>Bargobihttá</a:t>
            </a:r>
          </a:p>
          <a:p>
            <a:endParaRPr lang="se-FI" sz="1600" b="1">
              <a:solidFill>
                <a:srgbClr val="FF0000"/>
              </a:solidFill>
              <a:latin typeface="Montserrat" panose="020B0604020202020204" charset="0"/>
            </a:endParaRPr>
          </a:p>
          <a:p>
            <a:r>
              <a:rPr lang="se-FI" sz="1600">
                <a:latin typeface="Montserrat" panose="020B0604020202020204" charset="0"/>
              </a:rPr>
              <a:t>Hámut iežat </a:t>
            </a:r>
            <a:r>
              <a:rPr lang="se-FI" sz="1600">
                <a:solidFill>
                  <a:schemeClr val="tx1"/>
                </a:solidFill>
                <a:latin typeface="Montserrat" panose="020B0604020202020204" charset="0"/>
              </a:rPr>
              <a:t>dorvofierpmi</a:t>
            </a:r>
            <a:r>
              <a:rPr lang="se-FI" sz="1600">
                <a:latin typeface="Montserrat" panose="020B0604020202020204" charset="0"/>
              </a:rPr>
              <a:t>, nappo olbmuid du birra.</a:t>
            </a:r>
          </a:p>
          <a:p>
            <a:endParaRPr lang="se-FI" sz="1600">
              <a:latin typeface="Montserrat" panose="020B0604020202020204" charset="0"/>
            </a:endParaRPr>
          </a:p>
          <a:p>
            <a:r>
              <a:rPr lang="se-FI" sz="1600">
                <a:latin typeface="Montserrat" panose="020B0604020202020204" charset="0"/>
              </a:rPr>
              <a:t>Sárggo iežat guovdu báhpára. Smiehta, geat leat dutnje dehálaš olbmot. Čále olbmuid namaid iežat birra dađi lagabui iežat mađi dehálabbot sii leat dutnje justa dál.</a:t>
            </a:r>
          </a:p>
          <a:p>
            <a:endParaRPr lang="se-FI" sz="1600">
              <a:latin typeface="Montserrat" panose="020B0604020202020204" charset="0"/>
            </a:endParaRPr>
          </a:p>
          <a:p>
            <a:r>
              <a:rPr lang="se-FI" sz="1600">
                <a:latin typeface="Montserrat" panose="020B0604020202020204" charset="0"/>
              </a:rPr>
              <a:t>Sáhtát bargat bargobihtá ovdamearkka dihte dihtoriin dahje árbevirolaččat liánttain ja báhpáriin. Jos it háliid sárgut gártta, sáhtát maid čállit listtu. Deháleamos dás ii leat ahte mo barggat, baicce ahte hámuhat iežat fierpmádaga!</a:t>
            </a:r>
          </a:p>
          <a:p>
            <a:endParaRPr lang="se-FI" sz="1600">
              <a:solidFill>
                <a:srgbClr val="111111"/>
              </a:solidFill>
              <a:latin typeface="Montserrat" panose="020B0604020202020204" charset="0"/>
            </a:endParaRPr>
          </a:p>
          <a:p>
            <a:r>
              <a:rPr lang="se-FI" sz="1600" b="1">
                <a:solidFill>
                  <a:srgbClr val="111111"/>
                </a:solidFill>
                <a:latin typeface="Montserrat" panose="020B0604020202020204" charset="0"/>
              </a:rPr>
              <a:t>Čuovvovaš deaivvadeapmi</a:t>
            </a:r>
          </a:p>
          <a:p>
            <a:endParaRPr lang="se-FI" sz="1600" b="1">
              <a:solidFill>
                <a:srgbClr val="111111"/>
              </a:solidFill>
              <a:latin typeface="Montserrat" panose="020B0604020202020204" charset="0"/>
            </a:endParaRPr>
          </a:p>
          <a:p>
            <a:r>
              <a:rPr lang="se-FI" sz="1600" err="1">
                <a:solidFill>
                  <a:srgbClr val="111111"/>
                </a:solidFill>
                <a:latin typeface="Montserrat"/>
              </a:rPr>
              <a:t>Bvm</a:t>
            </a:r>
            <a:r>
              <a:rPr lang="se-FI" sz="1600">
                <a:solidFill>
                  <a:srgbClr val="111111"/>
                </a:solidFill>
                <a:latin typeface="Montserrat"/>
              </a:rPr>
              <a:t>:</a:t>
            </a:r>
            <a:r>
              <a:rPr lang="se-FI" sz="1600">
                <a:solidFill>
                  <a:srgbClr val="111111"/>
                </a:solidFill>
                <a:latin typeface="Montserrat" panose="020B0604020202020204" charset="0"/>
              </a:rPr>
              <a:t> Boahtteáigi ja árgga hálddašeapmi</a:t>
            </a:r>
          </a:p>
          <a:p>
            <a:endParaRPr lang="fi-FI" sz="1867"/>
          </a:p>
        </p:txBody>
      </p:sp>
    </p:spTree>
    <p:extLst>
      <p:ext uri="{BB962C8B-B14F-4D97-AF65-F5344CB8AC3E}">
        <p14:creationId xmlns:p14="http://schemas.microsoft.com/office/powerpoint/2010/main" val="897670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6" name="Otsikko 1">
            <a:extLst>
              <a:ext uri="{FF2B5EF4-FFF2-40B4-BE49-F238E27FC236}">
                <a16:creationId xmlns:a16="http://schemas.microsoft.com/office/drawing/2014/main" id="{E04775E6-A249-407E-D759-3CCDA7E877AB}"/>
              </a:ext>
            </a:extLst>
          </p:cNvPr>
          <p:cNvSpPr>
            <a:spLocks noGrp="1"/>
          </p:cNvSpPr>
          <p:nvPr>
            <p:ph type="title"/>
          </p:nvPr>
        </p:nvSpPr>
        <p:spPr/>
        <p:txBody>
          <a:bodyPr>
            <a:normAutofit/>
          </a:bodyPr>
          <a:lstStyle/>
          <a:p>
            <a:r>
              <a:rPr lang="se-FI" sz="3733"/>
              <a:t>Máhcahat</a:t>
            </a:r>
          </a:p>
        </p:txBody>
      </p:sp>
    </p:spTree>
    <p:extLst>
      <p:ext uri="{BB962C8B-B14F-4D97-AF65-F5344CB8AC3E}">
        <p14:creationId xmlns:p14="http://schemas.microsoft.com/office/powerpoint/2010/main" val="2192054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3" name="Google Shape;463;p12"/>
          <p:cNvPicPr preferRelativeResize="0"/>
          <p:nvPr/>
        </p:nvPicPr>
        <p:blipFill rotWithShape="1">
          <a:blip r:embed="rId3">
            <a:alphaModFix/>
          </a:blip>
          <a:srcRect/>
          <a:stretch/>
        </p:blipFill>
        <p:spPr>
          <a:xfrm>
            <a:off x="3286125" y="438150"/>
            <a:ext cx="4203862" cy="5511603"/>
          </a:xfrm>
          <a:prstGeom prst="rect">
            <a:avLst/>
          </a:prstGeom>
          <a:noFill/>
          <a:ln>
            <a:noFill/>
          </a:ln>
        </p:spPr>
      </p:pic>
      <p:sp>
        <p:nvSpPr>
          <p:cNvPr id="464" name="Google Shape;464;p12"/>
          <p:cNvSpPr txBox="1"/>
          <p:nvPr/>
        </p:nvSpPr>
        <p:spPr>
          <a:xfrm>
            <a:off x="3328528" y="2920187"/>
            <a:ext cx="4119055" cy="1085973"/>
          </a:xfrm>
          <a:prstGeom prst="rect">
            <a:avLst/>
          </a:prstGeom>
          <a:noFill/>
          <a:ln>
            <a:noFill/>
          </a:ln>
        </p:spPr>
        <p:txBody>
          <a:bodyPr spcFirstLastPara="1" wrap="square" lIns="121900" tIns="121900" rIns="121900" bIns="121900" anchor="t" anchorCtr="0">
            <a:noAutofit/>
          </a:bodyPr>
          <a:lstStyle/>
          <a:p>
            <a:pPr algn="ctr">
              <a:lnSpc>
                <a:spcPct val="115000"/>
              </a:lnSpc>
              <a:spcAft>
                <a:spcPts val="1600"/>
              </a:spcAft>
              <a:buClr>
                <a:schemeClr val="dk1"/>
              </a:buClr>
              <a:buSzPct val="108108"/>
            </a:pPr>
            <a:r>
              <a:rPr lang="en" b="1">
                <a:solidFill>
                  <a:schemeClr val="dk1"/>
                </a:solidFill>
                <a:latin typeface="Montserrat"/>
                <a:ea typeface="Montserrat"/>
                <a:cs typeface="Montserrat"/>
                <a:sym typeface="Montserrat"/>
              </a:rPr>
              <a:t>Giitu go ledjet mielde!</a:t>
            </a:r>
            <a:endParaRPr lang="fi-FI" b="1">
              <a:solidFill>
                <a:schemeClr val="dk1"/>
              </a:solidFill>
              <a:ea typeface="Montserrat"/>
            </a:endParaRPr>
          </a:p>
          <a:p>
            <a:pPr algn="ctr">
              <a:lnSpc>
                <a:spcPct val="114999"/>
              </a:lnSpc>
              <a:spcAft>
                <a:spcPts val="1600"/>
              </a:spcAft>
            </a:pPr>
            <a:r>
              <a:rPr lang="en" b="1">
                <a:solidFill>
                  <a:schemeClr val="dk1"/>
                </a:solidFill>
                <a:latin typeface="Montserrat"/>
                <a:ea typeface="Montserrat"/>
                <a:cs typeface="Montserrat"/>
                <a:sym typeface="Montserrat"/>
              </a:rPr>
              <a:t>💜</a:t>
            </a:r>
            <a:endParaRPr b="1">
              <a:solidFill>
                <a:schemeClr val="dk1"/>
              </a:solidFill>
            </a:endParaRPr>
          </a:p>
        </p:txBody>
      </p:sp>
    </p:spTree>
    <p:extLst>
      <p:ext uri="{BB962C8B-B14F-4D97-AF65-F5344CB8AC3E}">
        <p14:creationId xmlns:p14="http://schemas.microsoft.com/office/powerpoint/2010/main" val="585571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4775E6-A249-407E-D759-3CCDA7E877AB}"/>
              </a:ext>
            </a:extLst>
          </p:cNvPr>
          <p:cNvSpPr>
            <a:spLocks noGrp="1"/>
          </p:cNvSpPr>
          <p:nvPr>
            <p:ph type="title"/>
          </p:nvPr>
        </p:nvSpPr>
        <p:spPr>
          <a:xfrm>
            <a:off x="598336" y="586419"/>
            <a:ext cx="8204669" cy="1122400"/>
          </a:xfrm>
        </p:spPr>
        <p:txBody>
          <a:bodyPr>
            <a:normAutofit/>
          </a:bodyPr>
          <a:lstStyle/>
          <a:p>
            <a:r>
              <a:rPr lang="se-FI" sz="3733"/>
              <a:t>Deaivvadeami prográmma</a:t>
            </a:r>
          </a:p>
        </p:txBody>
      </p:sp>
      <p:sp>
        <p:nvSpPr>
          <p:cNvPr id="3" name="Tekstin paikkamerkki 4"/>
          <p:cNvSpPr txBox="1">
            <a:spLocks/>
          </p:cNvSpPr>
          <p:nvPr/>
        </p:nvSpPr>
        <p:spPr>
          <a:xfrm>
            <a:off x="598336" y="1708820"/>
            <a:ext cx="7238136" cy="3718537"/>
          </a:xfrm>
          <a:prstGeom prst="rect">
            <a:avLst/>
          </a:prstGeom>
        </p:spPr>
        <p:txBody>
          <a:bodyPr lIns="121920" tIns="60960" rIns="121920" bIns="6096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buSzPts val="1400"/>
            </a:pPr>
            <a:r>
              <a:rPr lang="fi-FI" sz="1600" b="1">
                <a:solidFill>
                  <a:schemeClr val="tx1"/>
                </a:solidFill>
                <a:latin typeface="Montserrat" panose="020B0604020202020204" charset="0"/>
              </a:rPr>
              <a:t>DBM</a:t>
            </a:r>
            <a:r>
              <a:rPr lang="fi-FI" sz="1600">
                <a:solidFill>
                  <a:schemeClr val="tx1"/>
                </a:solidFill>
                <a:latin typeface="Montserrat" panose="020B0604020202020204" charset="0"/>
              </a:rPr>
              <a:t>		</a:t>
            </a:r>
            <a:r>
              <a:rPr lang="se-FI" sz="1600">
                <a:solidFill>
                  <a:schemeClr val="tx1"/>
                </a:solidFill>
                <a:latin typeface="Montserrat" panose="020B0604020202020204" charset="0"/>
              </a:rPr>
              <a:t>Deaivvadeami prográmma</a:t>
            </a:r>
          </a:p>
          <a:p>
            <a:pPr>
              <a:lnSpc>
                <a:spcPct val="150000"/>
              </a:lnSpc>
              <a:buSzPts val="1400"/>
            </a:pPr>
            <a:r>
              <a:rPr lang="se-FI" sz="1600">
                <a:solidFill>
                  <a:schemeClr val="tx1"/>
                </a:solidFill>
                <a:latin typeface="Montserrat" panose="020B0604020202020204" charset="0"/>
              </a:rPr>
              <a:t>		Orienteren joavkobagadeapmái</a:t>
            </a:r>
          </a:p>
          <a:p>
            <a:pPr>
              <a:lnSpc>
                <a:spcPct val="150000"/>
              </a:lnSpc>
              <a:buSzPts val="1400"/>
            </a:pPr>
            <a:r>
              <a:rPr lang="se-FI" sz="1600">
                <a:solidFill>
                  <a:schemeClr val="tx1"/>
                </a:solidFill>
                <a:latin typeface="Montserrat" panose="020B0604020202020204" charset="0"/>
              </a:rPr>
              <a:t>		Bargobihtá gieđahallan</a:t>
            </a:r>
          </a:p>
          <a:p>
            <a:pPr>
              <a:lnSpc>
                <a:spcPct val="150000"/>
              </a:lnSpc>
              <a:buSzPts val="1400"/>
            </a:pPr>
            <a:endParaRPr lang="se-FI" sz="1600">
              <a:solidFill>
                <a:schemeClr val="tx1"/>
              </a:solidFill>
              <a:latin typeface="Montserrat" panose="020B0604020202020204" charset="0"/>
            </a:endParaRPr>
          </a:p>
          <a:p>
            <a:pPr lvl="0">
              <a:lnSpc>
                <a:spcPct val="150000"/>
              </a:lnSpc>
              <a:buSzPts val="1400"/>
            </a:pPr>
            <a:r>
              <a:rPr lang="se-FI" sz="1600" b="1" err="1">
                <a:latin typeface="Montserrat" panose="020B0604020202020204" charset="0"/>
              </a:rPr>
              <a:t>DBM</a:t>
            </a:r>
            <a:r>
              <a:rPr lang="se-FI" sz="1600">
                <a:latin typeface="Montserrat" panose="020B0604020202020204" charset="0"/>
              </a:rPr>
              <a:t>		Deaivvadeami ulbmila ásaheapmi</a:t>
            </a:r>
            <a:endParaRPr lang="se-FI" sz="1600">
              <a:latin typeface="Montserrat" panose="020B0604020202020204" charset="0"/>
              <a:cs typeface="Segoe UI"/>
            </a:endParaRPr>
          </a:p>
          <a:p>
            <a:pPr lvl="0">
              <a:lnSpc>
                <a:spcPct val="150000"/>
              </a:lnSpc>
              <a:buSzPts val="1400"/>
            </a:pPr>
            <a:r>
              <a:rPr lang="se-FI" sz="1600">
                <a:latin typeface="Montserrat" panose="020B0604020202020204" charset="0"/>
                <a:cs typeface="Segoe UI"/>
              </a:rPr>
              <a:t>		Beaivvi temá</a:t>
            </a:r>
          </a:p>
          <a:p>
            <a:pPr lvl="0">
              <a:lnSpc>
                <a:spcPct val="150000"/>
              </a:lnSpc>
              <a:buSzPts val="1400"/>
            </a:pPr>
            <a:r>
              <a:rPr lang="se-FI" sz="1600">
                <a:latin typeface="Montserrat" panose="020B0604020202020204" charset="0"/>
                <a:cs typeface="Segoe UI"/>
              </a:rPr>
              <a:t>		Boddu</a:t>
            </a:r>
          </a:p>
          <a:p>
            <a:pPr lvl="0">
              <a:lnSpc>
                <a:spcPct val="150000"/>
              </a:lnSpc>
              <a:buSzPts val="1400"/>
            </a:pPr>
            <a:r>
              <a:rPr lang="se-FI" sz="1600">
                <a:latin typeface="Montserrat" panose="020B0604020202020204" charset="0"/>
                <a:cs typeface="Segoe UI"/>
              </a:rPr>
              <a:t>		Oktasaš ságastallan</a:t>
            </a:r>
          </a:p>
          <a:p>
            <a:pPr>
              <a:lnSpc>
                <a:spcPct val="150000"/>
              </a:lnSpc>
              <a:buSzPts val="1400"/>
            </a:pPr>
            <a:endParaRPr lang="se-FI" sz="1600">
              <a:solidFill>
                <a:schemeClr val="tx1"/>
              </a:solidFill>
              <a:latin typeface="Montserrat" panose="020B0604020202020204" charset="0"/>
            </a:endParaRPr>
          </a:p>
          <a:p>
            <a:pPr>
              <a:lnSpc>
                <a:spcPct val="150000"/>
              </a:lnSpc>
              <a:buSzPts val="1400"/>
            </a:pPr>
            <a:r>
              <a:rPr lang="se-FI" sz="1600" b="1" err="1">
                <a:solidFill>
                  <a:schemeClr val="tx1"/>
                </a:solidFill>
                <a:latin typeface="Montserrat" panose="020B0604020202020204" charset="0"/>
              </a:rPr>
              <a:t>DBM</a:t>
            </a:r>
            <a:r>
              <a:rPr lang="se-FI" sz="1600">
                <a:solidFill>
                  <a:schemeClr val="tx1"/>
                </a:solidFill>
                <a:latin typeface="Montserrat" panose="020B0604020202020204" charset="0"/>
              </a:rPr>
              <a:t>		Joatkka ja bargobihttá</a:t>
            </a:r>
          </a:p>
          <a:p>
            <a:pPr>
              <a:lnSpc>
                <a:spcPct val="150000"/>
              </a:lnSpc>
              <a:buSzPts val="1400"/>
            </a:pPr>
            <a:r>
              <a:rPr lang="se-FI" sz="1600">
                <a:solidFill>
                  <a:schemeClr val="tx1"/>
                </a:solidFill>
                <a:latin typeface="Montserrat" panose="020B0604020202020204" charset="0"/>
              </a:rPr>
              <a:t>		Máhcahat</a:t>
            </a:r>
          </a:p>
        </p:txBody>
      </p:sp>
    </p:spTree>
    <p:extLst>
      <p:ext uri="{BB962C8B-B14F-4D97-AF65-F5344CB8AC3E}">
        <p14:creationId xmlns:p14="http://schemas.microsoft.com/office/powerpoint/2010/main" val="395761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9" name="Google Shape;389;p50"/>
          <p:cNvSpPr/>
          <p:nvPr/>
        </p:nvSpPr>
        <p:spPr>
          <a:xfrm>
            <a:off x="9123527" y="3102224"/>
            <a:ext cx="1838239" cy="1214107"/>
          </a:xfrm>
          <a:prstGeom prst="homePlate">
            <a:avLst>
              <a:gd name="adj" fmla="val 15459"/>
            </a:avLst>
          </a:prstGeom>
          <a:solidFill>
            <a:srgbClr val="333399"/>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defRPr/>
            </a:pPr>
            <a:endParaRPr lang="fi-FI" sz="1200" kern="0">
              <a:solidFill>
                <a:srgbClr val="FF0000"/>
              </a:solidFill>
              <a:latin typeface="Calibri"/>
              <a:ea typeface="Calibri"/>
              <a:cs typeface="Calibri"/>
              <a:sym typeface="Arial"/>
            </a:endParaRPr>
          </a:p>
          <a:p>
            <a:pPr algn="ctr" defTabSz="1219170">
              <a:buClr>
                <a:srgbClr val="000000"/>
              </a:buClr>
              <a:defRPr/>
            </a:pPr>
            <a:endParaRPr lang="fi-FI" sz="1200" kern="0">
              <a:solidFill>
                <a:srgbClr val="FF0000"/>
              </a:solidFill>
              <a:latin typeface="Calibri"/>
              <a:cs typeface="Calibri"/>
              <a:sym typeface="Arial"/>
            </a:endParaRPr>
          </a:p>
        </p:txBody>
      </p:sp>
      <p:sp>
        <p:nvSpPr>
          <p:cNvPr id="390" name="Google Shape;390;p50"/>
          <p:cNvSpPr/>
          <p:nvPr/>
        </p:nvSpPr>
        <p:spPr>
          <a:xfrm>
            <a:off x="7416462" y="3104365"/>
            <a:ext cx="1895724" cy="1218971"/>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defRPr/>
            </a:pPr>
            <a:endParaRPr sz="1200" kern="0">
              <a:solidFill>
                <a:srgbClr val="FF0000"/>
              </a:solidFill>
              <a:latin typeface="Arial"/>
              <a:ea typeface="Arial"/>
              <a:cs typeface="Arial"/>
              <a:sym typeface="Arial"/>
            </a:endParaRPr>
          </a:p>
        </p:txBody>
      </p:sp>
      <p:sp>
        <p:nvSpPr>
          <p:cNvPr id="391" name="Google Shape;391;p50"/>
          <p:cNvSpPr/>
          <p:nvPr/>
        </p:nvSpPr>
        <p:spPr>
          <a:xfrm>
            <a:off x="5715647" y="3101871"/>
            <a:ext cx="1938263" cy="1203264"/>
          </a:xfrm>
          <a:prstGeom prst="homePlate">
            <a:avLst>
              <a:gd name="adj" fmla="val 16272"/>
            </a:avLst>
          </a:prstGeom>
          <a:solidFill>
            <a:srgbClr val="333399"/>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defRPr/>
            </a:pPr>
            <a:endParaRPr sz="1200" kern="0">
              <a:solidFill>
                <a:srgbClr val="FF0000"/>
              </a:solidFill>
              <a:latin typeface="Arial"/>
              <a:ea typeface="Arial"/>
              <a:cs typeface="Arial"/>
              <a:sym typeface="Arial"/>
            </a:endParaRPr>
          </a:p>
        </p:txBody>
      </p:sp>
      <p:sp>
        <p:nvSpPr>
          <p:cNvPr id="392" name="Google Shape;392;p50"/>
          <p:cNvSpPr/>
          <p:nvPr/>
        </p:nvSpPr>
        <p:spPr>
          <a:xfrm>
            <a:off x="4048911" y="3102974"/>
            <a:ext cx="1927887" cy="1215813"/>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defRPr/>
            </a:pPr>
            <a:endParaRPr sz="1200" kern="0">
              <a:solidFill>
                <a:srgbClr val="FF0000"/>
              </a:solidFill>
              <a:latin typeface="Arial"/>
              <a:ea typeface="Arial"/>
              <a:cs typeface="Arial"/>
              <a:sym typeface="Arial"/>
            </a:endParaRPr>
          </a:p>
        </p:txBody>
      </p:sp>
      <p:sp>
        <p:nvSpPr>
          <p:cNvPr id="393" name="Google Shape;393;p50"/>
          <p:cNvSpPr/>
          <p:nvPr/>
        </p:nvSpPr>
        <p:spPr>
          <a:xfrm>
            <a:off x="2219427" y="3101703"/>
            <a:ext cx="2021856" cy="1204860"/>
          </a:xfrm>
          <a:prstGeom prst="homePlate">
            <a:avLst>
              <a:gd name="adj" fmla="val 16272"/>
            </a:avLst>
          </a:prstGeom>
          <a:solidFill>
            <a:srgbClr val="333399"/>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defRPr/>
            </a:pPr>
            <a:endParaRPr sz="1200" kern="0">
              <a:solidFill>
                <a:srgbClr val="FF0000"/>
              </a:solidFill>
              <a:latin typeface="Arial"/>
              <a:ea typeface="Arial"/>
              <a:cs typeface="Arial"/>
              <a:sym typeface="Arial"/>
            </a:endParaRPr>
          </a:p>
        </p:txBody>
      </p:sp>
      <p:sp>
        <p:nvSpPr>
          <p:cNvPr id="394" name="Google Shape;394;p50"/>
          <p:cNvSpPr/>
          <p:nvPr/>
        </p:nvSpPr>
        <p:spPr>
          <a:xfrm>
            <a:off x="820467" y="3101701"/>
            <a:ext cx="1674127" cy="1213155"/>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defRPr/>
            </a:pPr>
            <a:endParaRPr sz="1200" kern="0">
              <a:solidFill>
                <a:srgbClr val="FF0000"/>
              </a:solidFill>
              <a:latin typeface="Calibri"/>
              <a:ea typeface="Calibri"/>
              <a:cs typeface="Calibri"/>
              <a:sym typeface="Calibri"/>
            </a:endParaRPr>
          </a:p>
        </p:txBody>
      </p:sp>
      <p:sp>
        <p:nvSpPr>
          <p:cNvPr id="395" name="Google Shape;395;p50"/>
          <p:cNvSpPr txBox="1"/>
          <p:nvPr/>
        </p:nvSpPr>
        <p:spPr>
          <a:xfrm>
            <a:off x="2571231" y="3420278"/>
            <a:ext cx="1727035" cy="566447"/>
          </a:xfrm>
          <a:prstGeom prst="rect">
            <a:avLst/>
          </a:prstGeom>
          <a:noFill/>
          <a:ln>
            <a:noFill/>
          </a:ln>
        </p:spPr>
        <p:txBody>
          <a:bodyPr spcFirstLastPara="1" wrap="square" lIns="121900" tIns="60933" rIns="121900" bIns="60933" anchor="ctr" anchorCtr="0">
            <a:spAutoFit/>
          </a:bodyPr>
          <a:lstStyle/>
          <a:p>
            <a:pPr defTabSz="1219170">
              <a:lnSpc>
                <a:spcPct val="90000"/>
              </a:lnSpc>
              <a:buClr>
                <a:srgbClr val="000000"/>
              </a:buClr>
              <a:defRPr/>
            </a:pPr>
            <a:r>
              <a:rPr lang="en" sz="1067" b="1" kern="0">
                <a:solidFill>
                  <a:srgbClr val="FFFFFF"/>
                </a:solidFill>
                <a:latin typeface="Montserrat"/>
                <a:ea typeface="Montserrat"/>
                <a:cs typeface="Montserrat"/>
                <a:sym typeface="Montserrat"/>
              </a:rPr>
              <a:t>DOVDDUID DÁIDDUT JA IEŠDOVDAMUŠ</a:t>
            </a:r>
            <a:endParaRPr lang="fi-FI" sz="1067" b="1" kern="0">
              <a:solidFill>
                <a:srgbClr val="FFFFFF"/>
              </a:solidFill>
              <a:latin typeface="Montserrat"/>
              <a:ea typeface="Montserrat"/>
              <a:cs typeface="Montserrat"/>
              <a:sym typeface="Arial"/>
            </a:endParaRPr>
          </a:p>
        </p:txBody>
      </p:sp>
      <p:sp>
        <p:nvSpPr>
          <p:cNvPr id="396" name="Google Shape;396;p50"/>
          <p:cNvSpPr txBox="1"/>
          <p:nvPr/>
        </p:nvSpPr>
        <p:spPr>
          <a:xfrm>
            <a:off x="4242826" y="3421515"/>
            <a:ext cx="1692111" cy="566447"/>
          </a:xfrm>
          <a:prstGeom prst="rect">
            <a:avLst/>
          </a:prstGeom>
          <a:noFill/>
          <a:ln>
            <a:noFill/>
          </a:ln>
        </p:spPr>
        <p:txBody>
          <a:bodyPr spcFirstLastPara="1" wrap="square" lIns="121900" tIns="60933" rIns="121900" bIns="60933" anchor="ctr" anchorCtr="0">
            <a:spAutoFit/>
          </a:bodyPr>
          <a:lstStyle/>
          <a:p>
            <a:pPr defTabSz="1219170">
              <a:lnSpc>
                <a:spcPct val="90000"/>
              </a:lnSpc>
              <a:buClr>
                <a:srgbClr val="000000"/>
              </a:buClr>
              <a:defRPr/>
            </a:pPr>
            <a:r>
              <a:rPr lang="fi-FI" sz="1067" b="1" kern="0">
                <a:solidFill>
                  <a:srgbClr val="FFFFFF"/>
                </a:solidFill>
                <a:latin typeface="Montserrat"/>
                <a:cs typeface="Arial"/>
                <a:sym typeface="Montserrat"/>
              </a:rPr>
              <a:t>IEŽAS DOAIMMA  STIVREN JA VUOGIT ÁRGGA VÁRÁS</a:t>
            </a:r>
            <a:endParaRPr lang="fi-FI" sz="1867" b="1" kern="0">
              <a:solidFill>
                <a:srgbClr val="FFFFFF"/>
              </a:solidFill>
              <a:latin typeface="Arial"/>
              <a:cs typeface="Arial"/>
              <a:sym typeface="Arial"/>
            </a:endParaRPr>
          </a:p>
        </p:txBody>
      </p:sp>
      <p:sp>
        <p:nvSpPr>
          <p:cNvPr id="397" name="Google Shape;397;p50"/>
          <p:cNvSpPr txBox="1"/>
          <p:nvPr/>
        </p:nvSpPr>
        <p:spPr>
          <a:xfrm>
            <a:off x="7595046" y="3398169"/>
            <a:ext cx="1782365" cy="566447"/>
          </a:xfrm>
          <a:prstGeom prst="rect">
            <a:avLst/>
          </a:prstGeom>
          <a:noFill/>
          <a:ln>
            <a:noFill/>
          </a:ln>
        </p:spPr>
        <p:txBody>
          <a:bodyPr spcFirstLastPara="1" wrap="square" lIns="121900" tIns="60933" rIns="121900" bIns="60933" anchor="ctr" anchorCtr="0">
            <a:spAutoFit/>
          </a:bodyPr>
          <a:lstStyle/>
          <a:p>
            <a:pPr defTabSz="1219170">
              <a:lnSpc>
                <a:spcPct val="90000"/>
              </a:lnSpc>
              <a:buClr>
                <a:srgbClr val="000000"/>
              </a:buClr>
              <a:defRPr/>
            </a:pPr>
            <a:r>
              <a:rPr lang="en" sz="1067" b="1" kern="0">
                <a:solidFill>
                  <a:srgbClr val="FFFFFF"/>
                </a:solidFill>
                <a:latin typeface="Montserrat"/>
                <a:cs typeface="Arial"/>
                <a:sym typeface="Arial"/>
              </a:rPr>
              <a:t>SOSIÁLA GASKAVUOĐAT JA VUORROVÁIKKUHUS</a:t>
            </a:r>
          </a:p>
        </p:txBody>
      </p:sp>
      <p:sp>
        <p:nvSpPr>
          <p:cNvPr id="400" name="Google Shape;400;p50"/>
          <p:cNvSpPr txBox="1"/>
          <p:nvPr/>
        </p:nvSpPr>
        <p:spPr>
          <a:xfrm>
            <a:off x="826242" y="3313551"/>
            <a:ext cx="1573089" cy="779903"/>
          </a:xfrm>
          <a:prstGeom prst="rect">
            <a:avLst/>
          </a:prstGeom>
          <a:noFill/>
          <a:ln>
            <a:noFill/>
          </a:ln>
        </p:spPr>
        <p:txBody>
          <a:bodyPr spcFirstLastPara="1" wrap="square" lIns="121900" tIns="60933" rIns="121900" bIns="60933" anchor="ctr" anchorCtr="0">
            <a:spAutoFit/>
          </a:bodyPr>
          <a:lstStyle/>
          <a:p>
            <a:pPr defTabSz="1219170">
              <a:buClr>
                <a:srgbClr val="000000"/>
              </a:buClr>
              <a:defRPr/>
            </a:pPr>
            <a:r>
              <a:rPr lang="fi-FI" sz="1067" b="1" kern="0">
                <a:solidFill>
                  <a:srgbClr val="FFFFFF"/>
                </a:solidFill>
                <a:latin typeface="Montserrat"/>
                <a:ea typeface="Montserrat"/>
                <a:cs typeface="Montserrat"/>
                <a:sym typeface="Montserrat"/>
              </a:rPr>
              <a:t>MII LEA DOAIBMANÁKCA JA MO DAT OIDNO MUS?</a:t>
            </a:r>
          </a:p>
        </p:txBody>
      </p:sp>
      <p:sp>
        <p:nvSpPr>
          <p:cNvPr id="401" name="Google Shape;401;p50"/>
          <p:cNvSpPr txBox="1"/>
          <p:nvPr/>
        </p:nvSpPr>
        <p:spPr>
          <a:xfrm>
            <a:off x="605306" y="4496032"/>
            <a:ext cx="1241033" cy="276944"/>
          </a:xfrm>
          <a:prstGeom prst="rect">
            <a:avLst/>
          </a:prstGeom>
          <a:noFill/>
          <a:ln>
            <a:noFill/>
          </a:ln>
        </p:spPr>
        <p:txBody>
          <a:bodyPr spcFirstLastPara="1" wrap="square" lIns="121900" tIns="60933" rIns="121900" bIns="60933" anchor="t" anchorCtr="0">
            <a:spAutoFit/>
          </a:bodyPr>
          <a:lstStyle/>
          <a:p>
            <a:pPr algn="ctr" defTabSz="1219170">
              <a:buClr>
                <a:srgbClr val="000000"/>
              </a:buClr>
              <a:defRPr/>
            </a:pPr>
            <a:r>
              <a:rPr lang="en" sz="1000" kern="0">
                <a:solidFill>
                  <a:srgbClr val="000000"/>
                </a:solidFill>
                <a:latin typeface="Calibri"/>
                <a:cs typeface="Calibri"/>
                <a:sym typeface="Calibri"/>
              </a:rPr>
              <a:t>mánnu/jahki</a:t>
            </a:r>
            <a:endParaRPr lang="fi-FI" sz="1867" kern="0">
              <a:solidFill>
                <a:srgbClr val="000000"/>
              </a:solidFill>
              <a:latin typeface="Arial"/>
              <a:cs typeface="Arial"/>
              <a:sym typeface="Arial"/>
            </a:endParaRPr>
          </a:p>
        </p:txBody>
      </p:sp>
      <p:pic>
        <p:nvPicPr>
          <p:cNvPr id="408" name="Google Shape;408;p50" descr="Johtajisto tasaisella täytöllä"/>
          <p:cNvPicPr preferRelativeResize="0"/>
          <p:nvPr/>
        </p:nvPicPr>
        <p:blipFill rotWithShape="1">
          <a:blip r:embed="rId3">
            <a:alphaModFix/>
          </a:blip>
          <a:srcRect/>
          <a:stretch/>
        </p:blipFill>
        <p:spPr>
          <a:xfrm>
            <a:off x="1583468" y="4455957"/>
            <a:ext cx="351611" cy="351611"/>
          </a:xfrm>
          <a:prstGeom prst="rect">
            <a:avLst/>
          </a:prstGeom>
          <a:noFill/>
          <a:ln>
            <a:noFill/>
          </a:ln>
        </p:spPr>
      </p:pic>
      <p:sp>
        <p:nvSpPr>
          <p:cNvPr id="416" name="Google Shape;416;p50"/>
          <p:cNvSpPr txBox="1"/>
          <p:nvPr/>
        </p:nvSpPr>
        <p:spPr>
          <a:xfrm>
            <a:off x="9312185" y="5791242"/>
            <a:ext cx="1857360" cy="276944"/>
          </a:xfrm>
          <a:prstGeom prst="rect">
            <a:avLst/>
          </a:prstGeom>
          <a:noFill/>
          <a:ln>
            <a:noFill/>
          </a:ln>
        </p:spPr>
        <p:txBody>
          <a:bodyPr spcFirstLastPara="1" wrap="square" lIns="121900" tIns="60933" rIns="121900" bIns="60933" anchor="t" anchorCtr="0">
            <a:spAutoFit/>
          </a:bodyPr>
          <a:lstStyle/>
          <a:p>
            <a:pPr defTabSz="1219170">
              <a:buClr>
                <a:srgbClr val="000000"/>
              </a:buClr>
              <a:defRPr/>
            </a:pPr>
            <a:r>
              <a:rPr lang="en" sz="1000" kern="0">
                <a:solidFill>
                  <a:srgbClr val="1C1C1C"/>
                </a:solidFill>
                <a:latin typeface="Montserrat"/>
                <a:ea typeface="Montserrat"/>
                <a:cs typeface="Montserrat"/>
                <a:sym typeface="Montserrat"/>
              </a:rPr>
              <a:t>=Joavku čoahkkana</a:t>
            </a:r>
            <a:endParaRPr lang="en" sz="1000" kern="0">
              <a:solidFill>
                <a:srgbClr val="1C1C1C"/>
              </a:solidFill>
              <a:latin typeface="Montserrat"/>
              <a:cs typeface="Arial"/>
              <a:sym typeface="Arial"/>
            </a:endParaRPr>
          </a:p>
        </p:txBody>
      </p:sp>
      <p:pic>
        <p:nvPicPr>
          <p:cNvPr id="417" name="Google Shape;417;p50" descr="Johtajisto tasaisella täytöllä"/>
          <p:cNvPicPr preferRelativeResize="0"/>
          <p:nvPr/>
        </p:nvPicPr>
        <p:blipFill rotWithShape="1">
          <a:blip r:embed="rId3">
            <a:alphaModFix/>
          </a:blip>
          <a:srcRect/>
          <a:stretch/>
        </p:blipFill>
        <p:spPr>
          <a:xfrm>
            <a:off x="9089895" y="5754737"/>
            <a:ext cx="351611" cy="351611"/>
          </a:xfrm>
          <a:prstGeom prst="rect">
            <a:avLst/>
          </a:prstGeom>
          <a:noFill/>
          <a:ln>
            <a:noFill/>
          </a:ln>
        </p:spPr>
      </p:pic>
      <p:sp>
        <p:nvSpPr>
          <p:cNvPr id="8" name="Google Shape;396;p50">
            <a:extLst>
              <a:ext uri="{FF2B5EF4-FFF2-40B4-BE49-F238E27FC236}">
                <a16:creationId xmlns:a16="http://schemas.microsoft.com/office/drawing/2014/main" id="{DEC6129A-B854-F6DE-5384-835D7DBE806A}"/>
              </a:ext>
            </a:extLst>
          </p:cNvPr>
          <p:cNvSpPr txBox="1"/>
          <p:nvPr/>
        </p:nvSpPr>
        <p:spPr>
          <a:xfrm>
            <a:off x="5972387" y="3421483"/>
            <a:ext cx="1677072" cy="714244"/>
          </a:xfrm>
          <a:prstGeom prst="rect">
            <a:avLst/>
          </a:prstGeom>
          <a:noFill/>
          <a:ln>
            <a:noFill/>
          </a:ln>
        </p:spPr>
        <p:txBody>
          <a:bodyPr spcFirstLastPara="1" wrap="square" lIns="121900" tIns="60933" rIns="121900" bIns="60933" anchor="ctr" anchorCtr="0">
            <a:spAutoFit/>
          </a:bodyPr>
          <a:lstStyle/>
          <a:p>
            <a:pPr defTabSz="1219170">
              <a:lnSpc>
                <a:spcPct val="90000"/>
              </a:lnSpc>
              <a:buClr>
                <a:srgbClr val="000000"/>
              </a:buClr>
              <a:defRPr/>
            </a:pPr>
            <a:r>
              <a:rPr lang="fi-FI" sz="1067" b="1" kern="0">
                <a:solidFill>
                  <a:srgbClr val="FFFFFF"/>
                </a:solidFill>
                <a:latin typeface="Montserrat"/>
                <a:cs typeface="Arial"/>
                <a:sym typeface="Montserrat"/>
              </a:rPr>
              <a:t>NOAĐUHUVVAN,</a:t>
            </a:r>
          </a:p>
          <a:p>
            <a:pPr defTabSz="1219170">
              <a:lnSpc>
                <a:spcPct val="90000"/>
              </a:lnSpc>
              <a:buClr>
                <a:srgbClr val="000000"/>
              </a:buClr>
              <a:defRPr/>
            </a:pPr>
            <a:r>
              <a:rPr lang="fi-FI" sz="1067" b="1" kern="0">
                <a:solidFill>
                  <a:srgbClr val="FFFFFF"/>
                </a:solidFill>
                <a:latin typeface="Montserrat"/>
                <a:cs typeface="Arial"/>
                <a:sym typeface="Montserrat"/>
              </a:rPr>
              <a:t>NANA BEALIT JA NÁVCCAT</a:t>
            </a:r>
            <a:endParaRPr lang="fi-FI" sz="1867" b="1" kern="0">
              <a:solidFill>
                <a:srgbClr val="FFFFFF"/>
              </a:solidFill>
              <a:latin typeface="Arial"/>
              <a:cs typeface="Arial"/>
              <a:sym typeface="Arial"/>
            </a:endParaRPr>
          </a:p>
          <a:p>
            <a:pPr defTabSz="1219170">
              <a:lnSpc>
                <a:spcPct val="90000"/>
              </a:lnSpc>
              <a:buClr>
                <a:srgbClr val="000000"/>
              </a:buClr>
              <a:defRPr/>
            </a:pPr>
            <a:endParaRPr lang="en" sz="1067" kern="0">
              <a:solidFill>
                <a:srgbClr val="FF0000"/>
              </a:solidFill>
              <a:latin typeface="Montserrat"/>
              <a:cs typeface="Arial"/>
              <a:sym typeface="Arial"/>
            </a:endParaRPr>
          </a:p>
        </p:txBody>
      </p:sp>
      <p:sp>
        <p:nvSpPr>
          <p:cNvPr id="12" name="Tekstiruutu 11">
            <a:extLst>
              <a:ext uri="{FF2B5EF4-FFF2-40B4-BE49-F238E27FC236}">
                <a16:creationId xmlns:a16="http://schemas.microsoft.com/office/drawing/2014/main" id="{2A49806F-1829-6543-B14A-1F7CA080BEA8}"/>
              </a:ext>
            </a:extLst>
          </p:cNvPr>
          <p:cNvSpPr txBox="1"/>
          <p:nvPr/>
        </p:nvSpPr>
        <p:spPr>
          <a:xfrm>
            <a:off x="9312186" y="3400405"/>
            <a:ext cx="1483895" cy="615746"/>
          </a:xfrm>
          <a:prstGeom prst="rect">
            <a:avLst/>
          </a:prstGeom>
          <a:noFill/>
        </p:spPr>
        <p:txBody>
          <a:bodyPr rot="0" spcFirstLastPara="0" vertOverflow="overflow" horzOverflow="overflow" vert="horz" wrap="square" lIns="121920" tIns="60960" rIns="121920" bIns="60960" numCol="1" spcCol="0" rtlCol="0" fromWordArt="0" anchor="ctr" anchorCtr="0" forceAA="0" compatLnSpc="1">
            <a:prstTxWarp prst="textNoShape">
              <a:avLst/>
            </a:prstTxWarp>
            <a:spAutoFit/>
          </a:bodyPr>
          <a:lstStyle/>
          <a:p>
            <a:pPr defTabSz="1219170">
              <a:buClr>
                <a:srgbClr val="000000"/>
              </a:buClr>
              <a:defRPr/>
            </a:pPr>
            <a:r>
              <a:rPr lang="fi-FI" sz="1067" b="1" kern="0">
                <a:solidFill>
                  <a:srgbClr val="FFFFFF"/>
                </a:solidFill>
                <a:latin typeface="Montserrat"/>
                <a:cs typeface="Calibri"/>
                <a:sym typeface="Arial"/>
              </a:rPr>
              <a:t>BOAHTTEÁIGI JA ÁRGGA HÁLDDAŠEAPMI</a:t>
            </a:r>
          </a:p>
        </p:txBody>
      </p:sp>
      <p:sp>
        <p:nvSpPr>
          <p:cNvPr id="16" name="Google Shape;401;p50">
            <a:extLst>
              <a:ext uri="{FF2B5EF4-FFF2-40B4-BE49-F238E27FC236}">
                <a16:creationId xmlns:a16="http://schemas.microsoft.com/office/drawing/2014/main" id="{C13096DF-B751-4F8D-501C-52F27C917D49}"/>
              </a:ext>
            </a:extLst>
          </p:cNvPr>
          <p:cNvSpPr txBox="1"/>
          <p:nvPr/>
        </p:nvSpPr>
        <p:spPr>
          <a:xfrm>
            <a:off x="9089896" y="4493265"/>
            <a:ext cx="1241033" cy="276944"/>
          </a:xfrm>
          <a:prstGeom prst="rect">
            <a:avLst/>
          </a:prstGeom>
          <a:noFill/>
          <a:ln>
            <a:noFill/>
          </a:ln>
        </p:spPr>
        <p:txBody>
          <a:bodyPr spcFirstLastPara="1" wrap="square" lIns="121900" tIns="60933" rIns="121900" bIns="60933" anchor="t" anchorCtr="0">
            <a:spAutoFit/>
          </a:bodyPr>
          <a:lstStyle/>
          <a:p>
            <a:pPr algn="ctr" defTabSz="1219170">
              <a:buClr>
                <a:srgbClr val="000000"/>
              </a:buClr>
              <a:defRPr/>
            </a:pPr>
            <a:r>
              <a:rPr lang="en" sz="1000" kern="0">
                <a:solidFill>
                  <a:srgbClr val="000000"/>
                </a:solidFill>
                <a:latin typeface="Calibri"/>
                <a:cs typeface="Calibri"/>
                <a:sym typeface="Calibri"/>
              </a:rPr>
              <a:t>mánnu/jahki</a:t>
            </a:r>
            <a:endParaRPr lang="fi-FI" sz="1867" kern="0">
              <a:solidFill>
                <a:srgbClr val="000000"/>
              </a:solidFill>
              <a:latin typeface="Arial"/>
              <a:cs typeface="Arial"/>
              <a:sym typeface="Arial"/>
            </a:endParaRPr>
          </a:p>
        </p:txBody>
      </p:sp>
      <p:pic>
        <p:nvPicPr>
          <p:cNvPr id="17" name="Google Shape;408;p50" descr="Johtajisto tasaisella täytöllä">
            <a:extLst>
              <a:ext uri="{FF2B5EF4-FFF2-40B4-BE49-F238E27FC236}">
                <a16:creationId xmlns:a16="http://schemas.microsoft.com/office/drawing/2014/main" id="{3B1F81A7-76CF-8FAA-42F0-8DD597398F83}"/>
              </a:ext>
            </a:extLst>
          </p:cNvPr>
          <p:cNvPicPr preferRelativeResize="0"/>
          <p:nvPr/>
        </p:nvPicPr>
        <p:blipFill rotWithShape="1">
          <a:blip r:embed="rId3">
            <a:alphaModFix/>
          </a:blip>
          <a:srcRect/>
          <a:stretch/>
        </p:blipFill>
        <p:spPr>
          <a:xfrm>
            <a:off x="10042645" y="4441912"/>
            <a:ext cx="351611" cy="351611"/>
          </a:xfrm>
          <a:prstGeom prst="rect">
            <a:avLst/>
          </a:prstGeom>
          <a:noFill/>
          <a:ln>
            <a:noFill/>
          </a:ln>
        </p:spPr>
      </p:pic>
      <p:sp>
        <p:nvSpPr>
          <p:cNvPr id="18" name="Google Shape;401;p50">
            <a:extLst>
              <a:ext uri="{FF2B5EF4-FFF2-40B4-BE49-F238E27FC236}">
                <a16:creationId xmlns:a16="http://schemas.microsoft.com/office/drawing/2014/main" id="{3E756949-82F6-A7DA-60AA-2B3335410028}"/>
              </a:ext>
            </a:extLst>
          </p:cNvPr>
          <p:cNvSpPr txBox="1"/>
          <p:nvPr/>
        </p:nvSpPr>
        <p:spPr>
          <a:xfrm>
            <a:off x="7456312" y="4483881"/>
            <a:ext cx="1241033" cy="276944"/>
          </a:xfrm>
          <a:prstGeom prst="rect">
            <a:avLst/>
          </a:prstGeom>
          <a:noFill/>
          <a:ln>
            <a:noFill/>
          </a:ln>
        </p:spPr>
        <p:txBody>
          <a:bodyPr spcFirstLastPara="1" wrap="square" lIns="121900" tIns="60933" rIns="121900" bIns="60933" anchor="t" anchorCtr="0">
            <a:spAutoFit/>
          </a:bodyPr>
          <a:lstStyle/>
          <a:p>
            <a:pPr algn="ctr" defTabSz="1219170">
              <a:buClr>
                <a:srgbClr val="000000"/>
              </a:buClr>
              <a:defRPr/>
            </a:pPr>
            <a:r>
              <a:rPr lang="en" sz="1000" kern="0">
                <a:solidFill>
                  <a:srgbClr val="000000"/>
                </a:solidFill>
                <a:latin typeface="Calibri"/>
                <a:cs typeface="Calibri"/>
                <a:sym typeface="Calibri"/>
              </a:rPr>
              <a:t>mánnu/jahki</a:t>
            </a:r>
            <a:endParaRPr lang="fi-FI" sz="1867" kern="0">
              <a:solidFill>
                <a:srgbClr val="000000"/>
              </a:solidFill>
              <a:latin typeface="Arial"/>
              <a:cs typeface="Arial"/>
              <a:sym typeface="Arial"/>
            </a:endParaRPr>
          </a:p>
        </p:txBody>
      </p:sp>
      <p:pic>
        <p:nvPicPr>
          <p:cNvPr id="19" name="Google Shape;408;p50" descr="Johtajisto tasaisella täytöllä">
            <a:extLst>
              <a:ext uri="{FF2B5EF4-FFF2-40B4-BE49-F238E27FC236}">
                <a16:creationId xmlns:a16="http://schemas.microsoft.com/office/drawing/2014/main" id="{35B49579-A0C3-5B60-88C0-F124243CA868}"/>
              </a:ext>
            </a:extLst>
          </p:cNvPr>
          <p:cNvPicPr preferRelativeResize="0"/>
          <p:nvPr/>
        </p:nvPicPr>
        <p:blipFill rotWithShape="1">
          <a:blip r:embed="rId3">
            <a:alphaModFix/>
          </a:blip>
          <a:srcRect/>
          <a:stretch/>
        </p:blipFill>
        <p:spPr>
          <a:xfrm>
            <a:off x="8457125" y="4454137"/>
            <a:ext cx="351611" cy="351611"/>
          </a:xfrm>
          <a:prstGeom prst="rect">
            <a:avLst/>
          </a:prstGeom>
          <a:noFill/>
          <a:ln>
            <a:noFill/>
          </a:ln>
        </p:spPr>
      </p:pic>
      <p:sp>
        <p:nvSpPr>
          <p:cNvPr id="20" name="Google Shape;401;p50">
            <a:extLst>
              <a:ext uri="{FF2B5EF4-FFF2-40B4-BE49-F238E27FC236}">
                <a16:creationId xmlns:a16="http://schemas.microsoft.com/office/drawing/2014/main" id="{D18B6F70-6B5D-BF17-8961-03ECAD524EC4}"/>
              </a:ext>
            </a:extLst>
          </p:cNvPr>
          <p:cNvSpPr txBox="1"/>
          <p:nvPr/>
        </p:nvSpPr>
        <p:spPr>
          <a:xfrm>
            <a:off x="5711905" y="4491445"/>
            <a:ext cx="1241033" cy="276944"/>
          </a:xfrm>
          <a:prstGeom prst="rect">
            <a:avLst/>
          </a:prstGeom>
          <a:noFill/>
          <a:ln>
            <a:noFill/>
          </a:ln>
        </p:spPr>
        <p:txBody>
          <a:bodyPr spcFirstLastPara="1" wrap="square" lIns="121900" tIns="60933" rIns="121900" bIns="60933" anchor="t" anchorCtr="0">
            <a:spAutoFit/>
          </a:bodyPr>
          <a:lstStyle/>
          <a:p>
            <a:pPr algn="ctr" defTabSz="1219170">
              <a:buClr>
                <a:srgbClr val="000000"/>
              </a:buClr>
              <a:defRPr/>
            </a:pPr>
            <a:r>
              <a:rPr lang="en" sz="1000" kern="0">
                <a:solidFill>
                  <a:srgbClr val="000000"/>
                </a:solidFill>
                <a:latin typeface="Calibri"/>
                <a:cs typeface="Calibri"/>
                <a:sym typeface="Calibri"/>
              </a:rPr>
              <a:t>mánnu/jahki</a:t>
            </a:r>
            <a:endParaRPr lang="fi-FI" sz="1867" kern="0">
              <a:solidFill>
                <a:srgbClr val="000000"/>
              </a:solidFill>
              <a:latin typeface="Arial"/>
              <a:cs typeface="Arial"/>
              <a:sym typeface="Arial"/>
            </a:endParaRPr>
          </a:p>
        </p:txBody>
      </p:sp>
      <p:pic>
        <p:nvPicPr>
          <p:cNvPr id="21" name="Google Shape;408;p50" descr="Johtajisto tasaisella täytöllä">
            <a:extLst>
              <a:ext uri="{FF2B5EF4-FFF2-40B4-BE49-F238E27FC236}">
                <a16:creationId xmlns:a16="http://schemas.microsoft.com/office/drawing/2014/main" id="{0C8A6900-EA98-8A02-266D-EC29E90DBC89}"/>
              </a:ext>
            </a:extLst>
          </p:cNvPr>
          <p:cNvPicPr preferRelativeResize="0"/>
          <p:nvPr/>
        </p:nvPicPr>
        <p:blipFill rotWithShape="1">
          <a:blip r:embed="rId3">
            <a:alphaModFix/>
          </a:blip>
          <a:srcRect/>
          <a:stretch/>
        </p:blipFill>
        <p:spPr>
          <a:xfrm>
            <a:off x="6684777" y="4462964"/>
            <a:ext cx="351611" cy="351611"/>
          </a:xfrm>
          <a:prstGeom prst="rect">
            <a:avLst/>
          </a:prstGeom>
          <a:noFill/>
          <a:ln>
            <a:noFill/>
          </a:ln>
        </p:spPr>
      </p:pic>
      <p:sp>
        <p:nvSpPr>
          <p:cNvPr id="22" name="Google Shape;401;p50">
            <a:extLst>
              <a:ext uri="{FF2B5EF4-FFF2-40B4-BE49-F238E27FC236}">
                <a16:creationId xmlns:a16="http://schemas.microsoft.com/office/drawing/2014/main" id="{0CC582A5-C59F-EC64-4973-5E5965C3D5E9}"/>
              </a:ext>
            </a:extLst>
          </p:cNvPr>
          <p:cNvSpPr txBox="1"/>
          <p:nvPr/>
        </p:nvSpPr>
        <p:spPr>
          <a:xfrm>
            <a:off x="3967498" y="4494790"/>
            <a:ext cx="1241033" cy="276944"/>
          </a:xfrm>
          <a:prstGeom prst="rect">
            <a:avLst/>
          </a:prstGeom>
          <a:noFill/>
          <a:ln>
            <a:noFill/>
          </a:ln>
        </p:spPr>
        <p:txBody>
          <a:bodyPr spcFirstLastPara="1" wrap="square" lIns="121900" tIns="60933" rIns="121900" bIns="60933" anchor="t" anchorCtr="0">
            <a:spAutoFit/>
          </a:bodyPr>
          <a:lstStyle/>
          <a:p>
            <a:pPr algn="ctr" defTabSz="1219170">
              <a:buClr>
                <a:srgbClr val="000000"/>
              </a:buClr>
              <a:defRPr/>
            </a:pPr>
            <a:r>
              <a:rPr lang="en" sz="1000" kern="0">
                <a:solidFill>
                  <a:srgbClr val="000000"/>
                </a:solidFill>
                <a:latin typeface="Calibri"/>
                <a:cs typeface="Calibri"/>
                <a:sym typeface="Calibri"/>
              </a:rPr>
              <a:t>mánnu/jahki</a:t>
            </a:r>
            <a:endParaRPr sz="1867" kern="0">
              <a:solidFill>
                <a:srgbClr val="000000"/>
              </a:solidFill>
              <a:latin typeface="Arial"/>
              <a:cs typeface="Arial"/>
              <a:sym typeface="Arial"/>
            </a:endParaRPr>
          </a:p>
        </p:txBody>
      </p:sp>
      <p:pic>
        <p:nvPicPr>
          <p:cNvPr id="23" name="Google Shape;408;p50" descr="Johtajisto tasaisella täytöllä">
            <a:extLst>
              <a:ext uri="{FF2B5EF4-FFF2-40B4-BE49-F238E27FC236}">
                <a16:creationId xmlns:a16="http://schemas.microsoft.com/office/drawing/2014/main" id="{32B1F9CC-CB15-6B02-B4B0-8A6F6D76DF8D}"/>
              </a:ext>
            </a:extLst>
          </p:cNvPr>
          <p:cNvPicPr preferRelativeResize="0"/>
          <p:nvPr/>
        </p:nvPicPr>
        <p:blipFill rotWithShape="1">
          <a:blip r:embed="rId3">
            <a:alphaModFix/>
          </a:blip>
          <a:srcRect/>
          <a:stretch/>
        </p:blipFill>
        <p:spPr>
          <a:xfrm>
            <a:off x="4916677" y="4454137"/>
            <a:ext cx="351611" cy="351611"/>
          </a:xfrm>
          <a:prstGeom prst="rect">
            <a:avLst/>
          </a:prstGeom>
          <a:noFill/>
          <a:ln>
            <a:noFill/>
          </a:ln>
        </p:spPr>
      </p:pic>
      <p:sp>
        <p:nvSpPr>
          <p:cNvPr id="24" name="Google Shape;401;p50">
            <a:extLst>
              <a:ext uri="{FF2B5EF4-FFF2-40B4-BE49-F238E27FC236}">
                <a16:creationId xmlns:a16="http://schemas.microsoft.com/office/drawing/2014/main" id="{9B8580CF-90CD-AA05-4D23-99862BECAB83}"/>
              </a:ext>
            </a:extLst>
          </p:cNvPr>
          <p:cNvSpPr txBox="1"/>
          <p:nvPr/>
        </p:nvSpPr>
        <p:spPr>
          <a:xfrm>
            <a:off x="2282228" y="4491632"/>
            <a:ext cx="1241033" cy="276944"/>
          </a:xfrm>
          <a:prstGeom prst="rect">
            <a:avLst/>
          </a:prstGeom>
          <a:noFill/>
          <a:ln>
            <a:noFill/>
          </a:ln>
        </p:spPr>
        <p:txBody>
          <a:bodyPr spcFirstLastPara="1" wrap="square" lIns="121900" tIns="60933" rIns="121900" bIns="60933" anchor="t" anchorCtr="0">
            <a:spAutoFit/>
          </a:bodyPr>
          <a:lstStyle/>
          <a:p>
            <a:pPr algn="ctr" defTabSz="1219170">
              <a:buClr>
                <a:srgbClr val="000000"/>
              </a:buClr>
              <a:defRPr/>
            </a:pPr>
            <a:r>
              <a:rPr lang="en" sz="1000" kern="0">
                <a:solidFill>
                  <a:srgbClr val="000000"/>
                </a:solidFill>
                <a:latin typeface="Calibri"/>
                <a:cs typeface="Calibri"/>
                <a:sym typeface="Calibri"/>
              </a:rPr>
              <a:t>mánnu/jahki</a:t>
            </a:r>
            <a:endParaRPr lang="fi-FI" sz="1867" kern="0">
              <a:solidFill>
                <a:srgbClr val="000000"/>
              </a:solidFill>
              <a:latin typeface="Arial"/>
              <a:cs typeface="Arial"/>
              <a:sym typeface="Arial"/>
            </a:endParaRPr>
          </a:p>
        </p:txBody>
      </p:sp>
      <p:pic>
        <p:nvPicPr>
          <p:cNvPr id="25" name="Google Shape;408;p50" descr="Johtajisto tasaisella täytöllä">
            <a:extLst>
              <a:ext uri="{FF2B5EF4-FFF2-40B4-BE49-F238E27FC236}">
                <a16:creationId xmlns:a16="http://schemas.microsoft.com/office/drawing/2014/main" id="{E199FBA0-D1EC-3526-C7B7-ADE4C1C9A42B}"/>
              </a:ext>
            </a:extLst>
          </p:cNvPr>
          <p:cNvPicPr preferRelativeResize="0"/>
          <p:nvPr/>
        </p:nvPicPr>
        <p:blipFill rotWithShape="1">
          <a:blip r:embed="rId3">
            <a:alphaModFix/>
          </a:blip>
          <a:srcRect/>
          <a:stretch/>
        </p:blipFill>
        <p:spPr>
          <a:xfrm>
            <a:off x="3260181" y="4441912"/>
            <a:ext cx="351611" cy="351611"/>
          </a:xfrm>
          <a:prstGeom prst="rect">
            <a:avLst/>
          </a:prstGeom>
          <a:noFill/>
          <a:ln>
            <a:noFill/>
          </a:ln>
        </p:spPr>
      </p:pic>
      <p:sp>
        <p:nvSpPr>
          <p:cNvPr id="37" name="Google Shape;301;p41"/>
          <p:cNvSpPr txBox="1">
            <a:spLocks noGrp="1"/>
          </p:cNvSpPr>
          <p:nvPr>
            <p:ph type="title"/>
          </p:nvPr>
        </p:nvSpPr>
        <p:spPr>
          <a:prstGeom prst="rect">
            <a:avLst/>
          </a:prstGeom>
          <a:noFill/>
          <a:ln>
            <a:noFill/>
          </a:ln>
        </p:spPr>
        <p:txBody>
          <a:bodyPr spcFirstLastPara="1" vert="horz" wrap="square" lIns="121900" tIns="121900" rIns="121900" bIns="121900" rtlCol="0" anchor="ctr" anchorCtr="0">
            <a:normAutofit/>
          </a:bodyPr>
          <a:lstStyle/>
          <a:p>
            <a:pPr lvl="0"/>
            <a:r>
              <a:rPr lang="se-FI"/>
              <a:t>Orienteren joavkobagadeapmái</a:t>
            </a:r>
            <a:endParaRPr>
              <a:latin typeface="Montserrat"/>
              <a:ea typeface="Montserrat"/>
              <a:cs typeface="Montserrat"/>
              <a:sym typeface="Montserrat"/>
            </a:endParaRPr>
          </a:p>
        </p:txBody>
      </p:sp>
      <p:sp>
        <p:nvSpPr>
          <p:cNvPr id="30" name="Google Shape;302;p41"/>
          <p:cNvSpPr txBox="1">
            <a:spLocks/>
          </p:cNvSpPr>
          <p:nvPr/>
        </p:nvSpPr>
        <p:spPr>
          <a:xfrm>
            <a:off x="589100" y="1825275"/>
            <a:ext cx="10271320" cy="987852"/>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152396" indent="0">
              <a:buNone/>
            </a:pPr>
            <a:r>
              <a:rPr lang="se-FI" sz="1600"/>
              <a:t>Joavkku dárkkuhus ja ulbmil lea nuora doaibmanávcca ja árgga doarjun vuollegis šielmmáin ja maiddái dahkat vejolažžan ahte beassá deaivat ja oažžut veardásašdoarjaga.</a:t>
            </a:r>
            <a:endParaRPr lang="fi-FI" sz="1600">
              <a:latin typeface="Montserrat" panose="020B0604020202020204" charset="0"/>
              <a:ea typeface="Arial"/>
              <a:cs typeface="Arial"/>
              <a:sym typeface="Arial"/>
            </a:endParaRPr>
          </a:p>
          <a:p>
            <a:pPr marL="0" indent="0">
              <a:buNone/>
            </a:pPr>
            <a:endParaRPr lang="fi-FI" sz="1600">
              <a:latin typeface="Montserrat" panose="020B0604020202020204" charset="0"/>
              <a:ea typeface="Arial"/>
              <a:cs typeface="Arial"/>
              <a:sym typeface="Arial"/>
            </a:endParaRPr>
          </a:p>
        </p:txBody>
      </p:sp>
      <p:sp>
        <p:nvSpPr>
          <p:cNvPr id="31" name="Kertaa 30"/>
          <p:cNvSpPr/>
          <p:nvPr/>
        </p:nvSpPr>
        <p:spPr>
          <a:xfrm>
            <a:off x="777124" y="2954230"/>
            <a:ext cx="1578864" cy="1483551"/>
          </a:xfrm>
          <a:prstGeom prst="mathMultipl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32" name="Kertaa 31"/>
          <p:cNvSpPr/>
          <p:nvPr/>
        </p:nvSpPr>
        <p:spPr>
          <a:xfrm>
            <a:off x="2500796" y="2971891"/>
            <a:ext cx="1578864" cy="1483551"/>
          </a:xfrm>
          <a:prstGeom prst="mathMultipl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33" name="Kertaa 32"/>
          <p:cNvSpPr/>
          <p:nvPr/>
        </p:nvSpPr>
        <p:spPr>
          <a:xfrm>
            <a:off x="4239537" y="2971891"/>
            <a:ext cx="1578864" cy="1483551"/>
          </a:xfrm>
          <a:prstGeom prst="mathMultipl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34" name="Kertaa 33"/>
          <p:cNvSpPr/>
          <p:nvPr/>
        </p:nvSpPr>
        <p:spPr>
          <a:xfrm>
            <a:off x="5892100" y="2954198"/>
            <a:ext cx="1578864" cy="1483551"/>
          </a:xfrm>
          <a:prstGeom prst="mathMultipl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Tree>
    <p:extLst>
      <p:ext uri="{BB962C8B-B14F-4D97-AF65-F5344CB8AC3E}">
        <p14:creationId xmlns:p14="http://schemas.microsoft.com/office/powerpoint/2010/main" val="3825487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5DE66-D4F1-0C6E-69B1-2B6495F50A0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DC3172FE-2D96-4E0A-8947-41FC7A9BA414}"/>
              </a:ext>
            </a:extLst>
          </p:cNvPr>
          <p:cNvSpPr>
            <a:spLocks noGrp="1"/>
          </p:cNvSpPr>
          <p:nvPr>
            <p:ph type="title"/>
          </p:nvPr>
        </p:nvSpPr>
        <p:spPr/>
        <p:txBody>
          <a:bodyPr/>
          <a:lstStyle/>
          <a:p>
            <a:r>
              <a:rPr lang="se-FI"/>
              <a:t>Orienteren joavkobagadeapmái</a:t>
            </a:r>
            <a:endParaRPr lang="fi-FI"/>
          </a:p>
        </p:txBody>
      </p:sp>
      <p:sp>
        <p:nvSpPr>
          <p:cNvPr id="4" name="Tekstin paikkamerkki 1">
            <a:extLst>
              <a:ext uri="{FF2B5EF4-FFF2-40B4-BE49-F238E27FC236}">
                <a16:creationId xmlns:a16="http://schemas.microsoft.com/office/drawing/2014/main" id="{6F2D552C-B3BA-36E2-405E-FB3F11DA94DE}"/>
              </a:ext>
            </a:extLst>
          </p:cNvPr>
          <p:cNvSpPr>
            <a:spLocks noGrp="1"/>
          </p:cNvSpPr>
          <p:nvPr>
            <p:ph type="body" idx="1"/>
          </p:nvPr>
        </p:nvSpPr>
        <p:spPr>
          <a:xfrm>
            <a:off x="6096134" y="1989261"/>
            <a:ext cx="4352149" cy="3300783"/>
          </a:xfrm>
          <a:ln w="28575">
            <a:solidFill>
              <a:schemeClr val="tx1"/>
            </a:solidFill>
          </a:ln>
        </p:spPr>
        <p:txBody>
          <a:bodyPr>
            <a:normAutofit lnSpcReduction="10000"/>
          </a:bodyPr>
          <a:lstStyle/>
          <a:p>
            <a:pPr marL="0" indent="0">
              <a:buNone/>
            </a:pPr>
            <a:r>
              <a:rPr lang="se-FI" sz="2000" b="1"/>
              <a:t>Mii čuovvut joavkkus dorvvolaš saji prinsihpaid:</a:t>
            </a:r>
          </a:p>
          <a:p>
            <a:pPr marL="0" indent="0">
              <a:buNone/>
            </a:pPr>
            <a:endParaRPr lang="se-FI" sz="2000" b="1"/>
          </a:p>
          <a:p>
            <a:pPr marL="0" indent="0">
              <a:buNone/>
            </a:pPr>
            <a:r>
              <a:rPr lang="se-FI" sz="2000"/>
              <a:t>❤ Gudnejahtte earáid</a:t>
            </a:r>
          </a:p>
          <a:p>
            <a:pPr marL="0" indent="0">
              <a:buNone/>
            </a:pPr>
            <a:r>
              <a:rPr lang="se-FI" sz="2000"/>
              <a:t>❤ Ale bilkit</a:t>
            </a:r>
          </a:p>
          <a:p>
            <a:pPr marL="0" indent="0">
              <a:buNone/>
            </a:pPr>
            <a:r>
              <a:rPr lang="se-FI" sz="2000"/>
              <a:t>❤ Ale noago</a:t>
            </a:r>
          </a:p>
          <a:p>
            <a:pPr marL="0" indent="0">
              <a:buNone/>
            </a:pPr>
            <a:r>
              <a:rPr lang="se-FI" sz="2000"/>
              <a:t>❤ Atte saji</a:t>
            </a:r>
          </a:p>
          <a:p>
            <a:pPr marL="0" indent="0">
              <a:buNone/>
            </a:pPr>
            <a:r>
              <a:rPr lang="se-FI" sz="2000"/>
              <a:t>❤ Guldal ja oahpa</a:t>
            </a:r>
          </a:p>
          <a:p>
            <a:pPr marL="0" indent="0">
              <a:buNone/>
            </a:pPr>
            <a:r>
              <a:rPr lang="se-FI" sz="2000"/>
              <a:t>❤ Dáhto ándagassii</a:t>
            </a:r>
          </a:p>
          <a:p>
            <a:pPr algn="ctr"/>
            <a:endParaRPr lang="fi-FI" sz="1867"/>
          </a:p>
        </p:txBody>
      </p:sp>
      <p:pic>
        <p:nvPicPr>
          <p:cNvPr id="5" name="Kuva 2" descr="Kuva, joka sisältää kohteen kello, Seinäkello, aika&#10;&#10;Kuvaus luotu automaattisesti">
            <a:extLst>
              <a:ext uri="{FF2B5EF4-FFF2-40B4-BE49-F238E27FC236}">
                <a16:creationId xmlns:a16="http://schemas.microsoft.com/office/drawing/2014/main" id="{6DF75B02-C3A8-7AF9-E56C-4690DF16CD48}"/>
              </a:ext>
            </a:extLst>
          </p:cNvPr>
          <p:cNvPicPr>
            <a:picLocks noChangeAspect="1"/>
          </p:cNvPicPr>
          <p:nvPr/>
        </p:nvPicPr>
        <p:blipFill>
          <a:blip r:embed="rId2"/>
          <a:stretch>
            <a:fillRect/>
          </a:stretch>
        </p:blipFill>
        <p:spPr>
          <a:xfrm>
            <a:off x="888506" y="3173561"/>
            <a:ext cx="931777" cy="922371"/>
          </a:xfrm>
          <a:prstGeom prst="rect">
            <a:avLst/>
          </a:prstGeom>
        </p:spPr>
      </p:pic>
      <p:pic>
        <p:nvPicPr>
          <p:cNvPr id="6" name="Kuva 5" descr="Kuva, joka sisältää kohteen ympyrä, Fontti, Grafiikka, logo&#10;&#10;Kuvaus luotu automaattisesti">
            <a:extLst>
              <a:ext uri="{FF2B5EF4-FFF2-40B4-BE49-F238E27FC236}">
                <a16:creationId xmlns:a16="http://schemas.microsoft.com/office/drawing/2014/main" id="{ED045DC8-DBA8-392B-4D5F-66612FB22623}"/>
              </a:ext>
            </a:extLst>
          </p:cNvPr>
          <p:cNvPicPr>
            <a:picLocks noChangeAspect="1"/>
          </p:cNvPicPr>
          <p:nvPr/>
        </p:nvPicPr>
        <p:blipFill>
          <a:blip r:embed="rId3"/>
          <a:stretch>
            <a:fillRect/>
          </a:stretch>
        </p:blipFill>
        <p:spPr>
          <a:xfrm>
            <a:off x="884246" y="1984579"/>
            <a:ext cx="936037" cy="917223"/>
          </a:xfrm>
          <a:prstGeom prst="rect">
            <a:avLst/>
          </a:prstGeom>
        </p:spPr>
      </p:pic>
      <p:sp>
        <p:nvSpPr>
          <p:cNvPr id="7" name="Suorakulmio 6">
            <a:extLst>
              <a:ext uri="{FF2B5EF4-FFF2-40B4-BE49-F238E27FC236}">
                <a16:creationId xmlns:a16="http://schemas.microsoft.com/office/drawing/2014/main" id="{CDB48785-4B82-CF61-5799-D5F8416DA410}"/>
              </a:ext>
            </a:extLst>
          </p:cNvPr>
          <p:cNvSpPr/>
          <p:nvPr/>
        </p:nvSpPr>
        <p:spPr>
          <a:xfrm>
            <a:off x="1925318" y="1984579"/>
            <a:ext cx="2888073" cy="921924"/>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se-FI" sz="1867" b="1" kern="0" err="1">
                <a:solidFill>
                  <a:srgbClr val="FFFFFF"/>
                </a:solidFill>
                <a:latin typeface="Montserrat"/>
                <a:sym typeface="Arial"/>
              </a:rPr>
              <a:t>Luohttámušlaš</a:t>
            </a:r>
            <a:r>
              <a:rPr lang="se-FI" sz="1867" b="1" kern="0">
                <a:solidFill>
                  <a:srgbClr val="FFFFFF"/>
                </a:solidFill>
                <a:latin typeface="Montserrat"/>
                <a:sym typeface="Arial"/>
              </a:rPr>
              <a:t> rievddakeahtes joavku</a:t>
            </a:r>
            <a:endParaRPr lang="se-FI" sz="1867" kern="0">
              <a:solidFill>
                <a:srgbClr val="FFFFFF"/>
              </a:solidFill>
              <a:latin typeface="Arial"/>
              <a:sym typeface="Arial"/>
            </a:endParaRPr>
          </a:p>
        </p:txBody>
      </p:sp>
      <p:sp>
        <p:nvSpPr>
          <p:cNvPr id="8" name="Suorakulmio 7">
            <a:extLst>
              <a:ext uri="{FF2B5EF4-FFF2-40B4-BE49-F238E27FC236}">
                <a16:creationId xmlns:a16="http://schemas.microsoft.com/office/drawing/2014/main" id="{FB05D729-41B2-D48D-5E91-F07827F43560}"/>
              </a:ext>
            </a:extLst>
          </p:cNvPr>
          <p:cNvSpPr/>
          <p:nvPr/>
        </p:nvSpPr>
        <p:spPr>
          <a:xfrm>
            <a:off x="1922742" y="3176326"/>
            <a:ext cx="2890649" cy="919607"/>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p>
            <a:pPr algn="ctr" defTabSz="1219170">
              <a:buClr>
                <a:srgbClr val="000000"/>
              </a:buClr>
              <a:defRPr/>
            </a:pPr>
            <a:r>
              <a:rPr lang="fi-FI" sz="1867" b="1" kern="0" err="1">
                <a:solidFill>
                  <a:srgbClr val="FFFFFF"/>
                </a:solidFill>
                <a:latin typeface="Montserrat"/>
                <a:cs typeface="Arial"/>
                <a:sym typeface="Arial"/>
              </a:rPr>
              <a:t>Boađán</a:t>
            </a:r>
            <a:r>
              <a:rPr lang="fi-FI" sz="1867" b="1" kern="0">
                <a:solidFill>
                  <a:srgbClr val="FFFFFF"/>
                </a:solidFill>
                <a:latin typeface="Montserrat"/>
                <a:cs typeface="Arial"/>
                <a:sym typeface="Arial"/>
              </a:rPr>
              <a:t> </a:t>
            </a:r>
            <a:r>
              <a:rPr lang="fi-FI" sz="1867" b="1" kern="0" err="1">
                <a:solidFill>
                  <a:srgbClr val="FFFFFF"/>
                </a:solidFill>
                <a:latin typeface="Montserrat"/>
                <a:cs typeface="Arial"/>
                <a:sym typeface="Arial"/>
              </a:rPr>
              <a:t>áiggil</a:t>
            </a:r>
            <a:endParaRPr lang="fi-FI" sz="1867" b="1" kern="0">
              <a:solidFill>
                <a:srgbClr val="FFFFFF"/>
              </a:solidFill>
              <a:latin typeface="Montserrat"/>
              <a:sym typeface="Arial"/>
            </a:endParaRPr>
          </a:p>
        </p:txBody>
      </p:sp>
      <p:pic>
        <p:nvPicPr>
          <p:cNvPr id="9" name="Kuva 8" descr="Kuva, joka sisältää kohteen toimistotarvikkeet, Suorakaide, laskin, muotoilu&#10;&#10;Kuvaus luotu automaattisesti">
            <a:extLst>
              <a:ext uri="{FF2B5EF4-FFF2-40B4-BE49-F238E27FC236}">
                <a16:creationId xmlns:a16="http://schemas.microsoft.com/office/drawing/2014/main" id="{DAE3271F-0155-DFDC-AEF3-21D9631B3C11}"/>
              </a:ext>
            </a:extLst>
          </p:cNvPr>
          <p:cNvPicPr>
            <a:picLocks noChangeAspect="1"/>
          </p:cNvPicPr>
          <p:nvPr/>
        </p:nvPicPr>
        <p:blipFill>
          <a:blip r:embed="rId4"/>
          <a:stretch>
            <a:fillRect/>
          </a:stretch>
        </p:blipFill>
        <p:spPr>
          <a:xfrm>
            <a:off x="884246" y="4368137"/>
            <a:ext cx="936039" cy="917224"/>
          </a:xfrm>
          <a:prstGeom prst="rect">
            <a:avLst/>
          </a:prstGeom>
        </p:spPr>
      </p:pic>
      <p:sp>
        <p:nvSpPr>
          <p:cNvPr id="10" name="Suorakulmio 9">
            <a:extLst>
              <a:ext uri="{FF2B5EF4-FFF2-40B4-BE49-F238E27FC236}">
                <a16:creationId xmlns:a16="http://schemas.microsoft.com/office/drawing/2014/main" id="{C176F54E-BE3B-1FCD-7DDC-31605CBC7E17}"/>
              </a:ext>
            </a:extLst>
          </p:cNvPr>
          <p:cNvSpPr/>
          <p:nvPr/>
        </p:nvSpPr>
        <p:spPr>
          <a:xfrm>
            <a:off x="1922741" y="4365755"/>
            <a:ext cx="2890649" cy="919607"/>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p>
            <a:pPr algn="ctr" defTabSz="1219170">
              <a:buClr>
                <a:srgbClr val="000000"/>
              </a:buClr>
              <a:defRPr/>
            </a:pPr>
            <a:r>
              <a:rPr lang="se-FI" sz="1867" b="1" kern="0">
                <a:solidFill>
                  <a:srgbClr val="FFFFFF"/>
                </a:solidFill>
                <a:latin typeface="Montserrat"/>
                <a:cs typeface="Arial"/>
                <a:sym typeface="Arial"/>
              </a:rPr>
              <a:t>Merke áiggiid kaleandarii</a:t>
            </a:r>
            <a:endParaRPr lang="se-FI" sz="1867" b="1" kern="0">
              <a:solidFill>
                <a:srgbClr val="FFFFFF"/>
              </a:solidFill>
              <a:latin typeface="Montserrat"/>
              <a:sym typeface="Arial"/>
            </a:endParaRPr>
          </a:p>
        </p:txBody>
      </p:sp>
      <p:sp>
        <p:nvSpPr>
          <p:cNvPr id="11" name="Suorakulmio 10">
            <a:extLst>
              <a:ext uri="{FF2B5EF4-FFF2-40B4-BE49-F238E27FC236}">
                <a16:creationId xmlns:a16="http://schemas.microsoft.com/office/drawing/2014/main" id="{7C36330F-1069-8533-C62B-CDFB217328D5}"/>
              </a:ext>
            </a:extLst>
          </p:cNvPr>
          <p:cNvSpPr/>
          <p:nvPr/>
        </p:nvSpPr>
        <p:spPr>
          <a:xfrm>
            <a:off x="683063" y="5910590"/>
            <a:ext cx="1274708" cy="256545"/>
          </a:xfrm>
          <a:prstGeom prst="rect">
            <a:avLst/>
          </a:prstGeom>
        </p:spPr>
        <p:txBody>
          <a:bodyPr wrap="none">
            <a:spAutoFit/>
          </a:bodyPr>
          <a:lstStyle/>
          <a:p>
            <a:pPr defTabSz="1219170">
              <a:buClr>
                <a:srgbClr val="000000"/>
              </a:buClr>
              <a:defRPr/>
            </a:pPr>
            <a:r>
              <a:rPr lang="fi-FI" sz="1067" kern="0" err="1">
                <a:solidFill>
                  <a:srgbClr val="000000"/>
                </a:solidFill>
                <a:latin typeface="Montserrat" panose="020B0604020202020204" charset="0"/>
                <a:cs typeface="Arial"/>
                <a:sym typeface="Arial"/>
              </a:rPr>
              <a:t>Govat</a:t>
            </a:r>
            <a:r>
              <a:rPr lang="fi-FI" sz="1067" kern="0">
                <a:solidFill>
                  <a:srgbClr val="000000"/>
                </a:solidFill>
                <a:latin typeface="Montserrat" panose="020B0604020202020204" charset="0"/>
                <a:cs typeface="Arial"/>
                <a:sym typeface="Arial"/>
              </a:rPr>
              <a:t>: Papunet.</a:t>
            </a:r>
          </a:p>
        </p:txBody>
      </p:sp>
    </p:spTree>
    <p:extLst>
      <p:ext uri="{BB962C8B-B14F-4D97-AF65-F5344CB8AC3E}">
        <p14:creationId xmlns:p14="http://schemas.microsoft.com/office/powerpoint/2010/main" val="2666887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2" name="Kuva 1"/>
          <p:cNvPicPr>
            <a:picLocks noChangeAspect="1"/>
          </p:cNvPicPr>
          <p:nvPr/>
        </p:nvPicPr>
        <p:blipFill>
          <a:blip r:embed="rId3"/>
          <a:stretch>
            <a:fillRect/>
          </a:stretch>
        </p:blipFill>
        <p:spPr>
          <a:xfrm>
            <a:off x="8312177" y="3526149"/>
            <a:ext cx="1492319" cy="2207172"/>
          </a:xfrm>
          <a:prstGeom prst="rect">
            <a:avLst/>
          </a:prstGeom>
        </p:spPr>
      </p:pic>
      <p:sp>
        <p:nvSpPr>
          <p:cNvPr id="301" name="Google Shape;301;p41"/>
          <p:cNvSpPr txBox="1">
            <a:spLocks noGrp="1"/>
          </p:cNvSpPr>
          <p:nvPr>
            <p:ph type="title"/>
          </p:nvPr>
        </p:nvSpPr>
        <p:spPr>
          <a:prstGeom prst="rect">
            <a:avLst/>
          </a:prstGeom>
          <a:noFill/>
          <a:ln>
            <a:noFill/>
          </a:ln>
        </p:spPr>
        <p:txBody>
          <a:bodyPr spcFirstLastPara="1" vert="horz" wrap="square" lIns="121900" tIns="121900" rIns="121900" bIns="121900" numCol="1" rtlCol="0" anchor="ctr" anchorCtr="0">
            <a:normAutofit fontScale="90000"/>
          </a:bodyPr>
          <a:lstStyle/>
          <a:p>
            <a:pPr lvl="0"/>
            <a:r>
              <a:rPr lang="se-FI" sz="3733"/>
              <a:t>Bargobihtá gieđahallan</a:t>
            </a:r>
            <a:endParaRPr lang="se-FI" sz="3733">
              <a:sym typeface="Montserrat"/>
            </a:endParaRPr>
          </a:p>
        </p:txBody>
      </p:sp>
      <p:sp>
        <p:nvSpPr>
          <p:cNvPr id="302" name="Google Shape;302;p41"/>
          <p:cNvSpPr txBox="1">
            <a:spLocks noGrp="1"/>
          </p:cNvSpPr>
          <p:nvPr>
            <p:ph type="body" idx="1"/>
          </p:nvPr>
        </p:nvSpPr>
        <p:spPr>
          <a:prstGeom prst="rect">
            <a:avLst/>
          </a:prstGeom>
          <a:noFill/>
          <a:ln>
            <a:noFill/>
          </a:ln>
        </p:spPr>
        <p:txBody>
          <a:bodyPr spcFirstLastPara="1" vert="horz" wrap="square" lIns="121900" tIns="121900" rIns="121900" bIns="121900" rtlCol="0" anchor="t" anchorCtr="0">
            <a:normAutofit/>
          </a:bodyPr>
          <a:lstStyle/>
          <a:p>
            <a:pPr marL="0" indent="0">
              <a:lnSpc>
                <a:spcPct val="100000"/>
              </a:lnSpc>
              <a:buNone/>
            </a:pPr>
            <a:r>
              <a:rPr lang="se-FI" sz="1867" b="1">
                <a:solidFill>
                  <a:srgbClr val="111111"/>
                </a:solidFill>
                <a:cs typeface="Arial"/>
              </a:rPr>
              <a:t>Bargobihttán lei ”Nákcamuorra” </a:t>
            </a:r>
          </a:p>
          <a:p>
            <a:pPr marL="0" indent="0">
              <a:lnSpc>
                <a:spcPct val="100000"/>
              </a:lnSpc>
              <a:buNone/>
            </a:pPr>
            <a:endParaRPr lang="se-FI" sz="1867">
              <a:solidFill>
                <a:srgbClr val="111111"/>
              </a:solidFill>
              <a:cs typeface="Arial"/>
            </a:endParaRPr>
          </a:p>
          <a:p>
            <a:pPr marL="0" indent="0">
              <a:lnSpc>
                <a:spcPct val="100000"/>
              </a:lnSpc>
              <a:buNone/>
            </a:pPr>
            <a:endParaRPr lang="se-FI" sz="1867">
              <a:solidFill>
                <a:srgbClr val="111111"/>
              </a:solidFill>
              <a:cs typeface="Arial"/>
            </a:endParaRPr>
          </a:p>
          <a:p>
            <a:pPr marL="0" indent="0">
              <a:lnSpc>
                <a:spcPct val="100000"/>
              </a:lnSpc>
              <a:buNone/>
            </a:pPr>
            <a:r>
              <a:rPr lang="se-FI" sz="1867">
                <a:solidFill>
                  <a:srgbClr val="111111"/>
                </a:solidFill>
                <a:cs typeface="Arial"/>
              </a:rPr>
              <a:t>Čále </a:t>
            </a:r>
            <a:r>
              <a:rPr lang="se-FI" sz="1867" err="1">
                <a:solidFill>
                  <a:srgbClr val="111111"/>
                </a:solidFill>
                <a:cs typeface="Arial"/>
              </a:rPr>
              <a:t>chattii</a:t>
            </a:r>
            <a:r>
              <a:rPr lang="se-FI" sz="1867">
                <a:solidFill>
                  <a:srgbClr val="111111"/>
                </a:solidFill>
                <a:cs typeface="Arial"/>
              </a:rPr>
              <a:t> guđege kategoriijas ovtta ášši, man háliidat juohkit earáide:</a:t>
            </a:r>
          </a:p>
          <a:p>
            <a:pPr marL="0" indent="0">
              <a:lnSpc>
                <a:spcPct val="100000"/>
              </a:lnSpc>
              <a:buNone/>
            </a:pPr>
            <a:endParaRPr lang="se-FI" sz="1867">
              <a:solidFill>
                <a:srgbClr val="111111"/>
              </a:solidFill>
              <a:cs typeface="Arial"/>
            </a:endParaRPr>
          </a:p>
          <a:p>
            <a:pPr marL="0" indent="0">
              <a:lnSpc>
                <a:spcPct val="100000"/>
              </a:lnSpc>
              <a:buNone/>
            </a:pPr>
            <a:r>
              <a:rPr lang="se-FI" sz="1867">
                <a:solidFill>
                  <a:srgbClr val="111111"/>
                </a:solidFill>
                <a:cs typeface="Arial"/>
              </a:rPr>
              <a:t>1.  Iežat niehku, sávaldat, ášši, mas lea beroštuvvan dahje ášši, mii buktá ilu.</a:t>
            </a:r>
          </a:p>
          <a:p>
            <a:pPr marL="0" indent="0">
              <a:lnSpc>
                <a:spcPct val="100000"/>
              </a:lnSpc>
              <a:buNone/>
            </a:pPr>
            <a:endParaRPr lang="se-FI" sz="1867">
              <a:solidFill>
                <a:srgbClr val="111111"/>
              </a:solidFill>
              <a:cs typeface="Arial"/>
            </a:endParaRPr>
          </a:p>
          <a:p>
            <a:pPr marL="0" indent="0">
              <a:lnSpc>
                <a:spcPct val="100000"/>
              </a:lnSpc>
              <a:buNone/>
            </a:pPr>
            <a:r>
              <a:rPr lang="se-FI" sz="1867">
                <a:solidFill>
                  <a:srgbClr val="111111"/>
                </a:solidFill>
                <a:cs typeface="Arial"/>
              </a:rPr>
              <a:t>2. Muhtin iežat máhttu, nana bealli dahje mas leat buorre.</a:t>
            </a:r>
          </a:p>
          <a:p>
            <a:pPr marL="0" indent="0">
              <a:lnSpc>
                <a:spcPct val="100000"/>
              </a:lnSpc>
              <a:buNone/>
            </a:pPr>
            <a:endParaRPr lang="se-FI" sz="1867">
              <a:solidFill>
                <a:srgbClr val="111111"/>
              </a:solidFill>
              <a:cs typeface="Arial"/>
            </a:endParaRPr>
          </a:p>
          <a:p>
            <a:pPr marL="0" indent="0">
              <a:lnSpc>
                <a:spcPct val="100000"/>
              </a:lnSpc>
              <a:buNone/>
            </a:pPr>
            <a:r>
              <a:rPr lang="se-FI" sz="1867">
                <a:solidFill>
                  <a:srgbClr val="111111"/>
                </a:solidFill>
                <a:cs typeface="Arial"/>
              </a:rPr>
              <a:t>3. Iežat guoddi fápmu dahje mii/gii lea dutnje dehálaš.</a:t>
            </a:r>
          </a:p>
          <a:p>
            <a:pPr marL="0" indent="0">
              <a:lnSpc>
                <a:spcPct val="100000"/>
              </a:lnSpc>
              <a:buNone/>
            </a:pPr>
            <a:endParaRPr lang="fi-FI" sz="1867">
              <a:solidFill>
                <a:srgbClr val="111111"/>
              </a:solidFill>
              <a:cs typeface="Arial"/>
            </a:endParaRPr>
          </a:p>
          <a:p>
            <a:pPr marL="0" indent="0">
              <a:lnSpc>
                <a:spcPct val="100000"/>
              </a:lnSpc>
              <a:buNone/>
            </a:pPr>
            <a:endParaRPr lang="fi-FI" sz="1867">
              <a:solidFill>
                <a:srgbClr val="111111"/>
              </a:solidFill>
              <a:cs typeface="Arial"/>
            </a:endParaRPr>
          </a:p>
          <a:p>
            <a:pPr marL="0" indent="0">
              <a:lnSpc>
                <a:spcPct val="100000"/>
              </a:lnSpc>
              <a:buNone/>
            </a:pPr>
            <a:endParaRPr lang="fi-FI" sz="1867">
              <a:solidFill>
                <a:srgbClr val="111111"/>
              </a:solidFill>
              <a:cs typeface="Arial"/>
            </a:endParaRPr>
          </a:p>
          <a:p>
            <a:pPr marL="0" indent="0">
              <a:lnSpc>
                <a:spcPct val="100000"/>
              </a:lnSpc>
              <a:buNone/>
            </a:pPr>
            <a:endParaRPr lang="fi-FI"/>
          </a:p>
        </p:txBody>
      </p:sp>
      <p:sp>
        <p:nvSpPr>
          <p:cNvPr id="3" name="Tekstiruutu 2">
            <a:extLst>
              <a:ext uri="{FF2B5EF4-FFF2-40B4-BE49-F238E27FC236}">
                <a16:creationId xmlns:a16="http://schemas.microsoft.com/office/drawing/2014/main" id="{F9399CB0-E955-E607-C0C2-31E9666425AC}"/>
              </a:ext>
            </a:extLst>
          </p:cNvPr>
          <p:cNvSpPr txBox="1"/>
          <p:nvPr/>
        </p:nvSpPr>
        <p:spPr>
          <a:xfrm>
            <a:off x="8970405" y="6642556"/>
            <a:ext cx="2130711" cy="215444"/>
          </a:xfrm>
          <a:prstGeom prst="rect">
            <a:avLst/>
          </a:prstGeom>
          <a:noFill/>
        </p:spPr>
        <p:txBody>
          <a:bodyPr wrap="none" rtlCol="0">
            <a:spAutoFit/>
          </a:bodyPr>
          <a:lstStyle/>
          <a:p>
            <a:r>
              <a:rPr lang="fi-FI" sz="800">
                <a:hlinkClick r:id="rId4"/>
              </a:rPr>
              <a:t>Voimavarapuu - Niemikoti-yhteisön sivusto</a:t>
            </a:r>
            <a:endParaRPr lang="fi-FI" sz="800"/>
          </a:p>
        </p:txBody>
      </p:sp>
    </p:spTree>
    <p:extLst>
      <p:ext uri="{BB962C8B-B14F-4D97-AF65-F5344CB8AC3E}">
        <p14:creationId xmlns:p14="http://schemas.microsoft.com/office/powerpoint/2010/main" val="3462441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
          <p:cNvSpPr txBox="1">
            <a:spLocks noGrp="1"/>
          </p:cNvSpPr>
          <p:nvPr>
            <p:ph type="ctrTitle"/>
          </p:nvPr>
        </p:nvSpPr>
        <p:spPr>
          <a:xfrm>
            <a:off x="582337" y="1301984"/>
            <a:ext cx="4956563" cy="2736800"/>
          </a:xfrm>
          <a:prstGeom prst="rect">
            <a:avLst/>
          </a:prstGeom>
          <a:noFill/>
          <a:ln>
            <a:noFill/>
          </a:ln>
        </p:spPr>
        <p:txBody>
          <a:bodyPr spcFirstLastPara="1" vert="horz" wrap="square" lIns="121900" tIns="121900" rIns="121900" bIns="121900" rtlCol="0" anchor="b" anchorCtr="0">
            <a:normAutofit/>
          </a:bodyPr>
          <a:lstStyle/>
          <a:p>
            <a:r>
              <a:rPr lang="se-FI" sz="3200">
                <a:solidFill>
                  <a:srgbClr val="111111"/>
                </a:solidFill>
              </a:rPr>
              <a:t>Sosiála gaskavuođat ja vuorrováikkuhus</a:t>
            </a:r>
          </a:p>
        </p:txBody>
      </p:sp>
      <p:sp>
        <p:nvSpPr>
          <p:cNvPr id="3" name="Tekstin paikkamerkki 4">
            <a:extLst>
              <a:ext uri="{FF2B5EF4-FFF2-40B4-BE49-F238E27FC236}">
                <a16:creationId xmlns:a16="http://schemas.microsoft.com/office/drawing/2014/main" id="{DEEE9505-DE5B-F0F8-07CD-52124E7D9A99}"/>
              </a:ext>
            </a:extLst>
          </p:cNvPr>
          <p:cNvSpPr txBox="1">
            <a:spLocks/>
          </p:cNvSpPr>
          <p:nvPr/>
        </p:nvSpPr>
        <p:spPr>
          <a:xfrm>
            <a:off x="598336" y="4261519"/>
            <a:ext cx="5756283" cy="1637440"/>
          </a:xfrm>
          <a:prstGeom prst="rect">
            <a:avLst/>
          </a:prstGeom>
        </p:spPr>
        <p:txBody>
          <a:bodyPr lIns="121920" tIns="60960" rIns="121920" bIns="6096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se-FI" sz="1867">
                <a:solidFill>
                  <a:schemeClr val="tx1"/>
                </a:solidFill>
                <a:latin typeface="Montserrat"/>
              </a:rPr>
              <a:t>Ulbmilin lea áddet, mat leat skiberdáiddut ja mo dat oidnojit mus. Dasa lassin ulbmilin lea áddet, mo dovdduid dáiddut váikkuhit skiberdáidduide.</a:t>
            </a:r>
            <a:endParaRPr lang="se-FI" sz="1867"/>
          </a:p>
        </p:txBody>
      </p:sp>
    </p:spTree>
    <p:extLst>
      <p:ext uri="{BB962C8B-B14F-4D97-AF65-F5344CB8AC3E}">
        <p14:creationId xmlns:p14="http://schemas.microsoft.com/office/powerpoint/2010/main" val="1613366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78375D-25E1-15A9-B7F5-A7D7ACAE34F3}"/>
              </a:ext>
            </a:extLst>
          </p:cNvPr>
          <p:cNvSpPr>
            <a:spLocks noGrp="1"/>
          </p:cNvSpPr>
          <p:nvPr>
            <p:ph type="title"/>
          </p:nvPr>
        </p:nvSpPr>
        <p:spPr/>
        <p:txBody>
          <a:bodyPr>
            <a:noAutofit/>
          </a:bodyPr>
          <a:lstStyle/>
          <a:p>
            <a:r>
              <a:rPr lang="se-FI"/>
              <a:t>Sosiála gaskavuođat</a:t>
            </a:r>
          </a:p>
        </p:txBody>
      </p:sp>
      <p:sp>
        <p:nvSpPr>
          <p:cNvPr id="3" name="Tekstin paikkamerkki 2">
            <a:extLst>
              <a:ext uri="{FF2B5EF4-FFF2-40B4-BE49-F238E27FC236}">
                <a16:creationId xmlns:a16="http://schemas.microsoft.com/office/drawing/2014/main" id="{3356511B-CA42-102C-BFCB-FBE03FF60BBB}"/>
              </a:ext>
            </a:extLst>
          </p:cNvPr>
          <p:cNvSpPr>
            <a:spLocks noGrp="1"/>
          </p:cNvSpPr>
          <p:nvPr>
            <p:ph type="body" idx="1"/>
          </p:nvPr>
        </p:nvSpPr>
        <p:spPr>
          <a:xfrm>
            <a:off x="585067" y="1692846"/>
            <a:ext cx="7235742" cy="4053114"/>
          </a:xfrm>
        </p:spPr>
        <p:txBody>
          <a:bodyPr>
            <a:normAutofit lnSpcReduction="10000"/>
          </a:bodyPr>
          <a:lstStyle/>
          <a:p>
            <a:r>
              <a:rPr lang="se-FI" sz="1600"/>
              <a:t>Sosiála gaskavuođat, dego skihpárat ja bearaš leat dehálaččat min buresveadjimii ja mielladearvvašvuhtii. Maiddái skuvllain ja astoáiggedoaimmain sáhttet šaddat ustitvuođat ja eará gaskavuođat.</a:t>
            </a:r>
          </a:p>
          <a:p>
            <a:endParaRPr lang="se-FI" sz="1600"/>
          </a:p>
          <a:p>
            <a:r>
              <a:rPr lang="se-FI" sz="1600"/>
              <a:t>Mii buohkat háliidit gullat gosa nu ja dovdat, ahte leat oassi joavkkus. Dát dovdu veahkeha min veadjit, eandalii váttis áiggiin.</a:t>
            </a:r>
          </a:p>
          <a:p>
            <a:endParaRPr lang="se-FI" sz="1600"/>
          </a:p>
          <a:p>
            <a:r>
              <a:rPr lang="se-FI" sz="1600"/>
              <a:t>Sosiála gaskavuođat šaddet ja bissot, dallego máhttá leat buorre skibir ja guldalit earáid. Dákkár máhtuid mii oahppat jo unnin, ja dasa váikkuhit ovdamearkka dihte iežas luondu, dat, makkár vásáhusat mis leat ovddežis olmmošgaskavuođain, ja man birrasis mii leat bajásšaddan (ovdamearkka dihte ruovttus, skuvllas dahje friddjaáiggis)</a:t>
            </a:r>
            <a:endParaRPr lang="se-FI" sz="1867"/>
          </a:p>
          <a:p>
            <a:endParaRPr lang="fi-FI" sz="1867"/>
          </a:p>
        </p:txBody>
      </p:sp>
      <p:pic>
        <p:nvPicPr>
          <p:cNvPr id="4" name="Kuva 3"/>
          <p:cNvPicPr>
            <a:picLocks noChangeAspect="1"/>
          </p:cNvPicPr>
          <p:nvPr/>
        </p:nvPicPr>
        <p:blipFill>
          <a:blip r:embed="rId3"/>
          <a:stretch>
            <a:fillRect/>
          </a:stretch>
        </p:blipFill>
        <p:spPr>
          <a:xfrm>
            <a:off x="7688239" y="1882507"/>
            <a:ext cx="3863453" cy="3863453"/>
          </a:xfrm>
          <a:prstGeom prst="rect">
            <a:avLst/>
          </a:prstGeom>
        </p:spPr>
      </p:pic>
      <p:sp>
        <p:nvSpPr>
          <p:cNvPr id="5" name="Suorakulmio 4">
            <a:extLst>
              <a:ext uri="{FF2B5EF4-FFF2-40B4-BE49-F238E27FC236}">
                <a16:creationId xmlns:a16="http://schemas.microsoft.com/office/drawing/2014/main" id="{7398F7B8-E448-186A-B3DB-432BD1816012}"/>
              </a:ext>
            </a:extLst>
          </p:cNvPr>
          <p:cNvSpPr/>
          <p:nvPr/>
        </p:nvSpPr>
        <p:spPr>
          <a:xfrm>
            <a:off x="9891609" y="5963560"/>
            <a:ext cx="1274708" cy="256545"/>
          </a:xfrm>
          <a:prstGeom prst="rect">
            <a:avLst/>
          </a:prstGeom>
        </p:spPr>
        <p:txBody>
          <a:bodyPr wrap="none">
            <a:spAutoFit/>
          </a:bodyPr>
          <a:lstStyle/>
          <a:p>
            <a:pPr defTabSz="1219170">
              <a:buClr>
                <a:srgbClr val="000000"/>
              </a:buClr>
              <a:defRPr/>
            </a:pPr>
            <a:r>
              <a:rPr lang="fi-FI" sz="1067" kern="0" err="1">
                <a:solidFill>
                  <a:srgbClr val="000000"/>
                </a:solidFill>
                <a:latin typeface="Montserrat" panose="020B0604020202020204" charset="0"/>
                <a:cs typeface="Arial"/>
                <a:sym typeface="Arial"/>
              </a:rPr>
              <a:t>Govat</a:t>
            </a:r>
            <a:r>
              <a:rPr lang="fi-FI" sz="1067" kern="0">
                <a:solidFill>
                  <a:srgbClr val="000000"/>
                </a:solidFill>
                <a:latin typeface="Montserrat" panose="020B0604020202020204" charset="0"/>
                <a:cs typeface="Arial"/>
                <a:sym typeface="Arial"/>
              </a:rPr>
              <a:t>: Papunet.</a:t>
            </a:r>
          </a:p>
        </p:txBody>
      </p:sp>
      <p:sp>
        <p:nvSpPr>
          <p:cNvPr id="6" name="Tekstiruutu 6">
            <a:extLst>
              <a:ext uri="{FF2B5EF4-FFF2-40B4-BE49-F238E27FC236}">
                <a16:creationId xmlns:a16="http://schemas.microsoft.com/office/drawing/2014/main" id="{467F7163-B961-1A09-75AE-DC4731D43DD6}"/>
              </a:ext>
            </a:extLst>
          </p:cNvPr>
          <p:cNvSpPr txBox="1"/>
          <p:nvPr/>
        </p:nvSpPr>
        <p:spPr>
          <a:xfrm>
            <a:off x="585066" y="5784041"/>
            <a:ext cx="5237331" cy="230832"/>
          </a:xfrm>
          <a:prstGeom prst="rect">
            <a:avLst/>
          </a:prstGeom>
          <a:noFill/>
        </p:spPr>
        <p:txBody>
          <a:bodyPr wrap="non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900" err="1"/>
              <a:t>Gáldu</a:t>
            </a:r>
            <a:r>
              <a:rPr lang="fi-FI" sz="900"/>
              <a:t>: https://www.yths.fi/terveystieto/mielenterveys/sosiaaliset-suhteet/?cn-reloaded=1</a:t>
            </a:r>
          </a:p>
        </p:txBody>
      </p:sp>
    </p:spTree>
    <p:extLst>
      <p:ext uri="{BB962C8B-B14F-4D97-AF65-F5344CB8AC3E}">
        <p14:creationId xmlns:p14="http://schemas.microsoft.com/office/powerpoint/2010/main" val="3341841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78375D-25E1-15A9-B7F5-A7D7ACAE34F3}"/>
              </a:ext>
            </a:extLst>
          </p:cNvPr>
          <p:cNvSpPr>
            <a:spLocks noGrp="1"/>
          </p:cNvSpPr>
          <p:nvPr>
            <p:ph type="title"/>
          </p:nvPr>
        </p:nvSpPr>
        <p:spPr/>
        <p:txBody>
          <a:bodyPr>
            <a:noAutofit/>
          </a:bodyPr>
          <a:lstStyle/>
          <a:p>
            <a:r>
              <a:rPr lang="se-FI"/>
              <a:t>Vuorrováikkuhus</a:t>
            </a:r>
          </a:p>
        </p:txBody>
      </p:sp>
      <p:sp>
        <p:nvSpPr>
          <p:cNvPr id="3" name="Tekstin paikkamerkki 2">
            <a:extLst>
              <a:ext uri="{FF2B5EF4-FFF2-40B4-BE49-F238E27FC236}">
                <a16:creationId xmlns:a16="http://schemas.microsoft.com/office/drawing/2014/main" id="{3356511B-CA42-102C-BFCB-FBE03FF60BBB}"/>
              </a:ext>
            </a:extLst>
          </p:cNvPr>
          <p:cNvSpPr>
            <a:spLocks noGrp="1"/>
          </p:cNvSpPr>
          <p:nvPr>
            <p:ph type="body" idx="1"/>
          </p:nvPr>
        </p:nvSpPr>
        <p:spPr>
          <a:xfrm>
            <a:off x="571933" y="1536633"/>
            <a:ext cx="7119785" cy="4196688"/>
          </a:xfrm>
        </p:spPr>
        <p:txBody>
          <a:bodyPr>
            <a:normAutofit/>
          </a:bodyPr>
          <a:lstStyle/>
          <a:p>
            <a:pPr marL="152396" indent="0">
              <a:buNone/>
            </a:pPr>
            <a:r>
              <a:rPr lang="se-FI" b="1"/>
              <a:t>Vuorrováikkuhus</a:t>
            </a:r>
            <a:r>
              <a:rPr lang="se-FI"/>
              <a:t> dárkkuha guovtti dahje eambbosiid gulahallama gaskaneaset, mii ii leat dušše hállan. Dat sáhttá leat mii beare oktasaš doaibma, dego musihka dahkan, stoahkan, málesteapmi dahje gávppis fitnan.</a:t>
            </a:r>
          </a:p>
          <a:p>
            <a:pPr marL="152396" indent="0">
              <a:buNone/>
            </a:pPr>
            <a:endParaRPr lang="se-FI"/>
          </a:p>
          <a:p>
            <a:pPr marL="152396" indent="0">
              <a:buNone/>
            </a:pPr>
            <a:r>
              <a:rPr lang="se-FI"/>
              <a:t>Deháleamos vuorrováikkuhusas lea dat, ahte buohkat leat mielde ja servet dasa. </a:t>
            </a:r>
          </a:p>
          <a:p>
            <a:pPr marL="152396" indent="0">
              <a:buNone/>
            </a:pPr>
            <a:endParaRPr lang="se-FI"/>
          </a:p>
          <a:p>
            <a:pPr marL="152396" indent="0">
              <a:buNone/>
            </a:pPr>
            <a:r>
              <a:rPr lang="se-FI" b="1"/>
              <a:t>Vuorrováikkuhusdáiddut</a:t>
            </a:r>
            <a:r>
              <a:rPr lang="se-FI"/>
              <a:t> dárkkuhit dáiddu ja hálu lonuhit jurdagiid, vásáhusaid ja dahkat áššiid ovttas earáiguin.  </a:t>
            </a:r>
            <a:endParaRPr lang="se-FI" sz="1867"/>
          </a:p>
        </p:txBody>
      </p:sp>
      <p:pic>
        <p:nvPicPr>
          <p:cNvPr id="5" name="Kuva 4"/>
          <p:cNvPicPr>
            <a:picLocks noChangeAspect="1"/>
          </p:cNvPicPr>
          <p:nvPr/>
        </p:nvPicPr>
        <p:blipFill>
          <a:blip r:embed="rId3"/>
          <a:stretch>
            <a:fillRect/>
          </a:stretch>
        </p:blipFill>
        <p:spPr>
          <a:xfrm>
            <a:off x="9799893" y="2169165"/>
            <a:ext cx="1490809" cy="1490809"/>
          </a:xfrm>
          <a:prstGeom prst="rect">
            <a:avLst/>
          </a:prstGeom>
        </p:spPr>
      </p:pic>
      <p:pic>
        <p:nvPicPr>
          <p:cNvPr id="6" name="Kuva 5"/>
          <p:cNvPicPr>
            <a:picLocks noChangeAspect="1"/>
          </p:cNvPicPr>
          <p:nvPr/>
        </p:nvPicPr>
        <p:blipFill>
          <a:blip r:embed="rId4"/>
          <a:stretch>
            <a:fillRect/>
          </a:stretch>
        </p:blipFill>
        <p:spPr>
          <a:xfrm>
            <a:off x="7893049" y="3814234"/>
            <a:ext cx="1498415" cy="1498415"/>
          </a:xfrm>
          <a:prstGeom prst="rect">
            <a:avLst/>
          </a:prstGeom>
        </p:spPr>
      </p:pic>
      <p:pic>
        <p:nvPicPr>
          <p:cNvPr id="7" name="Kuva 6"/>
          <p:cNvPicPr>
            <a:picLocks noChangeAspect="1"/>
          </p:cNvPicPr>
          <p:nvPr/>
        </p:nvPicPr>
        <p:blipFill>
          <a:blip r:embed="rId5"/>
          <a:stretch>
            <a:fillRect/>
          </a:stretch>
        </p:blipFill>
        <p:spPr>
          <a:xfrm>
            <a:off x="9799893" y="4472172"/>
            <a:ext cx="1498415" cy="1498415"/>
          </a:xfrm>
          <a:prstGeom prst="rect">
            <a:avLst/>
          </a:prstGeom>
        </p:spPr>
      </p:pic>
      <p:pic>
        <p:nvPicPr>
          <p:cNvPr id="8" name="Kuva 7"/>
          <p:cNvPicPr>
            <a:picLocks noChangeAspect="1"/>
          </p:cNvPicPr>
          <p:nvPr/>
        </p:nvPicPr>
        <p:blipFill>
          <a:blip r:embed="rId6"/>
          <a:stretch>
            <a:fillRect/>
          </a:stretch>
        </p:blipFill>
        <p:spPr>
          <a:xfrm>
            <a:off x="7893050" y="1356967"/>
            <a:ext cx="1498415" cy="1498415"/>
          </a:xfrm>
          <a:prstGeom prst="rect">
            <a:avLst/>
          </a:prstGeom>
        </p:spPr>
      </p:pic>
      <p:sp>
        <p:nvSpPr>
          <p:cNvPr id="9" name="Suorakulmio 8">
            <a:extLst>
              <a:ext uri="{FF2B5EF4-FFF2-40B4-BE49-F238E27FC236}">
                <a16:creationId xmlns:a16="http://schemas.microsoft.com/office/drawing/2014/main" id="{57D1AE2E-DE9D-79ED-0404-3522300BCC62}"/>
              </a:ext>
            </a:extLst>
          </p:cNvPr>
          <p:cNvSpPr/>
          <p:nvPr/>
        </p:nvSpPr>
        <p:spPr>
          <a:xfrm>
            <a:off x="10023600" y="6264633"/>
            <a:ext cx="1274708" cy="256545"/>
          </a:xfrm>
          <a:prstGeom prst="rect">
            <a:avLst/>
          </a:prstGeom>
        </p:spPr>
        <p:txBody>
          <a:bodyPr wrap="none">
            <a:spAutoFit/>
          </a:bodyPr>
          <a:lstStyle/>
          <a:p>
            <a:pPr defTabSz="1219170">
              <a:buClr>
                <a:srgbClr val="000000"/>
              </a:buClr>
              <a:defRPr/>
            </a:pPr>
            <a:r>
              <a:rPr lang="fi-FI" sz="1067" kern="0" err="1">
                <a:solidFill>
                  <a:srgbClr val="000000"/>
                </a:solidFill>
                <a:latin typeface="Montserrat" panose="020B0604020202020204" charset="0"/>
                <a:cs typeface="Arial"/>
                <a:sym typeface="Arial"/>
              </a:rPr>
              <a:t>Govat</a:t>
            </a:r>
            <a:r>
              <a:rPr lang="fi-FI" sz="1067" kern="0">
                <a:solidFill>
                  <a:srgbClr val="000000"/>
                </a:solidFill>
                <a:latin typeface="Montserrat" panose="020B0604020202020204" charset="0"/>
                <a:cs typeface="Arial"/>
                <a:sym typeface="Arial"/>
              </a:rPr>
              <a:t>: Papunet.</a:t>
            </a:r>
          </a:p>
        </p:txBody>
      </p:sp>
      <p:sp>
        <p:nvSpPr>
          <p:cNvPr id="11" name="Tekstiruutu 6">
            <a:extLst>
              <a:ext uri="{FF2B5EF4-FFF2-40B4-BE49-F238E27FC236}">
                <a16:creationId xmlns:a16="http://schemas.microsoft.com/office/drawing/2014/main" id="{566708D2-F771-F14B-DA09-EA0E9ECF640B}"/>
              </a:ext>
            </a:extLst>
          </p:cNvPr>
          <p:cNvSpPr txBox="1"/>
          <p:nvPr/>
        </p:nvSpPr>
        <p:spPr>
          <a:xfrm>
            <a:off x="242490" y="5841366"/>
            <a:ext cx="6561412" cy="369332"/>
          </a:xfrm>
          <a:prstGeom prst="rect">
            <a:avLst/>
          </a:prstGeom>
          <a:noFill/>
        </p:spPr>
        <p:txBody>
          <a:bodyPr wrap="non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900" err="1"/>
              <a:t>Gáldu</a:t>
            </a:r>
            <a:r>
              <a:rPr lang="fi-FI" sz="900"/>
              <a:t>: https://mieli.fi/vahvista-mielenterveyttasi/ihmissuhteet-ja-vuorovaikutus/vuorovaikutustaitoja-voi-oppia/</a:t>
            </a:r>
          </a:p>
          <a:p>
            <a:endParaRPr lang="fi-FI" sz="900"/>
          </a:p>
        </p:txBody>
      </p:sp>
    </p:spTree>
    <p:extLst>
      <p:ext uri="{BB962C8B-B14F-4D97-AF65-F5344CB8AC3E}">
        <p14:creationId xmlns:p14="http://schemas.microsoft.com/office/powerpoint/2010/main" val="1113901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32DB3-2FBA-AF41-E7A6-DBF54A93296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95FD7588-01FA-7B88-4665-DF8269C82A56}"/>
              </a:ext>
            </a:extLst>
          </p:cNvPr>
          <p:cNvSpPr>
            <a:spLocks noGrp="1"/>
          </p:cNvSpPr>
          <p:nvPr>
            <p:ph type="title"/>
          </p:nvPr>
        </p:nvSpPr>
        <p:spPr/>
        <p:txBody>
          <a:bodyPr>
            <a:normAutofit/>
          </a:bodyPr>
          <a:lstStyle/>
          <a:p>
            <a:r>
              <a:rPr lang="se-FI"/>
              <a:t>Dovdduid dáiddut ja skibergaskavuođat</a:t>
            </a:r>
          </a:p>
        </p:txBody>
      </p:sp>
      <p:sp>
        <p:nvSpPr>
          <p:cNvPr id="3" name="Tekstin paikkamerkki 2">
            <a:extLst>
              <a:ext uri="{FF2B5EF4-FFF2-40B4-BE49-F238E27FC236}">
                <a16:creationId xmlns:a16="http://schemas.microsoft.com/office/drawing/2014/main" id="{5BFADBDB-8DFE-F56A-39B6-F8BBCA47B06D}"/>
              </a:ext>
            </a:extLst>
          </p:cNvPr>
          <p:cNvSpPr>
            <a:spLocks noGrp="1"/>
          </p:cNvSpPr>
          <p:nvPr>
            <p:ph type="body" idx="1"/>
          </p:nvPr>
        </p:nvSpPr>
        <p:spPr>
          <a:xfrm>
            <a:off x="585067" y="1692846"/>
            <a:ext cx="8648557" cy="3718537"/>
          </a:xfrm>
        </p:spPr>
        <p:txBody>
          <a:bodyPr>
            <a:normAutofit fontScale="92500" lnSpcReduction="20000"/>
          </a:bodyPr>
          <a:lstStyle/>
          <a:p>
            <a:r>
              <a:rPr lang="se-FI" sz="1867"/>
              <a:t>Dovddut váikkuhit ollu dasa, maid mii jurddašit skihpáriid birra ja mo oktasaš gulahallan doaibmá.</a:t>
            </a:r>
          </a:p>
          <a:p>
            <a:endParaRPr lang="se-FI" sz="1867"/>
          </a:p>
          <a:p>
            <a:pPr>
              <a:buFont typeface="Wingdings" panose="05000000000000000000" pitchFamily="2" charset="2"/>
              <a:buChar char="à"/>
            </a:pPr>
            <a:r>
              <a:rPr lang="se-FI" sz="1867"/>
              <a:t>Jos mii leat ilolaččat, ustitlaččat ja ráfálaččat, dat veahkeha dahkat buori ja positiiva atmosfeara skibergaskavuođaide.</a:t>
            </a:r>
          </a:p>
          <a:p>
            <a:pPr>
              <a:buFont typeface="Wingdings" panose="05000000000000000000" pitchFamily="2" charset="2"/>
              <a:buChar char="à"/>
            </a:pPr>
            <a:r>
              <a:rPr lang="se-FI" sz="1867"/>
              <a:t>Jos mii leatge suhttan, morašlaččat dahje streassaluvvan, dat sáhttá váikkuhit dasa, mo mii hállat ja láhttet skihpáriiguin ja dat soaitá dahkat vuorrováikkuhusas váddásabbo.</a:t>
            </a:r>
          </a:p>
          <a:p>
            <a:endParaRPr lang="se-FI" sz="1867"/>
          </a:p>
          <a:p>
            <a:r>
              <a:rPr lang="se-FI" sz="1867"/>
              <a:t>Dovddut sáhttet maid veahkehit min áddet earáid dovdduid. Jos mii máhttit fuobmát, makkár miellaláhki skihpáris lea, sáhttit buorebut doarjut su. Buorit dovdduid dáiddut veahkehit min maiddái doallat skibergaskavuođaid nanusin ja ávddalažžan.</a:t>
            </a:r>
          </a:p>
          <a:p>
            <a:endParaRPr lang="fi-FI" sz="1867"/>
          </a:p>
        </p:txBody>
      </p:sp>
      <p:pic>
        <p:nvPicPr>
          <p:cNvPr id="4" name="Kuva 3"/>
          <p:cNvPicPr>
            <a:picLocks noChangeAspect="1"/>
          </p:cNvPicPr>
          <p:nvPr/>
        </p:nvPicPr>
        <p:blipFill>
          <a:blip r:embed="rId2"/>
          <a:stretch>
            <a:fillRect/>
          </a:stretch>
        </p:blipFill>
        <p:spPr>
          <a:xfrm>
            <a:off x="9233624" y="982767"/>
            <a:ext cx="2159769" cy="2159769"/>
          </a:xfrm>
          <a:prstGeom prst="rect">
            <a:avLst/>
          </a:prstGeom>
        </p:spPr>
      </p:pic>
      <p:pic>
        <p:nvPicPr>
          <p:cNvPr id="5" name="Kuva 4"/>
          <p:cNvPicPr>
            <a:picLocks noChangeAspect="1"/>
          </p:cNvPicPr>
          <p:nvPr/>
        </p:nvPicPr>
        <p:blipFill>
          <a:blip r:embed="rId3"/>
          <a:stretch>
            <a:fillRect/>
          </a:stretch>
        </p:blipFill>
        <p:spPr>
          <a:xfrm rot="451022">
            <a:off x="9832449" y="2663388"/>
            <a:ext cx="2223656" cy="2223656"/>
          </a:xfrm>
          <a:prstGeom prst="rect">
            <a:avLst/>
          </a:prstGeom>
        </p:spPr>
      </p:pic>
      <p:sp>
        <p:nvSpPr>
          <p:cNvPr id="6" name="Suorakulmio 5">
            <a:extLst>
              <a:ext uri="{FF2B5EF4-FFF2-40B4-BE49-F238E27FC236}">
                <a16:creationId xmlns:a16="http://schemas.microsoft.com/office/drawing/2014/main" id="{F5598527-335A-C281-7781-20491EB98FA1}"/>
              </a:ext>
            </a:extLst>
          </p:cNvPr>
          <p:cNvSpPr/>
          <p:nvPr/>
        </p:nvSpPr>
        <p:spPr>
          <a:xfrm>
            <a:off x="9891609" y="5963560"/>
            <a:ext cx="1274708" cy="256545"/>
          </a:xfrm>
          <a:prstGeom prst="rect">
            <a:avLst/>
          </a:prstGeom>
        </p:spPr>
        <p:txBody>
          <a:bodyPr wrap="none">
            <a:spAutoFit/>
          </a:bodyPr>
          <a:lstStyle/>
          <a:p>
            <a:pPr defTabSz="1219170">
              <a:buClr>
                <a:srgbClr val="000000"/>
              </a:buClr>
              <a:defRPr/>
            </a:pPr>
            <a:r>
              <a:rPr lang="fi-FI" sz="1067" kern="0" err="1">
                <a:solidFill>
                  <a:srgbClr val="000000"/>
                </a:solidFill>
                <a:latin typeface="Montserrat" panose="020B0604020202020204" charset="0"/>
                <a:cs typeface="Arial"/>
                <a:sym typeface="Arial"/>
              </a:rPr>
              <a:t>Govat</a:t>
            </a:r>
            <a:r>
              <a:rPr lang="fi-FI" sz="1067" kern="0">
                <a:solidFill>
                  <a:srgbClr val="000000"/>
                </a:solidFill>
                <a:latin typeface="Montserrat" panose="020B0604020202020204" charset="0"/>
                <a:cs typeface="Arial"/>
                <a:sym typeface="Arial"/>
              </a:rPr>
              <a:t>: Papunet.</a:t>
            </a:r>
          </a:p>
        </p:txBody>
      </p:sp>
    </p:spTree>
    <p:extLst>
      <p:ext uri="{BB962C8B-B14F-4D97-AF65-F5344CB8AC3E}">
        <p14:creationId xmlns:p14="http://schemas.microsoft.com/office/powerpoint/2010/main" val="1193345034"/>
      </p:ext>
    </p:extLst>
  </p:cSld>
  <p:clrMapOvr>
    <a:masterClrMapping/>
  </p:clrMapOvr>
</p:sld>
</file>

<file path=ppt/theme/theme1.xml><?xml version="1.0" encoding="utf-8"?>
<a:theme xmlns:a="http://schemas.openxmlformats.org/drawingml/2006/main" name="Lapha+vasa">
  <a:themeElements>
    <a:clrScheme name="Lapha">
      <a:dk1>
        <a:srgbClr val="000000"/>
      </a:dk1>
      <a:lt1>
        <a:srgbClr val="FFFFFF"/>
      </a:lt1>
      <a:dk2>
        <a:srgbClr val="595959"/>
      </a:dk2>
      <a:lt2>
        <a:srgbClr val="EEEEEE"/>
      </a:lt2>
      <a:accent1>
        <a:srgbClr val="333399"/>
      </a:accent1>
      <a:accent2>
        <a:srgbClr val="FF99CC"/>
      </a:accent2>
      <a:accent3>
        <a:srgbClr val="FFCC00"/>
      </a:accent3>
      <a:accent4>
        <a:srgbClr val="66CC33"/>
      </a:accent4>
      <a:accent5>
        <a:srgbClr val="EB0000"/>
      </a:accent5>
      <a:accent6>
        <a:srgbClr val="FFEB2B"/>
      </a:accent6>
      <a:hlink>
        <a:srgbClr val="0097A7"/>
      </a:hlink>
      <a:folHlink>
        <a:srgbClr val="0097A7"/>
      </a:folHlink>
    </a:clrScheme>
    <a:fontScheme name="Mukautettu 2">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apha+vasa" id="{0ACA3584-9C5A-464C-9FC4-79CC630A0AE9}" vid="{CA7899AD-4630-42B7-8E91-24104CBA9473}"/>
    </a:ext>
  </a:extLst>
</a:theme>
</file>

<file path=ppt/theme/theme2.xml><?xml version="1.0" encoding="utf-8"?>
<a:theme xmlns:a="http://schemas.openxmlformats.org/drawingml/2006/main" name="1_Lapha+vasa">
  <a:themeElements>
    <a:clrScheme name="Lapha">
      <a:dk1>
        <a:srgbClr val="000000"/>
      </a:dk1>
      <a:lt1>
        <a:srgbClr val="FFFFFF"/>
      </a:lt1>
      <a:dk2>
        <a:srgbClr val="595959"/>
      </a:dk2>
      <a:lt2>
        <a:srgbClr val="EEEEEE"/>
      </a:lt2>
      <a:accent1>
        <a:srgbClr val="333399"/>
      </a:accent1>
      <a:accent2>
        <a:srgbClr val="FF99CC"/>
      </a:accent2>
      <a:accent3>
        <a:srgbClr val="FFCC00"/>
      </a:accent3>
      <a:accent4>
        <a:srgbClr val="66CC33"/>
      </a:accent4>
      <a:accent5>
        <a:srgbClr val="EB0000"/>
      </a:accent5>
      <a:accent6>
        <a:srgbClr val="FFEB2B"/>
      </a:accent6>
      <a:hlink>
        <a:srgbClr val="0097A7"/>
      </a:hlink>
      <a:folHlink>
        <a:srgbClr val="0097A7"/>
      </a:folHlink>
    </a:clrScheme>
    <a:fontScheme name="Mukautettu 2">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apha+vasa" id="{ABDAB2DA-877E-444C-9656-A0318290464D}" vid="{431FE32B-69B0-4077-82C6-89EB3488E29D}"/>
    </a:ext>
  </a:extLst>
</a:theme>
</file>

<file path=ppt/theme/theme3.xml><?xml version="1.0" encoding="utf-8"?>
<a:theme xmlns:a="http://schemas.openxmlformats.org/drawingml/2006/main" name="VASAsyksy25">
  <a:themeElements>
    <a:clrScheme name="Lapha">
      <a:dk1>
        <a:srgbClr val="000000"/>
      </a:dk1>
      <a:lt1>
        <a:srgbClr val="FFFFFF"/>
      </a:lt1>
      <a:dk2>
        <a:srgbClr val="595959"/>
      </a:dk2>
      <a:lt2>
        <a:srgbClr val="EEEEEE"/>
      </a:lt2>
      <a:accent1>
        <a:srgbClr val="333399"/>
      </a:accent1>
      <a:accent2>
        <a:srgbClr val="FF99CC"/>
      </a:accent2>
      <a:accent3>
        <a:srgbClr val="FFCC00"/>
      </a:accent3>
      <a:accent4>
        <a:srgbClr val="66CC33"/>
      </a:accent4>
      <a:accent5>
        <a:srgbClr val="EB0000"/>
      </a:accent5>
      <a:accent6>
        <a:srgbClr val="FFEB2B"/>
      </a:accent6>
      <a:hlink>
        <a:srgbClr val="0097A7"/>
      </a:hlink>
      <a:folHlink>
        <a:srgbClr val="0097A7"/>
      </a:folHlink>
    </a:clrScheme>
    <a:fontScheme name="Mukautettu 2">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SAsyksy25" id="{2E3DB599-6D79-4A0F-B1A9-32EE7795E3AB}" vid="{67867E65-28E1-4F23-B777-7842F293FDE8}"/>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fac479e-f3ac-45c5-99c0-0319aa3ed91f">
      <Terms xmlns="http://schemas.microsoft.com/office/infopath/2007/PartnerControls"/>
    </lcf76f155ced4ddcb4097134ff3c332f>
    <TaxCatchAll xmlns="d8de748d-9219-4470-a7c2-ae4d07206ca1" xsi:nil="true"/>
    <SharedWithUsers xmlns="d8de748d-9219-4470-a7c2-ae4d07206ca1">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6F4F108731472F4A91171E62E3F4651A" ma:contentTypeVersion="17" ma:contentTypeDescription="Luo uusi asiakirja." ma:contentTypeScope="" ma:versionID="e225147f0306da6c0c2e6c93ca0fbee5">
  <xsd:schema xmlns:xsd="http://www.w3.org/2001/XMLSchema" xmlns:xs="http://www.w3.org/2001/XMLSchema" xmlns:p="http://schemas.microsoft.com/office/2006/metadata/properties" xmlns:ns2="efac479e-f3ac-45c5-99c0-0319aa3ed91f" xmlns:ns3="d8de748d-9219-4470-a7c2-ae4d07206ca1" targetNamespace="http://schemas.microsoft.com/office/2006/metadata/properties" ma:root="true" ma:fieldsID="ca0d0110761d6304f13db3b507c00712" ns2:_="" ns3:_="">
    <xsd:import namespace="efac479e-f3ac-45c5-99c0-0319aa3ed91f"/>
    <xsd:import namespace="d8de748d-9219-4470-a7c2-ae4d07206ca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ac479e-f3ac-45c5-99c0-0319aa3ed9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b64ba79d-510f-428e-88f0-082d14826c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de748d-9219-4470-a7c2-ae4d07206ca1"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a4f14994-da05-47ef-879c-7a1a219bdea2}" ma:internalName="TaxCatchAll" ma:showField="CatchAllData" ma:web="d8de748d-9219-4470-a7c2-ae4d07206c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0A4A13-A909-465E-B09D-CAA6D97C3A5E}">
  <ds:schemaRefs>
    <ds:schemaRef ds:uri="5102742a-950b-4d12-b415-7bc7b66bd3f9"/>
    <ds:schemaRef ds:uri="a2c76ae4-b00b-4153-b0db-9cb242c4ff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7321920-D3CF-49E8-A311-3D7D8CFE8C50}">
  <ds:schemaRefs>
    <ds:schemaRef ds:uri="http://schemas.microsoft.com/sharepoint/v3/contenttype/forms"/>
  </ds:schemaRefs>
</ds:datastoreItem>
</file>

<file path=customXml/itemProps3.xml><?xml version="1.0" encoding="utf-8"?>
<ds:datastoreItem xmlns:ds="http://schemas.openxmlformats.org/officeDocument/2006/customXml" ds:itemID="{42214BA0-651F-4A00-9B2E-4BC50951C6A3}"/>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18</Slides>
  <Notes>16</Notes>
  <HiddenSlides>0</HiddenSlide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Lapha+vasa</vt:lpstr>
      <vt:lpstr>1_Lapha+vasa</vt:lpstr>
      <vt:lpstr>VASAsyksy25</vt:lpstr>
      <vt:lpstr>NuortenVire</vt:lpstr>
      <vt:lpstr>Deaivvadeami prográmma</vt:lpstr>
      <vt:lpstr>Orienteren joavkobagadeapmái</vt:lpstr>
      <vt:lpstr>Orienteren joavkobagadeapmái</vt:lpstr>
      <vt:lpstr>Bargobihtá gieđahallan</vt:lpstr>
      <vt:lpstr>Sosiála gaskavuođat ja vuorrováikkuhus</vt:lpstr>
      <vt:lpstr>Sosiála gaskavuođat</vt:lpstr>
      <vt:lpstr>Vuorrováikkuhus</vt:lpstr>
      <vt:lpstr>Dovdduid dáiddut ja skibergaskavuođat</vt:lpstr>
      <vt:lpstr>Dovdduid dáiddut ja skibergaskavuođat</vt:lpstr>
      <vt:lpstr>Skiberdáiddut</vt:lpstr>
      <vt:lpstr>Skiberdáiddut</vt:lpstr>
      <vt:lpstr>Ustitvuođa linnjá</vt:lpstr>
      <vt:lpstr>Buorre leat joavkkus</vt:lpstr>
      <vt:lpstr>Ná divššot sosiála gaskavuođaid</vt:lpstr>
      <vt:lpstr>Mo joatkit?</vt:lpstr>
      <vt:lpstr>Máhcahat</vt:lpstr>
      <vt:lpstr>PowerPoint Presentation</vt:lpstr>
    </vt:vector>
  </TitlesOfParts>
  <Company>LPSHP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Valmennuksen nimi</dc:title>
  <dc:creator>Vuomajoki Pilvi Lapin hyvinvointialue</dc:creator>
  <cp:revision>1</cp:revision>
  <dcterms:created xsi:type="dcterms:W3CDTF">2024-09-11T11:55:54Z</dcterms:created>
  <dcterms:modified xsi:type="dcterms:W3CDTF">2025-08-26T11:41:07Z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0x0101006F4F108731472F4A91171E62E3F4651A</vt:lpwstr>
  </property>
  <property fmtid="{D5CDD505-2E9C-101B-9397-08002B2CF9AE}" pid="3" name="MediaServiceImageTags">
    <vt:lpwstr/>
  </property>
  <property fmtid="{D5CDD505-2E9C-101B-9397-08002B2CF9AE}" pid="4" name="Order">
    <vt:r8>97000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_SourceUrl">
    <vt:lpwstr/>
  </property>
  <property fmtid="{D5CDD505-2E9C-101B-9397-08002B2CF9AE}" pid="12" name="_SharedFileIndex">
    <vt:lpwstr/>
  </property>
</Properties>
</file>