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1" r:id="rId4"/>
  </p:sldMasterIdLst>
  <p:notesMasterIdLst>
    <p:notesMasterId r:id="rId23"/>
  </p:notesMasterIdLst>
  <p:sldIdLst>
    <p:sldId id="521" r:id="rId5"/>
    <p:sldId id="415" r:id="rId6"/>
    <p:sldId id="522" r:id="rId7"/>
    <p:sldId id="523" r:id="rId8"/>
    <p:sldId id="396" r:id="rId9"/>
    <p:sldId id="406" r:id="rId10"/>
    <p:sldId id="439" r:id="rId11"/>
    <p:sldId id="446" r:id="rId12"/>
    <p:sldId id="486" r:id="rId13"/>
    <p:sldId id="492" r:id="rId14"/>
    <p:sldId id="487" r:id="rId15"/>
    <p:sldId id="493" r:id="rId16"/>
    <p:sldId id="494" r:id="rId17"/>
    <p:sldId id="467" r:id="rId18"/>
    <p:sldId id="445" r:id="rId19"/>
    <p:sldId id="374" r:id="rId20"/>
    <p:sldId id="410" r:id="rId21"/>
    <p:sldId id="284" r:id="rId22"/>
  </p:sldIdLst>
  <p:sldSz cx="9144000" cy="5143500" type="screen16x9"/>
  <p:notesSz cx="6858000" cy="9144000"/>
  <p:embeddedFontLst>
    <p:embeddedFont>
      <p:font typeface="Montserrat"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4" roundtripDataSignature="AMtx7mgZVy88SyWGx2XxytGcg8e671sA0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F8218-4571-197F-4E09-B0436DD15E29}" name="Häyry Marjo Poske" initials="HP" userId="S::marjo.hayry@poske.fi::d27b276a-e359-4652-8298-3c59a3175941" providerId="AD"/>
  <p188:author id="{E1118892-48F4-3967-BCDB-A7D18D225F9A}" name="Kilponen Henriikka Lapin hyvinvointialue" initials="Kh" userId="S::henriikka.kilponen@lapha.fi::dd0c76a8-2d68-4e1d-a880-1a0bb142a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B0537-5734-4251-948B-2162789DC305}" v="77" dt="2025-08-26T09:48:16.809"/>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12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124" Type="http://customschemas.google.com/relationships/presentationmetadata" Target="metadata"/><Relationship Id="rId12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128" Type="http://schemas.openxmlformats.org/officeDocument/2006/relationships/tableStyles" Target="tableStyles.xml"/><Relationship Id="rId131"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2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13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126"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Häyry Marjo Poske" userId="d27b276a-e359-4652-8298-3c59a3175941" providerId="ADAL" clId="{A1DCBFFA-6D9E-4D31-B15A-64E0821B121D}"/>
    <pc:docChg chg="undo custSel delSld modSld">
      <pc:chgData name="Häyry Marjo Poske" userId="d27b276a-e359-4652-8298-3c59a3175941" providerId="ADAL" clId="{A1DCBFFA-6D9E-4D31-B15A-64E0821B121D}" dt="2025-07-01T07:04:33.483" v="314" actId="6549"/>
      <pc:docMkLst>
        <pc:docMk/>
      </pc:docMkLst>
      <pc:sldChg chg="modSp mod">
        <pc:chgData name="Häyry Marjo Poske" userId="d27b276a-e359-4652-8298-3c59a3175941" providerId="ADAL" clId="{A1DCBFFA-6D9E-4D31-B15A-64E0821B121D}" dt="2025-07-01T06:48:43.892" v="4" actId="20577"/>
        <pc:sldMkLst>
          <pc:docMk/>
          <pc:sldMk cId="3973466587" sldId="259"/>
        </pc:sldMkLst>
      </pc:sldChg>
      <pc:sldChg chg="modSp mod">
        <pc:chgData name="Häyry Marjo Poske" userId="d27b276a-e359-4652-8298-3c59a3175941" providerId="ADAL" clId="{A1DCBFFA-6D9E-4D31-B15A-64E0821B121D}" dt="2025-07-01T06:50:03.277" v="81" actId="20577"/>
        <pc:sldMkLst>
          <pc:docMk/>
          <pc:sldMk cId="1868202425" sldId="262"/>
        </pc:sldMkLst>
      </pc:sldChg>
      <pc:sldChg chg="modSp mod">
        <pc:chgData name="Häyry Marjo Poske" userId="d27b276a-e359-4652-8298-3c59a3175941" providerId="ADAL" clId="{A1DCBFFA-6D9E-4D31-B15A-64E0821B121D}" dt="2025-07-01T06:51:18.872" v="179" actId="20577"/>
        <pc:sldMkLst>
          <pc:docMk/>
          <pc:sldMk cId="2496842290" sldId="265"/>
        </pc:sldMkLst>
      </pc:sldChg>
      <pc:sldChg chg="modSp mod">
        <pc:chgData name="Häyry Marjo Poske" userId="d27b276a-e359-4652-8298-3c59a3175941" providerId="ADAL" clId="{A1DCBFFA-6D9E-4D31-B15A-64E0821B121D}" dt="2025-07-01T06:52:38.315" v="211"/>
        <pc:sldMkLst>
          <pc:docMk/>
          <pc:sldMk cId="1950087534" sldId="274"/>
        </pc:sldMkLst>
      </pc:sldChg>
      <pc:sldChg chg="modSp mod chgLayout modNotesTx">
        <pc:chgData name="Häyry Marjo Poske" userId="d27b276a-e359-4652-8298-3c59a3175941" providerId="ADAL" clId="{A1DCBFFA-6D9E-4D31-B15A-64E0821B121D}" dt="2025-07-01T06:53:02.950" v="213" actId="700"/>
        <pc:sldMkLst>
          <pc:docMk/>
          <pc:sldMk cId="1683346460" sldId="275"/>
        </pc:sldMkLst>
      </pc:sldChg>
      <pc:sldChg chg="modSp mod">
        <pc:chgData name="Häyry Marjo Poske" userId="d27b276a-e359-4652-8298-3c59a3175941" providerId="ADAL" clId="{A1DCBFFA-6D9E-4D31-B15A-64E0821B121D}" dt="2025-07-01T06:53:41.333" v="220" actId="404"/>
        <pc:sldMkLst>
          <pc:docMk/>
          <pc:sldMk cId="3991474464" sldId="278"/>
        </pc:sldMkLst>
      </pc:sldChg>
      <pc:sldChg chg="modSp">
        <pc:chgData name="Häyry Marjo Poske" userId="d27b276a-e359-4652-8298-3c59a3175941" providerId="ADAL" clId="{A1DCBFFA-6D9E-4D31-B15A-64E0821B121D}" dt="2025-07-01T06:54:36.613" v="224"/>
        <pc:sldMkLst>
          <pc:docMk/>
          <pc:sldMk cId="1398586977" sldId="288"/>
        </pc:sldMkLst>
      </pc:sldChg>
      <pc:sldChg chg="modSp mod modClrScheme chgLayout">
        <pc:chgData name="Häyry Marjo Poske" userId="d27b276a-e359-4652-8298-3c59a3175941" providerId="ADAL" clId="{A1DCBFFA-6D9E-4D31-B15A-64E0821B121D}" dt="2025-07-01T06:56:47.730" v="238" actId="700"/>
        <pc:sldMkLst>
          <pc:docMk/>
          <pc:sldMk cId="2577310673" sldId="289"/>
        </pc:sldMkLst>
      </pc:sldChg>
      <pc:sldChg chg="modSp">
        <pc:chgData name="Häyry Marjo Poske" userId="d27b276a-e359-4652-8298-3c59a3175941" providerId="ADAL" clId="{A1DCBFFA-6D9E-4D31-B15A-64E0821B121D}" dt="2025-07-01T06:55:28.055" v="232"/>
        <pc:sldMkLst>
          <pc:docMk/>
          <pc:sldMk cId="3492337639" sldId="351"/>
        </pc:sldMkLst>
      </pc:sldChg>
      <pc:sldChg chg="modSp mod">
        <pc:chgData name="Häyry Marjo Poske" userId="d27b276a-e359-4652-8298-3c59a3175941" providerId="ADAL" clId="{A1DCBFFA-6D9E-4D31-B15A-64E0821B121D}" dt="2025-07-01T06:57:31.178" v="254" actId="20577"/>
        <pc:sldMkLst>
          <pc:docMk/>
          <pc:sldMk cId="1029074775" sldId="370"/>
        </pc:sldMkLst>
      </pc:sldChg>
      <pc:sldChg chg="modSp mod">
        <pc:chgData name="Häyry Marjo Poske" userId="d27b276a-e359-4652-8298-3c59a3175941" providerId="ADAL" clId="{A1DCBFFA-6D9E-4D31-B15A-64E0821B121D}" dt="2025-07-01T07:03:37.213" v="310" actId="20577"/>
        <pc:sldMkLst>
          <pc:docMk/>
          <pc:sldMk cId="2789634932" sldId="374"/>
        </pc:sldMkLst>
      </pc:sldChg>
      <pc:sldChg chg="modSp mod modClrScheme chgLayout">
        <pc:chgData name="Häyry Marjo Poske" userId="d27b276a-e359-4652-8298-3c59a3175941" providerId="ADAL" clId="{A1DCBFFA-6D9E-4D31-B15A-64E0821B121D}" dt="2025-07-01T06:56:39.940" v="237" actId="700"/>
        <pc:sldMkLst>
          <pc:docMk/>
          <pc:sldMk cId="3392602671" sldId="408"/>
        </pc:sldMkLst>
      </pc:sldChg>
      <pc:sldChg chg="modSp mod chgLayout">
        <pc:chgData name="Häyry Marjo Poske" userId="d27b276a-e359-4652-8298-3c59a3175941" providerId="ADAL" clId="{A1DCBFFA-6D9E-4D31-B15A-64E0821B121D}" dt="2025-07-01T06:57:03.479" v="239" actId="700"/>
        <pc:sldMkLst>
          <pc:docMk/>
          <pc:sldMk cId="1048628730" sldId="409"/>
        </pc:sldMkLst>
      </pc:sldChg>
      <pc:sldChg chg="modSp mod chgLayout">
        <pc:chgData name="Häyry Marjo Poske" userId="d27b276a-e359-4652-8298-3c59a3175941" providerId="ADAL" clId="{A1DCBFFA-6D9E-4D31-B15A-64E0821B121D}" dt="2025-07-01T07:03:44.419" v="311" actId="700"/>
        <pc:sldMkLst>
          <pc:docMk/>
          <pc:sldMk cId="1281019638" sldId="410"/>
        </pc:sldMkLst>
      </pc:sldChg>
      <pc:sldChg chg="modSp mod">
        <pc:chgData name="Häyry Marjo Poske" userId="d27b276a-e359-4652-8298-3c59a3175941" providerId="ADAL" clId="{A1DCBFFA-6D9E-4D31-B15A-64E0821B121D}" dt="2025-07-01T07:04:33.483" v="314" actId="6549"/>
        <pc:sldMkLst>
          <pc:docMk/>
          <pc:sldMk cId="3221306267" sldId="411"/>
        </pc:sldMkLst>
      </pc:sldChg>
      <pc:sldChg chg="modSp mod">
        <pc:chgData name="Häyry Marjo Poske" userId="d27b276a-e359-4652-8298-3c59a3175941" providerId="ADAL" clId="{A1DCBFFA-6D9E-4D31-B15A-64E0821B121D}" dt="2025-07-01T06:58:30.953" v="289" actId="20577"/>
        <pc:sldMkLst>
          <pc:docMk/>
          <pc:sldMk cId="785664095" sldId="439"/>
        </pc:sldMkLst>
      </pc:sldChg>
      <pc:sldChg chg="del">
        <pc:chgData name="Häyry Marjo Poske" userId="d27b276a-e359-4652-8298-3c59a3175941" providerId="ADAL" clId="{A1DCBFFA-6D9E-4D31-B15A-64E0821B121D}" dt="2025-07-01T07:04:05.364" v="312" actId="47"/>
        <pc:sldMkLst>
          <pc:docMk/>
          <pc:sldMk cId="3159253602" sldId="441"/>
        </pc:sldMkLst>
      </pc:sldChg>
      <pc:sldChg chg="del">
        <pc:chgData name="Häyry Marjo Poske" userId="d27b276a-e359-4652-8298-3c59a3175941" providerId="ADAL" clId="{A1DCBFFA-6D9E-4D31-B15A-64E0821B121D}" dt="2025-07-01T07:04:21.705" v="313" actId="47"/>
        <pc:sldMkLst>
          <pc:docMk/>
          <pc:sldMk cId="226362984" sldId="442"/>
        </pc:sldMkLst>
      </pc:sldChg>
      <pc:sldChg chg="modSp mod">
        <pc:chgData name="Häyry Marjo Poske" userId="d27b276a-e359-4652-8298-3c59a3175941" providerId="ADAL" clId="{A1DCBFFA-6D9E-4D31-B15A-64E0821B121D}" dt="2025-07-01T06:54:48.302" v="229" actId="20577"/>
        <pc:sldMkLst>
          <pc:docMk/>
          <pc:sldMk cId="664962878" sldId="461"/>
        </pc:sldMkLst>
      </pc:sldChg>
      <pc:sldChg chg="modSp mod">
        <pc:chgData name="Häyry Marjo Poske" userId="d27b276a-e359-4652-8298-3c59a3175941" providerId="ADAL" clId="{A1DCBFFA-6D9E-4D31-B15A-64E0821B121D}" dt="2025-07-01T06:57:44.154" v="258" actId="20577"/>
        <pc:sldMkLst>
          <pc:docMk/>
          <pc:sldMk cId="2843895788" sldId="480"/>
        </pc:sldMkLst>
      </pc:sldChg>
      <pc:sldChg chg="modSp mod">
        <pc:chgData name="Häyry Marjo Poske" userId="d27b276a-e359-4652-8298-3c59a3175941" providerId="ADAL" clId="{A1DCBFFA-6D9E-4D31-B15A-64E0821B121D}" dt="2025-07-01T06:58:49.001" v="295" actId="20577"/>
        <pc:sldMkLst>
          <pc:docMk/>
          <pc:sldMk cId="3346982650" sldId="492"/>
        </pc:sldMkLst>
      </pc:sld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Häyry Marjo Poske" userId="d27b276a-e359-4652-8298-3c59a3175941" providerId="ADAL" clId="{4886B383-746B-4280-8579-36448ECB2DC3}"/>
    <pc:docChg chg="undo custSel addSld delSld modSld sldOrd">
      <pc:chgData name="Häyry Marjo Poske" userId="d27b276a-e359-4652-8298-3c59a3175941" providerId="ADAL" clId="{4886B383-746B-4280-8579-36448ECB2DC3}" dt="2025-01-29T09:28:51.951" v="2104" actId="20577"/>
      <pc:docMkLst>
        <pc:docMk/>
      </pc:docMkLst>
      <pc:sldChg chg="modSp mod modNotesTx">
        <pc:chgData name="Häyry Marjo Poske" userId="d27b276a-e359-4652-8298-3c59a3175941" providerId="ADAL" clId="{4886B383-746B-4280-8579-36448ECB2DC3}" dt="2025-01-29T09:02:06.574" v="1455" actId="20577"/>
        <pc:sldMkLst>
          <pc:docMk/>
          <pc:sldMk cId="2789634932" sldId="374"/>
        </pc:sldMkLst>
      </pc:sldChg>
      <pc:sldChg chg="modSp mod modNotesTx">
        <pc:chgData name="Häyry Marjo Poske" userId="d27b276a-e359-4652-8298-3c59a3175941" providerId="ADAL" clId="{4886B383-746B-4280-8579-36448ECB2DC3}" dt="2025-01-29T08:19:03.008" v="260" actId="20577"/>
        <pc:sldMkLst>
          <pc:docMk/>
          <pc:sldMk cId="747443380" sldId="396"/>
        </pc:sldMkLst>
      </pc:sldChg>
      <pc:sldChg chg="modSp mod modNotesTx">
        <pc:chgData name="Häyry Marjo Poske" userId="d27b276a-e359-4652-8298-3c59a3175941" providerId="ADAL" clId="{4886B383-746B-4280-8579-36448ECB2DC3}" dt="2025-01-29T09:02:15.632" v="1457"/>
        <pc:sldMkLst>
          <pc:docMk/>
          <pc:sldMk cId="1860028365" sldId="398"/>
        </pc:sldMkLst>
      </pc:sldChg>
      <pc:sldChg chg="modSp mod">
        <pc:chgData name="Häyry Marjo Poske" userId="d27b276a-e359-4652-8298-3c59a3175941" providerId="ADAL" clId="{4886B383-746B-4280-8579-36448ECB2DC3}" dt="2025-01-29T09:28:51.951" v="2104" actId="20577"/>
        <pc:sldMkLst>
          <pc:docMk/>
          <pc:sldMk cId="21937256" sldId="405"/>
        </pc:sldMkLst>
      </pc:sldChg>
      <pc:sldChg chg="modSp mod">
        <pc:chgData name="Häyry Marjo Poske" userId="d27b276a-e359-4652-8298-3c59a3175941" providerId="ADAL" clId="{4886B383-746B-4280-8579-36448ECB2DC3}" dt="2025-01-29T08:54:42.845" v="1142" actId="20578"/>
        <pc:sldMkLst>
          <pc:docMk/>
          <pc:sldMk cId="1806585776" sldId="406"/>
        </pc:sldMkLst>
      </pc:sldChg>
      <pc:sldChg chg="ord">
        <pc:chgData name="Häyry Marjo Poske" userId="d27b276a-e359-4652-8298-3c59a3175941" providerId="ADAL" clId="{4886B383-746B-4280-8579-36448ECB2DC3}" dt="2025-01-29T08:49:18.307" v="931"/>
        <pc:sldMkLst>
          <pc:docMk/>
          <pc:sldMk cId="785664095" sldId="439"/>
        </pc:sldMkLst>
      </pc:sldChg>
      <pc:sldChg chg="mod modShow">
        <pc:chgData name="Häyry Marjo Poske" userId="d27b276a-e359-4652-8298-3c59a3175941" providerId="ADAL" clId="{4886B383-746B-4280-8579-36448ECB2DC3}" dt="2025-01-29T09:08:53.305" v="1609" actId="729"/>
        <pc:sldMkLst>
          <pc:docMk/>
          <pc:sldMk cId="3159253602" sldId="441"/>
        </pc:sldMkLst>
      </pc:sldChg>
      <pc:sldChg chg="ord">
        <pc:chgData name="Häyry Marjo Poske" userId="d27b276a-e359-4652-8298-3c59a3175941" providerId="ADAL" clId="{4886B383-746B-4280-8579-36448ECB2DC3}" dt="2025-01-29T08:49:20.770" v="933"/>
        <pc:sldMkLst>
          <pc:docMk/>
          <pc:sldMk cId="3180528768" sldId="446"/>
        </pc:sldMkLst>
      </pc:sldChg>
      <pc:sldChg chg="modSp mod">
        <pc:chgData name="Häyry Marjo Poske" userId="d27b276a-e359-4652-8298-3c59a3175941" providerId="ADAL" clId="{4886B383-746B-4280-8579-36448ECB2DC3}" dt="2025-01-29T09:06:23.135" v="1603" actId="20577"/>
        <pc:sldMkLst>
          <pc:docMk/>
          <pc:sldMk cId="1977326858" sldId="456"/>
        </pc:sldMkLst>
      </pc:sldChg>
      <pc:sldChg chg="modNotesTx">
        <pc:chgData name="Häyry Marjo Poske" userId="d27b276a-e359-4652-8298-3c59a3175941" providerId="ADAL" clId="{4886B383-746B-4280-8579-36448ECB2DC3}" dt="2025-01-29T09:09:55.357" v="1636" actId="20577"/>
        <pc:sldMkLst>
          <pc:docMk/>
          <pc:sldMk cId="483879663" sldId="465"/>
        </pc:sldMkLst>
      </pc:sldChg>
      <pc:sldChg chg="del">
        <pc:chgData name="Häyry Marjo Poske" userId="d27b276a-e359-4652-8298-3c59a3175941" providerId="ADAL" clId="{4886B383-746B-4280-8579-36448ECB2DC3}" dt="2025-01-29T08:42:56.237" v="632" actId="47"/>
        <pc:sldMkLst>
          <pc:docMk/>
          <pc:sldMk cId="3988370024" sldId="466"/>
        </pc:sldMkLst>
      </pc:sldChg>
      <pc:sldChg chg="del">
        <pc:chgData name="Häyry Marjo Poske" userId="d27b276a-e359-4652-8298-3c59a3175941" providerId="ADAL" clId="{4886B383-746B-4280-8579-36448ECB2DC3}" dt="2025-01-29T08:58:29.291" v="1221" actId="47"/>
        <pc:sldMkLst>
          <pc:docMk/>
          <pc:sldMk cId="3353551878" sldId="469"/>
        </pc:sldMkLst>
      </pc:sldChg>
      <pc:sldChg chg="modSp new del mod">
        <pc:chgData name="Häyry Marjo Poske" userId="d27b276a-e359-4652-8298-3c59a3175941" providerId="ADAL" clId="{4886B383-746B-4280-8579-36448ECB2DC3}" dt="2025-01-29T08:31:43.531" v="305" actId="47"/>
        <pc:sldMkLst>
          <pc:docMk/>
          <pc:sldMk cId="173545999" sldId="485"/>
        </pc:sldMkLst>
      </pc:sldChg>
      <pc:sldChg chg="modSp add mod">
        <pc:chgData name="Häyry Marjo Poske" userId="d27b276a-e359-4652-8298-3c59a3175941" providerId="ADAL" clId="{4886B383-746B-4280-8579-36448ECB2DC3}" dt="2025-01-29T08:44:16.478" v="708" actId="20577"/>
        <pc:sldMkLst>
          <pc:docMk/>
          <pc:sldMk cId="1030315299" sldId="486"/>
        </pc:sldMkLst>
      </pc:sldChg>
      <pc:sldChg chg="modSp add mod modNotesTx">
        <pc:chgData name="Häyry Marjo Poske" userId="d27b276a-e359-4652-8298-3c59a3175941" providerId="ADAL" clId="{4886B383-746B-4280-8579-36448ECB2DC3}" dt="2025-01-29T08:47:19.723" v="929" actId="20577"/>
        <pc:sldMkLst>
          <pc:docMk/>
          <pc:sldMk cId="2138280321" sldId="487"/>
        </pc:sldMkLst>
      </pc:sldChg>
      <pc:sldChg chg="modSp new mod ord">
        <pc:chgData name="Häyry Marjo Poske" userId="d27b276a-e359-4652-8298-3c59a3175941" providerId="ADAL" clId="{4886B383-746B-4280-8579-36448ECB2DC3}" dt="2025-01-29T08:50:00.789" v="937"/>
        <pc:sldMkLst>
          <pc:docMk/>
          <pc:sldMk cId="2163635177" sldId="488"/>
        </pc:sldMkLst>
      </pc:sldChg>
      <pc:sldChg chg="addSp modSp new mod">
        <pc:chgData name="Häyry Marjo Poske" userId="d27b276a-e359-4652-8298-3c59a3175941" providerId="ADAL" clId="{4886B383-746B-4280-8579-36448ECB2DC3}" dt="2025-01-29T09:08:41.620" v="1608" actId="1076"/>
        <pc:sldMkLst>
          <pc:docMk/>
          <pc:sldMk cId="4135621330" sldId="489"/>
        </pc:sldMkLst>
      </pc:sldChg>
      <pc:sldChg chg="modSp new mod modNotesTx">
        <pc:chgData name="Häyry Marjo Poske" userId="d27b276a-e359-4652-8298-3c59a3175941" providerId="ADAL" clId="{4886B383-746B-4280-8579-36448ECB2DC3}" dt="2025-01-29T09:18:58.773" v="1872" actId="20577"/>
        <pc:sldMkLst>
          <pc:docMk/>
          <pc:sldMk cId="114100528" sldId="490"/>
        </pc:sldMkLst>
      </pc:sldChg>
      <pc:sldChg chg="modSp new mod">
        <pc:chgData name="Häyry Marjo Poske" userId="d27b276a-e359-4652-8298-3c59a3175941" providerId="ADAL" clId="{4886B383-746B-4280-8579-36448ECB2DC3}" dt="2025-01-29T09:21:07.561" v="1891" actId="20577"/>
        <pc:sldMkLst>
          <pc:docMk/>
          <pc:sldMk cId="1851334711" sldId="491"/>
        </pc:sldMkLst>
      </pc:sldChg>
      <pc:sldMasterChg chg="delSldLayout">
        <pc:chgData name="Häyry Marjo Poske" userId="d27b276a-e359-4652-8298-3c59a3175941" providerId="ADAL" clId="{4886B383-746B-4280-8579-36448ECB2DC3}" dt="2025-01-29T08:42:56.237" v="632" actId="47"/>
        <pc:sldMasterMkLst>
          <pc:docMk/>
          <pc:sldMasterMk cId="0" sldId="2147483648"/>
        </pc:sldMasterMkLst>
        <pc:sldLayoutChg chg="del">
          <pc:chgData name="Häyry Marjo Poske" userId="d27b276a-e359-4652-8298-3c59a3175941" providerId="ADAL" clId="{4886B383-746B-4280-8579-36448ECB2DC3}" dt="2025-01-29T08:42:56.237" v="632" actId="47"/>
          <pc:sldLayoutMkLst>
            <pc:docMk/>
            <pc:sldMasterMk cId="0" sldId="2147483648"/>
            <pc:sldLayoutMk cId="0" sldId="2147483664"/>
          </pc:sldLayoutMkLst>
        </pc:sldLayoutChg>
      </pc:sldMaster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Kilponen Henriikka Lapin hyvinvointialue" userId="S::henriikka.kilponen@lapha.fi::dd0c76a8-2d68-4e1d-a880-1a0bb142a2fa" providerId="AD" clId="Web-{A598108D-AC27-45BF-5A14-8F80C58E7FBE}"/>
    <pc:docChg chg="mod modSld">
      <pc:chgData name="Kilponen Henriikka Lapin hyvinvointialue" userId="S::henriikka.kilponen@lapha.fi::dd0c76a8-2d68-4e1d-a880-1a0bb142a2fa" providerId="AD" clId="Web-{A598108D-AC27-45BF-5A14-8F80C58E7FBE}" dt="2025-02-06T09:40:34.676" v="321"/>
      <pc:docMkLst>
        <pc:docMk/>
      </pc:docMkLst>
      <pc:sldChg chg="modNotes">
        <pc:chgData name="Kilponen Henriikka Lapin hyvinvointialue" userId="S::henriikka.kilponen@lapha.fi::dd0c76a8-2d68-4e1d-a880-1a0bb142a2fa" providerId="AD" clId="Web-{A598108D-AC27-45BF-5A14-8F80C58E7FBE}" dt="2025-02-06T09:37:26.285" v="269"/>
        <pc:sldMkLst>
          <pc:docMk/>
          <pc:sldMk cId="1868202425" sldId="262"/>
        </pc:sldMkLst>
      </pc:sldChg>
      <pc:sldChg chg="modNotes">
        <pc:chgData name="Kilponen Henriikka Lapin hyvinvointialue" userId="S::henriikka.kilponen@lapha.fi::dd0c76a8-2d68-4e1d-a880-1a0bb142a2fa" providerId="AD" clId="Web-{A598108D-AC27-45BF-5A14-8F80C58E7FBE}" dt="2025-02-06T09:40:34.676" v="321"/>
        <pc:sldMkLst>
          <pc:docMk/>
          <pc:sldMk cId="2496842290" sldId="265"/>
        </pc:sldMkLst>
      </pc:sldChg>
      <pc:sldChg chg="modNotes">
        <pc:chgData name="Kilponen Henriikka Lapin hyvinvointialue" userId="S::henriikka.kilponen@lapha.fi::dd0c76a8-2d68-4e1d-a880-1a0bb142a2fa" providerId="AD" clId="Web-{A598108D-AC27-45BF-5A14-8F80C58E7FBE}" dt="2025-02-06T09:32:27.066" v="179"/>
        <pc:sldMkLst>
          <pc:docMk/>
          <pc:sldMk cId="3986471018" sldId="268"/>
        </pc:sldMkLst>
      </pc:sldChg>
    </pc:docChg>
  </pc:docChgLst>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Häyry Marjo Poske" userId="S::marjo.hayry@poske.fi::d27b276a-e359-4652-8298-3c59a3175941" providerId="AD" clId="Web-{F8F49023-1B7A-9CCA-290E-B97071591024}"/>
    <pc:docChg chg="mod">
      <pc:chgData name="Häyry Marjo Poske" userId="S::marjo.hayry@poske.fi::d27b276a-e359-4652-8298-3c59a3175941" providerId="AD" clId="Web-{F8F49023-1B7A-9CCA-290E-B97071591024}" dt="2025-02-06T08:54:10.117" v="0"/>
      <pc:docMkLst>
        <pc:docMk/>
      </pc:docMkLst>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A4247110-C67E-4CE5-909E-2ADD2CE58811}"/>
    <pc:docChg chg="undo custSel modSld">
      <pc:chgData name="Häyry Marjo Poske" userId="d27b276a-e359-4652-8298-3c59a3175941" providerId="ADAL" clId="{A4247110-C67E-4CE5-909E-2ADD2CE58811}" dt="2025-07-01T07:45:07.441" v="87"/>
      <pc:docMkLst>
        <pc:docMk/>
      </pc:docMkLst>
      <pc:sldChg chg="modSp mod">
        <pc:chgData name="Häyry Marjo Poske" userId="d27b276a-e359-4652-8298-3c59a3175941" providerId="ADAL" clId="{A4247110-C67E-4CE5-909E-2ADD2CE58811}" dt="2025-07-01T07:15:13.570" v="42"/>
        <pc:sldMkLst>
          <pc:docMk/>
          <pc:sldMk cId="774565388" sldId="261"/>
        </pc:sldMkLst>
      </pc:sldChg>
      <pc:sldChg chg="modNotesTx">
        <pc:chgData name="Häyry Marjo Poske" userId="d27b276a-e359-4652-8298-3c59a3175941" providerId="ADAL" clId="{A4247110-C67E-4CE5-909E-2ADD2CE58811}" dt="2025-07-01T07:17:15.355" v="43" actId="6549"/>
        <pc:sldMkLst>
          <pc:docMk/>
          <pc:sldMk cId="1868202425" sldId="262"/>
        </pc:sldMkLst>
      </pc:sldChg>
      <pc:sldChg chg="modNotesTx">
        <pc:chgData name="Häyry Marjo Poske" userId="d27b276a-e359-4652-8298-3c59a3175941" providerId="ADAL" clId="{A4247110-C67E-4CE5-909E-2ADD2CE58811}" dt="2025-07-01T07:17:27.891" v="44" actId="6549"/>
        <pc:sldMkLst>
          <pc:docMk/>
          <pc:sldMk cId="2496842290" sldId="265"/>
        </pc:sldMkLst>
      </pc:sldChg>
      <pc:sldChg chg="modNotesTx">
        <pc:chgData name="Häyry Marjo Poske" userId="d27b276a-e359-4652-8298-3c59a3175941" providerId="ADAL" clId="{A4247110-C67E-4CE5-909E-2ADD2CE58811}" dt="2025-07-01T07:18:11.008" v="49" actId="20577"/>
        <pc:sldMkLst>
          <pc:docMk/>
          <pc:sldMk cId="3986471018" sldId="268"/>
        </pc:sldMkLst>
      </pc:sldChg>
      <pc:sldChg chg="modNotesTx">
        <pc:chgData name="Häyry Marjo Poske" userId="d27b276a-e359-4652-8298-3c59a3175941" providerId="ADAL" clId="{A4247110-C67E-4CE5-909E-2ADD2CE58811}" dt="2025-07-01T07:18:38.850" v="50" actId="6549"/>
        <pc:sldMkLst>
          <pc:docMk/>
          <pc:sldMk cId="1895937803" sldId="272"/>
        </pc:sldMkLst>
      </pc:sldChg>
      <pc:sldChg chg="modSp mod">
        <pc:chgData name="Häyry Marjo Poske" userId="d27b276a-e359-4652-8298-3c59a3175941" providerId="ADAL" clId="{A4247110-C67E-4CE5-909E-2ADD2CE58811}" dt="2025-07-01T07:21:34.739" v="59"/>
        <pc:sldMkLst>
          <pc:docMk/>
          <pc:sldMk cId="2718686999" sldId="279"/>
        </pc:sldMkLst>
      </pc:sldChg>
      <pc:sldChg chg="modSp mod">
        <pc:chgData name="Häyry Marjo Poske" userId="d27b276a-e359-4652-8298-3c59a3175941" providerId="ADAL" clId="{A4247110-C67E-4CE5-909E-2ADD2CE58811}" dt="2025-07-01T07:24:26.051" v="67"/>
        <pc:sldMkLst>
          <pc:docMk/>
          <pc:sldMk cId="4174090706" sldId="427"/>
        </pc:sldMkLst>
      </pc:sldChg>
      <pc:sldChg chg="modSp">
        <pc:chgData name="Häyry Marjo Poske" userId="d27b276a-e359-4652-8298-3c59a3175941" providerId="ADAL" clId="{A4247110-C67E-4CE5-909E-2ADD2CE58811}" dt="2025-07-01T07:34:13.965" v="73"/>
        <pc:sldMkLst>
          <pc:docMk/>
          <pc:sldMk cId="2022672309" sldId="429"/>
        </pc:sldMkLst>
      </pc:sldChg>
      <pc:sldChg chg="modSp">
        <pc:chgData name="Häyry Marjo Poske" userId="d27b276a-e359-4652-8298-3c59a3175941" providerId="ADAL" clId="{A4247110-C67E-4CE5-909E-2ADD2CE58811}" dt="2025-07-01T07:41:00.226" v="81"/>
        <pc:sldMkLst>
          <pc:docMk/>
          <pc:sldMk cId="3066724044" sldId="431"/>
        </pc:sldMkLst>
      </pc:sldChg>
      <pc:sldChg chg="modSp">
        <pc:chgData name="Häyry Marjo Poske" userId="d27b276a-e359-4652-8298-3c59a3175941" providerId="ADAL" clId="{A4247110-C67E-4CE5-909E-2ADD2CE58811}" dt="2025-07-01T07:45:07.441" v="87"/>
        <pc:sldMkLst>
          <pc:docMk/>
          <pc:sldMk cId="3134193228" sldId="433"/>
        </pc:sldMkLst>
      </pc:sldChg>
      <pc:sldChg chg="addSp delSp mod">
        <pc:chgData name="Häyry Marjo Poske" userId="d27b276a-e359-4652-8298-3c59a3175941" providerId="ADAL" clId="{A4247110-C67E-4CE5-909E-2ADD2CE58811}" dt="2025-07-01T07:39:42.738" v="75" actId="22"/>
        <pc:sldMkLst>
          <pc:docMk/>
          <pc:sldMk cId="2843895788" sldId="480"/>
        </pc:sldMkLst>
      </pc:sldChg>
    </pc:docChg>
  </pc:docChgLst>
  <pc:docChgLst>
    <pc:chgData name="Vuomajoki Pilvi Lapin hyvinvointialue" userId="S::pilvi.vuomajoki@lapha.fi::60d87394-98b4-48bf-b92d-e9dabc40c515" providerId="AD" clId="Web-{B0B6521A-3F02-9B21-1E3D-BFB99E9E0949}"/>
    <pc:docChg chg="modSld">
      <pc:chgData name="Vuomajoki Pilvi Lapin hyvinvointialue" userId="S::pilvi.vuomajoki@lapha.fi::60d87394-98b4-48bf-b92d-e9dabc40c515" providerId="AD" clId="Web-{B0B6521A-3F02-9B21-1E3D-BFB99E9E0949}" dt="2025-01-29T11:36:26.325" v="284"/>
      <pc:docMkLst>
        <pc:docMk/>
      </pc:docMkLst>
      <pc:sldChg chg="modSp modNotes">
        <pc:chgData name="Vuomajoki Pilvi Lapin hyvinvointialue" userId="S::pilvi.vuomajoki@lapha.fi::60d87394-98b4-48bf-b92d-e9dabc40c515" providerId="AD" clId="Web-{B0B6521A-3F02-9B21-1E3D-BFB99E9E0949}" dt="2025-01-29T11:28:40.207" v="83"/>
        <pc:sldMkLst>
          <pc:docMk/>
          <pc:sldMk cId="2496842290" sldId="265"/>
        </pc:sldMkLst>
      </pc:sldChg>
      <pc:sldChg chg="modSp">
        <pc:chgData name="Vuomajoki Pilvi Lapin hyvinvointialue" userId="S::pilvi.vuomajoki@lapha.fi::60d87394-98b4-48bf-b92d-e9dabc40c515" providerId="AD" clId="Web-{B0B6521A-3F02-9B21-1E3D-BFB99E9E0949}" dt="2025-01-29T11:29:02.504" v="84"/>
        <pc:sldMkLst>
          <pc:docMk/>
          <pc:sldMk cId="3646500808" sldId="266"/>
        </pc:sldMkLst>
      </pc:sldChg>
      <pc:sldChg chg="modSp">
        <pc:chgData name="Vuomajoki Pilvi Lapin hyvinvointialue" userId="S::pilvi.vuomajoki@lapha.fi::60d87394-98b4-48bf-b92d-e9dabc40c515" providerId="AD" clId="Web-{B0B6521A-3F02-9B21-1E3D-BFB99E9E0949}" dt="2025-01-29T11:30:32.943" v="100" actId="20577"/>
        <pc:sldMkLst>
          <pc:docMk/>
          <pc:sldMk cId="1950087534" sldId="274"/>
        </pc:sldMkLst>
      </pc:sldChg>
      <pc:sldChg chg="modNotes">
        <pc:chgData name="Vuomajoki Pilvi Lapin hyvinvointialue" userId="S::pilvi.vuomajoki@lapha.fi::60d87394-98b4-48bf-b92d-e9dabc40c515" providerId="AD" clId="Web-{B0B6521A-3F02-9B21-1E3D-BFB99E9E0949}" dt="2025-01-29T11:31:14.272" v="129"/>
        <pc:sldMkLst>
          <pc:docMk/>
          <pc:sldMk cId="3991474464" sldId="278"/>
        </pc:sldMkLst>
      </pc:sldChg>
      <pc:sldChg chg="modSp modNotes">
        <pc:chgData name="Vuomajoki Pilvi Lapin hyvinvointialue" userId="S::pilvi.vuomajoki@lapha.fi::60d87394-98b4-48bf-b92d-e9dabc40c515" providerId="AD" clId="Web-{B0B6521A-3F02-9B21-1E3D-BFB99E9E0949}" dt="2025-01-29T11:33:04.259" v="215"/>
        <pc:sldMkLst>
          <pc:docMk/>
          <pc:sldMk cId="359157301" sldId="281"/>
        </pc:sldMkLst>
      </pc:sldChg>
      <pc:sldChg chg="modNotes">
        <pc:chgData name="Vuomajoki Pilvi Lapin hyvinvointialue" userId="S::pilvi.vuomajoki@lapha.fi::60d87394-98b4-48bf-b92d-e9dabc40c515" providerId="AD" clId="Web-{B0B6521A-3F02-9B21-1E3D-BFB99E9E0949}" dt="2025-01-29T08:43:00.736" v="38"/>
        <pc:sldMkLst>
          <pc:docMk/>
          <pc:sldMk cId="1835269430" sldId="283"/>
        </pc:sldMkLst>
      </pc:sldChg>
      <pc:sldChg chg="modNotes">
        <pc:chgData name="Vuomajoki Pilvi Lapin hyvinvointialue" userId="S::pilvi.vuomajoki@lapha.fi::60d87394-98b4-48bf-b92d-e9dabc40c515" providerId="AD" clId="Web-{B0B6521A-3F02-9B21-1E3D-BFB99E9E0949}" dt="2025-01-29T11:35:39.543" v="252"/>
        <pc:sldMkLst>
          <pc:docMk/>
          <pc:sldMk cId="3492337639" sldId="351"/>
        </pc:sldMkLst>
      </pc:sldChg>
      <pc:sldChg chg="modSp">
        <pc:chgData name="Vuomajoki Pilvi Lapin hyvinvointialue" userId="S::pilvi.vuomajoki@lapha.fi::60d87394-98b4-48bf-b92d-e9dabc40c515" providerId="AD" clId="Web-{B0B6521A-3F02-9B21-1E3D-BFB99E9E0949}" dt="2025-01-29T08:05:26.344" v="7" actId="20577"/>
        <pc:sldMkLst>
          <pc:docMk/>
          <pc:sldMk cId="1372915132" sldId="384"/>
        </pc:sldMkLst>
      </pc:sldChg>
      <pc:sldChg chg="modSp">
        <pc:chgData name="Vuomajoki Pilvi Lapin hyvinvointialue" userId="S::pilvi.vuomajoki@lapha.fi::60d87394-98b4-48bf-b92d-e9dabc40c515" providerId="AD" clId="Web-{B0B6521A-3F02-9B21-1E3D-BFB99E9E0949}" dt="2025-01-29T08:05:33.798" v="9" actId="20577"/>
        <pc:sldMkLst>
          <pc:docMk/>
          <pc:sldMk cId="1602507038" sldId="385"/>
        </pc:sldMkLst>
      </pc:sldChg>
      <pc:sldChg chg="modSp">
        <pc:chgData name="Vuomajoki Pilvi Lapin hyvinvointialue" userId="S::pilvi.vuomajoki@lapha.fi::60d87394-98b4-48bf-b92d-e9dabc40c515" providerId="AD" clId="Web-{B0B6521A-3F02-9B21-1E3D-BFB99E9E0949}" dt="2025-01-29T08:06:35.893" v="12" actId="20577"/>
        <pc:sldMkLst>
          <pc:docMk/>
          <pc:sldMk cId="3824905175" sldId="386"/>
        </pc:sldMkLst>
      </pc:sldChg>
      <pc:sldChg chg="modNotes">
        <pc:chgData name="Vuomajoki Pilvi Lapin hyvinvointialue" userId="S::pilvi.vuomajoki@lapha.fi::60d87394-98b4-48bf-b92d-e9dabc40c515" providerId="AD" clId="Web-{B0B6521A-3F02-9B21-1E3D-BFB99E9E0949}" dt="2025-01-29T11:33:59.525" v="225"/>
        <pc:sldMkLst>
          <pc:docMk/>
          <pc:sldMk cId="2145791131" sldId="392"/>
        </pc:sldMkLst>
      </pc:sldChg>
      <pc:sldChg chg="modNotes">
        <pc:chgData name="Vuomajoki Pilvi Lapin hyvinvointialue" userId="S::pilvi.vuomajoki@lapha.fi::60d87394-98b4-48bf-b92d-e9dabc40c515" providerId="AD" clId="Web-{B0B6521A-3F02-9B21-1E3D-BFB99E9E0949}" dt="2025-01-29T11:36:26.325" v="284"/>
        <pc:sldMkLst>
          <pc:docMk/>
          <pc:sldMk cId="407928839" sldId="394"/>
        </pc:sldMkLst>
      </pc:sldChg>
      <pc:sldChg chg="modNotes">
        <pc:chgData name="Vuomajoki Pilvi Lapin hyvinvointialue" userId="S::pilvi.vuomajoki@lapha.fi::60d87394-98b4-48bf-b92d-e9dabc40c515" providerId="AD" clId="Web-{B0B6521A-3F02-9B21-1E3D-BFB99E9E0949}" dt="2025-01-29T08:53:54.233" v="48"/>
        <pc:sldMkLst>
          <pc:docMk/>
          <pc:sldMk cId="1860028365" sldId="398"/>
        </pc:sldMkLst>
      </pc:sldChg>
      <pc:sldChg chg="modSp">
        <pc:chgData name="Vuomajoki Pilvi Lapin hyvinvointialue" userId="S::pilvi.vuomajoki@lapha.fi::60d87394-98b4-48bf-b92d-e9dabc40c515" providerId="AD" clId="Web-{B0B6521A-3F02-9B21-1E3D-BFB99E9E0949}" dt="2025-01-29T09:29:19.148" v="56" actId="14100"/>
        <pc:sldMkLst>
          <pc:docMk/>
          <pc:sldMk cId="21937256" sldId="405"/>
        </pc:sldMkLst>
      </pc:sldChg>
      <pc:sldChg chg="modNotes">
        <pc:chgData name="Vuomajoki Pilvi Lapin hyvinvointialue" userId="S::pilvi.vuomajoki@lapha.fi::60d87394-98b4-48bf-b92d-e9dabc40c515" providerId="AD" clId="Web-{B0B6521A-3F02-9B21-1E3D-BFB99E9E0949}" dt="2025-01-29T11:31:30.444" v="135"/>
        <pc:sldMkLst>
          <pc:docMk/>
          <pc:sldMk cId="338806797" sldId="414"/>
        </pc:sldMkLst>
      </pc:sldChg>
      <pc:sldChg chg="modNotes">
        <pc:chgData name="Vuomajoki Pilvi Lapin hyvinvointialue" userId="S::pilvi.vuomajoki@lapha.fi::60d87394-98b4-48bf-b92d-e9dabc40c515" providerId="AD" clId="Web-{B0B6521A-3F02-9B21-1E3D-BFB99E9E0949}" dt="2025-01-29T11:31:42.710" v="141"/>
        <pc:sldMkLst>
          <pc:docMk/>
          <pc:sldMk cId="3334737543" sldId="415"/>
        </pc:sldMkLst>
      </pc:sldChg>
      <pc:sldChg chg="modNotes">
        <pc:chgData name="Vuomajoki Pilvi Lapin hyvinvointialue" userId="S::pilvi.vuomajoki@lapha.fi::60d87394-98b4-48bf-b92d-e9dabc40c515" providerId="AD" clId="Web-{B0B6521A-3F02-9B21-1E3D-BFB99E9E0949}" dt="2025-01-29T11:31:58.289" v="144"/>
        <pc:sldMkLst>
          <pc:docMk/>
          <pc:sldMk cId="2725943668" sldId="416"/>
        </pc:sldMkLst>
      </pc:sldChg>
      <pc:sldChg chg="modNotes">
        <pc:chgData name="Vuomajoki Pilvi Lapin hyvinvointialue" userId="S::pilvi.vuomajoki@lapha.fi::60d87394-98b4-48bf-b92d-e9dabc40c515" providerId="AD" clId="Web-{B0B6521A-3F02-9B21-1E3D-BFB99E9E0949}" dt="2025-01-29T11:31:36.898" v="138"/>
        <pc:sldMkLst>
          <pc:docMk/>
          <pc:sldMk cId="3440190725" sldId="418"/>
        </pc:sldMkLst>
      </pc:sldChg>
      <pc:sldChg chg="modSp">
        <pc:chgData name="Vuomajoki Pilvi Lapin hyvinvointialue" userId="S::pilvi.vuomajoki@lapha.fi::60d87394-98b4-48bf-b92d-e9dabc40c515" providerId="AD" clId="Web-{B0B6521A-3F02-9B21-1E3D-BFB99E9E0949}" dt="2025-01-29T08:05:10.813" v="1" actId="20577"/>
        <pc:sldMkLst>
          <pc:docMk/>
          <pc:sldMk cId="3205825466" sldId="458"/>
        </pc:sldMkLst>
      </pc:sldChg>
      <pc:sldChg chg="modSp">
        <pc:chgData name="Vuomajoki Pilvi Lapin hyvinvointialue" userId="S::pilvi.vuomajoki@lapha.fi::60d87394-98b4-48bf-b92d-e9dabc40c515" providerId="AD" clId="Web-{B0B6521A-3F02-9B21-1E3D-BFB99E9E0949}" dt="2025-01-29T08:05:15.797" v="3" actId="20577"/>
        <pc:sldMkLst>
          <pc:docMk/>
          <pc:sldMk cId="898992768" sldId="459"/>
        </pc:sldMkLst>
      </pc:sldChg>
      <pc:sldChg chg="modSp">
        <pc:chgData name="Vuomajoki Pilvi Lapin hyvinvointialue" userId="S::pilvi.vuomajoki@lapha.fi::60d87394-98b4-48bf-b92d-e9dabc40c515" providerId="AD" clId="Web-{B0B6521A-3F02-9B21-1E3D-BFB99E9E0949}" dt="2025-01-29T08:05:19.110" v="5" actId="20577"/>
        <pc:sldMkLst>
          <pc:docMk/>
          <pc:sldMk cId="1362777784" sldId="460"/>
        </pc:sldMkLst>
      </pc:sldChg>
      <pc:sldChg chg="modNotes">
        <pc:chgData name="Vuomajoki Pilvi Lapin hyvinvointialue" userId="S::pilvi.vuomajoki@lapha.fi::60d87394-98b4-48bf-b92d-e9dabc40c515" providerId="AD" clId="Web-{B0B6521A-3F02-9B21-1E3D-BFB99E9E0949}" dt="2025-01-29T11:31:20.178" v="132"/>
        <pc:sldMkLst>
          <pc:docMk/>
          <pc:sldMk cId="664962878" sldId="461"/>
        </pc:sldMkLst>
      </pc:sldChg>
      <pc:sldChg chg="modNotes">
        <pc:chgData name="Vuomajoki Pilvi Lapin hyvinvointialue" userId="S::pilvi.vuomajoki@lapha.fi::60d87394-98b4-48bf-b92d-e9dabc40c515" providerId="AD" clId="Web-{B0B6521A-3F02-9B21-1E3D-BFB99E9E0949}" dt="2025-01-29T11:34:44.276" v="245"/>
        <pc:sldMkLst>
          <pc:docMk/>
          <pc:sldMk cId="2976958365" sldId="473"/>
        </pc:sldMkLst>
      </pc:sldChg>
    </pc:docChg>
  </pc:docChgLst>
  <pc:docChgLst>
    <pc:chgData name="Häyry Marjo Poske" userId="d27b276a-e359-4652-8298-3c59a3175941" providerId="ADAL" clId="{246CA6ED-B410-4B58-91EE-B00B8A7C6DB6}"/>
    <pc:docChg chg="undo custSel addSld delSld modSld sldOrd">
      <pc:chgData name="Häyry Marjo Poske" userId="d27b276a-e359-4652-8298-3c59a3175941" providerId="ADAL" clId="{246CA6ED-B410-4B58-91EE-B00B8A7C6DB6}" dt="2025-01-10T05:48:27.688" v="2536" actId="20577"/>
      <pc:docMkLst>
        <pc:docMk/>
      </pc:docMkLst>
      <pc:sldChg chg="modSp mod modNotesTx">
        <pc:chgData name="Häyry Marjo Poske" userId="d27b276a-e359-4652-8298-3c59a3175941" providerId="ADAL" clId="{246CA6ED-B410-4B58-91EE-B00B8A7C6DB6}" dt="2025-01-07T09:59:44.258" v="2003" actId="20577"/>
        <pc:sldMkLst>
          <pc:docMk/>
          <pc:sldMk cId="3492337639" sldId="351"/>
        </pc:sldMkLst>
      </pc:sldChg>
      <pc:sldChg chg="del">
        <pc:chgData name="Häyry Marjo Poske" userId="d27b276a-e359-4652-8298-3c59a3175941" providerId="ADAL" clId="{246CA6ED-B410-4B58-91EE-B00B8A7C6DB6}" dt="2024-12-20T11:27:09.248" v="0" actId="47"/>
        <pc:sldMkLst>
          <pc:docMk/>
          <pc:sldMk cId="2903537245" sldId="360"/>
        </pc:sldMkLst>
      </pc:sldChg>
      <pc:sldChg chg="del">
        <pc:chgData name="Häyry Marjo Poske" userId="d27b276a-e359-4652-8298-3c59a3175941" providerId="ADAL" clId="{246CA6ED-B410-4B58-91EE-B00B8A7C6DB6}" dt="2024-12-20T11:27:17.026" v="2" actId="47"/>
        <pc:sldMkLst>
          <pc:docMk/>
          <pc:sldMk cId="1747299828" sldId="361"/>
        </pc:sldMkLst>
      </pc:sldChg>
      <pc:sldChg chg="modNotesTx">
        <pc:chgData name="Häyry Marjo Poske" userId="d27b276a-e359-4652-8298-3c59a3175941" providerId="ADAL" clId="{246CA6ED-B410-4B58-91EE-B00B8A7C6DB6}" dt="2024-12-20T11:45:47.004" v="651" actId="6549"/>
        <pc:sldMkLst>
          <pc:docMk/>
          <pc:sldMk cId="1679778708" sldId="362"/>
        </pc:sldMkLst>
      </pc:sldChg>
      <pc:sldChg chg="del">
        <pc:chgData name="Häyry Marjo Poske" userId="d27b276a-e359-4652-8298-3c59a3175941" providerId="ADAL" clId="{246CA6ED-B410-4B58-91EE-B00B8A7C6DB6}" dt="2024-12-20T11:47:01.970" v="728" actId="47"/>
        <pc:sldMkLst>
          <pc:docMk/>
          <pc:sldMk cId="4132982428" sldId="363"/>
        </pc:sldMkLst>
      </pc:sldChg>
      <pc:sldChg chg="del">
        <pc:chgData name="Häyry Marjo Poske" userId="d27b276a-e359-4652-8298-3c59a3175941" providerId="ADAL" clId="{246CA6ED-B410-4B58-91EE-B00B8A7C6DB6}" dt="2024-12-20T11:47:16.156" v="730" actId="47"/>
        <pc:sldMkLst>
          <pc:docMk/>
          <pc:sldMk cId="4042159546" sldId="372"/>
        </pc:sldMkLst>
      </pc:sldChg>
      <pc:sldChg chg="modSp mod">
        <pc:chgData name="Häyry Marjo Poske" userId="d27b276a-e359-4652-8298-3c59a3175941" providerId="ADAL" clId="{246CA6ED-B410-4B58-91EE-B00B8A7C6DB6}" dt="2025-01-07T10:41:22.370" v="2402" actId="20577"/>
        <pc:sldMkLst>
          <pc:docMk/>
          <pc:sldMk cId="747443380" sldId="396"/>
        </pc:sldMkLst>
      </pc:sldChg>
      <pc:sldChg chg="modNotesTx">
        <pc:chgData name="Häyry Marjo Poske" userId="d27b276a-e359-4652-8298-3c59a3175941" providerId="ADAL" clId="{246CA6ED-B410-4B58-91EE-B00B8A7C6DB6}" dt="2024-12-20T11:46:44.050" v="727" actId="20577"/>
        <pc:sldMkLst>
          <pc:docMk/>
          <pc:sldMk cId="3392602671" sldId="408"/>
        </pc:sldMkLst>
      </pc:sldChg>
      <pc:sldChg chg="modNotesTx">
        <pc:chgData name="Häyry Marjo Poske" userId="d27b276a-e359-4652-8298-3c59a3175941" providerId="ADAL" clId="{246CA6ED-B410-4B58-91EE-B00B8A7C6DB6}" dt="2024-12-20T11:45:58.381" v="652" actId="6549"/>
        <pc:sldMkLst>
          <pc:docMk/>
          <pc:sldMk cId="1313800118" sldId="424"/>
        </pc:sldMkLst>
      </pc:sldChg>
      <pc:sldChg chg="del">
        <pc:chgData name="Häyry Marjo Poske" userId="d27b276a-e359-4652-8298-3c59a3175941" providerId="ADAL" clId="{246CA6ED-B410-4B58-91EE-B00B8A7C6DB6}" dt="2024-12-20T11:27:29.435" v="5" actId="47"/>
        <pc:sldMkLst>
          <pc:docMk/>
          <pc:sldMk cId="3320816820" sldId="438"/>
        </pc:sldMkLst>
      </pc:sldChg>
      <pc:sldChg chg="addSp delSp modSp mod">
        <pc:chgData name="Häyry Marjo Poske" userId="d27b276a-e359-4652-8298-3c59a3175941" providerId="ADAL" clId="{246CA6ED-B410-4B58-91EE-B00B8A7C6DB6}" dt="2024-12-20T11:44:11.310" v="517" actId="1076"/>
        <pc:sldMkLst>
          <pc:docMk/>
          <pc:sldMk cId="1588116071" sldId="443"/>
        </pc:sldMkLst>
      </pc:sldChg>
      <pc:sldChg chg="del">
        <pc:chgData name="Häyry Marjo Poske" userId="d27b276a-e359-4652-8298-3c59a3175941" providerId="ADAL" clId="{246CA6ED-B410-4B58-91EE-B00B8A7C6DB6}" dt="2025-01-07T10:02:28.860" v="2020" actId="47"/>
        <pc:sldMkLst>
          <pc:docMk/>
          <pc:sldMk cId="1765296084" sldId="455"/>
        </pc:sldMkLst>
      </pc:sldChg>
      <pc:sldChg chg="modSp mod modNotesTx">
        <pc:chgData name="Häyry Marjo Poske" userId="d27b276a-e359-4652-8298-3c59a3175941" providerId="ADAL" clId="{246CA6ED-B410-4B58-91EE-B00B8A7C6DB6}" dt="2025-01-07T06:47:31.793" v="854" actId="20577"/>
        <pc:sldMkLst>
          <pc:docMk/>
          <pc:sldMk cId="3061306327" sldId="470"/>
        </pc:sldMkLst>
      </pc:sldChg>
      <pc:sldChg chg="del">
        <pc:chgData name="Häyry Marjo Poske" userId="d27b276a-e359-4652-8298-3c59a3175941" providerId="ADAL" clId="{246CA6ED-B410-4B58-91EE-B00B8A7C6DB6}" dt="2024-12-20T11:27:22.990" v="3" actId="47"/>
        <pc:sldMkLst>
          <pc:docMk/>
          <pc:sldMk cId="1535453523" sldId="471"/>
        </pc:sldMkLst>
      </pc:sldChg>
      <pc:sldChg chg="del">
        <pc:chgData name="Häyry Marjo Poske" userId="d27b276a-e359-4652-8298-3c59a3175941" providerId="ADAL" clId="{246CA6ED-B410-4B58-91EE-B00B8A7C6DB6}" dt="2024-12-20T11:27:26.411" v="4" actId="47"/>
        <pc:sldMkLst>
          <pc:docMk/>
          <pc:sldMk cId="4211850276" sldId="472"/>
        </pc:sldMkLst>
      </pc:sldChg>
      <pc:sldChg chg="modNotesTx">
        <pc:chgData name="Häyry Marjo Poske" userId="d27b276a-e359-4652-8298-3c59a3175941" providerId="ADAL" clId="{246CA6ED-B410-4B58-91EE-B00B8A7C6DB6}" dt="2024-12-20T11:46:02.169" v="653" actId="6549"/>
        <pc:sldMkLst>
          <pc:docMk/>
          <pc:sldMk cId="2976958365" sldId="473"/>
        </pc:sldMkLst>
      </pc:sldChg>
      <pc:sldChg chg="addSp modSp mod modNotesTx">
        <pc:chgData name="Häyry Marjo Poske" userId="d27b276a-e359-4652-8298-3c59a3175941" providerId="ADAL" clId="{246CA6ED-B410-4B58-91EE-B00B8A7C6DB6}" dt="2025-01-10T05:41:48.005" v="2407" actId="113"/>
        <pc:sldMkLst>
          <pc:docMk/>
          <pc:sldMk cId="3918814702" sldId="474"/>
        </pc:sldMkLst>
      </pc:sldChg>
      <pc:sldChg chg="addSp modSp mod modNotesTx">
        <pc:chgData name="Häyry Marjo Poske" userId="d27b276a-e359-4652-8298-3c59a3175941" providerId="ADAL" clId="{246CA6ED-B410-4B58-91EE-B00B8A7C6DB6}" dt="2025-01-07T10:11:02.183" v="2157" actId="1076"/>
        <pc:sldMkLst>
          <pc:docMk/>
          <pc:sldMk cId="3048803279" sldId="475"/>
        </pc:sldMkLst>
      </pc:sldChg>
      <pc:sldChg chg="addSp delSp modSp mod modClrScheme chgLayout modNotesTx">
        <pc:chgData name="Häyry Marjo Poske" userId="d27b276a-e359-4652-8298-3c59a3175941" providerId="ADAL" clId="{246CA6ED-B410-4B58-91EE-B00B8A7C6DB6}" dt="2025-01-07T10:10:23.305" v="2149" actId="1076"/>
        <pc:sldMkLst>
          <pc:docMk/>
          <pc:sldMk cId="2516862015" sldId="476"/>
        </pc:sldMkLst>
      </pc:sldChg>
      <pc:sldChg chg="addSp modSp mod ord modNotesTx">
        <pc:chgData name="Häyry Marjo Poske" userId="d27b276a-e359-4652-8298-3c59a3175941" providerId="ADAL" clId="{246CA6ED-B410-4B58-91EE-B00B8A7C6DB6}" dt="2025-01-07T10:10:40.301" v="2152" actId="1076"/>
        <pc:sldMkLst>
          <pc:docMk/>
          <pc:sldMk cId="477997668" sldId="478"/>
        </pc:sldMkLst>
      </pc:sldChg>
      <pc:sldChg chg="modSp mod ord">
        <pc:chgData name="Häyry Marjo Poske" userId="d27b276a-e359-4652-8298-3c59a3175941" providerId="ADAL" clId="{246CA6ED-B410-4B58-91EE-B00B8A7C6DB6}" dt="2025-01-07T10:31:37.929" v="2377" actId="20577"/>
        <pc:sldMkLst>
          <pc:docMk/>
          <pc:sldMk cId="2843895788" sldId="480"/>
        </pc:sldMkLst>
      </pc:sldChg>
      <pc:sldChg chg="delSp modSp mod chgLayout modNotesTx">
        <pc:chgData name="Häyry Marjo Poske" userId="d27b276a-e359-4652-8298-3c59a3175941" providerId="ADAL" clId="{246CA6ED-B410-4B58-91EE-B00B8A7C6DB6}" dt="2025-01-07T10:28:28.515" v="2274" actId="20577"/>
        <pc:sldMkLst>
          <pc:docMk/>
          <pc:sldMk cId="3813915738" sldId="481"/>
        </pc:sldMkLst>
      </pc:sldChg>
      <pc:sldChg chg="modNotesTx">
        <pc:chgData name="Häyry Marjo Poske" userId="d27b276a-e359-4652-8298-3c59a3175941" providerId="ADAL" clId="{246CA6ED-B410-4B58-91EE-B00B8A7C6DB6}" dt="2024-12-20T11:47:05.503" v="729" actId="6549"/>
        <pc:sldMkLst>
          <pc:docMk/>
          <pc:sldMk cId="1317712038" sldId="482"/>
        </pc:sldMkLst>
      </pc:sldChg>
      <pc:sldChg chg="addSp delSp modSp add del mod">
        <pc:chgData name="Häyry Marjo Poske" userId="d27b276a-e359-4652-8298-3c59a3175941" providerId="ADAL" clId="{246CA6ED-B410-4B58-91EE-B00B8A7C6DB6}" dt="2024-12-20T11:40:17.448" v="242" actId="47"/>
        <pc:sldMkLst>
          <pc:docMk/>
          <pc:sldMk cId="2118977439" sldId="483"/>
        </pc:sldMkLst>
      </pc:sldChg>
      <pc:sldChg chg="addSp delSp modSp new mod modNotesTx">
        <pc:chgData name="Häyry Marjo Poske" userId="d27b276a-e359-4652-8298-3c59a3175941" providerId="ADAL" clId="{246CA6ED-B410-4B58-91EE-B00B8A7C6DB6}" dt="2025-01-10T05:48:27.688" v="2536" actId="20577"/>
        <pc:sldMkLst>
          <pc:docMk/>
          <pc:sldMk cId="2828579137" sldId="483"/>
        </pc:sldMkLst>
      </pc:sldChg>
      <pc:sldChg chg="addSp delSp modSp new mod ord modClrScheme chgLayout modNotesTx">
        <pc:chgData name="Häyry Marjo Poske" userId="d27b276a-e359-4652-8298-3c59a3175941" providerId="ADAL" clId="{246CA6ED-B410-4B58-91EE-B00B8A7C6DB6}" dt="2025-01-07T10:30:38.176" v="2368" actId="1076"/>
        <pc:sldMkLst>
          <pc:docMk/>
          <pc:sldMk cId="238805797" sldId="484"/>
        </pc:sldMkLst>
      </pc:sldChg>
      <pc:sldChg chg="new del">
        <pc:chgData name="Häyry Marjo Poske" userId="d27b276a-e359-4652-8298-3c59a3175941" providerId="ADAL" clId="{246CA6ED-B410-4B58-91EE-B00B8A7C6DB6}" dt="2024-12-20T11:37:33.600" v="237" actId="47"/>
        <pc:sldMkLst>
          <pc:docMk/>
          <pc:sldMk cId="585725862" sldId="484"/>
        </pc:sldMkLst>
      </pc:sldChg>
      <pc:sldChg chg="modSp new del mod">
        <pc:chgData name="Häyry Marjo Poske" userId="d27b276a-e359-4652-8298-3c59a3175941" providerId="ADAL" clId="{246CA6ED-B410-4B58-91EE-B00B8A7C6DB6}" dt="2024-12-20T11:36:58.052" v="233" actId="47"/>
        <pc:sldMkLst>
          <pc:docMk/>
          <pc:sldMk cId="1338546274" sldId="484"/>
        </pc:sldMkLst>
      </pc:sldChg>
      <pc:sldChg chg="add del">
        <pc:chgData name="Häyry Marjo Poske" userId="d27b276a-e359-4652-8298-3c59a3175941" providerId="ADAL" clId="{246CA6ED-B410-4B58-91EE-B00B8A7C6DB6}" dt="2025-01-07T10:11:08.131" v="2158" actId="47"/>
        <pc:sldMkLst>
          <pc:docMk/>
          <pc:sldMk cId="1596966876" sldId="484"/>
        </pc:sldMkLst>
      </pc:sldChg>
      <pc:sldChg chg="addSp modSp new del mod modAnim modNotesTx">
        <pc:chgData name="Häyry Marjo Poske" userId="d27b276a-e359-4652-8298-3c59a3175941" providerId="ADAL" clId="{246CA6ED-B410-4B58-91EE-B00B8A7C6DB6}" dt="2025-01-07T06:46:59.622" v="852" actId="47"/>
        <pc:sldMkLst>
          <pc:docMk/>
          <pc:sldMk cId="3968951071" sldId="484"/>
        </pc:sldMkLst>
      </pc:sldChg>
      <pc:sldChg chg="new del">
        <pc:chgData name="Häyry Marjo Poske" userId="d27b276a-e359-4652-8298-3c59a3175941" providerId="ADAL" clId="{246CA6ED-B410-4B58-91EE-B00B8A7C6DB6}" dt="2024-12-20T11:37:26.654" v="235" actId="47"/>
        <pc:sldMkLst>
          <pc:docMk/>
          <pc:sldMk cId="4262803614" sldId="484"/>
        </pc:sldMkLst>
      </pc:sldChg>
      <pc:sldMasterChg chg="delSldLayout">
        <pc:chgData name="Häyry Marjo Poske" userId="d27b276a-e359-4652-8298-3c59a3175941" providerId="ADAL" clId="{246CA6ED-B410-4B58-91EE-B00B8A7C6DB6}" dt="2025-01-07T06:46:59.622" v="852" actId="47"/>
        <pc:sldMasterMkLst>
          <pc:docMk/>
          <pc:sldMasterMk cId="0" sldId="2147483648"/>
        </pc:sldMasterMkLst>
        <pc:sldLayoutChg chg="del">
          <pc:chgData name="Häyry Marjo Poske" userId="d27b276a-e359-4652-8298-3c59a3175941" providerId="ADAL" clId="{246CA6ED-B410-4B58-91EE-B00B8A7C6DB6}" dt="2025-01-07T06:46:59.622" v="852" actId="47"/>
          <pc:sldLayoutMkLst>
            <pc:docMk/>
            <pc:sldMasterMk cId="0" sldId="2147483648"/>
            <pc:sldLayoutMk cId="0" sldId="2147483667"/>
          </pc:sldLayoutMkLst>
        </pc:sldLayoutChg>
      </pc:sldMasterChg>
    </pc:docChg>
  </pc:docChgLst>
  <pc:docChgLst>
    <pc:chgData name="Vuomajoki Pilvi Lapin hyvinvointialue" userId="S::pilvi.vuomajoki@lapha.fi::60d87394-98b4-48bf-b92d-e9dabc40c515" providerId="AD" clId="Web-{B0BE1C57-044F-196A-21DF-E46F9BF09F9A}"/>
    <pc:docChg chg="modSld">
      <pc:chgData name="Vuomajoki Pilvi Lapin hyvinvointialue" userId="S::pilvi.vuomajoki@lapha.fi::60d87394-98b4-48bf-b92d-e9dabc40c515" providerId="AD" clId="Web-{B0BE1C57-044F-196A-21DF-E46F9BF09F9A}" dt="2025-01-14T08:36:13.969" v="3" actId="20577"/>
      <pc:docMkLst>
        <pc:docMk/>
      </pc:docMkLst>
      <pc:sldChg chg="modSp">
        <pc:chgData name="Vuomajoki Pilvi Lapin hyvinvointialue" userId="S::pilvi.vuomajoki@lapha.fi::60d87394-98b4-48bf-b92d-e9dabc40c515" providerId="AD" clId="Web-{B0BE1C57-044F-196A-21DF-E46F9BF09F9A}" dt="2025-01-14T08:36:13.969" v="3" actId="20577"/>
        <pc:sldMkLst>
          <pc:docMk/>
          <pc:sldMk cId="2496842290" sldId="265"/>
        </pc:sldMkLst>
      </pc:sld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Reinikka Laura Kittilän kunta" userId="S::laura.reinikka@kittila.fi::46e20055-192c-47a2-ba17-f444b56207d7" providerId="AD" clId="Web-{07F2392B-C1B2-AF6F-EF1A-D9D20C8A51D9}"/>
    <pc:docChg chg="modSld">
      <pc:chgData name="Reinikka Laura Kittilän kunta" userId="S::laura.reinikka@kittila.fi::46e20055-192c-47a2-ba17-f444b56207d7" providerId="AD" clId="Web-{07F2392B-C1B2-AF6F-EF1A-D9D20C8A51D9}" dt="2025-02-06T12:01:31.208" v="81"/>
      <pc:docMkLst>
        <pc:docMk/>
      </pc:docMkLst>
      <pc:sldChg chg="modNotes">
        <pc:chgData name="Reinikka Laura Kittilän kunta" userId="S::laura.reinikka@kittila.fi::46e20055-192c-47a2-ba17-f444b56207d7" providerId="AD" clId="Web-{07F2392B-C1B2-AF6F-EF1A-D9D20C8A51D9}" dt="2025-02-06T11:45:58.118" v="55"/>
        <pc:sldMkLst>
          <pc:docMk/>
          <pc:sldMk cId="3986471018" sldId="268"/>
        </pc:sldMkLst>
      </pc:sldChg>
      <pc:sldChg chg="modNotes">
        <pc:chgData name="Reinikka Laura Kittilän kunta" userId="S::laura.reinikka@kittila.fi::46e20055-192c-47a2-ba17-f444b56207d7" providerId="AD" clId="Web-{07F2392B-C1B2-AF6F-EF1A-D9D20C8A51D9}" dt="2025-02-06T11:22:06.974" v="31"/>
        <pc:sldMkLst>
          <pc:docMk/>
          <pc:sldMk cId="1709820667" sldId="269"/>
        </pc:sldMkLst>
      </pc:sldChg>
      <pc:sldChg chg="modNotes">
        <pc:chgData name="Reinikka Laura Kittilän kunta" userId="S::laura.reinikka@kittila.fi::46e20055-192c-47a2-ba17-f444b56207d7" providerId="AD" clId="Web-{07F2392B-C1B2-AF6F-EF1A-D9D20C8A51D9}" dt="2025-02-06T11:22:50.506" v="35"/>
        <pc:sldMkLst>
          <pc:docMk/>
          <pc:sldMk cId="882775281" sldId="270"/>
        </pc:sldMkLst>
      </pc:sldChg>
      <pc:sldChg chg="modNotes">
        <pc:chgData name="Reinikka Laura Kittilän kunta" userId="S::laura.reinikka@kittila.fi::46e20055-192c-47a2-ba17-f444b56207d7" providerId="AD" clId="Web-{07F2392B-C1B2-AF6F-EF1A-D9D20C8A51D9}" dt="2025-02-06T11:24:46.352" v="39"/>
        <pc:sldMkLst>
          <pc:docMk/>
          <pc:sldMk cId="3224676722" sldId="271"/>
        </pc:sldMkLst>
      </pc:sldChg>
      <pc:sldChg chg="modNotes">
        <pc:chgData name="Reinikka Laura Kittilän kunta" userId="S::laura.reinikka@kittila.fi::46e20055-192c-47a2-ba17-f444b56207d7" providerId="AD" clId="Web-{07F2392B-C1B2-AF6F-EF1A-D9D20C8A51D9}" dt="2025-02-06T11:53:43.265" v="69"/>
        <pc:sldMkLst>
          <pc:docMk/>
          <pc:sldMk cId="1895937803" sldId="272"/>
        </pc:sldMkLst>
      </pc:sldChg>
      <pc:sldChg chg="modNotes">
        <pc:chgData name="Reinikka Laura Kittilän kunta" userId="S::laura.reinikka@kittila.fi::46e20055-192c-47a2-ba17-f444b56207d7" providerId="AD" clId="Web-{07F2392B-C1B2-AF6F-EF1A-D9D20C8A51D9}" dt="2025-02-06T11:25:18.743" v="48"/>
        <pc:sldMkLst>
          <pc:docMk/>
          <pc:sldMk cId="1950087534" sldId="274"/>
        </pc:sldMkLst>
      </pc:sldChg>
      <pc:sldChg chg="modNotes">
        <pc:chgData name="Reinikka Laura Kittilän kunta" userId="S::laura.reinikka@kittila.fi::46e20055-192c-47a2-ba17-f444b56207d7" providerId="AD" clId="Web-{07F2392B-C1B2-AF6F-EF1A-D9D20C8A51D9}" dt="2025-02-06T11:59:40.597" v="71"/>
        <pc:sldMkLst>
          <pc:docMk/>
          <pc:sldMk cId="1683346460" sldId="275"/>
        </pc:sldMkLst>
      </pc:sldChg>
      <pc:sldChg chg="modNotes">
        <pc:chgData name="Reinikka Laura Kittilän kunta" userId="S::laura.reinikka@kittila.fi::46e20055-192c-47a2-ba17-f444b56207d7" providerId="AD" clId="Web-{07F2392B-C1B2-AF6F-EF1A-D9D20C8A51D9}" dt="2025-02-06T12:01:00.473" v="74"/>
        <pc:sldMkLst>
          <pc:docMk/>
          <pc:sldMk cId="2577310673" sldId="289"/>
        </pc:sldMkLst>
      </pc:sldChg>
      <pc:sldChg chg="modNotes">
        <pc:chgData name="Reinikka Laura Kittilän kunta" userId="S::laura.reinikka@kittila.fi::46e20055-192c-47a2-ba17-f444b56207d7" providerId="AD" clId="Web-{07F2392B-C1B2-AF6F-EF1A-D9D20C8A51D9}" dt="2025-02-06T12:01:05.270" v="76"/>
        <pc:sldMkLst>
          <pc:docMk/>
          <pc:sldMk cId="3392602671" sldId="408"/>
        </pc:sldMkLst>
      </pc:sldChg>
      <pc:sldChg chg="modNotes">
        <pc:chgData name="Reinikka Laura Kittilän kunta" userId="S::laura.reinikka@kittila.fi::46e20055-192c-47a2-ba17-f444b56207d7" providerId="AD" clId="Web-{07F2392B-C1B2-AF6F-EF1A-D9D20C8A51D9}" dt="2025-02-06T12:01:13.895" v="78"/>
        <pc:sldMkLst>
          <pc:docMk/>
          <pc:sldMk cId="1048628730" sldId="409"/>
        </pc:sldMkLst>
      </pc:sldChg>
      <pc:sldChg chg="modNotes">
        <pc:chgData name="Reinikka Laura Kittilän kunta" userId="S::laura.reinikka@kittila.fi::46e20055-192c-47a2-ba17-f444b56207d7" providerId="AD" clId="Web-{07F2392B-C1B2-AF6F-EF1A-D9D20C8A51D9}" dt="2025-02-06T12:01:23.927" v="80"/>
        <pc:sldMkLst>
          <pc:docMk/>
          <pc:sldMk cId="1281019638" sldId="410"/>
        </pc:sldMkLst>
      </pc:sldChg>
      <pc:sldChg chg="modNotes">
        <pc:chgData name="Reinikka Laura Kittilän kunta" userId="S::laura.reinikka@kittila.fi::46e20055-192c-47a2-ba17-f444b56207d7" providerId="AD" clId="Web-{07F2392B-C1B2-AF6F-EF1A-D9D20C8A51D9}" dt="2025-02-06T12:01:31.208" v="81"/>
        <pc:sldMkLst>
          <pc:docMk/>
          <pc:sldMk cId="3221306267" sldId="411"/>
        </pc:sldMkLst>
      </pc:sld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Vuomajoki Pilvi Lapin hyvinvointialue" userId="S::pilvi.vuomajoki.mehilainen.fi@lapitoy.onmicrosoft.com::60d87394-98b4-48bf-b92d-e9dabc40c515" providerId="AD" clId="Web-{4491A430-C884-F09C-2F25-887C89DCC20A}"/>
    <pc:docChg chg="delSld modSld">
      <pc:chgData name="Vuomajoki Pilvi Lapin hyvinvointialue" userId="S::pilvi.vuomajoki.mehilainen.fi@lapitoy.onmicrosoft.com::60d87394-98b4-48bf-b92d-e9dabc40c515" providerId="AD" clId="Web-{4491A430-C884-F09C-2F25-887C89DCC20A}" dt="2025-01-30T12:42:34.910" v="613"/>
      <pc:docMkLst>
        <pc:docMk/>
      </pc:docMkLst>
      <pc:sldChg chg="modSp modNotes">
        <pc:chgData name="Vuomajoki Pilvi Lapin hyvinvointialue" userId="S::pilvi.vuomajoki.mehilainen.fi@lapitoy.onmicrosoft.com::60d87394-98b4-48bf-b92d-e9dabc40c515" providerId="AD" clId="Web-{4491A430-C884-F09C-2F25-887C89DCC20A}" dt="2025-01-30T12:23:02.890" v="94"/>
        <pc:sldMkLst>
          <pc:docMk/>
          <pc:sldMk cId="1950087534" sldId="274"/>
        </pc:sldMkLst>
      </pc:sldChg>
      <pc:sldChg chg="modSp">
        <pc:chgData name="Vuomajoki Pilvi Lapin hyvinvointialue" userId="S::pilvi.vuomajoki.mehilainen.fi@lapitoy.onmicrosoft.com::60d87394-98b4-48bf-b92d-e9dabc40c515" providerId="AD" clId="Web-{4491A430-C884-F09C-2F25-887C89DCC20A}" dt="2025-01-30T12:23:24.282" v="122" actId="20577"/>
        <pc:sldMkLst>
          <pc:docMk/>
          <pc:sldMk cId="359157301" sldId="281"/>
        </pc:sldMkLst>
      </pc:sldChg>
      <pc:sldChg chg="del">
        <pc:chgData name="Vuomajoki Pilvi Lapin hyvinvointialue" userId="S::pilvi.vuomajoki.mehilainen.fi@lapitoy.onmicrosoft.com::60d87394-98b4-48bf-b92d-e9dabc40c515" providerId="AD" clId="Web-{4491A430-C884-F09C-2F25-887C89DCC20A}" dt="2025-01-30T12:42:34.910" v="613"/>
        <pc:sldMkLst>
          <pc:docMk/>
          <pc:sldMk cId="3934068196" sldId="462"/>
        </pc:sldMkLst>
      </pc:sldChg>
      <pc:sldChg chg="modNotes">
        <pc:chgData name="Vuomajoki Pilvi Lapin hyvinvointialue" userId="S::pilvi.vuomajoki.mehilainen.fi@lapitoy.onmicrosoft.com::60d87394-98b4-48bf-b92d-e9dabc40c515" providerId="AD" clId="Web-{4491A430-C884-F09C-2F25-887C89DCC20A}" dt="2025-01-30T12:36:50.667" v="582"/>
        <pc:sldMkLst>
          <pc:docMk/>
          <pc:sldMk cId="958843933" sldId="467"/>
        </pc:sldMkLst>
      </pc:sldChg>
      <pc:sldChg chg="modNotes">
        <pc:chgData name="Vuomajoki Pilvi Lapin hyvinvointialue" userId="S::pilvi.vuomajoki.mehilainen.fi@lapitoy.onmicrosoft.com::60d87394-98b4-48bf-b92d-e9dabc40c515" providerId="AD" clId="Web-{4491A430-C884-F09C-2F25-887C89DCC20A}" dt="2025-01-30T12:30:28.719" v="199"/>
        <pc:sldMkLst>
          <pc:docMk/>
          <pc:sldMk cId="2138280321" sldId="487"/>
        </pc:sldMkLst>
      </pc:sldChg>
      <pc:sldChg chg="del">
        <pc:chgData name="Vuomajoki Pilvi Lapin hyvinvointialue" userId="S::pilvi.vuomajoki.mehilainen.fi@lapitoy.onmicrosoft.com::60d87394-98b4-48bf-b92d-e9dabc40c515" providerId="AD" clId="Web-{4491A430-C884-F09C-2F25-887C89DCC20A}" dt="2025-01-30T12:30:35.281" v="200"/>
        <pc:sldMkLst>
          <pc:docMk/>
          <pc:sldMk cId="2163635177" sldId="488"/>
        </pc:sldMkLst>
      </pc:sldChg>
      <pc:sldChg chg="modNotes">
        <pc:chgData name="Vuomajoki Pilvi Lapin hyvinvointialue" userId="S::pilvi.vuomajoki.mehilainen.fi@lapitoy.onmicrosoft.com::60d87394-98b4-48bf-b92d-e9dabc40c515" providerId="AD" clId="Web-{4491A430-C884-F09C-2F25-887C89DCC20A}" dt="2025-01-30T12:38:26.377" v="583"/>
        <pc:sldMkLst>
          <pc:docMk/>
          <pc:sldMk cId="4135621330" sldId="489"/>
        </pc:sldMkLst>
      </pc:sldChg>
      <pc:sldChg chg="modNotes">
        <pc:chgData name="Vuomajoki Pilvi Lapin hyvinvointialue" userId="S::pilvi.vuomajoki.mehilainen.fi@lapitoy.onmicrosoft.com::60d87394-98b4-48bf-b92d-e9dabc40c515" providerId="AD" clId="Web-{4491A430-C884-F09C-2F25-887C89DCC20A}" dt="2025-01-30T12:29:44.200" v="171"/>
        <pc:sldMkLst>
          <pc:docMk/>
          <pc:sldMk cId="3346982650" sldId="492"/>
        </pc:sldMkLst>
      </pc:sldChg>
      <pc:sldChg chg="addSp modSp modNotes">
        <pc:chgData name="Vuomajoki Pilvi Lapin hyvinvointialue" userId="S::pilvi.vuomajoki.mehilainen.fi@lapitoy.onmicrosoft.com::60d87394-98b4-48bf-b92d-e9dabc40c515" providerId="AD" clId="Web-{4491A430-C884-F09C-2F25-887C89DCC20A}" dt="2025-01-30T12:36:22.118" v="573"/>
        <pc:sldMkLst>
          <pc:docMk/>
          <pc:sldMk cId="1598821498" sldId="493"/>
        </pc:sldMkLst>
      </pc:sldChg>
      <pc:sldChg chg="modSp">
        <pc:chgData name="Vuomajoki Pilvi Lapin hyvinvointialue" userId="S::pilvi.vuomajoki.mehilainen.fi@lapitoy.onmicrosoft.com::60d87394-98b4-48bf-b92d-e9dabc40c515" providerId="AD" clId="Web-{4491A430-C884-F09C-2F25-887C89DCC20A}" dt="2025-01-30T12:42:29.457" v="612" actId="20577"/>
        <pc:sldMkLst>
          <pc:docMk/>
          <pc:sldMk cId="1789386942" sldId="495"/>
        </pc:sldMkLst>
      </pc:sldChg>
    </pc:docChg>
  </pc:docChgLst>
  <pc:docChgLst>
    <pc:chgData name="Häyry Marjo Lapin hyvinvointialue" userId="d27b276a-e359-4652-8298-3c59a3175941" providerId="ADAL" clId="{1E4B0537-5734-4251-948B-2162789DC305}"/>
    <pc:docChg chg="delSld modSld">
      <pc:chgData name="Häyry Marjo Lapin hyvinvointialue" userId="d27b276a-e359-4652-8298-3c59a3175941" providerId="ADAL" clId="{1E4B0537-5734-4251-948B-2162789DC305}" dt="2025-08-26T09:48:16.809" v="76" actId="6549"/>
      <pc:docMkLst>
        <pc:docMk/>
      </pc:docMkLst>
      <pc:sldChg chg="del">
        <pc:chgData name="Häyry Marjo Lapin hyvinvointialue" userId="d27b276a-e359-4652-8298-3c59a3175941" providerId="ADAL" clId="{1E4B0537-5734-4251-948B-2162789DC305}" dt="2025-08-26T09:43:46.285" v="0" actId="47"/>
        <pc:sldMkLst>
          <pc:docMk/>
          <pc:sldMk cId="3973466587" sldId="259"/>
        </pc:sldMkLst>
      </pc:sldChg>
      <pc:sldChg chg="del">
        <pc:chgData name="Häyry Marjo Lapin hyvinvointialue" userId="d27b276a-e359-4652-8298-3c59a3175941" providerId="ADAL" clId="{1E4B0537-5734-4251-948B-2162789DC305}" dt="2025-08-26T09:43:46.285" v="0" actId="47"/>
        <pc:sldMkLst>
          <pc:docMk/>
          <pc:sldMk cId="1905072782" sldId="260"/>
        </pc:sldMkLst>
      </pc:sldChg>
      <pc:sldChg chg="del">
        <pc:chgData name="Häyry Marjo Lapin hyvinvointialue" userId="d27b276a-e359-4652-8298-3c59a3175941" providerId="ADAL" clId="{1E4B0537-5734-4251-948B-2162789DC305}" dt="2025-08-26T09:43:46.285" v="0" actId="47"/>
        <pc:sldMkLst>
          <pc:docMk/>
          <pc:sldMk cId="3646500808" sldId="266"/>
        </pc:sldMkLst>
      </pc:sldChg>
      <pc:sldChg chg="del">
        <pc:chgData name="Häyry Marjo Lapin hyvinvointialue" userId="d27b276a-e359-4652-8298-3c59a3175941" providerId="ADAL" clId="{1E4B0537-5734-4251-948B-2162789DC305}" dt="2025-08-26T09:43:46.285" v="0" actId="47"/>
        <pc:sldMkLst>
          <pc:docMk/>
          <pc:sldMk cId="882775281" sldId="270"/>
        </pc:sldMkLst>
      </pc:sldChg>
      <pc:sldChg chg="del">
        <pc:chgData name="Häyry Marjo Lapin hyvinvointialue" userId="d27b276a-e359-4652-8298-3c59a3175941" providerId="ADAL" clId="{1E4B0537-5734-4251-948B-2162789DC305}" dt="2025-08-26T09:43:46.285" v="0" actId="47"/>
        <pc:sldMkLst>
          <pc:docMk/>
          <pc:sldMk cId="733759056" sldId="273"/>
        </pc:sldMkLst>
      </pc:sldChg>
      <pc:sldChg chg="del">
        <pc:chgData name="Häyry Marjo Lapin hyvinvointialue" userId="d27b276a-e359-4652-8298-3c59a3175941" providerId="ADAL" clId="{1E4B0537-5734-4251-948B-2162789DC305}" dt="2025-08-26T09:43:46.285" v="0" actId="47"/>
        <pc:sldMkLst>
          <pc:docMk/>
          <pc:sldMk cId="1950087534" sldId="274"/>
        </pc:sldMkLst>
      </pc:sldChg>
      <pc:sldChg chg="del">
        <pc:chgData name="Häyry Marjo Lapin hyvinvointialue" userId="d27b276a-e359-4652-8298-3c59a3175941" providerId="ADAL" clId="{1E4B0537-5734-4251-948B-2162789DC305}" dt="2025-08-26T09:43:46.285" v="0" actId="47"/>
        <pc:sldMkLst>
          <pc:docMk/>
          <pc:sldMk cId="1683346460" sldId="275"/>
        </pc:sldMkLst>
      </pc:sldChg>
      <pc:sldChg chg="del">
        <pc:chgData name="Häyry Marjo Lapin hyvinvointialue" userId="d27b276a-e359-4652-8298-3c59a3175941" providerId="ADAL" clId="{1E4B0537-5734-4251-948B-2162789DC305}" dt="2025-08-26T09:43:46.285" v="0" actId="47"/>
        <pc:sldMkLst>
          <pc:docMk/>
          <pc:sldMk cId="2630079486" sldId="276"/>
        </pc:sldMkLst>
      </pc:sldChg>
      <pc:sldChg chg="del">
        <pc:chgData name="Häyry Marjo Lapin hyvinvointialue" userId="d27b276a-e359-4652-8298-3c59a3175941" providerId="ADAL" clId="{1E4B0537-5734-4251-948B-2162789DC305}" dt="2025-08-26T09:43:46.285" v="0" actId="47"/>
        <pc:sldMkLst>
          <pc:docMk/>
          <pc:sldMk cId="3991474464" sldId="278"/>
        </pc:sldMkLst>
      </pc:sldChg>
      <pc:sldChg chg="del">
        <pc:chgData name="Häyry Marjo Lapin hyvinvointialue" userId="d27b276a-e359-4652-8298-3c59a3175941" providerId="ADAL" clId="{1E4B0537-5734-4251-948B-2162789DC305}" dt="2025-08-26T09:43:46.285" v="0" actId="47"/>
        <pc:sldMkLst>
          <pc:docMk/>
          <pc:sldMk cId="359157301" sldId="281"/>
        </pc:sldMkLst>
      </pc:sldChg>
      <pc:sldChg chg="del">
        <pc:chgData name="Häyry Marjo Lapin hyvinvointialue" userId="d27b276a-e359-4652-8298-3c59a3175941" providerId="ADAL" clId="{1E4B0537-5734-4251-948B-2162789DC305}" dt="2025-08-26T09:43:46.285" v="0" actId="47"/>
        <pc:sldMkLst>
          <pc:docMk/>
          <pc:sldMk cId="1247109290" sldId="282"/>
        </pc:sldMkLst>
      </pc:sldChg>
      <pc:sldChg chg="del">
        <pc:chgData name="Häyry Marjo Lapin hyvinvointialue" userId="d27b276a-e359-4652-8298-3c59a3175941" providerId="ADAL" clId="{1E4B0537-5734-4251-948B-2162789DC305}" dt="2025-08-26T09:43:46.285" v="0" actId="47"/>
        <pc:sldMkLst>
          <pc:docMk/>
          <pc:sldMk cId="2538280788" sldId="285"/>
        </pc:sldMkLst>
      </pc:sldChg>
      <pc:sldChg chg="del">
        <pc:chgData name="Häyry Marjo Lapin hyvinvointialue" userId="d27b276a-e359-4652-8298-3c59a3175941" providerId="ADAL" clId="{1E4B0537-5734-4251-948B-2162789DC305}" dt="2025-08-26T09:43:46.285" v="0" actId="47"/>
        <pc:sldMkLst>
          <pc:docMk/>
          <pc:sldMk cId="3945486255" sldId="286"/>
        </pc:sldMkLst>
      </pc:sldChg>
      <pc:sldChg chg="del">
        <pc:chgData name="Häyry Marjo Lapin hyvinvointialue" userId="d27b276a-e359-4652-8298-3c59a3175941" providerId="ADAL" clId="{1E4B0537-5734-4251-948B-2162789DC305}" dt="2025-08-26T09:43:46.285" v="0" actId="47"/>
        <pc:sldMkLst>
          <pc:docMk/>
          <pc:sldMk cId="1398586977" sldId="288"/>
        </pc:sldMkLst>
      </pc:sldChg>
      <pc:sldChg chg="del">
        <pc:chgData name="Häyry Marjo Lapin hyvinvointialue" userId="d27b276a-e359-4652-8298-3c59a3175941" providerId="ADAL" clId="{1E4B0537-5734-4251-948B-2162789DC305}" dt="2025-08-26T09:43:46.285" v="0" actId="47"/>
        <pc:sldMkLst>
          <pc:docMk/>
          <pc:sldMk cId="2577310673" sldId="289"/>
        </pc:sldMkLst>
      </pc:sldChg>
      <pc:sldChg chg="del">
        <pc:chgData name="Häyry Marjo Lapin hyvinvointialue" userId="d27b276a-e359-4652-8298-3c59a3175941" providerId="ADAL" clId="{1E4B0537-5734-4251-948B-2162789DC305}" dt="2025-08-26T09:43:46.285" v="0" actId="47"/>
        <pc:sldMkLst>
          <pc:docMk/>
          <pc:sldMk cId="3224010422" sldId="347"/>
        </pc:sldMkLst>
      </pc:sldChg>
      <pc:sldChg chg="del">
        <pc:chgData name="Häyry Marjo Lapin hyvinvointialue" userId="d27b276a-e359-4652-8298-3c59a3175941" providerId="ADAL" clId="{1E4B0537-5734-4251-948B-2162789DC305}" dt="2025-08-26T09:43:46.285" v="0" actId="47"/>
        <pc:sldMkLst>
          <pc:docMk/>
          <pc:sldMk cId="3492337639" sldId="351"/>
        </pc:sldMkLst>
      </pc:sldChg>
      <pc:sldChg chg="del">
        <pc:chgData name="Häyry Marjo Lapin hyvinvointialue" userId="d27b276a-e359-4652-8298-3c59a3175941" providerId="ADAL" clId="{1E4B0537-5734-4251-948B-2162789DC305}" dt="2025-08-26T09:43:46.285" v="0" actId="47"/>
        <pc:sldMkLst>
          <pc:docMk/>
          <pc:sldMk cId="1029074775" sldId="370"/>
        </pc:sldMkLst>
      </pc:sldChg>
      <pc:sldChg chg="del">
        <pc:chgData name="Häyry Marjo Lapin hyvinvointialue" userId="d27b276a-e359-4652-8298-3c59a3175941" providerId="ADAL" clId="{1E4B0537-5734-4251-948B-2162789DC305}" dt="2025-08-26T09:43:46.285" v="0" actId="47"/>
        <pc:sldMkLst>
          <pc:docMk/>
          <pc:sldMk cId="3677194031" sldId="387"/>
        </pc:sldMkLst>
      </pc:sldChg>
      <pc:sldChg chg="del">
        <pc:chgData name="Häyry Marjo Lapin hyvinvointialue" userId="d27b276a-e359-4652-8298-3c59a3175941" providerId="ADAL" clId="{1E4B0537-5734-4251-948B-2162789DC305}" dt="2025-08-26T09:43:59.197" v="1" actId="47"/>
        <pc:sldMkLst>
          <pc:docMk/>
          <pc:sldMk cId="3196232757" sldId="388"/>
        </pc:sldMkLst>
      </pc:sldChg>
      <pc:sldChg chg="del">
        <pc:chgData name="Häyry Marjo Lapin hyvinvointialue" userId="d27b276a-e359-4652-8298-3c59a3175941" providerId="ADAL" clId="{1E4B0537-5734-4251-948B-2162789DC305}" dt="2025-08-26T09:43:46.285" v="0" actId="47"/>
        <pc:sldMkLst>
          <pc:docMk/>
          <pc:sldMk cId="407928839" sldId="394"/>
        </pc:sldMkLst>
      </pc:sldChg>
      <pc:sldChg chg="modSp mod">
        <pc:chgData name="Häyry Marjo Lapin hyvinvointialue" userId="d27b276a-e359-4652-8298-3c59a3175941" providerId="ADAL" clId="{1E4B0537-5734-4251-948B-2162789DC305}" dt="2025-08-26T09:44:19.631" v="3" actId="404"/>
        <pc:sldMkLst>
          <pc:docMk/>
          <pc:sldMk cId="747443380" sldId="396"/>
        </pc:sldMkLst>
        <pc:spChg chg="mod">
          <ac:chgData name="Häyry Marjo Lapin hyvinvointialue" userId="d27b276a-e359-4652-8298-3c59a3175941" providerId="ADAL" clId="{1E4B0537-5734-4251-948B-2162789DC305}" dt="2025-08-26T09:44:19.631" v="3" actId="404"/>
          <ac:spMkLst>
            <pc:docMk/>
            <pc:sldMk cId="747443380" sldId="396"/>
            <ac:spMk id="3" creationId="{9CEB2176-02BB-3E94-41F3-297F33B6035F}"/>
          </ac:spMkLst>
        </pc:spChg>
      </pc:sldChg>
      <pc:sldChg chg="del">
        <pc:chgData name="Häyry Marjo Lapin hyvinvointialue" userId="d27b276a-e359-4652-8298-3c59a3175941" providerId="ADAL" clId="{1E4B0537-5734-4251-948B-2162789DC305}" dt="2025-08-26T09:43:59.197" v="1" actId="47"/>
        <pc:sldMkLst>
          <pc:docMk/>
          <pc:sldMk cId="1860028365" sldId="398"/>
        </pc:sldMkLst>
      </pc:sldChg>
      <pc:sldChg chg="del">
        <pc:chgData name="Häyry Marjo Lapin hyvinvointialue" userId="d27b276a-e359-4652-8298-3c59a3175941" providerId="ADAL" clId="{1E4B0537-5734-4251-948B-2162789DC305}" dt="2025-08-26T09:43:59.197" v="1" actId="47"/>
        <pc:sldMkLst>
          <pc:docMk/>
          <pc:sldMk cId="21937256" sldId="405"/>
        </pc:sldMkLst>
      </pc:sldChg>
      <pc:sldChg chg="del">
        <pc:chgData name="Häyry Marjo Lapin hyvinvointialue" userId="d27b276a-e359-4652-8298-3c59a3175941" providerId="ADAL" clId="{1E4B0537-5734-4251-948B-2162789DC305}" dt="2025-08-26T09:43:46.285" v="0" actId="47"/>
        <pc:sldMkLst>
          <pc:docMk/>
          <pc:sldMk cId="3392602671" sldId="408"/>
        </pc:sldMkLst>
      </pc:sldChg>
      <pc:sldChg chg="del">
        <pc:chgData name="Häyry Marjo Lapin hyvinvointialue" userId="d27b276a-e359-4652-8298-3c59a3175941" providerId="ADAL" clId="{1E4B0537-5734-4251-948B-2162789DC305}" dt="2025-08-26T09:43:46.285" v="0" actId="47"/>
        <pc:sldMkLst>
          <pc:docMk/>
          <pc:sldMk cId="1048628730" sldId="409"/>
        </pc:sldMkLst>
      </pc:sldChg>
      <pc:sldChg chg="modNotesTx">
        <pc:chgData name="Häyry Marjo Lapin hyvinvointialue" userId="d27b276a-e359-4652-8298-3c59a3175941" providerId="ADAL" clId="{1E4B0537-5734-4251-948B-2162789DC305}" dt="2025-08-26T09:48:16.809" v="76" actId="6549"/>
        <pc:sldMkLst>
          <pc:docMk/>
          <pc:sldMk cId="1281019638" sldId="410"/>
        </pc:sldMkLst>
      </pc:sldChg>
      <pc:sldChg chg="del">
        <pc:chgData name="Häyry Marjo Lapin hyvinvointialue" userId="d27b276a-e359-4652-8298-3c59a3175941" providerId="ADAL" clId="{1E4B0537-5734-4251-948B-2162789DC305}" dt="2025-08-26T09:43:59.197" v="1" actId="47"/>
        <pc:sldMkLst>
          <pc:docMk/>
          <pc:sldMk cId="3221306267" sldId="411"/>
        </pc:sldMkLst>
      </pc:sldChg>
      <pc:sldChg chg="del">
        <pc:chgData name="Häyry Marjo Lapin hyvinvointialue" userId="d27b276a-e359-4652-8298-3c59a3175941" providerId="ADAL" clId="{1E4B0537-5734-4251-948B-2162789DC305}" dt="2025-08-26T09:43:46.285" v="0" actId="47"/>
        <pc:sldMkLst>
          <pc:docMk/>
          <pc:sldMk cId="338806797" sldId="414"/>
        </pc:sldMkLst>
      </pc:sldChg>
      <pc:sldChg chg="del">
        <pc:chgData name="Häyry Marjo Lapin hyvinvointialue" userId="d27b276a-e359-4652-8298-3c59a3175941" providerId="ADAL" clId="{1E4B0537-5734-4251-948B-2162789DC305}" dt="2025-08-26T09:43:59.197" v="1" actId="47"/>
        <pc:sldMkLst>
          <pc:docMk/>
          <pc:sldMk cId="2725943668" sldId="416"/>
        </pc:sldMkLst>
      </pc:sldChg>
      <pc:sldChg chg="del">
        <pc:chgData name="Häyry Marjo Lapin hyvinvointialue" userId="d27b276a-e359-4652-8298-3c59a3175941" providerId="ADAL" clId="{1E4B0537-5734-4251-948B-2162789DC305}" dt="2025-08-26T09:43:59.197" v="1" actId="47"/>
        <pc:sldMkLst>
          <pc:docMk/>
          <pc:sldMk cId="2014789657" sldId="417"/>
        </pc:sldMkLst>
      </pc:sldChg>
      <pc:sldChg chg="del">
        <pc:chgData name="Häyry Marjo Lapin hyvinvointialue" userId="d27b276a-e359-4652-8298-3c59a3175941" providerId="ADAL" clId="{1E4B0537-5734-4251-948B-2162789DC305}" dt="2025-08-26T09:43:46.285" v="0" actId="47"/>
        <pc:sldMkLst>
          <pc:docMk/>
          <pc:sldMk cId="3320816820" sldId="438"/>
        </pc:sldMkLst>
      </pc:sldChg>
      <pc:sldChg chg="addSp modSp mod">
        <pc:chgData name="Häyry Marjo Lapin hyvinvointialue" userId="d27b276a-e359-4652-8298-3c59a3175941" providerId="ADAL" clId="{1E4B0537-5734-4251-948B-2162789DC305}" dt="2025-08-26T09:44:55.806" v="14" actId="1076"/>
        <pc:sldMkLst>
          <pc:docMk/>
          <pc:sldMk cId="785664095" sldId="439"/>
        </pc:sldMkLst>
        <pc:spChg chg="add mod">
          <ac:chgData name="Häyry Marjo Lapin hyvinvointialue" userId="d27b276a-e359-4652-8298-3c59a3175941" providerId="ADAL" clId="{1E4B0537-5734-4251-948B-2162789DC305}" dt="2025-08-26T09:44:55.806" v="14" actId="1076"/>
          <ac:spMkLst>
            <pc:docMk/>
            <pc:sldMk cId="785664095" sldId="439"/>
            <ac:spMk id="6" creationId="{B2897D13-D346-BEB5-42B5-7021DA98DDA8}"/>
          </ac:spMkLst>
        </pc:spChg>
      </pc:sldChg>
      <pc:sldChg chg="del">
        <pc:chgData name="Häyry Marjo Lapin hyvinvointialue" userId="d27b276a-e359-4652-8298-3c59a3175941" providerId="ADAL" clId="{1E4B0537-5734-4251-948B-2162789DC305}" dt="2025-08-26T09:43:46.285" v="0" actId="47"/>
        <pc:sldMkLst>
          <pc:docMk/>
          <pc:sldMk cId="1588116071" sldId="443"/>
        </pc:sldMkLst>
      </pc:sldChg>
      <pc:sldChg chg="addSp modSp mod">
        <pc:chgData name="Häyry Marjo Lapin hyvinvointialue" userId="d27b276a-e359-4652-8298-3c59a3175941" providerId="ADAL" clId="{1E4B0537-5734-4251-948B-2162789DC305}" dt="2025-08-26T09:48:03.066" v="75" actId="404"/>
        <pc:sldMkLst>
          <pc:docMk/>
          <pc:sldMk cId="1080749840" sldId="445"/>
        </pc:sldMkLst>
        <pc:spChg chg="add mod">
          <ac:chgData name="Häyry Marjo Lapin hyvinvointialue" userId="d27b276a-e359-4652-8298-3c59a3175941" providerId="ADAL" clId="{1E4B0537-5734-4251-948B-2162789DC305}" dt="2025-08-26T09:48:03.066" v="75" actId="404"/>
          <ac:spMkLst>
            <pc:docMk/>
            <pc:sldMk cId="1080749840" sldId="445"/>
            <ac:spMk id="4" creationId="{E0D4B793-210A-27CF-E890-A8910082BBD3}"/>
          </ac:spMkLst>
        </pc:spChg>
      </pc:sldChg>
      <pc:sldChg chg="addSp modSp mod">
        <pc:chgData name="Häyry Marjo Lapin hyvinvointialue" userId="d27b276a-e359-4652-8298-3c59a3175941" providerId="ADAL" clId="{1E4B0537-5734-4251-948B-2162789DC305}" dt="2025-08-26T09:45:27.421" v="24" actId="1076"/>
        <pc:sldMkLst>
          <pc:docMk/>
          <pc:sldMk cId="3180528768" sldId="446"/>
        </pc:sldMkLst>
        <pc:spChg chg="add mod">
          <ac:chgData name="Häyry Marjo Lapin hyvinvointialue" userId="d27b276a-e359-4652-8298-3c59a3175941" providerId="ADAL" clId="{1E4B0537-5734-4251-948B-2162789DC305}" dt="2025-08-26T09:45:27.421" v="24" actId="1076"/>
          <ac:spMkLst>
            <pc:docMk/>
            <pc:sldMk cId="3180528768" sldId="446"/>
            <ac:spMk id="9" creationId="{CAACBB77-38F8-DF9D-B95F-3E8EBF3B1D2D}"/>
          </ac:spMkLst>
        </pc:spChg>
      </pc:sldChg>
      <pc:sldChg chg="del">
        <pc:chgData name="Häyry Marjo Lapin hyvinvointialue" userId="d27b276a-e359-4652-8298-3c59a3175941" providerId="ADAL" clId="{1E4B0537-5734-4251-948B-2162789DC305}" dt="2025-08-26T09:43:46.285" v="0" actId="47"/>
        <pc:sldMkLst>
          <pc:docMk/>
          <pc:sldMk cId="433897312" sldId="454"/>
        </pc:sldMkLst>
      </pc:sldChg>
      <pc:sldChg chg="del">
        <pc:chgData name="Häyry Marjo Lapin hyvinvointialue" userId="d27b276a-e359-4652-8298-3c59a3175941" providerId="ADAL" clId="{1E4B0537-5734-4251-948B-2162789DC305}" dt="2025-08-26T09:43:59.197" v="1" actId="47"/>
        <pc:sldMkLst>
          <pc:docMk/>
          <pc:sldMk cId="1977326858" sldId="456"/>
        </pc:sldMkLst>
      </pc:sldChg>
      <pc:sldChg chg="del">
        <pc:chgData name="Häyry Marjo Lapin hyvinvointialue" userId="d27b276a-e359-4652-8298-3c59a3175941" providerId="ADAL" clId="{1E4B0537-5734-4251-948B-2162789DC305}" dt="2025-08-26T09:43:46.285" v="0" actId="47"/>
        <pc:sldMkLst>
          <pc:docMk/>
          <pc:sldMk cId="3205825466" sldId="458"/>
        </pc:sldMkLst>
      </pc:sldChg>
      <pc:sldChg chg="del">
        <pc:chgData name="Häyry Marjo Lapin hyvinvointialue" userId="d27b276a-e359-4652-8298-3c59a3175941" providerId="ADAL" clId="{1E4B0537-5734-4251-948B-2162789DC305}" dt="2025-08-26T09:43:46.285" v="0" actId="47"/>
        <pc:sldMkLst>
          <pc:docMk/>
          <pc:sldMk cId="1362777784" sldId="460"/>
        </pc:sldMkLst>
      </pc:sldChg>
      <pc:sldChg chg="del">
        <pc:chgData name="Häyry Marjo Lapin hyvinvointialue" userId="d27b276a-e359-4652-8298-3c59a3175941" providerId="ADAL" clId="{1E4B0537-5734-4251-948B-2162789DC305}" dt="2025-08-26T09:43:46.285" v="0" actId="47"/>
        <pc:sldMkLst>
          <pc:docMk/>
          <pc:sldMk cId="664962878" sldId="461"/>
        </pc:sldMkLst>
      </pc:sldChg>
      <pc:sldChg chg="del">
        <pc:chgData name="Häyry Marjo Lapin hyvinvointialue" userId="d27b276a-e359-4652-8298-3c59a3175941" providerId="ADAL" clId="{1E4B0537-5734-4251-948B-2162789DC305}" dt="2025-08-26T09:43:59.197" v="1" actId="47"/>
        <pc:sldMkLst>
          <pc:docMk/>
          <pc:sldMk cId="483879663" sldId="465"/>
        </pc:sldMkLst>
      </pc:sldChg>
      <pc:sldChg chg="del">
        <pc:chgData name="Häyry Marjo Lapin hyvinvointialue" userId="d27b276a-e359-4652-8298-3c59a3175941" providerId="ADAL" clId="{1E4B0537-5734-4251-948B-2162789DC305}" dt="2025-08-26T09:43:46.285" v="0" actId="47"/>
        <pc:sldMkLst>
          <pc:docMk/>
          <pc:sldMk cId="3061306327" sldId="470"/>
        </pc:sldMkLst>
      </pc:sldChg>
      <pc:sldChg chg="del">
        <pc:chgData name="Häyry Marjo Lapin hyvinvointialue" userId="d27b276a-e359-4652-8298-3c59a3175941" providerId="ADAL" clId="{1E4B0537-5734-4251-948B-2162789DC305}" dt="2025-08-26T09:43:46.285" v="0" actId="47"/>
        <pc:sldMkLst>
          <pc:docMk/>
          <pc:sldMk cId="1535453523" sldId="471"/>
        </pc:sldMkLst>
      </pc:sldChg>
      <pc:sldChg chg="del">
        <pc:chgData name="Häyry Marjo Lapin hyvinvointialue" userId="d27b276a-e359-4652-8298-3c59a3175941" providerId="ADAL" clId="{1E4B0537-5734-4251-948B-2162789DC305}" dt="2025-08-26T09:43:46.285" v="0" actId="47"/>
        <pc:sldMkLst>
          <pc:docMk/>
          <pc:sldMk cId="4211850276" sldId="472"/>
        </pc:sldMkLst>
      </pc:sldChg>
      <pc:sldChg chg="del">
        <pc:chgData name="Häyry Marjo Lapin hyvinvointialue" userId="d27b276a-e359-4652-8298-3c59a3175941" providerId="ADAL" clId="{1E4B0537-5734-4251-948B-2162789DC305}" dt="2025-08-26T09:43:46.285" v="0" actId="47"/>
        <pc:sldMkLst>
          <pc:docMk/>
          <pc:sldMk cId="3048803279" sldId="475"/>
        </pc:sldMkLst>
      </pc:sldChg>
      <pc:sldChg chg="del">
        <pc:chgData name="Häyry Marjo Lapin hyvinvointialue" userId="d27b276a-e359-4652-8298-3c59a3175941" providerId="ADAL" clId="{1E4B0537-5734-4251-948B-2162789DC305}" dt="2025-08-26T09:43:46.285" v="0" actId="47"/>
        <pc:sldMkLst>
          <pc:docMk/>
          <pc:sldMk cId="2516862015" sldId="476"/>
        </pc:sldMkLst>
      </pc:sldChg>
      <pc:sldChg chg="del">
        <pc:chgData name="Häyry Marjo Lapin hyvinvointialue" userId="d27b276a-e359-4652-8298-3c59a3175941" providerId="ADAL" clId="{1E4B0537-5734-4251-948B-2162789DC305}" dt="2025-08-26T09:43:46.285" v="0" actId="47"/>
        <pc:sldMkLst>
          <pc:docMk/>
          <pc:sldMk cId="477997668" sldId="478"/>
        </pc:sldMkLst>
      </pc:sldChg>
      <pc:sldChg chg="del">
        <pc:chgData name="Häyry Marjo Lapin hyvinvointialue" userId="d27b276a-e359-4652-8298-3c59a3175941" providerId="ADAL" clId="{1E4B0537-5734-4251-948B-2162789DC305}" dt="2025-08-26T09:43:46.285" v="0" actId="47"/>
        <pc:sldMkLst>
          <pc:docMk/>
          <pc:sldMk cId="2843895788" sldId="480"/>
        </pc:sldMkLst>
      </pc:sldChg>
      <pc:sldChg chg="del">
        <pc:chgData name="Häyry Marjo Lapin hyvinvointialue" userId="d27b276a-e359-4652-8298-3c59a3175941" providerId="ADAL" clId="{1E4B0537-5734-4251-948B-2162789DC305}" dt="2025-08-26T09:43:46.285" v="0" actId="47"/>
        <pc:sldMkLst>
          <pc:docMk/>
          <pc:sldMk cId="3813915738" sldId="481"/>
        </pc:sldMkLst>
      </pc:sldChg>
      <pc:sldChg chg="del">
        <pc:chgData name="Häyry Marjo Lapin hyvinvointialue" userId="d27b276a-e359-4652-8298-3c59a3175941" providerId="ADAL" clId="{1E4B0537-5734-4251-948B-2162789DC305}" dt="2025-08-26T09:43:46.285" v="0" actId="47"/>
        <pc:sldMkLst>
          <pc:docMk/>
          <pc:sldMk cId="1317712038" sldId="482"/>
        </pc:sldMkLst>
      </pc:sldChg>
      <pc:sldChg chg="del">
        <pc:chgData name="Häyry Marjo Lapin hyvinvointialue" userId="d27b276a-e359-4652-8298-3c59a3175941" providerId="ADAL" clId="{1E4B0537-5734-4251-948B-2162789DC305}" dt="2025-08-26T09:43:46.285" v="0" actId="47"/>
        <pc:sldMkLst>
          <pc:docMk/>
          <pc:sldMk cId="2828579137" sldId="483"/>
        </pc:sldMkLst>
      </pc:sldChg>
      <pc:sldChg chg="del">
        <pc:chgData name="Häyry Marjo Lapin hyvinvointialue" userId="d27b276a-e359-4652-8298-3c59a3175941" providerId="ADAL" clId="{1E4B0537-5734-4251-948B-2162789DC305}" dt="2025-08-26T09:43:46.285" v="0" actId="47"/>
        <pc:sldMkLst>
          <pc:docMk/>
          <pc:sldMk cId="238805797" sldId="484"/>
        </pc:sldMkLst>
      </pc:sldChg>
      <pc:sldChg chg="addSp modSp mod">
        <pc:chgData name="Häyry Marjo Lapin hyvinvointialue" userId="d27b276a-e359-4652-8298-3c59a3175941" providerId="ADAL" clId="{1E4B0537-5734-4251-948B-2162789DC305}" dt="2025-08-26T09:46:20.184" v="56" actId="404"/>
        <pc:sldMkLst>
          <pc:docMk/>
          <pc:sldMk cId="1030315299" sldId="486"/>
        </pc:sldMkLst>
        <pc:spChg chg="add mod">
          <ac:chgData name="Häyry Marjo Lapin hyvinvointialue" userId="d27b276a-e359-4652-8298-3c59a3175941" providerId="ADAL" clId="{1E4B0537-5734-4251-948B-2162789DC305}" dt="2025-08-26T09:46:20.184" v="56" actId="404"/>
          <ac:spMkLst>
            <pc:docMk/>
            <pc:sldMk cId="1030315299" sldId="486"/>
            <ac:spMk id="7" creationId="{A1AE96C2-A206-10DC-9A83-682560745077}"/>
          </ac:spMkLst>
        </pc:spChg>
      </pc:sldChg>
      <pc:sldChg chg="del">
        <pc:chgData name="Häyry Marjo Lapin hyvinvointialue" userId="d27b276a-e359-4652-8298-3c59a3175941" providerId="ADAL" clId="{1E4B0537-5734-4251-948B-2162789DC305}" dt="2025-08-26T09:43:46.285" v="0" actId="47"/>
        <pc:sldMkLst>
          <pc:docMk/>
          <pc:sldMk cId="2999570486" sldId="488"/>
        </pc:sldMkLst>
      </pc:sldChg>
      <pc:sldChg chg="del">
        <pc:chgData name="Häyry Marjo Lapin hyvinvointialue" userId="d27b276a-e359-4652-8298-3c59a3175941" providerId="ADAL" clId="{1E4B0537-5734-4251-948B-2162789DC305}" dt="2025-08-26T09:43:59.197" v="1" actId="47"/>
        <pc:sldMkLst>
          <pc:docMk/>
          <pc:sldMk cId="4135621330" sldId="489"/>
        </pc:sldMkLst>
      </pc:sldChg>
      <pc:sldChg chg="del">
        <pc:chgData name="Häyry Marjo Lapin hyvinvointialue" userId="d27b276a-e359-4652-8298-3c59a3175941" providerId="ADAL" clId="{1E4B0537-5734-4251-948B-2162789DC305}" dt="2025-08-26T09:43:59.197" v="1" actId="47"/>
        <pc:sldMkLst>
          <pc:docMk/>
          <pc:sldMk cId="114100528" sldId="490"/>
        </pc:sldMkLst>
      </pc:sldChg>
      <pc:sldChg chg="del">
        <pc:chgData name="Häyry Marjo Lapin hyvinvointialue" userId="d27b276a-e359-4652-8298-3c59a3175941" providerId="ADAL" clId="{1E4B0537-5734-4251-948B-2162789DC305}" dt="2025-08-26T09:43:46.285" v="0" actId="47"/>
        <pc:sldMkLst>
          <pc:docMk/>
          <pc:sldMk cId="26067575" sldId="491"/>
        </pc:sldMkLst>
      </pc:sldChg>
      <pc:sldChg chg="addSp modSp mod">
        <pc:chgData name="Häyry Marjo Lapin hyvinvointialue" userId="d27b276a-e359-4652-8298-3c59a3175941" providerId="ADAL" clId="{1E4B0537-5734-4251-948B-2162789DC305}" dt="2025-08-26T09:47:26.252" v="66" actId="1076"/>
        <pc:sldMkLst>
          <pc:docMk/>
          <pc:sldMk cId="695782246" sldId="494"/>
        </pc:sldMkLst>
        <pc:spChg chg="add mod">
          <ac:chgData name="Häyry Marjo Lapin hyvinvointialue" userId="d27b276a-e359-4652-8298-3c59a3175941" providerId="ADAL" clId="{1E4B0537-5734-4251-948B-2162789DC305}" dt="2025-08-26T09:47:26.252" v="66" actId="1076"/>
          <ac:spMkLst>
            <pc:docMk/>
            <pc:sldMk cId="695782246" sldId="494"/>
            <ac:spMk id="5" creationId="{A44EA1BC-0F7B-4054-595C-EB2FE2B0C816}"/>
          </ac:spMkLst>
        </pc:spChg>
      </pc:sldChg>
      <pc:sldChg chg="del">
        <pc:chgData name="Häyry Marjo Lapin hyvinvointialue" userId="d27b276a-e359-4652-8298-3c59a3175941" providerId="ADAL" clId="{1E4B0537-5734-4251-948B-2162789DC305}" dt="2025-08-26T09:43:59.197" v="1" actId="47"/>
        <pc:sldMkLst>
          <pc:docMk/>
          <pc:sldMk cId="1789386942" sldId="495"/>
        </pc:sldMkLst>
      </pc:sldChg>
      <pc:sldChg chg="del">
        <pc:chgData name="Häyry Marjo Lapin hyvinvointialue" userId="d27b276a-e359-4652-8298-3c59a3175941" providerId="ADAL" clId="{1E4B0537-5734-4251-948B-2162789DC305}" dt="2025-08-26T09:43:46.285" v="0" actId="47"/>
        <pc:sldMkLst>
          <pc:docMk/>
          <pc:sldMk cId="3565551902" sldId="496"/>
        </pc:sldMkLst>
      </pc:sldChg>
      <pc:sldChg chg="del">
        <pc:chgData name="Häyry Marjo Lapin hyvinvointialue" userId="d27b276a-e359-4652-8298-3c59a3175941" providerId="ADAL" clId="{1E4B0537-5734-4251-948B-2162789DC305}" dt="2025-08-26T09:43:46.285" v="0" actId="47"/>
        <pc:sldMkLst>
          <pc:docMk/>
          <pc:sldMk cId="1874973806" sldId="497"/>
        </pc:sldMkLst>
      </pc:sldChg>
      <pc:sldChg chg="del">
        <pc:chgData name="Häyry Marjo Lapin hyvinvointialue" userId="d27b276a-e359-4652-8298-3c59a3175941" providerId="ADAL" clId="{1E4B0537-5734-4251-948B-2162789DC305}" dt="2025-08-26T09:43:46.285" v="0" actId="47"/>
        <pc:sldMkLst>
          <pc:docMk/>
          <pc:sldMk cId="4254252606" sldId="498"/>
        </pc:sldMkLst>
      </pc:sldChg>
      <pc:sldChg chg="del">
        <pc:chgData name="Häyry Marjo Lapin hyvinvointialue" userId="d27b276a-e359-4652-8298-3c59a3175941" providerId="ADAL" clId="{1E4B0537-5734-4251-948B-2162789DC305}" dt="2025-08-26T09:43:46.285" v="0" actId="47"/>
        <pc:sldMkLst>
          <pc:docMk/>
          <pc:sldMk cId="1315485977" sldId="499"/>
        </pc:sldMkLst>
      </pc:sldChg>
      <pc:sldChg chg="del">
        <pc:chgData name="Häyry Marjo Lapin hyvinvointialue" userId="d27b276a-e359-4652-8298-3c59a3175941" providerId="ADAL" clId="{1E4B0537-5734-4251-948B-2162789DC305}" dt="2025-08-26T09:43:46.285" v="0" actId="47"/>
        <pc:sldMkLst>
          <pc:docMk/>
          <pc:sldMk cId="1242761547" sldId="500"/>
        </pc:sldMkLst>
      </pc:sldChg>
      <pc:sldChg chg="del">
        <pc:chgData name="Häyry Marjo Lapin hyvinvointialue" userId="d27b276a-e359-4652-8298-3c59a3175941" providerId="ADAL" clId="{1E4B0537-5734-4251-948B-2162789DC305}" dt="2025-08-26T09:43:46.285" v="0" actId="47"/>
        <pc:sldMkLst>
          <pc:docMk/>
          <pc:sldMk cId="2967249428" sldId="501"/>
        </pc:sldMkLst>
      </pc:sldChg>
      <pc:sldChg chg="del">
        <pc:chgData name="Häyry Marjo Lapin hyvinvointialue" userId="d27b276a-e359-4652-8298-3c59a3175941" providerId="ADAL" clId="{1E4B0537-5734-4251-948B-2162789DC305}" dt="2025-08-26T09:43:46.285" v="0" actId="47"/>
        <pc:sldMkLst>
          <pc:docMk/>
          <pc:sldMk cId="1993253824" sldId="502"/>
        </pc:sldMkLst>
      </pc:sldChg>
      <pc:sldChg chg="del">
        <pc:chgData name="Häyry Marjo Lapin hyvinvointialue" userId="d27b276a-e359-4652-8298-3c59a3175941" providerId="ADAL" clId="{1E4B0537-5734-4251-948B-2162789DC305}" dt="2025-08-26T09:43:46.285" v="0" actId="47"/>
        <pc:sldMkLst>
          <pc:docMk/>
          <pc:sldMk cId="2350370848" sldId="503"/>
        </pc:sldMkLst>
      </pc:sldChg>
      <pc:sldChg chg="del">
        <pc:chgData name="Häyry Marjo Lapin hyvinvointialue" userId="d27b276a-e359-4652-8298-3c59a3175941" providerId="ADAL" clId="{1E4B0537-5734-4251-948B-2162789DC305}" dt="2025-08-26T09:43:46.285" v="0" actId="47"/>
        <pc:sldMkLst>
          <pc:docMk/>
          <pc:sldMk cId="1126009068" sldId="504"/>
        </pc:sldMkLst>
      </pc:sldChg>
      <pc:sldChg chg="del">
        <pc:chgData name="Häyry Marjo Lapin hyvinvointialue" userId="d27b276a-e359-4652-8298-3c59a3175941" providerId="ADAL" clId="{1E4B0537-5734-4251-948B-2162789DC305}" dt="2025-08-26T09:43:46.285" v="0" actId="47"/>
        <pc:sldMkLst>
          <pc:docMk/>
          <pc:sldMk cId="1601728158" sldId="505"/>
        </pc:sldMkLst>
      </pc:sldChg>
      <pc:sldChg chg="del">
        <pc:chgData name="Häyry Marjo Lapin hyvinvointialue" userId="d27b276a-e359-4652-8298-3c59a3175941" providerId="ADAL" clId="{1E4B0537-5734-4251-948B-2162789DC305}" dt="2025-08-26T09:43:46.285" v="0" actId="47"/>
        <pc:sldMkLst>
          <pc:docMk/>
          <pc:sldMk cId="2210876475" sldId="506"/>
        </pc:sldMkLst>
      </pc:sldChg>
      <pc:sldChg chg="del">
        <pc:chgData name="Häyry Marjo Lapin hyvinvointialue" userId="d27b276a-e359-4652-8298-3c59a3175941" providerId="ADAL" clId="{1E4B0537-5734-4251-948B-2162789DC305}" dt="2025-08-26T09:43:46.285" v="0" actId="47"/>
        <pc:sldMkLst>
          <pc:docMk/>
          <pc:sldMk cId="3162233023" sldId="507"/>
        </pc:sldMkLst>
      </pc:sldChg>
      <pc:sldChg chg="del">
        <pc:chgData name="Häyry Marjo Lapin hyvinvointialue" userId="d27b276a-e359-4652-8298-3c59a3175941" providerId="ADAL" clId="{1E4B0537-5734-4251-948B-2162789DC305}" dt="2025-08-26T09:43:46.285" v="0" actId="47"/>
        <pc:sldMkLst>
          <pc:docMk/>
          <pc:sldMk cId="4283861334" sldId="508"/>
        </pc:sldMkLst>
      </pc:sldChg>
      <pc:sldChg chg="del">
        <pc:chgData name="Häyry Marjo Lapin hyvinvointialue" userId="d27b276a-e359-4652-8298-3c59a3175941" providerId="ADAL" clId="{1E4B0537-5734-4251-948B-2162789DC305}" dt="2025-08-26T09:43:46.285" v="0" actId="47"/>
        <pc:sldMkLst>
          <pc:docMk/>
          <pc:sldMk cId="1767680951" sldId="509"/>
        </pc:sldMkLst>
      </pc:sldChg>
      <pc:sldChg chg="del">
        <pc:chgData name="Häyry Marjo Lapin hyvinvointialue" userId="d27b276a-e359-4652-8298-3c59a3175941" providerId="ADAL" clId="{1E4B0537-5734-4251-948B-2162789DC305}" dt="2025-08-26T09:43:46.285" v="0" actId="47"/>
        <pc:sldMkLst>
          <pc:docMk/>
          <pc:sldMk cId="3664292259" sldId="510"/>
        </pc:sldMkLst>
      </pc:sldChg>
      <pc:sldChg chg="del">
        <pc:chgData name="Häyry Marjo Lapin hyvinvointialue" userId="d27b276a-e359-4652-8298-3c59a3175941" providerId="ADAL" clId="{1E4B0537-5734-4251-948B-2162789DC305}" dt="2025-08-26T09:43:46.285" v="0" actId="47"/>
        <pc:sldMkLst>
          <pc:docMk/>
          <pc:sldMk cId="2648644766" sldId="511"/>
        </pc:sldMkLst>
      </pc:sldChg>
      <pc:sldChg chg="del">
        <pc:chgData name="Häyry Marjo Lapin hyvinvointialue" userId="d27b276a-e359-4652-8298-3c59a3175941" providerId="ADAL" clId="{1E4B0537-5734-4251-948B-2162789DC305}" dt="2025-08-26T09:43:46.285" v="0" actId="47"/>
        <pc:sldMkLst>
          <pc:docMk/>
          <pc:sldMk cId="2027400560" sldId="512"/>
        </pc:sldMkLst>
      </pc:sldChg>
      <pc:sldChg chg="del">
        <pc:chgData name="Häyry Marjo Lapin hyvinvointialue" userId="d27b276a-e359-4652-8298-3c59a3175941" providerId="ADAL" clId="{1E4B0537-5734-4251-948B-2162789DC305}" dt="2025-08-26T09:43:46.285" v="0" actId="47"/>
        <pc:sldMkLst>
          <pc:docMk/>
          <pc:sldMk cId="641846793" sldId="513"/>
        </pc:sldMkLst>
      </pc:sldChg>
      <pc:sldChg chg="del">
        <pc:chgData name="Häyry Marjo Lapin hyvinvointialue" userId="d27b276a-e359-4652-8298-3c59a3175941" providerId="ADAL" clId="{1E4B0537-5734-4251-948B-2162789DC305}" dt="2025-08-26T09:43:46.285" v="0" actId="47"/>
        <pc:sldMkLst>
          <pc:docMk/>
          <pc:sldMk cId="3795540689" sldId="514"/>
        </pc:sldMkLst>
      </pc:sldChg>
      <pc:sldChg chg="del">
        <pc:chgData name="Häyry Marjo Lapin hyvinvointialue" userId="d27b276a-e359-4652-8298-3c59a3175941" providerId="ADAL" clId="{1E4B0537-5734-4251-948B-2162789DC305}" dt="2025-08-26T09:43:46.285" v="0" actId="47"/>
        <pc:sldMkLst>
          <pc:docMk/>
          <pc:sldMk cId="3587217051" sldId="515"/>
        </pc:sldMkLst>
      </pc:sldChg>
      <pc:sldChg chg="del">
        <pc:chgData name="Häyry Marjo Lapin hyvinvointialue" userId="d27b276a-e359-4652-8298-3c59a3175941" providerId="ADAL" clId="{1E4B0537-5734-4251-948B-2162789DC305}" dt="2025-08-26T09:43:46.285" v="0" actId="47"/>
        <pc:sldMkLst>
          <pc:docMk/>
          <pc:sldMk cId="2240966063" sldId="516"/>
        </pc:sldMkLst>
      </pc:sldChg>
      <pc:sldChg chg="del">
        <pc:chgData name="Häyry Marjo Lapin hyvinvointialue" userId="d27b276a-e359-4652-8298-3c59a3175941" providerId="ADAL" clId="{1E4B0537-5734-4251-948B-2162789DC305}" dt="2025-08-26T09:43:46.285" v="0" actId="47"/>
        <pc:sldMkLst>
          <pc:docMk/>
          <pc:sldMk cId="2936509437" sldId="517"/>
        </pc:sldMkLst>
      </pc:sldChg>
      <pc:sldChg chg="del">
        <pc:chgData name="Häyry Marjo Lapin hyvinvointialue" userId="d27b276a-e359-4652-8298-3c59a3175941" providerId="ADAL" clId="{1E4B0537-5734-4251-948B-2162789DC305}" dt="2025-08-26T09:43:46.285" v="0" actId="47"/>
        <pc:sldMkLst>
          <pc:docMk/>
          <pc:sldMk cId="490185389" sldId="518"/>
        </pc:sldMkLst>
      </pc:sldChg>
      <pc:sldChg chg="del">
        <pc:chgData name="Häyry Marjo Lapin hyvinvointialue" userId="d27b276a-e359-4652-8298-3c59a3175941" providerId="ADAL" clId="{1E4B0537-5734-4251-948B-2162789DC305}" dt="2025-08-26T09:43:46.285" v="0" actId="47"/>
        <pc:sldMkLst>
          <pc:docMk/>
          <pc:sldMk cId="2865106352" sldId="519"/>
        </pc:sldMkLst>
      </pc:sldChg>
      <pc:sldChg chg="del">
        <pc:chgData name="Häyry Marjo Lapin hyvinvointialue" userId="d27b276a-e359-4652-8298-3c59a3175941" providerId="ADAL" clId="{1E4B0537-5734-4251-948B-2162789DC305}" dt="2025-08-26T09:43:46.285" v="0" actId="47"/>
        <pc:sldMkLst>
          <pc:docMk/>
          <pc:sldMk cId="1629675254" sldId="520"/>
        </pc:sldMkLst>
      </pc:sldChg>
      <pc:sldChg chg="del">
        <pc:chgData name="Häyry Marjo Lapin hyvinvointialue" userId="d27b276a-e359-4652-8298-3c59a3175941" providerId="ADAL" clId="{1E4B0537-5734-4251-948B-2162789DC305}" dt="2025-08-26T09:43:59.197" v="1" actId="47"/>
        <pc:sldMkLst>
          <pc:docMk/>
          <pc:sldMk cId="995553847" sldId="524"/>
        </pc:sldMkLst>
      </pc:sldChg>
      <pc:sldChg chg="del">
        <pc:chgData name="Häyry Marjo Lapin hyvinvointialue" userId="d27b276a-e359-4652-8298-3c59a3175941" providerId="ADAL" clId="{1E4B0537-5734-4251-948B-2162789DC305}" dt="2025-08-26T09:43:59.197" v="1" actId="47"/>
        <pc:sldMkLst>
          <pc:docMk/>
          <pc:sldMk cId="2724785287" sldId="525"/>
        </pc:sldMkLst>
      </pc:sldChg>
      <pc:sldChg chg="del">
        <pc:chgData name="Häyry Marjo Lapin hyvinvointialue" userId="d27b276a-e359-4652-8298-3c59a3175941" providerId="ADAL" clId="{1E4B0537-5734-4251-948B-2162789DC305}" dt="2025-08-26T09:43:59.197" v="1" actId="47"/>
        <pc:sldMkLst>
          <pc:docMk/>
          <pc:sldMk cId="1135500884" sldId="526"/>
        </pc:sldMkLst>
      </pc:sldChg>
      <pc:sldMasterChg chg="delSldLayout">
        <pc:chgData name="Häyry Marjo Lapin hyvinvointialue" userId="d27b276a-e359-4652-8298-3c59a3175941" providerId="ADAL" clId="{1E4B0537-5734-4251-948B-2162789DC305}" dt="2025-08-26T09:43:59.197" v="1" actId="47"/>
        <pc:sldMasterMkLst>
          <pc:docMk/>
          <pc:sldMasterMk cId="3680069974" sldId="2147483761"/>
        </pc:sldMasterMkLst>
        <pc:sldLayoutChg chg="del">
          <pc:chgData name="Häyry Marjo Lapin hyvinvointialue" userId="d27b276a-e359-4652-8298-3c59a3175941" providerId="ADAL" clId="{1E4B0537-5734-4251-948B-2162789DC305}" dt="2025-08-26T09:43:59.197" v="1" actId="47"/>
          <pc:sldLayoutMkLst>
            <pc:docMk/>
            <pc:sldMasterMk cId="3680069974" sldId="2147483761"/>
            <pc:sldLayoutMk cId="3343093242" sldId="2147483763"/>
          </pc:sldLayoutMkLst>
        </pc:sldLayoutChg>
        <pc:sldLayoutChg chg="del">
          <pc:chgData name="Häyry Marjo Lapin hyvinvointialue" userId="d27b276a-e359-4652-8298-3c59a3175941" providerId="ADAL" clId="{1E4B0537-5734-4251-948B-2162789DC305}" dt="2025-08-26T09:43:46.285" v="0" actId="47"/>
          <pc:sldLayoutMkLst>
            <pc:docMk/>
            <pc:sldMasterMk cId="3680069974" sldId="2147483761"/>
            <pc:sldLayoutMk cId="2873911256" sldId="2147483764"/>
          </pc:sldLayoutMkLst>
        </pc:sldLayoutChg>
        <pc:sldLayoutChg chg="del">
          <pc:chgData name="Häyry Marjo Lapin hyvinvointialue" userId="d27b276a-e359-4652-8298-3c59a3175941" providerId="ADAL" clId="{1E4B0537-5734-4251-948B-2162789DC305}" dt="2025-08-26T09:43:46.285" v="0" actId="47"/>
          <pc:sldLayoutMkLst>
            <pc:docMk/>
            <pc:sldMasterMk cId="3680069974" sldId="2147483761"/>
            <pc:sldLayoutMk cId="2103447984" sldId="2147483775"/>
          </pc:sldLayoutMkLst>
        </pc:sldLayoutChg>
        <pc:sldLayoutChg chg="del">
          <pc:chgData name="Häyry Marjo Lapin hyvinvointialue" userId="d27b276a-e359-4652-8298-3c59a3175941" providerId="ADAL" clId="{1E4B0537-5734-4251-948B-2162789DC305}" dt="2025-08-26T09:43:46.285" v="0" actId="47"/>
          <pc:sldLayoutMkLst>
            <pc:docMk/>
            <pc:sldMasterMk cId="3680069974" sldId="2147483761"/>
            <pc:sldLayoutMk cId="549793460" sldId="2147483776"/>
          </pc:sldLayoutMkLst>
        </pc:sldLayoutChg>
        <pc:sldLayoutChg chg="del">
          <pc:chgData name="Häyry Marjo Lapin hyvinvointialue" userId="d27b276a-e359-4652-8298-3c59a3175941" providerId="ADAL" clId="{1E4B0537-5734-4251-948B-2162789DC305}" dt="2025-08-26T09:43:59.197" v="1" actId="47"/>
          <pc:sldLayoutMkLst>
            <pc:docMk/>
            <pc:sldMasterMk cId="3680069974" sldId="2147483761"/>
            <pc:sldLayoutMk cId="3524883691" sldId="2147483779"/>
          </pc:sldLayoutMkLst>
        </pc:sldLayoutChg>
        <pc:sldLayoutChg chg="del">
          <pc:chgData name="Häyry Marjo Lapin hyvinvointialue" userId="d27b276a-e359-4652-8298-3c59a3175941" providerId="ADAL" clId="{1E4B0537-5734-4251-948B-2162789DC305}" dt="2025-08-26T09:43:46.285" v="0" actId="47"/>
          <pc:sldLayoutMkLst>
            <pc:docMk/>
            <pc:sldMasterMk cId="3680069974" sldId="2147483761"/>
            <pc:sldLayoutMk cId="4141818442" sldId="2147483780"/>
          </pc:sldLayoutMkLst>
        </pc:sldLayoutChg>
      </pc:sldMaster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Häyry Marjo Lapin hyvinvointialue" userId="d27b276a-e359-4652-8298-3c59a3175941" providerId="ADAL" clId="{C5077DD1-CFBD-4AEC-BD20-D539DA68731B}"/>
    <pc:docChg chg="undo custSel addSld delSld modSld sldOrd">
      <pc:chgData name="Häyry Marjo Lapin hyvinvointialue" userId="d27b276a-e359-4652-8298-3c59a3175941" providerId="ADAL" clId="{C5077DD1-CFBD-4AEC-BD20-D539DA68731B}" dt="2025-08-21T07:34:23.101" v="215" actId="700"/>
      <pc:docMkLst>
        <pc:docMk/>
      </pc:docMkLst>
      <pc:sldChg chg="del">
        <pc:chgData name="Häyry Marjo Lapin hyvinvointialue" userId="d27b276a-e359-4652-8298-3c59a3175941" providerId="ADAL" clId="{C5077DD1-CFBD-4AEC-BD20-D539DA68731B}" dt="2025-08-21T07:03:35.171" v="1" actId="47"/>
        <pc:sldMkLst>
          <pc:docMk/>
          <pc:sldMk cId="1472257617" sldId="258"/>
        </pc:sldMkLst>
      </pc:sldChg>
      <pc:sldChg chg="modSp mod modClrScheme chgLayout">
        <pc:chgData name="Häyry Marjo Lapin hyvinvointialue" userId="d27b276a-e359-4652-8298-3c59a3175941" providerId="ADAL" clId="{C5077DD1-CFBD-4AEC-BD20-D539DA68731B}" dt="2025-08-21T07:03:53.521" v="4" actId="20577"/>
        <pc:sldMkLst>
          <pc:docMk/>
          <pc:sldMk cId="1905072782" sldId="260"/>
        </pc:sldMkLst>
        <pc:spChg chg="mod ord">
          <ac:chgData name="Häyry Marjo Lapin hyvinvointialue" userId="d27b276a-e359-4652-8298-3c59a3175941" providerId="ADAL" clId="{C5077DD1-CFBD-4AEC-BD20-D539DA68731B}" dt="2025-08-21T07:03:50.661" v="3" actId="27636"/>
          <ac:spMkLst>
            <pc:docMk/>
            <pc:sldMk cId="1905072782" sldId="260"/>
            <ac:spMk id="301" creationId="{00000000-0000-0000-0000-000000000000}"/>
          </ac:spMkLst>
        </pc:spChg>
        <pc:spChg chg="mod ord">
          <ac:chgData name="Häyry Marjo Lapin hyvinvointialue" userId="d27b276a-e359-4652-8298-3c59a3175941" providerId="ADAL" clId="{C5077DD1-CFBD-4AEC-BD20-D539DA68731B}" dt="2025-08-21T07:03:53.521" v="4" actId="20577"/>
          <ac:spMkLst>
            <pc:docMk/>
            <pc:sldMk cId="1905072782" sldId="260"/>
            <ac:spMk id="302" creationId="{00000000-0000-0000-0000-000000000000}"/>
          </ac:spMkLst>
        </pc:spChg>
      </pc:sldChg>
      <pc:sldChg chg="del">
        <pc:chgData name="Häyry Marjo Lapin hyvinvointialue" userId="d27b276a-e359-4652-8298-3c59a3175941" providerId="ADAL" clId="{C5077DD1-CFBD-4AEC-BD20-D539DA68731B}" dt="2025-08-21T07:04:05.305" v="6" actId="47"/>
        <pc:sldMkLst>
          <pc:docMk/>
          <pc:sldMk cId="774565388" sldId="261"/>
        </pc:sldMkLst>
      </pc:sldChg>
      <pc:sldChg chg="add del">
        <pc:chgData name="Häyry Marjo Lapin hyvinvointialue" userId="d27b276a-e359-4652-8298-3c59a3175941" providerId="ADAL" clId="{C5077DD1-CFBD-4AEC-BD20-D539DA68731B}" dt="2025-08-21T07:09:58.948" v="26" actId="47"/>
        <pc:sldMkLst>
          <pc:docMk/>
          <pc:sldMk cId="1868202425" sldId="262"/>
        </pc:sldMkLst>
      </pc:sldChg>
      <pc:sldChg chg="del">
        <pc:chgData name="Häyry Marjo Lapin hyvinvointialue" userId="d27b276a-e359-4652-8298-3c59a3175941" providerId="ADAL" clId="{C5077DD1-CFBD-4AEC-BD20-D539DA68731B}" dt="2025-08-21T07:04:59.481" v="10" actId="47"/>
        <pc:sldMkLst>
          <pc:docMk/>
          <pc:sldMk cId="3677021138" sldId="263"/>
        </pc:sldMkLst>
      </pc:sldChg>
      <pc:sldChg chg="del">
        <pc:chgData name="Häyry Marjo Lapin hyvinvointialue" userId="d27b276a-e359-4652-8298-3c59a3175941" providerId="ADAL" clId="{C5077DD1-CFBD-4AEC-BD20-D539DA68731B}" dt="2025-08-21T07:04:58.388" v="9" actId="47"/>
        <pc:sldMkLst>
          <pc:docMk/>
          <pc:sldMk cId="928017175" sldId="264"/>
        </pc:sldMkLst>
      </pc:sldChg>
      <pc:sldChg chg="del">
        <pc:chgData name="Häyry Marjo Lapin hyvinvointialue" userId="d27b276a-e359-4652-8298-3c59a3175941" providerId="ADAL" clId="{C5077DD1-CFBD-4AEC-BD20-D539DA68731B}" dt="2025-08-21T07:04:56.437" v="8" actId="47"/>
        <pc:sldMkLst>
          <pc:docMk/>
          <pc:sldMk cId="2496842290" sldId="265"/>
        </pc:sldMkLst>
      </pc:sldChg>
      <pc:sldChg chg="add del">
        <pc:chgData name="Häyry Marjo Lapin hyvinvointialue" userId="d27b276a-e359-4652-8298-3c59a3175941" providerId="ADAL" clId="{C5077DD1-CFBD-4AEC-BD20-D539DA68731B}" dt="2025-08-21T07:09:38.905" v="24" actId="47"/>
        <pc:sldMkLst>
          <pc:docMk/>
          <pc:sldMk cId="3630539900" sldId="267"/>
        </pc:sldMkLst>
      </pc:sldChg>
      <pc:sldChg chg="add del">
        <pc:chgData name="Häyry Marjo Lapin hyvinvointialue" userId="d27b276a-e359-4652-8298-3c59a3175941" providerId="ADAL" clId="{C5077DD1-CFBD-4AEC-BD20-D539DA68731B}" dt="2025-08-21T07:10:45.007" v="28" actId="47"/>
        <pc:sldMkLst>
          <pc:docMk/>
          <pc:sldMk cId="3986471018" sldId="268"/>
        </pc:sldMkLst>
      </pc:sldChg>
      <pc:sldChg chg="add del">
        <pc:chgData name="Häyry Marjo Lapin hyvinvointialue" userId="d27b276a-e359-4652-8298-3c59a3175941" providerId="ADAL" clId="{C5077DD1-CFBD-4AEC-BD20-D539DA68731B}" dt="2025-08-21T07:11:18.513" v="30" actId="47"/>
        <pc:sldMkLst>
          <pc:docMk/>
          <pc:sldMk cId="1709820667" sldId="269"/>
        </pc:sldMkLst>
      </pc:sldChg>
      <pc:sldChg chg="add del">
        <pc:chgData name="Häyry Marjo Lapin hyvinvointialue" userId="d27b276a-e359-4652-8298-3c59a3175941" providerId="ADAL" clId="{C5077DD1-CFBD-4AEC-BD20-D539DA68731B}" dt="2025-08-21T07:08:43.768" v="17" actId="47"/>
        <pc:sldMkLst>
          <pc:docMk/>
          <pc:sldMk cId="882775281" sldId="270"/>
        </pc:sldMkLst>
      </pc:sldChg>
      <pc:sldChg chg="del">
        <pc:chgData name="Häyry Marjo Lapin hyvinvointialue" userId="d27b276a-e359-4652-8298-3c59a3175941" providerId="ADAL" clId="{C5077DD1-CFBD-4AEC-BD20-D539DA68731B}" dt="2025-08-21T07:12:26.983" v="34" actId="47"/>
        <pc:sldMkLst>
          <pc:docMk/>
          <pc:sldMk cId="3224676722" sldId="271"/>
        </pc:sldMkLst>
      </pc:sldChg>
      <pc:sldChg chg="del">
        <pc:chgData name="Häyry Marjo Lapin hyvinvointialue" userId="d27b276a-e359-4652-8298-3c59a3175941" providerId="ADAL" clId="{C5077DD1-CFBD-4AEC-BD20-D539DA68731B}" dt="2025-08-21T07:12:59.574" v="36" actId="47"/>
        <pc:sldMkLst>
          <pc:docMk/>
          <pc:sldMk cId="1895937803" sldId="272"/>
        </pc:sldMkLst>
      </pc:sldChg>
      <pc:sldChg chg="modSp mod">
        <pc:chgData name="Häyry Marjo Lapin hyvinvointialue" userId="d27b276a-e359-4652-8298-3c59a3175941" providerId="ADAL" clId="{C5077DD1-CFBD-4AEC-BD20-D539DA68731B}" dt="2025-08-21T07:13:05.850" v="37" actId="1076"/>
        <pc:sldMkLst>
          <pc:docMk/>
          <pc:sldMk cId="733759056" sldId="273"/>
        </pc:sldMkLst>
        <pc:picChg chg="mod">
          <ac:chgData name="Häyry Marjo Lapin hyvinvointialue" userId="d27b276a-e359-4652-8298-3c59a3175941" providerId="ADAL" clId="{C5077DD1-CFBD-4AEC-BD20-D539DA68731B}" dt="2025-08-21T07:13:05.850" v="37" actId="1076"/>
          <ac:picMkLst>
            <pc:docMk/>
            <pc:sldMk cId="733759056" sldId="273"/>
            <ac:picMk id="2" creationId="{04C7AF09-EB50-BEB2-3703-5D3AE3C9A7CE}"/>
          </ac:picMkLst>
        </pc:picChg>
      </pc:sldChg>
      <pc:sldChg chg="modSp mod modClrScheme chgLayout">
        <pc:chgData name="Häyry Marjo Lapin hyvinvointialue" userId="d27b276a-e359-4652-8298-3c59a3175941" providerId="ADAL" clId="{C5077DD1-CFBD-4AEC-BD20-D539DA68731B}" dt="2025-08-21T07:13:24.830" v="38" actId="700"/>
        <pc:sldMkLst>
          <pc:docMk/>
          <pc:sldMk cId="1683346460" sldId="275"/>
        </pc:sldMkLst>
        <pc:spChg chg="mod ord">
          <ac:chgData name="Häyry Marjo Lapin hyvinvointialue" userId="d27b276a-e359-4652-8298-3c59a3175941" providerId="ADAL" clId="{C5077DD1-CFBD-4AEC-BD20-D539DA68731B}" dt="2025-08-21T07:13:24.830" v="38" actId="700"/>
          <ac:spMkLst>
            <pc:docMk/>
            <pc:sldMk cId="1683346460" sldId="275"/>
            <ac:spMk id="6" creationId="{E04775E6-A249-407E-D759-3CCDA7E877AB}"/>
          </ac:spMkLst>
        </pc:spChg>
      </pc:sldChg>
      <pc:sldChg chg="ord">
        <pc:chgData name="Häyry Marjo Lapin hyvinvointialue" userId="d27b276a-e359-4652-8298-3c59a3175941" providerId="ADAL" clId="{C5077DD1-CFBD-4AEC-BD20-D539DA68731B}" dt="2025-08-21T07:14:35.377" v="45"/>
        <pc:sldMkLst>
          <pc:docMk/>
          <pc:sldMk cId="3991474464" sldId="278"/>
        </pc:sldMkLst>
      </pc:sldChg>
      <pc:sldChg chg="del">
        <pc:chgData name="Häyry Marjo Lapin hyvinvointialue" userId="d27b276a-e359-4652-8298-3c59a3175941" providerId="ADAL" clId="{C5077DD1-CFBD-4AEC-BD20-D539DA68731B}" dt="2025-08-21T07:14:22.014" v="42" actId="47"/>
        <pc:sldMkLst>
          <pc:docMk/>
          <pc:sldMk cId="2718686999" sldId="279"/>
        </pc:sldMkLst>
      </pc:sldChg>
      <pc:sldChg chg="del">
        <pc:chgData name="Häyry Marjo Lapin hyvinvointialue" userId="d27b276a-e359-4652-8298-3c59a3175941" providerId="ADAL" clId="{C5077DD1-CFBD-4AEC-BD20-D539DA68731B}" dt="2025-08-21T07:14:24.061" v="43" actId="47"/>
        <pc:sldMkLst>
          <pc:docMk/>
          <pc:sldMk cId="2389757628" sldId="280"/>
        </pc:sldMkLst>
      </pc:sldChg>
      <pc:sldChg chg="modSp mod modClrScheme chgLayout">
        <pc:chgData name="Häyry Marjo Lapin hyvinvointialue" userId="d27b276a-e359-4652-8298-3c59a3175941" providerId="ADAL" clId="{C5077DD1-CFBD-4AEC-BD20-D539DA68731B}" dt="2025-08-21T07:14:46.278" v="48" actId="20577"/>
        <pc:sldMkLst>
          <pc:docMk/>
          <pc:sldMk cId="359157301" sldId="281"/>
        </pc:sldMkLst>
        <pc:spChg chg="mod ord">
          <ac:chgData name="Häyry Marjo Lapin hyvinvointialue" userId="d27b276a-e359-4652-8298-3c59a3175941" providerId="ADAL" clId="{C5077DD1-CFBD-4AEC-BD20-D539DA68731B}" dt="2025-08-21T07:14:42.687" v="47" actId="27636"/>
          <ac:spMkLst>
            <pc:docMk/>
            <pc:sldMk cId="359157301" sldId="281"/>
            <ac:spMk id="301" creationId="{00000000-0000-0000-0000-000000000000}"/>
          </ac:spMkLst>
        </pc:spChg>
        <pc:spChg chg="mod ord">
          <ac:chgData name="Häyry Marjo Lapin hyvinvointialue" userId="d27b276a-e359-4652-8298-3c59a3175941" providerId="ADAL" clId="{C5077DD1-CFBD-4AEC-BD20-D539DA68731B}" dt="2025-08-21T07:14:46.278" v="48" actId="20577"/>
          <ac:spMkLst>
            <pc:docMk/>
            <pc:sldMk cId="359157301" sldId="281"/>
            <ac:spMk id="302" creationId="{00000000-0000-0000-0000-000000000000}"/>
          </ac:spMkLst>
        </pc:spChg>
      </pc:sldChg>
      <pc:sldChg chg="del">
        <pc:chgData name="Häyry Marjo Lapin hyvinvointialue" userId="d27b276a-e359-4652-8298-3c59a3175941" providerId="ADAL" clId="{C5077DD1-CFBD-4AEC-BD20-D539DA68731B}" dt="2025-08-21T07:15:29.641" v="50" actId="47"/>
        <pc:sldMkLst>
          <pc:docMk/>
          <pc:sldMk cId="1835269430" sldId="283"/>
        </pc:sldMkLst>
      </pc:sldChg>
      <pc:sldChg chg="del">
        <pc:chgData name="Häyry Marjo Lapin hyvinvointialue" userId="d27b276a-e359-4652-8298-3c59a3175941" providerId="ADAL" clId="{C5077DD1-CFBD-4AEC-BD20-D539DA68731B}" dt="2025-08-21T07:16:04.541" v="53" actId="47"/>
        <pc:sldMkLst>
          <pc:docMk/>
          <pc:sldMk cId="1871640956" sldId="287"/>
        </pc:sldMkLst>
      </pc:sldChg>
      <pc:sldChg chg="modSp mod modClrScheme chgLayout modNotesTx">
        <pc:chgData name="Häyry Marjo Lapin hyvinvointialue" userId="d27b276a-e359-4652-8298-3c59a3175941" providerId="ADAL" clId="{C5077DD1-CFBD-4AEC-BD20-D539DA68731B}" dt="2025-08-21T07:16:21.752" v="55" actId="6549"/>
        <pc:sldMkLst>
          <pc:docMk/>
          <pc:sldMk cId="2577310673" sldId="289"/>
        </pc:sldMkLst>
        <pc:spChg chg="mod ord">
          <ac:chgData name="Häyry Marjo Lapin hyvinvointialue" userId="d27b276a-e359-4652-8298-3c59a3175941" providerId="ADAL" clId="{C5077DD1-CFBD-4AEC-BD20-D539DA68731B}" dt="2025-08-21T07:16:11.398" v="54" actId="700"/>
          <ac:spMkLst>
            <pc:docMk/>
            <pc:sldMk cId="2577310673" sldId="289"/>
            <ac:spMk id="6" creationId="{E04775E6-A249-407E-D759-3CCDA7E877AB}"/>
          </ac:spMkLst>
        </pc:spChg>
      </pc:sldChg>
      <pc:sldChg chg="del">
        <pc:chgData name="Häyry Marjo Lapin hyvinvointialue" userId="d27b276a-e359-4652-8298-3c59a3175941" providerId="ADAL" clId="{C5077DD1-CFBD-4AEC-BD20-D539DA68731B}" dt="2025-08-21T07:21:18.566" v="89" actId="47"/>
        <pc:sldMkLst>
          <pc:docMk/>
          <pc:sldMk cId="1679778708" sldId="362"/>
        </pc:sldMkLst>
      </pc:sldChg>
      <pc:sldChg chg="del">
        <pc:chgData name="Häyry Marjo Lapin hyvinvointialue" userId="d27b276a-e359-4652-8298-3c59a3175941" providerId="ADAL" clId="{C5077DD1-CFBD-4AEC-BD20-D539DA68731B}" dt="2025-08-21T07:21:52.445" v="94" actId="47"/>
        <pc:sldMkLst>
          <pc:docMk/>
          <pc:sldMk cId="1372915132" sldId="384"/>
        </pc:sldMkLst>
      </pc:sldChg>
      <pc:sldChg chg="del">
        <pc:chgData name="Häyry Marjo Lapin hyvinvointialue" userId="d27b276a-e359-4652-8298-3c59a3175941" providerId="ADAL" clId="{C5077DD1-CFBD-4AEC-BD20-D539DA68731B}" dt="2025-08-21T07:25:51.767" v="127" actId="47"/>
        <pc:sldMkLst>
          <pc:docMk/>
          <pc:sldMk cId="1602507038" sldId="385"/>
        </pc:sldMkLst>
      </pc:sldChg>
      <pc:sldChg chg="del">
        <pc:chgData name="Häyry Marjo Lapin hyvinvointialue" userId="d27b276a-e359-4652-8298-3c59a3175941" providerId="ADAL" clId="{C5077DD1-CFBD-4AEC-BD20-D539DA68731B}" dt="2025-08-21T07:30:48.008" v="189" actId="47"/>
        <pc:sldMkLst>
          <pc:docMk/>
          <pc:sldMk cId="3824905175" sldId="386"/>
        </pc:sldMkLst>
      </pc:sldChg>
      <pc:sldChg chg="add del">
        <pc:chgData name="Häyry Marjo Lapin hyvinvointialue" userId="d27b276a-e359-4652-8298-3c59a3175941" providerId="ADAL" clId="{C5077DD1-CFBD-4AEC-BD20-D539DA68731B}" dt="2025-08-21T07:18:18.352" v="69" actId="47"/>
        <pc:sldMkLst>
          <pc:docMk/>
          <pc:sldMk cId="2145791131" sldId="392"/>
        </pc:sldMkLst>
      </pc:sldChg>
      <pc:sldChg chg="modSp mod modClrScheme chgLayout">
        <pc:chgData name="Häyry Marjo Lapin hyvinvointialue" userId="d27b276a-e359-4652-8298-3c59a3175941" providerId="ADAL" clId="{C5077DD1-CFBD-4AEC-BD20-D539DA68731B}" dt="2025-08-21T07:22:41.454" v="101" actId="20577"/>
        <pc:sldMkLst>
          <pc:docMk/>
          <pc:sldMk cId="407928839" sldId="394"/>
        </pc:sldMkLst>
        <pc:spChg chg="mod ord">
          <ac:chgData name="Häyry Marjo Lapin hyvinvointialue" userId="d27b276a-e359-4652-8298-3c59a3175941" providerId="ADAL" clId="{C5077DD1-CFBD-4AEC-BD20-D539DA68731B}" dt="2025-08-21T07:22:38.495" v="100" actId="27636"/>
          <ac:spMkLst>
            <pc:docMk/>
            <pc:sldMk cId="407928839" sldId="394"/>
            <ac:spMk id="301" creationId="{00000000-0000-0000-0000-000000000000}"/>
          </ac:spMkLst>
        </pc:spChg>
        <pc:spChg chg="mod ord">
          <ac:chgData name="Häyry Marjo Lapin hyvinvointialue" userId="d27b276a-e359-4652-8298-3c59a3175941" providerId="ADAL" clId="{C5077DD1-CFBD-4AEC-BD20-D539DA68731B}" dt="2025-08-21T07:22:41.454" v="101" actId="20577"/>
          <ac:spMkLst>
            <pc:docMk/>
            <pc:sldMk cId="407928839" sldId="394"/>
            <ac:spMk id="302" creationId="{00000000-0000-0000-0000-000000000000}"/>
          </ac:spMkLst>
        </pc:spChg>
      </pc:sldChg>
      <pc:sldChg chg="addSp modSp mod modClrScheme chgLayout">
        <pc:chgData name="Häyry Marjo Lapin hyvinvointialue" userId="d27b276a-e359-4652-8298-3c59a3175941" providerId="ADAL" clId="{C5077DD1-CFBD-4AEC-BD20-D539DA68731B}" dt="2025-08-21T07:26:54.812" v="138"/>
        <pc:sldMkLst>
          <pc:docMk/>
          <pc:sldMk cId="747443380" sldId="396"/>
        </pc:sldMkLst>
        <pc:spChg chg="add mod">
          <ac:chgData name="Häyry Marjo Lapin hyvinvointialue" userId="d27b276a-e359-4652-8298-3c59a3175941" providerId="ADAL" clId="{C5077DD1-CFBD-4AEC-BD20-D539DA68731B}" dt="2025-08-21T07:26:54.812" v="138"/>
          <ac:spMkLst>
            <pc:docMk/>
            <pc:sldMk cId="747443380" sldId="396"/>
            <ac:spMk id="3" creationId="{9CEB2176-02BB-3E94-41F3-297F33B6035F}"/>
          </ac:spMkLst>
        </pc:spChg>
        <pc:spChg chg="mod ord">
          <ac:chgData name="Häyry Marjo Lapin hyvinvointialue" userId="d27b276a-e359-4652-8298-3c59a3175941" providerId="ADAL" clId="{C5077DD1-CFBD-4AEC-BD20-D539DA68731B}" dt="2025-08-21T07:26:34.673" v="136" actId="27636"/>
          <ac:spMkLst>
            <pc:docMk/>
            <pc:sldMk cId="747443380" sldId="396"/>
            <ac:spMk id="301" creationId="{00000000-0000-0000-0000-000000000000}"/>
          </ac:spMkLst>
        </pc:spChg>
        <pc:spChg chg="mod ord">
          <ac:chgData name="Häyry Marjo Lapin hyvinvointialue" userId="d27b276a-e359-4652-8298-3c59a3175941" providerId="ADAL" clId="{C5077DD1-CFBD-4AEC-BD20-D539DA68731B}" dt="2025-08-21T07:26:34.563" v="135" actId="700"/>
          <ac:spMkLst>
            <pc:docMk/>
            <pc:sldMk cId="747443380" sldId="396"/>
            <ac:spMk id="302" creationId="{00000000-0000-0000-0000-000000000000}"/>
          </ac:spMkLst>
        </pc:spChg>
        <pc:picChg chg="mod">
          <ac:chgData name="Häyry Marjo Lapin hyvinvointialue" userId="d27b276a-e359-4652-8298-3c59a3175941" providerId="ADAL" clId="{C5077DD1-CFBD-4AEC-BD20-D539DA68731B}" dt="2025-08-21T07:26:40.203" v="137" actId="1076"/>
          <ac:picMkLst>
            <pc:docMk/>
            <pc:sldMk cId="747443380" sldId="396"/>
            <ac:picMk id="2" creationId="{00000000-0000-0000-0000-000000000000}"/>
          </ac:picMkLst>
        </pc:picChg>
      </pc:sldChg>
      <pc:sldChg chg="addSp modSp mod modClrScheme chgLayout">
        <pc:chgData name="Häyry Marjo Lapin hyvinvointialue" userId="d27b276a-e359-4652-8298-3c59a3175941" providerId="ADAL" clId="{C5077DD1-CFBD-4AEC-BD20-D539DA68731B}" dt="2025-08-21T07:32:04.864" v="198"/>
        <pc:sldMkLst>
          <pc:docMk/>
          <pc:sldMk cId="1860028365" sldId="398"/>
        </pc:sldMkLst>
        <pc:spChg chg="add mod">
          <ac:chgData name="Häyry Marjo Lapin hyvinvointialue" userId="d27b276a-e359-4652-8298-3c59a3175941" providerId="ADAL" clId="{C5077DD1-CFBD-4AEC-BD20-D539DA68731B}" dt="2025-08-21T07:32:04.864" v="198"/>
          <ac:spMkLst>
            <pc:docMk/>
            <pc:sldMk cId="1860028365" sldId="398"/>
            <ac:spMk id="3" creationId="{89153316-2811-4B3B-1657-01AD2D1AC325}"/>
          </ac:spMkLst>
        </pc:spChg>
        <pc:spChg chg="mod ord">
          <ac:chgData name="Häyry Marjo Lapin hyvinvointialue" userId="d27b276a-e359-4652-8298-3c59a3175941" providerId="ADAL" clId="{C5077DD1-CFBD-4AEC-BD20-D539DA68731B}" dt="2025-08-21T07:31:46.464" v="195" actId="27636"/>
          <ac:spMkLst>
            <pc:docMk/>
            <pc:sldMk cId="1860028365" sldId="398"/>
            <ac:spMk id="301" creationId="{00000000-0000-0000-0000-000000000000}"/>
          </ac:spMkLst>
        </pc:spChg>
        <pc:spChg chg="mod ord">
          <ac:chgData name="Häyry Marjo Lapin hyvinvointialue" userId="d27b276a-e359-4652-8298-3c59a3175941" providerId="ADAL" clId="{C5077DD1-CFBD-4AEC-BD20-D539DA68731B}" dt="2025-08-21T07:31:52.500" v="197" actId="14100"/>
          <ac:spMkLst>
            <pc:docMk/>
            <pc:sldMk cId="1860028365" sldId="398"/>
            <ac:spMk id="302" creationId="{00000000-0000-0000-0000-000000000000}"/>
          </ac:spMkLst>
        </pc:spChg>
        <pc:picChg chg="mod">
          <ac:chgData name="Häyry Marjo Lapin hyvinvointialue" userId="d27b276a-e359-4652-8298-3c59a3175941" providerId="ADAL" clId="{C5077DD1-CFBD-4AEC-BD20-D539DA68731B}" dt="2025-08-21T07:31:49.550" v="196" actId="1076"/>
          <ac:picMkLst>
            <pc:docMk/>
            <pc:sldMk cId="1860028365" sldId="398"/>
            <ac:picMk id="2" creationId="{00000000-0000-0000-0000-000000000000}"/>
          </ac:picMkLst>
        </pc:picChg>
      </pc:sldChg>
      <pc:sldChg chg="modSp mod modClrScheme chgLayout">
        <pc:chgData name="Häyry Marjo Lapin hyvinvointialue" userId="d27b276a-e359-4652-8298-3c59a3175941" providerId="ADAL" clId="{C5077DD1-CFBD-4AEC-BD20-D539DA68731B}" dt="2025-08-21T07:21:48.351" v="93" actId="700"/>
        <pc:sldMkLst>
          <pc:docMk/>
          <pc:sldMk cId="3392602671" sldId="408"/>
        </pc:sldMkLst>
        <pc:spChg chg="mod ord">
          <ac:chgData name="Häyry Marjo Lapin hyvinvointialue" userId="d27b276a-e359-4652-8298-3c59a3175941" providerId="ADAL" clId="{C5077DD1-CFBD-4AEC-BD20-D539DA68731B}" dt="2025-08-21T07:21:48.351" v="93"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25:47.010" v="126" actId="700"/>
        <pc:sldMkLst>
          <pc:docMk/>
          <pc:sldMk cId="1048628730" sldId="409"/>
        </pc:sldMkLst>
        <pc:spChg chg="mod ord">
          <ac:chgData name="Häyry Marjo Lapin hyvinvointialue" userId="d27b276a-e359-4652-8298-3c59a3175941" providerId="ADAL" clId="{C5077DD1-CFBD-4AEC-BD20-D539DA68731B}" dt="2025-08-21T07:25:47.010" v="12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30:44.227" v="188" actId="700"/>
        <pc:sldMkLst>
          <pc:docMk/>
          <pc:sldMk cId="1281019638" sldId="410"/>
        </pc:sldMkLst>
        <pc:spChg chg="mod ord">
          <ac:chgData name="Häyry Marjo Lapin hyvinvointialue" userId="d27b276a-e359-4652-8298-3c59a3175941" providerId="ADAL" clId="{C5077DD1-CFBD-4AEC-BD20-D539DA68731B}" dt="2025-08-21T07:30:44.227" v="188" actId="700"/>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C5077DD1-CFBD-4AEC-BD20-D539DA68731B}" dt="2025-08-21T07:34:23.101" v="215" actId="700"/>
        <pc:sldMkLst>
          <pc:docMk/>
          <pc:sldMk cId="3221306267" sldId="411"/>
        </pc:sldMkLst>
        <pc:spChg chg="del">
          <ac:chgData name="Häyry Marjo Lapin hyvinvointialue" userId="d27b276a-e359-4652-8298-3c59a3175941" providerId="ADAL" clId="{C5077DD1-CFBD-4AEC-BD20-D539DA68731B}" dt="2025-08-21T07:34:23.101" v="215" actId="700"/>
          <ac:spMkLst>
            <pc:docMk/>
            <pc:sldMk cId="3221306267" sldId="411"/>
            <ac:spMk id="2" creationId="{2F9221B9-C9E4-92E2-6D02-A76EBAFF5FA3}"/>
          </ac:spMkLst>
        </pc:spChg>
        <pc:spChg chg="mod ord">
          <ac:chgData name="Häyry Marjo Lapin hyvinvointialue" userId="d27b276a-e359-4652-8298-3c59a3175941" providerId="ADAL" clId="{C5077DD1-CFBD-4AEC-BD20-D539DA68731B}" dt="2025-08-21T07:34:23.101" v="215" actId="700"/>
          <ac:spMkLst>
            <pc:docMk/>
            <pc:sldMk cId="3221306267" sldId="411"/>
            <ac:spMk id="6" creationId="{E04775E6-A249-407E-D759-3CCDA7E877AB}"/>
          </ac:spMkLst>
        </pc:spChg>
      </pc:sldChg>
      <pc:sldChg chg="del">
        <pc:chgData name="Häyry Marjo Lapin hyvinvointialue" userId="d27b276a-e359-4652-8298-3c59a3175941" providerId="ADAL" clId="{C5077DD1-CFBD-4AEC-BD20-D539DA68731B}" dt="2025-08-21T07:21:43.429" v="92" actId="47"/>
        <pc:sldMkLst>
          <pc:docMk/>
          <pc:sldMk cId="1311994037" sldId="422"/>
        </pc:sldMkLst>
      </pc:sldChg>
      <pc:sldChg chg="del">
        <pc:chgData name="Häyry Marjo Lapin hyvinvointialue" userId="d27b276a-e359-4652-8298-3c59a3175941" providerId="ADAL" clId="{C5077DD1-CFBD-4AEC-BD20-D539DA68731B}" dt="2025-08-21T07:21:22.611" v="90" actId="47"/>
        <pc:sldMkLst>
          <pc:docMk/>
          <pc:sldMk cId="1313800118" sldId="424"/>
        </pc:sldMkLst>
      </pc:sldChg>
      <pc:sldChg chg="del">
        <pc:chgData name="Häyry Marjo Lapin hyvinvointialue" userId="d27b276a-e359-4652-8298-3c59a3175941" providerId="ADAL" clId="{C5077DD1-CFBD-4AEC-BD20-D539DA68731B}" dt="2025-08-21T07:17:14.602" v="62" actId="47"/>
        <pc:sldMkLst>
          <pc:docMk/>
          <pc:sldMk cId="4174090706" sldId="427"/>
        </pc:sldMkLst>
      </pc:sldChg>
      <pc:sldChg chg="del">
        <pc:chgData name="Häyry Marjo Lapin hyvinvointialue" userId="d27b276a-e359-4652-8298-3c59a3175941" providerId="ADAL" clId="{C5077DD1-CFBD-4AEC-BD20-D539DA68731B}" dt="2025-08-21T07:17:18.051" v="63" actId="47"/>
        <pc:sldMkLst>
          <pc:docMk/>
          <pc:sldMk cId="2001599369" sldId="428"/>
        </pc:sldMkLst>
      </pc:sldChg>
      <pc:sldChg chg="del">
        <pc:chgData name="Häyry Marjo Lapin hyvinvointialue" userId="d27b276a-e359-4652-8298-3c59a3175941" providerId="ADAL" clId="{C5077DD1-CFBD-4AEC-BD20-D539DA68731B}" dt="2025-08-21T07:22:30.955" v="97" actId="47"/>
        <pc:sldMkLst>
          <pc:docMk/>
          <pc:sldMk cId="2022672309" sldId="429"/>
        </pc:sldMkLst>
      </pc:sldChg>
      <pc:sldChg chg="del">
        <pc:chgData name="Häyry Marjo Lapin hyvinvointialue" userId="d27b276a-e359-4652-8298-3c59a3175941" providerId="ADAL" clId="{C5077DD1-CFBD-4AEC-BD20-D539DA68731B}" dt="2025-08-21T07:22:34.510" v="98" actId="47"/>
        <pc:sldMkLst>
          <pc:docMk/>
          <pc:sldMk cId="2258376470" sldId="430"/>
        </pc:sldMkLst>
      </pc:sldChg>
      <pc:sldChg chg="del">
        <pc:chgData name="Häyry Marjo Lapin hyvinvointialue" userId="d27b276a-e359-4652-8298-3c59a3175941" providerId="ADAL" clId="{C5077DD1-CFBD-4AEC-BD20-D539DA68731B}" dt="2025-08-21T07:26:23.224" v="130" actId="47"/>
        <pc:sldMkLst>
          <pc:docMk/>
          <pc:sldMk cId="3066724044" sldId="431"/>
        </pc:sldMkLst>
      </pc:sldChg>
      <pc:sldChg chg="del">
        <pc:chgData name="Häyry Marjo Lapin hyvinvointialue" userId="d27b276a-e359-4652-8298-3c59a3175941" providerId="ADAL" clId="{C5077DD1-CFBD-4AEC-BD20-D539DA68731B}" dt="2025-08-21T07:26:24.847" v="131" actId="47"/>
        <pc:sldMkLst>
          <pc:docMk/>
          <pc:sldMk cId="2529703342" sldId="432"/>
        </pc:sldMkLst>
      </pc:sldChg>
      <pc:sldChg chg="del">
        <pc:chgData name="Häyry Marjo Lapin hyvinvointialue" userId="d27b276a-e359-4652-8298-3c59a3175941" providerId="ADAL" clId="{C5077DD1-CFBD-4AEC-BD20-D539DA68731B}" dt="2025-08-21T07:31:38.333" v="192" actId="47"/>
        <pc:sldMkLst>
          <pc:docMk/>
          <pc:sldMk cId="3134193228" sldId="433"/>
        </pc:sldMkLst>
      </pc:sldChg>
      <pc:sldChg chg="del">
        <pc:chgData name="Häyry Marjo Lapin hyvinvointialue" userId="d27b276a-e359-4652-8298-3c59a3175941" providerId="ADAL" clId="{C5077DD1-CFBD-4AEC-BD20-D539DA68731B}" dt="2025-08-21T07:31:40.028" v="193" actId="47"/>
        <pc:sldMkLst>
          <pc:docMk/>
          <pc:sldMk cId="298537562" sldId="434"/>
        </pc:sldMkLst>
      </pc:sldChg>
      <pc:sldChg chg="add">
        <pc:chgData name="Häyry Marjo Lapin hyvinvointialue" userId="d27b276a-e359-4652-8298-3c59a3175941" providerId="ADAL" clId="{C5077DD1-CFBD-4AEC-BD20-D539DA68731B}" dt="2025-08-21T07:21:11.677" v="88"/>
        <pc:sldMkLst>
          <pc:docMk/>
          <pc:sldMk cId="3320816820" sldId="438"/>
        </pc:sldMkLst>
      </pc:sldChg>
      <pc:sldChg chg="addSp modSp mod modClrScheme chgLayout">
        <pc:chgData name="Häyry Marjo Lapin hyvinvointialue" userId="d27b276a-e359-4652-8298-3c59a3175941" providerId="ADAL" clId="{C5077DD1-CFBD-4AEC-BD20-D539DA68731B}" dt="2025-08-21T07:27:41.970" v="148" actId="27636"/>
        <pc:sldMkLst>
          <pc:docMk/>
          <pc:sldMk cId="785664095" sldId="439"/>
        </pc:sldMkLst>
        <pc:spChg chg="mod ord">
          <ac:chgData name="Häyry Marjo Lapin hyvinvointialue" userId="d27b276a-e359-4652-8298-3c59a3175941" providerId="ADAL" clId="{C5077DD1-CFBD-4AEC-BD20-D539DA68731B}" dt="2025-08-21T07:27:32.392" v="143" actId="700"/>
          <ac:spMkLst>
            <pc:docMk/>
            <pc:sldMk cId="785664095" sldId="439"/>
            <ac:spMk id="2" creationId="{7578375D-25E1-15A9-B7F5-A7D7ACAE34F3}"/>
          </ac:spMkLst>
        </pc:spChg>
        <pc:spChg chg="mod ord">
          <ac:chgData name="Häyry Marjo Lapin hyvinvointialue" userId="d27b276a-e359-4652-8298-3c59a3175941" providerId="ADAL" clId="{C5077DD1-CFBD-4AEC-BD20-D539DA68731B}" dt="2025-08-21T07:27:41.970" v="148" actId="27636"/>
          <ac:spMkLst>
            <pc:docMk/>
            <pc:sldMk cId="785664095" sldId="439"/>
            <ac:spMk id="3" creationId="{3356511B-CA42-102C-BFCB-FBE03FF60BBB}"/>
          </ac:spMkLst>
        </pc:spChg>
        <pc:spChg chg="add mod">
          <ac:chgData name="Häyry Marjo Lapin hyvinvointialue" userId="d27b276a-e359-4652-8298-3c59a3175941" providerId="ADAL" clId="{C5077DD1-CFBD-4AEC-BD20-D539DA68731B}" dt="2025-08-21T07:27:27.206" v="142" actId="1076"/>
          <ac:spMkLst>
            <pc:docMk/>
            <pc:sldMk cId="785664095" sldId="439"/>
            <ac:spMk id="5" creationId="{1A5C0A3F-15DE-A9A7-2F36-27017E3CC5BE}"/>
          </ac:spMkLst>
        </pc:spChg>
      </pc:sldChg>
      <pc:sldChg chg="addSp delSp modSp mod modClrScheme chgLayout">
        <pc:chgData name="Häyry Marjo Lapin hyvinvointialue" userId="d27b276a-e359-4652-8298-3c59a3175941" providerId="ADAL" clId="{C5077DD1-CFBD-4AEC-BD20-D539DA68731B}" dt="2025-08-21T07:20:09.335" v="84" actId="1076"/>
        <pc:sldMkLst>
          <pc:docMk/>
          <pc:sldMk cId="1588116071" sldId="443"/>
        </pc:sldMkLst>
        <pc:spChg chg="add del mod ord">
          <ac:chgData name="Häyry Marjo Lapin hyvinvointialue" userId="d27b276a-e359-4652-8298-3c59a3175941" providerId="ADAL" clId="{C5077DD1-CFBD-4AEC-BD20-D539DA68731B}" dt="2025-08-21T07:18:46.237" v="72" actId="478"/>
          <ac:spMkLst>
            <pc:docMk/>
            <pc:sldMk cId="1588116071" sldId="443"/>
            <ac:spMk id="2" creationId="{F65331B0-BC15-BAFF-8C09-73B2344E8D97}"/>
          </ac:spMkLst>
        </pc:spChg>
        <pc:spChg chg="mod ord">
          <ac:chgData name="Häyry Marjo Lapin hyvinvointialue" userId="d27b276a-e359-4652-8298-3c59a3175941" providerId="ADAL" clId="{C5077DD1-CFBD-4AEC-BD20-D539DA68731B}" dt="2025-08-21T07:19:08.166" v="73" actId="1076"/>
          <ac:spMkLst>
            <pc:docMk/>
            <pc:sldMk cId="1588116071" sldId="443"/>
            <ac:spMk id="7" creationId="{E04775E6-A249-407E-D759-3CCDA7E877AB}"/>
          </ac:spMkLst>
        </pc:spChg>
        <pc:spChg chg="mod">
          <ac:chgData name="Häyry Marjo Lapin hyvinvointialue" userId="d27b276a-e359-4652-8298-3c59a3175941" providerId="ADAL" clId="{C5077DD1-CFBD-4AEC-BD20-D539DA68731B}" dt="2025-08-21T07:19:10.822" v="74" actId="6549"/>
          <ac:spMkLst>
            <pc:docMk/>
            <pc:sldMk cId="1588116071" sldId="443"/>
            <ac:spMk id="8" creationId="{00000000-0000-0000-0000-000000000000}"/>
          </ac:spMkLst>
        </pc:spChg>
        <pc:grpChg chg="mod">
          <ac:chgData name="Häyry Marjo Lapin hyvinvointialue" userId="d27b276a-e359-4652-8298-3c59a3175941" providerId="ADAL" clId="{C5077DD1-CFBD-4AEC-BD20-D539DA68731B}" dt="2025-08-21T07:19:44.087" v="79" actId="1076"/>
          <ac:grpSpMkLst>
            <pc:docMk/>
            <pc:sldMk cId="1588116071" sldId="443"/>
            <ac:grpSpMk id="46" creationId="{00000000-0000-0000-0000-000000000000}"/>
          </ac:grpSpMkLst>
        </pc:grpChg>
        <pc:grpChg chg="mod">
          <ac:chgData name="Häyry Marjo Lapin hyvinvointialue" userId="d27b276a-e359-4652-8298-3c59a3175941" providerId="ADAL" clId="{C5077DD1-CFBD-4AEC-BD20-D539DA68731B}" dt="2025-08-21T07:19:49.655" v="80" actId="1076"/>
          <ac:grpSpMkLst>
            <pc:docMk/>
            <pc:sldMk cId="1588116071" sldId="443"/>
            <ac:grpSpMk id="49" creationId="{00000000-0000-0000-0000-000000000000}"/>
          </ac:grpSpMkLst>
        </pc:grpChg>
        <pc:grpChg chg="mod">
          <ac:chgData name="Häyry Marjo Lapin hyvinvointialue" userId="d27b276a-e359-4652-8298-3c59a3175941" providerId="ADAL" clId="{C5077DD1-CFBD-4AEC-BD20-D539DA68731B}" dt="2025-08-21T07:19:31.282" v="78" actId="1076"/>
          <ac:grpSpMkLst>
            <pc:docMk/>
            <pc:sldMk cId="1588116071" sldId="443"/>
            <ac:grpSpMk id="52" creationId="{00000000-0000-0000-0000-000000000000}"/>
          </ac:grpSpMkLst>
        </pc:grpChg>
        <pc:grpChg chg="mod">
          <ac:chgData name="Häyry Marjo Lapin hyvinvointialue" userId="d27b276a-e359-4652-8298-3c59a3175941" providerId="ADAL" clId="{C5077DD1-CFBD-4AEC-BD20-D539DA68731B}" dt="2025-08-21T07:20:09.335" v="84" actId="1076"/>
          <ac:grpSpMkLst>
            <pc:docMk/>
            <pc:sldMk cId="1588116071" sldId="443"/>
            <ac:grpSpMk id="55" creationId="{00000000-0000-0000-0000-000000000000}"/>
          </ac:grpSpMkLst>
        </pc:grpChg>
        <pc:grpChg chg="mod">
          <ac:chgData name="Häyry Marjo Lapin hyvinvointialue" userId="d27b276a-e359-4652-8298-3c59a3175941" providerId="ADAL" clId="{C5077DD1-CFBD-4AEC-BD20-D539DA68731B}" dt="2025-08-21T07:20:04.391" v="83" actId="1076"/>
          <ac:grpSpMkLst>
            <pc:docMk/>
            <pc:sldMk cId="1588116071" sldId="443"/>
            <ac:grpSpMk id="58" creationId="{00000000-0000-0000-0000-000000000000}"/>
          </ac:grpSpMkLst>
        </pc:grpChg>
        <pc:grpChg chg="mod">
          <ac:chgData name="Häyry Marjo Lapin hyvinvointialue" userId="d27b276a-e359-4652-8298-3c59a3175941" providerId="ADAL" clId="{C5077DD1-CFBD-4AEC-BD20-D539DA68731B}" dt="2025-08-21T07:19:21.526" v="77" actId="1076"/>
          <ac:grpSpMkLst>
            <pc:docMk/>
            <pc:sldMk cId="1588116071" sldId="443"/>
            <ac:grpSpMk id="61" creationId="{00000000-0000-0000-0000-000000000000}"/>
          </ac:grpSpMkLst>
        </pc:grpChg>
        <pc:grpChg chg="mod">
          <ac:chgData name="Häyry Marjo Lapin hyvinvointialue" userId="d27b276a-e359-4652-8298-3c59a3175941" providerId="ADAL" clId="{C5077DD1-CFBD-4AEC-BD20-D539DA68731B}" dt="2025-08-21T07:20:00.143" v="82" actId="1076"/>
          <ac:grpSpMkLst>
            <pc:docMk/>
            <pc:sldMk cId="1588116071" sldId="443"/>
            <ac:grpSpMk id="64" creationId="{00000000-0000-0000-0000-000000000000}"/>
          </ac:grpSpMkLst>
        </pc:grpChg>
        <pc:grpChg chg="mod">
          <ac:chgData name="Häyry Marjo Lapin hyvinvointialue" userId="d27b276a-e359-4652-8298-3c59a3175941" providerId="ADAL" clId="{C5077DD1-CFBD-4AEC-BD20-D539DA68731B}" dt="2025-08-21T07:19:14.494" v="75" actId="1076"/>
          <ac:grpSpMkLst>
            <pc:docMk/>
            <pc:sldMk cId="1588116071" sldId="443"/>
            <ac:grpSpMk id="67" creationId="{00000000-0000-0000-0000-000000000000}"/>
          </ac:grpSpMkLst>
        </pc:grpChg>
      </pc:sldChg>
      <pc:sldChg chg="modSp mod modClrScheme chgLayout">
        <pc:chgData name="Häyry Marjo Lapin hyvinvointialue" userId="d27b276a-e359-4652-8298-3c59a3175941" providerId="ADAL" clId="{C5077DD1-CFBD-4AEC-BD20-D539DA68731B}" dt="2025-08-21T07:30:33.790" v="187" actId="27636"/>
        <pc:sldMkLst>
          <pc:docMk/>
          <pc:sldMk cId="1080749840" sldId="445"/>
        </pc:sldMkLst>
        <pc:spChg chg="mod ord">
          <ac:chgData name="Häyry Marjo Lapin hyvinvointialue" userId="d27b276a-e359-4652-8298-3c59a3175941" providerId="ADAL" clId="{C5077DD1-CFBD-4AEC-BD20-D539DA68731B}" dt="2025-08-21T07:30:33.667" v="186" actId="700"/>
          <ac:spMkLst>
            <pc:docMk/>
            <pc:sldMk cId="1080749840" sldId="445"/>
            <ac:spMk id="2" creationId="{7578375D-25E1-15A9-B7F5-A7D7ACAE34F3}"/>
          </ac:spMkLst>
        </pc:spChg>
        <pc:spChg chg="mod ord">
          <ac:chgData name="Häyry Marjo Lapin hyvinvointialue" userId="d27b276a-e359-4652-8298-3c59a3175941" providerId="ADAL" clId="{C5077DD1-CFBD-4AEC-BD20-D539DA68731B}" dt="2025-08-21T07:30:33.790" v="187"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C5077DD1-CFBD-4AEC-BD20-D539DA68731B}" dt="2025-08-21T07:28:40.770" v="161" actId="27636"/>
        <pc:sldMkLst>
          <pc:docMk/>
          <pc:sldMk cId="3180528768" sldId="446"/>
        </pc:sldMkLst>
        <pc:spChg chg="mod ord">
          <ac:chgData name="Häyry Marjo Lapin hyvinvointialue" userId="d27b276a-e359-4652-8298-3c59a3175941" providerId="ADAL" clId="{C5077DD1-CFBD-4AEC-BD20-D539DA68731B}" dt="2025-08-21T07:28:35.821" v="158" actId="700"/>
          <ac:spMkLst>
            <pc:docMk/>
            <pc:sldMk cId="3180528768" sldId="446"/>
            <ac:spMk id="2" creationId="{7578375D-25E1-15A9-B7F5-A7D7ACAE34F3}"/>
          </ac:spMkLst>
        </pc:spChg>
        <pc:spChg chg="mod ord">
          <ac:chgData name="Häyry Marjo Lapin hyvinvointialue" userId="d27b276a-e359-4652-8298-3c59a3175941" providerId="ADAL" clId="{C5077DD1-CFBD-4AEC-BD20-D539DA68731B}" dt="2025-08-21T07:28:40.770" v="161" actId="27636"/>
          <ac:spMkLst>
            <pc:docMk/>
            <pc:sldMk cId="3180528768" sldId="446"/>
            <ac:spMk id="3" creationId="{3356511B-CA42-102C-BFCB-FBE03FF60BBB}"/>
          </ac:spMkLst>
        </pc:spChg>
        <pc:spChg chg="add mod">
          <ac:chgData name="Häyry Marjo Lapin hyvinvointialue" userId="d27b276a-e359-4652-8298-3c59a3175941" providerId="ADAL" clId="{C5077DD1-CFBD-4AEC-BD20-D539DA68731B}" dt="2025-08-21T07:27:59.172" v="150" actId="1076"/>
          <ac:spMkLst>
            <pc:docMk/>
            <pc:sldMk cId="3180528768" sldId="446"/>
            <ac:spMk id="4" creationId="{9AD816E8-B17E-4839-C1FB-12C5CEFAD0BF}"/>
          </ac:spMkLst>
        </pc:spChg>
      </pc:sldChg>
      <pc:sldChg chg="addSp modSp mod modClrScheme chgLayout">
        <pc:chgData name="Häyry Marjo Lapin hyvinvointialue" userId="d27b276a-e359-4652-8298-3c59a3175941" providerId="ADAL" clId="{C5077DD1-CFBD-4AEC-BD20-D539DA68731B}" dt="2025-08-21T07:33:52.947" v="214" actId="14100"/>
        <pc:sldMkLst>
          <pc:docMk/>
          <pc:sldMk cId="1977326858" sldId="456"/>
        </pc:sldMkLst>
        <pc:spChg chg="mod ord">
          <ac:chgData name="Häyry Marjo Lapin hyvinvointialue" userId="d27b276a-e359-4652-8298-3c59a3175941" providerId="ADAL" clId="{C5077DD1-CFBD-4AEC-BD20-D539DA68731B}" dt="2025-08-21T07:33:35.954" v="210" actId="700"/>
          <ac:spMkLst>
            <pc:docMk/>
            <pc:sldMk cId="1977326858" sldId="456"/>
            <ac:spMk id="2" creationId="{7578375D-25E1-15A9-B7F5-A7D7ACAE34F3}"/>
          </ac:spMkLst>
        </pc:spChg>
        <pc:spChg chg="mod ord">
          <ac:chgData name="Häyry Marjo Lapin hyvinvointialue" userId="d27b276a-e359-4652-8298-3c59a3175941" providerId="ADAL" clId="{C5077DD1-CFBD-4AEC-BD20-D539DA68731B}" dt="2025-08-21T07:33:52.947" v="214" actId="14100"/>
          <ac:spMkLst>
            <pc:docMk/>
            <pc:sldMk cId="1977326858" sldId="456"/>
            <ac:spMk id="3" creationId="{3356511B-CA42-102C-BFCB-FBE03FF60BBB}"/>
          </ac:spMkLst>
        </pc:spChg>
        <pc:spChg chg="add mod">
          <ac:chgData name="Häyry Marjo Lapin hyvinvointialue" userId="d27b276a-e359-4652-8298-3c59a3175941" providerId="ADAL" clId="{C5077DD1-CFBD-4AEC-BD20-D539DA68731B}" dt="2025-08-21T07:33:29.779" v="208" actId="1076"/>
          <ac:spMkLst>
            <pc:docMk/>
            <pc:sldMk cId="1977326858" sldId="456"/>
            <ac:spMk id="5" creationId="{B5B5C423-34DE-E968-5AB0-05F2E500952F}"/>
          </ac:spMkLst>
        </pc:spChg>
      </pc:sldChg>
      <pc:sldChg chg="del">
        <pc:chgData name="Häyry Marjo Lapin hyvinvointialue" userId="d27b276a-e359-4652-8298-3c59a3175941" providerId="ADAL" clId="{C5077DD1-CFBD-4AEC-BD20-D539DA68731B}" dt="2025-08-21T07:15:34.591" v="51" actId="47"/>
        <pc:sldMkLst>
          <pc:docMk/>
          <pc:sldMk cId="2453830900" sldId="457"/>
        </pc:sldMkLst>
      </pc:sldChg>
      <pc:sldChg chg="del">
        <pc:chgData name="Häyry Marjo Lapin hyvinvointialue" userId="d27b276a-e359-4652-8298-3c59a3175941" providerId="ADAL" clId="{C5077DD1-CFBD-4AEC-BD20-D539DA68731B}" dt="2025-08-21T07:13:29.691" v="39" actId="47"/>
        <pc:sldMkLst>
          <pc:docMk/>
          <pc:sldMk cId="898992768" sldId="459"/>
        </pc:sldMkLst>
      </pc:sldChg>
      <pc:sldChg chg="ord">
        <pc:chgData name="Häyry Marjo Lapin hyvinvointialue" userId="d27b276a-e359-4652-8298-3c59a3175941" providerId="ADAL" clId="{C5077DD1-CFBD-4AEC-BD20-D539DA68731B}" dt="2025-08-21T07:17:08.502" v="61"/>
        <pc:sldMkLst>
          <pc:docMk/>
          <pc:sldMk cId="664962878" sldId="461"/>
        </pc:sldMkLst>
      </pc:sldChg>
      <pc:sldChg chg="addSp delSp modSp mod modClrScheme chgLayout">
        <pc:chgData name="Häyry Marjo Lapin hyvinvointialue" userId="d27b276a-e359-4652-8298-3c59a3175941" providerId="ADAL" clId="{C5077DD1-CFBD-4AEC-BD20-D539DA68731B}" dt="2025-08-21T07:32:33.874" v="200" actId="478"/>
        <pc:sldMkLst>
          <pc:docMk/>
          <pc:sldMk cId="483879663" sldId="465"/>
        </pc:sldMkLst>
        <pc:spChg chg="add del mod ord">
          <ac:chgData name="Häyry Marjo Lapin hyvinvointialue" userId="d27b276a-e359-4652-8298-3c59a3175941" providerId="ADAL" clId="{C5077DD1-CFBD-4AEC-BD20-D539DA68731B}" dt="2025-08-21T07:32:33.874" v="200" actId="478"/>
          <ac:spMkLst>
            <pc:docMk/>
            <pc:sldMk cId="483879663" sldId="465"/>
            <ac:spMk id="2" creationId="{0163422A-AA3A-C94D-45CF-CB03156DFE47}"/>
          </ac:spMkLst>
        </pc:spChg>
        <pc:spChg chg="mod ord">
          <ac:chgData name="Häyry Marjo Lapin hyvinvointialue" userId="d27b276a-e359-4652-8298-3c59a3175941" providerId="ADAL" clId="{C5077DD1-CFBD-4AEC-BD20-D539DA68731B}" dt="2025-08-21T07:32:28.839" v="199" actId="700"/>
          <ac:spMkLst>
            <pc:docMk/>
            <pc:sldMk cId="483879663" sldId="465"/>
            <ac:spMk id="10" creationId="{EF1AC978-CD9A-280C-3216-1AEE2031F746}"/>
          </ac:spMkLst>
        </pc:spChg>
      </pc:sldChg>
      <pc:sldChg chg="addSp delSp modSp mod modClrScheme chgLayout">
        <pc:chgData name="Häyry Marjo Lapin hyvinvointialue" userId="d27b276a-e359-4652-8298-3c59a3175941" providerId="ADAL" clId="{C5077DD1-CFBD-4AEC-BD20-D539DA68731B}" dt="2025-08-21T07:30:27.571" v="185" actId="1076"/>
        <pc:sldMkLst>
          <pc:docMk/>
          <pc:sldMk cId="958843933" sldId="467"/>
        </pc:sldMkLst>
        <pc:spChg chg="add del mod ord">
          <ac:chgData name="Häyry Marjo Lapin hyvinvointialue" userId="d27b276a-e359-4652-8298-3c59a3175941" providerId="ADAL" clId="{C5077DD1-CFBD-4AEC-BD20-D539DA68731B}" dt="2025-08-21T07:30:21.059" v="184" actId="478"/>
          <ac:spMkLst>
            <pc:docMk/>
            <pc:sldMk cId="958843933" sldId="467"/>
            <ac:spMk id="2" creationId="{0F68AFBF-4F82-47A3-A7E6-ACAD552961EA}"/>
          </ac:spMkLst>
        </pc:spChg>
        <pc:spChg chg="mod ord">
          <ac:chgData name="Häyry Marjo Lapin hyvinvointialue" userId="d27b276a-e359-4652-8298-3c59a3175941" providerId="ADAL" clId="{C5077DD1-CFBD-4AEC-BD20-D539DA68731B}" dt="2025-08-21T07:30:27.571" v="185" actId="1076"/>
          <ac:spMkLst>
            <pc:docMk/>
            <pc:sldMk cId="958843933" sldId="467"/>
            <ac:spMk id="10" creationId="{2F793964-0D0D-AEA0-5AD2-1ED8EAC41F17}"/>
          </ac:spMkLst>
        </pc:spChg>
      </pc:sldChg>
      <pc:sldChg chg="add">
        <pc:chgData name="Häyry Marjo Lapin hyvinvointialue" userId="d27b276a-e359-4652-8298-3c59a3175941" providerId="ADAL" clId="{C5077DD1-CFBD-4AEC-BD20-D539DA68731B}" dt="2025-08-21T07:21:11.677" v="88"/>
        <pc:sldMkLst>
          <pc:docMk/>
          <pc:sldMk cId="1535453523" sldId="471"/>
        </pc:sldMkLst>
      </pc:sldChg>
      <pc:sldChg chg="add">
        <pc:chgData name="Häyry Marjo Lapin hyvinvointialue" userId="d27b276a-e359-4652-8298-3c59a3175941" providerId="ADAL" clId="{C5077DD1-CFBD-4AEC-BD20-D539DA68731B}" dt="2025-08-21T07:21:11.677" v="88"/>
        <pc:sldMkLst>
          <pc:docMk/>
          <pc:sldMk cId="4211850276" sldId="472"/>
        </pc:sldMkLst>
      </pc:sldChg>
      <pc:sldChg chg="del">
        <pc:chgData name="Häyry Marjo Lapin hyvinvointialue" userId="d27b276a-e359-4652-8298-3c59a3175941" providerId="ADAL" clId="{C5077DD1-CFBD-4AEC-BD20-D539DA68731B}" dt="2025-08-21T07:21:38.378" v="91" actId="47"/>
        <pc:sldMkLst>
          <pc:docMk/>
          <pc:sldMk cId="2976958365" sldId="473"/>
        </pc:sldMkLst>
      </pc:sldChg>
      <pc:sldChg chg="del">
        <pc:chgData name="Häyry Marjo Lapin hyvinvointialue" userId="d27b276a-e359-4652-8298-3c59a3175941" providerId="ADAL" clId="{C5077DD1-CFBD-4AEC-BD20-D539DA68731B}" dt="2025-08-21T07:24:32.399" v="111" actId="47"/>
        <pc:sldMkLst>
          <pc:docMk/>
          <pc:sldMk cId="3918814702" sldId="474"/>
        </pc:sldMkLst>
      </pc:sldChg>
      <pc:sldChg chg="addSp modSp">
        <pc:chgData name="Häyry Marjo Lapin hyvinvointialue" userId="d27b276a-e359-4652-8298-3c59a3175941" providerId="ADAL" clId="{C5077DD1-CFBD-4AEC-BD20-D539DA68731B}" dt="2025-08-21T07:24:44.074" v="112"/>
        <pc:sldMkLst>
          <pc:docMk/>
          <pc:sldMk cId="3048803279" sldId="475"/>
        </pc:sldMkLst>
        <pc:spChg chg="add mod">
          <ac:chgData name="Häyry Marjo Lapin hyvinvointialue" userId="d27b276a-e359-4652-8298-3c59a3175941" providerId="ADAL" clId="{C5077DD1-CFBD-4AEC-BD20-D539DA68731B}" dt="2025-08-21T07:24:44.074" v="112"/>
          <ac:spMkLst>
            <pc:docMk/>
            <pc:sldMk cId="3048803279" sldId="475"/>
            <ac:spMk id="5" creationId="{7E3CF2A3-9E60-AED1-5194-A0C53DD9903E}"/>
          </ac:spMkLst>
        </pc:spChg>
      </pc:sldChg>
      <pc:sldChg chg="addSp modSp mod modClrScheme chgLayout">
        <pc:chgData name="Häyry Marjo Lapin hyvinvointialue" userId="d27b276a-e359-4652-8298-3c59a3175941" providerId="ADAL" clId="{C5077DD1-CFBD-4AEC-BD20-D539DA68731B}" dt="2025-08-21T07:24:59.167" v="116" actId="27636"/>
        <pc:sldMkLst>
          <pc:docMk/>
          <pc:sldMk cId="2516862015" sldId="476"/>
        </pc:sldMkLst>
        <pc:spChg chg="mod ord">
          <ac:chgData name="Häyry Marjo Lapin hyvinvointialue" userId="d27b276a-e359-4652-8298-3c59a3175941" providerId="ADAL" clId="{C5077DD1-CFBD-4AEC-BD20-D539DA68731B}" dt="2025-08-21T07:24:59.167" v="116" actId="27636"/>
          <ac:spMkLst>
            <pc:docMk/>
            <pc:sldMk cId="2516862015" sldId="476"/>
            <ac:spMk id="2" creationId="{AF5582B1-7694-7D6B-399D-6803B90992F8}"/>
          </ac:spMkLst>
        </pc:spChg>
        <pc:spChg chg="mod ord">
          <ac:chgData name="Häyry Marjo Lapin hyvinvointialue" userId="d27b276a-e359-4652-8298-3c59a3175941" providerId="ADAL" clId="{C5077DD1-CFBD-4AEC-BD20-D539DA68731B}" dt="2025-08-21T07:24:59.065" v="115" actId="700"/>
          <ac:spMkLst>
            <pc:docMk/>
            <pc:sldMk cId="2516862015" sldId="476"/>
            <ac:spMk id="3" creationId="{C5886776-D16B-1E5F-56E4-E7CC65109EA5}"/>
          </ac:spMkLst>
        </pc:spChg>
        <pc:spChg chg="add mod">
          <ac:chgData name="Häyry Marjo Lapin hyvinvointialue" userId="d27b276a-e359-4652-8298-3c59a3175941" providerId="ADAL" clId="{C5077DD1-CFBD-4AEC-BD20-D539DA68731B}" dt="2025-08-21T07:24:49.331" v="113"/>
          <ac:spMkLst>
            <pc:docMk/>
            <pc:sldMk cId="2516862015" sldId="476"/>
            <ac:spMk id="4" creationId="{EDC58C97-A0DE-2C14-9CA2-EDBA63D7F5B8}"/>
          </ac:spMkLst>
        </pc:spChg>
      </pc:sldChg>
      <pc:sldChg chg="addSp modSp">
        <pc:chgData name="Häyry Marjo Lapin hyvinvointialue" userId="d27b276a-e359-4652-8298-3c59a3175941" providerId="ADAL" clId="{C5077DD1-CFBD-4AEC-BD20-D539DA68731B}" dt="2025-08-21T07:24:52.769" v="114"/>
        <pc:sldMkLst>
          <pc:docMk/>
          <pc:sldMk cId="477997668" sldId="478"/>
        </pc:sldMkLst>
        <pc:spChg chg="add mod">
          <ac:chgData name="Häyry Marjo Lapin hyvinvointialue" userId="d27b276a-e359-4652-8298-3c59a3175941" providerId="ADAL" clId="{C5077DD1-CFBD-4AEC-BD20-D539DA68731B}" dt="2025-08-21T07:24:52.769" v="114"/>
          <ac:spMkLst>
            <pc:docMk/>
            <pc:sldMk cId="477997668" sldId="478"/>
            <ac:spMk id="5" creationId="{FAFEB088-AA62-1163-AEC1-D4CEB75EA77D}"/>
          </ac:spMkLst>
        </pc:spChg>
      </pc:sldChg>
      <pc:sldChg chg="modSp mod modClrScheme chgLayout">
        <pc:chgData name="Häyry Marjo Lapin hyvinvointialue" userId="d27b276a-e359-4652-8298-3c59a3175941" providerId="ADAL" clId="{C5077DD1-CFBD-4AEC-BD20-D539DA68731B}" dt="2025-08-21T07:25:15.495" v="118" actId="27636"/>
        <pc:sldMkLst>
          <pc:docMk/>
          <pc:sldMk cId="3813915738" sldId="481"/>
        </pc:sldMkLst>
        <pc:spChg chg="mod ord">
          <ac:chgData name="Häyry Marjo Lapin hyvinvointialue" userId="d27b276a-e359-4652-8298-3c59a3175941" providerId="ADAL" clId="{C5077DD1-CFBD-4AEC-BD20-D539DA68731B}" dt="2025-08-21T07:25:15.394" v="117" actId="700"/>
          <ac:spMkLst>
            <pc:docMk/>
            <pc:sldMk cId="3813915738" sldId="481"/>
            <ac:spMk id="3" creationId="{65B7773C-145A-5EBF-9F4C-A90A947409E7}"/>
          </ac:spMkLst>
        </pc:spChg>
        <pc:spChg chg="mod ord">
          <ac:chgData name="Häyry Marjo Lapin hyvinvointialue" userId="d27b276a-e359-4652-8298-3c59a3175941" providerId="ADAL" clId="{C5077DD1-CFBD-4AEC-BD20-D539DA68731B}" dt="2025-08-21T07:25:15.495" v="118" actId="27636"/>
          <ac:spMkLst>
            <pc:docMk/>
            <pc:sldMk cId="3813915738" sldId="481"/>
            <ac:spMk id="7" creationId="{9B65F5C2-7B2A-B0EF-0572-51482AD17D99}"/>
          </ac:spMkLst>
        </pc:spChg>
      </pc:sldChg>
      <pc:sldChg chg="addSp delSp modSp mod modClrScheme chgLayout">
        <pc:chgData name="Häyry Marjo Lapin hyvinvointialue" userId="d27b276a-e359-4652-8298-3c59a3175941" providerId="ADAL" clId="{C5077DD1-CFBD-4AEC-BD20-D539DA68731B}" dt="2025-08-21T07:20:43.599" v="87" actId="1076"/>
        <pc:sldMkLst>
          <pc:docMk/>
          <pc:sldMk cId="2828579137" sldId="483"/>
        </pc:sldMkLst>
        <pc:spChg chg="mod ord">
          <ac:chgData name="Häyry Marjo Lapin hyvinvointialue" userId="d27b276a-e359-4652-8298-3c59a3175941" providerId="ADAL" clId="{C5077DD1-CFBD-4AEC-BD20-D539DA68731B}" dt="2025-08-21T07:20:43.599" v="87" actId="1076"/>
          <ac:spMkLst>
            <pc:docMk/>
            <pc:sldMk cId="2828579137" sldId="483"/>
            <ac:spMk id="2" creationId="{C0A33F49-FF95-C667-04ED-1B47DE54618B}"/>
          </ac:spMkLst>
        </pc:spChg>
        <pc:spChg chg="add del mod ord">
          <ac:chgData name="Häyry Marjo Lapin hyvinvointialue" userId="d27b276a-e359-4652-8298-3c59a3175941" providerId="ADAL" clId="{C5077DD1-CFBD-4AEC-BD20-D539DA68731B}" dt="2025-08-21T07:20:31.377" v="86" actId="700"/>
          <ac:spMkLst>
            <pc:docMk/>
            <pc:sldMk cId="2828579137" sldId="483"/>
            <ac:spMk id="15" creationId="{65DC7E6D-6F97-26B6-49AB-AB24B3056199}"/>
          </ac:spMkLst>
        </pc:spChg>
      </pc:sldChg>
      <pc:sldChg chg="addSp delSp modSp mod modClrScheme chgLayout">
        <pc:chgData name="Häyry Marjo Lapin hyvinvointialue" userId="d27b276a-e359-4652-8298-3c59a3175941" providerId="ADAL" clId="{C5077DD1-CFBD-4AEC-BD20-D539DA68731B}" dt="2025-08-21T07:25:35.330" v="125" actId="1076"/>
        <pc:sldMkLst>
          <pc:docMk/>
          <pc:sldMk cId="238805797" sldId="484"/>
        </pc:sldMkLst>
        <pc:spChg chg="add del mod ord">
          <ac:chgData name="Häyry Marjo Lapin hyvinvointialue" userId="d27b276a-e359-4652-8298-3c59a3175941" providerId="ADAL" clId="{C5077DD1-CFBD-4AEC-BD20-D539DA68731B}" dt="2025-08-21T07:25:26.483" v="121" actId="478"/>
          <ac:spMkLst>
            <pc:docMk/>
            <pc:sldMk cId="238805797" sldId="484"/>
            <ac:spMk id="2" creationId="{3312249B-94DF-C410-3223-1234A8CFC85A}"/>
          </ac:spMkLst>
        </pc:spChg>
        <pc:spChg chg="mod ord">
          <ac:chgData name="Häyry Marjo Lapin hyvinvointialue" userId="d27b276a-e359-4652-8298-3c59a3175941" providerId="ADAL" clId="{C5077DD1-CFBD-4AEC-BD20-D539DA68731B}" dt="2025-08-21T07:25:35.330" v="125" actId="1076"/>
          <ac:spMkLst>
            <pc:docMk/>
            <pc:sldMk cId="238805797" sldId="484"/>
            <ac:spMk id="7" creationId="{24167FC7-DEA3-2D84-E86B-9203A7041113}"/>
          </ac:spMkLst>
        </pc:spChg>
      </pc:sldChg>
      <pc:sldChg chg="addSp modSp mod modClrScheme chgLayout">
        <pc:chgData name="Häyry Marjo Lapin hyvinvointialue" userId="d27b276a-e359-4652-8298-3c59a3175941" providerId="ADAL" clId="{C5077DD1-CFBD-4AEC-BD20-D539DA68731B}" dt="2025-08-21T07:28:54.715" v="167" actId="27636"/>
        <pc:sldMkLst>
          <pc:docMk/>
          <pc:sldMk cId="1030315299" sldId="486"/>
        </pc:sldMkLst>
        <pc:spChg chg="mod ord">
          <ac:chgData name="Häyry Marjo Lapin hyvinvointialue" userId="d27b276a-e359-4652-8298-3c59a3175941" providerId="ADAL" clId="{C5077DD1-CFBD-4AEC-BD20-D539DA68731B}" dt="2025-08-21T07:28:47.846" v="164" actId="27636"/>
          <ac:spMkLst>
            <pc:docMk/>
            <pc:sldMk cId="1030315299" sldId="486"/>
            <ac:spMk id="2" creationId="{95FD7588-01FA-7B88-4665-DF8269C82A56}"/>
          </ac:spMkLst>
        </pc:spChg>
        <pc:spChg chg="mod ord">
          <ac:chgData name="Häyry Marjo Lapin hyvinvointialue" userId="d27b276a-e359-4652-8298-3c59a3175941" providerId="ADAL" clId="{C5077DD1-CFBD-4AEC-BD20-D539DA68731B}" dt="2025-08-21T07:28:54.715" v="167" actId="27636"/>
          <ac:spMkLst>
            <pc:docMk/>
            <pc:sldMk cId="1030315299" sldId="486"/>
            <ac:spMk id="3" creationId="{5BFADBDB-8DFE-F56A-39B6-F8BBCA47B06D}"/>
          </ac:spMkLst>
        </pc:spChg>
        <pc:spChg chg="add mod">
          <ac:chgData name="Häyry Marjo Lapin hyvinvointialue" userId="d27b276a-e359-4652-8298-3c59a3175941" providerId="ADAL" clId="{C5077DD1-CFBD-4AEC-BD20-D539DA68731B}" dt="2025-08-21T07:28:12.439" v="153"/>
          <ac:spMkLst>
            <pc:docMk/>
            <pc:sldMk cId="1030315299" sldId="486"/>
            <ac:spMk id="6" creationId="{14D648A2-A7AD-79BB-C65A-85E019318FC6}"/>
          </ac:spMkLst>
        </pc:spChg>
      </pc:sldChg>
      <pc:sldChg chg="addSp modSp mod modClrScheme chgLayout">
        <pc:chgData name="Häyry Marjo Lapin hyvinvointialue" userId="d27b276a-e359-4652-8298-3c59a3175941" providerId="ADAL" clId="{C5077DD1-CFBD-4AEC-BD20-D539DA68731B}" dt="2025-08-21T07:29:37.489" v="175" actId="700"/>
        <pc:sldMkLst>
          <pc:docMk/>
          <pc:sldMk cId="2138280321" sldId="487"/>
        </pc:sldMkLst>
        <pc:spChg chg="mod ord">
          <ac:chgData name="Häyry Marjo Lapin hyvinvointialue" userId="d27b276a-e359-4652-8298-3c59a3175941" providerId="ADAL" clId="{C5077DD1-CFBD-4AEC-BD20-D539DA68731B}" dt="2025-08-21T07:29:37.489" v="175" actId="700"/>
          <ac:spMkLst>
            <pc:docMk/>
            <pc:sldMk cId="2138280321" sldId="487"/>
            <ac:spMk id="2" creationId="{AC55BA77-A80D-CC7B-2B78-7B5A48AD080A}"/>
          </ac:spMkLst>
        </pc:spChg>
        <pc:spChg chg="mod ord">
          <ac:chgData name="Häyry Marjo Lapin hyvinvointialue" userId="d27b276a-e359-4652-8298-3c59a3175941" providerId="ADAL" clId="{C5077DD1-CFBD-4AEC-BD20-D539DA68731B}" dt="2025-08-21T07:29:37.489" v="175" actId="700"/>
          <ac:spMkLst>
            <pc:docMk/>
            <pc:sldMk cId="2138280321" sldId="487"/>
            <ac:spMk id="3" creationId="{7ACCA6E3-9EDA-B3E1-AEA1-CDEA78644B30}"/>
          </ac:spMkLst>
        </pc:spChg>
        <pc:spChg chg="add mod">
          <ac:chgData name="Häyry Marjo Lapin hyvinvointialue" userId="d27b276a-e359-4652-8298-3c59a3175941" providerId="ADAL" clId="{C5077DD1-CFBD-4AEC-BD20-D539DA68731B}" dt="2025-08-21T07:29:21.364" v="173"/>
          <ac:spMkLst>
            <pc:docMk/>
            <pc:sldMk cId="2138280321" sldId="487"/>
            <ac:spMk id="5" creationId="{13AECD17-49A6-322B-201C-DA89EFD56DC1}"/>
          </ac:spMkLst>
        </pc:spChg>
      </pc:sldChg>
      <pc:sldChg chg="add">
        <pc:chgData name="Häyry Marjo Lapin hyvinvointialue" userId="d27b276a-e359-4652-8298-3c59a3175941" providerId="ADAL" clId="{C5077DD1-CFBD-4AEC-BD20-D539DA68731B}" dt="2025-08-21T07:03:28.733" v="0"/>
        <pc:sldMkLst>
          <pc:docMk/>
          <pc:sldMk cId="2999570486" sldId="488"/>
        </pc:sldMkLst>
      </pc:sldChg>
      <pc:sldChg chg="addSp modSp mod">
        <pc:chgData name="Häyry Marjo Lapin hyvinvointialue" userId="d27b276a-e359-4652-8298-3c59a3175941" providerId="ADAL" clId="{C5077DD1-CFBD-4AEC-BD20-D539DA68731B}" dt="2025-08-21T07:33:20.914" v="206" actId="1076"/>
        <pc:sldMkLst>
          <pc:docMk/>
          <pc:sldMk cId="114100528" sldId="490"/>
        </pc:sldMkLst>
        <pc:spChg chg="add mod">
          <ac:chgData name="Häyry Marjo Lapin hyvinvointialue" userId="d27b276a-e359-4652-8298-3c59a3175941" providerId="ADAL" clId="{C5077DD1-CFBD-4AEC-BD20-D539DA68731B}" dt="2025-08-21T07:33:20.914" v="206" actId="1076"/>
          <ac:spMkLst>
            <pc:docMk/>
            <pc:sldMk cId="114100528" sldId="490"/>
            <ac:spMk id="4" creationId="{F2726441-369E-E0B3-EDB2-6D932DD75346}"/>
          </ac:spMkLst>
        </pc:spChg>
        <pc:picChg chg="mod">
          <ac:chgData name="Häyry Marjo Lapin hyvinvointialue" userId="d27b276a-e359-4652-8298-3c59a3175941" providerId="ADAL" clId="{C5077DD1-CFBD-4AEC-BD20-D539DA68731B}" dt="2025-08-21T07:32:50.936" v="203" actId="1076"/>
          <ac:picMkLst>
            <pc:docMk/>
            <pc:sldMk cId="114100528" sldId="490"/>
            <ac:picMk id="5" creationId="{00000000-0000-0000-0000-000000000000}"/>
          </ac:picMkLst>
        </pc:picChg>
        <pc:picChg chg="mod">
          <ac:chgData name="Häyry Marjo Lapin hyvinvointialue" userId="d27b276a-e359-4652-8298-3c59a3175941" providerId="ADAL" clId="{C5077DD1-CFBD-4AEC-BD20-D539DA68731B}" dt="2025-08-21T07:32:55.168" v="204" actId="1076"/>
          <ac:picMkLst>
            <pc:docMk/>
            <pc:sldMk cId="114100528" sldId="490"/>
            <ac:picMk id="6" creationId="{00000000-0000-0000-0000-000000000000}"/>
          </ac:picMkLst>
        </pc:picChg>
      </pc:sldChg>
      <pc:sldChg chg="add">
        <pc:chgData name="Häyry Marjo Lapin hyvinvointialue" userId="d27b276a-e359-4652-8298-3c59a3175941" providerId="ADAL" clId="{C5077DD1-CFBD-4AEC-BD20-D539DA68731B}" dt="2025-08-21T07:14:16.093" v="41"/>
        <pc:sldMkLst>
          <pc:docMk/>
          <pc:sldMk cId="26067575" sldId="491"/>
        </pc:sldMkLst>
      </pc:sldChg>
      <pc:sldChg chg="addSp modSp mod modClrScheme chgLayout">
        <pc:chgData name="Häyry Marjo Lapin hyvinvointialue" userId="d27b276a-e359-4652-8298-3c59a3175941" providerId="ADAL" clId="{C5077DD1-CFBD-4AEC-BD20-D539DA68731B}" dt="2025-08-21T07:29:05.137" v="169" actId="14100"/>
        <pc:sldMkLst>
          <pc:docMk/>
          <pc:sldMk cId="3346982650" sldId="492"/>
        </pc:sldMkLst>
        <pc:spChg chg="mod ord">
          <ac:chgData name="Häyry Marjo Lapin hyvinvointialue" userId="d27b276a-e359-4652-8298-3c59a3175941" providerId="ADAL" clId="{C5077DD1-CFBD-4AEC-BD20-D539DA68731B}" dt="2025-08-21T07:29:01.335" v="168" actId="700"/>
          <ac:spMkLst>
            <pc:docMk/>
            <pc:sldMk cId="3346982650" sldId="492"/>
            <ac:spMk id="2" creationId="{95FD7588-01FA-7B88-4665-DF8269C82A56}"/>
          </ac:spMkLst>
        </pc:spChg>
        <pc:spChg chg="mod ord">
          <ac:chgData name="Häyry Marjo Lapin hyvinvointialue" userId="d27b276a-e359-4652-8298-3c59a3175941" providerId="ADAL" clId="{C5077DD1-CFBD-4AEC-BD20-D539DA68731B}" dt="2025-08-21T07:29:05.137" v="169" actId="14100"/>
          <ac:spMkLst>
            <pc:docMk/>
            <pc:sldMk cId="3346982650" sldId="492"/>
            <ac:spMk id="3" creationId="{5BFADBDB-8DFE-F56A-39B6-F8BBCA47B06D}"/>
          </ac:spMkLst>
        </pc:spChg>
        <pc:spChg chg="add mod">
          <ac:chgData name="Häyry Marjo Lapin hyvinvointialue" userId="d27b276a-e359-4652-8298-3c59a3175941" providerId="ADAL" clId="{C5077DD1-CFBD-4AEC-BD20-D539DA68731B}" dt="2025-08-21T07:28:14.775" v="154"/>
          <ac:spMkLst>
            <pc:docMk/>
            <pc:sldMk cId="3346982650" sldId="492"/>
            <ac:spMk id="4" creationId="{36909CA8-B04F-EB9D-C2F8-113BFBAA0893}"/>
          </ac:spMkLst>
        </pc:spChg>
      </pc:sldChg>
      <pc:sldChg chg="addSp modSp mod modClrScheme chgLayout">
        <pc:chgData name="Häyry Marjo Lapin hyvinvointialue" userId="d27b276a-e359-4652-8298-3c59a3175941" providerId="ADAL" clId="{C5077DD1-CFBD-4AEC-BD20-D539DA68731B}" dt="2025-08-21T07:29:46.202" v="178" actId="14100"/>
        <pc:sldMkLst>
          <pc:docMk/>
          <pc:sldMk cId="1598821498" sldId="493"/>
        </pc:sldMkLst>
        <pc:spChg chg="mod ord">
          <ac:chgData name="Häyry Marjo Lapin hyvinvointialue" userId="d27b276a-e359-4652-8298-3c59a3175941" providerId="ADAL" clId="{C5077DD1-CFBD-4AEC-BD20-D539DA68731B}" dt="2025-08-21T07:29:41.635" v="177" actId="27636"/>
          <ac:spMkLst>
            <pc:docMk/>
            <pc:sldMk cId="1598821498" sldId="493"/>
            <ac:spMk id="2" creationId="{AC55BA77-A80D-CC7B-2B78-7B5A48AD080A}"/>
          </ac:spMkLst>
        </pc:spChg>
        <pc:spChg chg="mod ord">
          <ac:chgData name="Häyry Marjo Lapin hyvinvointialue" userId="d27b276a-e359-4652-8298-3c59a3175941" providerId="ADAL" clId="{C5077DD1-CFBD-4AEC-BD20-D539DA68731B}" dt="2025-08-21T07:29:46.202" v="178" actId="14100"/>
          <ac:spMkLst>
            <pc:docMk/>
            <pc:sldMk cId="1598821498" sldId="493"/>
            <ac:spMk id="3" creationId="{7ACCA6E3-9EDA-B3E1-AEA1-CDEA78644B30}"/>
          </ac:spMkLst>
        </pc:spChg>
        <pc:spChg chg="add mod">
          <ac:chgData name="Häyry Marjo Lapin hyvinvointialue" userId="d27b276a-e359-4652-8298-3c59a3175941" providerId="ADAL" clId="{C5077DD1-CFBD-4AEC-BD20-D539DA68731B}" dt="2025-08-21T07:29:26.346" v="174"/>
          <ac:spMkLst>
            <pc:docMk/>
            <pc:sldMk cId="1598821498" sldId="493"/>
            <ac:spMk id="4" creationId="{94F58FC5-4063-A545-9C95-1AFB05EAB4ED}"/>
          </ac:spMkLst>
        </pc:spChg>
      </pc:sldChg>
      <pc:sldChg chg="modSp mod modClrScheme chgLayout">
        <pc:chgData name="Häyry Marjo Lapin hyvinvointialue" userId="d27b276a-e359-4652-8298-3c59a3175941" providerId="ADAL" clId="{C5077DD1-CFBD-4AEC-BD20-D539DA68731B}" dt="2025-08-21T07:30:07.090" v="181" actId="1076"/>
        <pc:sldMkLst>
          <pc:docMk/>
          <pc:sldMk cId="695782246" sldId="494"/>
        </pc:sldMkLst>
        <pc:spChg chg="mod ord">
          <ac:chgData name="Häyry Marjo Lapin hyvinvointialue" userId="d27b276a-e359-4652-8298-3c59a3175941" providerId="ADAL" clId="{C5077DD1-CFBD-4AEC-BD20-D539DA68731B}" dt="2025-08-21T07:29:55.916" v="179" actId="700"/>
          <ac:spMkLst>
            <pc:docMk/>
            <pc:sldMk cId="695782246" sldId="494"/>
            <ac:spMk id="2" creationId="{AC55BA77-A80D-CC7B-2B78-7B5A48AD080A}"/>
          </ac:spMkLst>
        </pc:spChg>
        <pc:spChg chg="mod ord">
          <ac:chgData name="Häyry Marjo Lapin hyvinvointialue" userId="d27b276a-e359-4652-8298-3c59a3175941" providerId="ADAL" clId="{C5077DD1-CFBD-4AEC-BD20-D539DA68731B}" dt="2025-08-21T07:30:00.834" v="180" actId="14100"/>
          <ac:spMkLst>
            <pc:docMk/>
            <pc:sldMk cId="695782246" sldId="494"/>
            <ac:spMk id="3" creationId="{7ACCA6E3-9EDA-B3E1-AEA1-CDEA78644B30}"/>
          </ac:spMkLst>
        </pc:spChg>
        <pc:picChg chg="mod">
          <ac:chgData name="Häyry Marjo Lapin hyvinvointialue" userId="d27b276a-e359-4652-8298-3c59a3175941" providerId="ADAL" clId="{C5077DD1-CFBD-4AEC-BD20-D539DA68731B}" dt="2025-08-21T07:30:07.090" v="181" actId="1076"/>
          <ac:picMkLst>
            <pc:docMk/>
            <pc:sldMk cId="695782246" sldId="494"/>
            <ac:picMk id="4" creationId="{00000000-0000-0000-0000-000000000000}"/>
          </ac:picMkLst>
        </pc:picChg>
      </pc:sldChg>
      <pc:sldChg chg="modSp mod modClrScheme chgLayout">
        <pc:chgData name="Häyry Marjo Lapin hyvinvointialue" userId="d27b276a-e359-4652-8298-3c59a3175941" providerId="ADAL" clId="{C5077DD1-CFBD-4AEC-BD20-D539DA68731B}" dt="2025-08-21T07:32:39.576" v="202" actId="27636"/>
        <pc:sldMkLst>
          <pc:docMk/>
          <pc:sldMk cId="1789386942" sldId="495"/>
        </pc:sldMkLst>
        <pc:spChg chg="mod ord">
          <ac:chgData name="Häyry Marjo Lapin hyvinvointialue" userId="d27b276a-e359-4652-8298-3c59a3175941" providerId="ADAL" clId="{C5077DD1-CFBD-4AEC-BD20-D539DA68731B}" dt="2025-08-21T07:32:39.452" v="201" actId="700"/>
          <ac:spMkLst>
            <pc:docMk/>
            <pc:sldMk cId="1789386942" sldId="495"/>
            <ac:spMk id="2" creationId="{AD75E5C4-F26B-177A-13D4-A7EAF9E8069C}"/>
          </ac:spMkLst>
        </pc:spChg>
        <pc:spChg chg="mod ord">
          <ac:chgData name="Häyry Marjo Lapin hyvinvointialue" userId="d27b276a-e359-4652-8298-3c59a3175941" providerId="ADAL" clId="{C5077DD1-CFBD-4AEC-BD20-D539DA68731B}" dt="2025-08-21T07:32:39.576" v="202" actId="27636"/>
          <ac:spMkLst>
            <pc:docMk/>
            <pc:sldMk cId="1789386942" sldId="495"/>
            <ac:spMk id="3" creationId="{98F3E319-29C9-64CA-F3CC-76DEF1CEC102}"/>
          </ac:spMkLst>
        </pc:spChg>
      </pc:sldChg>
      <pc:sldChg chg="add">
        <pc:chgData name="Häyry Marjo Lapin hyvinvointialue" userId="d27b276a-e359-4652-8298-3c59a3175941" providerId="ADAL" clId="{C5077DD1-CFBD-4AEC-BD20-D539DA68731B}" dt="2025-08-21T07:04:02.699" v="5"/>
        <pc:sldMkLst>
          <pc:docMk/>
          <pc:sldMk cId="3565551902" sldId="496"/>
        </pc:sldMkLst>
      </pc:sldChg>
      <pc:sldChg chg="add">
        <pc:chgData name="Häyry Marjo Lapin hyvinvointialue" userId="d27b276a-e359-4652-8298-3c59a3175941" providerId="ADAL" clId="{C5077DD1-CFBD-4AEC-BD20-D539DA68731B}" dt="2025-08-21T07:04:37.179" v="7"/>
        <pc:sldMkLst>
          <pc:docMk/>
          <pc:sldMk cId="1874973806" sldId="497"/>
        </pc:sldMkLst>
      </pc:sldChg>
      <pc:sldChg chg="add">
        <pc:chgData name="Häyry Marjo Lapin hyvinvointialue" userId="d27b276a-e359-4652-8298-3c59a3175941" providerId="ADAL" clId="{C5077DD1-CFBD-4AEC-BD20-D539DA68731B}" dt="2025-08-21T07:04:37.179" v="7"/>
        <pc:sldMkLst>
          <pc:docMk/>
          <pc:sldMk cId="4254252606" sldId="498"/>
        </pc:sldMkLst>
      </pc:sldChg>
      <pc:sldChg chg="add">
        <pc:chgData name="Häyry Marjo Lapin hyvinvointialue" userId="d27b276a-e359-4652-8298-3c59a3175941" providerId="ADAL" clId="{C5077DD1-CFBD-4AEC-BD20-D539DA68731B}" dt="2025-08-21T07:04:37.179" v="7"/>
        <pc:sldMkLst>
          <pc:docMk/>
          <pc:sldMk cId="1315485977" sldId="499"/>
        </pc:sldMkLst>
      </pc:sldChg>
      <pc:sldChg chg="add">
        <pc:chgData name="Häyry Marjo Lapin hyvinvointialue" userId="d27b276a-e359-4652-8298-3c59a3175941" providerId="ADAL" clId="{C5077DD1-CFBD-4AEC-BD20-D539DA68731B}" dt="2025-08-21T07:04:37.179" v="7"/>
        <pc:sldMkLst>
          <pc:docMk/>
          <pc:sldMk cId="1242761547" sldId="500"/>
        </pc:sldMkLst>
      </pc:sldChg>
      <pc:sldChg chg="add">
        <pc:chgData name="Häyry Marjo Lapin hyvinvointialue" userId="d27b276a-e359-4652-8298-3c59a3175941" providerId="ADAL" clId="{C5077DD1-CFBD-4AEC-BD20-D539DA68731B}" dt="2025-08-21T07:09:24.823" v="23"/>
        <pc:sldMkLst>
          <pc:docMk/>
          <pc:sldMk cId="2967249428" sldId="501"/>
        </pc:sldMkLst>
      </pc:sldChg>
      <pc:sldChg chg="add del">
        <pc:chgData name="Häyry Marjo Lapin hyvinvointialue" userId="d27b276a-e359-4652-8298-3c59a3175941" providerId="ADAL" clId="{C5077DD1-CFBD-4AEC-BD20-D539DA68731B}" dt="2025-08-21T07:08:46.705" v="21"/>
        <pc:sldMkLst>
          <pc:docMk/>
          <pc:sldMk cId="3730067189" sldId="501"/>
        </pc:sldMkLst>
      </pc:sldChg>
      <pc:sldChg chg="add del">
        <pc:chgData name="Häyry Marjo Lapin hyvinvointialue" userId="d27b276a-e359-4652-8298-3c59a3175941" providerId="ADAL" clId="{C5077DD1-CFBD-4AEC-BD20-D539DA68731B}" dt="2025-08-21T07:08:46.705" v="21"/>
        <pc:sldMkLst>
          <pc:docMk/>
          <pc:sldMk cId="816295264" sldId="502"/>
        </pc:sldMkLst>
      </pc:sldChg>
      <pc:sldChg chg="add">
        <pc:chgData name="Häyry Marjo Lapin hyvinvointialue" userId="d27b276a-e359-4652-8298-3c59a3175941" providerId="ADAL" clId="{C5077DD1-CFBD-4AEC-BD20-D539DA68731B}" dt="2025-08-21T07:09:54.426" v="25"/>
        <pc:sldMkLst>
          <pc:docMk/>
          <pc:sldMk cId="1993253824" sldId="502"/>
        </pc:sldMkLst>
      </pc:sldChg>
      <pc:sldChg chg="add del">
        <pc:chgData name="Häyry Marjo Lapin hyvinvointialue" userId="d27b276a-e359-4652-8298-3c59a3175941" providerId="ADAL" clId="{C5077DD1-CFBD-4AEC-BD20-D539DA68731B}" dt="2025-08-21T07:08:46.705" v="21"/>
        <pc:sldMkLst>
          <pc:docMk/>
          <pc:sldMk cId="498126821" sldId="503"/>
        </pc:sldMkLst>
      </pc:sldChg>
      <pc:sldChg chg="add">
        <pc:chgData name="Häyry Marjo Lapin hyvinvointialue" userId="d27b276a-e359-4652-8298-3c59a3175941" providerId="ADAL" clId="{C5077DD1-CFBD-4AEC-BD20-D539DA68731B}" dt="2025-08-21T07:10:28.257" v="27"/>
        <pc:sldMkLst>
          <pc:docMk/>
          <pc:sldMk cId="2350370848" sldId="503"/>
        </pc:sldMkLst>
      </pc:sldChg>
      <pc:sldChg chg="add">
        <pc:chgData name="Häyry Marjo Lapin hyvinvointialue" userId="d27b276a-e359-4652-8298-3c59a3175941" providerId="ADAL" clId="{C5077DD1-CFBD-4AEC-BD20-D539DA68731B}" dt="2025-08-21T07:11:03.441" v="29"/>
        <pc:sldMkLst>
          <pc:docMk/>
          <pc:sldMk cId="1126009068" sldId="504"/>
        </pc:sldMkLst>
      </pc:sldChg>
      <pc:sldChg chg="add del">
        <pc:chgData name="Häyry Marjo Lapin hyvinvointialue" userId="d27b276a-e359-4652-8298-3c59a3175941" providerId="ADAL" clId="{C5077DD1-CFBD-4AEC-BD20-D539DA68731B}" dt="2025-08-21T07:08:46.705" v="21"/>
        <pc:sldMkLst>
          <pc:docMk/>
          <pc:sldMk cId="3625877016" sldId="504"/>
        </pc:sldMkLst>
      </pc:sldChg>
      <pc:sldChg chg="add del">
        <pc:chgData name="Häyry Marjo Lapin hyvinvointialue" userId="d27b276a-e359-4652-8298-3c59a3175941" providerId="ADAL" clId="{C5077DD1-CFBD-4AEC-BD20-D539DA68731B}" dt="2025-08-21T07:08:46.705" v="21"/>
        <pc:sldMkLst>
          <pc:docMk/>
          <pc:sldMk cId="637156124" sldId="505"/>
        </pc:sldMkLst>
      </pc:sldChg>
      <pc:sldChg chg="add del">
        <pc:chgData name="Häyry Marjo Lapin hyvinvointialue" userId="d27b276a-e359-4652-8298-3c59a3175941" providerId="ADAL" clId="{C5077DD1-CFBD-4AEC-BD20-D539DA68731B}" dt="2025-08-21T07:12:06.471" v="33"/>
        <pc:sldMkLst>
          <pc:docMk/>
          <pc:sldMk cId="1601728158" sldId="505"/>
        </pc:sldMkLst>
      </pc:sldChg>
      <pc:sldChg chg="add">
        <pc:chgData name="Häyry Marjo Lapin hyvinvointialue" userId="d27b276a-e359-4652-8298-3c59a3175941" providerId="ADAL" clId="{C5077DD1-CFBD-4AEC-BD20-D539DA68731B}" dt="2025-08-21T07:12:55.792" v="35"/>
        <pc:sldMkLst>
          <pc:docMk/>
          <pc:sldMk cId="2210876475" sldId="506"/>
        </pc:sldMkLst>
      </pc:sldChg>
      <pc:sldChg chg="add">
        <pc:chgData name="Häyry Marjo Lapin hyvinvointialue" userId="d27b276a-e359-4652-8298-3c59a3175941" providerId="ADAL" clId="{C5077DD1-CFBD-4AEC-BD20-D539DA68731B}" dt="2025-08-21T07:13:50.549" v="40"/>
        <pc:sldMkLst>
          <pc:docMk/>
          <pc:sldMk cId="3162233023" sldId="507"/>
        </pc:sldMkLst>
      </pc:sldChg>
      <pc:sldChg chg="add">
        <pc:chgData name="Häyry Marjo Lapin hyvinvointialue" userId="d27b276a-e359-4652-8298-3c59a3175941" providerId="ADAL" clId="{C5077DD1-CFBD-4AEC-BD20-D539DA68731B}" dt="2025-08-21T07:14:16.093" v="41"/>
        <pc:sldMkLst>
          <pc:docMk/>
          <pc:sldMk cId="4283861334" sldId="508"/>
        </pc:sldMkLst>
      </pc:sldChg>
      <pc:sldChg chg="add">
        <pc:chgData name="Häyry Marjo Lapin hyvinvointialue" userId="d27b276a-e359-4652-8298-3c59a3175941" providerId="ADAL" clId="{C5077DD1-CFBD-4AEC-BD20-D539DA68731B}" dt="2025-08-21T07:15:15.704" v="49"/>
        <pc:sldMkLst>
          <pc:docMk/>
          <pc:sldMk cId="1767680951" sldId="509"/>
        </pc:sldMkLst>
      </pc:sldChg>
      <pc:sldChg chg="add">
        <pc:chgData name="Häyry Marjo Lapin hyvinvointialue" userId="d27b276a-e359-4652-8298-3c59a3175941" providerId="ADAL" clId="{C5077DD1-CFBD-4AEC-BD20-D539DA68731B}" dt="2025-08-21T07:15:15.704" v="49"/>
        <pc:sldMkLst>
          <pc:docMk/>
          <pc:sldMk cId="3664292259" sldId="510"/>
        </pc:sldMkLst>
      </pc:sldChg>
      <pc:sldChg chg="add">
        <pc:chgData name="Häyry Marjo Lapin hyvinvointialue" userId="d27b276a-e359-4652-8298-3c59a3175941" providerId="ADAL" clId="{C5077DD1-CFBD-4AEC-BD20-D539DA68731B}" dt="2025-08-21T07:15:53.283" v="52"/>
        <pc:sldMkLst>
          <pc:docMk/>
          <pc:sldMk cId="2648644766" sldId="511"/>
        </pc:sldMkLst>
      </pc:sldChg>
      <pc:sldChg chg="add">
        <pc:chgData name="Häyry Marjo Lapin hyvinvointialue" userId="d27b276a-e359-4652-8298-3c59a3175941" providerId="ADAL" clId="{C5077DD1-CFBD-4AEC-BD20-D539DA68731B}" dt="2025-08-21T07:16:38.362" v="56"/>
        <pc:sldMkLst>
          <pc:docMk/>
          <pc:sldMk cId="2027400560" sldId="512"/>
        </pc:sldMkLst>
      </pc:sldChg>
      <pc:sldChg chg="add">
        <pc:chgData name="Häyry Marjo Lapin hyvinvointialue" userId="d27b276a-e359-4652-8298-3c59a3175941" providerId="ADAL" clId="{C5077DD1-CFBD-4AEC-BD20-D539DA68731B}" dt="2025-08-21T07:16:59.308" v="57"/>
        <pc:sldMkLst>
          <pc:docMk/>
          <pc:sldMk cId="641846793" sldId="513"/>
        </pc:sldMkLst>
      </pc:sldChg>
      <pc:sldChg chg="add">
        <pc:chgData name="Häyry Marjo Lapin hyvinvointialue" userId="d27b276a-e359-4652-8298-3c59a3175941" providerId="ADAL" clId="{C5077DD1-CFBD-4AEC-BD20-D539DA68731B}" dt="2025-08-21T07:16:59.308" v="57"/>
        <pc:sldMkLst>
          <pc:docMk/>
          <pc:sldMk cId="3795540689" sldId="514"/>
        </pc:sldMkLst>
      </pc:sldChg>
      <pc:sldChg chg="addSp delSp modSp add mod">
        <pc:chgData name="Häyry Marjo Lapin hyvinvointialue" userId="d27b276a-e359-4652-8298-3c59a3175941" providerId="ADAL" clId="{C5077DD1-CFBD-4AEC-BD20-D539DA68731B}" dt="2025-08-21T07:18:12.120" v="68"/>
        <pc:sldMkLst>
          <pc:docMk/>
          <pc:sldMk cId="3587217051" sldId="515"/>
        </pc:sldMkLst>
        <pc:spChg chg="add del">
          <ac:chgData name="Häyry Marjo Lapin hyvinvointialue" userId="d27b276a-e359-4652-8298-3c59a3175941" providerId="ADAL" clId="{C5077DD1-CFBD-4AEC-BD20-D539DA68731B}" dt="2025-08-21T07:17:29.327" v="65" actId="22"/>
          <ac:spMkLst>
            <pc:docMk/>
            <pc:sldMk cId="3587217051" sldId="515"/>
            <ac:spMk id="3" creationId="{1721CF68-DE78-6DA2-70A2-0A2AE48BFD78}"/>
          </ac:spMkLst>
        </pc:spChg>
        <pc:spChg chg="mod">
          <ac:chgData name="Häyry Marjo Lapin hyvinvointialue" userId="d27b276a-e359-4652-8298-3c59a3175941" providerId="ADAL" clId="{C5077DD1-CFBD-4AEC-BD20-D539DA68731B}" dt="2025-08-21T07:18:12.120" v="68"/>
          <ac:spMkLst>
            <pc:docMk/>
            <pc:sldMk cId="3587217051" sldId="515"/>
            <ac:spMk id="302" creationId="{00000000-0000-0000-0000-000000000000}"/>
          </ac:spMkLst>
        </pc:spChg>
      </pc:sldChg>
      <pc:sldChg chg="add">
        <pc:chgData name="Häyry Marjo Lapin hyvinvointialue" userId="d27b276a-e359-4652-8298-3c59a3175941" providerId="ADAL" clId="{C5077DD1-CFBD-4AEC-BD20-D539DA68731B}" dt="2025-08-21T07:21:11.677" v="88"/>
        <pc:sldMkLst>
          <pc:docMk/>
          <pc:sldMk cId="2240966063" sldId="516"/>
        </pc:sldMkLst>
      </pc:sldChg>
      <pc:sldChg chg="add">
        <pc:chgData name="Häyry Marjo Lapin hyvinvointialue" userId="d27b276a-e359-4652-8298-3c59a3175941" providerId="ADAL" clId="{C5077DD1-CFBD-4AEC-BD20-D539DA68731B}" dt="2025-08-21T07:22:03.595" v="95"/>
        <pc:sldMkLst>
          <pc:docMk/>
          <pc:sldMk cId="2936509437" sldId="517"/>
        </pc:sldMkLst>
      </pc:sldChg>
      <pc:sldChg chg="add">
        <pc:chgData name="Häyry Marjo Lapin hyvinvointialue" userId="d27b276a-e359-4652-8298-3c59a3175941" providerId="ADAL" clId="{C5077DD1-CFBD-4AEC-BD20-D539DA68731B}" dt="2025-08-21T07:22:23.158" v="96"/>
        <pc:sldMkLst>
          <pc:docMk/>
          <pc:sldMk cId="490185389" sldId="518"/>
        </pc:sldMkLst>
      </pc:sldChg>
      <pc:sldChg chg="add">
        <pc:chgData name="Häyry Marjo Lapin hyvinvointialue" userId="d27b276a-e359-4652-8298-3c59a3175941" providerId="ADAL" clId="{C5077DD1-CFBD-4AEC-BD20-D539DA68731B}" dt="2025-08-21T07:22:23.158" v="96"/>
        <pc:sldMkLst>
          <pc:docMk/>
          <pc:sldMk cId="2865106352" sldId="519"/>
        </pc:sldMkLst>
      </pc:sldChg>
      <pc:sldChg chg="addSp delSp modSp new mod modNotes">
        <pc:chgData name="Häyry Marjo Lapin hyvinvointialue" userId="d27b276a-e359-4652-8298-3c59a3175941" providerId="ADAL" clId="{C5077DD1-CFBD-4AEC-BD20-D539DA68731B}" dt="2025-08-21T07:24:27.792" v="110" actId="1076"/>
        <pc:sldMkLst>
          <pc:docMk/>
          <pc:sldMk cId="1629675254" sldId="520"/>
        </pc:sldMkLst>
        <pc:spChg chg="mod">
          <ac:chgData name="Häyry Marjo Lapin hyvinvointialue" userId="d27b276a-e359-4652-8298-3c59a3175941" providerId="ADAL" clId="{C5077DD1-CFBD-4AEC-BD20-D539DA68731B}" dt="2025-08-21T07:24:11.687" v="108" actId="1076"/>
          <ac:spMkLst>
            <pc:docMk/>
            <pc:sldMk cId="1629675254" sldId="520"/>
            <ac:spMk id="2" creationId="{CAC9994C-FEDE-F71C-67CA-5D687297FDE3}"/>
          </ac:spMkLst>
        </pc:spChg>
        <pc:spChg chg="del">
          <ac:chgData name="Häyry Marjo Lapin hyvinvointialue" userId="d27b276a-e359-4652-8298-3c59a3175941" providerId="ADAL" clId="{C5077DD1-CFBD-4AEC-BD20-D539DA68731B}" dt="2025-08-21T07:23:16.669" v="103" actId="478"/>
          <ac:spMkLst>
            <pc:docMk/>
            <pc:sldMk cId="1629675254" sldId="520"/>
            <ac:spMk id="3" creationId="{F9C8DFFD-66EB-2DD3-0CBC-BFCDDDA803CA}"/>
          </ac:spMkLst>
        </pc:spChg>
        <pc:spChg chg="add mod">
          <ac:chgData name="Häyry Marjo Lapin hyvinvointialue" userId="d27b276a-e359-4652-8298-3c59a3175941" providerId="ADAL" clId="{C5077DD1-CFBD-4AEC-BD20-D539DA68731B}" dt="2025-08-21T07:24:22.839" v="109" actId="1076"/>
          <ac:spMkLst>
            <pc:docMk/>
            <pc:sldMk cId="1629675254" sldId="520"/>
            <ac:spMk id="4" creationId="{EE73AC44-9D79-23A7-F260-5830A4F0DAFB}"/>
          </ac:spMkLst>
        </pc:spChg>
        <pc:spChg chg="add mod">
          <ac:chgData name="Häyry Marjo Lapin hyvinvointialue" userId="d27b276a-e359-4652-8298-3c59a3175941" providerId="ADAL" clId="{C5077DD1-CFBD-4AEC-BD20-D539DA68731B}" dt="2025-08-21T07:24:22.839" v="109" actId="1076"/>
          <ac:spMkLst>
            <pc:docMk/>
            <pc:sldMk cId="1629675254" sldId="520"/>
            <ac:spMk id="5" creationId="{FDE5E91A-6ECC-ACC1-26CF-DF9EE0F4ABA1}"/>
          </ac:spMkLst>
        </pc:spChg>
        <pc:spChg chg="add mod">
          <ac:chgData name="Häyry Marjo Lapin hyvinvointialue" userId="d27b276a-e359-4652-8298-3c59a3175941" providerId="ADAL" clId="{C5077DD1-CFBD-4AEC-BD20-D539DA68731B}" dt="2025-08-21T07:24:27.792" v="110" actId="1076"/>
          <ac:spMkLst>
            <pc:docMk/>
            <pc:sldMk cId="1629675254" sldId="520"/>
            <ac:spMk id="10" creationId="{97F9F1BC-0D07-D7E3-4485-4B3F6FE7EF4D}"/>
          </ac:spMkLst>
        </pc:spChg>
        <pc:picChg chg="add mod">
          <ac:chgData name="Häyry Marjo Lapin hyvinvointialue" userId="d27b276a-e359-4652-8298-3c59a3175941" providerId="ADAL" clId="{C5077DD1-CFBD-4AEC-BD20-D539DA68731B}" dt="2025-08-21T07:24:22.839" v="109" actId="1076"/>
          <ac:picMkLst>
            <pc:docMk/>
            <pc:sldMk cId="1629675254" sldId="520"/>
            <ac:picMk id="6" creationId="{C2D16A9F-B5BB-DD27-3433-3B8D5756614F}"/>
          </ac:picMkLst>
        </pc:picChg>
        <pc:picChg chg="add mod">
          <ac:chgData name="Häyry Marjo Lapin hyvinvointialue" userId="d27b276a-e359-4652-8298-3c59a3175941" providerId="ADAL" clId="{C5077DD1-CFBD-4AEC-BD20-D539DA68731B}" dt="2025-08-21T07:24:22.839" v="109" actId="1076"/>
          <ac:picMkLst>
            <pc:docMk/>
            <pc:sldMk cId="1629675254" sldId="520"/>
            <ac:picMk id="7" creationId="{4A941BAB-6185-04F7-ADCF-2DD047C87E99}"/>
          </ac:picMkLst>
        </pc:picChg>
        <pc:picChg chg="add mod">
          <ac:chgData name="Häyry Marjo Lapin hyvinvointialue" userId="d27b276a-e359-4652-8298-3c59a3175941" providerId="ADAL" clId="{C5077DD1-CFBD-4AEC-BD20-D539DA68731B}" dt="2025-08-21T07:24:22.839" v="109" actId="1076"/>
          <ac:picMkLst>
            <pc:docMk/>
            <pc:sldMk cId="1629675254" sldId="520"/>
            <ac:picMk id="8" creationId="{6EBE3FBD-E8DC-F079-D485-1B61982AA092}"/>
          </ac:picMkLst>
        </pc:picChg>
        <pc:picChg chg="add mod">
          <ac:chgData name="Häyry Marjo Lapin hyvinvointialue" userId="d27b276a-e359-4652-8298-3c59a3175941" providerId="ADAL" clId="{C5077DD1-CFBD-4AEC-BD20-D539DA68731B}" dt="2025-08-21T07:24:22.839" v="109" actId="1076"/>
          <ac:picMkLst>
            <pc:docMk/>
            <pc:sldMk cId="1629675254" sldId="520"/>
            <ac:picMk id="9" creationId="{8D72798C-1DAA-8657-7A83-02DCDC7ABB1F}"/>
          </ac:picMkLst>
        </pc:picChg>
      </pc:sldChg>
      <pc:sldChg chg="add">
        <pc:chgData name="Häyry Marjo Lapin hyvinvointialue" userId="d27b276a-e359-4652-8298-3c59a3175941" providerId="ADAL" clId="{C5077DD1-CFBD-4AEC-BD20-D539DA68731B}" dt="2025-08-21T07:26:03.798" v="128"/>
        <pc:sldMkLst>
          <pc:docMk/>
          <pc:sldMk cId="4143321388" sldId="521"/>
        </pc:sldMkLst>
      </pc:sldChg>
      <pc:sldChg chg="add">
        <pc:chgData name="Häyry Marjo Lapin hyvinvointialue" userId="d27b276a-e359-4652-8298-3c59a3175941" providerId="ADAL" clId="{C5077DD1-CFBD-4AEC-BD20-D539DA68731B}" dt="2025-08-21T07:26:20.379" v="129"/>
        <pc:sldMkLst>
          <pc:docMk/>
          <pc:sldMk cId="632955667" sldId="522"/>
        </pc:sldMkLst>
      </pc:sldChg>
      <pc:sldChg chg="add">
        <pc:chgData name="Häyry Marjo Lapin hyvinvointialue" userId="d27b276a-e359-4652-8298-3c59a3175941" providerId="ADAL" clId="{C5077DD1-CFBD-4AEC-BD20-D539DA68731B}" dt="2025-08-21T07:26:20.379" v="129"/>
        <pc:sldMkLst>
          <pc:docMk/>
          <pc:sldMk cId="2158661390" sldId="523"/>
        </pc:sldMkLst>
      </pc:sldChg>
      <pc:sldChg chg="add">
        <pc:chgData name="Häyry Marjo Lapin hyvinvointialue" userId="d27b276a-e359-4652-8298-3c59a3175941" providerId="ADAL" clId="{C5077DD1-CFBD-4AEC-BD20-D539DA68731B}" dt="2025-08-21T07:30:59.852" v="190"/>
        <pc:sldMkLst>
          <pc:docMk/>
          <pc:sldMk cId="995553847" sldId="524"/>
        </pc:sldMkLst>
      </pc:sldChg>
      <pc:sldChg chg="add del">
        <pc:chgData name="Häyry Marjo Lapin hyvinvointialue" userId="d27b276a-e359-4652-8298-3c59a3175941" providerId="ADAL" clId="{C5077DD1-CFBD-4AEC-BD20-D539DA68731B}" dt="2025-08-21T07:28:06.272" v="152"/>
        <pc:sldMkLst>
          <pc:docMk/>
          <pc:sldMk cId="4234554452" sldId="524"/>
        </pc:sldMkLst>
      </pc:sldChg>
      <pc:sldChg chg="add">
        <pc:chgData name="Häyry Marjo Lapin hyvinvointialue" userId="d27b276a-e359-4652-8298-3c59a3175941" providerId="ADAL" clId="{C5077DD1-CFBD-4AEC-BD20-D539DA68731B}" dt="2025-08-21T07:31:33.611" v="191"/>
        <pc:sldMkLst>
          <pc:docMk/>
          <pc:sldMk cId="2724785287" sldId="525"/>
        </pc:sldMkLst>
      </pc:sldChg>
      <pc:sldChg chg="add">
        <pc:chgData name="Häyry Marjo Lapin hyvinvointialue" userId="d27b276a-e359-4652-8298-3c59a3175941" providerId="ADAL" clId="{C5077DD1-CFBD-4AEC-BD20-D539DA68731B}" dt="2025-08-21T07:31:33.611" v="191"/>
        <pc:sldMkLst>
          <pc:docMk/>
          <pc:sldMk cId="1135500884" sldId="526"/>
        </pc:sldMkLst>
      </pc:sldChg>
      <pc:sldMasterChg chg="delSldLayout">
        <pc:chgData name="Häyry Marjo Lapin hyvinvointialue" userId="d27b276a-e359-4652-8298-3c59a3175941" providerId="ADAL" clId="{C5077DD1-CFBD-4AEC-BD20-D539DA68731B}" dt="2025-08-21T07:31:38.333" v="192" actId="47"/>
        <pc:sldMasterMkLst>
          <pc:docMk/>
          <pc:sldMasterMk cId="3680069974" sldId="2147483761"/>
        </pc:sldMasterMkLst>
        <pc:sldLayoutChg chg="del">
          <pc:chgData name="Häyry Marjo Lapin hyvinvointialue" userId="d27b276a-e359-4652-8298-3c59a3175941" providerId="ADAL" clId="{C5077DD1-CFBD-4AEC-BD20-D539DA68731B}" dt="2025-08-21T07:31:38.333" v="192" actId="47"/>
          <pc:sldLayoutMkLst>
            <pc:docMk/>
            <pc:sldMasterMk cId="3680069974" sldId="2147483761"/>
            <pc:sldLayoutMk cId="1637721897" sldId="2147483778"/>
          </pc:sldLayoutMkLst>
        </pc:sldLayoutChg>
      </pc:sldMaster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Ylärakkola Aino Lapin hyvinvointialue" userId="d743112a-7d97-4f4d-95e8-e57284c53435" providerId="ADAL" clId="{C71E56C7-4855-4433-9E92-CE2D89AD5F80}"/>
    <pc:docChg chg="custSel modSld modMainMaster">
      <pc:chgData name="Ylärakkola Aino Lapin hyvinvointialue" userId="d743112a-7d97-4f4d-95e8-e57284c53435" providerId="ADAL" clId="{C71E56C7-4855-4433-9E92-CE2D89AD5F80}" dt="2025-08-21T05:03:39.743" v="3" actId="1076"/>
      <pc:docMkLst>
        <pc:docMk/>
      </pc:docMkLst>
      <pc:sldChg chg="modSp">
        <pc:chgData name="Ylärakkola Aino Lapin hyvinvointialue" userId="d743112a-7d97-4f4d-95e8-e57284c53435" providerId="ADAL" clId="{C71E56C7-4855-4433-9E92-CE2D89AD5F80}" dt="2025-08-21T05:02:25.327" v="0"/>
        <pc:sldMkLst>
          <pc:docMk/>
          <pc:sldMk cId="1472257617" sldId="258"/>
        </pc:sldMkLst>
        <pc:spChg chg="mod">
          <ac:chgData name="Ylärakkola Aino Lapin hyvinvointialue" userId="d743112a-7d97-4f4d-95e8-e57284c53435" providerId="ADAL" clId="{C71E56C7-4855-4433-9E92-CE2D89AD5F80}" dt="2025-08-21T05:02:25.327" v="0"/>
          <ac:spMkLst>
            <pc:docMk/>
            <pc:sldMk cId="1472257617" sldId="258"/>
            <ac:spMk id="259"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905072782" sldId="260"/>
        </pc:sldMkLst>
        <pc:spChg chg="mod">
          <ac:chgData name="Ylärakkola Aino Lapin hyvinvointialue" userId="d743112a-7d97-4f4d-95e8-e57284c53435" providerId="ADAL" clId="{C71E56C7-4855-4433-9E92-CE2D89AD5F80}" dt="2025-08-21T05:02:25.327" v="0"/>
          <ac:spMkLst>
            <pc:docMk/>
            <pc:sldMk cId="1905072782" sldId="260"/>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8202425" sldId="262"/>
        </pc:sldMkLst>
        <pc:spChg chg="mod">
          <ac:chgData name="Ylärakkola Aino Lapin hyvinvointialue" userId="d743112a-7d97-4f4d-95e8-e57284c53435" providerId="ADAL" clId="{C71E56C7-4855-4433-9E92-CE2D89AD5F80}" dt="2025-08-21T05:02:25.327" v="0"/>
          <ac:spMkLst>
            <pc:docMk/>
            <pc:sldMk cId="1868202425" sldId="26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677021138" sldId="263"/>
        </pc:sldMkLst>
        <pc:spChg chg="mod">
          <ac:chgData name="Ylärakkola Aino Lapin hyvinvointialue" userId="d743112a-7d97-4f4d-95e8-e57284c53435" providerId="ADAL" clId="{C71E56C7-4855-4433-9E92-CE2D89AD5F80}" dt="2025-08-21T05:02:25.327" v="0"/>
          <ac:spMkLst>
            <pc:docMk/>
            <pc:sldMk cId="3677021138" sldId="263"/>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928017175" sldId="264"/>
        </pc:sldMkLst>
        <pc:spChg chg="mod">
          <ac:chgData name="Ylärakkola Aino Lapin hyvinvointialue" userId="d743112a-7d97-4f4d-95e8-e57284c53435" providerId="ADAL" clId="{C71E56C7-4855-4433-9E92-CE2D89AD5F80}" dt="2025-08-21T05:02:25.327" v="0"/>
          <ac:spMkLst>
            <pc:docMk/>
            <pc:sldMk cId="928017175" sldId="264"/>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496842290" sldId="265"/>
        </pc:sldMkLst>
        <pc:spChg chg="mod">
          <ac:chgData name="Ylärakkola Aino Lapin hyvinvointialue" userId="d743112a-7d97-4f4d-95e8-e57284c53435" providerId="ADAL" clId="{C71E56C7-4855-4433-9E92-CE2D89AD5F80}" dt="2025-08-21T05:02:25.327" v="0"/>
          <ac:spMkLst>
            <pc:docMk/>
            <pc:sldMk cId="2496842290" sldId="265"/>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630539900" sldId="267"/>
        </pc:sldMkLst>
        <pc:spChg chg="mod">
          <ac:chgData name="Ylärakkola Aino Lapin hyvinvointialue" userId="d743112a-7d97-4f4d-95e8-e57284c53435" providerId="ADAL" clId="{C71E56C7-4855-4433-9E92-CE2D89AD5F80}" dt="2025-08-21T05:02:25.327" v="0"/>
          <ac:spMkLst>
            <pc:docMk/>
            <pc:sldMk cId="3630539900" sldId="267"/>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986471018" sldId="268"/>
        </pc:sldMkLst>
        <pc:spChg chg="mod">
          <ac:chgData name="Ylärakkola Aino Lapin hyvinvointialue" userId="d743112a-7d97-4f4d-95e8-e57284c53435" providerId="ADAL" clId="{C71E56C7-4855-4433-9E92-CE2D89AD5F80}" dt="2025-08-21T05:02:25.327" v="0"/>
          <ac:spMkLst>
            <pc:docMk/>
            <pc:sldMk cId="3986471018" sldId="268"/>
            <ac:spMk id="2" creationId="{D410F577-BF9A-3B97-53CE-68EFB4C3219A}"/>
          </ac:spMkLst>
        </pc:spChg>
      </pc:sldChg>
      <pc:sldChg chg="modSp">
        <pc:chgData name="Ylärakkola Aino Lapin hyvinvointialue" userId="d743112a-7d97-4f4d-95e8-e57284c53435" providerId="ADAL" clId="{C71E56C7-4855-4433-9E92-CE2D89AD5F80}" dt="2025-08-21T05:02:25.327" v="0"/>
        <pc:sldMkLst>
          <pc:docMk/>
          <pc:sldMk cId="1709820667" sldId="269"/>
        </pc:sldMkLst>
        <pc:spChg chg="mod">
          <ac:chgData name="Ylärakkola Aino Lapin hyvinvointialue" userId="d743112a-7d97-4f4d-95e8-e57284c53435" providerId="ADAL" clId="{C71E56C7-4855-4433-9E92-CE2D89AD5F80}" dt="2025-08-21T05:02:25.327" v="0"/>
          <ac:spMkLst>
            <pc:docMk/>
            <pc:sldMk cId="1709820667" sldId="269"/>
            <ac:spMk id="2" creationId="{0446CC36-9567-2AF8-0694-059E360E43A8}"/>
          </ac:spMkLst>
        </pc:spChg>
      </pc:sldChg>
      <pc:sldChg chg="modSp">
        <pc:chgData name="Ylärakkola Aino Lapin hyvinvointialue" userId="d743112a-7d97-4f4d-95e8-e57284c53435" providerId="ADAL" clId="{C71E56C7-4855-4433-9E92-CE2D89AD5F80}" dt="2025-08-21T05:02:25.327" v="0"/>
        <pc:sldMkLst>
          <pc:docMk/>
          <pc:sldMk cId="882775281" sldId="270"/>
        </pc:sldMkLst>
        <pc:spChg chg="mod">
          <ac:chgData name="Ylärakkola Aino Lapin hyvinvointialue" userId="d743112a-7d97-4f4d-95e8-e57284c53435" providerId="ADAL" clId="{C71E56C7-4855-4433-9E92-CE2D89AD5F80}" dt="2025-08-21T05:02:25.327" v="0"/>
          <ac:spMkLst>
            <pc:docMk/>
            <pc:sldMk cId="882775281" sldId="270"/>
            <ac:spMk id="2" creationId="{4A1CFE52-019B-1D42-1A19-5131936CF076}"/>
          </ac:spMkLst>
        </pc:spChg>
      </pc:sldChg>
      <pc:sldChg chg="modSp">
        <pc:chgData name="Ylärakkola Aino Lapin hyvinvointialue" userId="d743112a-7d97-4f4d-95e8-e57284c53435" providerId="ADAL" clId="{C71E56C7-4855-4433-9E92-CE2D89AD5F80}" dt="2025-08-21T05:02:25.327" v="0"/>
        <pc:sldMkLst>
          <pc:docMk/>
          <pc:sldMk cId="3224676722" sldId="271"/>
        </pc:sldMkLst>
        <pc:spChg chg="mod">
          <ac:chgData name="Ylärakkola Aino Lapin hyvinvointialue" userId="d743112a-7d97-4f4d-95e8-e57284c53435" providerId="ADAL" clId="{C71E56C7-4855-4433-9E92-CE2D89AD5F80}" dt="2025-08-21T05:02:25.327" v="0"/>
          <ac:spMkLst>
            <pc:docMk/>
            <pc:sldMk cId="3224676722" sldId="271"/>
            <ac:spMk id="2" creationId="{EC047772-B14F-C08D-E586-F8DCD0661B40}"/>
          </ac:spMkLst>
        </pc:spChg>
      </pc:sldChg>
      <pc:sldChg chg="modSp">
        <pc:chgData name="Ylärakkola Aino Lapin hyvinvointialue" userId="d743112a-7d97-4f4d-95e8-e57284c53435" providerId="ADAL" clId="{C71E56C7-4855-4433-9E92-CE2D89AD5F80}" dt="2025-08-21T05:02:25.327" v="0"/>
        <pc:sldMkLst>
          <pc:docMk/>
          <pc:sldMk cId="1895937803" sldId="272"/>
        </pc:sldMkLst>
        <pc:spChg chg="mod">
          <ac:chgData name="Ylärakkola Aino Lapin hyvinvointialue" userId="d743112a-7d97-4f4d-95e8-e57284c53435" providerId="ADAL" clId="{C71E56C7-4855-4433-9E92-CE2D89AD5F80}" dt="2025-08-21T05:02:25.327" v="0"/>
          <ac:spMkLst>
            <pc:docMk/>
            <pc:sldMk cId="1895937803" sldId="272"/>
            <ac:spMk id="2" creationId="{4A489661-4DCC-5FC9-D322-2BDD3D61F568}"/>
          </ac:spMkLst>
        </pc:spChg>
      </pc:sldChg>
      <pc:sldChg chg="modSp">
        <pc:chgData name="Ylärakkola Aino Lapin hyvinvointialue" userId="d743112a-7d97-4f4d-95e8-e57284c53435" providerId="ADAL" clId="{C71E56C7-4855-4433-9E92-CE2D89AD5F80}" dt="2025-08-21T05:02:25.327" v="0"/>
        <pc:sldMkLst>
          <pc:docMk/>
          <pc:sldMk cId="1683346460" sldId="275"/>
        </pc:sldMkLst>
        <pc:spChg chg="mod">
          <ac:chgData name="Ylärakkola Aino Lapin hyvinvointialue" userId="d743112a-7d97-4f4d-95e8-e57284c53435" providerId="ADAL" clId="{C71E56C7-4855-4433-9E92-CE2D89AD5F80}" dt="2025-08-21T05:02:25.327" v="0"/>
          <ac:spMkLst>
            <pc:docMk/>
            <pc:sldMk cId="1683346460" sldId="275"/>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389757628" sldId="280"/>
        </pc:sldMkLst>
        <pc:spChg chg="mod">
          <ac:chgData name="Ylärakkola Aino Lapin hyvinvointialue" userId="d743112a-7d97-4f4d-95e8-e57284c53435" providerId="ADAL" clId="{C71E56C7-4855-4433-9E92-CE2D89AD5F80}" dt="2025-08-21T05:02:25.327" v="0"/>
          <ac:spMkLst>
            <pc:docMk/>
            <pc:sldMk cId="2389757628" sldId="28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59157301" sldId="281"/>
        </pc:sldMkLst>
        <pc:spChg chg="mod">
          <ac:chgData name="Ylärakkola Aino Lapin hyvinvointialue" userId="d743112a-7d97-4f4d-95e8-e57284c53435" providerId="ADAL" clId="{C71E56C7-4855-4433-9E92-CE2D89AD5F80}" dt="2025-08-21T05:02:25.327" v="0"/>
          <ac:spMkLst>
            <pc:docMk/>
            <pc:sldMk cId="359157301" sldId="281"/>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35269430" sldId="283"/>
        </pc:sldMkLst>
        <pc:spChg chg="mod">
          <ac:chgData name="Ylärakkola Aino Lapin hyvinvointialue" userId="d743112a-7d97-4f4d-95e8-e57284c53435" providerId="ADAL" clId="{C71E56C7-4855-4433-9E92-CE2D89AD5F80}" dt="2025-08-21T05:02:25.327" v="0"/>
          <ac:spMkLst>
            <pc:docMk/>
            <pc:sldMk cId="1835269430" sldId="283"/>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1871640956" sldId="287"/>
        </pc:sldMkLst>
        <pc:spChg chg="mod">
          <ac:chgData name="Ylärakkola Aino Lapin hyvinvointialue" userId="d743112a-7d97-4f4d-95e8-e57284c53435" providerId="ADAL" clId="{C71E56C7-4855-4433-9E92-CE2D89AD5F80}" dt="2025-08-21T05:02:25.327" v="0"/>
          <ac:spMkLst>
            <pc:docMk/>
            <pc:sldMk cId="1871640956" sldId="287"/>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2577310673" sldId="289"/>
        </pc:sldMkLst>
        <pc:spChg chg="mod">
          <ac:chgData name="Ylärakkola Aino Lapin hyvinvointialue" userId="d743112a-7d97-4f4d-95e8-e57284c53435" providerId="ADAL" clId="{C71E56C7-4855-4433-9E92-CE2D89AD5F80}" dt="2025-08-21T05:02:25.327" v="0"/>
          <ac:spMkLst>
            <pc:docMk/>
            <pc:sldMk cId="2577310673" sldId="28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145791131" sldId="392"/>
        </pc:sldMkLst>
        <pc:spChg chg="mod">
          <ac:chgData name="Ylärakkola Aino Lapin hyvinvointialue" userId="d743112a-7d97-4f4d-95e8-e57284c53435" providerId="ADAL" clId="{C71E56C7-4855-4433-9E92-CE2D89AD5F80}" dt="2025-08-21T05:02:25.327" v="0"/>
          <ac:spMkLst>
            <pc:docMk/>
            <pc:sldMk cId="2145791131" sldId="392"/>
            <ac:spMk id="302" creationId="{00000000-0000-0000-0000-000000000000}"/>
          </ac:spMkLst>
        </pc:spChg>
      </pc:sldChg>
      <pc:sldChg chg="modSp mod">
        <pc:chgData name="Ylärakkola Aino Lapin hyvinvointialue" userId="d743112a-7d97-4f4d-95e8-e57284c53435" providerId="ADAL" clId="{C71E56C7-4855-4433-9E92-CE2D89AD5F80}" dt="2025-08-21T05:03:39.743" v="3" actId="1076"/>
        <pc:sldMkLst>
          <pc:docMk/>
          <pc:sldMk cId="407928839" sldId="394"/>
        </pc:sldMkLst>
        <pc:spChg chg="mod">
          <ac:chgData name="Ylärakkola Aino Lapin hyvinvointialue" userId="d743112a-7d97-4f4d-95e8-e57284c53435" providerId="ADAL" clId="{C71E56C7-4855-4433-9E92-CE2D89AD5F80}" dt="2025-08-21T05:03:39.743" v="3" actId="1076"/>
          <ac:spMkLst>
            <pc:docMk/>
            <pc:sldMk cId="407928839" sldId="394"/>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47443380" sldId="396"/>
        </pc:sldMkLst>
        <pc:spChg chg="mod">
          <ac:chgData name="Ylärakkola Aino Lapin hyvinvointialue" userId="d743112a-7d97-4f4d-95e8-e57284c53435" providerId="ADAL" clId="{C71E56C7-4855-4433-9E92-CE2D89AD5F80}" dt="2025-08-21T05:02:25.327" v="0"/>
          <ac:spMkLst>
            <pc:docMk/>
            <pc:sldMk cId="747443380" sldId="396"/>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0028365" sldId="398"/>
        </pc:sldMkLst>
        <pc:spChg chg="mod">
          <ac:chgData name="Ylärakkola Aino Lapin hyvinvointialue" userId="d743112a-7d97-4f4d-95e8-e57284c53435" providerId="ADAL" clId="{C71E56C7-4855-4433-9E92-CE2D89AD5F80}" dt="2025-08-21T05:02:25.327" v="0"/>
          <ac:spMkLst>
            <pc:docMk/>
            <pc:sldMk cId="1860028365" sldId="398"/>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392602671" sldId="408"/>
        </pc:sldMkLst>
        <pc:spChg chg="mod">
          <ac:chgData name="Ylärakkola Aino Lapin hyvinvointialue" userId="d743112a-7d97-4f4d-95e8-e57284c53435" providerId="ADAL" clId="{C71E56C7-4855-4433-9E92-CE2D89AD5F80}" dt="2025-08-21T05:02:25.327" v="0"/>
          <ac:spMkLst>
            <pc:docMk/>
            <pc:sldMk cId="3392602671" sldId="408"/>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048628730" sldId="409"/>
        </pc:sldMkLst>
        <pc:spChg chg="mod">
          <ac:chgData name="Ylärakkola Aino Lapin hyvinvointialue" userId="d743112a-7d97-4f4d-95e8-e57284c53435" providerId="ADAL" clId="{C71E56C7-4855-4433-9E92-CE2D89AD5F80}" dt="2025-08-21T05:02:25.327" v="0"/>
          <ac:spMkLst>
            <pc:docMk/>
            <pc:sldMk cId="1048628730" sldId="40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281019638" sldId="410"/>
        </pc:sldMkLst>
        <pc:spChg chg="mod">
          <ac:chgData name="Ylärakkola Aino Lapin hyvinvointialue" userId="d743112a-7d97-4f4d-95e8-e57284c53435" providerId="ADAL" clId="{C71E56C7-4855-4433-9E92-CE2D89AD5F80}" dt="2025-08-21T05:02:25.327" v="0"/>
          <ac:spMkLst>
            <pc:docMk/>
            <pc:sldMk cId="1281019638" sldId="410"/>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221306267" sldId="411"/>
        </pc:sldMkLst>
        <pc:spChg chg="mod">
          <ac:chgData name="Ylärakkola Aino Lapin hyvinvointialue" userId="d743112a-7d97-4f4d-95e8-e57284c53435" providerId="ADAL" clId="{C71E56C7-4855-4433-9E92-CE2D89AD5F80}" dt="2025-08-21T05:02:25.327" v="0"/>
          <ac:spMkLst>
            <pc:docMk/>
            <pc:sldMk cId="3221306267" sldId="411"/>
            <ac:spMk id="2" creationId="{2F9221B9-C9E4-92E2-6D02-A76EBAFF5FA3}"/>
          </ac:spMkLst>
        </pc:spChg>
        <pc:spChg chg="mod">
          <ac:chgData name="Ylärakkola Aino Lapin hyvinvointialue" userId="d743112a-7d97-4f4d-95e8-e57284c53435" providerId="ADAL" clId="{C71E56C7-4855-4433-9E92-CE2D89AD5F80}" dt="2025-08-21T05:02:25.327" v="0"/>
          <ac:spMkLst>
            <pc:docMk/>
            <pc:sldMk cId="3221306267" sldId="411"/>
            <ac:spMk id="6" creationId="{E04775E6-A249-407E-D759-3CCDA7E877AB}"/>
          </ac:spMkLst>
        </pc:spChg>
      </pc:sldChg>
      <pc:sldChg chg="modNotes">
        <pc:chgData name="Ylärakkola Aino Lapin hyvinvointialue" userId="d743112a-7d97-4f4d-95e8-e57284c53435" providerId="ADAL" clId="{C71E56C7-4855-4433-9E92-CE2D89AD5F80}" dt="2025-08-21T05:02:25.327" v="0"/>
        <pc:sldMkLst>
          <pc:docMk/>
          <pc:sldMk cId="338806797" sldId="414"/>
        </pc:sldMkLst>
      </pc:sldChg>
      <pc:sldChg chg="modSp">
        <pc:chgData name="Ylärakkola Aino Lapin hyvinvointialue" userId="d743112a-7d97-4f4d-95e8-e57284c53435" providerId="ADAL" clId="{C71E56C7-4855-4433-9E92-CE2D89AD5F80}" dt="2025-08-21T05:02:25.327" v="0"/>
        <pc:sldMkLst>
          <pc:docMk/>
          <pc:sldMk cId="2014789657" sldId="417"/>
        </pc:sldMkLst>
        <pc:spChg chg="mod">
          <ac:chgData name="Ylärakkola Aino Lapin hyvinvointialue" userId="d743112a-7d97-4f4d-95e8-e57284c53435" providerId="ADAL" clId="{C71E56C7-4855-4433-9E92-CE2D89AD5F80}" dt="2025-08-21T05:02:25.327" v="0"/>
          <ac:spMkLst>
            <pc:docMk/>
            <pc:sldMk cId="2014789657" sldId="417"/>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311994037" sldId="422"/>
        </pc:sldMkLst>
        <pc:spChg chg="mod">
          <ac:chgData name="Ylärakkola Aino Lapin hyvinvointialue" userId="d743112a-7d97-4f4d-95e8-e57284c53435" providerId="ADAL" clId="{C71E56C7-4855-4433-9E92-CE2D89AD5F80}" dt="2025-08-21T05:02:25.327" v="0"/>
          <ac:spMkLst>
            <pc:docMk/>
            <pc:sldMk cId="1311994037" sldId="422"/>
            <ac:spMk id="2" creationId="{62F32F47-092C-79D4-52FB-E6B91D10E3BD}"/>
          </ac:spMkLst>
        </pc:spChg>
      </pc:sldChg>
      <pc:sldChg chg="modSp">
        <pc:chgData name="Ylärakkola Aino Lapin hyvinvointialue" userId="d743112a-7d97-4f4d-95e8-e57284c53435" providerId="ADAL" clId="{C71E56C7-4855-4433-9E92-CE2D89AD5F80}" dt="2025-08-21T05:02:25.327" v="0"/>
        <pc:sldMkLst>
          <pc:docMk/>
          <pc:sldMk cId="2001599369" sldId="428"/>
        </pc:sldMkLst>
        <pc:spChg chg="mod">
          <ac:chgData name="Ylärakkola Aino Lapin hyvinvointialue" userId="d743112a-7d97-4f4d-95e8-e57284c53435" providerId="ADAL" clId="{C71E56C7-4855-4433-9E92-CE2D89AD5F80}" dt="2025-08-21T05:02:25.327" v="0"/>
          <ac:spMkLst>
            <pc:docMk/>
            <pc:sldMk cId="2001599369" sldId="428"/>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258376470" sldId="430"/>
        </pc:sldMkLst>
        <pc:spChg chg="mod">
          <ac:chgData name="Ylärakkola Aino Lapin hyvinvointialue" userId="d743112a-7d97-4f4d-95e8-e57284c53435" providerId="ADAL" clId="{C71E56C7-4855-4433-9E92-CE2D89AD5F80}" dt="2025-08-21T05:02:25.327" v="0"/>
          <ac:spMkLst>
            <pc:docMk/>
            <pc:sldMk cId="2258376470" sldId="43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529703342" sldId="432"/>
        </pc:sldMkLst>
        <pc:spChg chg="mod">
          <ac:chgData name="Ylärakkola Aino Lapin hyvinvointialue" userId="d743112a-7d97-4f4d-95e8-e57284c53435" providerId="ADAL" clId="{C71E56C7-4855-4433-9E92-CE2D89AD5F80}" dt="2025-08-21T05:02:25.327" v="0"/>
          <ac:spMkLst>
            <pc:docMk/>
            <pc:sldMk cId="2529703342" sldId="43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98537562" sldId="434"/>
        </pc:sldMkLst>
        <pc:spChg chg="mod">
          <ac:chgData name="Ylärakkola Aino Lapin hyvinvointialue" userId="d743112a-7d97-4f4d-95e8-e57284c53435" providerId="ADAL" clId="{C71E56C7-4855-4433-9E92-CE2D89AD5F80}" dt="2025-08-21T05:02:25.327" v="0"/>
          <ac:spMkLst>
            <pc:docMk/>
            <pc:sldMk cId="298537562" sldId="434"/>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85664095" sldId="439"/>
        </pc:sldMkLst>
        <pc:spChg chg="mod">
          <ac:chgData name="Ylärakkola Aino Lapin hyvinvointialue" userId="d743112a-7d97-4f4d-95e8-e57284c53435" providerId="ADAL" clId="{C71E56C7-4855-4433-9E92-CE2D89AD5F80}" dt="2025-08-21T05:02:25.327" v="0"/>
          <ac:spMkLst>
            <pc:docMk/>
            <pc:sldMk cId="785664095" sldId="439"/>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1080749840" sldId="445"/>
        </pc:sldMkLst>
        <pc:spChg chg="mod">
          <ac:chgData name="Ylärakkola Aino Lapin hyvinvointialue" userId="d743112a-7d97-4f4d-95e8-e57284c53435" providerId="ADAL" clId="{C71E56C7-4855-4433-9E92-CE2D89AD5F80}" dt="2025-08-21T05:02:25.327" v="0"/>
          <ac:spMkLst>
            <pc:docMk/>
            <pc:sldMk cId="1080749840" sldId="445"/>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3180528768" sldId="446"/>
        </pc:sldMkLst>
        <pc:spChg chg="mod">
          <ac:chgData name="Ylärakkola Aino Lapin hyvinvointialue" userId="d743112a-7d97-4f4d-95e8-e57284c53435" providerId="ADAL" clId="{C71E56C7-4855-4433-9E92-CE2D89AD5F80}" dt="2025-08-21T05:02:25.327" v="0"/>
          <ac:spMkLst>
            <pc:docMk/>
            <pc:sldMk cId="3180528768" sldId="446"/>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2453830900" sldId="457"/>
        </pc:sldMkLst>
        <pc:spChg chg="mod">
          <ac:chgData name="Ylärakkola Aino Lapin hyvinvointialue" userId="d743112a-7d97-4f4d-95e8-e57284c53435" providerId="ADAL" clId="{C71E56C7-4855-4433-9E92-CE2D89AD5F80}" dt="2025-08-21T05:02:25.327" v="0"/>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C71E56C7-4855-4433-9E92-CE2D89AD5F80}" dt="2025-08-21T05:02:32.013" v="2" actId="27636"/>
        <pc:sldMkLst>
          <pc:docMk/>
          <pc:sldMk cId="3205825466" sldId="458"/>
        </pc:sldMkLst>
        <pc:spChg chg="mod ord">
          <ac:chgData name="Ylärakkola Aino Lapin hyvinvointialue" userId="d743112a-7d97-4f4d-95e8-e57284c53435" providerId="ADAL" clId="{C71E56C7-4855-4433-9E92-CE2D89AD5F80}" dt="2025-08-21T05:02:31.996" v="1" actId="700"/>
          <ac:spMkLst>
            <pc:docMk/>
            <pc:sldMk cId="3205825466" sldId="458"/>
            <ac:spMk id="229" creationId="{8706969E-FEFF-204A-720D-27587425E11C}"/>
          </ac:spMkLst>
        </pc:spChg>
        <pc:spChg chg="mod ord">
          <ac:chgData name="Ylärakkola Aino Lapin hyvinvointialue" userId="d743112a-7d97-4f4d-95e8-e57284c53435" providerId="ADAL" clId="{C71E56C7-4855-4433-9E92-CE2D89AD5F80}" dt="2025-08-21T05:02:32.013" v="2" actId="27636"/>
          <ac:spMkLst>
            <pc:docMk/>
            <pc:sldMk cId="3205825466" sldId="458"/>
            <ac:spMk id="230" creationId="{49281759-9B22-D893-990E-7CDA5F2620F7}"/>
          </ac:spMkLst>
        </pc:spChg>
      </pc:sldChg>
      <pc:sldChg chg="modSp">
        <pc:chgData name="Ylärakkola Aino Lapin hyvinvointialue" userId="d743112a-7d97-4f4d-95e8-e57284c53435" providerId="ADAL" clId="{C71E56C7-4855-4433-9E92-CE2D89AD5F80}" dt="2025-08-21T05:02:25.327" v="0"/>
        <pc:sldMkLst>
          <pc:docMk/>
          <pc:sldMk cId="483879663" sldId="465"/>
        </pc:sldMkLst>
        <pc:spChg chg="mod">
          <ac:chgData name="Ylärakkola Aino Lapin hyvinvointialue" userId="d743112a-7d97-4f4d-95e8-e57284c53435" providerId="ADAL" clId="{C71E56C7-4855-4433-9E92-CE2D89AD5F80}" dt="2025-08-21T05:02:25.327" v="0"/>
          <ac:spMkLst>
            <pc:docMk/>
            <pc:sldMk cId="483879663" sldId="465"/>
            <ac:spMk id="10" creationId="{EF1AC978-CD9A-280C-3216-1AEE2031F746}"/>
          </ac:spMkLst>
        </pc:spChg>
      </pc:sldChg>
      <pc:sldChg chg="modSp">
        <pc:chgData name="Ylärakkola Aino Lapin hyvinvointialue" userId="d743112a-7d97-4f4d-95e8-e57284c53435" providerId="ADAL" clId="{C71E56C7-4855-4433-9E92-CE2D89AD5F80}" dt="2025-08-21T05:02:25.327" v="0"/>
        <pc:sldMkLst>
          <pc:docMk/>
          <pc:sldMk cId="958843933" sldId="467"/>
        </pc:sldMkLst>
        <pc:spChg chg="mod">
          <ac:chgData name="Ylärakkola Aino Lapin hyvinvointialue" userId="d743112a-7d97-4f4d-95e8-e57284c53435" providerId="ADAL" clId="{C71E56C7-4855-4433-9E92-CE2D89AD5F80}" dt="2025-08-21T05:02:25.327" v="0"/>
          <ac:spMkLst>
            <pc:docMk/>
            <pc:sldMk cId="958843933" sldId="467"/>
            <ac:spMk id="10" creationId="{2F793964-0D0D-AEA0-5AD2-1ED8EAC41F17}"/>
          </ac:spMkLst>
        </pc:spChg>
      </pc:sldChg>
      <pc:sldChg chg="modSp">
        <pc:chgData name="Ylärakkola Aino Lapin hyvinvointialue" userId="d743112a-7d97-4f4d-95e8-e57284c53435" providerId="ADAL" clId="{C71E56C7-4855-4433-9E92-CE2D89AD5F80}" dt="2025-08-21T05:02:25.327" v="0"/>
        <pc:sldMkLst>
          <pc:docMk/>
          <pc:sldMk cId="3918814702" sldId="474"/>
        </pc:sldMkLst>
        <pc:spChg chg="mod">
          <ac:chgData name="Ylärakkola Aino Lapin hyvinvointialue" userId="d743112a-7d97-4f4d-95e8-e57284c53435" providerId="ADAL" clId="{C71E56C7-4855-4433-9E92-CE2D89AD5F80}" dt="2025-08-21T05:02:25.327" v="0"/>
          <ac:spMkLst>
            <pc:docMk/>
            <pc:sldMk cId="3918814702" sldId="474"/>
            <ac:spMk id="3" creationId="{513290A6-62A4-7D1A-81A1-1813EE0812C9}"/>
          </ac:spMkLst>
        </pc:spChg>
      </pc:sldChg>
      <pc:sldChg chg="modSp">
        <pc:chgData name="Ylärakkola Aino Lapin hyvinvointialue" userId="d743112a-7d97-4f4d-95e8-e57284c53435" providerId="ADAL" clId="{C71E56C7-4855-4433-9E92-CE2D89AD5F80}" dt="2025-08-21T05:02:25.327" v="0"/>
        <pc:sldMkLst>
          <pc:docMk/>
          <pc:sldMk cId="3048803279" sldId="475"/>
        </pc:sldMkLst>
        <pc:spChg chg="mod">
          <ac:chgData name="Ylärakkola Aino Lapin hyvinvointialue" userId="d743112a-7d97-4f4d-95e8-e57284c53435" providerId="ADAL" clId="{C71E56C7-4855-4433-9E92-CE2D89AD5F80}" dt="2025-08-21T05:02:25.327" v="0"/>
          <ac:spMkLst>
            <pc:docMk/>
            <pc:sldMk cId="3048803279" sldId="475"/>
            <ac:spMk id="2" creationId="{2B75074B-17BC-AE2B-4915-D37D2BE31AEE}"/>
          </ac:spMkLst>
        </pc:spChg>
      </pc:sldChg>
      <pc:sldChg chg="modSp">
        <pc:chgData name="Ylärakkola Aino Lapin hyvinvointialue" userId="d743112a-7d97-4f4d-95e8-e57284c53435" providerId="ADAL" clId="{C71E56C7-4855-4433-9E92-CE2D89AD5F80}" dt="2025-08-21T05:02:25.327" v="0"/>
        <pc:sldMkLst>
          <pc:docMk/>
          <pc:sldMk cId="2516862015" sldId="476"/>
        </pc:sldMkLst>
        <pc:spChg chg="mod">
          <ac:chgData name="Ylärakkola Aino Lapin hyvinvointialue" userId="d743112a-7d97-4f4d-95e8-e57284c53435" providerId="ADAL" clId="{C71E56C7-4855-4433-9E92-CE2D89AD5F80}" dt="2025-08-21T05:02:25.327" v="0"/>
          <ac:spMkLst>
            <pc:docMk/>
            <pc:sldMk cId="2516862015" sldId="476"/>
            <ac:spMk id="2" creationId="{AF5582B1-7694-7D6B-399D-6803B90992F8}"/>
          </ac:spMkLst>
        </pc:spChg>
      </pc:sldChg>
      <pc:sldChg chg="modSp">
        <pc:chgData name="Ylärakkola Aino Lapin hyvinvointialue" userId="d743112a-7d97-4f4d-95e8-e57284c53435" providerId="ADAL" clId="{C71E56C7-4855-4433-9E92-CE2D89AD5F80}" dt="2025-08-21T05:02:25.327" v="0"/>
        <pc:sldMkLst>
          <pc:docMk/>
          <pc:sldMk cId="477997668" sldId="478"/>
        </pc:sldMkLst>
        <pc:spChg chg="mod">
          <ac:chgData name="Ylärakkola Aino Lapin hyvinvointialue" userId="d743112a-7d97-4f4d-95e8-e57284c53435" providerId="ADAL" clId="{C71E56C7-4855-4433-9E92-CE2D89AD5F80}" dt="2025-08-21T05:02:25.327" v="0"/>
          <ac:spMkLst>
            <pc:docMk/>
            <pc:sldMk cId="477997668" sldId="478"/>
            <ac:spMk id="2" creationId="{7CCFD737-D4FB-D44A-A1B5-6DA6559ACFB0}"/>
          </ac:spMkLst>
        </pc:spChg>
      </pc:sldChg>
      <pc:sldChg chg="modSp">
        <pc:chgData name="Ylärakkola Aino Lapin hyvinvointialue" userId="d743112a-7d97-4f4d-95e8-e57284c53435" providerId="ADAL" clId="{C71E56C7-4855-4433-9E92-CE2D89AD5F80}" dt="2025-08-21T05:02:25.327" v="0"/>
        <pc:sldMkLst>
          <pc:docMk/>
          <pc:sldMk cId="3813915738" sldId="481"/>
        </pc:sldMkLst>
        <pc:spChg chg="mod">
          <ac:chgData name="Ylärakkola Aino Lapin hyvinvointialue" userId="d743112a-7d97-4f4d-95e8-e57284c53435" providerId="ADAL" clId="{C71E56C7-4855-4433-9E92-CE2D89AD5F80}" dt="2025-08-21T05:02:25.327" v="0"/>
          <ac:spMkLst>
            <pc:docMk/>
            <pc:sldMk cId="3813915738" sldId="481"/>
            <ac:spMk id="3" creationId="{65B7773C-145A-5EBF-9F4C-A90A947409E7}"/>
          </ac:spMkLst>
        </pc:spChg>
      </pc:sldChg>
      <pc:sldChg chg="modSp">
        <pc:chgData name="Ylärakkola Aino Lapin hyvinvointialue" userId="d743112a-7d97-4f4d-95e8-e57284c53435" providerId="ADAL" clId="{C71E56C7-4855-4433-9E92-CE2D89AD5F80}" dt="2025-08-21T05:02:25.327" v="0"/>
        <pc:sldMkLst>
          <pc:docMk/>
          <pc:sldMk cId="1030315299" sldId="486"/>
        </pc:sldMkLst>
        <pc:spChg chg="mod">
          <ac:chgData name="Ylärakkola Aino Lapin hyvinvointialue" userId="d743112a-7d97-4f4d-95e8-e57284c53435" providerId="ADAL" clId="{C71E56C7-4855-4433-9E92-CE2D89AD5F80}" dt="2025-08-21T05:02:25.327" v="0"/>
          <ac:spMkLst>
            <pc:docMk/>
            <pc:sldMk cId="1030315299" sldId="486"/>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2138280321" sldId="487"/>
        </pc:sldMkLst>
        <pc:spChg chg="mod">
          <ac:chgData name="Ylärakkola Aino Lapin hyvinvointialue" userId="d743112a-7d97-4f4d-95e8-e57284c53435" providerId="ADAL" clId="{C71E56C7-4855-4433-9E92-CE2D89AD5F80}" dt="2025-08-21T05:02:25.327" v="0"/>
          <ac:spMkLst>
            <pc:docMk/>
            <pc:sldMk cId="2138280321" sldId="487"/>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4135621330" sldId="489"/>
        </pc:sldMkLst>
        <pc:spChg chg="mod">
          <ac:chgData name="Ylärakkola Aino Lapin hyvinvointialue" userId="d743112a-7d97-4f4d-95e8-e57284c53435" providerId="ADAL" clId="{C71E56C7-4855-4433-9E92-CE2D89AD5F80}" dt="2025-08-21T05:02:25.327" v="0"/>
          <ac:spMkLst>
            <pc:docMk/>
            <pc:sldMk cId="4135621330" sldId="489"/>
            <ac:spMk id="2" creationId="{14DC2E8E-2B66-7413-0B8B-B4240DEE48A5}"/>
          </ac:spMkLst>
        </pc:spChg>
      </pc:sldChg>
      <pc:sldChg chg="modSp">
        <pc:chgData name="Ylärakkola Aino Lapin hyvinvointialue" userId="d743112a-7d97-4f4d-95e8-e57284c53435" providerId="ADAL" clId="{C71E56C7-4855-4433-9E92-CE2D89AD5F80}" dt="2025-08-21T05:02:25.327" v="0"/>
        <pc:sldMkLst>
          <pc:docMk/>
          <pc:sldMk cId="114100528" sldId="490"/>
        </pc:sldMkLst>
        <pc:spChg chg="mod">
          <ac:chgData name="Ylärakkola Aino Lapin hyvinvointialue" userId="d743112a-7d97-4f4d-95e8-e57284c53435" providerId="ADAL" clId="{C71E56C7-4855-4433-9E92-CE2D89AD5F80}" dt="2025-08-21T05:02:25.327" v="0"/>
          <ac:spMkLst>
            <pc:docMk/>
            <pc:sldMk cId="114100528" sldId="490"/>
            <ac:spMk id="2" creationId="{58F23E36-B5C4-CD57-FC95-108A1AD9B0E2}"/>
          </ac:spMkLst>
        </pc:spChg>
        <pc:spChg chg="mod">
          <ac:chgData name="Ylärakkola Aino Lapin hyvinvointialue" userId="d743112a-7d97-4f4d-95e8-e57284c53435" providerId="ADAL" clId="{C71E56C7-4855-4433-9E92-CE2D89AD5F80}" dt="2025-08-21T05:02:25.327" v="0"/>
          <ac:spMkLst>
            <pc:docMk/>
            <pc:sldMk cId="114100528" sldId="490"/>
            <ac:spMk id="3" creationId="{A429CB32-3CE9-2122-6B24-A2E7FB234CA5}"/>
          </ac:spMkLst>
        </pc:spChg>
      </pc:sldChg>
      <pc:sldChg chg="modSp">
        <pc:chgData name="Ylärakkola Aino Lapin hyvinvointialue" userId="d743112a-7d97-4f4d-95e8-e57284c53435" providerId="ADAL" clId="{C71E56C7-4855-4433-9E92-CE2D89AD5F80}" dt="2025-08-21T05:02:25.327" v="0"/>
        <pc:sldMkLst>
          <pc:docMk/>
          <pc:sldMk cId="3346982650" sldId="492"/>
        </pc:sldMkLst>
        <pc:spChg chg="mod">
          <ac:chgData name="Ylärakkola Aino Lapin hyvinvointialue" userId="d743112a-7d97-4f4d-95e8-e57284c53435" providerId="ADAL" clId="{C71E56C7-4855-4433-9E92-CE2D89AD5F80}" dt="2025-08-21T05:02:25.327" v="0"/>
          <ac:spMkLst>
            <pc:docMk/>
            <pc:sldMk cId="3346982650" sldId="492"/>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1598821498" sldId="493"/>
        </pc:sldMkLst>
        <pc:spChg chg="mod">
          <ac:chgData name="Ylärakkola Aino Lapin hyvinvointialue" userId="d743112a-7d97-4f4d-95e8-e57284c53435" providerId="ADAL" clId="{C71E56C7-4855-4433-9E92-CE2D89AD5F80}" dt="2025-08-21T05:02:25.327" v="0"/>
          <ac:spMkLst>
            <pc:docMk/>
            <pc:sldMk cId="1598821498" sldId="493"/>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695782246" sldId="494"/>
        </pc:sldMkLst>
        <pc:spChg chg="mod">
          <ac:chgData name="Ylärakkola Aino Lapin hyvinvointialue" userId="d743112a-7d97-4f4d-95e8-e57284c53435" providerId="ADAL" clId="{C71E56C7-4855-4433-9E92-CE2D89AD5F80}" dt="2025-08-21T05:02:25.327" v="0"/>
          <ac:spMkLst>
            <pc:docMk/>
            <pc:sldMk cId="695782246" sldId="494"/>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1789386942" sldId="495"/>
        </pc:sldMkLst>
        <pc:spChg chg="mod">
          <ac:chgData name="Ylärakkola Aino Lapin hyvinvointialue" userId="d743112a-7d97-4f4d-95e8-e57284c53435" providerId="ADAL" clId="{C71E56C7-4855-4433-9E92-CE2D89AD5F80}" dt="2025-08-21T05:02:25.327" v="0"/>
          <ac:spMkLst>
            <pc:docMk/>
            <pc:sldMk cId="1789386942" sldId="495"/>
            <ac:spMk id="2" creationId="{AD75E5C4-F26B-177A-13D4-A7EAF9E8069C}"/>
          </ac:spMkLst>
        </pc:spChg>
        <pc:spChg chg="mod">
          <ac:chgData name="Ylärakkola Aino Lapin hyvinvointialue" userId="d743112a-7d97-4f4d-95e8-e57284c53435" providerId="ADAL" clId="{C71E56C7-4855-4433-9E92-CE2D89AD5F80}" dt="2025-08-21T05:02:25.327" v="0"/>
          <ac:spMkLst>
            <pc:docMk/>
            <pc:sldMk cId="1789386942" sldId="495"/>
            <ac:spMk id="3" creationId="{98F3E319-29C9-64CA-F3CC-76DEF1CEC102}"/>
          </ac:spMkLst>
        </pc:spChg>
      </pc:sldChg>
      <pc:sldMasterChg chg="modSldLayout">
        <pc:chgData name="Ylärakkola Aino Lapin hyvinvointialue" userId="d743112a-7d97-4f4d-95e8-e57284c53435" providerId="ADAL" clId="{C71E56C7-4855-4433-9E92-CE2D89AD5F80}" dt="2025-08-21T05:02:25.327" v="0"/>
        <pc:sldMasterMkLst>
          <pc:docMk/>
          <pc:sldMasterMk cId="3680069974" sldId="2147483761"/>
        </pc:sldMasterMkLst>
        <pc:sldLayoutChg chg="delSp">
          <pc:chgData name="Ylärakkola Aino Lapin hyvinvointialue" userId="d743112a-7d97-4f4d-95e8-e57284c53435" providerId="ADAL" clId="{C71E56C7-4855-4433-9E92-CE2D89AD5F80}" dt="2025-08-21T05:02:25.327" v="0"/>
          <pc:sldLayoutMkLst>
            <pc:docMk/>
            <pc:sldMasterMk cId="3680069974" sldId="2147483761"/>
            <pc:sldLayoutMk cId="3939341634" sldId="2147483777"/>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3939341634" sldId="2147483777"/>
              <ac:spMk id="62" creationId="{00000000-0000-0000-0000-000000000000}"/>
            </ac:spMkLst>
          </pc:spChg>
        </pc:sldLayoutChg>
        <pc:sldLayoutChg chg="delSp">
          <pc:chgData name="Ylärakkola Aino Lapin hyvinvointialue" userId="d743112a-7d97-4f4d-95e8-e57284c53435" providerId="ADAL" clId="{C71E56C7-4855-4433-9E92-CE2D89AD5F80}" dt="2025-08-21T05:02:25.327" v="0"/>
          <pc:sldLayoutMkLst>
            <pc:docMk/>
            <pc:sldMasterMk cId="3680069974" sldId="2147483761"/>
            <pc:sldLayoutMk cId="4141818442" sldId="2147483780"/>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4141818442" sldId="2147483780"/>
              <ac:spMk id="49"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e-nc3R99WC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pIlktkRPct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27EAA674-9B95-89D7-7B92-3389D81B845B}"/>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B60651E8-66B8-317F-73B5-05A542A54F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88745718-F92A-83F9-8959-6C1001C372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630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lvl="0" indent="-298450"/>
            <a:r>
              <a:rPr lang="fi-FI"/>
              <a:t>Tehtävän tarkoituksena on</a:t>
            </a:r>
            <a:r>
              <a:rPr lang="fi-FI" baseline="0"/>
              <a:t> hahmottaa</a:t>
            </a:r>
            <a:r>
              <a:rPr lang="fi-FI"/>
              <a:t> mitä odottaa</a:t>
            </a:r>
            <a:r>
              <a:rPr lang="fi-FI" baseline="0"/>
              <a:t> </a:t>
            </a:r>
            <a:r>
              <a:rPr lang="fi-FI"/>
              <a:t>toiselta</a:t>
            </a:r>
            <a:r>
              <a:rPr lang="fi-FI" baseline="0"/>
              <a:t> ja</a:t>
            </a:r>
            <a:r>
              <a:rPr lang="fi-FI"/>
              <a:t> millainen kaveri itse 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fi-FI"/>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a:t>Lähde: https://mieli.fi/wp-content/uploads/2021/07/hyvan_mielen_treenivihko.pdf</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a:p>
        </p:txBody>
      </p:sp>
    </p:spTree>
    <p:extLst>
      <p:ext uri="{BB962C8B-B14F-4D97-AF65-F5344CB8AC3E}">
        <p14:creationId xmlns:p14="http://schemas.microsoft.com/office/powerpoint/2010/main" val="124686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9AF5-02F5-7FE2-07F8-73A3ECE6429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6E3BD8E-F6DB-5EAF-4B47-7FCDF04C6984}"/>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00E3402E-716B-39EA-721A-3FC9FA7CCBC0}"/>
              </a:ext>
            </a:extLst>
          </p:cNvPr>
          <p:cNvSpPr>
            <a:spLocks noGrp="1"/>
          </p:cNvSpPr>
          <p:nvPr>
            <p:ph type="body" idx="1"/>
          </p:nvPr>
        </p:nvSpPr>
        <p:spPr/>
        <p:txBody>
          <a:bodyPr/>
          <a:lstStyle/>
          <a:p>
            <a:pPr marL="158750" indent="0">
              <a:buNone/>
            </a:pPr>
            <a:r>
              <a:rPr lang="fi-FI"/>
              <a:t>Pohdi ja kirjaa yleisellä tasolla ja omasta näkökulmasta, mitkä asiat sinulle ovat tärkeitä, kun toimit ryhmässä tai vaikka kahden toisen ihmisen kanssa. Mitkä asiat lisäävät omaa hyvinvointiasi ja kykyäsi toimia ryhmässä? Kirjoita myös, kuinka itse voit vaikuttaa hyvinvointiisi ryhmässä ja millaisia toiveita sinulla on ryhmäläisille. </a:t>
            </a:r>
          </a:p>
          <a:p>
            <a:endParaRPr lang="fi-FI"/>
          </a:p>
          <a:p>
            <a:r>
              <a:rPr lang="fi-FI"/>
              <a:t>Millainen ihminen olen ryhmässä? Mitä merkitsee että on yksi sydänystävä? </a:t>
            </a:r>
          </a:p>
          <a:p>
            <a:r>
              <a:rPr lang="fi-FI"/>
              <a:t>Haetaan motivaatiota ja merkitystä sosiaalisille suhteille, miten ratkaissut elämässään sosiaalisiin suhteisiin liittyviä haasteita, itseymmärrystä enemmän (aikuiset)</a:t>
            </a:r>
          </a:p>
          <a:p>
            <a:r>
              <a:rPr lang="fi-FI"/>
              <a:t>(nuorille kaverisuhteet) jokainen uusi tilaisuus, tapaus on uusi mahdollisuus tutustua toisiin ihmisiin, positiivisia tulokulmia. Miten konkreettisesti tutustuu toisiin ihmisiin? Miten kuuntelen ja puhun ryhmässä? Sosiaalisuuden normaaliuden kaari, meille kaikille on vaikeita asioita ja helppoja asioita. Valmiita lauseita miten toimin eri tilanteissa, kaverisuhteissa. </a:t>
            </a:r>
          </a:p>
          <a:p>
            <a:r>
              <a:rPr lang="fi-FI"/>
              <a:t>Miten voit auttaa kaveria?</a:t>
            </a:r>
          </a:p>
          <a:p>
            <a:r>
              <a:rPr lang="fi-FI"/>
              <a:t>Videota visuaalisuudeksi</a:t>
            </a:r>
          </a:p>
          <a:p>
            <a:pPr lvl="1"/>
            <a:r>
              <a:rPr lang="fi-FI"/>
              <a:t>Uuteen ihmiseen tutustuminen </a:t>
            </a:r>
            <a:r>
              <a:rPr lang="fi-FI">
                <a:hlinkClick r:id="rId3"/>
              </a:rPr>
              <a:t>Kaveritaitoja 1: Uuteen ihmiseen tutustuminen</a:t>
            </a:r>
            <a:endParaRPr lang="fi-FI"/>
          </a:p>
          <a:p>
            <a:pPr marL="158750" indent="0">
              <a:buNone/>
            </a:pPr>
            <a:endParaRPr lang="fi-FI"/>
          </a:p>
        </p:txBody>
      </p:sp>
    </p:spTree>
    <p:extLst>
      <p:ext uri="{BB962C8B-B14F-4D97-AF65-F5344CB8AC3E}">
        <p14:creationId xmlns:p14="http://schemas.microsoft.com/office/powerpoint/2010/main" val="155545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 https://www.yths.fi/terveystieto/mielenterveys/sosiaaliset-suhteet/?cn-reloaded=1</a:t>
            </a:r>
            <a:endParaRPr lang="fi-FI">
              <a:hlinkClick r:id="rId3"/>
            </a:endParaRPr>
          </a:p>
        </p:txBody>
      </p:sp>
    </p:spTree>
    <p:extLst>
      <p:ext uri="{BB962C8B-B14F-4D97-AF65-F5344CB8AC3E}">
        <p14:creationId xmlns:p14="http://schemas.microsoft.com/office/powerpoint/2010/main" val="53988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Arial"/>
                <a:cs typeface="Arial"/>
                <a:sym typeface="Arial"/>
              </a:rPr>
              <a:t>Tehtävän tarkoitus: Verkostokartta on oiva visualisoinnin väline, kun haluaa tehdä omat verkostot näkyviksi. Kun kirjoitat tai piirrät kokonaisuuden paperille tai koneelle, sinun on helpompi hahmottaa verkostosi, nähdä vahvuudet ja mahdolliset puutteet. </a:t>
            </a:r>
            <a:br>
              <a:rPr lang="fi-FI" sz="1100" b="0" i="0" u="none" strike="noStrike" cap="none">
                <a:solidFill>
                  <a:srgbClr val="000000"/>
                </a:solidFill>
                <a:effectLst/>
                <a:latin typeface="Arial"/>
                <a:ea typeface="Arial"/>
                <a:cs typeface="Arial"/>
                <a:sym typeface="Arial"/>
              </a:rPr>
            </a:br>
            <a:endParaRPr lang="fi-FI" sz="1100" b="0" i="0" u="none" strike="noStrike" cap="none">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Calibri"/>
                <a:cs typeface="Arial"/>
                <a:sym typeface="Arial"/>
              </a:rPr>
              <a:t>Hyödyntää voi myös Mieli ry:n kahta eri</a:t>
            </a:r>
            <a:r>
              <a:rPr lang="fi-FI" sz="1100" b="0" i="0" u="none" strike="noStrike" cap="none" baseline="0">
                <a:solidFill>
                  <a:srgbClr val="000000"/>
                </a:solidFill>
                <a:effectLst/>
                <a:latin typeface="Arial"/>
                <a:ea typeface="Calibri"/>
                <a:cs typeface="Arial"/>
                <a:sym typeface="Arial"/>
              </a:rPr>
              <a:t> ”Turvaverkkoni”-karttaa</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baseline="0">
                <a:solidFill>
                  <a:srgbClr val="000000"/>
                </a:solidFill>
                <a:effectLst/>
                <a:latin typeface="Arial"/>
                <a:ea typeface="Calibri"/>
                <a:cs typeface="Arial"/>
                <a:sym typeface="Arial"/>
              </a:rPr>
              <a:t>https://mieli.fi/wp-content/uploads/2021/07/turvaverkkoni.pdf</a:t>
            </a:r>
          </a:p>
          <a:p>
            <a:pPr lvl="1"/>
            <a:r>
              <a:rPr lang="fi-FI"/>
              <a:t>https://mieli.fi/wp-content/uploads/2022/05/2022_Turvaverkkoni_pienipdf.pdf</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a:t>https://mieli.fi/wp-content/uploads/2022/02/Turvaverkko_pohjoissaame.jpg (pohjoissaame)</a:t>
            </a:r>
          </a:p>
        </p:txBody>
      </p:sp>
    </p:spTree>
    <p:extLst>
      <p:ext uri="{BB962C8B-B14F-4D97-AF65-F5344CB8AC3E}">
        <p14:creationId xmlns:p14="http://schemas.microsoft.com/office/powerpoint/2010/main" val="333086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pPr>
            <a:endParaRPr lang="fi-FI"/>
          </a:p>
          <a:p>
            <a:pPr marL="0" indent="0">
              <a:buNone/>
            </a:pPr>
            <a:endParaRPr lang="en-US"/>
          </a:p>
        </p:txBody>
      </p:sp>
    </p:spTree>
    <p:extLst>
      <p:ext uri="{BB962C8B-B14F-4D97-AF65-F5344CB8AC3E}">
        <p14:creationId xmlns:p14="http://schemas.microsoft.com/office/powerpoint/2010/main" val="112172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t>Valmentajat</a:t>
            </a:r>
            <a:r>
              <a:rPr lang="en-US"/>
              <a:t> </a:t>
            </a:r>
            <a:r>
              <a:rPr lang="en-US" err="1"/>
              <a:t>laittavat</a:t>
            </a:r>
            <a:r>
              <a:rPr lang="en-US"/>
              <a:t> </a:t>
            </a:r>
            <a:r>
              <a:rPr lang="en-US" err="1"/>
              <a:t>kellonajat</a:t>
            </a:r>
          </a:p>
        </p:txBody>
      </p:sp>
    </p:spTree>
    <p:extLst>
      <p:ext uri="{BB962C8B-B14F-4D97-AF65-F5344CB8AC3E}">
        <p14:creationId xmlns:p14="http://schemas.microsoft.com/office/powerpoint/2010/main" val="214981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fi-FI"/>
              <a:t>Valmentajilla tulee olla varasuunnitelma, mikäli tehtävää</a:t>
            </a:r>
            <a:r>
              <a:rPr lang="fi-FI" baseline="0"/>
              <a:t> ei ole tehty.</a:t>
            </a:r>
            <a:endParaRPr lang="fi-FI"/>
          </a:p>
          <a:p>
            <a:pPr marL="171450" lvl="0" indent="-171450" algn="l" rtl="0">
              <a:spcBef>
                <a:spcPts val="0"/>
              </a:spcBef>
              <a:spcAft>
                <a:spcPts val="0"/>
              </a:spcAft>
            </a:pPr>
            <a:r>
              <a:rPr lang="fi-FI"/>
              <a:t>Halutessa</a:t>
            </a:r>
            <a:r>
              <a:rPr lang="fi-FI" baseline="0"/>
              <a:t> tehtävän purkuun voi hyödyntää esim. </a:t>
            </a:r>
            <a:r>
              <a:rPr lang="fi-FI" baseline="0" err="1"/>
              <a:t>Mentimeteriä</a:t>
            </a:r>
            <a:endParaRPr lang="fi-FI"/>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291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 https://www.yths.fi/terveystieto/mielenterveys/sosiaaliset-suhteet/?cn-reloaded=1</a:t>
            </a:r>
          </a:p>
          <a:p>
            <a:pPr marL="158750" indent="0">
              <a:buNone/>
            </a:pPr>
            <a:endParaRPr lang="fi-FI"/>
          </a:p>
          <a:p>
            <a:pPr marL="158750" indent="0">
              <a:buNone/>
            </a:pPr>
            <a:r>
              <a:rPr lang="fi-FI"/>
              <a:t>Tunne valo, Satu Häkkinen</a:t>
            </a:r>
          </a:p>
        </p:txBody>
      </p:sp>
    </p:spTree>
    <p:extLst>
      <p:ext uri="{BB962C8B-B14F-4D97-AF65-F5344CB8AC3E}">
        <p14:creationId xmlns:p14="http://schemas.microsoft.com/office/powerpoint/2010/main" val="337968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Lähde:</a:t>
            </a:r>
            <a:r>
              <a:rPr lang="fi-FI" baseline="0"/>
              <a:t> </a:t>
            </a:r>
            <a:r>
              <a:rPr lang="fi-FI"/>
              <a:t>https://mieli.fi/vahvista-mielenterveyttasi/ihmissuhteet-ja-vuorovaikutus/vuorovaikutustaitoja-voi-oppia/</a:t>
            </a:r>
          </a:p>
          <a:p>
            <a:pPr marL="158750" indent="0">
              <a:buNone/>
            </a:pPr>
            <a:endParaRPr lang="fi-FI"/>
          </a:p>
          <a:p>
            <a:pPr marL="158750" indent="0">
              <a:buNone/>
            </a:pPr>
            <a:endParaRPr lang="fi-FI">
              <a:hlinkClick r:id="rId3"/>
            </a:endParaRPr>
          </a:p>
        </p:txBody>
      </p:sp>
    </p:spTree>
    <p:extLst>
      <p:ext uri="{BB962C8B-B14F-4D97-AF65-F5344CB8AC3E}">
        <p14:creationId xmlns:p14="http://schemas.microsoft.com/office/powerpoint/2010/main" val="21173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Uuteen ihmiseen tutustuminen voi herättää monenlaisia tunteita, kuten:</a:t>
            </a:r>
          </a:p>
          <a:p>
            <a:r>
              <a:rPr lang="fi-FI" b="1"/>
              <a:t>Iloa: </a:t>
            </a:r>
            <a:r>
              <a:rPr lang="fi-FI"/>
              <a:t>On hienoa tutustua uuteen ihmiseen.</a:t>
            </a:r>
          </a:p>
          <a:p>
            <a:r>
              <a:rPr lang="fi-FI" b="1"/>
              <a:t>Surua: </a:t>
            </a:r>
          </a:p>
          <a:p>
            <a:r>
              <a:rPr lang="fi-FI" b="1"/>
              <a:t>Pelkoa</a:t>
            </a:r>
            <a:r>
              <a:rPr lang="fi-FI"/>
              <a:t>: Joskus voi pelätä, ettei tule hyväksytyksi tai ettei osaa käyttäytyä oikein.</a:t>
            </a:r>
            <a:endParaRPr lang="fi-FI" b="1"/>
          </a:p>
          <a:p>
            <a:r>
              <a:rPr lang="fi-FI" b="1"/>
              <a:t>Innostusta</a:t>
            </a:r>
            <a:r>
              <a:rPr lang="fi-FI"/>
              <a:t>: On jännittävää tavata joku uusi ja saada mahdollisesti uusi kaveri.</a:t>
            </a:r>
          </a:p>
          <a:p>
            <a:r>
              <a:rPr lang="fi-FI" b="1"/>
              <a:t>Jännitystä</a:t>
            </a:r>
            <a:r>
              <a:rPr lang="fi-FI"/>
              <a:t>: Uuden ihmisen tapaaminen voi olla jännittävää, koska ei tiedä, millainen hän on.</a:t>
            </a:r>
          </a:p>
          <a:p>
            <a:r>
              <a:rPr lang="fi-FI" b="1"/>
              <a:t>Epäröintiä</a:t>
            </a:r>
            <a:r>
              <a:rPr lang="fi-FI"/>
              <a:t>: Saattaa tuntea epävarmuutta siitä, miten keskustelu sujuu tai millainen vaikutelma itsestään jää.</a:t>
            </a:r>
          </a:p>
          <a:p>
            <a:r>
              <a:rPr lang="fi-FI" b="1"/>
              <a:t>Uteliasta</a:t>
            </a:r>
            <a:r>
              <a:rPr lang="fi-FI"/>
              <a:t>: Uuden ihmisen tapaaminen voi herättää mielenkiintoa ja halua oppia tuntemaan hänet paremmin.</a:t>
            </a:r>
          </a:p>
          <a:p>
            <a:endParaRPr lang="fi-FI"/>
          </a:p>
          <a:p>
            <a:pPr marL="158750" indent="0">
              <a:buNone/>
            </a:pPr>
            <a:r>
              <a:rPr lang="fi-FI"/>
              <a:t>Tunteet vaihtelevat siitä, millainen tilanne on ja kuinka itse kokee sosiaaliset tilanteet.</a:t>
            </a:r>
          </a:p>
          <a:p>
            <a:pPr marL="158750" indent="0">
              <a:buNone/>
            </a:pPr>
            <a:endParaRPr lang="fi-FI"/>
          </a:p>
          <a:p>
            <a:pPr marL="158750" indent="0">
              <a:buNone/>
            </a:pPr>
            <a:r>
              <a:rPr lang="fi-FI"/>
              <a:t>Uusiin ihmisiin voi tutustua esimerkiksi yhteisten kiinnostuksen kohteiden, kuten harrastusten tai koulun, kautta. Myös avoimuus ja ystävällisyys auttavat aloittamaan keskustelun ja luomaan yhteyden.</a:t>
            </a:r>
          </a:p>
        </p:txBody>
      </p:sp>
    </p:spTree>
    <p:extLst>
      <p:ext uri="{BB962C8B-B14F-4D97-AF65-F5344CB8AC3E}">
        <p14:creationId xmlns:p14="http://schemas.microsoft.com/office/powerpoint/2010/main" val="203021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a:t>Katsotaan selkokielinen video kaveritaidoista: </a:t>
            </a:r>
            <a:r>
              <a:rPr lang="fi-FI">
                <a:hlinkClick r:id="rId3"/>
              </a:rPr>
              <a:t>https://www.youtube.com/watch?v=pIlktkRPctQ</a:t>
            </a:r>
            <a:endParaRPr lang="fi-FI"/>
          </a:p>
        </p:txBody>
      </p:sp>
    </p:spTree>
    <p:extLst>
      <p:ext uri="{BB962C8B-B14F-4D97-AF65-F5344CB8AC3E}">
        <p14:creationId xmlns:p14="http://schemas.microsoft.com/office/powerpoint/2010/main" val="2812884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defRPr/>
            </a:pPr>
            <a:r>
              <a:rPr lang="fi-FI"/>
              <a:t>Valmentajat täydentävät ja tuovat lisää esimerkkejä, mitkä ovat hyviä avauksia tutustumistilanteissa tai mistä voi keskustella tuntemattoman ihmisen kanssa.</a:t>
            </a:r>
          </a:p>
          <a:p>
            <a:pPr marL="158750" indent="0">
              <a:buNone/>
              <a:defRPr/>
            </a:pPr>
            <a:r>
              <a:rPr lang="fi-FI"/>
              <a:t>Tehtävässä voi vaihtoehtoisesti hyödyntää esim. </a:t>
            </a:r>
            <a:r>
              <a:rPr lang="fi-FI" err="1"/>
              <a:t>Mentimeterin</a:t>
            </a:r>
            <a:r>
              <a:rPr lang="fi-FI"/>
              <a:t> sanapilveä</a:t>
            </a:r>
          </a:p>
        </p:txBody>
      </p:sp>
    </p:spTree>
    <p:extLst>
      <p:ext uri="{BB962C8B-B14F-4D97-AF65-F5344CB8AC3E}">
        <p14:creationId xmlns:p14="http://schemas.microsoft.com/office/powerpoint/2010/main" val="1465338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414753538"/>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81778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85896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393934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92831464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82549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7556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35525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3117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4" name="Google Shape;104;p29"/>
          <p:cNvSpPr txBox="1">
            <a:spLocks noGrp="1"/>
          </p:cNvSpPr>
          <p:nvPr>
            <p:ph type="body" idx="2"/>
          </p:nvPr>
        </p:nvSpPr>
        <p:spPr>
          <a:xfrm>
            <a:off x="48324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5" name="Google Shape;105;p29"/>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7584032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3117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9" name="Google Shape;109;p30"/>
          <p:cNvSpPr txBox="1">
            <a:spLocks noGrp="1"/>
          </p:cNvSpPr>
          <p:nvPr>
            <p:ph type="body" idx="2"/>
          </p:nvPr>
        </p:nvSpPr>
        <p:spPr>
          <a:xfrm>
            <a:off x="48324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0" name="Google Shape;110;p3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9572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7477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11227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0069974"/>
      </p:ext>
    </p:extLst>
  </p:cSld>
  <p:clrMap bg1="lt1" tx1="dk1" bg2="dk2" tx2="lt2" accent1="accent1" accent2="accent2" accent3="accent3" accent4="accent4" accent5="accent5" accent6="accent6" hlink="hlink" folHlink="folHlink"/>
  <p:sldLayoutIdLst>
    <p:sldLayoutId id="2147483762"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mieli.fi/wp-content/uploads/2022/05/2022_Turvaverkkoni_pienipdf.pdf"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me.niemikoti.fi/voimavarapu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3BF17B2E-2619-B6F0-BCB7-5F4EA27EA344}"/>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F47E3D99-73EB-EFA8-8987-173E69A77BE9}"/>
              </a:ext>
            </a:extLst>
          </p:cNvPr>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err="1"/>
              <a:t>NuortenVire</a:t>
            </a:r>
          </a:p>
        </p:txBody>
      </p:sp>
      <p:sp>
        <p:nvSpPr>
          <p:cNvPr id="230" name="Google Shape;230;p1">
            <a:extLst>
              <a:ext uri="{FF2B5EF4-FFF2-40B4-BE49-F238E27FC236}">
                <a16:creationId xmlns:a16="http://schemas.microsoft.com/office/drawing/2014/main" id="{120FAA75-6FA9-C18F-A6F4-21F28F3C29C3}"/>
              </a:ext>
            </a:extLst>
          </p:cNvPr>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414332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2DB3-2FBA-AF41-E7A6-DBF54A93296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5FD7588-01FA-7B88-4665-DF8269C82A56}"/>
              </a:ext>
            </a:extLst>
          </p:cNvPr>
          <p:cNvSpPr>
            <a:spLocks noGrp="1"/>
          </p:cNvSpPr>
          <p:nvPr>
            <p:ph type="title"/>
          </p:nvPr>
        </p:nvSpPr>
        <p:spPr/>
        <p:txBody>
          <a:bodyPr>
            <a:normAutofit fontScale="90000"/>
          </a:bodyPr>
          <a:lstStyle/>
          <a:p>
            <a:r>
              <a:rPr lang="fi-FI"/>
              <a:t>Tunnetaidot ja kaverisuhteet</a:t>
            </a:r>
          </a:p>
        </p:txBody>
      </p:sp>
      <p:sp>
        <p:nvSpPr>
          <p:cNvPr id="3" name="Tekstin paikkamerkki 2">
            <a:extLst>
              <a:ext uri="{FF2B5EF4-FFF2-40B4-BE49-F238E27FC236}">
                <a16:creationId xmlns:a16="http://schemas.microsoft.com/office/drawing/2014/main" id="{5BFADBDB-8DFE-F56A-39B6-F8BBCA47B06D}"/>
              </a:ext>
            </a:extLst>
          </p:cNvPr>
          <p:cNvSpPr>
            <a:spLocks noGrp="1"/>
          </p:cNvSpPr>
          <p:nvPr>
            <p:ph type="body" idx="1"/>
          </p:nvPr>
        </p:nvSpPr>
        <p:spPr>
          <a:xfrm>
            <a:off x="428950" y="1152475"/>
            <a:ext cx="5741031" cy="3147516"/>
          </a:xfrm>
        </p:spPr>
        <p:txBody>
          <a:bodyPr>
            <a:normAutofit/>
          </a:bodyPr>
          <a:lstStyle/>
          <a:p>
            <a:pPr marL="114300" indent="0">
              <a:buNone/>
            </a:pPr>
            <a:r>
              <a:rPr lang="fi-FI" sz="1400"/>
              <a:t>Mieti hetki mielessäsi:</a:t>
            </a:r>
          </a:p>
          <a:p>
            <a:endParaRPr lang="fi-FI" sz="1400"/>
          </a:p>
          <a:p>
            <a:pPr marL="114300" indent="0">
              <a:buNone/>
            </a:pPr>
            <a:r>
              <a:rPr lang="fi-FI" sz="1400"/>
              <a:t>Kun tutustut uuteen ihmiseen, mitä tunteita se herättää sinussa? Entä mahdollisesti toisessa ihmisessä?</a:t>
            </a:r>
          </a:p>
          <a:p>
            <a:pPr marL="114300" indent="0">
              <a:buNone/>
            </a:pPr>
            <a:endParaRPr lang="fi-FI" sz="1400"/>
          </a:p>
          <a:p>
            <a:pPr marL="114300" indent="0">
              <a:buNone/>
            </a:pPr>
            <a:r>
              <a:rPr lang="fi-FI" sz="1400"/>
              <a:t>Mieti seuraavaksi:</a:t>
            </a:r>
          </a:p>
          <a:p>
            <a:pPr marL="114300" indent="0">
              <a:buNone/>
            </a:pPr>
            <a:endParaRPr lang="fi-FI" sz="1400"/>
          </a:p>
          <a:p>
            <a:pPr marL="114300" indent="0">
              <a:buNone/>
            </a:pPr>
            <a:r>
              <a:rPr lang="fi-FI" sz="1400"/>
              <a:t>Miten voi tutustua uusiin ihmisiin?</a:t>
            </a:r>
          </a:p>
          <a:p>
            <a:endParaRPr lang="fi-FI" sz="1400"/>
          </a:p>
          <a:p>
            <a:endParaRPr lang="fi-FI" sz="1400"/>
          </a:p>
        </p:txBody>
      </p:sp>
      <p:pic>
        <p:nvPicPr>
          <p:cNvPr id="5" name="Kuva 4"/>
          <p:cNvPicPr>
            <a:picLocks noChangeAspect="1"/>
          </p:cNvPicPr>
          <p:nvPr/>
        </p:nvPicPr>
        <p:blipFill>
          <a:blip r:embed="rId3"/>
          <a:stretch>
            <a:fillRect/>
          </a:stretch>
        </p:blipFill>
        <p:spPr>
          <a:xfrm>
            <a:off x="6361421" y="1427163"/>
            <a:ext cx="1981056" cy="1981056"/>
          </a:xfrm>
          <a:prstGeom prst="rect">
            <a:avLst/>
          </a:prstGeom>
        </p:spPr>
      </p:pic>
      <p:sp>
        <p:nvSpPr>
          <p:cNvPr id="4" name="Suorakulmio 3">
            <a:extLst>
              <a:ext uri="{FF2B5EF4-FFF2-40B4-BE49-F238E27FC236}">
                <a16:creationId xmlns:a16="http://schemas.microsoft.com/office/drawing/2014/main" id="{36909CA8-B04F-EB9D-C2F8-113BFBAA0893}"/>
              </a:ext>
            </a:extLst>
          </p:cNvPr>
          <p:cNvSpPr/>
          <p:nvPr/>
        </p:nvSpPr>
        <p:spPr>
          <a:xfrm>
            <a:off x="7576446" y="4802184"/>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334698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DA55-717A-153F-06AC-311801470B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C55BA77-A80D-CC7B-2B78-7B5A48AD080A}"/>
              </a:ext>
            </a:extLst>
          </p:cNvPr>
          <p:cNvSpPr>
            <a:spLocks noGrp="1"/>
          </p:cNvSpPr>
          <p:nvPr>
            <p:ph type="title"/>
          </p:nvPr>
        </p:nvSpPr>
        <p:spPr/>
        <p:txBody>
          <a:bodyPr>
            <a:normAutofit/>
          </a:bodyPr>
          <a:lstStyle/>
          <a:p>
            <a:r>
              <a:rPr lang="fi-FI"/>
              <a:t>Kaveritaidot</a:t>
            </a:r>
          </a:p>
        </p:txBody>
      </p:sp>
      <p:sp>
        <p:nvSpPr>
          <p:cNvPr id="3" name="Tekstin paikkamerkki 2">
            <a:extLst>
              <a:ext uri="{FF2B5EF4-FFF2-40B4-BE49-F238E27FC236}">
                <a16:creationId xmlns:a16="http://schemas.microsoft.com/office/drawing/2014/main" id="{7ACCA6E3-9EDA-B3E1-AEA1-CDEA78644B30}"/>
              </a:ext>
            </a:extLst>
          </p:cNvPr>
          <p:cNvSpPr>
            <a:spLocks noGrp="1"/>
          </p:cNvSpPr>
          <p:nvPr>
            <p:ph type="body" idx="1"/>
          </p:nvPr>
        </p:nvSpPr>
        <p:spPr/>
        <p:txBody>
          <a:bodyPr>
            <a:normAutofit lnSpcReduction="10000"/>
          </a:bodyPr>
          <a:lstStyle/>
          <a:p>
            <a:pPr marL="114300" indent="0">
              <a:buNone/>
            </a:pPr>
            <a:r>
              <a:rPr lang="fi-FI" sz="1400"/>
              <a:t>Kaveritaidot tarkoittavat niitä taitoja, jotka auttavat luomaan ja pitämään hyviä ystävyyssuhteita. Ne liittyvät muun muassa siihen, miten osaa:</a:t>
            </a:r>
          </a:p>
          <a:p>
            <a:pPr marL="114300" indent="0">
              <a:buNone/>
            </a:pPr>
            <a:endParaRPr lang="fi-FI" sz="1400"/>
          </a:p>
          <a:p>
            <a:r>
              <a:rPr lang="fi-FI" sz="1400"/>
              <a:t>Kuunnella ja olla läsnä kaverille.</a:t>
            </a:r>
          </a:p>
          <a:p>
            <a:r>
              <a:rPr lang="fi-FI" sz="1400"/>
              <a:t>Näyttää ystävällisyyttä ja tukea.</a:t>
            </a:r>
          </a:p>
          <a:p>
            <a:r>
              <a:rPr lang="fi-FI" sz="1400"/>
              <a:t>Ratkaista erimielisyyksiä rauhallisesti.</a:t>
            </a:r>
          </a:p>
          <a:p>
            <a:r>
              <a:rPr lang="fi-FI" sz="1400"/>
              <a:t>Jakaa ajatuksia ja tunteita avoimesti.</a:t>
            </a:r>
          </a:p>
          <a:p>
            <a:r>
              <a:rPr lang="fi-FI" sz="1400"/>
              <a:t>Kunnioittaa toisen tunteita ja tarpeita.</a:t>
            </a:r>
          </a:p>
          <a:p>
            <a:r>
              <a:rPr lang="fi-FI" sz="1400"/>
              <a:t>Viettää aikaa yhdessä ja tehdä kivoja asioita.</a:t>
            </a:r>
          </a:p>
          <a:p>
            <a:r>
              <a:rPr lang="fi-FI" sz="1400"/>
              <a:t>Hyvät kaveritaidot auttavat tekemään ystävyyksistä kestäviä ja miellyttäviä.</a:t>
            </a:r>
          </a:p>
        </p:txBody>
      </p:sp>
      <p:pic>
        <p:nvPicPr>
          <p:cNvPr id="4" name="Kuva 3"/>
          <p:cNvPicPr>
            <a:picLocks noChangeAspect="1"/>
          </p:cNvPicPr>
          <p:nvPr/>
        </p:nvPicPr>
        <p:blipFill>
          <a:blip r:embed="rId3"/>
          <a:stretch>
            <a:fillRect/>
          </a:stretch>
        </p:blipFill>
        <p:spPr>
          <a:xfrm>
            <a:off x="6563013" y="1991302"/>
            <a:ext cx="1738745" cy="1738745"/>
          </a:xfrm>
          <a:prstGeom prst="rect">
            <a:avLst/>
          </a:prstGeom>
        </p:spPr>
      </p:pic>
      <p:sp>
        <p:nvSpPr>
          <p:cNvPr id="5" name="Suorakulmio 4">
            <a:extLst>
              <a:ext uri="{FF2B5EF4-FFF2-40B4-BE49-F238E27FC236}">
                <a16:creationId xmlns:a16="http://schemas.microsoft.com/office/drawing/2014/main" id="{13AECD17-49A6-322B-201C-DA89EFD56DC1}"/>
              </a:ext>
            </a:extLst>
          </p:cNvPr>
          <p:cNvSpPr/>
          <p:nvPr/>
        </p:nvSpPr>
        <p:spPr>
          <a:xfrm>
            <a:off x="7576446" y="4802184"/>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213828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DA55-717A-153F-06AC-311801470B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C55BA77-A80D-CC7B-2B78-7B5A48AD080A}"/>
              </a:ext>
            </a:extLst>
          </p:cNvPr>
          <p:cNvSpPr>
            <a:spLocks noGrp="1"/>
          </p:cNvSpPr>
          <p:nvPr>
            <p:ph type="title"/>
          </p:nvPr>
        </p:nvSpPr>
        <p:spPr/>
        <p:txBody>
          <a:bodyPr>
            <a:normAutofit/>
          </a:bodyPr>
          <a:lstStyle/>
          <a:p>
            <a:r>
              <a:rPr lang="fi-FI"/>
              <a:t>Kaveritaidot</a:t>
            </a:r>
          </a:p>
        </p:txBody>
      </p:sp>
      <p:sp>
        <p:nvSpPr>
          <p:cNvPr id="3" name="Tekstin paikkamerkki 2">
            <a:extLst>
              <a:ext uri="{FF2B5EF4-FFF2-40B4-BE49-F238E27FC236}">
                <a16:creationId xmlns:a16="http://schemas.microsoft.com/office/drawing/2014/main" id="{7ACCA6E3-9EDA-B3E1-AEA1-CDEA78644B30}"/>
              </a:ext>
            </a:extLst>
          </p:cNvPr>
          <p:cNvSpPr>
            <a:spLocks noGrp="1"/>
          </p:cNvSpPr>
          <p:nvPr>
            <p:ph type="body" idx="1"/>
          </p:nvPr>
        </p:nvSpPr>
        <p:spPr>
          <a:xfrm>
            <a:off x="438800" y="1269635"/>
            <a:ext cx="6033021" cy="2788903"/>
          </a:xfrm>
        </p:spPr>
        <p:txBody>
          <a:bodyPr/>
          <a:lstStyle/>
          <a:p>
            <a:r>
              <a:rPr lang="fi-FI" sz="1400">
                <a:solidFill>
                  <a:schemeClr val="tx1"/>
                </a:solidFill>
              </a:rPr>
              <a:t>Mieti hetki miten aloitat keskustelun uuden ihmisen kanssa.</a:t>
            </a:r>
          </a:p>
          <a:p>
            <a:pPr lvl="1">
              <a:lnSpc>
                <a:spcPct val="114999"/>
              </a:lnSpc>
            </a:pPr>
            <a:r>
              <a:rPr lang="fi-FI">
                <a:solidFill>
                  <a:schemeClr val="tx1"/>
                </a:solidFill>
              </a:rPr>
              <a:t>Mitkä ovat näissä tilanteissa sopivia keskustelunaiheita?</a:t>
            </a:r>
          </a:p>
          <a:p>
            <a:pPr lvl="1">
              <a:lnSpc>
                <a:spcPct val="114999"/>
              </a:lnSpc>
            </a:pPr>
            <a:r>
              <a:rPr lang="fi-FI">
                <a:solidFill>
                  <a:schemeClr val="tx1"/>
                </a:solidFill>
              </a:rPr>
              <a:t>Entä mitä ei ehkä kannata ottaa puheeksi ventovieraan kanssa?</a:t>
            </a:r>
          </a:p>
          <a:p>
            <a:pPr lvl="1">
              <a:lnSpc>
                <a:spcPct val="114999"/>
              </a:lnSpc>
            </a:pPr>
            <a:endParaRPr lang="fi-FI">
              <a:solidFill>
                <a:schemeClr val="tx1"/>
              </a:solidFill>
            </a:endParaRPr>
          </a:p>
          <a:p>
            <a:pPr>
              <a:lnSpc>
                <a:spcPct val="114999"/>
              </a:lnSpc>
            </a:pPr>
            <a:r>
              <a:rPr lang="fi-FI" sz="1400">
                <a:solidFill>
                  <a:schemeClr val="tx1"/>
                </a:solidFill>
              </a:rPr>
              <a:t>Käydään</a:t>
            </a:r>
            <a:r>
              <a:rPr lang="fi-FI" sz="1400">
                <a:solidFill>
                  <a:schemeClr val="tx1"/>
                </a:solidFill>
                <a:sym typeface="Wingdings" panose="05000000000000000000" pitchFamily="2" charset="2"/>
              </a:rPr>
              <a:t> yhdessä keskustelua tai kirjoita ajatuksiasi chatiin.</a:t>
            </a:r>
            <a:endParaRPr lang="fi-FI" sz="1400">
              <a:solidFill>
                <a:schemeClr val="tx1"/>
              </a:solidFill>
            </a:endParaRPr>
          </a:p>
        </p:txBody>
      </p:sp>
      <p:pic>
        <p:nvPicPr>
          <p:cNvPr id="5" name="Kuva 3">
            <a:extLst>
              <a:ext uri="{FF2B5EF4-FFF2-40B4-BE49-F238E27FC236}">
                <a16:creationId xmlns:a16="http://schemas.microsoft.com/office/drawing/2014/main" id="{4129C97B-7C6E-5AA7-2071-55D24ADA6D0A}"/>
              </a:ext>
            </a:extLst>
          </p:cNvPr>
          <p:cNvPicPr>
            <a:picLocks noChangeAspect="1"/>
          </p:cNvPicPr>
          <p:nvPr/>
        </p:nvPicPr>
        <p:blipFill>
          <a:blip r:embed="rId3"/>
          <a:stretch>
            <a:fillRect/>
          </a:stretch>
        </p:blipFill>
        <p:spPr>
          <a:xfrm>
            <a:off x="6563013" y="1991302"/>
            <a:ext cx="1738745" cy="1738745"/>
          </a:xfrm>
          <a:prstGeom prst="rect">
            <a:avLst/>
          </a:prstGeom>
        </p:spPr>
      </p:pic>
      <p:sp>
        <p:nvSpPr>
          <p:cNvPr id="4" name="Suorakulmio 3">
            <a:extLst>
              <a:ext uri="{FF2B5EF4-FFF2-40B4-BE49-F238E27FC236}">
                <a16:creationId xmlns:a16="http://schemas.microsoft.com/office/drawing/2014/main" id="{94F58FC5-4063-A545-9C95-1AFB05EAB4ED}"/>
              </a:ext>
            </a:extLst>
          </p:cNvPr>
          <p:cNvSpPr/>
          <p:nvPr/>
        </p:nvSpPr>
        <p:spPr>
          <a:xfrm>
            <a:off x="7576446" y="4802184"/>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159882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0DA55-717A-153F-06AC-311801470B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C55BA77-A80D-CC7B-2B78-7B5A48AD080A}"/>
              </a:ext>
            </a:extLst>
          </p:cNvPr>
          <p:cNvSpPr>
            <a:spLocks noGrp="1"/>
          </p:cNvSpPr>
          <p:nvPr>
            <p:ph type="title"/>
          </p:nvPr>
        </p:nvSpPr>
        <p:spPr/>
        <p:txBody>
          <a:bodyPr>
            <a:normAutofit fontScale="90000"/>
          </a:bodyPr>
          <a:lstStyle/>
          <a:p>
            <a:r>
              <a:rPr lang="fi-FI"/>
              <a:t>Kaveruuden jana</a:t>
            </a:r>
          </a:p>
        </p:txBody>
      </p:sp>
      <p:sp>
        <p:nvSpPr>
          <p:cNvPr id="3" name="Tekstin paikkamerkki 2">
            <a:extLst>
              <a:ext uri="{FF2B5EF4-FFF2-40B4-BE49-F238E27FC236}">
                <a16:creationId xmlns:a16="http://schemas.microsoft.com/office/drawing/2014/main" id="{7ACCA6E3-9EDA-B3E1-AEA1-CDEA78644B30}"/>
              </a:ext>
            </a:extLst>
          </p:cNvPr>
          <p:cNvSpPr>
            <a:spLocks noGrp="1"/>
          </p:cNvSpPr>
          <p:nvPr>
            <p:ph type="body" idx="1"/>
          </p:nvPr>
        </p:nvSpPr>
        <p:spPr>
          <a:xfrm>
            <a:off x="428950" y="1152475"/>
            <a:ext cx="3530491" cy="3147516"/>
          </a:xfrm>
        </p:spPr>
        <p:txBody>
          <a:bodyPr>
            <a:normAutofit/>
          </a:bodyPr>
          <a:lstStyle/>
          <a:p>
            <a:pPr marL="114300" indent="0">
              <a:buNone/>
            </a:pPr>
            <a:r>
              <a:rPr lang="fi-FI" sz="1400" b="1"/>
              <a:t>OHJE:</a:t>
            </a:r>
          </a:p>
          <a:p>
            <a:pPr marL="114300" indent="0">
              <a:buNone/>
            </a:pPr>
            <a:r>
              <a:rPr lang="fi-FI" sz="1400"/>
              <a:t>Pohdi kysymyksiä ja väittämiä ja laita rasti siihen kohtaan janaa, mitä mieltä asiasta olet.</a:t>
            </a:r>
          </a:p>
          <a:p>
            <a:r>
              <a:rPr lang="fi-FI" sz="1400"/>
              <a:t>Jos olet samaa mieltä, laita rasti lähelle kohtaa ”kyllä”</a:t>
            </a:r>
          </a:p>
          <a:p>
            <a:r>
              <a:rPr lang="fi-FI" sz="1400"/>
              <a:t>Jos eri mieltä, laita rasti lähelle kohtaa ”ei”.</a:t>
            </a:r>
          </a:p>
          <a:p>
            <a:r>
              <a:rPr lang="fi-FI" sz="1400"/>
              <a:t>Jos et oikein tiedä, voit laittaa rastin myös johonkin janan välille.</a:t>
            </a:r>
          </a:p>
        </p:txBody>
      </p:sp>
      <p:pic>
        <p:nvPicPr>
          <p:cNvPr id="4" name="Kuva 3"/>
          <p:cNvPicPr>
            <a:picLocks noChangeAspect="1"/>
          </p:cNvPicPr>
          <p:nvPr/>
        </p:nvPicPr>
        <p:blipFill>
          <a:blip r:embed="rId3"/>
          <a:stretch>
            <a:fillRect/>
          </a:stretch>
        </p:blipFill>
        <p:spPr>
          <a:xfrm>
            <a:off x="4028949" y="600378"/>
            <a:ext cx="4777905" cy="3942743"/>
          </a:xfrm>
          <a:prstGeom prst="rect">
            <a:avLst/>
          </a:prstGeom>
        </p:spPr>
      </p:pic>
      <p:sp>
        <p:nvSpPr>
          <p:cNvPr id="5" name="Tekstiruutu 4">
            <a:extLst>
              <a:ext uri="{FF2B5EF4-FFF2-40B4-BE49-F238E27FC236}">
                <a16:creationId xmlns:a16="http://schemas.microsoft.com/office/drawing/2014/main" id="{A44EA1BC-0F7B-4054-595C-EB2FE2B0C816}"/>
              </a:ext>
            </a:extLst>
          </p:cNvPr>
          <p:cNvSpPr txBox="1"/>
          <p:nvPr/>
        </p:nvSpPr>
        <p:spPr>
          <a:xfrm>
            <a:off x="4383615" y="4905285"/>
            <a:ext cx="4331635" cy="338554"/>
          </a:xfrm>
          <a:prstGeom prst="rect">
            <a:avLst/>
          </a:prstGeom>
          <a:noFill/>
        </p:spPr>
        <p:txBody>
          <a:bodyPr wrap="none" rtlCol="0">
            <a:spAutoFit/>
          </a:bodyPr>
          <a:lstStyle/>
          <a:p>
            <a:r>
              <a:rPr lang="fi-FI" sz="800">
                <a:latin typeface="+mj-lt"/>
              </a:rPr>
              <a:t>Lähde: https://mieli.fi/wp-content/uploads/2021/07/hyvan_mielen_treenivihko.pdf</a:t>
            </a:r>
          </a:p>
          <a:p>
            <a:endParaRPr lang="fi-FI" sz="800">
              <a:latin typeface="+mj-lt"/>
            </a:endParaRPr>
          </a:p>
        </p:txBody>
      </p:sp>
    </p:spTree>
    <p:extLst>
      <p:ext uri="{BB962C8B-B14F-4D97-AF65-F5344CB8AC3E}">
        <p14:creationId xmlns:p14="http://schemas.microsoft.com/office/powerpoint/2010/main" val="69578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9F005-A55A-D116-C00B-0BECC76D868E}"/>
            </a:ext>
          </a:extLst>
        </p:cNvPr>
        <p:cNvGrpSpPr/>
        <p:nvPr/>
      </p:nvGrpSpPr>
      <p:grpSpPr>
        <a:xfrm>
          <a:off x="0" y="0"/>
          <a:ext cx="0" cy="0"/>
          <a:chOff x="0" y="0"/>
          <a:chExt cx="0" cy="0"/>
        </a:xfrm>
      </p:grpSpPr>
      <p:sp>
        <p:nvSpPr>
          <p:cNvPr id="10" name="Otsikko 9">
            <a:extLst>
              <a:ext uri="{FF2B5EF4-FFF2-40B4-BE49-F238E27FC236}">
                <a16:creationId xmlns:a16="http://schemas.microsoft.com/office/drawing/2014/main" id="{2F793964-0D0D-AEA0-5AD2-1ED8EAC41F17}"/>
              </a:ext>
            </a:extLst>
          </p:cNvPr>
          <p:cNvSpPr>
            <a:spLocks noGrp="1"/>
          </p:cNvSpPr>
          <p:nvPr>
            <p:ph type="title"/>
          </p:nvPr>
        </p:nvSpPr>
        <p:spPr>
          <a:xfrm>
            <a:off x="447678" y="256794"/>
            <a:ext cx="7162799" cy="704362"/>
          </a:xfrm>
        </p:spPr>
        <p:txBody>
          <a:bodyPr>
            <a:normAutofit/>
          </a:bodyPr>
          <a:lstStyle/>
          <a:p>
            <a:r>
              <a:rPr lang="fi-FI"/>
              <a:t>Hyvä olla ryhmässä</a:t>
            </a:r>
          </a:p>
        </p:txBody>
      </p:sp>
      <p:sp>
        <p:nvSpPr>
          <p:cNvPr id="6" name="Suorakulmio: Pyöristetyt kulmat 5">
            <a:extLst>
              <a:ext uri="{FF2B5EF4-FFF2-40B4-BE49-F238E27FC236}">
                <a16:creationId xmlns:a16="http://schemas.microsoft.com/office/drawing/2014/main" id="{CF1CE4E2-F328-D7B2-7FB1-DD1F8B209690}"/>
              </a:ext>
            </a:extLst>
          </p:cNvPr>
          <p:cNvSpPr/>
          <p:nvPr/>
        </p:nvSpPr>
        <p:spPr>
          <a:xfrm>
            <a:off x="532151" y="1017725"/>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1200">
                <a:latin typeface="Montserrat" panose="020B0604020202020204" charset="0"/>
              </a:rPr>
              <a:t>Minusta ryhmässä/ keskustelukumppanin kanssa on hyvä olla, jos…</a:t>
            </a:r>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p:txBody>
      </p:sp>
      <p:sp>
        <p:nvSpPr>
          <p:cNvPr id="7" name="Suorakulmio: Pyöristetyt kulmat 6">
            <a:extLst>
              <a:ext uri="{FF2B5EF4-FFF2-40B4-BE49-F238E27FC236}">
                <a16:creationId xmlns:a16="http://schemas.microsoft.com/office/drawing/2014/main" id="{12DED843-6007-372D-56DE-0304CB7D0CCF}"/>
              </a:ext>
            </a:extLst>
          </p:cNvPr>
          <p:cNvSpPr/>
          <p:nvPr/>
        </p:nvSpPr>
        <p:spPr>
          <a:xfrm>
            <a:off x="6088193" y="1017725"/>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1200">
                <a:latin typeface="Montserrat" panose="020B0604020202020204" charset="0"/>
              </a:rPr>
              <a:t>Millaisia toiveita minulla on muille ryhmäläisille tai keskustelukumppanille?</a:t>
            </a:r>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p:txBody>
      </p:sp>
      <p:sp>
        <p:nvSpPr>
          <p:cNvPr id="8" name="Suorakulmio: Pyöristetyt kulmat 7">
            <a:extLst>
              <a:ext uri="{FF2B5EF4-FFF2-40B4-BE49-F238E27FC236}">
                <a16:creationId xmlns:a16="http://schemas.microsoft.com/office/drawing/2014/main" id="{750EB9B7-6A01-7BF6-A164-0E4753DE94C7}"/>
              </a:ext>
            </a:extLst>
          </p:cNvPr>
          <p:cNvSpPr/>
          <p:nvPr/>
        </p:nvSpPr>
        <p:spPr>
          <a:xfrm>
            <a:off x="3310172" y="1017725"/>
            <a:ext cx="2300990" cy="351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1200">
                <a:latin typeface="Montserrat" panose="020B0604020202020204" charset="0"/>
              </a:rPr>
              <a:t>Miten itse voin vaikuttaa, jotta edellä kuvaamani asiat ryhmässä/ keskustelukumppanin kanssa toteutuvat?</a:t>
            </a:r>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a:p>
            <a:pPr algn="ctr"/>
            <a:endParaRPr lang="fi-FI"/>
          </a:p>
        </p:txBody>
      </p:sp>
    </p:spTree>
    <p:extLst>
      <p:ext uri="{BB962C8B-B14F-4D97-AF65-F5344CB8AC3E}">
        <p14:creationId xmlns:p14="http://schemas.microsoft.com/office/powerpoint/2010/main" val="95884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fi-FI"/>
              <a:t>Näin hoidat sosiaalisia suhteita</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p:txBody>
          <a:bodyPr>
            <a:normAutofit fontScale="92500"/>
          </a:bodyPr>
          <a:lstStyle/>
          <a:p>
            <a:r>
              <a:rPr lang="fi-FI" sz="1200"/>
              <a:t>Pidä yhteyttä läheisiisi. Kysy ja kerro kuulumisia – jaetut asiat lujittavat teidän yhteyttä.</a:t>
            </a:r>
          </a:p>
          <a:p>
            <a:endParaRPr lang="fi-FI" sz="1200"/>
          </a:p>
          <a:p>
            <a:r>
              <a:rPr lang="fi-FI" sz="1200"/>
              <a:t>Turvaudu rohkeasti muihin, kun sinulla on vaikeaa ja auta myös itse avun tarvitsijaa.</a:t>
            </a:r>
          </a:p>
          <a:p>
            <a:endParaRPr lang="fi-FI" sz="1200"/>
          </a:p>
          <a:p>
            <a:r>
              <a:rPr lang="fi-FI" sz="1200"/>
              <a:t>Kiireisenä aikana yhteydenpito muihin voi olla haastavaa. Tällöin lyhytkin viesti auttaa säilyttämään yhteyden läheisiin.</a:t>
            </a:r>
          </a:p>
          <a:p>
            <a:endParaRPr lang="fi-FI" sz="1200"/>
          </a:p>
          <a:p>
            <a:r>
              <a:rPr lang="fi-FI" sz="1200"/>
              <a:t>Jos olet kokenut pettymyksiä tai huonoa kohtelua aiemmissa suhteissa, mieti, miten ne vaikuttavat nykyhetkeen. Jotta tulevaisuuden suhteesi olisivat hyviä, yritä erottaa vanhat kokemukset nykyisestä ja kyseenalaista negatiiviset ajatukset itsestäsi ja muista.</a:t>
            </a:r>
          </a:p>
          <a:p>
            <a:endParaRPr lang="fi-FI" sz="1200"/>
          </a:p>
          <a:p>
            <a:endParaRPr lang="fi-FI" sz="1200"/>
          </a:p>
          <a:p>
            <a:pPr marL="114300" indent="0">
              <a:buNone/>
            </a:pPr>
            <a:r>
              <a:rPr lang="fi-FI" sz="1200" b="1"/>
              <a:t>Muista, ettei ole yhtä oikeaa tapaa olla sosiaalinen! Tunne omat sosiaaliset tapasi ja tarpeesi.</a:t>
            </a:r>
          </a:p>
        </p:txBody>
      </p:sp>
      <p:sp>
        <p:nvSpPr>
          <p:cNvPr id="4" name="Tekstiruutu 3">
            <a:extLst>
              <a:ext uri="{FF2B5EF4-FFF2-40B4-BE49-F238E27FC236}">
                <a16:creationId xmlns:a16="http://schemas.microsoft.com/office/drawing/2014/main" id="{E0D4B793-210A-27CF-E890-A8910082BBD3}"/>
              </a:ext>
            </a:extLst>
          </p:cNvPr>
          <p:cNvSpPr txBox="1"/>
          <p:nvPr/>
        </p:nvSpPr>
        <p:spPr>
          <a:xfrm>
            <a:off x="438800" y="4299626"/>
            <a:ext cx="4711546" cy="338554"/>
          </a:xfrm>
          <a:prstGeom prst="rect">
            <a:avLst/>
          </a:prstGeom>
          <a:noFill/>
        </p:spPr>
        <p:txBody>
          <a:bodyPr wrap="none" rtlCol="0">
            <a:spAutoFit/>
          </a:bodyPr>
          <a:lstStyle/>
          <a:p>
            <a:r>
              <a:rPr lang="fi-FI" sz="800">
                <a:latin typeface="+mj-lt"/>
              </a:rPr>
              <a:t>Lähde: https://www.yths.fi/terveystieto/mielenterveys/sosiaaliset-suhteet/?cn-reloaded=1</a:t>
            </a:r>
            <a:endParaRPr lang="fi-FI" sz="800">
              <a:latin typeface="+mj-lt"/>
              <a:hlinkClick r:id="rId3"/>
            </a:endParaRPr>
          </a:p>
          <a:p>
            <a:endParaRPr lang="fi-FI" sz="800">
              <a:latin typeface="+mj-lt"/>
            </a:endParaRPr>
          </a:p>
        </p:txBody>
      </p:sp>
    </p:spTree>
    <p:extLst>
      <p:ext uri="{BB962C8B-B14F-4D97-AF65-F5344CB8AC3E}">
        <p14:creationId xmlns:p14="http://schemas.microsoft.com/office/powerpoint/2010/main" val="108074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Miten jatketaan?</a:t>
            </a:r>
          </a:p>
        </p:txBody>
      </p:sp>
      <p:sp>
        <p:nvSpPr>
          <p:cNvPr id="3" name="Tekstin paikkamerkki 4"/>
          <p:cNvSpPr txBox="1">
            <a:spLocks/>
          </p:cNvSpPr>
          <p:nvPr/>
        </p:nvSpPr>
        <p:spPr>
          <a:xfrm>
            <a:off x="448752" y="1281614"/>
            <a:ext cx="5372018"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lang="fi-FI" sz="1200" b="1">
                <a:solidFill>
                  <a:srgbClr val="111111"/>
                </a:solidFill>
                <a:latin typeface="Montserrat" panose="020B0604020202020204" charset="0"/>
              </a:rPr>
              <a:t>Välitehtävä</a:t>
            </a:r>
          </a:p>
          <a:p>
            <a:pPr marL="0" indent="0">
              <a:buNone/>
            </a:pPr>
            <a:endParaRPr lang="fi-FI" sz="1200" b="1">
              <a:solidFill>
                <a:srgbClr val="FF0000"/>
              </a:solidFill>
              <a:latin typeface="Montserrat" panose="020B0604020202020204" charset="0"/>
            </a:endParaRPr>
          </a:p>
          <a:p>
            <a:r>
              <a:rPr lang="fi-FI" sz="1200">
                <a:latin typeface="Montserrat" panose="020B0604020202020204" charset="0"/>
              </a:rPr>
              <a:t>Hahmota oma turvaverkkosi eli ihmiset ympärilläsi. </a:t>
            </a:r>
          </a:p>
          <a:p>
            <a:endParaRPr lang="fi-FI" sz="1200">
              <a:latin typeface="Montserrat" panose="020B0604020202020204" charset="0"/>
            </a:endParaRPr>
          </a:p>
          <a:p>
            <a:r>
              <a:rPr lang="fi-FI" sz="1200">
                <a:latin typeface="Montserrat" panose="020B0604020202020204" charset="0"/>
              </a:rPr>
              <a:t>Piirrä itsesi paperin keskelle . Pohdi ketkä ovat sinulle tärkeitä ihmisiä. Sijoita ihmiset itsesi ympärille kirjoittamalla heidän nimensä sitä lähemmäs itseäsi, mitä tärkeämmältä he sinusta juuri nyt tuntuvat.</a:t>
            </a:r>
          </a:p>
          <a:p>
            <a:endParaRPr lang="fi-FI" sz="1200">
              <a:latin typeface="Montserrat" panose="020B0604020202020204" charset="0"/>
            </a:endParaRPr>
          </a:p>
          <a:p>
            <a:r>
              <a:rPr lang="fi-FI" sz="1200">
                <a:latin typeface="Montserrat" panose="020B0604020202020204" charset="0"/>
              </a:rPr>
              <a:t>Voit tehdä tehtävän esimerkiksi tietokoneella tai perinteisesti kynää ja paperia hyödyntäen. Jos kartan piirtely ei ole sinun juttusi, voit tehdä myös listauksen. Tärkeintä tässä ei ole tyyli vaan, se että hahmotat oman verkostosi!</a:t>
            </a:r>
          </a:p>
          <a:p>
            <a:pPr marL="0" indent="0">
              <a:buNone/>
            </a:pPr>
            <a:endParaRPr lang="fi-FI" sz="1200">
              <a:solidFill>
                <a:srgbClr val="111111"/>
              </a:solidFill>
              <a:latin typeface="Montserrat" panose="020B0604020202020204" charset="0"/>
            </a:endParaRPr>
          </a:p>
          <a:p>
            <a:pPr marL="0" indent="0">
              <a:buNone/>
            </a:pPr>
            <a:r>
              <a:rPr lang="fi-FI" sz="1200" b="1">
                <a:solidFill>
                  <a:srgbClr val="111111"/>
                </a:solidFill>
                <a:latin typeface="Montserrat" panose="020B0604020202020204" charset="0"/>
              </a:rPr>
              <a:t>Seuraava tapaaminen</a:t>
            </a:r>
          </a:p>
          <a:p>
            <a:endParaRPr lang="fi-FI" sz="1200" b="1">
              <a:solidFill>
                <a:srgbClr val="111111"/>
              </a:solidFill>
              <a:latin typeface="Montserrat" panose="020B0604020202020204" charset="0"/>
            </a:endParaRPr>
          </a:p>
          <a:p>
            <a:pPr marL="0" indent="0">
              <a:buNone/>
            </a:pPr>
            <a:r>
              <a:rPr lang="fi-FI" sz="1200">
                <a:solidFill>
                  <a:srgbClr val="111111"/>
                </a:solidFill>
                <a:latin typeface="Montserrat" panose="020B0604020202020204" charset="0"/>
              </a:rPr>
              <a:t>Pvm ja klonaika: Tulevaisuus ja arjen hallinta</a:t>
            </a:r>
          </a:p>
          <a:p>
            <a:endParaRPr lang="fi-FI"/>
          </a:p>
        </p:txBody>
      </p:sp>
    </p:spTree>
    <p:extLst>
      <p:ext uri="{BB962C8B-B14F-4D97-AF65-F5344CB8AC3E}">
        <p14:creationId xmlns:p14="http://schemas.microsoft.com/office/powerpoint/2010/main" val="278963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fi-FI" sz="2800"/>
              <a:t>Palaute</a:t>
            </a:r>
          </a:p>
        </p:txBody>
      </p:sp>
    </p:spTree>
    <p:extLst>
      <p:ext uri="{BB962C8B-B14F-4D97-AF65-F5344CB8AC3E}">
        <p14:creationId xmlns:p14="http://schemas.microsoft.com/office/powerpoint/2010/main" val="128101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normAutofit/>
          </a:bodyPr>
          <a:lstStyle/>
          <a:p>
            <a:r>
              <a:rPr lang="fi-FI" sz="2800"/>
              <a:t>Tapaamisen kulku</a:t>
            </a:r>
          </a:p>
        </p:txBody>
      </p:sp>
      <p:sp>
        <p:nvSpPr>
          <p:cNvPr id="3" name="Tekstin paikkamerkki 4"/>
          <p:cNvSpPr txBox="1">
            <a:spLocks/>
          </p:cNvSpPr>
          <p:nvPr/>
        </p:nvSpPr>
        <p:spPr>
          <a:xfrm>
            <a:off x="448752" y="1281614"/>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400"/>
            </a:pPr>
            <a:r>
              <a:rPr lang="fi-FI" sz="1200" b="1">
                <a:solidFill>
                  <a:schemeClr val="tx1"/>
                </a:solidFill>
                <a:latin typeface="Montserrat" panose="020B0604020202020204" charset="0"/>
              </a:rPr>
              <a:t>KLO</a:t>
            </a:r>
            <a:r>
              <a:rPr lang="fi-FI" sz="1200">
                <a:solidFill>
                  <a:schemeClr val="tx1"/>
                </a:solidFill>
                <a:latin typeface="Montserrat" panose="020B0604020202020204" charset="0"/>
              </a:rPr>
              <a:t>		Tapaamisen kulku</a:t>
            </a:r>
          </a:p>
          <a:p>
            <a:pPr>
              <a:lnSpc>
                <a:spcPct val="150000"/>
              </a:lnSpc>
              <a:buSzPts val="1400"/>
            </a:pPr>
            <a:r>
              <a:rPr lang="fi-FI" sz="1200">
                <a:solidFill>
                  <a:schemeClr val="tx1"/>
                </a:solidFill>
                <a:latin typeface="Montserrat" panose="020B0604020202020204" charset="0"/>
              </a:rPr>
              <a:t>		Orientoituminen ryhmävalmennukseen</a:t>
            </a:r>
          </a:p>
          <a:p>
            <a:pPr>
              <a:lnSpc>
                <a:spcPct val="150000"/>
              </a:lnSpc>
              <a:buSzPts val="1400"/>
            </a:pPr>
            <a:r>
              <a:rPr lang="fi-FI" sz="1200">
                <a:solidFill>
                  <a:schemeClr val="tx1"/>
                </a:solidFill>
                <a:latin typeface="Montserrat" panose="020B0604020202020204" charset="0"/>
              </a:rPr>
              <a:t>		Välitehtävän purku</a:t>
            </a:r>
          </a:p>
          <a:p>
            <a:pPr>
              <a:lnSpc>
                <a:spcPct val="150000"/>
              </a:lnSpc>
              <a:buSzPts val="1400"/>
            </a:pPr>
            <a:endParaRPr lang="fi-FI" sz="1200">
              <a:solidFill>
                <a:schemeClr val="tx1"/>
              </a:solidFill>
              <a:latin typeface="Montserrat" panose="020B0604020202020204" charset="0"/>
            </a:endParaRPr>
          </a:p>
          <a:p>
            <a:pPr lvl="0">
              <a:lnSpc>
                <a:spcPct val="150000"/>
              </a:lnSpc>
              <a:buSzPts val="1400"/>
            </a:pPr>
            <a:r>
              <a:rPr lang="fi-FI" sz="1200" b="1">
                <a:latin typeface="Montserrat" panose="020B0604020202020204" charset="0"/>
              </a:rPr>
              <a:t>KLO</a:t>
            </a:r>
            <a:r>
              <a:rPr lang="fi-FI" sz="1200">
                <a:latin typeface="Montserrat" panose="020B0604020202020204" charset="0"/>
              </a:rPr>
              <a:t>		Tapaamisen tavoitteen asettaminen</a:t>
            </a:r>
            <a:endParaRPr lang="fi-FI" sz="1200">
              <a:latin typeface="Montserrat" panose="020B0604020202020204" charset="0"/>
              <a:cs typeface="Segoe UI"/>
            </a:endParaRPr>
          </a:p>
          <a:p>
            <a:pPr lvl="0">
              <a:lnSpc>
                <a:spcPct val="150000"/>
              </a:lnSpc>
              <a:buSzPts val="1400"/>
            </a:pPr>
            <a:r>
              <a:rPr lang="fi-FI" sz="1200">
                <a:latin typeface="Montserrat" panose="020B0604020202020204" charset="0"/>
                <a:cs typeface="Segoe UI"/>
              </a:rPr>
              <a:t>		Päivän teema</a:t>
            </a:r>
          </a:p>
          <a:p>
            <a:pPr lvl="0">
              <a:lnSpc>
                <a:spcPct val="150000"/>
              </a:lnSpc>
              <a:buSzPts val="1400"/>
            </a:pPr>
            <a:r>
              <a:rPr lang="fi-FI" sz="1200">
                <a:latin typeface="Montserrat" panose="020B0604020202020204" charset="0"/>
                <a:cs typeface="Segoe UI"/>
              </a:rPr>
              <a:t>		Tauko</a:t>
            </a:r>
          </a:p>
          <a:p>
            <a:pPr lvl="0">
              <a:lnSpc>
                <a:spcPct val="150000"/>
              </a:lnSpc>
              <a:buSzPts val="1400"/>
            </a:pPr>
            <a:r>
              <a:rPr lang="fi-FI" sz="1200">
                <a:latin typeface="Montserrat" panose="020B0604020202020204" charset="0"/>
                <a:cs typeface="Segoe UI"/>
              </a:rPr>
              <a:t>		Yhteinen keskustelu</a:t>
            </a:r>
          </a:p>
          <a:p>
            <a:pPr>
              <a:lnSpc>
                <a:spcPct val="150000"/>
              </a:lnSpc>
              <a:buSzPts val="1400"/>
            </a:pPr>
            <a:endParaRPr lang="fi-FI" sz="1200">
              <a:solidFill>
                <a:schemeClr val="tx1"/>
              </a:solidFill>
              <a:latin typeface="Montserrat" panose="020B0604020202020204" charset="0"/>
            </a:endParaRPr>
          </a:p>
          <a:p>
            <a:pPr>
              <a:lnSpc>
                <a:spcPct val="150000"/>
              </a:lnSpc>
              <a:buSzPts val="1400"/>
            </a:pPr>
            <a:r>
              <a:rPr lang="fi-FI" sz="1200" b="1">
                <a:solidFill>
                  <a:schemeClr val="tx1"/>
                </a:solidFill>
                <a:latin typeface="Montserrat" panose="020B0604020202020204" charset="0"/>
              </a:rPr>
              <a:t>KLO</a:t>
            </a:r>
            <a:r>
              <a:rPr lang="fi-FI" sz="1200">
                <a:solidFill>
                  <a:schemeClr val="tx1"/>
                </a:solidFill>
                <a:latin typeface="Montserrat" panose="020B0604020202020204" charset="0"/>
              </a:rPr>
              <a:t>		Jatko ja välitehtävä</a:t>
            </a:r>
          </a:p>
          <a:p>
            <a:pPr>
              <a:lnSpc>
                <a:spcPct val="150000"/>
              </a:lnSpc>
              <a:buSzPts val="1400"/>
            </a:pPr>
            <a:r>
              <a:rPr lang="fi-FI" sz="1200">
                <a:solidFill>
                  <a:schemeClr val="tx1"/>
                </a:solidFill>
                <a:latin typeface="Montserrat" panose="020B0604020202020204" charset="0"/>
              </a:rPr>
              <a:t>		Palaute</a:t>
            </a:r>
          </a:p>
        </p:txBody>
      </p:sp>
    </p:spTree>
    <p:extLst>
      <p:ext uri="{BB962C8B-B14F-4D97-AF65-F5344CB8AC3E}">
        <p14:creationId xmlns:p14="http://schemas.microsoft.com/office/powerpoint/2010/main" val="333473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281200-295D-E409-5A9C-0E7A9791B3BC}"/>
              </a:ext>
            </a:extLst>
          </p:cNvPr>
          <p:cNvSpPr>
            <a:spLocks noGrp="1"/>
          </p:cNvSpPr>
          <p:nvPr>
            <p:ph type="title"/>
          </p:nvPr>
        </p:nvSpPr>
        <p:spPr/>
        <p:txBody>
          <a:bodyPr>
            <a:normAutofit fontScale="90000"/>
          </a:bodyPr>
          <a:lstStyle/>
          <a:p>
            <a:r>
              <a:rPr lang="fi-FI"/>
              <a:t>Orientoituminen ryhmävalmennukseen</a:t>
            </a:r>
          </a:p>
        </p:txBody>
      </p:sp>
      <p:sp>
        <p:nvSpPr>
          <p:cNvPr id="4" name="Google Shape;389;p50">
            <a:extLst>
              <a:ext uri="{FF2B5EF4-FFF2-40B4-BE49-F238E27FC236}">
                <a16:creationId xmlns:a16="http://schemas.microsoft.com/office/drawing/2014/main" id="{A7E81390-7D0A-7654-E6A4-B24E4B9E066A}"/>
              </a:ext>
            </a:extLst>
          </p:cNvPr>
          <p:cNvSpPr/>
          <p:nvPr/>
        </p:nvSpPr>
        <p:spPr>
          <a:xfrm>
            <a:off x="6842645" y="2326668"/>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ea typeface="Calibri"/>
              <a:cs typeface="Calibri"/>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i-FI" sz="900" b="0" i="0" u="none" strike="noStrike" kern="0" cap="none" spc="0" normalizeH="0" baseline="0" noProof="0">
              <a:ln>
                <a:noFill/>
              </a:ln>
              <a:solidFill>
                <a:srgbClr val="FF0000"/>
              </a:solidFill>
              <a:effectLst/>
              <a:uLnTx/>
              <a:uFillTx/>
              <a:latin typeface="Calibri"/>
              <a:cs typeface="Calibri"/>
              <a:sym typeface="Arial"/>
            </a:endParaRPr>
          </a:p>
        </p:txBody>
      </p:sp>
      <p:sp>
        <p:nvSpPr>
          <p:cNvPr id="5" name="Google Shape;390;p50">
            <a:extLst>
              <a:ext uri="{FF2B5EF4-FFF2-40B4-BE49-F238E27FC236}">
                <a16:creationId xmlns:a16="http://schemas.microsoft.com/office/drawing/2014/main" id="{E92F4C49-E219-D45E-F258-FAD82D2EE1DB}"/>
              </a:ext>
            </a:extLst>
          </p:cNvPr>
          <p:cNvSpPr/>
          <p:nvPr/>
        </p:nvSpPr>
        <p:spPr>
          <a:xfrm>
            <a:off x="5562346"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6" name="Google Shape;391;p50">
            <a:extLst>
              <a:ext uri="{FF2B5EF4-FFF2-40B4-BE49-F238E27FC236}">
                <a16:creationId xmlns:a16="http://schemas.microsoft.com/office/drawing/2014/main" id="{7749DD2C-A35B-6FC1-EE1B-3E5E86C4423E}"/>
              </a:ext>
            </a:extLst>
          </p:cNvPr>
          <p:cNvSpPr/>
          <p:nvPr/>
        </p:nvSpPr>
        <p:spPr>
          <a:xfrm>
            <a:off x="4286735"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7" name="Google Shape;392;p50">
            <a:extLst>
              <a:ext uri="{FF2B5EF4-FFF2-40B4-BE49-F238E27FC236}">
                <a16:creationId xmlns:a16="http://schemas.microsoft.com/office/drawing/2014/main" id="{75716222-E9ED-6581-D42A-7E5E025238BA}"/>
              </a:ext>
            </a:extLst>
          </p:cNvPr>
          <p:cNvSpPr/>
          <p:nvPr/>
        </p:nvSpPr>
        <p:spPr>
          <a:xfrm>
            <a:off x="3036683" y="2327230"/>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8" name="Google Shape;393;p50">
            <a:extLst>
              <a:ext uri="{FF2B5EF4-FFF2-40B4-BE49-F238E27FC236}">
                <a16:creationId xmlns:a16="http://schemas.microsoft.com/office/drawing/2014/main" id="{9EE439EC-53DB-1AA0-B5C3-E5DB052176B3}"/>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Arial"/>
              <a:ea typeface="Arial"/>
              <a:cs typeface="Arial"/>
              <a:sym typeface="Arial"/>
            </a:endParaRPr>
          </a:p>
        </p:txBody>
      </p:sp>
      <p:sp>
        <p:nvSpPr>
          <p:cNvPr id="9" name="Google Shape;394;p50">
            <a:extLst>
              <a:ext uri="{FF2B5EF4-FFF2-40B4-BE49-F238E27FC236}">
                <a16:creationId xmlns:a16="http://schemas.microsoft.com/office/drawing/2014/main" id="{D9DCC5C2-4D7A-18D9-81C7-BF7ECAF82D31}"/>
              </a:ext>
            </a:extLst>
          </p:cNvPr>
          <p:cNvSpPr/>
          <p:nvPr/>
        </p:nvSpPr>
        <p:spPr>
          <a:xfrm>
            <a:off x="615350"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0000"/>
              </a:solidFill>
              <a:effectLst/>
              <a:uLnTx/>
              <a:uFillTx/>
              <a:latin typeface="Calibri"/>
              <a:ea typeface="Calibri"/>
              <a:cs typeface="Calibri"/>
              <a:sym typeface="Calibri"/>
            </a:endParaRPr>
          </a:p>
        </p:txBody>
      </p:sp>
      <p:sp>
        <p:nvSpPr>
          <p:cNvPr id="10" name="Google Shape;395;p50">
            <a:extLst>
              <a:ext uri="{FF2B5EF4-FFF2-40B4-BE49-F238E27FC236}">
                <a16:creationId xmlns:a16="http://schemas.microsoft.com/office/drawing/2014/main" id="{09A5F5F8-D74A-3E4C-6FBD-70CCFA085B00}"/>
              </a:ext>
            </a:extLst>
          </p:cNvPr>
          <p:cNvSpPr txBox="1"/>
          <p:nvPr/>
        </p:nvSpPr>
        <p:spPr>
          <a:xfrm>
            <a:off x="1928423" y="2620680"/>
            <a:ext cx="1295276" cy="313892"/>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ea typeface="Montserrat"/>
                <a:cs typeface="Montserrat"/>
                <a:sym typeface="Montserrat"/>
              </a:rPr>
              <a:t>TUNNETAIDOT JA ITSETUNTEMUS</a:t>
            </a:r>
            <a:endParaRPr kumimoji="0" lang="fi-FI" sz="800" b="1" i="0" u="none" strike="noStrike" kern="0" cap="none" spc="0" normalizeH="0" baseline="0" noProof="0">
              <a:ln>
                <a:noFill/>
              </a:ln>
              <a:solidFill>
                <a:srgbClr val="FFFFFF"/>
              </a:solidFill>
              <a:effectLst/>
              <a:uLnTx/>
              <a:uFillTx/>
              <a:latin typeface="Montserrat"/>
              <a:ea typeface="Montserrat"/>
              <a:cs typeface="Montserrat"/>
              <a:sym typeface="Arial"/>
            </a:endParaRPr>
          </a:p>
        </p:txBody>
      </p:sp>
      <p:sp>
        <p:nvSpPr>
          <p:cNvPr id="11" name="Google Shape;396;p50">
            <a:extLst>
              <a:ext uri="{FF2B5EF4-FFF2-40B4-BE49-F238E27FC236}">
                <a16:creationId xmlns:a16="http://schemas.microsoft.com/office/drawing/2014/main" id="{42B98062-ED9A-0F0A-9196-288CAFA8CAA7}"/>
              </a:ext>
            </a:extLst>
          </p:cNvPr>
          <p:cNvSpPr txBox="1"/>
          <p:nvPr/>
        </p:nvSpPr>
        <p:spPr>
          <a:xfrm>
            <a:off x="3182119" y="2566208"/>
            <a:ext cx="1269083"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OMAN TOIMINNAN  OHJAUS JA KEINOJA ARKEEN</a:t>
            </a:r>
            <a:endParaRPr kumimoji="0" lang="fi-FI" sz="1400" b="1" i="0" u="none" strike="noStrike" kern="0" cap="none" spc="0" normalizeH="0" baseline="0" noProof="0">
              <a:ln>
                <a:noFill/>
              </a:ln>
              <a:solidFill>
                <a:srgbClr val="FFFFFF"/>
              </a:solidFill>
              <a:effectLst/>
              <a:uLnTx/>
              <a:uFillTx/>
              <a:latin typeface="Arial"/>
              <a:cs typeface="Arial"/>
              <a:sym typeface="Arial"/>
            </a:endParaRPr>
          </a:p>
        </p:txBody>
      </p:sp>
      <p:sp>
        <p:nvSpPr>
          <p:cNvPr id="12" name="Google Shape;397;p50">
            <a:extLst>
              <a:ext uri="{FF2B5EF4-FFF2-40B4-BE49-F238E27FC236}">
                <a16:creationId xmlns:a16="http://schemas.microsoft.com/office/drawing/2014/main" id="{45E92338-0254-0DAA-E57A-E0DAB170C567}"/>
              </a:ext>
            </a:extLst>
          </p:cNvPr>
          <p:cNvSpPr txBox="1"/>
          <p:nvPr/>
        </p:nvSpPr>
        <p:spPr>
          <a:xfrm>
            <a:off x="5797909" y="2560176"/>
            <a:ext cx="1178006" cy="4246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 sz="800" b="1" i="0" u="none" strike="noStrike" kern="0" cap="none" spc="0" normalizeH="0" baseline="0" noProof="0">
                <a:ln>
                  <a:noFill/>
                </a:ln>
                <a:solidFill>
                  <a:srgbClr val="FFFFFF"/>
                </a:solidFill>
                <a:effectLst/>
                <a:uLnTx/>
                <a:uFillTx/>
                <a:latin typeface="Montserrat"/>
                <a:cs typeface="Arial"/>
                <a:sym typeface="Arial"/>
              </a:rPr>
              <a:t>SOSIAALISET SUHTEET JA VUOROVAIKUTUS</a:t>
            </a:r>
          </a:p>
        </p:txBody>
      </p:sp>
      <p:sp>
        <p:nvSpPr>
          <p:cNvPr id="13" name="Google Shape;400;p50">
            <a:extLst>
              <a:ext uri="{FF2B5EF4-FFF2-40B4-BE49-F238E27FC236}">
                <a16:creationId xmlns:a16="http://schemas.microsoft.com/office/drawing/2014/main" id="{019D633B-C7A4-679B-397D-EB4F5BB3816F}"/>
              </a:ext>
            </a:extLst>
          </p:cNvPr>
          <p:cNvSpPr txBox="1"/>
          <p:nvPr/>
        </p:nvSpPr>
        <p:spPr>
          <a:xfrm>
            <a:off x="619681" y="2485259"/>
            <a:ext cx="1179817" cy="584735"/>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1DB90221-C1A7-4FBE-6739-74D798DC1C91}"/>
              </a:ext>
            </a:extLst>
          </p:cNvPr>
          <p:cNvSpPr txBox="1"/>
          <p:nvPr/>
        </p:nvSpPr>
        <p:spPr>
          <a:xfrm>
            <a:off x="453979" y="3372023"/>
            <a:ext cx="930775" cy="20774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000000"/>
                </a:solidFill>
                <a:effectLst/>
                <a:uLnTx/>
                <a:uFillTx/>
                <a:latin typeface="Calibri"/>
                <a:cs typeface="Calibri"/>
                <a:sym typeface="Calibri"/>
              </a:rPr>
              <a:t>x/xxxx</a:t>
            </a:r>
            <a:endParaRPr kumimoji="0" lang="fi-FI" sz="1400" b="0" i="0" u="none" strike="noStrike" kern="0" cap="none" spc="0" normalizeH="0" baseline="0" noProof="0">
              <a:ln>
                <a:noFill/>
              </a:ln>
              <a:solidFill>
                <a:srgbClr val="000000"/>
              </a:solidFill>
              <a:effectLst/>
              <a:uLnTx/>
              <a:uFillTx/>
              <a:latin typeface="Arial"/>
              <a:cs typeface="Arial"/>
              <a:sym typeface="Arial"/>
            </a:endParaRPr>
          </a:p>
        </p:txBody>
      </p:sp>
      <p:pic>
        <p:nvPicPr>
          <p:cNvPr id="15" name="Google Shape;408;p50" descr="Johtajisto tasaisella täytöllä">
            <a:extLst>
              <a:ext uri="{FF2B5EF4-FFF2-40B4-BE49-F238E27FC236}">
                <a16:creationId xmlns:a16="http://schemas.microsoft.com/office/drawing/2014/main" id="{69DE9B34-59BF-F989-1E06-5764C6E9697E}"/>
              </a:ext>
            </a:extLst>
          </p:cNvPr>
          <p:cNvPicPr preferRelativeResize="0"/>
          <p:nvPr/>
        </p:nvPicPr>
        <p:blipFill rotWithShape="1">
          <a:blip r:embed="rId2">
            <a:alphaModFix/>
          </a:blip>
          <a:srcRect/>
          <a:stretch/>
        </p:blipFill>
        <p:spPr>
          <a:xfrm>
            <a:off x="1187601" y="3341968"/>
            <a:ext cx="263708" cy="263708"/>
          </a:xfrm>
          <a:prstGeom prst="rect">
            <a:avLst/>
          </a:prstGeom>
          <a:noFill/>
          <a:ln>
            <a:noFill/>
          </a:ln>
        </p:spPr>
      </p:pic>
      <p:sp>
        <p:nvSpPr>
          <p:cNvPr id="16" name="Google Shape;416;p50">
            <a:extLst>
              <a:ext uri="{FF2B5EF4-FFF2-40B4-BE49-F238E27FC236}">
                <a16:creationId xmlns:a16="http://schemas.microsoft.com/office/drawing/2014/main" id="{252E4D94-2B1C-5928-9A8F-22D48583EB1F}"/>
              </a:ext>
            </a:extLst>
          </p:cNvPr>
          <p:cNvSpPr txBox="1"/>
          <p:nvPr/>
        </p:nvSpPr>
        <p:spPr>
          <a:xfrm>
            <a:off x="6984139" y="4343431"/>
            <a:ext cx="1393020" cy="2077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50" b="0" i="0" u="none" strike="noStrike" kern="0" cap="none" spc="0" normalizeH="0" baseline="0" noProof="0">
                <a:ln>
                  <a:noFill/>
                </a:ln>
                <a:solidFill>
                  <a:srgbClr val="1C1C1C"/>
                </a:solidFill>
                <a:effectLst/>
                <a:uLnTx/>
                <a:uFillTx/>
                <a:latin typeface="Montserrat"/>
                <a:ea typeface="Montserrat"/>
                <a:cs typeface="Montserrat"/>
                <a:sym typeface="Montserrat"/>
              </a:rPr>
              <a:t>= Ryhmä kokoontuu</a:t>
            </a:r>
            <a:endParaRPr kumimoji="0" lang="en" sz="750" b="0" i="0" u="none" strike="noStrike" kern="0" cap="none" spc="0" normalizeH="0" baseline="0" noProof="0">
              <a:ln>
                <a:noFill/>
              </a:ln>
              <a:solidFill>
                <a:srgbClr val="1C1C1C"/>
              </a:solidFill>
              <a:effectLst/>
              <a:uLnTx/>
              <a:uFillTx/>
              <a:latin typeface="Montserrat"/>
              <a:cs typeface="Arial"/>
              <a:sym typeface="Arial"/>
            </a:endParaRPr>
          </a:p>
        </p:txBody>
      </p:sp>
      <p:pic>
        <p:nvPicPr>
          <p:cNvPr id="17" name="Google Shape;417;p50" descr="Johtajisto tasaisella täytöllä">
            <a:extLst>
              <a:ext uri="{FF2B5EF4-FFF2-40B4-BE49-F238E27FC236}">
                <a16:creationId xmlns:a16="http://schemas.microsoft.com/office/drawing/2014/main" id="{B5B6998D-3625-66E9-77CB-BD6B7D343AA4}"/>
              </a:ext>
            </a:extLst>
          </p:cNvPr>
          <p:cNvPicPr preferRelativeResize="0"/>
          <p:nvPr/>
        </p:nvPicPr>
        <p:blipFill rotWithShape="1">
          <a:blip r:embed="rId2">
            <a:alphaModFix/>
          </a:blip>
          <a:srcRect/>
          <a:stretch/>
        </p:blipFill>
        <p:spPr>
          <a:xfrm>
            <a:off x="6817421" y="4316053"/>
            <a:ext cx="263708" cy="263708"/>
          </a:xfrm>
          <a:prstGeom prst="rect">
            <a:avLst/>
          </a:prstGeom>
          <a:noFill/>
          <a:ln>
            <a:noFill/>
          </a:ln>
        </p:spPr>
      </p:pic>
      <p:sp>
        <p:nvSpPr>
          <p:cNvPr id="18" name="Google Shape;396;p50">
            <a:extLst>
              <a:ext uri="{FF2B5EF4-FFF2-40B4-BE49-F238E27FC236}">
                <a16:creationId xmlns:a16="http://schemas.microsoft.com/office/drawing/2014/main" id="{1816A803-DFFF-7BA8-D41D-4E43AFCA98A0}"/>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Arial"/>
                <a:sym typeface="Montserrat"/>
              </a:rPr>
              <a:t>KUORMITTUMINEN,VAHVUUDET JA VOIMAVARAT</a:t>
            </a:r>
            <a:endParaRPr kumimoji="0" lang="fi-FI" sz="1400" b="1" i="0" u="none" strike="noStrike" kern="0" cap="none" spc="0" normalizeH="0" baseline="0" noProof="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 sz="800" b="0" i="0" u="none" strike="noStrike" kern="0" cap="none" spc="0" normalizeH="0" baseline="0" noProof="0">
              <a:ln>
                <a:noFill/>
              </a:ln>
              <a:solidFill>
                <a:srgbClr val="FF0000"/>
              </a:solidFill>
              <a:effectLst/>
              <a:uLnTx/>
              <a:uFillTx/>
              <a:latin typeface="Montserrat"/>
              <a:cs typeface="Arial"/>
              <a:sym typeface="Arial"/>
            </a:endParaRPr>
          </a:p>
        </p:txBody>
      </p:sp>
      <p:sp>
        <p:nvSpPr>
          <p:cNvPr id="19" name="Tekstiruutu 18">
            <a:extLst>
              <a:ext uri="{FF2B5EF4-FFF2-40B4-BE49-F238E27FC236}">
                <a16:creationId xmlns:a16="http://schemas.microsoft.com/office/drawing/2014/main" id="{B30D748D-A13C-5266-ED53-2F378FB42C3C}"/>
              </a:ext>
            </a:extLst>
          </p:cNvPr>
          <p:cNvSpPr txBox="1"/>
          <p:nvPr/>
        </p:nvSpPr>
        <p:spPr>
          <a:xfrm>
            <a:off x="6984139"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800" b="1" i="0" u="none" strike="noStrike" kern="0" cap="none" spc="0" normalizeH="0" baseline="0" noProof="0">
                <a:ln>
                  <a:noFill/>
                </a:ln>
                <a:solidFill>
                  <a:srgbClr val="FFFFFF"/>
                </a:solidFill>
                <a:effectLst/>
                <a:uLnTx/>
                <a:uFillTx/>
                <a:latin typeface="Montserrat"/>
                <a:cs typeface="Calibri"/>
                <a:sym typeface="Arial"/>
              </a:rPr>
              <a:t>TULEVAISUUS JA ARJEN HALLINTA</a:t>
            </a:r>
          </a:p>
        </p:txBody>
      </p:sp>
      <p:sp>
        <p:nvSpPr>
          <p:cNvPr id="20" name="Google Shape;401;p50">
            <a:extLst>
              <a:ext uri="{FF2B5EF4-FFF2-40B4-BE49-F238E27FC236}">
                <a16:creationId xmlns:a16="http://schemas.microsoft.com/office/drawing/2014/main" id="{83604BFF-09EF-B112-501F-4418F193BFDC}"/>
              </a:ext>
            </a:extLst>
          </p:cNvPr>
          <p:cNvSpPr txBox="1"/>
          <p:nvPr/>
        </p:nvSpPr>
        <p:spPr>
          <a:xfrm>
            <a:off x="6817421" y="3369948"/>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1" name="Google Shape;408;p50" descr="Johtajisto tasaisella täytöllä">
            <a:extLst>
              <a:ext uri="{FF2B5EF4-FFF2-40B4-BE49-F238E27FC236}">
                <a16:creationId xmlns:a16="http://schemas.microsoft.com/office/drawing/2014/main" id="{88195825-1EDE-0BDC-5E08-7B837530E264}"/>
              </a:ext>
            </a:extLst>
          </p:cNvPr>
          <p:cNvPicPr preferRelativeResize="0"/>
          <p:nvPr/>
        </p:nvPicPr>
        <p:blipFill rotWithShape="1">
          <a:blip r:embed="rId2">
            <a:alphaModFix/>
          </a:blip>
          <a:srcRect/>
          <a:stretch/>
        </p:blipFill>
        <p:spPr>
          <a:xfrm>
            <a:off x="7531984" y="3331434"/>
            <a:ext cx="263708" cy="263708"/>
          </a:xfrm>
          <a:prstGeom prst="rect">
            <a:avLst/>
          </a:prstGeom>
          <a:noFill/>
          <a:ln>
            <a:noFill/>
          </a:ln>
        </p:spPr>
      </p:pic>
      <p:sp>
        <p:nvSpPr>
          <p:cNvPr id="22" name="Google Shape;401;p50">
            <a:extLst>
              <a:ext uri="{FF2B5EF4-FFF2-40B4-BE49-F238E27FC236}">
                <a16:creationId xmlns:a16="http://schemas.microsoft.com/office/drawing/2014/main" id="{25C48296-C3F9-B16B-6F4C-DD7F54F59BEF}"/>
              </a:ext>
            </a:extLst>
          </p:cNvPr>
          <p:cNvSpPr txBox="1"/>
          <p:nvPr/>
        </p:nvSpPr>
        <p:spPr>
          <a:xfrm>
            <a:off x="5592233" y="3362910"/>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3" name="Google Shape;408;p50" descr="Johtajisto tasaisella täytöllä">
            <a:extLst>
              <a:ext uri="{FF2B5EF4-FFF2-40B4-BE49-F238E27FC236}">
                <a16:creationId xmlns:a16="http://schemas.microsoft.com/office/drawing/2014/main" id="{6CEB7FED-0C5C-3600-8A0A-74FBCEEA70D0}"/>
              </a:ext>
            </a:extLst>
          </p:cNvPr>
          <p:cNvPicPr preferRelativeResize="0"/>
          <p:nvPr/>
        </p:nvPicPr>
        <p:blipFill rotWithShape="1">
          <a:blip r:embed="rId2">
            <a:alphaModFix/>
          </a:blip>
          <a:srcRect/>
          <a:stretch/>
        </p:blipFill>
        <p:spPr>
          <a:xfrm>
            <a:off x="6342844" y="3340603"/>
            <a:ext cx="263708" cy="263708"/>
          </a:xfrm>
          <a:prstGeom prst="rect">
            <a:avLst/>
          </a:prstGeom>
          <a:noFill/>
          <a:ln>
            <a:noFill/>
          </a:ln>
        </p:spPr>
      </p:pic>
      <p:sp>
        <p:nvSpPr>
          <p:cNvPr id="24" name="Google Shape;401;p50">
            <a:extLst>
              <a:ext uri="{FF2B5EF4-FFF2-40B4-BE49-F238E27FC236}">
                <a16:creationId xmlns:a16="http://schemas.microsoft.com/office/drawing/2014/main" id="{A4527776-B1B0-98F8-1F59-845C06E944A0}"/>
              </a:ext>
            </a:extLst>
          </p:cNvPr>
          <p:cNvSpPr txBox="1"/>
          <p:nvPr/>
        </p:nvSpPr>
        <p:spPr>
          <a:xfrm>
            <a:off x="4283928" y="336858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5" name="Google Shape;408;p50" descr="Johtajisto tasaisella täytöllä">
            <a:extLst>
              <a:ext uri="{FF2B5EF4-FFF2-40B4-BE49-F238E27FC236}">
                <a16:creationId xmlns:a16="http://schemas.microsoft.com/office/drawing/2014/main" id="{05D6FF14-8BE8-4120-0D7C-DC119D762B2E}"/>
              </a:ext>
            </a:extLst>
          </p:cNvPr>
          <p:cNvPicPr preferRelativeResize="0"/>
          <p:nvPr/>
        </p:nvPicPr>
        <p:blipFill rotWithShape="1">
          <a:blip r:embed="rId2">
            <a:alphaModFix/>
          </a:blip>
          <a:srcRect/>
          <a:stretch/>
        </p:blipFill>
        <p:spPr>
          <a:xfrm>
            <a:off x="5013583" y="3347223"/>
            <a:ext cx="263708" cy="263708"/>
          </a:xfrm>
          <a:prstGeom prst="rect">
            <a:avLst/>
          </a:prstGeom>
          <a:noFill/>
          <a:ln>
            <a:noFill/>
          </a:ln>
        </p:spPr>
      </p:pic>
      <p:sp>
        <p:nvSpPr>
          <p:cNvPr id="26" name="Google Shape;401;p50">
            <a:extLst>
              <a:ext uri="{FF2B5EF4-FFF2-40B4-BE49-F238E27FC236}">
                <a16:creationId xmlns:a16="http://schemas.microsoft.com/office/drawing/2014/main" id="{F7430130-084A-59E4-D034-00653F466EA1}"/>
              </a:ext>
            </a:extLst>
          </p:cNvPr>
          <p:cNvSpPr txBox="1"/>
          <p:nvPr/>
        </p:nvSpPr>
        <p:spPr>
          <a:xfrm>
            <a:off x="2975623" y="3371092"/>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7" name="Google Shape;408;p50" descr="Johtajisto tasaisella täytöllä">
            <a:extLst>
              <a:ext uri="{FF2B5EF4-FFF2-40B4-BE49-F238E27FC236}">
                <a16:creationId xmlns:a16="http://schemas.microsoft.com/office/drawing/2014/main" id="{437990C4-E6DF-9AC1-718A-9C42DAF51279}"/>
              </a:ext>
            </a:extLst>
          </p:cNvPr>
          <p:cNvPicPr preferRelativeResize="0"/>
          <p:nvPr/>
        </p:nvPicPr>
        <p:blipFill rotWithShape="1">
          <a:blip r:embed="rId2">
            <a:alphaModFix/>
          </a:blip>
          <a:srcRect/>
          <a:stretch/>
        </p:blipFill>
        <p:spPr>
          <a:xfrm>
            <a:off x="3687508" y="3340603"/>
            <a:ext cx="263708" cy="263708"/>
          </a:xfrm>
          <a:prstGeom prst="rect">
            <a:avLst/>
          </a:prstGeom>
          <a:noFill/>
          <a:ln>
            <a:noFill/>
          </a:ln>
        </p:spPr>
      </p:pic>
      <p:sp>
        <p:nvSpPr>
          <p:cNvPr id="28" name="Google Shape;401;p50">
            <a:extLst>
              <a:ext uri="{FF2B5EF4-FFF2-40B4-BE49-F238E27FC236}">
                <a16:creationId xmlns:a16="http://schemas.microsoft.com/office/drawing/2014/main" id="{7BCBB947-9630-C2E9-96F9-42ED63DD1F3A}"/>
              </a:ext>
            </a:extLst>
          </p:cNvPr>
          <p:cNvSpPr txBox="1"/>
          <p:nvPr/>
        </p:nvSpPr>
        <p:spPr>
          <a:xfrm>
            <a:off x="1711670" y="3368723"/>
            <a:ext cx="930775" cy="207749"/>
          </a:xfrm>
          <a:prstGeom prst="rect">
            <a:avLst/>
          </a:prstGeom>
          <a:noFill/>
          <a:ln>
            <a:noFill/>
          </a:ln>
        </p:spPr>
        <p:txBody>
          <a:bodyPr spcFirstLastPara="1" wrap="square" lIns="91425" tIns="45700" rIns="91425" bIns="45700" anchor="t" anchorCtr="0">
            <a:spAutoFit/>
          </a:bodyPr>
          <a:lstStyle/>
          <a:p>
            <a:pPr lvl="0" algn="ctr">
              <a:defRPr/>
            </a:pPr>
            <a:r>
              <a:rPr lang="en" sz="750">
                <a:latin typeface="Calibri"/>
                <a:cs typeface="Calibri"/>
                <a:sym typeface="Calibri"/>
              </a:rPr>
              <a:t>x/xxxx</a:t>
            </a:r>
            <a:endParaRPr lang="fi-FI"/>
          </a:p>
        </p:txBody>
      </p:sp>
      <p:pic>
        <p:nvPicPr>
          <p:cNvPr id="29" name="Google Shape;408;p50" descr="Johtajisto tasaisella täytöllä">
            <a:extLst>
              <a:ext uri="{FF2B5EF4-FFF2-40B4-BE49-F238E27FC236}">
                <a16:creationId xmlns:a16="http://schemas.microsoft.com/office/drawing/2014/main" id="{ADD70467-7919-D33F-BB47-FDFB451D182E}"/>
              </a:ext>
            </a:extLst>
          </p:cNvPr>
          <p:cNvPicPr preferRelativeResize="0"/>
          <p:nvPr/>
        </p:nvPicPr>
        <p:blipFill rotWithShape="1">
          <a:blip r:embed="rId2">
            <a:alphaModFix/>
          </a:blip>
          <a:srcRect/>
          <a:stretch/>
        </p:blipFill>
        <p:spPr>
          <a:xfrm>
            <a:off x="2445136" y="3331434"/>
            <a:ext cx="263708" cy="263708"/>
          </a:xfrm>
          <a:prstGeom prst="rect">
            <a:avLst/>
          </a:prstGeom>
          <a:noFill/>
          <a:ln>
            <a:noFill/>
          </a:ln>
        </p:spPr>
      </p:pic>
      <p:sp>
        <p:nvSpPr>
          <p:cNvPr id="30" name="Google Shape;302;p41">
            <a:extLst>
              <a:ext uri="{FF2B5EF4-FFF2-40B4-BE49-F238E27FC236}">
                <a16:creationId xmlns:a16="http://schemas.microsoft.com/office/drawing/2014/main" id="{604E1E0D-8F82-01E8-994D-3B584BF3C28B}"/>
              </a:ext>
            </a:extLst>
          </p:cNvPr>
          <p:cNvSpPr txBox="1">
            <a:spLocks/>
          </p:cNvSpPr>
          <p:nvPr/>
        </p:nvSpPr>
        <p:spPr>
          <a:xfrm>
            <a:off x="441825" y="1368956"/>
            <a:ext cx="7703490" cy="74088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300" indent="0">
              <a:buNone/>
            </a:pPr>
            <a:r>
              <a:rPr lang="fi-FI" sz="1200"/>
              <a:t>Ryhmän tarkoitus ja tavoite on valmennettavan toimintakyvyn ja arjen tukeminen matalalla kynnyksellä sekä mahdollistaa vertaistuellinen kohtaaminen.</a:t>
            </a:r>
          </a:p>
          <a:p>
            <a:pPr marL="0" indent="0">
              <a:buFont typeface="Montserrat"/>
              <a:buNone/>
            </a:pPr>
            <a:endParaRPr lang="fi-FI" sz="1200">
              <a:latin typeface="Montserrat" panose="020B0604020202020204" charset="0"/>
              <a:ea typeface="Arial"/>
              <a:cs typeface="Arial"/>
              <a:sym typeface="Arial"/>
            </a:endParaRPr>
          </a:p>
        </p:txBody>
      </p:sp>
      <p:sp>
        <p:nvSpPr>
          <p:cNvPr id="31" name="Kertaa 30">
            <a:extLst>
              <a:ext uri="{FF2B5EF4-FFF2-40B4-BE49-F238E27FC236}">
                <a16:creationId xmlns:a16="http://schemas.microsoft.com/office/drawing/2014/main" id="{1B315B89-F3E6-417D-636C-EF13E319A1A2}"/>
              </a:ext>
            </a:extLst>
          </p:cNvPr>
          <p:cNvSpPr/>
          <p:nvPr/>
        </p:nvSpPr>
        <p:spPr>
          <a:xfrm>
            <a:off x="582843" y="2215672"/>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Kertaa 31">
            <a:extLst>
              <a:ext uri="{FF2B5EF4-FFF2-40B4-BE49-F238E27FC236}">
                <a16:creationId xmlns:a16="http://schemas.microsoft.com/office/drawing/2014/main" id="{377BE10B-D5D4-EEDD-A862-CADF46675319}"/>
              </a:ext>
            </a:extLst>
          </p:cNvPr>
          <p:cNvSpPr/>
          <p:nvPr/>
        </p:nvSpPr>
        <p:spPr>
          <a:xfrm>
            <a:off x="1875597" y="2228918"/>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Kertaa 32">
            <a:extLst>
              <a:ext uri="{FF2B5EF4-FFF2-40B4-BE49-F238E27FC236}">
                <a16:creationId xmlns:a16="http://schemas.microsoft.com/office/drawing/2014/main" id="{90A9F8C6-BEAE-E207-05F6-CC1AD0699708}"/>
              </a:ext>
            </a:extLst>
          </p:cNvPr>
          <p:cNvSpPr/>
          <p:nvPr/>
        </p:nvSpPr>
        <p:spPr>
          <a:xfrm>
            <a:off x="3179653" y="2228918"/>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Kertaa 33">
            <a:extLst>
              <a:ext uri="{FF2B5EF4-FFF2-40B4-BE49-F238E27FC236}">
                <a16:creationId xmlns:a16="http://schemas.microsoft.com/office/drawing/2014/main" id="{3BDA7E03-DAF7-E417-4F5C-1A47441D39A7}"/>
              </a:ext>
            </a:extLst>
          </p:cNvPr>
          <p:cNvSpPr/>
          <p:nvPr/>
        </p:nvSpPr>
        <p:spPr>
          <a:xfrm>
            <a:off x="4419075" y="2215648"/>
            <a:ext cx="1184148" cy="1112663"/>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3295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B015C-E953-97DD-8B7E-F06A7230F5D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789BE40-8090-5666-017A-E451B9560C7C}"/>
              </a:ext>
            </a:extLst>
          </p:cNvPr>
          <p:cNvSpPr>
            <a:spLocks noGrp="1"/>
          </p:cNvSpPr>
          <p:nvPr>
            <p:ph type="title"/>
          </p:nvPr>
        </p:nvSpPr>
        <p:spPr/>
        <p:txBody>
          <a:bodyPr/>
          <a:lstStyle/>
          <a:p>
            <a:r>
              <a:rPr lang="en"/>
              <a:t>Orientaatio ryhmävalmennukseen</a:t>
            </a:r>
            <a:endParaRPr lang="fi-FI"/>
          </a:p>
        </p:txBody>
      </p:sp>
      <p:sp>
        <p:nvSpPr>
          <p:cNvPr id="4" name="Tekstin paikkamerkki 1">
            <a:extLst>
              <a:ext uri="{FF2B5EF4-FFF2-40B4-BE49-F238E27FC236}">
                <a16:creationId xmlns:a16="http://schemas.microsoft.com/office/drawing/2014/main" id="{4DD4D734-EB68-1A84-691F-A0C1859C10DB}"/>
              </a:ext>
            </a:extLst>
          </p:cNvPr>
          <p:cNvSpPr>
            <a:spLocks noGrp="1"/>
          </p:cNvSpPr>
          <p:nvPr>
            <p:ph type="body" idx="1"/>
          </p:nvPr>
        </p:nvSpPr>
        <p:spPr>
          <a:xfrm>
            <a:off x="4572101" y="1491946"/>
            <a:ext cx="3264112" cy="2475587"/>
          </a:xfrm>
          <a:ln w="28575">
            <a:solidFill>
              <a:schemeClr val="tx1"/>
            </a:solidFill>
          </a:ln>
        </p:spPr>
        <p:txBody>
          <a:bodyPr>
            <a:normAutofit lnSpcReduction="10000"/>
          </a:bodyPr>
          <a:lstStyle/>
          <a:p>
            <a:pPr marL="0" indent="0">
              <a:buNone/>
            </a:pPr>
            <a:r>
              <a:rPr lang="fi-FI" sz="1500" b="1"/>
              <a:t>Noudatamme ryhmässä</a:t>
            </a:r>
          </a:p>
          <a:p>
            <a:pPr marL="0" indent="0">
              <a:buNone/>
            </a:pPr>
            <a:r>
              <a:rPr lang="fi-FI" sz="1500" b="1"/>
              <a:t>turvallisen tilan periaatteita:</a:t>
            </a:r>
          </a:p>
          <a:p>
            <a:pPr marL="0" indent="0">
              <a:buNone/>
            </a:pPr>
            <a:endParaRPr lang="fi-FI" sz="1500" b="1"/>
          </a:p>
          <a:p>
            <a:pPr marL="0" indent="0">
              <a:buNone/>
            </a:pPr>
            <a:r>
              <a:rPr lang="fi-FI" sz="1500"/>
              <a:t>❤ Kunnioita muita</a:t>
            </a:r>
          </a:p>
          <a:p>
            <a:pPr marL="0" indent="0">
              <a:buNone/>
            </a:pPr>
            <a:r>
              <a:rPr lang="fi-FI" sz="1500"/>
              <a:t>❤ Älä pilkkaa</a:t>
            </a:r>
          </a:p>
          <a:p>
            <a:pPr marL="0" indent="0">
              <a:buNone/>
            </a:pPr>
            <a:r>
              <a:rPr lang="fi-FI" sz="1500"/>
              <a:t>❤ Älä tee oletuksia</a:t>
            </a:r>
          </a:p>
          <a:p>
            <a:pPr marL="0" indent="0">
              <a:buNone/>
            </a:pPr>
            <a:r>
              <a:rPr lang="fi-FI" sz="1500"/>
              <a:t>❤ Anna tilaa</a:t>
            </a:r>
          </a:p>
          <a:p>
            <a:pPr marL="0" indent="0">
              <a:buNone/>
            </a:pPr>
            <a:r>
              <a:rPr lang="fi-FI" sz="1500"/>
              <a:t>❤ Kuuntele ja opi</a:t>
            </a:r>
          </a:p>
          <a:p>
            <a:pPr marL="0" indent="0">
              <a:buNone/>
            </a:pPr>
            <a:r>
              <a:rPr lang="fi-FI" sz="1500"/>
              <a:t>❤ Pyydä tarvittaessa anteeksi</a:t>
            </a:r>
          </a:p>
          <a:p>
            <a:pPr algn="ctr"/>
            <a:endParaRPr lang="fi-FI" sz="1400"/>
          </a:p>
        </p:txBody>
      </p:sp>
      <p:pic>
        <p:nvPicPr>
          <p:cNvPr id="5" name="Kuva 2" descr="Kuva, joka sisältää kohteen kello, Seinäkello, aika&#10;&#10;Kuvaus luotu automaattisesti">
            <a:extLst>
              <a:ext uri="{FF2B5EF4-FFF2-40B4-BE49-F238E27FC236}">
                <a16:creationId xmlns:a16="http://schemas.microsoft.com/office/drawing/2014/main" id="{8628BED5-A063-A1A3-AC90-944CADF932C6}"/>
              </a:ext>
            </a:extLst>
          </p:cNvPr>
          <p:cNvPicPr>
            <a:picLocks noChangeAspect="1"/>
          </p:cNvPicPr>
          <p:nvPr/>
        </p:nvPicPr>
        <p:blipFill>
          <a:blip r:embed="rId2"/>
          <a:stretch>
            <a:fillRect/>
          </a:stretch>
        </p:blipFill>
        <p:spPr>
          <a:xfrm>
            <a:off x="666380" y="2380171"/>
            <a:ext cx="698833" cy="691778"/>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5BDB13D7-0964-C202-C5E1-1F405CC20569}"/>
              </a:ext>
            </a:extLst>
          </p:cNvPr>
          <p:cNvPicPr>
            <a:picLocks noChangeAspect="1"/>
          </p:cNvPicPr>
          <p:nvPr/>
        </p:nvPicPr>
        <p:blipFill>
          <a:blip r:embed="rId3"/>
          <a:stretch>
            <a:fillRect/>
          </a:stretch>
        </p:blipFill>
        <p:spPr>
          <a:xfrm>
            <a:off x="663185" y="1488435"/>
            <a:ext cx="702028" cy="687917"/>
          </a:xfrm>
          <a:prstGeom prst="rect">
            <a:avLst/>
          </a:prstGeom>
        </p:spPr>
      </p:pic>
      <p:sp>
        <p:nvSpPr>
          <p:cNvPr id="7" name="Suorakulmio 6">
            <a:extLst>
              <a:ext uri="{FF2B5EF4-FFF2-40B4-BE49-F238E27FC236}">
                <a16:creationId xmlns:a16="http://schemas.microsoft.com/office/drawing/2014/main" id="{EB8EC640-698D-DD94-2364-7AEC489DE883}"/>
              </a:ext>
            </a:extLst>
          </p:cNvPr>
          <p:cNvSpPr/>
          <p:nvPr/>
        </p:nvSpPr>
        <p:spPr>
          <a:xfrm>
            <a:off x="1443989" y="1488434"/>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8" name="Suorakulmio 7">
            <a:extLst>
              <a:ext uri="{FF2B5EF4-FFF2-40B4-BE49-F238E27FC236}">
                <a16:creationId xmlns:a16="http://schemas.microsoft.com/office/drawing/2014/main" id="{6EA41213-011E-8059-B3F0-CF93B75F1F39}"/>
              </a:ext>
            </a:extLst>
          </p:cNvPr>
          <p:cNvSpPr/>
          <p:nvPr/>
        </p:nvSpPr>
        <p:spPr>
          <a:xfrm>
            <a:off x="1442057" y="2382245"/>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8DD83F15-7651-9191-F5C9-0613E4F79B1D}"/>
              </a:ext>
            </a:extLst>
          </p:cNvPr>
          <p:cNvPicPr>
            <a:picLocks noChangeAspect="1"/>
          </p:cNvPicPr>
          <p:nvPr/>
        </p:nvPicPr>
        <p:blipFill>
          <a:blip r:embed="rId4"/>
          <a:stretch>
            <a:fillRect/>
          </a:stretch>
        </p:blipFill>
        <p:spPr>
          <a:xfrm>
            <a:off x="663185" y="3276103"/>
            <a:ext cx="702029" cy="687918"/>
          </a:xfrm>
          <a:prstGeom prst="rect">
            <a:avLst/>
          </a:prstGeom>
        </p:spPr>
      </p:pic>
      <p:sp>
        <p:nvSpPr>
          <p:cNvPr id="10" name="Suorakulmio 9">
            <a:extLst>
              <a:ext uri="{FF2B5EF4-FFF2-40B4-BE49-F238E27FC236}">
                <a16:creationId xmlns:a16="http://schemas.microsoft.com/office/drawing/2014/main" id="{C9C68D67-F1AD-8725-AB12-C6CCDF0A4B56}"/>
              </a:ext>
            </a:extLst>
          </p:cNvPr>
          <p:cNvSpPr/>
          <p:nvPr/>
        </p:nvSpPr>
        <p:spPr>
          <a:xfrm>
            <a:off x="1442056" y="3274317"/>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1" name="Suorakulmio 10">
            <a:extLst>
              <a:ext uri="{FF2B5EF4-FFF2-40B4-BE49-F238E27FC236}">
                <a16:creationId xmlns:a16="http://schemas.microsoft.com/office/drawing/2014/main" id="{AFC5BF16-C2E0-95DC-52EA-16520698647F}"/>
              </a:ext>
            </a:extLst>
          </p:cNvPr>
          <p:cNvSpPr/>
          <p:nvPr/>
        </p:nvSpPr>
        <p:spPr>
          <a:xfrm>
            <a:off x="438800" y="4296157"/>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215866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2" name="Kuva 1"/>
          <p:cNvPicPr>
            <a:picLocks noChangeAspect="1"/>
          </p:cNvPicPr>
          <p:nvPr/>
        </p:nvPicPr>
        <p:blipFill>
          <a:blip r:embed="rId3"/>
          <a:stretch>
            <a:fillRect/>
          </a:stretch>
        </p:blipFill>
        <p:spPr>
          <a:xfrm>
            <a:off x="6667205" y="2726233"/>
            <a:ext cx="1119239" cy="1655379"/>
          </a:xfrm>
          <a:prstGeom prst="rect">
            <a:avLst/>
          </a:prstGeom>
        </p:spPr>
      </p:pic>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anchor="ctr" anchorCtr="0">
            <a:normAutofit fontScale="90000"/>
          </a:bodyPr>
          <a:lstStyle/>
          <a:p>
            <a:pPr lvl="0"/>
            <a:r>
              <a:rPr lang="fi-FI" sz="2800"/>
              <a:t>Välitehtävän purku</a:t>
            </a:r>
            <a:endParaRPr sz="2800" err="1">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wrap="square" lIns="91425" tIns="91425" rIns="91425" bIns="91425" anchor="t" anchorCtr="0">
            <a:normAutofit/>
          </a:bodyPr>
          <a:lstStyle/>
          <a:p>
            <a:pPr marL="0" indent="0">
              <a:lnSpc>
                <a:spcPct val="100000"/>
              </a:lnSpc>
              <a:buNone/>
            </a:pPr>
            <a:r>
              <a:rPr lang="fi-FI" sz="1400" b="1">
                <a:solidFill>
                  <a:srgbClr val="111111"/>
                </a:solidFill>
                <a:cs typeface="Arial"/>
              </a:rPr>
              <a:t>Välitehtävänä oli ”Voimavarapuu” </a:t>
            </a:r>
          </a:p>
          <a:p>
            <a:pPr marL="0" indent="0">
              <a:lnSpc>
                <a:spcPct val="100000"/>
              </a:lnSpc>
              <a:buNone/>
            </a:pPr>
            <a:endParaRPr lang="fi-FI" sz="1400">
              <a:solidFill>
                <a:srgbClr val="111111"/>
              </a:solidFill>
              <a:cs typeface="Arial"/>
            </a:endParaRPr>
          </a:p>
          <a:p>
            <a:pPr marL="0" indent="0">
              <a:lnSpc>
                <a:spcPct val="100000"/>
              </a:lnSpc>
              <a:buNone/>
            </a:pPr>
            <a:endParaRPr lang="fi-FI" sz="1400">
              <a:solidFill>
                <a:srgbClr val="111111"/>
              </a:solidFill>
              <a:cs typeface="Arial"/>
            </a:endParaRPr>
          </a:p>
          <a:p>
            <a:pPr marL="0" indent="0">
              <a:lnSpc>
                <a:spcPct val="100000"/>
              </a:lnSpc>
              <a:buNone/>
            </a:pPr>
            <a:r>
              <a:rPr lang="fi-FI" sz="1400">
                <a:solidFill>
                  <a:srgbClr val="111111"/>
                </a:solidFill>
                <a:cs typeface="Arial"/>
              </a:rPr>
              <a:t>Kirjoita </a:t>
            </a:r>
            <a:r>
              <a:rPr lang="fi-FI" sz="1400" err="1">
                <a:solidFill>
                  <a:srgbClr val="111111"/>
                </a:solidFill>
                <a:cs typeface="Arial"/>
              </a:rPr>
              <a:t>chattiin</a:t>
            </a:r>
            <a:r>
              <a:rPr lang="fi-FI" sz="1400">
                <a:solidFill>
                  <a:srgbClr val="111111"/>
                </a:solidFill>
                <a:cs typeface="Arial"/>
              </a:rPr>
              <a:t> jokaisesta alla olevasta kohdasta yksi asia, jonka haluat jakaa toisille:</a:t>
            </a:r>
          </a:p>
          <a:p>
            <a:pPr marL="0" indent="0">
              <a:lnSpc>
                <a:spcPct val="100000"/>
              </a:lnSpc>
              <a:buNone/>
            </a:pPr>
            <a:endParaRPr lang="fi-FI" sz="1400">
              <a:solidFill>
                <a:srgbClr val="111111"/>
              </a:solidFill>
              <a:cs typeface="Arial"/>
            </a:endParaRPr>
          </a:p>
          <a:p>
            <a:pPr marL="0" indent="0">
              <a:lnSpc>
                <a:spcPct val="100000"/>
              </a:lnSpc>
              <a:buNone/>
            </a:pPr>
            <a:r>
              <a:rPr lang="fi-FI" sz="1400">
                <a:solidFill>
                  <a:srgbClr val="111111"/>
                </a:solidFill>
                <a:cs typeface="Arial"/>
              </a:rPr>
              <a:t>1.  Oma haave, toive, kiinnostuksen kohde tai iloa tuottava asia.</a:t>
            </a:r>
          </a:p>
          <a:p>
            <a:pPr marL="0" indent="0">
              <a:lnSpc>
                <a:spcPct val="100000"/>
              </a:lnSpc>
              <a:buNone/>
            </a:pPr>
            <a:endParaRPr lang="fi-FI" sz="1400">
              <a:solidFill>
                <a:srgbClr val="111111"/>
              </a:solidFill>
              <a:cs typeface="Arial"/>
            </a:endParaRPr>
          </a:p>
          <a:p>
            <a:pPr marL="0" indent="0">
              <a:lnSpc>
                <a:spcPct val="100000"/>
              </a:lnSpc>
              <a:buNone/>
            </a:pPr>
            <a:r>
              <a:rPr lang="fi-FI" sz="1400">
                <a:solidFill>
                  <a:srgbClr val="111111"/>
                </a:solidFill>
                <a:cs typeface="Arial"/>
              </a:rPr>
              <a:t>2. Jokin oma taito, vahvuus tai missä olet hyvä.</a:t>
            </a:r>
          </a:p>
          <a:p>
            <a:pPr marL="0" indent="0">
              <a:lnSpc>
                <a:spcPct val="100000"/>
              </a:lnSpc>
              <a:buNone/>
            </a:pPr>
            <a:endParaRPr lang="fi-FI" sz="1400">
              <a:solidFill>
                <a:srgbClr val="111111"/>
              </a:solidFill>
              <a:cs typeface="Arial"/>
            </a:endParaRPr>
          </a:p>
          <a:p>
            <a:pPr marL="0" indent="0">
              <a:lnSpc>
                <a:spcPct val="100000"/>
              </a:lnSpc>
              <a:buNone/>
            </a:pPr>
            <a:r>
              <a:rPr lang="fi-FI" sz="1400">
                <a:solidFill>
                  <a:srgbClr val="111111"/>
                </a:solidFill>
                <a:cs typeface="Arial"/>
              </a:rPr>
              <a:t>3. Oma kantava voima tai mikä/kuka on sinulle tärkeä.</a:t>
            </a:r>
          </a:p>
          <a:p>
            <a:pPr marL="0" indent="0">
              <a:lnSpc>
                <a:spcPct val="100000"/>
              </a:lnSpc>
              <a:buNone/>
            </a:pPr>
            <a:endParaRPr lang="fi-FI" sz="1400">
              <a:solidFill>
                <a:srgbClr val="111111"/>
              </a:solidFill>
              <a:cs typeface="Arial"/>
            </a:endParaRPr>
          </a:p>
          <a:p>
            <a:pPr marL="0" indent="0">
              <a:lnSpc>
                <a:spcPct val="100000"/>
              </a:lnSpc>
              <a:buNone/>
            </a:pPr>
            <a:endParaRPr lang="fi-FI" sz="1400">
              <a:solidFill>
                <a:srgbClr val="111111"/>
              </a:solidFill>
              <a:cs typeface="Arial"/>
            </a:endParaRPr>
          </a:p>
          <a:p>
            <a:pPr marL="0" indent="0">
              <a:lnSpc>
                <a:spcPct val="100000"/>
              </a:lnSpc>
              <a:buNone/>
            </a:pPr>
            <a:endParaRPr lang="fi-FI" sz="1400">
              <a:solidFill>
                <a:srgbClr val="111111"/>
              </a:solidFill>
              <a:cs typeface="Arial"/>
            </a:endParaRPr>
          </a:p>
          <a:p>
            <a:pPr marL="0" indent="0">
              <a:lnSpc>
                <a:spcPct val="100000"/>
              </a:lnSpc>
              <a:buNone/>
            </a:pPr>
            <a:endParaRPr lang="fi-FI"/>
          </a:p>
        </p:txBody>
      </p:sp>
      <p:sp>
        <p:nvSpPr>
          <p:cNvPr id="3" name="Tekstiruutu 2">
            <a:extLst>
              <a:ext uri="{FF2B5EF4-FFF2-40B4-BE49-F238E27FC236}">
                <a16:creationId xmlns:a16="http://schemas.microsoft.com/office/drawing/2014/main" id="{9CEB2176-02BB-3E94-41F3-297F33B6035F}"/>
              </a:ext>
            </a:extLst>
          </p:cNvPr>
          <p:cNvSpPr txBox="1"/>
          <p:nvPr/>
        </p:nvSpPr>
        <p:spPr>
          <a:xfrm>
            <a:off x="6416323" y="4912668"/>
            <a:ext cx="2403222" cy="215444"/>
          </a:xfrm>
          <a:prstGeom prst="rect">
            <a:avLst/>
          </a:prstGeom>
          <a:noFill/>
        </p:spPr>
        <p:txBody>
          <a:bodyPr wrap="none" rtlCol="0">
            <a:spAutoFit/>
          </a:bodyPr>
          <a:lstStyle/>
          <a:p>
            <a:r>
              <a:rPr lang="fi-FI" sz="800">
                <a:latin typeface="+mj-lt"/>
                <a:hlinkClick r:id="rId4"/>
              </a:rPr>
              <a:t>Voimavarapuu - Niemikoti-yhteisön sivusto</a:t>
            </a:r>
            <a:endParaRPr lang="fi-FI" sz="800">
              <a:latin typeface="+mj-lt"/>
            </a:endParaRPr>
          </a:p>
        </p:txBody>
      </p:sp>
    </p:spTree>
    <p:extLst>
      <p:ext uri="{BB962C8B-B14F-4D97-AF65-F5344CB8AC3E}">
        <p14:creationId xmlns:p14="http://schemas.microsoft.com/office/powerpoint/2010/main" val="74744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436753" y="976488"/>
            <a:ext cx="3717422" cy="2052600"/>
          </a:xfrm>
          <a:prstGeom prst="rect">
            <a:avLst/>
          </a:prstGeom>
          <a:noFill/>
          <a:ln>
            <a:noFill/>
          </a:ln>
        </p:spPr>
        <p:txBody>
          <a:bodyPr spcFirstLastPara="1" wrap="square" lIns="91425" tIns="91425" rIns="91425" bIns="91425" anchor="b" anchorCtr="0">
            <a:normAutofit/>
          </a:bodyPr>
          <a:lstStyle/>
          <a:p>
            <a:r>
              <a:rPr lang="fi-FI" sz="2400">
                <a:solidFill>
                  <a:srgbClr val="111111"/>
                </a:solidFill>
              </a:rPr>
              <a:t>Sosiaaliset suhteet ja vuorovaikutus</a:t>
            </a:r>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448752" y="3196139"/>
            <a:ext cx="4317212" cy="122808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fi-FI">
                <a:solidFill>
                  <a:schemeClr val="tx1"/>
                </a:solidFill>
                <a:latin typeface="Montserrat"/>
              </a:rPr>
              <a:t>Tavoitteena on ymmärtää mitä ovat kaveritaidot ja miten ne näkyvät minussa. </a:t>
            </a:r>
          </a:p>
          <a:p>
            <a:pPr>
              <a:lnSpc>
                <a:spcPct val="150000"/>
              </a:lnSpc>
            </a:pPr>
            <a:r>
              <a:rPr lang="fi-FI">
                <a:solidFill>
                  <a:schemeClr val="tx1"/>
                </a:solidFill>
                <a:latin typeface="Montserrat"/>
              </a:rPr>
              <a:t>Lisäksi tavoitteena on ymmärtää, miten tunnetaidot vaikuttavat kaveritaitoihin. </a:t>
            </a:r>
            <a:endParaRPr lang="fi-FI"/>
          </a:p>
        </p:txBody>
      </p:sp>
    </p:spTree>
    <p:extLst>
      <p:ext uri="{BB962C8B-B14F-4D97-AF65-F5344CB8AC3E}">
        <p14:creationId xmlns:p14="http://schemas.microsoft.com/office/powerpoint/2010/main" val="180658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fi-FI"/>
              <a:t>Sosiaaliset suhteet</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a:xfrm>
            <a:off x="438800" y="1269635"/>
            <a:ext cx="5447095" cy="3266854"/>
          </a:xfrm>
        </p:spPr>
        <p:txBody>
          <a:bodyPr>
            <a:normAutofit lnSpcReduction="10000"/>
          </a:bodyPr>
          <a:lstStyle/>
          <a:p>
            <a:r>
              <a:rPr lang="fi-FI" sz="1200"/>
              <a:t>Sosiaaliset suhteet, kuten kaverit ja perhe, ovat tärkeitä meidän hyvinvoinnille ja mielenterveydelle. Myös koulussa ja harrastusryhmissä voi syntyä ystävyyksiä ja muita suhteita sekä tutustua uusiin aikuisiin.</a:t>
            </a:r>
          </a:p>
          <a:p>
            <a:endParaRPr lang="fi-FI" sz="1200"/>
          </a:p>
          <a:p>
            <a:r>
              <a:rPr lang="fi-FI" sz="1200"/>
              <a:t>Me kaikki haluamme kuulua johonkin ja tuntea, että olemme osa ryhmää. Tämä tunne auttaa meitä jaksamaan, etenkin vaikeina hetkinä.</a:t>
            </a:r>
          </a:p>
          <a:p>
            <a:endParaRPr lang="fi-FI" sz="1200"/>
          </a:p>
          <a:p>
            <a:r>
              <a:rPr lang="fi-FI" sz="1200"/>
              <a:t>Sosiaaliset suhteet syntyvät ja pysyvät, kun osaa olla hyvä kaveri ja kuunnella muita. Tällaisia taitoja opimme jo pienenä, ja siihen vaikuttavat esimerkiksi oma luonne, se, millaisia kokemuksia olemme saaneet ihmissuhteista, ja missä ympäristössä olemme kasvaneet (esimerkiksi kotona, koulussa tai vapaa-ajalla).</a:t>
            </a:r>
            <a:endParaRPr lang="fi-FI" sz="1400"/>
          </a:p>
          <a:p>
            <a:endParaRPr lang="fi-FI"/>
          </a:p>
        </p:txBody>
      </p:sp>
      <p:pic>
        <p:nvPicPr>
          <p:cNvPr id="4" name="Kuva 3"/>
          <p:cNvPicPr>
            <a:picLocks noChangeAspect="1"/>
          </p:cNvPicPr>
          <p:nvPr/>
        </p:nvPicPr>
        <p:blipFill>
          <a:blip r:embed="rId3"/>
          <a:stretch>
            <a:fillRect/>
          </a:stretch>
        </p:blipFill>
        <p:spPr>
          <a:xfrm>
            <a:off x="5766179" y="1411880"/>
            <a:ext cx="2897590" cy="2897590"/>
          </a:xfrm>
          <a:prstGeom prst="rect">
            <a:avLst/>
          </a:prstGeom>
        </p:spPr>
      </p:pic>
      <p:sp>
        <p:nvSpPr>
          <p:cNvPr id="5" name="Suorakulmio 4">
            <a:extLst>
              <a:ext uri="{FF2B5EF4-FFF2-40B4-BE49-F238E27FC236}">
                <a16:creationId xmlns:a16="http://schemas.microsoft.com/office/drawing/2014/main" id="{1A5C0A3F-15DE-A9A7-2F36-27017E3CC5BE}"/>
              </a:ext>
            </a:extLst>
          </p:cNvPr>
          <p:cNvSpPr/>
          <p:nvPr/>
        </p:nvSpPr>
        <p:spPr>
          <a:xfrm>
            <a:off x="7659968" y="4698475"/>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
        <p:nvSpPr>
          <p:cNvPr id="6" name="Tekstiruutu 5">
            <a:extLst>
              <a:ext uri="{FF2B5EF4-FFF2-40B4-BE49-F238E27FC236}">
                <a16:creationId xmlns:a16="http://schemas.microsoft.com/office/drawing/2014/main" id="{B2897D13-D346-BEB5-42B5-7021DA98DDA8}"/>
              </a:ext>
            </a:extLst>
          </p:cNvPr>
          <p:cNvSpPr txBox="1"/>
          <p:nvPr/>
        </p:nvSpPr>
        <p:spPr>
          <a:xfrm>
            <a:off x="207513" y="4309470"/>
            <a:ext cx="4711546" cy="338554"/>
          </a:xfrm>
          <a:prstGeom prst="rect">
            <a:avLst/>
          </a:prstGeom>
          <a:noFill/>
        </p:spPr>
        <p:txBody>
          <a:bodyPr wrap="none" rtlCol="0">
            <a:spAutoFit/>
          </a:bodyPr>
          <a:lstStyle/>
          <a:p>
            <a:r>
              <a:rPr lang="fi-FI" sz="800">
                <a:latin typeface="+mj-lt"/>
              </a:rPr>
              <a:t>Lähde: https://www.yths.fi/terveystieto/mielenterveys/sosiaaliset-suhteet/?cn-reloaded=1</a:t>
            </a:r>
          </a:p>
          <a:p>
            <a:endParaRPr lang="fi-FI" sz="800">
              <a:latin typeface="+mj-lt"/>
            </a:endParaRPr>
          </a:p>
        </p:txBody>
      </p:sp>
    </p:spTree>
    <p:extLst>
      <p:ext uri="{BB962C8B-B14F-4D97-AF65-F5344CB8AC3E}">
        <p14:creationId xmlns:p14="http://schemas.microsoft.com/office/powerpoint/2010/main" val="78566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fi-FI"/>
              <a:t>Vuorovaikutus</a:t>
            </a:r>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a:xfrm>
            <a:off x="428950" y="1152475"/>
            <a:ext cx="5394801" cy="3147516"/>
          </a:xfrm>
        </p:spPr>
        <p:txBody>
          <a:bodyPr>
            <a:normAutofit fontScale="85000" lnSpcReduction="10000"/>
          </a:bodyPr>
          <a:lstStyle/>
          <a:p>
            <a:pPr marL="114300" indent="0">
              <a:buNone/>
            </a:pPr>
            <a:r>
              <a:rPr lang="fi-FI" b="1"/>
              <a:t>Vuorovaikutus</a:t>
            </a:r>
            <a:r>
              <a:rPr lang="fi-FI"/>
              <a:t> tarkoittaa kahden tai useamman henkilön välistä kommunikaatiota, joka ei rajoitu pelkästään puhumiseen. Se voi olla mitä tahansa yhteistä toimintaa, kuten musisointia, leikkiä, kokkaamista tai kaupassa käymistä.</a:t>
            </a:r>
          </a:p>
          <a:p>
            <a:pPr marL="114300" indent="0">
              <a:buNone/>
            </a:pPr>
            <a:endParaRPr lang="fi-FI"/>
          </a:p>
          <a:p>
            <a:pPr marL="114300" indent="0">
              <a:buNone/>
            </a:pPr>
            <a:r>
              <a:rPr lang="fi-FI"/>
              <a:t>Tärkeintä vuorovaikutuksessa on, että kaikki osapuolet ovat mukana ja osallistuvat. </a:t>
            </a:r>
          </a:p>
          <a:p>
            <a:pPr marL="114300" indent="0">
              <a:buNone/>
            </a:pPr>
            <a:endParaRPr lang="fi-FI"/>
          </a:p>
          <a:p>
            <a:pPr marL="114300" indent="0">
              <a:buNone/>
            </a:pPr>
            <a:r>
              <a:rPr lang="fi-FI" b="1"/>
              <a:t>Vuorovaikutustaidot</a:t>
            </a:r>
            <a:r>
              <a:rPr lang="fi-FI"/>
              <a:t> tarkoittavat kykyä ja halua vaihtaa ajatuksia, kokemuksia ja tehdä asioita yhdessä muiden kanssa.</a:t>
            </a:r>
            <a:endParaRPr lang="fi-FI" sz="1400"/>
          </a:p>
        </p:txBody>
      </p:sp>
      <p:pic>
        <p:nvPicPr>
          <p:cNvPr id="5" name="Kuva 4"/>
          <p:cNvPicPr>
            <a:picLocks noChangeAspect="1"/>
          </p:cNvPicPr>
          <p:nvPr/>
        </p:nvPicPr>
        <p:blipFill>
          <a:blip r:embed="rId3"/>
          <a:stretch>
            <a:fillRect/>
          </a:stretch>
        </p:blipFill>
        <p:spPr>
          <a:xfrm>
            <a:off x="7349919" y="1626873"/>
            <a:ext cx="1118107" cy="1118107"/>
          </a:xfrm>
          <a:prstGeom prst="rect">
            <a:avLst/>
          </a:prstGeom>
        </p:spPr>
      </p:pic>
      <p:pic>
        <p:nvPicPr>
          <p:cNvPr id="6" name="Kuva 5"/>
          <p:cNvPicPr>
            <a:picLocks noChangeAspect="1"/>
          </p:cNvPicPr>
          <p:nvPr/>
        </p:nvPicPr>
        <p:blipFill>
          <a:blip r:embed="rId4"/>
          <a:stretch>
            <a:fillRect/>
          </a:stretch>
        </p:blipFill>
        <p:spPr>
          <a:xfrm>
            <a:off x="5919786" y="2860675"/>
            <a:ext cx="1123811" cy="1123811"/>
          </a:xfrm>
          <a:prstGeom prst="rect">
            <a:avLst/>
          </a:prstGeom>
        </p:spPr>
      </p:pic>
      <p:pic>
        <p:nvPicPr>
          <p:cNvPr id="7" name="Kuva 6"/>
          <p:cNvPicPr>
            <a:picLocks noChangeAspect="1"/>
          </p:cNvPicPr>
          <p:nvPr/>
        </p:nvPicPr>
        <p:blipFill>
          <a:blip r:embed="rId5"/>
          <a:stretch>
            <a:fillRect/>
          </a:stretch>
        </p:blipFill>
        <p:spPr>
          <a:xfrm>
            <a:off x="7349919" y="3538570"/>
            <a:ext cx="1123811" cy="1123811"/>
          </a:xfrm>
          <a:prstGeom prst="rect">
            <a:avLst/>
          </a:prstGeom>
        </p:spPr>
      </p:pic>
      <p:pic>
        <p:nvPicPr>
          <p:cNvPr id="8" name="Kuva 7"/>
          <p:cNvPicPr>
            <a:picLocks noChangeAspect="1"/>
          </p:cNvPicPr>
          <p:nvPr/>
        </p:nvPicPr>
        <p:blipFill>
          <a:blip r:embed="rId6"/>
          <a:stretch>
            <a:fillRect/>
          </a:stretch>
        </p:blipFill>
        <p:spPr>
          <a:xfrm>
            <a:off x="5919787" y="1017725"/>
            <a:ext cx="1123811" cy="1123811"/>
          </a:xfrm>
          <a:prstGeom prst="rect">
            <a:avLst/>
          </a:prstGeom>
        </p:spPr>
      </p:pic>
      <p:sp>
        <p:nvSpPr>
          <p:cNvPr id="4" name="Suorakulmio 3">
            <a:extLst>
              <a:ext uri="{FF2B5EF4-FFF2-40B4-BE49-F238E27FC236}">
                <a16:creationId xmlns:a16="http://schemas.microsoft.com/office/drawing/2014/main" id="{9AD816E8-B17E-4839-C1FB-12C5CEFAD0BF}"/>
              </a:ext>
            </a:extLst>
          </p:cNvPr>
          <p:cNvSpPr/>
          <p:nvPr/>
        </p:nvSpPr>
        <p:spPr>
          <a:xfrm>
            <a:off x="7576446" y="4802184"/>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
        <p:nvSpPr>
          <p:cNvPr id="9" name="Tekstiruutu 8">
            <a:extLst>
              <a:ext uri="{FF2B5EF4-FFF2-40B4-BE49-F238E27FC236}">
                <a16:creationId xmlns:a16="http://schemas.microsoft.com/office/drawing/2014/main" id="{CAACBB77-38F8-DF9D-B95F-3E8EBF3B1D2D}"/>
              </a:ext>
            </a:extLst>
          </p:cNvPr>
          <p:cNvSpPr txBox="1"/>
          <p:nvPr/>
        </p:nvSpPr>
        <p:spPr>
          <a:xfrm>
            <a:off x="247828" y="4299991"/>
            <a:ext cx="5892960" cy="338554"/>
          </a:xfrm>
          <a:prstGeom prst="rect">
            <a:avLst/>
          </a:prstGeom>
          <a:noFill/>
        </p:spPr>
        <p:txBody>
          <a:bodyPr wrap="none" rtlCol="0">
            <a:spAutoFit/>
          </a:bodyPr>
          <a:lstStyle/>
          <a:p>
            <a:r>
              <a:rPr lang="fi-FI" sz="800">
                <a:latin typeface="+mj-lt"/>
              </a:rPr>
              <a:t>Lähde: https://mieli.fi/vahvista-mielenterveyttasi/ihmissuhteet-ja-vuorovaikutus/vuorovaikutustaitoja-voi-oppia/</a:t>
            </a:r>
          </a:p>
          <a:p>
            <a:endParaRPr lang="fi-FI" sz="800">
              <a:latin typeface="+mj-lt"/>
            </a:endParaRPr>
          </a:p>
        </p:txBody>
      </p:sp>
    </p:spTree>
    <p:extLst>
      <p:ext uri="{BB962C8B-B14F-4D97-AF65-F5344CB8AC3E}">
        <p14:creationId xmlns:p14="http://schemas.microsoft.com/office/powerpoint/2010/main" val="318052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2DB3-2FBA-AF41-E7A6-DBF54A93296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5FD7588-01FA-7B88-4665-DF8269C82A56}"/>
              </a:ext>
            </a:extLst>
          </p:cNvPr>
          <p:cNvSpPr>
            <a:spLocks noGrp="1"/>
          </p:cNvSpPr>
          <p:nvPr>
            <p:ph type="title"/>
          </p:nvPr>
        </p:nvSpPr>
        <p:spPr/>
        <p:txBody>
          <a:bodyPr>
            <a:normAutofit/>
          </a:bodyPr>
          <a:lstStyle/>
          <a:p>
            <a:r>
              <a:rPr lang="fi-FI"/>
              <a:t>Tunnetaidot ja kaverisuhteet</a:t>
            </a:r>
          </a:p>
        </p:txBody>
      </p:sp>
      <p:sp>
        <p:nvSpPr>
          <p:cNvPr id="3" name="Tekstin paikkamerkki 2">
            <a:extLst>
              <a:ext uri="{FF2B5EF4-FFF2-40B4-BE49-F238E27FC236}">
                <a16:creationId xmlns:a16="http://schemas.microsoft.com/office/drawing/2014/main" id="{5BFADBDB-8DFE-F56A-39B6-F8BBCA47B06D}"/>
              </a:ext>
            </a:extLst>
          </p:cNvPr>
          <p:cNvSpPr>
            <a:spLocks noGrp="1"/>
          </p:cNvSpPr>
          <p:nvPr>
            <p:ph type="body" idx="1"/>
          </p:nvPr>
        </p:nvSpPr>
        <p:spPr>
          <a:xfrm>
            <a:off x="438800" y="1269635"/>
            <a:ext cx="6361495" cy="3027157"/>
          </a:xfrm>
        </p:spPr>
        <p:txBody>
          <a:bodyPr>
            <a:normAutofit fontScale="92500" lnSpcReduction="10000"/>
          </a:bodyPr>
          <a:lstStyle/>
          <a:p>
            <a:r>
              <a:rPr lang="fi-FI" sz="1400"/>
              <a:t>Tunteet vaikuttavat paljon siihen, miten suhtaudumme kavereihimme ja miten yhteinen kanssakäyminen sujuu. </a:t>
            </a:r>
          </a:p>
          <a:p>
            <a:endParaRPr lang="fi-FI" sz="1400"/>
          </a:p>
          <a:p>
            <a:pPr>
              <a:buFont typeface="Wingdings" panose="05000000000000000000" pitchFamily="2" charset="2"/>
              <a:buChar char="à"/>
            </a:pPr>
            <a:r>
              <a:rPr lang="fi-FI" sz="1400"/>
              <a:t>Jos olemme iloisia, ystävällisiä ja rauhallisia, se auttaa luomaan hyvän ja positiivisen ilmapiirin kaverisuhteessa.</a:t>
            </a:r>
          </a:p>
          <a:p>
            <a:pPr>
              <a:buFont typeface="Wingdings" panose="05000000000000000000" pitchFamily="2" charset="2"/>
              <a:buChar char="à"/>
            </a:pPr>
            <a:r>
              <a:rPr lang="fi-FI" sz="1400"/>
              <a:t>Jos taas olemme vihaisia, surullisia tai stressaantuneita, se voi vaikuttaa siihen, miten puhumme ja käyttäydymme kavereita kohtaan, ja se saattaa tehdä vuorovaikutuksesta vaikeampaa.</a:t>
            </a:r>
          </a:p>
          <a:p>
            <a:endParaRPr lang="fi-FI" sz="1400"/>
          </a:p>
          <a:p>
            <a:r>
              <a:rPr lang="fi-FI" sz="1400"/>
              <a:t>Tunteet voivat myös auttaa meitä ymmärtämään toisten tunteita. Jos osaamme huomata, millainen mieliala kaverilla on, voimme tukea häntä paremmin. Hyvät tunnetaidot auttavat siis myös pitämään kaverisuhteet vahvoina ja reiluina.</a:t>
            </a:r>
          </a:p>
          <a:p>
            <a:endParaRPr lang="fi-FI" sz="1400"/>
          </a:p>
        </p:txBody>
      </p:sp>
      <p:pic>
        <p:nvPicPr>
          <p:cNvPr id="4" name="Kuva 3"/>
          <p:cNvPicPr>
            <a:picLocks noChangeAspect="1"/>
          </p:cNvPicPr>
          <p:nvPr/>
        </p:nvPicPr>
        <p:blipFill>
          <a:blip r:embed="rId2"/>
          <a:stretch>
            <a:fillRect/>
          </a:stretch>
        </p:blipFill>
        <p:spPr>
          <a:xfrm>
            <a:off x="6576696" y="1085705"/>
            <a:ext cx="1619827" cy="1619827"/>
          </a:xfrm>
          <a:prstGeom prst="rect">
            <a:avLst/>
          </a:prstGeom>
        </p:spPr>
      </p:pic>
      <p:pic>
        <p:nvPicPr>
          <p:cNvPr id="5" name="Kuva 4"/>
          <p:cNvPicPr>
            <a:picLocks noChangeAspect="1"/>
          </p:cNvPicPr>
          <p:nvPr/>
        </p:nvPicPr>
        <p:blipFill>
          <a:blip r:embed="rId3"/>
          <a:stretch>
            <a:fillRect/>
          </a:stretch>
        </p:blipFill>
        <p:spPr>
          <a:xfrm rot="451022">
            <a:off x="7343231" y="1932187"/>
            <a:ext cx="1667742" cy="1667742"/>
          </a:xfrm>
          <a:prstGeom prst="rect">
            <a:avLst/>
          </a:prstGeom>
        </p:spPr>
      </p:pic>
      <p:sp>
        <p:nvSpPr>
          <p:cNvPr id="6" name="Suorakulmio 5">
            <a:extLst>
              <a:ext uri="{FF2B5EF4-FFF2-40B4-BE49-F238E27FC236}">
                <a16:creationId xmlns:a16="http://schemas.microsoft.com/office/drawing/2014/main" id="{14D648A2-A7AD-79BB-C65A-85E019318FC6}"/>
              </a:ext>
            </a:extLst>
          </p:cNvPr>
          <p:cNvSpPr/>
          <p:nvPr/>
        </p:nvSpPr>
        <p:spPr>
          <a:xfrm>
            <a:off x="7576446" y="4802184"/>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
        <p:nvSpPr>
          <p:cNvPr id="7" name="Tekstiruutu 6">
            <a:extLst>
              <a:ext uri="{FF2B5EF4-FFF2-40B4-BE49-F238E27FC236}">
                <a16:creationId xmlns:a16="http://schemas.microsoft.com/office/drawing/2014/main" id="{A1AE96C2-A206-10DC-9A83-682560745077}"/>
              </a:ext>
            </a:extLst>
          </p:cNvPr>
          <p:cNvSpPr txBox="1"/>
          <p:nvPr/>
        </p:nvSpPr>
        <p:spPr>
          <a:xfrm>
            <a:off x="333286" y="4358355"/>
            <a:ext cx="1016625" cy="215444"/>
          </a:xfrm>
          <a:prstGeom prst="rect">
            <a:avLst/>
          </a:prstGeom>
          <a:noFill/>
        </p:spPr>
        <p:txBody>
          <a:bodyPr wrap="none" rtlCol="0">
            <a:spAutoFit/>
          </a:bodyPr>
          <a:lstStyle/>
          <a:p>
            <a:r>
              <a:rPr lang="fi-FI" sz="800">
                <a:latin typeface="+mj-lt"/>
              </a:rPr>
              <a:t>Lähde: </a:t>
            </a:r>
            <a:r>
              <a:rPr lang="fi-FI" sz="800" err="1">
                <a:latin typeface="+mj-lt"/>
              </a:rPr>
              <a:t>ChatGBT</a:t>
            </a:r>
            <a:endParaRPr lang="fi-FI" sz="800">
              <a:latin typeface="+mj-lt"/>
            </a:endParaRPr>
          </a:p>
        </p:txBody>
      </p:sp>
    </p:spTree>
    <p:extLst>
      <p:ext uri="{BB962C8B-B14F-4D97-AF65-F5344CB8AC3E}">
        <p14:creationId xmlns:p14="http://schemas.microsoft.com/office/powerpoint/2010/main" val="1030315299"/>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9DB93-3B63-48C6-8FCC-88C36CC0D95E}">
  <ds:schemaRefs>
    <ds:schemaRef ds:uri="http://schemas.microsoft.com/sharepoint/v3/contenttype/forms"/>
  </ds:schemaRefs>
</ds:datastoreItem>
</file>

<file path=customXml/itemProps2.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196807-EFF1-48CC-B423-6B1FCE532FD9}"/>
</file>

<file path=docMetadata/LabelInfo.xml><?xml version="1.0" encoding="utf-8"?>
<clbl:labelList xmlns:clbl="http://schemas.microsoft.com/office/2020/mipLabelMetadata">
  <clbl:label id="{f6711646-41ae-4157-9458-cf4a1e0601bd}" enabled="0" method="" siteId="{f6711646-41ae-4157-9458-cf4a1e0601bd}" removed="1"/>
</clbl:labelList>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18</Slides>
  <Notes>15</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VASAsyksy25</vt:lpstr>
      <vt:lpstr>NuortenVire</vt:lpstr>
      <vt:lpstr>Tapaamisen kulku</vt:lpstr>
      <vt:lpstr>Orientoituminen ryhmävalmennukseen</vt:lpstr>
      <vt:lpstr>Orientaatio ryhmävalmennukseen</vt:lpstr>
      <vt:lpstr>Välitehtävän purku</vt:lpstr>
      <vt:lpstr>Sosiaaliset suhteet ja vuorovaikutus</vt:lpstr>
      <vt:lpstr>Sosiaaliset suhteet</vt:lpstr>
      <vt:lpstr>Vuorovaikutus</vt:lpstr>
      <vt:lpstr>Tunnetaidot ja kaverisuhteet</vt:lpstr>
      <vt:lpstr>Tunnetaidot ja kaverisuhteet</vt:lpstr>
      <vt:lpstr>Kaveritaidot</vt:lpstr>
      <vt:lpstr>Kaveritaidot</vt:lpstr>
      <vt:lpstr>Kaveruuden jana</vt:lpstr>
      <vt:lpstr>Hyvä olla ryhmässä</vt:lpstr>
      <vt:lpstr>Näin hoidat sosiaalisia suhteita</vt:lpstr>
      <vt:lpstr>Miten jatketaan?</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2025-08-26T09:48:26Z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