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801" r:id="rId4"/>
  </p:sldMasterIdLst>
  <p:notesMasterIdLst>
    <p:notesMasterId r:id="rId20"/>
  </p:notesMasterIdLst>
  <p:sldIdLst>
    <p:sldId id="385" r:id="rId5"/>
    <p:sldId id="415" r:id="rId6"/>
    <p:sldId id="503" r:id="rId7"/>
    <p:sldId id="502" r:id="rId8"/>
    <p:sldId id="396" r:id="rId9"/>
    <p:sldId id="406" r:id="rId10"/>
    <p:sldId id="466" r:id="rId11"/>
    <p:sldId id="439" r:id="rId12"/>
    <p:sldId id="446" r:id="rId13"/>
    <p:sldId id="467" r:id="rId14"/>
    <p:sldId id="445" r:id="rId15"/>
    <p:sldId id="374" r:id="rId16"/>
    <p:sldId id="469" r:id="rId17"/>
    <p:sldId id="410" r:id="rId18"/>
    <p:sldId id="284" r:id="rId19"/>
  </p:sldIdLst>
  <p:sldSz cx="9144000" cy="5143500" type="screen16x9"/>
  <p:notesSz cx="6858000" cy="9144000"/>
  <p:embeddedFontLst>
    <p:embeddedFont>
      <p:font typeface="Montserrat" panose="020B0604020202020204"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r:id="rId118" roundtripDataSignature="AMtx7mgZVy88SyWGx2XxytGcg8e671sA0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FF99CC"/>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C581E8-79C6-40E2-8532-0F35EB259515}" v="5" dt="2025-08-21T05:00:00.449"/>
    <p1510:client id="{9BC99DC2-959C-4FB5-8E4A-9D0DD22A8C9E}" v="76" dt="2025-08-21T10:07:19.501"/>
    <p1510:client id="{FD30BFF7-F3EE-4B5F-8A40-1C1815C6F8FD}" v="48" dt="2025-08-21T09:15:44.630"/>
  </p1510:revLst>
</p1510:revInfo>
</file>

<file path=ppt/tableStyles.xml><?xml version="1.0" encoding="utf-8"?>
<a:tblStyleLst xmlns:a="http://schemas.openxmlformats.org/drawingml/2006/main" def="{FABBA5A7-8282-4AF5-BD61-20F841A40B3C}">
  <a:tblStyle styleId="{FABBA5A7-8282-4AF5-BD61-20F841A40B3C}"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620"/>
        <p:guide pos="288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121"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font" Target="fonts/font1.fntdata"/><Relationship Id="rId120"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124"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4.fntdata"/><Relationship Id="rId123"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3.fntdata"/><Relationship Id="rId11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12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2.fntdata"/><Relationship Id="rId118" Type="http://customschemas.google.com/relationships/presentationmetadata" Target="meta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lärakkola Aino Poske" userId="d743112a-7d97-4f4d-95e8-e57284c53435" providerId="ADAL" clId="{6EB2E7BE-7C58-4DC5-8782-77FE6BEA5032}"/>
    <pc:docChg chg="custSel modSld modMainMaster">
      <pc:chgData name="Ylärakkola Aino Poske" userId="d743112a-7d97-4f4d-95e8-e57284c53435" providerId="ADAL" clId="{6EB2E7BE-7C58-4DC5-8782-77FE6BEA5032}" dt="2024-09-18T06:33:37.358" v="42" actId="478"/>
      <pc:docMkLst>
        <pc:docMk/>
      </pc:docMkLst>
      <pc:sldChg chg="modNotes">
        <pc:chgData name="Ylärakkola Aino Poske" userId="d743112a-7d97-4f4d-95e8-e57284c53435" providerId="ADAL" clId="{6EB2E7BE-7C58-4DC5-8782-77FE6BEA5032}" dt="2024-09-18T06:29:50.933" v="4"/>
        <pc:sldMkLst>
          <pc:docMk/>
          <pc:sldMk cId="3492337639" sldId="351"/>
        </pc:sldMkLst>
      </pc:sldChg>
      <pc:sldChg chg="modNotes">
        <pc:chgData name="Ylärakkola Aino Poske" userId="d743112a-7d97-4f4d-95e8-e57284c53435" providerId="ADAL" clId="{6EB2E7BE-7C58-4DC5-8782-77FE6BEA5032}" dt="2024-09-18T06:29:50.933" v="4"/>
        <pc:sldMkLst>
          <pc:docMk/>
          <pc:sldMk cId="1029074775" sldId="370"/>
        </pc:sldMkLst>
      </pc:sldChg>
      <pc:sldChg chg="modNotes">
        <pc:chgData name="Ylärakkola Aino Poske" userId="d743112a-7d97-4f4d-95e8-e57284c53435" providerId="ADAL" clId="{6EB2E7BE-7C58-4DC5-8782-77FE6BEA5032}" dt="2024-09-18T06:29:50.933" v="4"/>
        <pc:sldMkLst>
          <pc:docMk/>
          <pc:sldMk cId="2789634932" sldId="374"/>
        </pc:sldMkLst>
      </pc:sldChg>
      <pc:sldMasterChg chg="addSp modSp mod modSldLayout">
        <pc:chgData name="Ylärakkola Aino Poske" userId="d743112a-7d97-4f4d-95e8-e57284c53435" providerId="ADAL" clId="{6EB2E7BE-7C58-4DC5-8782-77FE6BEA5032}" dt="2024-09-18T06:30:19.767" v="11" actId="478"/>
        <pc:sldMasterMkLst>
          <pc:docMk/>
          <pc:sldMasterMk cId="0" sldId="2147483648"/>
        </pc:sldMasterMkLst>
        <pc:sldLayoutChg chg="delSp mod">
          <pc:chgData name="Ylärakkola Aino Poske" userId="d743112a-7d97-4f4d-95e8-e57284c53435" providerId="ADAL" clId="{6EB2E7BE-7C58-4DC5-8782-77FE6BEA5032}" dt="2024-09-18T06:30:06.651" v="7" actId="478"/>
          <pc:sldLayoutMkLst>
            <pc:docMk/>
            <pc:sldMasterMk cId="0" sldId="2147483648"/>
            <pc:sldLayoutMk cId="0" sldId="2147483651"/>
          </pc:sldLayoutMkLst>
        </pc:sldLayoutChg>
        <pc:sldLayoutChg chg="delSp mod">
          <pc:chgData name="Ylärakkola Aino Poske" userId="d743112a-7d97-4f4d-95e8-e57284c53435" providerId="ADAL" clId="{6EB2E7BE-7C58-4DC5-8782-77FE6BEA5032}" dt="2024-09-18T06:30:08.833" v="8" actId="478"/>
          <pc:sldLayoutMkLst>
            <pc:docMk/>
            <pc:sldMasterMk cId="0" sldId="2147483648"/>
            <pc:sldLayoutMk cId="0" sldId="2147483656"/>
          </pc:sldLayoutMkLst>
        </pc:sldLayoutChg>
        <pc:sldLayoutChg chg="delSp mod">
          <pc:chgData name="Ylärakkola Aino Poske" userId="d743112a-7d97-4f4d-95e8-e57284c53435" providerId="ADAL" clId="{6EB2E7BE-7C58-4DC5-8782-77FE6BEA5032}" dt="2024-09-18T06:30:12.095" v="9" actId="478"/>
          <pc:sldLayoutMkLst>
            <pc:docMk/>
            <pc:sldMasterMk cId="0" sldId="2147483648"/>
            <pc:sldLayoutMk cId="0" sldId="2147483661"/>
          </pc:sldLayoutMkLst>
        </pc:sldLayoutChg>
        <pc:sldLayoutChg chg="delSp mod">
          <pc:chgData name="Ylärakkola Aino Poske" userId="d743112a-7d97-4f4d-95e8-e57284c53435" providerId="ADAL" clId="{6EB2E7BE-7C58-4DC5-8782-77FE6BEA5032}" dt="2024-09-18T06:30:13.901" v="10" actId="478"/>
          <pc:sldLayoutMkLst>
            <pc:docMk/>
            <pc:sldMasterMk cId="0" sldId="2147483648"/>
            <pc:sldLayoutMk cId="0" sldId="2147483662"/>
          </pc:sldLayoutMkLst>
        </pc:sldLayoutChg>
        <pc:sldLayoutChg chg="delSp mod">
          <pc:chgData name="Ylärakkola Aino Poske" userId="d743112a-7d97-4f4d-95e8-e57284c53435" providerId="ADAL" clId="{6EB2E7BE-7C58-4DC5-8782-77FE6BEA5032}" dt="2024-09-18T06:30:19.767" v="11" actId="478"/>
          <pc:sldLayoutMkLst>
            <pc:docMk/>
            <pc:sldMasterMk cId="0" sldId="2147483648"/>
            <pc:sldLayoutMk cId="0" sldId="2147483667"/>
          </pc:sldLayoutMkLst>
        </pc:sldLayoutChg>
      </pc:sldMasterChg>
      <pc:sldMasterChg chg="addSp modSp modSldLayout">
        <pc:chgData name="Ylärakkola Aino Poske" userId="d743112a-7d97-4f4d-95e8-e57284c53435" providerId="ADAL" clId="{6EB2E7BE-7C58-4DC5-8782-77FE6BEA5032}" dt="2024-09-18T06:31:26.206" v="15" actId="478"/>
        <pc:sldMasterMkLst>
          <pc:docMk/>
          <pc:sldMasterMk cId="0" sldId="2147483672"/>
        </pc:sldMasterMkLst>
        <pc:sldLayoutChg chg="delSp mod">
          <pc:chgData name="Ylärakkola Aino Poske" userId="d743112a-7d97-4f4d-95e8-e57284c53435" providerId="ADAL" clId="{6EB2E7BE-7C58-4DC5-8782-77FE6BEA5032}" dt="2024-09-18T06:30:30.191" v="12" actId="478"/>
          <pc:sldLayoutMkLst>
            <pc:docMk/>
            <pc:sldMasterMk cId="0" sldId="2147483672"/>
            <pc:sldLayoutMk cId="0" sldId="2147483679"/>
          </pc:sldLayoutMkLst>
        </pc:sldLayoutChg>
        <pc:sldLayoutChg chg="delSp mod">
          <pc:chgData name="Ylärakkola Aino Poske" userId="d743112a-7d97-4f4d-95e8-e57284c53435" providerId="ADAL" clId="{6EB2E7BE-7C58-4DC5-8782-77FE6BEA5032}" dt="2024-09-18T06:30:33.438" v="13" actId="478"/>
          <pc:sldLayoutMkLst>
            <pc:docMk/>
            <pc:sldMasterMk cId="0" sldId="2147483672"/>
            <pc:sldLayoutMk cId="0" sldId="2147483681"/>
          </pc:sldLayoutMkLst>
        </pc:sldLayoutChg>
        <pc:sldLayoutChg chg="delSp mod">
          <pc:chgData name="Ylärakkola Aino Poske" userId="d743112a-7d97-4f4d-95e8-e57284c53435" providerId="ADAL" clId="{6EB2E7BE-7C58-4DC5-8782-77FE6BEA5032}" dt="2024-09-18T06:30:35.455" v="14" actId="478"/>
          <pc:sldLayoutMkLst>
            <pc:docMk/>
            <pc:sldMasterMk cId="0" sldId="2147483672"/>
            <pc:sldLayoutMk cId="0" sldId="2147483682"/>
          </pc:sldLayoutMkLst>
        </pc:sldLayoutChg>
        <pc:sldLayoutChg chg="delSp mod">
          <pc:chgData name="Ylärakkola Aino Poske" userId="d743112a-7d97-4f4d-95e8-e57284c53435" providerId="ADAL" clId="{6EB2E7BE-7C58-4DC5-8782-77FE6BEA5032}" dt="2024-09-18T06:31:26.206" v="15" actId="478"/>
          <pc:sldLayoutMkLst>
            <pc:docMk/>
            <pc:sldMasterMk cId="0" sldId="2147483672"/>
            <pc:sldLayoutMk cId="0" sldId="2147483686"/>
          </pc:sldLayoutMkLst>
        </pc:sldLayoutChg>
      </pc:sldMasterChg>
      <pc:sldMasterChg chg="addSp modSp modSldLayout">
        <pc:chgData name="Ylärakkola Aino Poske" userId="d743112a-7d97-4f4d-95e8-e57284c53435" providerId="ADAL" clId="{6EB2E7BE-7C58-4DC5-8782-77FE6BEA5032}" dt="2024-09-18T06:31:54.534" v="26" actId="478"/>
        <pc:sldMasterMkLst>
          <pc:docMk/>
          <pc:sldMasterMk cId="397361956" sldId="2147483691"/>
        </pc:sldMasterMkLst>
        <pc:sldLayoutChg chg="delSp mod">
          <pc:chgData name="Ylärakkola Aino Poske" userId="d743112a-7d97-4f4d-95e8-e57284c53435" providerId="ADAL" clId="{6EB2E7BE-7C58-4DC5-8782-77FE6BEA5032}" dt="2024-09-18T06:31:33.487" v="16" actId="478"/>
          <pc:sldLayoutMkLst>
            <pc:docMk/>
            <pc:sldMasterMk cId="397361956" sldId="2147483691"/>
            <pc:sldLayoutMk cId="1162920063" sldId="2147483694"/>
          </pc:sldLayoutMkLst>
        </pc:sldLayoutChg>
        <pc:sldLayoutChg chg="delSp mod">
          <pc:chgData name="Ylärakkola Aino Poske" userId="d743112a-7d97-4f4d-95e8-e57284c53435" providerId="ADAL" clId="{6EB2E7BE-7C58-4DC5-8782-77FE6BEA5032}" dt="2024-09-18T06:31:35.054" v="17" actId="478"/>
          <pc:sldLayoutMkLst>
            <pc:docMk/>
            <pc:sldMasterMk cId="397361956" sldId="2147483691"/>
            <pc:sldLayoutMk cId="1218085291" sldId="2147483695"/>
          </pc:sldLayoutMkLst>
        </pc:sldLayoutChg>
        <pc:sldLayoutChg chg="delSp mod">
          <pc:chgData name="Ylärakkola Aino Poske" userId="d743112a-7d97-4f4d-95e8-e57284c53435" providerId="ADAL" clId="{6EB2E7BE-7C58-4DC5-8782-77FE6BEA5032}" dt="2024-09-18T06:31:36.685" v="18" actId="478"/>
          <pc:sldLayoutMkLst>
            <pc:docMk/>
            <pc:sldMasterMk cId="397361956" sldId="2147483691"/>
            <pc:sldLayoutMk cId="1446573102" sldId="2147483696"/>
          </pc:sldLayoutMkLst>
        </pc:sldLayoutChg>
        <pc:sldLayoutChg chg="delSp mod">
          <pc:chgData name="Ylärakkola Aino Poske" userId="d743112a-7d97-4f4d-95e8-e57284c53435" providerId="ADAL" clId="{6EB2E7BE-7C58-4DC5-8782-77FE6BEA5032}" dt="2024-09-18T06:31:38.902" v="19" actId="478"/>
          <pc:sldLayoutMkLst>
            <pc:docMk/>
            <pc:sldMasterMk cId="397361956" sldId="2147483691"/>
            <pc:sldLayoutMk cId="1556956735" sldId="2147483697"/>
          </pc:sldLayoutMkLst>
        </pc:sldLayoutChg>
        <pc:sldLayoutChg chg="delSp mod">
          <pc:chgData name="Ylärakkola Aino Poske" userId="d743112a-7d97-4f4d-95e8-e57284c53435" providerId="ADAL" clId="{6EB2E7BE-7C58-4DC5-8782-77FE6BEA5032}" dt="2024-09-18T06:31:40.918" v="20" actId="478"/>
          <pc:sldLayoutMkLst>
            <pc:docMk/>
            <pc:sldMasterMk cId="397361956" sldId="2147483691"/>
            <pc:sldLayoutMk cId="574088655" sldId="2147483698"/>
          </pc:sldLayoutMkLst>
        </pc:sldLayoutChg>
        <pc:sldLayoutChg chg="delSp mod">
          <pc:chgData name="Ylärakkola Aino Poske" userId="d743112a-7d97-4f4d-95e8-e57284c53435" providerId="ADAL" clId="{6EB2E7BE-7C58-4DC5-8782-77FE6BEA5032}" dt="2024-09-18T06:31:42.781" v="21" actId="478"/>
          <pc:sldLayoutMkLst>
            <pc:docMk/>
            <pc:sldMasterMk cId="397361956" sldId="2147483691"/>
            <pc:sldLayoutMk cId="3888414932" sldId="2147483699"/>
          </pc:sldLayoutMkLst>
        </pc:sldLayoutChg>
        <pc:sldLayoutChg chg="delSp mod">
          <pc:chgData name="Ylärakkola Aino Poske" userId="d743112a-7d97-4f4d-95e8-e57284c53435" providerId="ADAL" clId="{6EB2E7BE-7C58-4DC5-8782-77FE6BEA5032}" dt="2024-09-18T06:31:44.518" v="22" actId="478"/>
          <pc:sldLayoutMkLst>
            <pc:docMk/>
            <pc:sldMasterMk cId="397361956" sldId="2147483691"/>
            <pc:sldLayoutMk cId="1419166971" sldId="2147483701"/>
          </pc:sldLayoutMkLst>
        </pc:sldLayoutChg>
        <pc:sldLayoutChg chg="delSp mod">
          <pc:chgData name="Ylärakkola Aino Poske" userId="d743112a-7d97-4f4d-95e8-e57284c53435" providerId="ADAL" clId="{6EB2E7BE-7C58-4DC5-8782-77FE6BEA5032}" dt="2024-09-18T06:31:47.702" v="23" actId="478"/>
          <pc:sldLayoutMkLst>
            <pc:docMk/>
            <pc:sldMasterMk cId="397361956" sldId="2147483691"/>
            <pc:sldLayoutMk cId="1629898527" sldId="2147483703"/>
          </pc:sldLayoutMkLst>
        </pc:sldLayoutChg>
        <pc:sldLayoutChg chg="delSp mod">
          <pc:chgData name="Ylärakkola Aino Poske" userId="d743112a-7d97-4f4d-95e8-e57284c53435" providerId="ADAL" clId="{6EB2E7BE-7C58-4DC5-8782-77FE6BEA5032}" dt="2024-09-18T06:31:49.268" v="24" actId="478"/>
          <pc:sldLayoutMkLst>
            <pc:docMk/>
            <pc:sldMasterMk cId="397361956" sldId="2147483691"/>
            <pc:sldLayoutMk cId="1236632282" sldId="2147483704"/>
          </pc:sldLayoutMkLst>
        </pc:sldLayoutChg>
        <pc:sldLayoutChg chg="delSp mod">
          <pc:chgData name="Ylärakkola Aino Poske" userId="d743112a-7d97-4f4d-95e8-e57284c53435" providerId="ADAL" clId="{6EB2E7BE-7C58-4DC5-8782-77FE6BEA5032}" dt="2024-09-18T06:31:50.803" v="25" actId="478"/>
          <pc:sldLayoutMkLst>
            <pc:docMk/>
            <pc:sldMasterMk cId="397361956" sldId="2147483691"/>
            <pc:sldLayoutMk cId="1873408611" sldId="2147483705"/>
          </pc:sldLayoutMkLst>
        </pc:sldLayoutChg>
        <pc:sldLayoutChg chg="delSp mod">
          <pc:chgData name="Ylärakkola Aino Poske" userId="d743112a-7d97-4f4d-95e8-e57284c53435" providerId="ADAL" clId="{6EB2E7BE-7C58-4DC5-8782-77FE6BEA5032}" dt="2024-09-18T06:31:54.534" v="26" actId="478"/>
          <pc:sldLayoutMkLst>
            <pc:docMk/>
            <pc:sldMasterMk cId="397361956" sldId="2147483691"/>
            <pc:sldLayoutMk cId="3631776625" sldId="2147483710"/>
          </pc:sldLayoutMkLst>
        </pc:sldLayoutChg>
      </pc:sldMasterChg>
      <pc:sldMasterChg chg="addSp modSp modSldLayout">
        <pc:chgData name="Ylärakkola Aino Poske" userId="d743112a-7d97-4f4d-95e8-e57284c53435" providerId="ADAL" clId="{6EB2E7BE-7C58-4DC5-8782-77FE6BEA5032}" dt="2024-09-18T06:33:10.700" v="33" actId="478"/>
        <pc:sldMasterMkLst>
          <pc:docMk/>
          <pc:sldMasterMk cId="947087627" sldId="2147483715"/>
        </pc:sldMasterMkLst>
        <pc:sldLayoutChg chg="delSp mod">
          <pc:chgData name="Ylärakkola Aino Poske" userId="d743112a-7d97-4f4d-95e8-e57284c53435" providerId="ADAL" clId="{6EB2E7BE-7C58-4DC5-8782-77FE6BEA5032}" dt="2024-09-18T06:32:53.935" v="27" actId="478"/>
          <pc:sldLayoutMkLst>
            <pc:docMk/>
            <pc:sldMasterMk cId="947087627" sldId="2147483715"/>
            <pc:sldLayoutMk cId="757356061" sldId="2147483717"/>
          </pc:sldLayoutMkLst>
        </pc:sldLayoutChg>
        <pc:sldLayoutChg chg="delSp mod">
          <pc:chgData name="Ylärakkola Aino Poske" userId="d743112a-7d97-4f4d-95e8-e57284c53435" providerId="ADAL" clId="{6EB2E7BE-7C58-4DC5-8782-77FE6BEA5032}" dt="2024-09-18T06:32:57.973" v="28" actId="478"/>
          <pc:sldLayoutMkLst>
            <pc:docMk/>
            <pc:sldMasterMk cId="947087627" sldId="2147483715"/>
            <pc:sldLayoutMk cId="817949455" sldId="2147483721"/>
          </pc:sldLayoutMkLst>
        </pc:sldLayoutChg>
        <pc:sldLayoutChg chg="delSp mod">
          <pc:chgData name="Ylärakkola Aino Poske" userId="d743112a-7d97-4f4d-95e8-e57284c53435" providerId="ADAL" clId="{6EB2E7BE-7C58-4DC5-8782-77FE6BEA5032}" dt="2024-09-18T06:33:00.317" v="29" actId="478"/>
          <pc:sldLayoutMkLst>
            <pc:docMk/>
            <pc:sldMasterMk cId="947087627" sldId="2147483715"/>
            <pc:sldLayoutMk cId="1202414645" sldId="2147483722"/>
          </pc:sldLayoutMkLst>
        </pc:sldLayoutChg>
        <pc:sldLayoutChg chg="delSp mod">
          <pc:chgData name="Ylärakkola Aino Poske" userId="d743112a-7d97-4f4d-95e8-e57284c53435" providerId="ADAL" clId="{6EB2E7BE-7C58-4DC5-8782-77FE6BEA5032}" dt="2024-09-18T06:33:02.446" v="30" actId="478"/>
          <pc:sldLayoutMkLst>
            <pc:docMk/>
            <pc:sldMasterMk cId="947087627" sldId="2147483715"/>
            <pc:sldLayoutMk cId="863395689" sldId="2147483724"/>
          </pc:sldLayoutMkLst>
        </pc:sldLayoutChg>
        <pc:sldLayoutChg chg="delSp mod">
          <pc:chgData name="Ylärakkola Aino Poske" userId="d743112a-7d97-4f4d-95e8-e57284c53435" providerId="ADAL" clId="{6EB2E7BE-7C58-4DC5-8782-77FE6BEA5032}" dt="2024-09-18T06:33:04.276" v="31" actId="478"/>
          <pc:sldLayoutMkLst>
            <pc:docMk/>
            <pc:sldMasterMk cId="947087627" sldId="2147483715"/>
            <pc:sldLayoutMk cId="3448582951" sldId="2147483725"/>
          </pc:sldLayoutMkLst>
        </pc:sldLayoutChg>
        <pc:sldLayoutChg chg="delSp mod">
          <pc:chgData name="Ylärakkola Aino Poske" userId="d743112a-7d97-4f4d-95e8-e57284c53435" providerId="ADAL" clId="{6EB2E7BE-7C58-4DC5-8782-77FE6BEA5032}" dt="2024-09-18T06:33:08.877" v="32" actId="478"/>
          <pc:sldLayoutMkLst>
            <pc:docMk/>
            <pc:sldMasterMk cId="947087627" sldId="2147483715"/>
            <pc:sldLayoutMk cId="1557276681" sldId="2147483729"/>
          </pc:sldLayoutMkLst>
        </pc:sldLayoutChg>
        <pc:sldLayoutChg chg="delSp mod">
          <pc:chgData name="Ylärakkola Aino Poske" userId="d743112a-7d97-4f4d-95e8-e57284c53435" providerId="ADAL" clId="{6EB2E7BE-7C58-4DC5-8782-77FE6BEA5032}" dt="2024-09-18T06:33:10.700" v="33" actId="478"/>
          <pc:sldLayoutMkLst>
            <pc:docMk/>
            <pc:sldMasterMk cId="947087627" sldId="2147483715"/>
            <pc:sldLayoutMk cId="3914017702" sldId="2147483730"/>
          </pc:sldLayoutMkLst>
        </pc:sldLayoutChg>
      </pc:sldMasterChg>
      <pc:sldMasterChg chg="addSp modSp modSldLayout">
        <pc:chgData name="Ylärakkola Aino Poske" userId="d743112a-7d97-4f4d-95e8-e57284c53435" providerId="ADAL" clId="{6EB2E7BE-7C58-4DC5-8782-77FE6BEA5032}" dt="2024-09-18T06:33:37.358" v="42" actId="478"/>
        <pc:sldMasterMkLst>
          <pc:docMk/>
          <pc:sldMasterMk cId="3929310655" sldId="2147483735"/>
        </pc:sldMasterMkLst>
        <pc:sldLayoutChg chg="delSp mod">
          <pc:chgData name="Ylärakkola Aino Poske" userId="d743112a-7d97-4f4d-95e8-e57284c53435" providerId="ADAL" clId="{6EB2E7BE-7C58-4DC5-8782-77FE6BEA5032}" dt="2024-09-18T06:33:16.009" v="34" actId="478"/>
          <pc:sldLayoutMkLst>
            <pc:docMk/>
            <pc:sldMasterMk cId="3929310655" sldId="2147483735"/>
            <pc:sldLayoutMk cId="3977743167" sldId="2147483737"/>
          </pc:sldLayoutMkLst>
        </pc:sldLayoutChg>
        <pc:sldLayoutChg chg="delSp mod">
          <pc:chgData name="Ylärakkola Aino Poske" userId="d743112a-7d97-4f4d-95e8-e57284c53435" providerId="ADAL" clId="{6EB2E7BE-7C58-4DC5-8782-77FE6BEA5032}" dt="2024-09-18T06:33:17.740" v="35" actId="478"/>
          <pc:sldLayoutMkLst>
            <pc:docMk/>
            <pc:sldMasterMk cId="3929310655" sldId="2147483735"/>
            <pc:sldLayoutMk cId="1615135337" sldId="2147483738"/>
          </pc:sldLayoutMkLst>
        </pc:sldLayoutChg>
        <pc:sldLayoutChg chg="delSp mod">
          <pc:chgData name="Ylärakkola Aino Poske" userId="d743112a-7d97-4f4d-95e8-e57284c53435" providerId="ADAL" clId="{6EB2E7BE-7C58-4DC5-8782-77FE6BEA5032}" dt="2024-09-18T06:33:19.699" v="36" actId="478"/>
          <pc:sldLayoutMkLst>
            <pc:docMk/>
            <pc:sldMasterMk cId="3929310655" sldId="2147483735"/>
            <pc:sldLayoutMk cId="2504409677" sldId="2147483739"/>
          </pc:sldLayoutMkLst>
        </pc:sldLayoutChg>
        <pc:sldLayoutChg chg="delSp mod">
          <pc:chgData name="Ylärakkola Aino Poske" userId="d743112a-7d97-4f4d-95e8-e57284c53435" providerId="ADAL" clId="{6EB2E7BE-7C58-4DC5-8782-77FE6BEA5032}" dt="2024-09-18T06:33:23.124" v="37" actId="478"/>
          <pc:sldLayoutMkLst>
            <pc:docMk/>
            <pc:sldMasterMk cId="3929310655" sldId="2147483735"/>
            <pc:sldLayoutMk cId="2928969876" sldId="2147483742"/>
          </pc:sldLayoutMkLst>
        </pc:sldLayoutChg>
        <pc:sldLayoutChg chg="delSp mod">
          <pc:chgData name="Ylärakkola Aino Poske" userId="d743112a-7d97-4f4d-95e8-e57284c53435" providerId="ADAL" clId="{6EB2E7BE-7C58-4DC5-8782-77FE6BEA5032}" dt="2024-09-18T06:33:25.118" v="38" actId="478"/>
          <pc:sldLayoutMkLst>
            <pc:docMk/>
            <pc:sldMasterMk cId="3929310655" sldId="2147483735"/>
            <pc:sldLayoutMk cId="3673206046" sldId="2147483743"/>
          </pc:sldLayoutMkLst>
        </pc:sldLayoutChg>
        <pc:sldLayoutChg chg="delSp mod">
          <pc:chgData name="Ylärakkola Aino Poske" userId="d743112a-7d97-4f4d-95e8-e57284c53435" providerId="ADAL" clId="{6EB2E7BE-7C58-4DC5-8782-77FE6BEA5032}" dt="2024-09-18T06:33:26.885" v="39" actId="478"/>
          <pc:sldLayoutMkLst>
            <pc:docMk/>
            <pc:sldMasterMk cId="3929310655" sldId="2147483735"/>
            <pc:sldLayoutMk cId="3015919264" sldId="2147483744"/>
          </pc:sldLayoutMkLst>
        </pc:sldLayoutChg>
        <pc:sldLayoutChg chg="delSp mod">
          <pc:chgData name="Ylärakkola Aino Poske" userId="d743112a-7d97-4f4d-95e8-e57284c53435" providerId="ADAL" clId="{6EB2E7BE-7C58-4DC5-8782-77FE6BEA5032}" dt="2024-09-18T06:33:30.055" v="40" actId="478"/>
          <pc:sldLayoutMkLst>
            <pc:docMk/>
            <pc:sldMasterMk cId="3929310655" sldId="2147483735"/>
            <pc:sldLayoutMk cId="3169505798" sldId="2147483747"/>
          </pc:sldLayoutMkLst>
        </pc:sldLayoutChg>
        <pc:sldLayoutChg chg="delSp mod">
          <pc:chgData name="Ylärakkola Aino Poske" userId="d743112a-7d97-4f4d-95e8-e57284c53435" providerId="ADAL" clId="{6EB2E7BE-7C58-4DC5-8782-77FE6BEA5032}" dt="2024-09-18T06:33:31.829" v="41" actId="478"/>
          <pc:sldLayoutMkLst>
            <pc:docMk/>
            <pc:sldMasterMk cId="3929310655" sldId="2147483735"/>
            <pc:sldLayoutMk cId="2654904540" sldId="2147483748"/>
          </pc:sldLayoutMkLst>
        </pc:sldLayoutChg>
        <pc:sldLayoutChg chg="delSp mod">
          <pc:chgData name="Ylärakkola Aino Poske" userId="d743112a-7d97-4f4d-95e8-e57284c53435" providerId="ADAL" clId="{6EB2E7BE-7C58-4DC5-8782-77FE6BEA5032}" dt="2024-09-18T06:33:37.358" v="42" actId="478"/>
          <pc:sldLayoutMkLst>
            <pc:docMk/>
            <pc:sldMasterMk cId="3929310655" sldId="2147483735"/>
            <pc:sldLayoutMk cId="1950930458" sldId="2147483753"/>
          </pc:sldLayoutMkLst>
        </pc:sldLayoutChg>
      </pc:sldMasterChg>
    </pc:docChg>
  </pc:docChgLst>
  <pc:docChgLst>
    <pc:chgData name="Haltia Maila Lapin hyvinvointialue" userId="S::maila.haltia@lapha.fi::a5f087f6-37c4-4986-97ad-027c3514d92f" providerId="AD" clId="Web-{A4BA296F-4A70-1F39-3625-5C74ECF0A76A}"/>
    <pc:docChg chg="delSld modSld">
      <pc:chgData name="Haltia Maila Lapin hyvinvointialue" userId="S::maila.haltia@lapha.fi::a5f087f6-37c4-4986-97ad-027c3514d92f" providerId="AD" clId="Web-{A4BA296F-4A70-1F39-3625-5C74ECF0A76A}" dt="2024-10-28T11:29:24.566" v="151" actId="20577"/>
      <pc:docMkLst>
        <pc:docMk/>
      </pc:docMkLst>
      <pc:sldChg chg="del">
        <pc:chgData name="Haltia Maila Lapin hyvinvointialue" userId="S::maila.haltia@lapha.fi::a5f087f6-37c4-4986-97ad-027c3514d92f" providerId="AD" clId="Web-{A4BA296F-4A70-1F39-3625-5C74ECF0A76A}" dt="2024-10-28T11:26:22.599" v="28"/>
        <pc:sldMkLst>
          <pc:docMk/>
          <pc:sldMk cId="0" sldId="256"/>
        </pc:sldMkLst>
      </pc:sldChg>
      <pc:sldChg chg="del">
        <pc:chgData name="Haltia Maila Lapin hyvinvointialue" userId="S::maila.haltia@lapha.fi::a5f087f6-37c4-4986-97ad-027c3514d92f" providerId="AD" clId="Web-{A4BA296F-4A70-1F39-3625-5C74ECF0A76A}" dt="2024-10-28T11:26:34.678" v="37"/>
        <pc:sldMkLst>
          <pc:docMk/>
          <pc:sldMk cId="0" sldId="258"/>
        </pc:sldMkLst>
      </pc:sldChg>
      <pc:sldChg chg="del">
        <pc:chgData name="Haltia Maila Lapin hyvinvointialue" userId="S::maila.haltia@lapha.fi::a5f087f6-37c4-4986-97ad-027c3514d92f" providerId="AD" clId="Web-{A4BA296F-4A70-1F39-3625-5C74ECF0A76A}" dt="2024-10-28T11:26:25.443" v="32"/>
        <pc:sldMkLst>
          <pc:docMk/>
          <pc:sldMk cId="3978844870" sldId="315"/>
        </pc:sldMkLst>
      </pc:sldChg>
      <pc:sldChg chg="del">
        <pc:chgData name="Haltia Maila Lapin hyvinvointialue" userId="S::maila.haltia@lapha.fi::a5f087f6-37c4-4986-97ad-027c3514d92f" providerId="AD" clId="Web-{A4BA296F-4A70-1F39-3625-5C74ECF0A76A}" dt="2024-10-28T11:26:23.053" v="29"/>
        <pc:sldMkLst>
          <pc:docMk/>
          <pc:sldMk cId="738611903" sldId="318"/>
        </pc:sldMkLst>
      </pc:sldChg>
      <pc:sldChg chg="del">
        <pc:chgData name="Haltia Maila Lapin hyvinvointialue" userId="S::maila.haltia@lapha.fi::a5f087f6-37c4-4986-97ad-027c3514d92f" providerId="AD" clId="Web-{A4BA296F-4A70-1F39-3625-5C74ECF0A76A}" dt="2024-10-28T11:26:26.506" v="33"/>
        <pc:sldMkLst>
          <pc:docMk/>
          <pc:sldMk cId="3625980617" sldId="323"/>
        </pc:sldMkLst>
      </pc:sldChg>
      <pc:sldChg chg="del">
        <pc:chgData name="Haltia Maila Lapin hyvinvointialue" userId="S::maila.haltia@lapha.fi::a5f087f6-37c4-4986-97ad-027c3514d92f" providerId="AD" clId="Web-{A4BA296F-4A70-1F39-3625-5C74ECF0A76A}" dt="2024-10-28T11:26:26.600" v="34"/>
        <pc:sldMkLst>
          <pc:docMk/>
          <pc:sldMk cId="1662172777" sldId="325"/>
        </pc:sldMkLst>
      </pc:sldChg>
      <pc:sldChg chg="del">
        <pc:chgData name="Haltia Maila Lapin hyvinvointialue" userId="S::maila.haltia@lapha.fi::a5f087f6-37c4-4986-97ad-027c3514d92f" providerId="AD" clId="Web-{A4BA296F-4A70-1F39-3625-5C74ECF0A76A}" dt="2024-10-28T11:26:28.069" v="35"/>
        <pc:sldMkLst>
          <pc:docMk/>
          <pc:sldMk cId="2220353302" sldId="326"/>
        </pc:sldMkLst>
      </pc:sldChg>
      <pc:sldChg chg="del">
        <pc:chgData name="Haltia Maila Lapin hyvinvointialue" userId="S::maila.haltia@lapha.fi::a5f087f6-37c4-4986-97ad-027c3514d92f" providerId="AD" clId="Web-{A4BA296F-4A70-1F39-3625-5C74ECF0A76A}" dt="2024-10-28T11:26:29.444" v="36"/>
        <pc:sldMkLst>
          <pc:docMk/>
          <pc:sldMk cId="1204205267" sldId="328"/>
        </pc:sldMkLst>
      </pc:sldChg>
      <pc:sldChg chg="del">
        <pc:chgData name="Haltia Maila Lapin hyvinvointialue" userId="S::maila.haltia@lapha.fi::a5f087f6-37c4-4986-97ad-027c3514d92f" providerId="AD" clId="Web-{A4BA296F-4A70-1F39-3625-5C74ECF0A76A}" dt="2024-10-28T11:26:44.898" v="45"/>
        <pc:sldMkLst>
          <pc:docMk/>
          <pc:sldMk cId="2650682693" sldId="331"/>
        </pc:sldMkLst>
      </pc:sldChg>
      <pc:sldChg chg="del">
        <pc:chgData name="Haltia Maila Lapin hyvinvointialue" userId="S::maila.haltia@lapha.fi::a5f087f6-37c4-4986-97ad-027c3514d92f" providerId="AD" clId="Web-{A4BA296F-4A70-1F39-3625-5C74ECF0A76A}" dt="2024-10-28T11:26:45.570" v="46"/>
        <pc:sldMkLst>
          <pc:docMk/>
          <pc:sldMk cId="398917666" sldId="332"/>
        </pc:sldMkLst>
      </pc:sldChg>
      <pc:sldChg chg="del">
        <pc:chgData name="Haltia Maila Lapin hyvinvointialue" userId="S::maila.haltia@lapha.fi::a5f087f6-37c4-4986-97ad-027c3514d92f" providerId="AD" clId="Web-{A4BA296F-4A70-1F39-3625-5C74ECF0A76A}" dt="2024-10-28T11:26:45.914" v="47"/>
        <pc:sldMkLst>
          <pc:docMk/>
          <pc:sldMk cId="4106844619" sldId="336"/>
        </pc:sldMkLst>
      </pc:sldChg>
      <pc:sldChg chg="del">
        <pc:chgData name="Haltia Maila Lapin hyvinvointialue" userId="S::maila.haltia@lapha.fi::a5f087f6-37c4-4986-97ad-027c3514d92f" providerId="AD" clId="Web-{A4BA296F-4A70-1F39-3625-5C74ECF0A76A}" dt="2024-10-28T11:26:58.055" v="61"/>
        <pc:sldMkLst>
          <pc:docMk/>
          <pc:sldMk cId="1568690429" sldId="338"/>
        </pc:sldMkLst>
      </pc:sldChg>
      <pc:sldChg chg="del">
        <pc:chgData name="Haltia Maila Lapin hyvinvointialue" userId="S::maila.haltia@lapha.fi::a5f087f6-37c4-4986-97ad-027c3514d92f" providerId="AD" clId="Web-{A4BA296F-4A70-1F39-3625-5C74ECF0A76A}" dt="2024-10-28T11:26:36.819" v="39"/>
        <pc:sldMkLst>
          <pc:docMk/>
          <pc:sldMk cId="2617100229" sldId="339"/>
        </pc:sldMkLst>
      </pc:sldChg>
      <pc:sldChg chg="del">
        <pc:chgData name="Haltia Maila Lapin hyvinvointialue" userId="S::maila.haltia@lapha.fi::a5f087f6-37c4-4986-97ad-027c3514d92f" providerId="AD" clId="Web-{A4BA296F-4A70-1F39-3625-5C74ECF0A76A}" dt="2024-10-28T11:26:40.726" v="40"/>
        <pc:sldMkLst>
          <pc:docMk/>
          <pc:sldMk cId="3124004026" sldId="340"/>
        </pc:sldMkLst>
      </pc:sldChg>
      <pc:sldChg chg="del">
        <pc:chgData name="Haltia Maila Lapin hyvinvointialue" userId="S::maila.haltia@lapha.fi::a5f087f6-37c4-4986-97ad-027c3514d92f" providerId="AD" clId="Web-{A4BA296F-4A70-1F39-3625-5C74ECF0A76A}" dt="2024-10-28T11:26:43.038" v="42"/>
        <pc:sldMkLst>
          <pc:docMk/>
          <pc:sldMk cId="137243053" sldId="341"/>
        </pc:sldMkLst>
      </pc:sldChg>
      <pc:sldChg chg="del">
        <pc:chgData name="Haltia Maila Lapin hyvinvointialue" userId="S::maila.haltia@lapha.fi::a5f087f6-37c4-4986-97ad-027c3514d92f" providerId="AD" clId="Web-{A4BA296F-4A70-1F39-3625-5C74ECF0A76A}" dt="2024-10-28T11:26:41.601" v="41"/>
        <pc:sldMkLst>
          <pc:docMk/>
          <pc:sldMk cId="1073001849" sldId="343"/>
        </pc:sldMkLst>
      </pc:sldChg>
      <pc:sldChg chg="del">
        <pc:chgData name="Haltia Maila Lapin hyvinvointialue" userId="S::maila.haltia@lapha.fi::a5f087f6-37c4-4986-97ad-027c3514d92f" providerId="AD" clId="Web-{A4BA296F-4A70-1F39-3625-5C74ECF0A76A}" dt="2024-10-28T11:26:43.788" v="43"/>
        <pc:sldMkLst>
          <pc:docMk/>
          <pc:sldMk cId="706444168" sldId="346"/>
        </pc:sldMkLst>
      </pc:sldChg>
      <pc:sldChg chg="del">
        <pc:chgData name="Haltia Maila Lapin hyvinvointialue" userId="S::maila.haltia@lapha.fi::a5f087f6-37c4-4986-97ad-027c3514d92f" providerId="AD" clId="Web-{A4BA296F-4A70-1F39-3625-5C74ECF0A76A}" dt="2024-10-28T11:26:53.414" v="54"/>
        <pc:sldMkLst>
          <pc:docMk/>
          <pc:sldMk cId="281525790" sldId="348"/>
        </pc:sldMkLst>
      </pc:sldChg>
      <pc:sldChg chg="del">
        <pc:chgData name="Haltia Maila Lapin hyvinvointialue" userId="S::maila.haltia@lapha.fi::a5f087f6-37c4-4986-97ad-027c3514d92f" providerId="AD" clId="Web-{A4BA296F-4A70-1F39-3625-5C74ECF0A76A}" dt="2024-10-28T11:26:56.211" v="59"/>
        <pc:sldMkLst>
          <pc:docMk/>
          <pc:sldMk cId="2638811684" sldId="354"/>
        </pc:sldMkLst>
      </pc:sldChg>
      <pc:sldChg chg="del">
        <pc:chgData name="Haltia Maila Lapin hyvinvointialue" userId="S::maila.haltia@lapha.fi::a5f087f6-37c4-4986-97ad-027c3514d92f" providerId="AD" clId="Web-{A4BA296F-4A70-1F39-3625-5C74ECF0A76A}" dt="2024-10-28T11:26:53.133" v="53"/>
        <pc:sldMkLst>
          <pc:docMk/>
          <pc:sldMk cId="2623316762" sldId="355"/>
        </pc:sldMkLst>
      </pc:sldChg>
      <pc:sldChg chg="modSp">
        <pc:chgData name="Haltia Maila Lapin hyvinvointialue" userId="S::maila.haltia@lapha.fi::a5f087f6-37c4-4986-97ad-027c3514d92f" providerId="AD" clId="Web-{A4BA296F-4A70-1F39-3625-5C74ECF0A76A}" dt="2024-10-28T11:23:12.022" v="8" actId="20577"/>
        <pc:sldMkLst>
          <pc:docMk/>
          <pc:sldMk cId="2903537245" sldId="360"/>
        </pc:sldMkLst>
      </pc:sldChg>
      <pc:sldChg chg="del">
        <pc:chgData name="Haltia Maila Lapin hyvinvointialue" userId="S::maila.haltia@lapha.fi::a5f087f6-37c4-4986-97ad-027c3514d92f" providerId="AD" clId="Web-{A4BA296F-4A70-1F39-3625-5C74ECF0A76A}" dt="2024-10-28T11:26:23.490" v="30"/>
        <pc:sldMkLst>
          <pc:docMk/>
          <pc:sldMk cId="4101018891" sldId="380"/>
        </pc:sldMkLst>
      </pc:sldChg>
      <pc:sldChg chg="del">
        <pc:chgData name="Haltia Maila Lapin hyvinvointialue" userId="S::maila.haltia@lapha.fi::a5f087f6-37c4-4986-97ad-027c3514d92f" providerId="AD" clId="Web-{A4BA296F-4A70-1F39-3625-5C74ECF0A76A}" dt="2024-10-28T11:26:24.787" v="31"/>
        <pc:sldMkLst>
          <pc:docMk/>
          <pc:sldMk cId="410914418" sldId="381"/>
        </pc:sldMkLst>
      </pc:sldChg>
      <pc:sldChg chg="del">
        <pc:chgData name="Haltia Maila Lapin hyvinvointialue" userId="S::maila.haltia@lapha.fi::a5f087f6-37c4-4986-97ad-027c3514d92f" providerId="AD" clId="Web-{A4BA296F-4A70-1F39-3625-5C74ECF0A76A}" dt="2024-10-28T11:26:49.133" v="48"/>
        <pc:sldMkLst>
          <pc:docMk/>
          <pc:sldMk cId="844231949" sldId="382"/>
        </pc:sldMkLst>
      </pc:sldChg>
      <pc:sldChg chg="del">
        <pc:chgData name="Haltia Maila Lapin hyvinvointialue" userId="S::maila.haltia@lapha.fi::a5f087f6-37c4-4986-97ad-027c3514d92f" providerId="AD" clId="Web-{A4BA296F-4A70-1F39-3625-5C74ECF0A76A}" dt="2024-10-28T11:27:06.743" v="62"/>
        <pc:sldMkLst>
          <pc:docMk/>
          <pc:sldMk cId="914788056" sldId="383"/>
        </pc:sldMkLst>
      </pc:sldChg>
      <pc:sldChg chg="del">
        <pc:chgData name="Haltia Maila Lapin hyvinvointialue" userId="S::maila.haltia@lapha.fi::a5f087f6-37c4-4986-97ad-027c3514d92f" providerId="AD" clId="Web-{A4BA296F-4A70-1F39-3625-5C74ECF0A76A}" dt="2024-10-28T11:26:50.055" v="49"/>
        <pc:sldMkLst>
          <pc:docMk/>
          <pc:sldMk cId="1045036701" sldId="389"/>
        </pc:sldMkLst>
      </pc:sldChg>
      <pc:sldChg chg="del">
        <pc:chgData name="Haltia Maila Lapin hyvinvointialue" userId="S::maila.haltia@lapha.fi::a5f087f6-37c4-4986-97ad-027c3514d92f" providerId="AD" clId="Web-{A4BA296F-4A70-1F39-3625-5C74ECF0A76A}" dt="2024-10-28T11:26:52.133" v="52"/>
        <pc:sldMkLst>
          <pc:docMk/>
          <pc:sldMk cId="887503404" sldId="390"/>
        </pc:sldMkLst>
      </pc:sldChg>
      <pc:sldChg chg="del">
        <pc:chgData name="Haltia Maila Lapin hyvinvointialue" userId="S::maila.haltia@lapha.fi::a5f087f6-37c4-4986-97ad-027c3514d92f" providerId="AD" clId="Web-{A4BA296F-4A70-1F39-3625-5C74ECF0A76A}" dt="2024-10-28T11:26:56.743" v="60"/>
        <pc:sldMkLst>
          <pc:docMk/>
          <pc:sldMk cId="566754452" sldId="407"/>
        </pc:sldMkLst>
      </pc:sldChg>
      <pc:sldChg chg="del">
        <pc:chgData name="Haltia Maila Lapin hyvinvointialue" userId="S::maila.haltia@lapha.fi::a5f087f6-37c4-4986-97ad-027c3514d92f" providerId="AD" clId="Web-{A4BA296F-4A70-1F39-3625-5C74ECF0A76A}" dt="2024-10-28T11:26:35.288" v="38"/>
        <pc:sldMkLst>
          <pc:docMk/>
          <pc:sldMk cId="2691678658" sldId="412"/>
        </pc:sldMkLst>
      </pc:sldChg>
      <pc:sldChg chg="modSp">
        <pc:chgData name="Haltia Maila Lapin hyvinvointialue" userId="S::maila.haltia@lapha.fi::a5f087f6-37c4-4986-97ad-027c3514d92f" providerId="AD" clId="Web-{A4BA296F-4A70-1F39-3625-5C74ECF0A76A}" dt="2024-10-28T11:29:24.566" v="151" actId="20577"/>
        <pc:sldMkLst>
          <pc:docMk/>
          <pc:sldMk cId="1304160738" sldId="413"/>
        </pc:sldMkLst>
      </pc:sldChg>
      <pc:sldChg chg="del">
        <pc:chgData name="Haltia Maila Lapin hyvinvointialue" userId="S::maila.haltia@lapha.fi::a5f087f6-37c4-4986-97ad-027c3514d92f" providerId="AD" clId="Web-{A4BA296F-4A70-1F39-3625-5C74ECF0A76A}" dt="2024-10-28T11:26:54.352" v="56"/>
        <pc:sldMkLst>
          <pc:docMk/>
          <pc:sldMk cId="1248048859" sldId="419"/>
        </pc:sldMkLst>
      </pc:sldChg>
      <pc:sldChg chg="del">
        <pc:chgData name="Haltia Maila Lapin hyvinvointialue" userId="S::maila.haltia@lapha.fi::a5f087f6-37c4-4986-97ad-027c3514d92f" providerId="AD" clId="Web-{A4BA296F-4A70-1F39-3625-5C74ECF0A76A}" dt="2024-10-28T11:26:56.164" v="57"/>
        <pc:sldMkLst>
          <pc:docMk/>
          <pc:sldMk cId="750372135" sldId="420"/>
        </pc:sldMkLst>
      </pc:sldChg>
      <pc:sldChg chg="modSp">
        <pc:chgData name="Haltia Maila Lapin hyvinvointialue" userId="S::maila.haltia@lapha.fi::a5f087f6-37c4-4986-97ad-027c3514d92f" providerId="AD" clId="Web-{A4BA296F-4A70-1F39-3625-5C74ECF0A76A}" dt="2024-10-28T11:20:42.120" v="1" actId="20577"/>
        <pc:sldMkLst>
          <pc:docMk/>
          <pc:sldMk cId="1311994037" sldId="422"/>
        </pc:sldMkLst>
      </pc:sldChg>
      <pc:sldChg chg="modSp">
        <pc:chgData name="Haltia Maila Lapin hyvinvointialue" userId="S::maila.haltia@lapha.fi::a5f087f6-37c4-4986-97ad-027c3514d92f" providerId="AD" clId="Web-{A4BA296F-4A70-1F39-3625-5C74ECF0A76A}" dt="2024-10-28T11:25:15.563" v="27" actId="20577"/>
        <pc:sldMkLst>
          <pc:docMk/>
          <pc:sldMk cId="1313800118" sldId="424"/>
        </pc:sldMkLst>
      </pc:sldChg>
      <pc:sldChg chg="del">
        <pc:chgData name="Haltia Maila Lapin hyvinvointialue" userId="S::maila.haltia@lapha.fi::a5f087f6-37c4-4986-97ad-027c3514d92f" providerId="AD" clId="Web-{A4BA296F-4A70-1F39-3625-5C74ECF0A76A}" dt="2024-10-28T11:26:50.398" v="50"/>
        <pc:sldMkLst>
          <pc:docMk/>
          <pc:sldMk cId="3111837429" sldId="425"/>
        </pc:sldMkLst>
      </pc:sldChg>
      <pc:sldChg chg="del">
        <pc:chgData name="Haltia Maila Lapin hyvinvointialue" userId="S::maila.haltia@lapha.fi::a5f087f6-37c4-4986-97ad-027c3514d92f" providerId="AD" clId="Web-{A4BA296F-4A70-1F39-3625-5C74ECF0A76A}" dt="2024-10-28T11:26:51.523" v="51"/>
        <pc:sldMkLst>
          <pc:docMk/>
          <pc:sldMk cId="2151967074" sldId="426"/>
        </pc:sldMkLst>
      </pc:sldChg>
      <pc:sldChg chg="del">
        <pc:chgData name="Haltia Maila Lapin hyvinvointialue" userId="S::maila.haltia@lapha.fi::a5f087f6-37c4-4986-97ad-027c3514d92f" providerId="AD" clId="Web-{A4BA296F-4A70-1F39-3625-5C74ECF0A76A}" dt="2024-10-28T11:26:44.429" v="44"/>
        <pc:sldMkLst>
          <pc:docMk/>
          <pc:sldMk cId="3654029847" sldId="435"/>
        </pc:sldMkLst>
      </pc:sldChg>
      <pc:sldChg chg="del">
        <pc:chgData name="Haltia Maila Lapin hyvinvointialue" userId="S::maila.haltia@lapha.fi::a5f087f6-37c4-4986-97ad-027c3514d92f" providerId="AD" clId="Web-{A4BA296F-4A70-1F39-3625-5C74ECF0A76A}" dt="2024-10-28T11:26:53.977" v="55"/>
        <pc:sldMkLst>
          <pc:docMk/>
          <pc:sldMk cId="1851737766" sldId="436"/>
        </pc:sldMkLst>
      </pc:sldChg>
      <pc:sldChg chg="del">
        <pc:chgData name="Haltia Maila Lapin hyvinvointialue" userId="S::maila.haltia@lapha.fi::a5f087f6-37c4-4986-97ad-027c3514d92f" providerId="AD" clId="Web-{A4BA296F-4A70-1F39-3625-5C74ECF0A76A}" dt="2024-10-28T11:26:56.196" v="58"/>
        <pc:sldMkLst>
          <pc:docMk/>
          <pc:sldMk cId="2890133238" sldId="437"/>
        </pc:sldMkLst>
      </pc:sldChg>
      <pc:sldChg chg="modSp">
        <pc:chgData name="Haltia Maila Lapin hyvinvointialue" userId="S::maila.haltia@lapha.fi::a5f087f6-37c4-4986-97ad-027c3514d92f" providerId="AD" clId="Web-{A4BA296F-4A70-1F39-3625-5C74ECF0A76A}" dt="2024-10-28T11:20:58.121" v="3" actId="20577"/>
        <pc:sldMkLst>
          <pc:docMk/>
          <pc:sldMk cId="3320816820" sldId="438"/>
        </pc:sldMkLst>
      </pc:sldChg>
    </pc:docChg>
  </pc:docChgLst>
  <pc:docChgLst>
    <pc:chgData name="Vuomajoki Pilvi Lapin hyvinvointialue" userId="S::pilvi.vuomajoki@lapha.fi::60d87394-98b4-48bf-b92d-e9dabc40c515" providerId="AD" clId="Web-{CFFAF493-C8C9-25E8-970A-43D99CC45134}"/>
    <pc:docChg chg="modSld">
      <pc:chgData name="Vuomajoki Pilvi Lapin hyvinvointialue" userId="S::pilvi.vuomajoki@lapha.fi::60d87394-98b4-48bf-b92d-e9dabc40c515" providerId="AD" clId="Web-{CFFAF493-C8C9-25E8-970A-43D99CC45134}" dt="2024-10-17T04:56:53.206" v="4"/>
      <pc:docMkLst>
        <pc:docMk/>
      </pc:docMkLst>
      <pc:sldChg chg="modNotes">
        <pc:chgData name="Vuomajoki Pilvi Lapin hyvinvointialue" userId="S::pilvi.vuomajoki@lapha.fi::60d87394-98b4-48bf-b92d-e9dabc40c515" providerId="AD" clId="Web-{CFFAF493-C8C9-25E8-970A-43D99CC45134}" dt="2024-10-17T04:56:53.206" v="4"/>
        <pc:sldMkLst>
          <pc:docMk/>
          <pc:sldMk cId="2691678658" sldId="412"/>
        </pc:sldMkLst>
      </pc:sldChg>
      <pc:sldChg chg="modSp">
        <pc:chgData name="Vuomajoki Pilvi Lapin hyvinvointialue" userId="S::pilvi.vuomajoki@lapha.fi::60d87394-98b4-48bf-b92d-e9dabc40c515" providerId="AD" clId="Web-{CFFAF493-C8C9-25E8-970A-43D99CC45134}" dt="2024-10-17T04:55:49.861" v="1" actId="14100"/>
        <pc:sldMkLst>
          <pc:docMk/>
          <pc:sldMk cId="2890133238" sldId="437"/>
        </pc:sldMkLst>
      </pc:sldChg>
    </pc:docChg>
  </pc:docChgLst>
  <pc:docChgLst>
    <pc:chgData name="Vuomajoki Pilvi Lapin hyvinvointialue" userId="S::pilvi.vuomajoki@lapha.fi::60d87394-98b4-48bf-b92d-e9dabc40c515" providerId="AD" clId="Web-{08DFF170-4CE4-3C2A-11C4-5EE52C86AD7B}"/>
    <pc:docChg chg="addSld delSld modSld sldOrd">
      <pc:chgData name="Vuomajoki Pilvi Lapin hyvinvointialue" userId="S::pilvi.vuomajoki@lapha.fi::60d87394-98b4-48bf-b92d-e9dabc40c515" providerId="AD" clId="Web-{08DFF170-4CE4-3C2A-11C4-5EE52C86AD7B}" dt="2024-09-11T08:24:46.428" v="906"/>
      <pc:docMkLst>
        <pc:docMk/>
      </pc:docMkLst>
      <pc:sldChg chg="modSp">
        <pc:chgData name="Vuomajoki Pilvi Lapin hyvinvointialue" userId="S::pilvi.vuomajoki@lapha.fi::60d87394-98b4-48bf-b92d-e9dabc40c515" providerId="AD" clId="Web-{08DFF170-4CE4-3C2A-11C4-5EE52C86AD7B}" dt="2024-09-11T07:09:28.669" v="32" actId="20577"/>
        <pc:sldMkLst>
          <pc:docMk/>
          <pc:sldMk cId="0" sldId="258"/>
        </pc:sldMkLst>
      </pc:sldChg>
      <pc:sldChg chg="modNotes">
        <pc:chgData name="Vuomajoki Pilvi Lapin hyvinvointialue" userId="S::pilvi.vuomajoki@lapha.fi::60d87394-98b4-48bf-b92d-e9dabc40c515" providerId="AD" clId="Web-{08DFF170-4CE4-3C2A-11C4-5EE52C86AD7B}" dt="2024-09-11T07:51:46.713" v="524"/>
        <pc:sldMkLst>
          <pc:docMk/>
          <pc:sldMk cId="2650682693" sldId="331"/>
        </pc:sldMkLst>
      </pc:sldChg>
      <pc:sldChg chg="modNotes">
        <pc:chgData name="Vuomajoki Pilvi Lapin hyvinvointialue" userId="S::pilvi.vuomajoki@lapha.fi::60d87394-98b4-48bf-b92d-e9dabc40c515" providerId="AD" clId="Web-{08DFF170-4CE4-3C2A-11C4-5EE52C86AD7B}" dt="2024-09-11T07:28:59.063" v="367"/>
        <pc:sldMkLst>
          <pc:docMk/>
          <pc:sldMk cId="2617100229" sldId="339"/>
        </pc:sldMkLst>
      </pc:sldChg>
      <pc:sldChg chg="modSp modNotes">
        <pc:chgData name="Vuomajoki Pilvi Lapin hyvinvointialue" userId="S::pilvi.vuomajoki@lapha.fi::60d87394-98b4-48bf-b92d-e9dabc40c515" providerId="AD" clId="Web-{08DFF170-4CE4-3C2A-11C4-5EE52C86AD7B}" dt="2024-09-11T07:30:14.316" v="430"/>
        <pc:sldMkLst>
          <pc:docMk/>
          <pc:sldMk cId="3124004026" sldId="340"/>
        </pc:sldMkLst>
      </pc:sldChg>
      <pc:sldChg chg="modNotes">
        <pc:chgData name="Vuomajoki Pilvi Lapin hyvinvointialue" userId="S::pilvi.vuomajoki@lapha.fi::60d87394-98b4-48bf-b92d-e9dabc40c515" providerId="AD" clId="Web-{08DFF170-4CE4-3C2A-11C4-5EE52C86AD7B}" dt="2024-09-11T07:30:37.644" v="453"/>
        <pc:sldMkLst>
          <pc:docMk/>
          <pc:sldMk cId="137243053" sldId="341"/>
        </pc:sldMkLst>
      </pc:sldChg>
      <pc:sldChg chg="modNotes">
        <pc:chgData name="Vuomajoki Pilvi Lapin hyvinvointialue" userId="S::pilvi.vuomajoki@lapha.fi::60d87394-98b4-48bf-b92d-e9dabc40c515" providerId="AD" clId="Web-{08DFF170-4CE4-3C2A-11C4-5EE52C86AD7B}" dt="2024-09-11T07:26:01.620" v="273"/>
        <pc:sldMkLst>
          <pc:docMk/>
          <pc:sldMk cId="1073001849" sldId="343"/>
        </pc:sldMkLst>
      </pc:sldChg>
      <pc:sldChg chg="modSp modNotes">
        <pc:chgData name="Vuomajoki Pilvi Lapin hyvinvointialue" userId="S::pilvi.vuomajoki@lapha.fi::60d87394-98b4-48bf-b92d-e9dabc40c515" providerId="AD" clId="Web-{08DFF170-4CE4-3C2A-11C4-5EE52C86AD7B}" dt="2024-09-11T07:26:49.981" v="324"/>
        <pc:sldMkLst>
          <pc:docMk/>
          <pc:sldMk cId="706444168" sldId="346"/>
        </pc:sldMkLst>
      </pc:sldChg>
      <pc:sldChg chg="addSp delSp modSp modNotes">
        <pc:chgData name="Vuomajoki Pilvi Lapin hyvinvointialue" userId="S::pilvi.vuomajoki@lapha.fi::60d87394-98b4-48bf-b92d-e9dabc40c515" providerId="AD" clId="Web-{08DFF170-4CE4-3C2A-11C4-5EE52C86AD7B}" dt="2024-09-11T08:24:46.428" v="906"/>
        <pc:sldMkLst>
          <pc:docMk/>
          <pc:sldMk cId="281525790" sldId="348"/>
        </pc:sldMkLst>
      </pc:sldChg>
      <pc:sldChg chg="modSp">
        <pc:chgData name="Vuomajoki Pilvi Lapin hyvinvointialue" userId="S::pilvi.vuomajoki@lapha.fi::60d87394-98b4-48bf-b92d-e9dabc40c515" providerId="AD" clId="Web-{08DFF170-4CE4-3C2A-11C4-5EE52C86AD7B}" dt="2024-09-11T08:22:14.018" v="824" actId="20577"/>
        <pc:sldMkLst>
          <pc:docMk/>
          <pc:sldMk cId="2638811684" sldId="354"/>
        </pc:sldMkLst>
      </pc:sldChg>
      <pc:sldChg chg="addSp modSp">
        <pc:chgData name="Vuomajoki Pilvi Lapin hyvinvointialue" userId="S::pilvi.vuomajoki@lapha.fi::60d87394-98b4-48bf-b92d-e9dabc40c515" providerId="AD" clId="Web-{08DFF170-4CE4-3C2A-11C4-5EE52C86AD7B}" dt="2024-09-11T07:58:09.850" v="546" actId="20577"/>
        <pc:sldMkLst>
          <pc:docMk/>
          <pc:sldMk cId="2623316762" sldId="355"/>
        </pc:sldMkLst>
      </pc:sldChg>
      <pc:sldChg chg="modNotes">
        <pc:chgData name="Vuomajoki Pilvi Lapin hyvinvointialue" userId="S::pilvi.vuomajoki@lapha.fi::60d87394-98b4-48bf-b92d-e9dabc40c515" providerId="AD" clId="Web-{08DFF170-4CE4-3C2A-11C4-5EE52C86AD7B}" dt="2024-09-11T07:52:35.590" v="533"/>
        <pc:sldMkLst>
          <pc:docMk/>
          <pc:sldMk cId="887503404" sldId="390"/>
        </pc:sldMkLst>
      </pc:sldChg>
      <pc:sldChg chg="del">
        <pc:chgData name="Vuomajoki Pilvi Lapin hyvinvointialue" userId="S::pilvi.vuomajoki@lapha.fi::60d87394-98b4-48bf-b92d-e9dabc40c515" providerId="AD" clId="Web-{08DFF170-4CE4-3C2A-11C4-5EE52C86AD7B}" dt="2024-09-11T07:58:17.897" v="547"/>
        <pc:sldMkLst>
          <pc:docMk/>
          <pc:sldMk cId="1109522132" sldId="399"/>
        </pc:sldMkLst>
      </pc:sldChg>
      <pc:sldChg chg="ord">
        <pc:chgData name="Vuomajoki Pilvi Lapin hyvinvointialue" userId="S::pilvi.vuomajoki@lapha.fi::60d87394-98b4-48bf-b92d-e9dabc40c515" providerId="AD" clId="Web-{08DFF170-4CE4-3C2A-11C4-5EE52C86AD7B}" dt="2024-09-11T07:45:47.968" v="456"/>
        <pc:sldMkLst>
          <pc:docMk/>
          <pc:sldMk cId="15146063" sldId="404"/>
        </pc:sldMkLst>
      </pc:sldChg>
      <pc:sldChg chg="modSp modNotes">
        <pc:chgData name="Vuomajoki Pilvi Lapin hyvinvointialue" userId="S::pilvi.vuomajoki@lapha.fi::60d87394-98b4-48bf-b92d-e9dabc40c515" providerId="AD" clId="Web-{08DFF170-4CE4-3C2A-11C4-5EE52C86AD7B}" dt="2024-09-11T07:13:28.957" v="81" actId="20577"/>
        <pc:sldMkLst>
          <pc:docMk/>
          <pc:sldMk cId="2691678658" sldId="412"/>
        </pc:sldMkLst>
      </pc:sldChg>
      <pc:sldChg chg="modSp">
        <pc:chgData name="Vuomajoki Pilvi Lapin hyvinvointialue" userId="S::pilvi.vuomajoki@lapha.fi::60d87394-98b4-48bf-b92d-e9dabc40c515" providerId="AD" clId="Web-{08DFF170-4CE4-3C2A-11C4-5EE52C86AD7B}" dt="2024-09-11T08:17:05.727" v="639" actId="20577"/>
        <pc:sldMkLst>
          <pc:docMk/>
          <pc:sldMk cId="1248048859" sldId="419"/>
        </pc:sldMkLst>
      </pc:sldChg>
      <pc:sldChg chg="addSp delSp modSp">
        <pc:chgData name="Vuomajoki Pilvi Lapin hyvinvointialue" userId="S::pilvi.vuomajoki@lapha.fi::60d87394-98b4-48bf-b92d-e9dabc40c515" providerId="AD" clId="Web-{08DFF170-4CE4-3C2A-11C4-5EE52C86AD7B}" dt="2024-09-11T08:20:52.422" v="790" actId="1076"/>
        <pc:sldMkLst>
          <pc:docMk/>
          <pc:sldMk cId="750372135" sldId="420"/>
        </pc:sldMkLst>
      </pc:sldChg>
      <pc:sldChg chg="addSp delSp modSp add replId">
        <pc:chgData name="Vuomajoki Pilvi Lapin hyvinvointialue" userId="S::pilvi.vuomajoki@lapha.fi::60d87394-98b4-48bf-b92d-e9dabc40c515" providerId="AD" clId="Web-{08DFF170-4CE4-3C2A-11C4-5EE52C86AD7B}" dt="2024-09-11T07:46:42.314" v="489" actId="20577"/>
        <pc:sldMkLst>
          <pc:docMk/>
          <pc:sldMk cId="3654029847" sldId="435"/>
        </pc:sldMkLst>
      </pc:sldChg>
      <pc:sldChg chg="add replId">
        <pc:chgData name="Vuomajoki Pilvi Lapin hyvinvointialue" userId="S::pilvi.vuomajoki@lapha.fi::60d87394-98b4-48bf-b92d-e9dabc40c515" providerId="AD" clId="Web-{08DFF170-4CE4-3C2A-11C4-5EE52C86AD7B}" dt="2024-09-11T08:07:12.381" v="548"/>
        <pc:sldMkLst>
          <pc:docMk/>
          <pc:sldMk cId="1851737766" sldId="436"/>
        </pc:sldMkLst>
      </pc:sldChg>
    </pc:docChg>
  </pc:docChgLst>
  <pc:docChgLst>
    <pc:chgData name="Häyry Marjo Poske" userId="d27b276a-e359-4652-8298-3c59a3175941" providerId="ADAL" clId="{20D6050F-1F28-42EF-ABE0-DB28B5E52029}"/>
    <pc:docChg chg="undo custSel addSld delSld modSld">
      <pc:chgData name="Häyry Marjo Poske" userId="d27b276a-e359-4652-8298-3c59a3175941" providerId="ADAL" clId="{20D6050F-1F28-42EF-ABE0-DB28B5E52029}" dt="2025-07-01T07:49:24.666" v="480" actId="5793"/>
      <pc:docMkLst>
        <pc:docMk/>
      </pc:docMkLst>
      <pc:sldChg chg="modSp">
        <pc:chgData name="Häyry Marjo Poske" userId="d27b276a-e359-4652-8298-3c59a3175941" providerId="ADAL" clId="{20D6050F-1F28-42EF-ABE0-DB28B5E52029}" dt="2025-07-01T07:12:39.390" v="14"/>
        <pc:sldMkLst>
          <pc:docMk/>
          <pc:sldMk cId="1472257617" sldId="258"/>
        </pc:sldMkLst>
      </pc:sldChg>
      <pc:sldChg chg="modSp mod">
        <pc:chgData name="Häyry Marjo Poske" userId="d27b276a-e359-4652-8298-3c59a3175941" providerId="ADAL" clId="{20D6050F-1F28-42EF-ABE0-DB28B5E52029}" dt="2025-07-01T07:13:08.336" v="56" actId="20577"/>
        <pc:sldMkLst>
          <pc:docMk/>
          <pc:sldMk cId="3973466587" sldId="259"/>
        </pc:sldMkLst>
      </pc:sldChg>
      <pc:sldChg chg="addSp delSp modSp mod modClrScheme chgLayout">
        <pc:chgData name="Häyry Marjo Poske" userId="d27b276a-e359-4652-8298-3c59a3175941" providerId="ADAL" clId="{20D6050F-1F28-42EF-ABE0-DB28B5E52029}" dt="2025-07-01T07:13:57.376" v="62" actId="26606"/>
        <pc:sldMkLst>
          <pc:docMk/>
          <pc:sldMk cId="1905072782" sldId="260"/>
        </pc:sldMkLst>
      </pc:sldChg>
      <pc:sldChg chg="modSp mod">
        <pc:chgData name="Häyry Marjo Poske" userId="d27b276a-e359-4652-8298-3c59a3175941" providerId="ADAL" clId="{20D6050F-1F28-42EF-ABE0-DB28B5E52029}" dt="2025-07-01T07:15:35.194" v="75"/>
        <pc:sldMkLst>
          <pc:docMk/>
          <pc:sldMk cId="774565388" sldId="261"/>
        </pc:sldMkLst>
      </pc:sldChg>
      <pc:sldChg chg="modSp mod">
        <pc:chgData name="Häyry Marjo Poske" userId="d27b276a-e359-4652-8298-3c59a3175941" providerId="ADAL" clId="{20D6050F-1F28-42EF-ABE0-DB28B5E52029}" dt="2025-07-01T07:15:55.244" v="77" actId="27636"/>
        <pc:sldMkLst>
          <pc:docMk/>
          <pc:sldMk cId="1868202425" sldId="262"/>
        </pc:sldMkLst>
      </pc:sldChg>
      <pc:sldChg chg="modSp mod">
        <pc:chgData name="Häyry Marjo Poske" userId="d27b276a-e359-4652-8298-3c59a3175941" providerId="ADAL" clId="{20D6050F-1F28-42EF-ABE0-DB28B5E52029}" dt="2025-07-01T07:16:25.997" v="80"/>
        <pc:sldMkLst>
          <pc:docMk/>
          <pc:sldMk cId="2496842290" sldId="265"/>
        </pc:sldMkLst>
      </pc:sldChg>
      <pc:sldChg chg="modNotesTx">
        <pc:chgData name="Häyry Marjo Poske" userId="d27b276a-e359-4652-8298-3c59a3175941" providerId="ADAL" clId="{20D6050F-1F28-42EF-ABE0-DB28B5E52029}" dt="2025-07-01T07:16:43.494" v="82" actId="6549"/>
        <pc:sldMkLst>
          <pc:docMk/>
          <pc:sldMk cId="3630539900" sldId="267"/>
        </pc:sldMkLst>
      </pc:sldChg>
      <pc:sldChg chg="modSp">
        <pc:chgData name="Häyry Marjo Poske" userId="d27b276a-e359-4652-8298-3c59a3175941" providerId="ADAL" clId="{20D6050F-1F28-42EF-ABE0-DB28B5E52029}" dt="2025-07-01T07:19:27.563" v="87"/>
        <pc:sldMkLst>
          <pc:docMk/>
          <pc:sldMk cId="1950087534" sldId="274"/>
        </pc:sldMkLst>
      </pc:sldChg>
      <pc:sldChg chg="addSp delSp modSp mod modClrScheme chgLayout">
        <pc:chgData name="Häyry Marjo Poske" userId="d27b276a-e359-4652-8298-3c59a3175941" providerId="ADAL" clId="{20D6050F-1F28-42EF-ABE0-DB28B5E52029}" dt="2025-07-01T07:19:38.525" v="89" actId="700"/>
        <pc:sldMkLst>
          <pc:docMk/>
          <pc:sldMk cId="1683346460" sldId="275"/>
        </pc:sldMkLst>
      </pc:sldChg>
      <pc:sldChg chg="modSp mod">
        <pc:chgData name="Häyry Marjo Poske" userId="d27b276a-e359-4652-8298-3c59a3175941" providerId="ADAL" clId="{20D6050F-1F28-42EF-ABE0-DB28B5E52029}" dt="2025-07-01T07:20:30.621" v="121" actId="404"/>
        <pc:sldMkLst>
          <pc:docMk/>
          <pc:sldMk cId="3991474464" sldId="278"/>
        </pc:sldMkLst>
      </pc:sldChg>
      <pc:sldChg chg="modSp mod">
        <pc:chgData name="Häyry Marjo Poske" userId="d27b276a-e359-4652-8298-3c59a3175941" providerId="ADAL" clId="{20D6050F-1F28-42EF-ABE0-DB28B5E52029}" dt="2025-07-01T07:21:06.693" v="134"/>
        <pc:sldMkLst>
          <pc:docMk/>
          <pc:sldMk cId="2718686999" sldId="279"/>
        </pc:sldMkLst>
      </pc:sldChg>
      <pc:sldChg chg="modSp mod">
        <pc:chgData name="Häyry Marjo Poske" userId="d27b276a-e359-4652-8298-3c59a3175941" providerId="ADAL" clId="{20D6050F-1F28-42EF-ABE0-DB28B5E52029}" dt="2025-07-01T07:22:16.408" v="152"/>
        <pc:sldMkLst>
          <pc:docMk/>
          <pc:sldMk cId="1398586977" sldId="288"/>
        </pc:sldMkLst>
      </pc:sldChg>
      <pc:sldChg chg="modSp mod modClrScheme chgLayout">
        <pc:chgData name="Häyry Marjo Poske" userId="d27b276a-e359-4652-8298-3c59a3175941" providerId="ADAL" clId="{20D6050F-1F28-42EF-ABE0-DB28B5E52029}" dt="2025-07-01T07:22:24.183" v="153" actId="700"/>
        <pc:sldMkLst>
          <pc:docMk/>
          <pc:sldMk cId="2577310673" sldId="289"/>
        </pc:sldMkLst>
      </pc:sldChg>
      <pc:sldChg chg="add">
        <pc:chgData name="Häyry Marjo Poske" userId="d27b276a-e359-4652-8298-3c59a3175941" providerId="ADAL" clId="{20D6050F-1F28-42EF-ABE0-DB28B5E52029}" dt="2025-07-01T07:30:27.562" v="219"/>
        <pc:sldMkLst>
          <pc:docMk/>
          <pc:sldMk cId="3995607" sldId="291"/>
        </pc:sldMkLst>
      </pc:sldChg>
      <pc:sldChg chg="modSp mod">
        <pc:chgData name="Häyry Marjo Poske" userId="d27b276a-e359-4652-8298-3c59a3175941" providerId="ADAL" clId="{20D6050F-1F28-42EF-ABE0-DB28B5E52029}" dt="2025-07-01T07:32:54.251" v="239"/>
        <pc:sldMkLst>
          <pc:docMk/>
          <pc:sldMk cId="3492337639" sldId="351"/>
        </pc:sldMkLst>
      </pc:sldChg>
      <pc:sldChg chg="modSp mod">
        <pc:chgData name="Häyry Marjo Poske" userId="d27b276a-e359-4652-8298-3c59a3175941" providerId="ADAL" clId="{20D6050F-1F28-42EF-ABE0-DB28B5E52029}" dt="2025-07-01T07:24:40.940" v="205" actId="20577"/>
        <pc:sldMkLst>
          <pc:docMk/>
          <pc:sldMk cId="2903537245" sldId="360"/>
        </pc:sldMkLst>
      </pc:sldChg>
      <pc:sldChg chg="modSp mod">
        <pc:chgData name="Häyry Marjo Poske" userId="d27b276a-e359-4652-8298-3c59a3175941" providerId="ADAL" clId="{20D6050F-1F28-42EF-ABE0-DB28B5E52029}" dt="2025-07-01T07:25:49.802" v="215" actId="1076"/>
        <pc:sldMkLst>
          <pc:docMk/>
          <pc:sldMk cId="1747299828" sldId="361"/>
        </pc:sldMkLst>
      </pc:sldChg>
      <pc:sldChg chg="del">
        <pc:chgData name="Häyry Marjo Poske" userId="d27b276a-e359-4652-8298-3c59a3175941" providerId="ADAL" clId="{20D6050F-1F28-42EF-ABE0-DB28B5E52029}" dt="2025-07-01T07:25:56.275" v="216" actId="47"/>
        <pc:sldMkLst>
          <pc:docMk/>
          <pc:sldMk cId="1679778708" sldId="362"/>
        </pc:sldMkLst>
      </pc:sldChg>
      <pc:sldChg chg="modSp del mod">
        <pc:chgData name="Häyry Marjo Poske" userId="d27b276a-e359-4652-8298-3c59a3175941" providerId="ADAL" clId="{20D6050F-1F28-42EF-ABE0-DB28B5E52029}" dt="2025-07-01T07:39:54.713" v="294" actId="47"/>
        <pc:sldMkLst>
          <pc:docMk/>
          <pc:sldMk cId="1029074775" sldId="370"/>
        </pc:sldMkLst>
      </pc:sldChg>
      <pc:sldChg chg="modSp mod modClrScheme chgLayout">
        <pc:chgData name="Häyry Marjo Poske" userId="d27b276a-e359-4652-8298-3c59a3175941" providerId="ADAL" clId="{20D6050F-1F28-42EF-ABE0-DB28B5E52029}" dt="2025-07-01T07:38:17.266" v="274" actId="700"/>
        <pc:sldMkLst>
          <pc:docMk/>
          <pc:sldMk cId="4042159546" sldId="372"/>
        </pc:sldMkLst>
      </pc:sldChg>
      <pc:sldChg chg="modSp mod modNotesTx">
        <pc:chgData name="Häyry Marjo Poske" userId="d27b276a-e359-4652-8298-3c59a3175941" providerId="ADAL" clId="{20D6050F-1F28-42EF-ABE0-DB28B5E52029}" dt="2025-07-01T07:42:31.196" v="361" actId="6549"/>
        <pc:sldMkLst>
          <pc:docMk/>
          <pc:sldMk cId="2789634932" sldId="374"/>
        </pc:sldMkLst>
      </pc:sldChg>
      <pc:sldChg chg="modSp mod">
        <pc:chgData name="Häyry Marjo Poske" userId="d27b276a-e359-4652-8298-3c59a3175941" providerId="ADAL" clId="{20D6050F-1F28-42EF-ABE0-DB28B5E52029}" dt="2025-07-01T07:33:06.003" v="252" actId="20577"/>
        <pc:sldMkLst>
          <pc:docMk/>
          <pc:sldMk cId="1372915132" sldId="384"/>
        </pc:sldMkLst>
      </pc:sldChg>
      <pc:sldChg chg="modSp mod">
        <pc:chgData name="Häyry Marjo Poske" userId="d27b276a-e359-4652-8298-3c59a3175941" providerId="ADAL" clId="{20D6050F-1F28-42EF-ABE0-DB28B5E52029}" dt="2025-07-01T07:40:05.376" v="317" actId="20577"/>
        <pc:sldMkLst>
          <pc:docMk/>
          <pc:sldMk cId="1602507038" sldId="385"/>
        </pc:sldMkLst>
      </pc:sldChg>
      <pc:sldChg chg="modSp mod">
        <pc:chgData name="Häyry Marjo Poske" userId="d27b276a-e359-4652-8298-3c59a3175941" providerId="ADAL" clId="{20D6050F-1F28-42EF-ABE0-DB28B5E52029}" dt="2025-07-01T07:44:13.239" v="379" actId="20577"/>
        <pc:sldMkLst>
          <pc:docMk/>
          <pc:sldMk cId="3824905175" sldId="386"/>
        </pc:sldMkLst>
      </pc:sldChg>
      <pc:sldChg chg="modNotesTx">
        <pc:chgData name="Häyry Marjo Poske" userId="d27b276a-e359-4652-8298-3c59a3175941" providerId="ADAL" clId="{20D6050F-1F28-42EF-ABE0-DB28B5E52029}" dt="2025-07-01T07:45:20.044" v="392" actId="6549"/>
        <pc:sldMkLst>
          <pc:docMk/>
          <pc:sldMk cId="1860028365" sldId="398"/>
        </pc:sldMkLst>
      </pc:sldChg>
      <pc:sldChg chg="modSp mod modClrScheme chgLayout">
        <pc:chgData name="Häyry Marjo Poske" userId="d27b276a-e359-4652-8298-3c59a3175941" providerId="ADAL" clId="{20D6050F-1F28-42EF-ABE0-DB28B5E52029}" dt="2025-07-01T07:32:25.946" v="220" actId="700"/>
        <pc:sldMkLst>
          <pc:docMk/>
          <pc:sldMk cId="3392602671" sldId="408"/>
        </pc:sldMkLst>
      </pc:sldChg>
      <pc:sldChg chg="modSp mod modClrScheme chgLayout">
        <pc:chgData name="Häyry Marjo Poske" userId="d27b276a-e359-4652-8298-3c59a3175941" providerId="ADAL" clId="{20D6050F-1F28-42EF-ABE0-DB28B5E52029}" dt="2025-07-01T07:38:20.954" v="275" actId="700"/>
        <pc:sldMkLst>
          <pc:docMk/>
          <pc:sldMk cId="1048628730" sldId="409"/>
        </pc:sldMkLst>
      </pc:sldChg>
      <pc:sldChg chg="modSp mod modClrScheme chgLayout">
        <pc:chgData name="Häyry Marjo Poske" userId="d27b276a-e359-4652-8298-3c59a3175941" providerId="ADAL" clId="{20D6050F-1F28-42EF-ABE0-DB28B5E52029}" dt="2025-07-01T07:42:38.124" v="362" actId="700"/>
        <pc:sldMkLst>
          <pc:docMk/>
          <pc:sldMk cId="1281019638" sldId="410"/>
        </pc:sldMkLst>
      </pc:sldChg>
      <pc:sldChg chg="modSp mod">
        <pc:chgData name="Häyry Marjo Poske" userId="d27b276a-e359-4652-8298-3c59a3175941" providerId="ADAL" clId="{20D6050F-1F28-42EF-ABE0-DB28B5E52029}" dt="2025-07-01T07:48:09.223" v="443" actId="27636"/>
        <pc:sldMkLst>
          <pc:docMk/>
          <pc:sldMk cId="3221306267" sldId="411"/>
        </pc:sldMkLst>
      </pc:sldChg>
      <pc:sldChg chg="modSp mod">
        <pc:chgData name="Häyry Marjo Poske" userId="d27b276a-e359-4652-8298-3c59a3175941" providerId="ADAL" clId="{20D6050F-1F28-42EF-ABE0-DB28B5E52029}" dt="2025-07-01T07:33:13.729" v="253" actId="404"/>
        <pc:sldMkLst>
          <pc:docMk/>
          <pc:sldMk cId="338806797" sldId="414"/>
        </pc:sldMkLst>
      </pc:sldChg>
      <pc:sldChg chg="modSp mod">
        <pc:chgData name="Häyry Marjo Poske" userId="d27b276a-e359-4652-8298-3c59a3175941" providerId="ADAL" clId="{20D6050F-1F28-42EF-ABE0-DB28B5E52029}" dt="2025-07-01T07:40:10.579" v="318" actId="404"/>
        <pc:sldMkLst>
          <pc:docMk/>
          <pc:sldMk cId="3334737543" sldId="415"/>
        </pc:sldMkLst>
      </pc:sldChg>
      <pc:sldChg chg="modSp mod">
        <pc:chgData name="Häyry Marjo Poske" userId="d27b276a-e359-4652-8298-3c59a3175941" providerId="ADAL" clId="{20D6050F-1F28-42EF-ABE0-DB28B5E52029}" dt="2025-07-01T07:44:20.663" v="380" actId="404"/>
        <pc:sldMkLst>
          <pc:docMk/>
          <pc:sldMk cId="2725943668" sldId="416"/>
        </pc:sldMkLst>
      </pc:sldChg>
      <pc:sldChg chg="del">
        <pc:chgData name="Häyry Marjo Poske" userId="d27b276a-e359-4652-8298-3c59a3175941" providerId="ADAL" clId="{20D6050F-1F28-42EF-ABE0-DB28B5E52029}" dt="2025-07-01T07:48:06.337" v="441" actId="47"/>
        <pc:sldMkLst>
          <pc:docMk/>
          <pc:sldMk cId="2014789657" sldId="417"/>
        </pc:sldMkLst>
      </pc:sldChg>
      <pc:sldChg chg="modSp mod">
        <pc:chgData name="Häyry Marjo Poske" userId="d27b276a-e359-4652-8298-3c59a3175941" providerId="ADAL" clId="{20D6050F-1F28-42EF-ABE0-DB28B5E52029}" dt="2025-07-01T07:34:52.818" v="266" actId="404"/>
        <pc:sldMkLst>
          <pc:docMk/>
          <pc:sldMk cId="3440190725" sldId="418"/>
        </pc:sldMkLst>
      </pc:sldChg>
      <pc:sldChg chg="del">
        <pc:chgData name="Häyry Marjo Poske" userId="d27b276a-e359-4652-8298-3c59a3175941" providerId="ADAL" clId="{20D6050F-1F28-42EF-ABE0-DB28B5E52029}" dt="2025-07-01T07:26:01.421" v="217" actId="47"/>
        <pc:sldMkLst>
          <pc:docMk/>
          <pc:sldMk cId="1313800118" sldId="424"/>
        </pc:sldMkLst>
      </pc:sldChg>
      <pc:sldChg chg="modSp mod">
        <pc:chgData name="Häyry Marjo Poske" userId="d27b276a-e359-4652-8298-3c59a3175941" providerId="ADAL" clId="{20D6050F-1F28-42EF-ABE0-DB28B5E52029}" dt="2025-07-01T07:23:58.306" v="195"/>
        <pc:sldMkLst>
          <pc:docMk/>
          <pc:sldMk cId="4174090706" sldId="427"/>
        </pc:sldMkLst>
      </pc:sldChg>
      <pc:sldChg chg="modSp mod">
        <pc:chgData name="Häyry Marjo Poske" userId="d27b276a-e359-4652-8298-3c59a3175941" providerId="ADAL" clId="{20D6050F-1F28-42EF-ABE0-DB28B5E52029}" dt="2025-07-01T07:33:38.368" v="264"/>
        <pc:sldMkLst>
          <pc:docMk/>
          <pc:sldMk cId="2022672309" sldId="429"/>
        </pc:sldMkLst>
      </pc:sldChg>
      <pc:sldChg chg="modSp mod">
        <pc:chgData name="Häyry Marjo Poske" userId="d27b276a-e359-4652-8298-3c59a3175941" providerId="ADAL" clId="{20D6050F-1F28-42EF-ABE0-DB28B5E52029}" dt="2025-07-01T07:40:37.681" v="331"/>
        <pc:sldMkLst>
          <pc:docMk/>
          <pc:sldMk cId="3066724044" sldId="431"/>
        </pc:sldMkLst>
      </pc:sldChg>
      <pc:sldChg chg="modSp mod">
        <pc:chgData name="Häyry Marjo Poske" userId="d27b276a-e359-4652-8298-3c59a3175941" providerId="ADAL" clId="{20D6050F-1F28-42EF-ABE0-DB28B5E52029}" dt="2025-07-01T07:44:43.743" v="391"/>
        <pc:sldMkLst>
          <pc:docMk/>
          <pc:sldMk cId="3134193228" sldId="433"/>
        </pc:sldMkLst>
      </pc:sldChg>
      <pc:sldChg chg="modNotesTx">
        <pc:chgData name="Häyry Marjo Poske" userId="d27b276a-e359-4652-8298-3c59a3175941" providerId="ADAL" clId="{20D6050F-1F28-42EF-ABE0-DB28B5E52029}" dt="2025-07-01T07:41:26.170" v="333" actId="6549"/>
        <pc:sldMkLst>
          <pc:docMk/>
          <pc:sldMk cId="785664095" sldId="439"/>
        </pc:sldMkLst>
      </pc:sldChg>
      <pc:sldChg chg="modNotesTx">
        <pc:chgData name="Häyry Marjo Poske" userId="d27b276a-e359-4652-8298-3c59a3175941" providerId="ADAL" clId="{20D6050F-1F28-42EF-ABE0-DB28B5E52029}" dt="2025-07-01T07:45:54.717" v="393" actId="6549"/>
        <pc:sldMkLst>
          <pc:docMk/>
          <pc:sldMk cId="3159253602" sldId="441"/>
        </pc:sldMkLst>
      </pc:sldChg>
      <pc:sldChg chg="modSp mod modShow">
        <pc:chgData name="Häyry Marjo Poske" userId="d27b276a-e359-4652-8298-3c59a3175941" providerId="ADAL" clId="{20D6050F-1F28-42EF-ABE0-DB28B5E52029}" dt="2025-07-01T07:46:50.572" v="437" actId="20577"/>
        <pc:sldMkLst>
          <pc:docMk/>
          <pc:sldMk cId="226362984" sldId="442"/>
        </pc:sldMkLst>
      </pc:sldChg>
      <pc:sldChg chg="del">
        <pc:chgData name="Häyry Marjo Poske" userId="d27b276a-e359-4652-8298-3c59a3175941" providerId="ADAL" clId="{20D6050F-1F28-42EF-ABE0-DB28B5E52029}" dt="2025-07-01T07:25:00.942" v="207" actId="47"/>
        <pc:sldMkLst>
          <pc:docMk/>
          <pc:sldMk cId="1588116071" sldId="443"/>
        </pc:sldMkLst>
      </pc:sldChg>
      <pc:sldChg chg="modNotesTx">
        <pc:chgData name="Häyry Marjo Poske" userId="d27b276a-e359-4652-8298-3c59a3175941" providerId="ADAL" clId="{20D6050F-1F28-42EF-ABE0-DB28B5E52029}" dt="2025-07-01T07:41:30.962" v="335" actId="6549"/>
        <pc:sldMkLst>
          <pc:docMk/>
          <pc:sldMk cId="3180528768" sldId="446"/>
        </pc:sldMkLst>
      </pc:sldChg>
      <pc:sldChg chg="delSp modSp mod modClrScheme chgLayout modNotesTx">
        <pc:chgData name="Häyry Marjo Poske" userId="d27b276a-e359-4652-8298-3c59a3175941" providerId="ADAL" clId="{20D6050F-1F28-42EF-ABE0-DB28B5E52029}" dt="2025-07-01T07:49:24.666" v="480" actId="5793"/>
        <pc:sldMkLst>
          <pc:docMk/>
          <pc:sldMk cId="1977326858" sldId="456"/>
        </pc:sldMkLst>
      </pc:sldChg>
      <pc:sldChg chg="modSp mod">
        <pc:chgData name="Häyry Marjo Poske" userId="d27b276a-e359-4652-8298-3c59a3175941" providerId="ADAL" clId="{20D6050F-1F28-42EF-ABE0-DB28B5E52029}" dt="2025-07-01T07:11:53.197" v="12" actId="20577"/>
        <pc:sldMkLst>
          <pc:docMk/>
          <pc:sldMk cId="3205825466" sldId="458"/>
        </pc:sldMkLst>
      </pc:sldChg>
      <pc:sldChg chg="modSp mod">
        <pc:chgData name="Häyry Marjo Poske" userId="d27b276a-e359-4652-8298-3c59a3175941" providerId="ADAL" clId="{20D6050F-1F28-42EF-ABE0-DB28B5E52029}" dt="2025-07-01T07:20:06.083" v="102" actId="20577"/>
        <pc:sldMkLst>
          <pc:docMk/>
          <pc:sldMk cId="898992768" sldId="459"/>
        </pc:sldMkLst>
      </pc:sldChg>
      <pc:sldChg chg="modSp mod">
        <pc:chgData name="Häyry Marjo Poske" userId="d27b276a-e359-4652-8298-3c59a3175941" providerId="ADAL" clId="{20D6050F-1F28-42EF-ABE0-DB28B5E52029}" dt="2025-07-01T07:22:45.560" v="167" actId="20577"/>
        <pc:sldMkLst>
          <pc:docMk/>
          <pc:sldMk cId="1362777784" sldId="460"/>
        </pc:sldMkLst>
      </pc:sldChg>
      <pc:sldChg chg="modSp mod">
        <pc:chgData name="Häyry Marjo Poske" userId="d27b276a-e359-4652-8298-3c59a3175941" providerId="ADAL" clId="{20D6050F-1F28-42EF-ABE0-DB28B5E52029}" dt="2025-07-01T07:23:20.407" v="180" actId="404"/>
        <pc:sldMkLst>
          <pc:docMk/>
          <pc:sldMk cId="664962878" sldId="461"/>
        </pc:sldMkLst>
      </pc:sldChg>
      <pc:sldChg chg="del">
        <pc:chgData name="Häyry Marjo Poske" userId="d27b276a-e359-4652-8298-3c59a3175941" providerId="ADAL" clId="{20D6050F-1F28-42EF-ABE0-DB28B5E52029}" dt="2025-07-01T07:46:59.032" v="438" actId="47"/>
        <pc:sldMkLst>
          <pc:docMk/>
          <pc:sldMk cId="3934068196" sldId="462"/>
        </pc:sldMkLst>
      </pc:sldChg>
      <pc:sldChg chg="modSp mod">
        <pc:chgData name="Häyry Marjo Poske" userId="d27b276a-e359-4652-8298-3c59a3175941" providerId="ADAL" clId="{20D6050F-1F28-42EF-ABE0-DB28B5E52029}" dt="2025-07-01T07:46:19.076" v="398" actId="20577"/>
        <pc:sldMkLst>
          <pc:docMk/>
          <pc:sldMk cId="483879663" sldId="465"/>
        </pc:sldMkLst>
      </pc:sldChg>
      <pc:sldChg chg="modSp mod modNotesTx">
        <pc:chgData name="Häyry Marjo Poske" userId="d27b276a-e359-4652-8298-3c59a3175941" providerId="ADAL" clId="{20D6050F-1F28-42EF-ABE0-DB28B5E52029}" dt="2025-07-01T07:42:01.955" v="343" actId="20577"/>
        <pc:sldMkLst>
          <pc:docMk/>
          <pc:sldMk cId="958843933" sldId="467"/>
        </pc:sldMkLst>
      </pc:sldChg>
      <pc:sldChg chg="modSp mod">
        <pc:chgData name="Häyry Marjo Poske" userId="d27b276a-e359-4652-8298-3c59a3175941" providerId="ADAL" clId="{20D6050F-1F28-42EF-ABE0-DB28B5E52029}" dt="2025-07-01T07:43:09.341" v="366" actId="20577"/>
        <pc:sldMkLst>
          <pc:docMk/>
          <pc:sldMk cId="3353551878" sldId="469"/>
        </pc:sldMkLst>
      </pc:sldChg>
      <pc:sldChg chg="del">
        <pc:chgData name="Häyry Marjo Poske" userId="d27b276a-e359-4652-8298-3c59a3175941" providerId="ADAL" clId="{20D6050F-1F28-42EF-ABE0-DB28B5E52029}" dt="2025-07-01T07:24:56.153" v="206" actId="47"/>
        <pc:sldMkLst>
          <pc:docMk/>
          <pc:sldMk cId="3061306327" sldId="470"/>
        </pc:sldMkLst>
      </pc:sldChg>
      <pc:sldChg chg="del">
        <pc:chgData name="Häyry Marjo Poske" userId="d27b276a-e359-4652-8298-3c59a3175941" providerId="ADAL" clId="{20D6050F-1F28-42EF-ABE0-DB28B5E52029}" dt="2025-07-01T07:26:07.158" v="218" actId="47"/>
        <pc:sldMkLst>
          <pc:docMk/>
          <pc:sldMk cId="2976958365" sldId="473"/>
        </pc:sldMkLst>
      </pc:sldChg>
      <pc:sldChg chg="del">
        <pc:chgData name="Häyry Marjo Poske" userId="d27b276a-e359-4652-8298-3c59a3175941" providerId="ADAL" clId="{20D6050F-1F28-42EF-ABE0-DB28B5E52029}" dt="2025-07-01T07:35:39.177" v="267" actId="47"/>
        <pc:sldMkLst>
          <pc:docMk/>
          <pc:sldMk cId="3918814702" sldId="474"/>
        </pc:sldMkLst>
      </pc:sldChg>
      <pc:sldChg chg="del">
        <pc:chgData name="Häyry Marjo Poske" userId="d27b276a-e359-4652-8298-3c59a3175941" providerId="ADAL" clId="{20D6050F-1F28-42EF-ABE0-DB28B5E52029}" dt="2025-07-01T07:36:27.810" v="269" actId="47"/>
        <pc:sldMkLst>
          <pc:docMk/>
          <pc:sldMk cId="3048803279" sldId="475"/>
        </pc:sldMkLst>
      </pc:sldChg>
      <pc:sldChg chg="del">
        <pc:chgData name="Häyry Marjo Poske" userId="d27b276a-e359-4652-8298-3c59a3175941" providerId="ADAL" clId="{20D6050F-1F28-42EF-ABE0-DB28B5E52029}" dt="2025-07-01T07:36:31.176" v="270" actId="47"/>
        <pc:sldMkLst>
          <pc:docMk/>
          <pc:sldMk cId="2516862015" sldId="476"/>
        </pc:sldMkLst>
      </pc:sldChg>
      <pc:sldChg chg="del">
        <pc:chgData name="Häyry Marjo Poske" userId="d27b276a-e359-4652-8298-3c59a3175941" providerId="ADAL" clId="{20D6050F-1F28-42EF-ABE0-DB28B5E52029}" dt="2025-07-01T07:36:32.133" v="271" actId="47"/>
        <pc:sldMkLst>
          <pc:docMk/>
          <pc:sldMk cId="477997668" sldId="478"/>
        </pc:sldMkLst>
      </pc:sldChg>
      <pc:sldChg chg="add del">
        <pc:chgData name="Häyry Marjo Poske" userId="d27b276a-e359-4652-8298-3c59a3175941" providerId="ADAL" clId="{20D6050F-1F28-42EF-ABE0-DB28B5E52029}" dt="2025-07-01T07:39:50.757" v="293"/>
        <pc:sldMkLst>
          <pc:docMk/>
          <pc:sldMk cId="2843895788" sldId="480"/>
        </pc:sldMkLst>
      </pc:sldChg>
      <pc:sldChg chg="del">
        <pc:chgData name="Häyry Marjo Poske" userId="d27b276a-e359-4652-8298-3c59a3175941" providerId="ADAL" clId="{20D6050F-1F28-42EF-ABE0-DB28B5E52029}" dt="2025-07-01T07:36:55.841" v="272" actId="47"/>
        <pc:sldMkLst>
          <pc:docMk/>
          <pc:sldMk cId="3813915738" sldId="481"/>
        </pc:sldMkLst>
      </pc:sldChg>
      <pc:sldChg chg="del">
        <pc:chgData name="Häyry Marjo Poske" userId="d27b276a-e359-4652-8298-3c59a3175941" providerId="ADAL" clId="{20D6050F-1F28-42EF-ABE0-DB28B5E52029}" dt="2025-07-01T07:34:42.655" v="265" actId="47"/>
        <pc:sldMkLst>
          <pc:docMk/>
          <pc:sldMk cId="1317712038" sldId="482"/>
        </pc:sldMkLst>
      </pc:sldChg>
      <pc:sldChg chg="new">
        <pc:chgData name="Häyry Marjo Poske" userId="d27b276a-e359-4652-8298-3c59a3175941" providerId="ADAL" clId="{20D6050F-1F28-42EF-ABE0-DB28B5E52029}" dt="2025-07-01T07:22:30.880" v="154" actId="680"/>
        <pc:sldMkLst>
          <pc:docMk/>
          <pc:sldMk cId="785365360" sldId="483"/>
        </pc:sldMkLst>
      </pc:sldChg>
      <pc:sldChg chg="add">
        <pc:chgData name="Häyry Marjo Poske" userId="d27b276a-e359-4652-8298-3c59a3175941" providerId="ADAL" clId="{20D6050F-1F28-42EF-ABE0-DB28B5E52029}" dt="2025-07-01T07:36:24.072" v="268"/>
        <pc:sldMkLst>
          <pc:docMk/>
          <pc:sldMk cId="3293112006" sldId="484"/>
        </pc:sldMkLst>
      </pc:sldChg>
      <pc:sldChg chg="add">
        <pc:chgData name="Häyry Marjo Poske" userId="d27b276a-e359-4652-8298-3c59a3175941" providerId="ADAL" clId="{20D6050F-1F28-42EF-ABE0-DB28B5E52029}" dt="2025-07-01T07:36:24.072" v="268"/>
        <pc:sldMkLst>
          <pc:docMk/>
          <pc:sldMk cId="600894140" sldId="485"/>
        </pc:sldMkLst>
      </pc:sldChg>
      <pc:sldChg chg="add">
        <pc:chgData name="Häyry Marjo Poske" userId="d27b276a-e359-4652-8298-3c59a3175941" providerId="ADAL" clId="{20D6050F-1F28-42EF-ABE0-DB28B5E52029}" dt="2025-07-01T07:36:24.072" v="268"/>
        <pc:sldMkLst>
          <pc:docMk/>
          <pc:sldMk cId="720053923" sldId="486"/>
        </pc:sldMkLst>
      </pc:sldChg>
      <pc:sldChg chg="add">
        <pc:chgData name="Häyry Marjo Poske" userId="d27b276a-e359-4652-8298-3c59a3175941" providerId="ADAL" clId="{20D6050F-1F28-42EF-ABE0-DB28B5E52029}" dt="2025-07-01T07:39:50.757" v="293"/>
        <pc:sldMkLst>
          <pc:docMk/>
          <pc:sldMk cId="4198634975" sldId="487"/>
        </pc:sldMkLst>
      </pc:sldChg>
      <pc:sldMasterChg chg="delSldLayout">
        <pc:chgData name="Häyry Marjo Poske" userId="d27b276a-e359-4652-8298-3c59a3175941" providerId="ADAL" clId="{20D6050F-1F28-42EF-ABE0-DB28B5E52029}" dt="2025-07-01T07:48:06.337" v="441" actId="47"/>
        <pc:sldMasterMkLst>
          <pc:docMk/>
          <pc:sldMasterMk cId="397361956" sldId="2147483691"/>
        </pc:sldMasterMkLst>
        <pc:sldLayoutChg chg="del">
          <pc:chgData name="Häyry Marjo Poske" userId="d27b276a-e359-4652-8298-3c59a3175941" providerId="ADAL" clId="{20D6050F-1F28-42EF-ABE0-DB28B5E52029}" dt="2025-07-01T07:48:06.337" v="441" actId="47"/>
          <pc:sldLayoutMkLst>
            <pc:docMk/>
            <pc:sldMasterMk cId="397361956" sldId="2147483691"/>
            <pc:sldLayoutMk cId="1218085291" sldId="2147483695"/>
          </pc:sldLayoutMkLst>
        </pc:sldLayoutChg>
      </pc:sldMasterChg>
    </pc:docChg>
  </pc:docChgLst>
  <pc:docChgLst>
    <pc:chgData name="Häyry Marjo Lapin hyvinvointialue" userId="d27b276a-e359-4652-8298-3c59a3175941" providerId="ADAL" clId="{FD30BFF7-F3EE-4B5F-8A40-1C1815C6F8FD}"/>
    <pc:docChg chg="undo redo custSel addSld delSld modSld">
      <pc:chgData name="Häyry Marjo Lapin hyvinvointialue" userId="d27b276a-e359-4652-8298-3c59a3175941" providerId="ADAL" clId="{FD30BFF7-F3EE-4B5F-8A40-1C1815C6F8FD}" dt="2025-08-21T09:15:43.121" v="383" actId="20577"/>
      <pc:docMkLst>
        <pc:docMk/>
      </pc:docMkLst>
      <pc:sldChg chg="addSp delSp modSp del mod modClrScheme chgLayout">
        <pc:chgData name="Häyry Marjo Lapin hyvinvointialue" userId="d27b276a-e359-4652-8298-3c59a3175941" providerId="ADAL" clId="{FD30BFF7-F3EE-4B5F-8A40-1C1815C6F8FD}" dt="2025-08-21T06:27:07.234" v="18" actId="47"/>
        <pc:sldMkLst>
          <pc:docMk/>
          <pc:sldMk cId="1472257617" sldId="258"/>
        </pc:sldMkLst>
        <pc:spChg chg="add del mod ord">
          <ac:chgData name="Häyry Marjo Lapin hyvinvointialue" userId="d27b276a-e359-4652-8298-3c59a3175941" providerId="ADAL" clId="{FD30BFF7-F3EE-4B5F-8A40-1C1815C6F8FD}" dt="2025-08-21T05:09:04.406" v="5" actId="700"/>
          <ac:spMkLst>
            <pc:docMk/>
            <pc:sldMk cId="1472257617" sldId="258"/>
            <ac:spMk id="2" creationId="{957020AE-433B-FE8C-7080-0E5B61EE67B0}"/>
          </ac:spMkLst>
        </pc:spChg>
        <pc:spChg chg="mod ord">
          <ac:chgData name="Häyry Marjo Lapin hyvinvointialue" userId="d27b276a-e359-4652-8298-3c59a3175941" providerId="ADAL" clId="{FD30BFF7-F3EE-4B5F-8A40-1C1815C6F8FD}" dt="2025-08-21T06:26:59.599" v="16" actId="21"/>
          <ac:spMkLst>
            <pc:docMk/>
            <pc:sldMk cId="1472257617" sldId="258"/>
            <ac:spMk id="259" creationId="{00000000-0000-0000-0000-000000000000}"/>
          </ac:spMkLst>
        </pc:spChg>
        <pc:spChg chg="mod ord">
          <ac:chgData name="Häyry Marjo Lapin hyvinvointialue" userId="d27b276a-e359-4652-8298-3c59a3175941" providerId="ADAL" clId="{FD30BFF7-F3EE-4B5F-8A40-1C1815C6F8FD}" dt="2025-08-21T05:09:04.406" v="5" actId="700"/>
          <ac:spMkLst>
            <pc:docMk/>
            <pc:sldMk cId="1472257617" sldId="258"/>
            <ac:spMk id="260" creationId="{00000000-0000-0000-0000-000000000000}"/>
          </ac:spMkLst>
        </pc:spChg>
      </pc:sldChg>
      <pc:sldChg chg="modSp mod modClrScheme chgLayout">
        <pc:chgData name="Häyry Marjo Lapin hyvinvointialue" userId="d27b276a-e359-4652-8298-3c59a3175941" providerId="ADAL" clId="{FD30BFF7-F3EE-4B5F-8A40-1C1815C6F8FD}" dt="2025-08-21T06:27:36.153" v="20" actId="20577"/>
        <pc:sldMkLst>
          <pc:docMk/>
          <pc:sldMk cId="1905072782" sldId="260"/>
        </pc:sldMkLst>
        <pc:spChg chg="mod ord">
          <ac:chgData name="Häyry Marjo Lapin hyvinvointialue" userId="d27b276a-e359-4652-8298-3c59a3175941" providerId="ADAL" clId="{FD30BFF7-F3EE-4B5F-8A40-1C1815C6F8FD}" dt="2025-08-21T05:08:40.741" v="1" actId="27636"/>
          <ac:spMkLst>
            <pc:docMk/>
            <pc:sldMk cId="1905072782" sldId="260"/>
            <ac:spMk id="301" creationId="{00000000-0000-0000-0000-000000000000}"/>
          </ac:spMkLst>
        </pc:spChg>
        <pc:spChg chg="mod ord">
          <ac:chgData name="Häyry Marjo Lapin hyvinvointialue" userId="d27b276a-e359-4652-8298-3c59a3175941" providerId="ADAL" clId="{FD30BFF7-F3EE-4B5F-8A40-1C1815C6F8FD}" dt="2025-08-21T06:27:36.153" v="20" actId="20577"/>
          <ac:spMkLst>
            <pc:docMk/>
            <pc:sldMk cId="1905072782" sldId="260"/>
            <ac:spMk id="302" creationId="{00000000-0000-0000-0000-000000000000}"/>
          </ac:spMkLst>
        </pc:spChg>
      </pc:sldChg>
      <pc:sldChg chg="addSp delSp modSp del mod modClrScheme chgLayout">
        <pc:chgData name="Häyry Marjo Lapin hyvinvointialue" userId="d27b276a-e359-4652-8298-3c59a3175941" providerId="ADAL" clId="{FD30BFF7-F3EE-4B5F-8A40-1C1815C6F8FD}" dt="2025-08-21T06:28:19.928" v="26" actId="47"/>
        <pc:sldMkLst>
          <pc:docMk/>
          <pc:sldMk cId="774565388" sldId="261"/>
        </pc:sldMkLst>
        <pc:spChg chg="add del mod ord">
          <ac:chgData name="Häyry Marjo Lapin hyvinvointialue" userId="d27b276a-e359-4652-8298-3c59a3175941" providerId="ADAL" clId="{FD30BFF7-F3EE-4B5F-8A40-1C1815C6F8FD}" dt="2025-08-21T05:09:35.848" v="8" actId="700"/>
          <ac:spMkLst>
            <pc:docMk/>
            <pc:sldMk cId="774565388" sldId="261"/>
            <ac:spMk id="2" creationId="{C116A222-F0E3-9BB4-851F-A916B97CD059}"/>
          </ac:spMkLst>
        </pc:spChg>
        <pc:spChg chg="mod ord">
          <ac:chgData name="Häyry Marjo Lapin hyvinvointialue" userId="d27b276a-e359-4652-8298-3c59a3175941" providerId="ADAL" clId="{FD30BFF7-F3EE-4B5F-8A40-1C1815C6F8FD}" dt="2025-08-21T06:28:12.250" v="24" actId="21"/>
          <ac:spMkLst>
            <pc:docMk/>
            <pc:sldMk cId="774565388" sldId="261"/>
            <ac:spMk id="37" creationId="{00000000-0000-0000-0000-000000000000}"/>
          </ac:spMkLst>
        </pc:spChg>
      </pc:sldChg>
      <pc:sldChg chg="modSp mod modClrScheme chgLayout">
        <pc:chgData name="Häyry Marjo Lapin hyvinvointialue" userId="d27b276a-e359-4652-8298-3c59a3175941" providerId="ADAL" clId="{FD30BFF7-F3EE-4B5F-8A40-1C1815C6F8FD}" dt="2025-08-21T06:29:33.660" v="81" actId="27636"/>
        <pc:sldMkLst>
          <pc:docMk/>
          <pc:sldMk cId="1868202425" sldId="262"/>
        </pc:sldMkLst>
        <pc:spChg chg="mod ord">
          <ac:chgData name="Häyry Marjo Lapin hyvinvointialue" userId="d27b276a-e359-4652-8298-3c59a3175941" providerId="ADAL" clId="{FD30BFF7-F3EE-4B5F-8A40-1C1815C6F8FD}" dt="2025-08-21T06:29:33.660" v="81" actId="27636"/>
          <ac:spMkLst>
            <pc:docMk/>
            <pc:sldMk cId="1868202425" sldId="262"/>
            <ac:spMk id="2" creationId="{00000000-0000-0000-0000-000000000000}"/>
          </ac:spMkLst>
        </pc:spChg>
        <pc:spChg chg="mod ord">
          <ac:chgData name="Häyry Marjo Lapin hyvinvointialue" userId="d27b276a-e359-4652-8298-3c59a3175941" providerId="ADAL" clId="{FD30BFF7-F3EE-4B5F-8A40-1C1815C6F8FD}" dt="2025-08-21T06:28:34.884" v="27" actId="700"/>
          <ac:spMkLst>
            <pc:docMk/>
            <pc:sldMk cId="1868202425" sldId="262"/>
            <ac:spMk id="366" creationId="{00000000-0000-0000-0000-000000000000}"/>
          </ac:spMkLst>
        </pc:spChg>
      </pc:sldChg>
      <pc:sldChg chg="modSp mod modClrScheme chgLayout">
        <pc:chgData name="Häyry Marjo Lapin hyvinvointialue" userId="d27b276a-e359-4652-8298-3c59a3175941" providerId="ADAL" clId="{FD30BFF7-F3EE-4B5F-8A40-1C1815C6F8FD}" dt="2025-08-21T06:30:20.579" v="85" actId="1076"/>
        <pc:sldMkLst>
          <pc:docMk/>
          <pc:sldMk cId="3677021138" sldId="263"/>
        </pc:sldMkLst>
        <pc:spChg chg="mod ord">
          <ac:chgData name="Häyry Marjo Lapin hyvinvointialue" userId="d27b276a-e359-4652-8298-3c59a3175941" providerId="ADAL" clId="{FD30BFF7-F3EE-4B5F-8A40-1C1815C6F8FD}" dt="2025-08-21T06:30:04.071" v="84" actId="1076"/>
          <ac:spMkLst>
            <pc:docMk/>
            <pc:sldMk cId="3677021138" sldId="263"/>
            <ac:spMk id="378" creationId="{00000000-0000-0000-0000-000000000000}"/>
          </ac:spMkLst>
        </pc:spChg>
        <pc:spChg chg="mod ord">
          <ac:chgData name="Häyry Marjo Lapin hyvinvointialue" userId="d27b276a-e359-4652-8298-3c59a3175941" providerId="ADAL" clId="{FD30BFF7-F3EE-4B5F-8A40-1C1815C6F8FD}" dt="2025-08-21T06:30:20.579" v="85" actId="1076"/>
          <ac:spMkLst>
            <pc:docMk/>
            <pc:sldMk cId="3677021138" sldId="263"/>
            <ac:spMk id="379" creationId="{00000000-0000-0000-0000-000000000000}"/>
          </ac:spMkLst>
        </pc:spChg>
      </pc:sldChg>
      <pc:sldChg chg="modSp mod modClrScheme chgLayout">
        <pc:chgData name="Häyry Marjo Lapin hyvinvointialue" userId="d27b276a-e359-4652-8298-3c59a3175941" providerId="ADAL" clId="{FD30BFF7-F3EE-4B5F-8A40-1C1815C6F8FD}" dt="2025-08-21T06:30:39.030" v="92" actId="1076"/>
        <pc:sldMkLst>
          <pc:docMk/>
          <pc:sldMk cId="928017175" sldId="264"/>
        </pc:sldMkLst>
        <pc:spChg chg="mod ord">
          <ac:chgData name="Häyry Marjo Lapin hyvinvointialue" userId="d27b276a-e359-4652-8298-3c59a3175941" providerId="ADAL" clId="{FD30BFF7-F3EE-4B5F-8A40-1C1815C6F8FD}" dt="2025-08-21T06:30:39.030" v="92" actId="1076"/>
          <ac:spMkLst>
            <pc:docMk/>
            <pc:sldMk cId="928017175" sldId="264"/>
            <ac:spMk id="378" creationId="{00000000-0000-0000-0000-000000000000}"/>
          </ac:spMkLst>
        </pc:spChg>
        <pc:spChg chg="mod ord">
          <ac:chgData name="Häyry Marjo Lapin hyvinvointialue" userId="d27b276a-e359-4652-8298-3c59a3175941" providerId="ADAL" clId="{FD30BFF7-F3EE-4B5F-8A40-1C1815C6F8FD}" dt="2025-08-21T06:30:35.093" v="91" actId="27636"/>
          <ac:spMkLst>
            <pc:docMk/>
            <pc:sldMk cId="928017175" sldId="264"/>
            <ac:spMk id="379" creationId="{00000000-0000-0000-0000-000000000000}"/>
          </ac:spMkLst>
        </pc:spChg>
      </pc:sldChg>
      <pc:sldChg chg="modNotesTx">
        <pc:chgData name="Häyry Marjo Lapin hyvinvointialue" userId="d27b276a-e359-4652-8298-3c59a3175941" providerId="ADAL" clId="{FD30BFF7-F3EE-4B5F-8A40-1C1815C6F8FD}" dt="2025-08-21T07:05:26.890" v="378" actId="403"/>
        <pc:sldMkLst>
          <pc:docMk/>
          <pc:sldMk cId="3646500808" sldId="266"/>
        </pc:sldMkLst>
      </pc:sldChg>
      <pc:sldChg chg="addSp modSp mod modClrScheme chgLayout">
        <pc:chgData name="Häyry Marjo Lapin hyvinvointialue" userId="d27b276a-e359-4652-8298-3c59a3175941" providerId="ADAL" clId="{FD30BFF7-F3EE-4B5F-8A40-1C1815C6F8FD}" dt="2025-08-21T06:36:36.844" v="144" actId="1076"/>
        <pc:sldMkLst>
          <pc:docMk/>
          <pc:sldMk cId="3630539900" sldId="267"/>
        </pc:sldMkLst>
        <pc:spChg chg="add mod">
          <ac:chgData name="Häyry Marjo Lapin hyvinvointialue" userId="d27b276a-e359-4652-8298-3c59a3175941" providerId="ADAL" clId="{FD30BFF7-F3EE-4B5F-8A40-1C1815C6F8FD}" dt="2025-08-21T06:36:36.844" v="144" actId="1076"/>
          <ac:spMkLst>
            <pc:docMk/>
            <pc:sldMk cId="3630539900" sldId="267"/>
            <ac:spMk id="5" creationId="{898C7886-3BCE-38B4-828B-FFCB0B69CC64}"/>
          </ac:spMkLst>
        </pc:spChg>
        <pc:spChg chg="mod ord">
          <ac:chgData name="Häyry Marjo Lapin hyvinvointialue" userId="d27b276a-e359-4652-8298-3c59a3175941" providerId="ADAL" clId="{FD30BFF7-F3EE-4B5F-8A40-1C1815C6F8FD}" dt="2025-08-21T05:10:11.343" v="10" actId="14100"/>
          <ac:spMkLst>
            <pc:docMk/>
            <pc:sldMk cId="3630539900" sldId="267"/>
            <ac:spMk id="22" creationId="{00000000-0000-0000-0000-000000000000}"/>
          </ac:spMkLst>
        </pc:spChg>
        <pc:spChg chg="mod ord">
          <ac:chgData name="Häyry Marjo Lapin hyvinvointialue" userId="d27b276a-e359-4652-8298-3c59a3175941" providerId="ADAL" clId="{FD30BFF7-F3EE-4B5F-8A40-1C1815C6F8FD}" dt="2025-08-21T05:10:02.977" v="9" actId="700"/>
          <ac:spMkLst>
            <pc:docMk/>
            <pc:sldMk cId="3630539900" sldId="267"/>
            <ac:spMk id="378" creationId="{00000000-0000-0000-0000-000000000000}"/>
          </ac:spMkLst>
        </pc:spChg>
      </pc:sldChg>
      <pc:sldChg chg="modSp mod">
        <pc:chgData name="Häyry Marjo Lapin hyvinvointialue" userId="d27b276a-e359-4652-8298-3c59a3175941" providerId="ADAL" clId="{FD30BFF7-F3EE-4B5F-8A40-1C1815C6F8FD}" dt="2025-08-21T06:31:40.961" v="100" actId="1076"/>
        <pc:sldMkLst>
          <pc:docMk/>
          <pc:sldMk cId="3986471018" sldId="268"/>
        </pc:sldMkLst>
        <pc:spChg chg="mod">
          <ac:chgData name="Häyry Marjo Lapin hyvinvointialue" userId="d27b276a-e359-4652-8298-3c59a3175941" providerId="ADAL" clId="{FD30BFF7-F3EE-4B5F-8A40-1C1815C6F8FD}" dt="2025-08-21T06:31:16.387" v="93" actId="1076"/>
          <ac:spMkLst>
            <pc:docMk/>
            <pc:sldMk cId="3986471018" sldId="268"/>
            <ac:spMk id="2" creationId="{D410F577-BF9A-3B97-53CE-68EFB4C3219A}"/>
          </ac:spMkLst>
        </pc:spChg>
        <pc:spChg chg="mod">
          <ac:chgData name="Häyry Marjo Lapin hyvinvointialue" userId="d27b276a-e359-4652-8298-3c59a3175941" providerId="ADAL" clId="{FD30BFF7-F3EE-4B5F-8A40-1C1815C6F8FD}" dt="2025-08-21T06:31:19.177" v="94" actId="1076"/>
          <ac:spMkLst>
            <pc:docMk/>
            <pc:sldMk cId="3986471018" sldId="268"/>
            <ac:spMk id="3" creationId="{44FF8263-94A8-2B06-7D76-6702BFEF11B0}"/>
          </ac:spMkLst>
        </pc:spChg>
        <pc:grpChg chg="mod">
          <ac:chgData name="Häyry Marjo Lapin hyvinvointialue" userId="d27b276a-e359-4652-8298-3c59a3175941" providerId="ADAL" clId="{FD30BFF7-F3EE-4B5F-8A40-1C1815C6F8FD}" dt="2025-08-21T06:31:21.717" v="95" actId="1076"/>
          <ac:grpSpMkLst>
            <pc:docMk/>
            <pc:sldMk cId="3986471018" sldId="268"/>
            <ac:grpSpMk id="4" creationId="{00000000-0000-0000-0000-000000000000}"/>
          </ac:grpSpMkLst>
        </pc:grpChg>
        <pc:grpChg chg="mod">
          <ac:chgData name="Häyry Marjo Lapin hyvinvointialue" userId="d27b276a-e359-4652-8298-3c59a3175941" providerId="ADAL" clId="{FD30BFF7-F3EE-4B5F-8A40-1C1815C6F8FD}" dt="2025-08-21T06:31:32.069" v="98" actId="1076"/>
          <ac:grpSpMkLst>
            <pc:docMk/>
            <pc:sldMk cId="3986471018" sldId="268"/>
            <ac:grpSpMk id="22" creationId="{00000000-0000-0000-0000-000000000000}"/>
          </ac:grpSpMkLst>
        </pc:grpChg>
        <pc:grpChg chg="mod">
          <ac:chgData name="Häyry Marjo Lapin hyvinvointialue" userId="d27b276a-e359-4652-8298-3c59a3175941" providerId="ADAL" clId="{FD30BFF7-F3EE-4B5F-8A40-1C1815C6F8FD}" dt="2025-08-21T06:31:26.259" v="96" actId="1076"/>
          <ac:grpSpMkLst>
            <pc:docMk/>
            <pc:sldMk cId="3986471018" sldId="268"/>
            <ac:grpSpMk id="25" creationId="{00000000-0000-0000-0000-000000000000}"/>
          </ac:grpSpMkLst>
        </pc:grpChg>
        <pc:grpChg chg="mod">
          <ac:chgData name="Häyry Marjo Lapin hyvinvointialue" userId="d27b276a-e359-4652-8298-3c59a3175941" providerId="ADAL" clId="{FD30BFF7-F3EE-4B5F-8A40-1C1815C6F8FD}" dt="2025-08-21T06:31:37.259" v="99" actId="1076"/>
          <ac:grpSpMkLst>
            <pc:docMk/>
            <pc:sldMk cId="3986471018" sldId="268"/>
            <ac:grpSpMk id="28" creationId="{00000000-0000-0000-0000-000000000000}"/>
          </ac:grpSpMkLst>
        </pc:grpChg>
        <pc:grpChg chg="mod">
          <ac:chgData name="Häyry Marjo Lapin hyvinvointialue" userId="d27b276a-e359-4652-8298-3c59a3175941" providerId="ADAL" clId="{FD30BFF7-F3EE-4B5F-8A40-1C1815C6F8FD}" dt="2025-08-21T06:31:29.095" v="97" actId="1076"/>
          <ac:grpSpMkLst>
            <pc:docMk/>
            <pc:sldMk cId="3986471018" sldId="268"/>
            <ac:grpSpMk id="31" creationId="{00000000-0000-0000-0000-000000000000}"/>
          </ac:grpSpMkLst>
        </pc:grpChg>
        <pc:grpChg chg="mod">
          <ac:chgData name="Häyry Marjo Lapin hyvinvointialue" userId="d27b276a-e359-4652-8298-3c59a3175941" providerId="ADAL" clId="{FD30BFF7-F3EE-4B5F-8A40-1C1815C6F8FD}" dt="2025-08-21T06:31:40.961" v="100" actId="1076"/>
          <ac:grpSpMkLst>
            <pc:docMk/>
            <pc:sldMk cId="3986471018" sldId="268"/>
            <ac:grpSpMk id="34" creationId="{00000000-0000-0000-0000-000000000000}"/>
          </ac:grpSpMkLst>
        </pc:grpChg>
      </pc:sldChg>
      <pc:sldChg chg="addSp delSp modSp mod">
        <pc:chgData name="Häyry Marjo Lapin hyvinvointialue" userId="d27b276a-e359-4652-8298-3c59a3175941" providerId="ADAL" clId="{FD30BFF7-F3EE-4B5F-8A40-1C1815C6F8FD}" dt="2025-08-21T07:10:57.366" v="380" actId="22"/>
        <pc:sldMkLst>
          <pc:docMk/>
          <pc:sldMk cId="1709820667" sldId="269"/>
        </pc:sldMkLst>
        <pc:spChg chg="mod">
          <ac:chgData name="Häyry Marjo Lapin hyvinvointialue" userId="d27b276a-e359-4652-8298-3c59a3175941" providerId="ADAL" clId="{FD30BFF7-F3EE-4B5F-8A40-1C1815C6F8FD}" dt="2025-08-21T06:31:53.206" v="101" actId="1076"/>
          <ac:spMkLst>
            <pc:docMk/>
            <pc:sldMk cId="1709820667" sldId="269"/>
            <ac:spMk id="2" creationId="{0446CC36-9567-2AF8-0694-059E360E43A8}"/>
          </ac:spMkLst>
        </pc:spChg>
        <pc:spChg chg="mod">
          <ac:chgData name="Häyry Marjo Lapin hyvinvointialue" userId="d27b276a-e359-4652-8298-3c59a3175941" providerId="ADAL" clId="{FD30BFF7-F3EE-4B5F-8A40-1C1815C6F8FD}" dt="2025-08-21T06:31:55.935" v="102" actId="1076"/>
          <ac:spMkLst>
            <pc:docMk/>
            <pc:sldMk cId="1709820667" sldId="269"/>
            <ac:spMk id="3" creationId="{839F3576-B24A-9195-483D-361D5D79887D}"/>
          </ac:spMkLst>
        </pc:spChg>
        <pc:spChg chg="add del">
          <ac:chgData name="Häyry Marjo Lapin hyvinvointialue" userId="d27b276a-e359-4652-8298-3c59a3175941" providerId="ADAL" clId="{FD30BFF7-F3EE-4B5F-8A40-1C1815C6F8FD}" dt="2025-08-21T07:10:57.366" v="380" actId="22"/>
          <ac:spMkLst>
            <pc:docMk/>
            <pc:sldMk cId="1709820667" sldId="269"/>
            <ac:spMk id="17" creationId="{883B0DD2-A340-05EB-991F-B6989FD7428A}"/>
          </ac:spMkLst>
        </pc:spChg>
        <pc:grpChg chg="mod">
          <ac:chgData name="Häyry Marjo Lapin hyvinvointialue" userId="d27b276a-e359-4652-8298-3c59a3175941" providerId="ADAL" clId="{FD30BFF7-F3EE-4B5F-8A40-1C1815C6F8FD}" dt="2025-08-21T06:32:01.014" v="103" actId="1076"/>
          <ac:grpSpMkLst>
            <pc:docMk/>
            <pc:sldMk cId="1709820667" sldId="269"/>
            <ac:grpSpMk id="4" creationId="{00000000-0000-0000-0000-000000000000}"/>
          </ac:grpSpMkLst>
        </pc:grpChg>
        <pc:grpChg chg="mod">
          <ac:chgData name="Häyry Marjo Lapin hyvinvointialue" userId="d27b276a-e359-4652-8298-3c59a3175941" providerId="ADAL" clId="{FD30BFF7-F3EE-4B5F-8A40-1C1815C6F8FD}" dt="2025-08-21T06:32:07.481" v="105" actId="1076"/>
          <ac:grpSpMkLst>
            <pc:docMk/>
            <pc:sldMk cId="1709820667" sldId="269"/>
            <ac:grpSpMk id="7" creationId="{00000000-0000-0000-0000-000000000000}"/>
          </ac:grpSpMkLst>
        </pc:grpChg>
        <pc:grpChg chg="mod">
          <ac:chgData name="Häyry Marjo Lapin hyvinvointialue" userId="d27b276a-e359-4652-8298-3c59a3175941" providerId="ADAL" clId="{FD30BFF7-F3EE-4B5F-8A40-1C1815C6F8FD}" dt="2025-08-21T06:32:05.236" v="104" actId="1076"/>
          <ac:grpSpMkLst>
            <pc:docMk/>
            <pc:sldMk cId="1709820667" sldId="269"/>
            <ac:grpSpMk id="10" creationId="{00000000-0000-0000-0000-000000000000}"/>
          </ac:grpSpMkLst>
        </pc:grpChg>
        <pc:grpChg chg="mod">
          <ac:chgData name="Häyry Marjo Lapin hyvinvointialue" userId="d27b276a-e359-4652-8298-3c59a3175941" providerId="ADAL" clId="{FD30BFF7-F3EE-4B5F-8A40-1C1815C6F8FD}" dt="2025-08-21T06:32:12.404" v="106" actId="1076"/>
          <ac:grpSpMkLst>
            <pc:docMk/>
            <pc:sldMk cId="1709820667" sldId="269"/>
            <ac:grpSpMk id="13" creationId="{00000000-0000-0000-0000-000000000000}"/>
          </ac:grpSpMkLst>
        </pc:grpChg>
      </pc:sldChg>
      <pc:sldChg chg="modSp mod">
        <pc:chgData name="Häyry Marjo Lapin hyvinvointialue" userId="d27b276a-e359-4652-8298-3c59a3175941" providerId="ADAL" clId="{FD30BFF7-F3EE-4B5F-8A40-1C1815C6F8FD}" dt="2025-08-21T06:32:22.451" v="108" actId="1076"/>
        <pc:sldMkLst>
          <pc:docMk/>
          <pc:sldMk cId="882775281" sldId="270"/>
        </pc:sldMkLst>
        <pc:spChg chg="mod">
          <ac:chgData name="Häyry Marjo Lapin hyvinvointialue" userId="d27b276a-e359-4652-8298-3c59a3175941" providerId="ADAL" clId="{FD30BFF7-F3EE-4B5F-8A40-1C1815C6F8FD}" dt="2025-08-21T06:32:20.146" v="107" actId="1076"/>
          <ac:spMkLst>
            <pc:docMk/>
            <pc:sldMk cId="882775281" sldId="270"/>
            <ac:spMk id="2" creationId="{4A1CFE52-019B-1D42-1A19-5131936CF076}"/>
          </ac:spMkLst>
        </pc:spChg>
        <pc:spChg chg="mod">
          <ac:chgData name="Häyry Marjo Lapin hyvinvointialue" userId="d27b276a-e359-4652-8298-3c59a3175941" providerId="ADAL" clId="{FD30BFF7-F3EE-4B5F-8A40-1C1815C6F8FD}" dt="2025-08-21T06:32:22.451" v="108" actId="1076"/>
          <ac:spMkLst>
            <pc:docMk/>
            <pc:sldMk cId="882775281" sldId="270"/>
            <ac:spMk id="3" creationId="{22A4A7D4-32D4-3917-53D0-7EE065B5A92F}"/>
          </ac:spMkLst>
        </pc:spChg>
      </pc:sldChg>
      <pc:sldChg chg="modSp mod">
        <pc:chgData name="Häyry Marjo Lapin hyvinvointialue" userId="d27b276a-e359-4652-8298-3c59a3175941" providerId="ADAL" clId="{FD30BFF7-F3EE-4B5F-8A40-1C1815C6F8FD}" dt="2025-08-21T06:33:34.770" v="122" actId="1076"/>
        <pc:sldMkLst>
          <pc:docMk/>
          <pc:sldMk cId="3224676722" sldId="271"/>
        </pc:sldMkLst>
        <pc:spChg chg="mod">
          <ac:chgData name="Häyry Marjo Lapin hyvinvointialue" userId="d27b276a-e359-4652-8298-3c59a3175941" providerId="ADAL" clId="{FD30BFF7-F3EE-4B5F-8A40-1C1815C6F8FD}" dt="2025-08-21T06:32:33.769" v="109" actId="1076"/>
          <ac:spMkLst>
            <pc:docMk/>
            <pc:sldMk cId="3224676722" sldId="271"/>
            <ac:spMk id="2" creationId="{EC047772-B14F-C08D-E586-F8DCD0661B40}"/>
          </ac:spMkLst>
        </pc:spChg>
        <pc:spChg chg="mod">
          <ac:chgData name="Häyry Marjo Lapin hyvinvointialue" userId="d27b276a-e359-4652-8298-3c59a3175941" providerId="ADAL" clId="{FD30BFF7-F3EE-4B5F-8A40-1C1815C6F8FD}" dt="2025-08-21T06:32:36.409" v="110" actId="1076"/>
          <ac:spMkLst>
            <pc:docMk/>
            <pc:sldMk cId="3224676722" sldId="271"/>
            <ac:spMk id="3" creationId="{35AEACF6-46C4-7202-AAD7-FA465BF681FF}"/>
          </ac:spMkLst>
        </pc:spChg>
        <pc:grpChg chg="mod">
          <ac:chgData name="Häyry Marjo Lapin hyvinvointialue" userId="d27b276a-e359-4652-8298-3c59a3175941" providerId="ADAL" clId="{FD30BFF7-F3EE-4B5F-8A40-1C1815C6F8FD}" dt="2025-08-21T06:33:34.770" v="122" actId="1076"/>
          <ac:grpSpMkLst>
            <pc:docMk/>
            <pc:sldMk cId="3224676722" sldId="271"/>
            <ac:grpSpMk id="4" creationId="{00000000-0000-0000-0000-000000000000}"/>
          </ac:grpSpMkLst>
        </pc:grpChg>
        <pc:grpChg chg="mod">
          <ac:chgData name="Häyry Marjo Lapin hyvinvointialue" userId="d27b276a-e359-4652-8298-3c59a3175941" providerId="ADAL" clId="{FD30BFF7-F3EE-4B5F-8A40-1C1815C6F8FD}" dt="2025-08-21T06:33:03.189" v="115" actId="1076"/>
          <ac:grpSpMkLst>
            <pc:docMk/>
            <pc:sldMk cId="3224676722" sldId="271"/>
            <ac:grpSpMk id="7" creationId="{00000000-0000-0000-0000-000000000000}"/>
          </ac:grpSpMkLst>
        </pc:grpChg>
        <pc:grpChg chg="mod">
          <ac:chgData name="Häyry Marjo Lapin hyvinvointialue" userId="d27b276a-e359-4652-8298-3c59a3175941" providerId="ADAL" clId="{FD30BFF7-F3EE-4B5F-8A40-1C1815C6F8FD}" dt="2025-08-21T06:32:52.735" v="114" actId="1076"/>
          <ac:grpSpMkLst>
            <pc:docMk/>
            <pc:sldMk cId="3224676722" sldId="271"/>
            <ac:grpSpMk id="10" creationId="{00000000-0000-0000-0000-000000000000}"/>
          </ac:grpSpMkLst>
        </pc:grpChg>
        <pc:grpChg chg="mod">
          <ac:chgData name="Häyry Marjo Lapin hyvinvointialue" userId="d27b276a-e359-4652-8298-3c59a3175941" providerId="ADAL" clId="{FD30BFF7-F3EE-4B5F-8A40-1C1815C6F8FD}" dt="2025-08-21T06:33:32.325" v="121" actId="1076"/>
          <ac:grpSpMkLst>
            <pc:docMk/>
            <pc:sldMk cId="3224676722" sldId="271"/>
            <ac:grpSpMk id="13" creationId="{00000000-0000-0000-0000-000000000000}"/>
          </ac:grpSpMkLst>
        </pc:grpChg>
        <pc:grpChg chg="mod">
          <ac:chgData name="Häyry Marjo Lapin hyvinvointialue" userId="d27b276a-e359-4652-8298-3c59a3175941" providerId="ADAL" clId="{FD30BFF7-F3EE-4B5F-8A40-1C1815C6F8FD}" dt="2025-08-21T06:33:15.997" v="117" actId="1076"/>
          <ac:grpSpMkLst>
            <pc:docMk/>
            <pc:sldMk cId="3224676722" sldId="271"/>
            <ac:grpSpMk id="16" creationId="{00000000-0000-0000-0000-000000000000}"/>
          </ac:grpSpMkLst>
        </pc:grpChg>
        <pc:grpChg chg="mod">
          <ac:chgData name="Häyry Marjo Lapin hyvinvointialue" userId="d27b276a-e359-4652-8298-3c59a3175941" providerId="ADAL" clId="{FD30BFF7-F3EE-4B5F-8A40-1C1815C6F8FD}" dt="2025-08-21T06:33:29.269" v="120" actId="1076"/>
          <ac:grpSpMkLst>
            <pc:docMk/>
            <pc:sldMk cId="3224676722" sldId="271"/>
            <ac:grpSpMk id="19" creationId="{00000000-0000-0000-0000-000000000000}"/>
          </ac:grpSpMkLst>
        </pc:grpChg>
        <pc:grpChg chg="mod">
          <ac:chgData name="Häyry Marjo Lapin hyvinvointialue" userId="d27b276a-e359-4652-8298-3c59a3175941" providerId="ADAL" clId="{FD30BFF7-F3EE-4B5F-8A40-1C1815C6F8FD}" dt="2025-08-21T06:33:25.884" v="119" actId="1076"/>
          <ac:grpSpMkLst>
            <pc:docMk/>
            <pc:sldMk cId="3224676722" sldId="271"/>
            <ac:grpSpMk id="22" creationId="{00000000-0000-0000-0000-000000000000}"/>
          </ac:grpSpMkLst>
        </pc:grpChg>
        <pc:grpChg chg="mod">
          <ac:chgData name="Häyry Marjo Lapin hyvinvointialue" userId="d27b276a-e359-4652-8298-3c59a3175941" providerId="ADAL" clId="{FD30BFF7-F3EE-4B5F-8A40-1C1815C6F8FD}" dt="2025-08-21T06:33:12.714" v="116" actId="1076"/>
          <ac:grpSpMkLst>
            <pc:docMk/>
            <pc:sldMk cId="3224676722" sldId="271"/>
            <ac:grpSpMk id="25" creationId="{00000000-0000-0000-0000-000000000000}"/>
          </ac:grpSpMkLst>
        </pc:grpChg>
        <pc:grpChg chg="mod">
          <ac:chgData name="Häyry Marjo Lapin hyvinvointialue" userId="d27b276a-e359-4652-8298-3c59a3175941" providerId="ADAL" clId="{FD30BFF7-F3EE-4B5F-8A40-1C1815C6F8FD}" dt="2025-08-21T06:33:20.874" v="118" actId="1076"/>
          <ac:grpSpMkLst>
            <pc:docMk/>
            <pc:sldMk cId="3224676722" sldId="271"/>
            <ac:grpSpMk id="28" creationId="{00000000-0000-0000-0000-000000000000}"/>
          </ac:grpSpMkLst>
        </pc:grpChg>
        <pc:grpChg chg="mod">
          <ac:chgData name="Häyry Marjo Lapin hyvinvointialue" userId="d27b276a-e359-4652-8298-3c59a3175941" providerId="ADAL" clId="{FD30BFF7-F3EE-4B5F-8A40-1C1815C6F8FD}" dt="2025-08-21T06:32:40.196" v="111" actId="1076"/>
          <ac:grpSpMkLst>
            <pc:docMk/>
            <pc:sldMk cId="3224676722" sldId="271"/>
            <ac:grpSpMk id="31" creationId="{00000000-0000-0000-0000-000000000000}"/>
          </ac:grpSpMkLst>
        </pc:grpChg>
      </pc:sldChg>
      <pc:sldChg chg="addSp modSp mod">
        <pc:chgData name="Häyry Marjo Lapin hyvinvointialue" userId="d27b276a-e359-4652-8298-3c59a3175941" providerId="ADAL" clId="{FD30BFF7-F3EE-4B5F-8A40-1C1815C6F8FD}" dt="2025-08-21T06:36:43.468" v="146" actId="1076"/>
        <pc:sldMkLst>
          <pc:docMk/>
          <pc:sldMk cId="1895937803" sldId="272"/>
        </pc:sldMkLst>
        <pc:spChg chg="add mod">
          <ac:chgData name="Häyry Marjo Lapin hyvinvointialue" userId="d27b276a-e359-4652-8298-3c59a3175941" providerId="ADAL" clId="{FD30BFF7-F3EE-4B5F-8A40-1C1815C6F8FD}" dt="2025-08-21T06:36:43.468" v="146" actId="1076"/>
          <ac:spMkLst>
            <pc:docMk/>
            <pc:sldMk cId="1895937803" sldId="272"/>
            <ac:spMk id="4" creationId="{09B94A7C-36A9-215E-D595-A45B77D475E6}"/>
          </ac:spMkLst>
        </pc:spChg>
        <pc:spChg chg="mod">
          <ac:chgData name="Häyry Marjo Lapin hyvinvointialue" userId="d27b276a-e359-4652-8298-3c59a3175941" providerId="ADAL" clId="{FD30BFF7-F3EE-4B5F-8A40-1C1815C6F8FD}" dt="2025-08-21T06:36:21.547" v="142" actId="1076"/>
          <ac:spMkLst>
            <pc:docMk/>
            <pc:sldMk cId="1895937803" sldId="272"/>
            <ac:spMk id="23" creationId="{00000000-0000-0000-0000-000000000000}"/>
          </ac:spMkLst>
        </pc:spChg>
        <pc:spChg chg="mod">
          <ac:chgData name="Häyry Marjo Lapin hyvinvointialue" userId="d27b276a-e359-4652-8298-3c59a3175941" providerId="ADAL" clId="{FD30BFF7-F3EE-4B5F-8A40-1C1815C6F8FD}" dt="2025-08-21T06:36:21.547" v="142" actId="1076"/>
          <ac:spMkLst>
            <pc:docMk/>
            <pc:sldMk cId="1895937803" sldId="272"/>
            <ac:spMk id="24" creationId="{00000000-0000-0000-0000-000000000000}"/>
          </ac:spMkLst>
        </pc:spChg>
        <pc:spChg chg="mod">
          <ac:chgData name="Häyry Marjo Lapin hyvinvointialue" userId="d27b276a-e359-4652-8298-3c59a3175941" providerId="ADAL" clId="{FD30BFF7-F3EE-4B5F-8A40-1C1815C6F8FD}" dt="2025-08-21T06:36:21.547" v="142" actId="1076"/>
          <ac:spMkLst>
            <pc:docMk/>
            <pc:sldMk cId="1895937803" sldId="272"/>
            <ac:spMk id="25" creationId="{00000000-0000-0000-0000-000000000000}"/>
          </ac:spMkLst>
        </pc:spChg>
        <pc:spChg chg="mod">
          <ac:chgData name="Häyry Marjo Lapin hyvinvointialue" userId="d27b276a-e359-4652-8298-3c59a3175941" providerId="ADAL" clId="{FD30BFF7-F3EE-4B5F-8A40-1C1815C6F8FD}" dt="2025-08-21T06:36:21.547" v="142" actId="1076"/>
          <ac:spMkLst>
            <pc:docMk/>
            <pc:sldMk cId="1895937803" sldId="272"/>
            <ac:spMk id="26" creationId="{00000000-0000-0000-0000-000000000000}"/>
          </ac:spMkLst>
        </pc:spChg>
        <pc:spChg chg="mod">
          <ac:chgData name="Häyry Marjo Lapin hyvinvointialue" userId="d27b276a-e359-4652-8298-3c59a3175941" providerId="ADAL" clId="{FD30BFF7-F3EE-4B5F-8A40-1C1815C6F8FD}" dt="2025-08-21T06:36:21.547" v="142" actId="1076"/>
          <ac:spMkLst>
            <pc:docMk/>
            <pc:sldMk cId="1895937803" sldId="272"/>
            <ac:spMk id="27" creationId="{00000000-0000-0000-0000-000000000000}"/>
          </ac:spMkLst>
        </pc:spChg>
        <pc:spChg chg="mod">
          <ac:chgData name="Häyry Marjo Lapin hyvinvointialue" userId="d27b276a-e359-4652-8298-3c59a3175941" providerId="ADAL" clId="{FD30BFF7-F3EE-4B5F-8A40-1C1815C6F8FD}" dt="2025-08-21T06:36:21.547" v="142" actId="1076"/>
          <ac:spMkLst>
            <pc:docMk/>
            <pc:sldMk cId="1895937803" sldId="272"/>
            <ac:spMk id="33" creationId="{00000000-0000-0000-0000-000000000000}"/>
          </ac:spMkLst>
        </pc:spChg>
        <pc:spChg chg="mod">
          <ac:chgData name="Häyry Marjo Lapin hyvinvointialue" userId="d27b276a-e359-4652-8298-3c59a3175941" providerId="ADAL" clId="{FD30BFF7-F3EE-4B5F-8A40-1C1815C6F8FD}" dt="2025-08-21T06:36:21.547" v="142" actId="1076"/>
          <ac:spMkLst>
            <pc:docMk/>
            <pc:sldMk cId="1895937803" sldId="272"/>
            <ac:spMk id="34" creationId="{00000000-0000-0000-0000-000000000000}"/>
          </ac:spMkLst>
        </pc:spChg>
        <pc:spChg chg="mod">
          <ac:chgData name="Häyry Marjo Lapin hyvinvointialue" userId="d27b276a-e359-4652-8298-3c59a3175941" providerId="ADAL" clId="{FD30BFF7-F3EE-4B5F-8A40-1C1815C6F8FD}" dt="2025-08-21T06:36:21.547" v="142" actId="1076"/>
          <ac:spMkLst>
            <pc:docMk/>
            <pc:sldMk cId="1895937803" sldId="272"/>
            <ac:spMk id="35" creationId="{00000000-0000-0000-0000-000000000000}"/>
          </ac:spMkLst>
        </pc:spChg>
        <pc:picChg chg="mod">
          <ac:chgData name="Häyry Marjo Lapin hyvinvointialue" userId="d27b276a-e359-4652-8298-3c59a3175941" providerId="ADAL" clId="{FD30BFF7-F3EE-4B5F-8A40-1C1815C6F8FD}" dt="2025-08-21T06:36:21.547" v="142" actId="1076"/>
          <ac:picMkLst>
            <pc:docMk/>
            <pc:sldMk cId="1895937803" sldId="272"/>
            <ac:picMk id="29" creationId="{00000000-0000-0000-0000-000000000000}"/>
          </ac:picMkLst>
        </pc:picChg>
        <pc:picChg chg="mod">
          <ac:chgData name="Häyry Marjo Lapin hyvinvointialue" userId="d27b276a-e359-4652-8298-3c59a3175941" providerId="ADAL" clId="{FD30BFF7-F3EE-4B5F-8A40-1C1815C6F8FD}" dt="2025-08-21T06:36:21.547" v="142" actId="1076"/>
          <ac:picMkLst>
            <pc:docMk/>
            <pc:sldMk cId="1895937803" sldId="272"/>
            <ac:picMk id="30" creationId="{00000000-0000-0000-0000-000000000000}"/>
          </ac:picMkLst>
        </pc:picChg>
      </pc:sldChg>
      <pc:sldChg chg="modSp mod">
        <pc:chgData name="Häyry Marjo Lapin hyvinvointialue" userId="d27b276a-e359-4652-8298-3c59a3175941" providerId="ADAL" clId="{FD30BFF7-F3EE-4B5F-8A40-1C1815C6F8FD}" dt="2025-08-21T06:33:47.693" v="123" actId="1076"/>
        <pc:sldMkLst>
          <pc:docMk/>
          <pc:sldMk cId="733759056" sldId="273"/>
        </pc:sldMkLst>
        <pc:picChg chg="mod">
          <ac:chgData name="Häyry Marjo Lapin hyvinvointialue" userId="d27b276a-e359-4652-8298-3c59a3175941" providerId="ADAL" clId="{FD30BFF7-F3EE-4B5F-8A40-1C1815C6F8FD}" dt="2025-08-21T06:33:47.693" v="123" actId="1076"/>
          <ac:picMkLst>
            <pc:docMk/>
            <pc:sldMk cId="733759056" sldId="273"/>
            <ac:picMk id="2" creationId="{04C7AF09-EB50-BEB2-3703-5D3AE3C9A7CE}"/>
          </ac:picMkLst>
        </pc:picChg>
      </pc:sldChg>
      <pc:sldChg chg="addSp delSp modSp mod modClrScheme chgLayout">
        <pc:chgData name="Häyry Marjo Lapin hyvinvointialue" userId="d27b276a-e359-4652-8298-3c59a3175941" providerId="ADAL" clId="{FD30BFF7-F3EE-4B5F-8A40-1C1815C6F8FD}" dt="2025-08-21T06:34:10.853" v="127" actId="27636"/>
        <pc:sldMkLst>
          <pc:docMk/>
          <pc:sldMk cId="1683346460" sldId="275"/>
        </pc:sldMkLst>
        <pc:spChg chg="add del mod ord">
          <ac:chgData name="Häyry Marjo Lapin hyvinvointialue" userId="d27b276a-e359-4652-8298-3c59a3175941" providerId="ADAL" clId="{FD30BFF7-F3EE-4B5F-8A40-1C1815C6F8FD}" dt="2025-08-21T06:34:10.838" v="126" actId="700"/>
          <ac:spMkLst>
            <pc:docMk/>
            <pc:sldMk cId="1683346460" sldId="275"/>
            <ac:spMk id="2" creationId="{F42B2169-27FC-8075-2547-35E5C5AEA81C}"/>
          </ac:spMkLst>
        </pc:spChg>
        <pc:spChg chg="mod ord">
          <ac:chgData name="Häyry Marjo Lapin hyvinvointialue" userId="d27b276a-e359-4652-8298-3c59a3175941" providerId="ADAL" clId="{FD30BFF7-F3EE-4B5F-8A40-1C1815C6F8FD}" dt="2025-08-21T06:34:10.853" v="127" actId="27636"/>
          <ac:spMkLst>
            <pc:docMk/>
            <pc:sldMk cId="1683346460" sldId="275"/>
            <ac:spMk id="6" creationId="{E04775E6-A249-407E-D759-3CCDA7E877AB}"/>
          </ac:spMkLst>
        </pc:spChg>
      </pc:sldChg>
      <pc:sldChg chg="del">
        <pc:chgData name="Häyry Marjo Lapin hyvinvointialue" userId="d27b276a-e359-4652-8298-3c59a3175941" providerId="ADAL" clId="{FD30BFF7-F3EE-4B5F-8A40-1C1815C6F8FD}" dt="2025-08-21T06:35:05.735" v="133" actId="47"/>
        <pc:sldMkLst>
          <pc:docMk/>
          <pc:sldMk cId="2718686999" sldId="279"/>
        </pc:sldMkLst>
      </pc:sldChg>
      <pc:sldChg chg="modSp del mod modClrScheme chgLayout">
        <pc:chgData name="Häyry Marjo Lapin hyvinvointialue" userId="d27b276a-e359-4652-8298-3c59a3175941" providerId="ADAL" clId="{FD30BFF7-F3EE-4B5F-8A40-1C1815C6F8FD}" dt="2025-08-21T06:35:45.586" v="141" actId="47"/>
        <pc:sldMkLst>
          <pc:docMk/>
          <pc:sldMk cId="2389757628" sldId="280"/>
        </pc:sldMkLst>
        <pc:spChg chg="mod ord">
          <ac:chgData name="Häyry Marjo Lapin hyvinvointialue" userId="d27b276a-e359-4652-8298-3c59a3175941" providerId="ADAL" clId="{FD30BFF7-F3EE-4B5F-8A40-1C1815C6F8FD}" dt="2025-08-21T06:35:19.884" v="136" actId="700"/>
          <ac:spMkLst>
            <pc:docMk/>
            <pc:sldMk cId="2389757628" sldId="280"/>
            <ac:spMk id="2" creationId="{00000000-0000-0000-0000-000000000000}"/>
          </ac:spMkLst>
        </pc:spChg>
        <pc:spChg chg="mod ord">
          <ac:chgData name="Häyry Marjo Lapin hyvinvointialue" userId="d27b276a-e359-4652-8298-3c59a3175941" providerId="ADAL" clId="{FD30BFF7-F3EE-4B5F-8A40-1C1815C6F8FD}" dt="2025-08-21T06:35:19.884" v="136" actId="700"/>
          <ac:spMkLst>
            <pc:docMk/>
            <pc:sldMk cId="2389757628" sldId="280"/>
            <ac:spMk id="366" creationId="{00000000-0000-0000-0000-000000000000}"/>
          </ac:spMkLst>
        </pc:spChg>
      </pc:sldChg>
      <pc:sldChg chg="modSp mod modClrScheme chgLayout">
        <pc:chgData name="Häyry Marjo Lapin hyvinvointialue" userId="d27b276a-e359-4652-8298-3c59a3175941" providerId="ADAL" clId="{FD30BFF7-F3EE-4B5F-8A40-1C1815C6F8FD}" dt="2025-08-21T06:37:10.147" v="150" actId="20577"/>
        <pc:sldMkLst>
          <pc:docMk/>
          <pc:sldMk cId="359157301" sldId="281"/>
        </pc:sldMkLst>
        <pc:spChg chg="mod ord">
          <ac:chgData name="Häyry Marjo Lapin hyvinvointialue" userId="d27b276a-e359-4652-8298-3c59a3175941" providerId="ADAL" clId="{FD30BFF7-F3EE-4B5F-8A40-1C1815C6F8FD}" dt="2025-08-21T06:37:02.448" v="149" actId="27636"/>
          <ac:spMkLst>
            <pc:docMk/>
            <pc:sldMk cId="359157301" sldId="281"/>
            <ac:spMk id="301" creationId="{00000000-0000-0000-0000-000000000000}"/>
          </ac:spMkLst>
        </pc:spChg>
        <pc:spChg chg="mod ord">
          <ac:chgData name="Häyry Marjo Lapin hyvinvointialue" userId="d27b276a-e359-4652-8298-3c59a3175941" providerId="ADAL" clId="{FD30BFF7-F3EE-4B5F-8A40-1C1815C6F8FD}" dt="2025-08-21T06:37:10.147" v="150" actId="20577"/>
          <ac:spMkLst>
            <pc:docMk/>
            <pc:sldMk cId="359157301" sldId="281"/>
            <ac:spMk id="302" creationId="{00000000-0000-0000-0000-000000000000}"/>
          </ac:spMkLst>
        </pc:spChg>
      </pc:sldChg>
      <pc:sldChg chg="add del">
        <pc:chgData name="Häyry Marjo Lapin hyvinvointialue" userId="d27b276a-e359-4652-8298-3c59a3175941" providerId="ADAL" clId="{FD30BFF7-F3EE-4B5F-8A40-1C1815C6F8FD}" dt="2025-08-21T06:41:40.356" v="163" actId="47"/>
        <pc:sldMkLst>
          <pc:docMk/>
          <pc:sldMk cId="1835269430" sldId="283"/>
        </pc:sldMkLst>
      </pc:sldChg>
      <pc:sldChg chg="modSp del mod">
        <pc:chgData name="Häyry Marjo Lapin hyvinvointialue" userId="d27b276a-e359-4652-8298-3c59a3175941" providerId="ADAL" clId="{FD30BFF7-F3EE-4B5F-8A40-1C1815C6F8FD}" dt="2025-08-21T06:43:31.498" v="184" actId="47"/>
        <pc:sldMkLst>
          <pc:docMk/>
          <pc:sldMk cId="1871640956" sldId="287"/>
        </pc:sldMkLst>
        <pc:spChg chg="mod">
          <ac:chgData name="Häyry Marjo Lapin hyvinvointialue" userId="d27b276a-e359-4652-8298-3c59a3175941" providerId="ADAL" clId="{FD30BFF7-F3EE-4B5F-8A40-1C1815C6F8FD}" dt="2025-08-21T06:42:36.439" v="172" actId="2711"/>
          <ac:spMkLst>
            <pc:docMk/>
            <pc:sldMk cId="1871640956" sldId="287"/>
            <ac:spMk id="2" creationId="{3D65EEEB-77E5-0210-6A22-83085661DF51}"/>
          </ac:spMkLst>
        </pc:spChg>
      </pc:sldChg>
      <pc:sldChg chg="modSp mod modClrScheme chgLayout">
        <pc:chgData name="Häyry Marjo Lapin hyvinvointialue" userId="d27b276a-e359-4652-8298-3c59a3175941" providerId="ADAL" clId="{FD30BFF7-F3EE-4B5F-8A40-1C1815C6F8FD}" dt="2025-08-21T06:43:55.447" v="185" actId="700"/>
        <pc:sldMkLst>
          <pc:docMk/>
          <pc:sldMk cId="2577310673" sldId="289"/>
        </pc:sldMkLst>
        <pc:spChg chg="mod ord">
          <ac:chgData name="Häyry Marjo Lapin hyvinvointialue" userId="d27b276a-e359-4652-8298-3c59a3175941" providerId="ADAL" clId="{FD30BFF7-F3EE-4B5F-8A40-1C1815C6F8FD}" dt="2025-08-21T06:43:55.447" v="185" actId="700"/>
          <ac:spMkLst>
            <pc:docMk/>
            <pc:sldMk cId="2577310673" sldId="289"/>
            <ac:spMk id="6" creationId="{E04775E6-A249-407E-D759-3CCDA7E877AB}"/>
          </ac:spMkLst>
        </pc:spChg>
      </pc:sldChg>
      <pc:sldChg chg="add del">
        <pc:chgData name="Häyry Marjo Lapin hyvinvointialue" userId="d27b276a-e359-4652-8298-3c59a3175941" providerId="ADAL" clId="{FD30BFF7-F3EE-4B5F-8A40-1C1815C6F8FD}" dt="2025-08-21T06:51:16.219" v="264" actId="47"/>
        <pc:sldMkLst>
          <pc:docMk/>
          <pc:sldMk cId="3224010422" sldId="347"/>
        </pc:sldMkLst>
      </pc:sldChg>
      <pc:sldChg chg="addSp delSp modSp mod modClrScheme chgLayout modNotesTx">
        <pc:chgData name="Häyry Marjo Lapin hyvinvointialue" userId="d27b276a-e359-4652-8298-3c59a3175941" providerId="ADAL" clId="{FD30BFF7-F3EE-4B5F-8A40-1C1815C6F8FD}" dt="2025-08-21T06:49:48.545" v="250" actId="1076"/>
        <pc:sldMkLst>
          <pc:docMk/>
          <pc:sldMk cId="1747299828" sldId="361"/>
        </pc:sldMkLst>
        <pc:spChg chg="add del mod ord">
          <ac:chgData name="Häyry Marjo Lapin hyvinvointialue" userId="d27b276a-e359-4652-8298-3c59a3175941" providerId="ADAL" clId="{FD30BFF7-F3EE-4B5F-8A40-1C1815C6F8FD}" dt="2025-08-21T06:49:44.627" v="249" actId="478"/>
          <ac:spMkLst>
            <pc:docMk/>
            <pc:sldMk cId="1747299828" sldId="361"/>
            <ac:spMk id="2" creationId="{F9506D97-CE6E-BC0A-4FEE-860250129EE6}"/>
          </ac:spMkLst>
        </pc:spChg>
        <pc:spChg chg="mod ord">
          <ac:chgData name="Häyry Marjo Lapin hyvinvointialue" userId="d27b276a-e359-4652-8298-3c59a3175941" providerId="ADAL" clId="{FD30BFF7-F3EE-4B5F-8A40-1C1815C6F8FD}" dt="2025-08-21T06:49:48.545" v="250" actId="1076"/>
          <ac:spMkLst>
            <pc:docMk/>
            <pc:sldMk cId="1747299828" sldId="361"/>
            <ac:spMk id="7" creationId="{E04775E6-A249-407E-D759-3CCDA7E877AB}"/>
          </ac:spMkLst>
        </pc:spChg>
      </pc:sldChg>
      <pc:sldChg chg="del">
        <pc:chgData name="Häyry Marjo Lapin hyvinvointialue" userId="d27b276a-e359-4652-8298-3c59a3175941" providerId="ADAL" clId="{FD30BFF7-F3EE-4B5F-8A40-1C1815C6F8FD}" dt="2025-08-21T06:53:23.018" v="278" actId="47"/>
        <pc:sldMkLst>
          <pc:docMk/>
          <pc:sldMk cId="4042159546" sldId="372"/>
        </pc:sldMkLst>
      </pc:sldChg>
      <pc:sldChg chg="del">
        <pc:chgData name="Häyry Marjo Lapin hyvinvointialue" userId="d27b276a-e359-4652-8298-3c59a3175941" providerId="ADAL" clId="{FD30BFF7-F3EE-4B5F-8A40-1C1815C6F8FD}" dt="2025-08-21T06:51:17.208" v="265" actId="47"/>
        <pc:sldMkLst>
          <pc:docMk/>
          <pc:sldMk cId="1372915132" sldId="384"/>
        </pc:sldMkLst>
      </pc:sldChg>
      <pc:sldChg chg="modSp mod modClrScheme chgLayout">
        <pc:chgData name="Häyry Marjo Lapin hyvinvointialue" userId="d27b276a-e359-4652-8298-3c59a3175941" providerId="ADAL" clId="{FD30BFF7-F3EE-4B5F-8A40-1C1815C6F8FD}" dt="2025-08-21T06:55:33.160" v="297" actId="700"/>
        <pc:sldMkLst>
          <pc:docMk/>
          <pc:sldMk cId="1602507038" sldId="385"/>
        </pc:sldMkLst>
        <pc:spChg chg="mod ord">
          <ac:chgData name="Häyry Marjo Lapin hyvinvointialue" userId="d27b276a-e359-4652-8298-3c59a3175941" providerId="ADAL" clId="{FD30BFF7-F3EE-4B5F-8A40-1C1815C6F8FD}" dt="2025-08-21T06:55:33.160" v="297" actId="700"/>
          <ac:spMkLst>
            <pc:docMk/>
            <pc:sldMk cId="1602507038" sldId="385"/>
            <ac:spMk id="229" creationId="{00000000-0000-0000-0000-000000000000}"/>
          </ac:spMkLst>
        </pc:spChg>
        <pc:spChg chg="mod ord">
          <ac:chgData name="Häyry Marjo Lapin hyvinvointialue" userId="d27b276a-e359-4652-8298-3c59a3175941" providerId="ADAL" clId="{FD30BFF7-F3EE-4B5F-8A40-1C1815C6F8FD}" dt="2025-08-21T06:55:33.160" v="297" actId="700"/>
          <ac:spMkLst>
            <pc:docMk/>
            <pc:sldMk cId="1602507038" sldId="385"/>
            <ac:spMk id="230" creationId="{00000000-0000-0000-0000-000000000000}"/>
          </ac:spMkLst>
        </pc:spChg>
      </pc:sldChg>
      <pc:sldChg chg="modSp mod modClrScheme chgLayout">
        <pc:chgData name="Häyry Marjo Lapin hyvinvointialue" userId="d27b276a-e359-4652-8298-3c59a3175941" providerId="ADAL" clId="{FD30BFF7-F3EE-4B5F-8A40-1C1815C6F8FD}" dt="2025-08-21T06:58:53.721" v="337" actId="700"/>
        <pc:sldMkLst>
          <pc:docMk/>
          <pc:sldMk cId="3824905175" sldId="386"/>
        </pc:sldMkLst>
        <pc:spChg chg="mod ord">
          <ac:chgData name="Häyry Marjo Lapin hyvinvointialue" userId="d27b276a-e359-4652-8298-3c59a3175941" providerId="ADAL" clId="{FD30BFF7-F3EE-4B5F-8A40-1C1815C6F8FD}" dt="2025-08-21T06:58:53.721" v="337" actId="700"/>
          <ac:spMkLst>
            <pc:docMk/>
            <pc:sldMk cId="3824905175" sldId="386"/>
            <ac:spMk id="229" creationId="{00000000-0000-0000-0000-000000000000}"/>
          </ac:spMkLst>
        </pc:spChg>
        <pc:spChg chg="mod ord">
          <ac:chgData name="Häyry Marjo Lapin hyvinvointialue" userId="d27b276a-e359-4652-8298-3c59a3175941" providerId="ADAL" clId="{FD30BFF7-F3EE-4B5F-8A40-1C1815C6F8FD}" dt="2025-08-21T06:58:53.721" v="337" actId="700"/>
          <ac:spMkLst>
            <pc:docMk/>
            <pc:sldMk cId="3824905175" sldId="386"/>
            <ac:spMk id="230" creationId="{00000000-0000-0000-0000-000000000000}"/>
          </ac:spMkLst>
        </pc:spChg>
      </pc:sldChg>
      <pc:sldChg chg="modSp mod modClrScheme chgLayout">
        <pc:chgData name="Häyry Marjo Lapin hyvinvointialue" userId="d27b276a-e359-4652-8298-3c59a3175941" providerId="ADAL" clId="{FD30BFF7-F3EE-4B5F-8A40-1C1815C6F8FD}" dt="2025-08-21T06:49:12.395" v="245" actId="20577"/>
        <pc:sldMkLst>
          <pc:docMk/>
          <pc:sldMk cId="2145791131" sldId="392"/>
        </pc:sldMkLst>
        <pc:spChg chg="mod ord">
          <ac:chgData name="Häyry Marjo Lapin hyvinvointialue" userId="d27b276a-e359-4652-8298-3c59a3175941" providerId="ADAL" clId="{FD30BFF7-F3EE-4B5F-8A40-1C1815C6F8FD}" dt="2025-08-21T06:49:08.371" v="244" actId="27636"/>
          <ac:spMkLst>
            <pc:docMk/>
            <pc:sldMk cId="2145791131" sldId="392"/>
            <ac:spMk id="301" creationId="{00000000-0000-0000-0000-000000000000}"/>
          </ac:spMkLst>
        </pc:spChg>
        <pc:spChg chg="mod ord">
          <ac:chgData name="Häyry Marjo Lapin hyvinvointialue" userId="d27b276a-e359-4652-8298-3c59a3175941" providerId="ADAL" clId="{FD30BFF7-F3EE-4B5F-8A40-1C1815C6F8FD}" dt="2025-08-21T06:49:12.395" v="245" actId="20577"/>
          <ac:spMkLst>
            <pc:docMk/>
            <pc:sldMk cId="2145791131" sldId="392"/>
            <ac:spMk id="302" creationId="{00000000-0000-0000-0000-000000000000}"/>
          </ac:spMkLst>
        </pc:spChg>
      </pc:sldChg>
      <pc:sldChg chg="modSp mod modClrScheme chgLayout">
        <pc:chgData name="Häyry Marjo Lapin hyvinvointialue" userId="d27b276a-e359-4652-8298-3c59a3175941" providerId="ADAL" clId="{FD30BFF7-F3EE-4B5F-8A40-1C1815C6F8FD}" dt="2025-08-21T06:52:44.227" v="273" actId="20577"/>
        <pc:sldMkLst>
          <pc:docMk/>
          <pc:sldMk cId="407928839" sldId="394"/>
        </pc:sldMkLst>
        <pc:spChg chg="mod ord">
          <ac:chgData name="Häyry Marjo Lapin hyvinvointialue" userId="d27b276a-e359-4652-8298-3c59a3175941" providerId="ADAL" clId="{FD30BFF7-F3EE-4B5F-8A40-1C1815C6F8FD}" dt="2025-08-21T06:52:40.805" v="272" actId="27636"/>
          <ac:spMkLst>
            <pc:docMk/>
            <pc:sldMk cId="407928839" sldId="394"/>
            <ac:spMk id="301" creationId="{00000000-0000-0000-0000-000000000000}"/>
          </ac:spMkLst>
        </pc:spChg>
        <pc:spChg chg="mod ord">
          <ac:chgData name="Häyry Marjo Lapin hyvinvointialue" userId="d27b276a-e359-4652-8298-3c59a3175941" providerId="ADAL" clId="{FD30BFF7-F3EE-4B5F-8A40-1C1815C6F8FD}" dt="2025-08-21T06:52:44.227" v="273" actId="20577"/>
          <ac:spMkLst>
            <pc:docMk/>
            <pc:sldMk cId="407928839" sldId="394"/>
            <ac:spMk id="302" creationId="{00000000-0000-0000-0000-000000000000}"/>
          </ac:spMkLst>
        </pc:spChg>
      </pc:sldChg>
      <pc:sldChg chg="modSp mod modClrScheme chgLayout">
        <pc:chgData name="Häyry Marjo Lapin hyvinvointialue" userId="d27b276a-e359-4652-8298-3c59a3175941" providerId="ADAL" clId="{FD30BFF7-F3EE-4B5F-8A40-1C1815C6F8FD}" dt="2025-08-21T06:56:41.674" v="309" actId="20577"/>
        <pc:sldMkLst>
          <pc:docMk/>
          <pc:sldMk cId="747443380" sldId="396"/>
        </pc:sldMkLst>
        <pc:spChg chg="mod ord">
          <ac:chgData name="Häyry Marjo Lapin hyvinvointialue" userId="d27b276a-e359-4652-8298-3c59a3175941" providerId="ADAL" clId="{FD30BFF7-F3EE-4B5F-8A40-1C1815C6F8FD}" dt="2025-08-21T06:56:39" v="308" actId="27636"/>
          <ac:spMkLst>
            <pc:docMk/>
            <pc:sldMk cId="747443380" sldId="396"/>
            <ac:spMk id="301" creationId="{00000000-0000-0000-0000-000000000000}"/>
          </ac:spMkLst>
        </pc:spChg>
        <pc:spChg chg="mod ord">
          <ac:chgData name="Häyry Marjo Lapin hyvinvointialue" userId="d27b276a-e359-4652-8298-3c59a3175941" providerId="ADAL" clId="{FD30BFF7-F3EE-4B5F-8A40-1C1815C6F8FD}" dt="2025-08-21T06:56:41.674" v="309" actId="20577"/>
          <ac:spMkLst>
            <pc:docMk/>
            <pc:sldMk cId="747443380" sldId="396"/>
            <ac:spMk id="302" creationId="{00000000-0000-0000-0000-000000000000}"/>
          </ac:spMkLst>
        </pc:spChg>
      </pc:sldChg>
      <pc:sldChg chg="addSp modSp mod modClrScheme chgLayout">
        <pc:chgData name="Häyry Marjo Lapin hyvinvointialue" userId="d27b276a-e359-4652-8298-3c59a3175941" providerId="ADAL" clId="{FD30BFF7-F3EE-4B5F-8A40-1C1815C6F8FD}" dt="2025-08-21T07:00:00.952" v="352" actId="20577"/>
        <pc:sldMkLst>
          <pc:docMk/>
          <pc:sldMk cId="1860028365" sldId="398"/>
        </pc:sldMkLst>
        <pc:spChg chg="add mod">
          <ac:chgData name="Häyry Marjo Lapin hyvinvointialue" userId="d27b276a-e359-4652-8298-3c59a3175941" providerId="ADAL" clId="{FD30BFF7-F3EE-4B5F-8A40-1C1815C6F8FD}" dt="2025-08-21T06:59:56.807" v="351" actId="1076"/>
          <ac:spMkLst>
            <pc:docMk/>
            <pc:sldMk cId="1860028365" sldId="398"/>
            <ac:spMk id="3" creationId="{1F4F0557-DD15-9B57-CA90-8101958897EE}"/>
          </ac:spMkLst>
        </pc:spChg>
        <pc:spChg chg="mod ord">
          <ac:chgData name="Häyry Marjo Lapin hyvinvointialue" userId="d27b276a-e359-4652-8298-3c59a3175941" providerId="ADAL" clId="{FD30BFF7-F3EE-4B5F-8A40-1C1815C6F8FD}" dt="2025-08-21T06:59:39.722" v="347" actId="27636"/>
          <ac:spMkLst>
            <pc:docMk/>
            <pc:sldMk cId="1860028365" sldId="398"/>
            <ac:spMk id="301" creationId="{00000000-0000-0000-0000-000000000000}"/>
          </ac:spMkLst>
        </pc:spChg>
        <pc:spChg chg="mod ord">
          <ac:chgData name="Häyry Marjo Lapin hyvinvointialue" userId="d27b276a-e359-4652-8298-3c59a3175941" providerId="ADAL" clId="{FD30BFF7-F3EE-4B5F-8A40-1C1815C6F8FD}" dt="2025-08-21T07:00:00.952" v="352" actId="20577"/>
          <ac:spMkLst>
            <pc:docMk/>
            <pc:sldMk cId="1860028365" sldId="398"/>
            <ac:spMk id="302" creationId="{00000000-0000-0000-0000-000000000000}"/>
          </ac:spMkLst>
        </pc:spChg>
        <pc:picChg chg="mod">
          <ac:chgData name="Häyry Marjo Lapin hyvinvointialue" userId="d27b276a-e359-4652-8298-3c59a3175941" providerId="ADAL" clId="{FD30BFF7-F3EE-4B5F-8A40-1C1815C6F8FD}" dt="2025-08-21T06:59:43.886" v="348" actId="1076"/>
          <ac:picMkLst>
            <pc:docMk/>
            <pc:sldMk cId="1860028365" sldId="398"/>
            <ac:picMk id="2" creationId="{00000000-0000-0000-0000-000000000000}"/>
          </ac:picMkLst>
        </pc:picChg>
      </pc:sldChg>
      <pc:sldChg chg="modSp mod">
        <pc:chgData name="Häyry Marjo Lapin hyvinvointialue" userId="d27b276a-e359-4652-8298-3c59a3175941" providerId="ADAL" clId="{FD30BFF7-F3EE-4B5F-8A40-1C1815C6F8FD}" dt="2025-08-21T07:00:12.453" v="354" actId="1076"/>
        <pc:sldMkLst>
          <pc:docMk/>
          <pc:sldMk cId="21937256" sldId="405"/>
        </pc:sldMkLst>
        <pc:spChg chg="mod">
          <ac:chgData name="Häyry Marjo Lapin hyvinvointialue" userId="d27b276a-e359-4652-8298-3c59a3175941" providerId="ADAL" clId="{FD30BFF7-F3EE-4B5F-8A40-1C1815C6F8FD}" dt="2025-08-21T07:00:12.453" v="354" actId="1076"/>
          <ac:spMkLst>
            <pc:docMk/>
            <pc:sldMk cId="21937256" sldId="405"/>
            <ac:spMk id="3" creationId="{DEEE9505-DE5B-F0F8-07CD-52124E7D9A99}"/>
          </ac:spMkLst>
        </pc:spChg>
      </pc:sldChg>
      <pc:sldChg chg="delSp modSp mod">
        <pc:chgData name="Häyry Marjo Lapin hyvinvointialue" userId="d27b276a-e359-4652-8298-3c59a3175941" providerId="ADAL" clId="{FD30BFF7-F3EE-4B5F-8A40-1C1815C6F8FD}" dt="2025-08-21T06:57:15.694" v="313" actId="1076"/>
        <pc:sldMkLst>
          <pc:docMk/>
          <pc:sldMk cId="1806585776" sldId="406"/>
        </pc:sldMkLst>
        <pc:spChg chg="del">
          <ac:chgData name="Häyry Marjo Lapin hyvinvointialue" userId="d27b276a-e359-4652-8298-3c59a3175941" providerId="ADAL" clId="{FD30BFF7-F3EE-4B5F-8A40-1C1815C6F8FD}" dt="2025-08-21T06:56:48.291" v="310" actId="478"/>
          <ac:spMkLst>
            <pc:docMk/>
            <pc:sldMk cId="1806585776" sldId="406"/>
            <ac:spMk id="2" creationId="{D2088D71-E950-B62C-D151-841EB2DC4741}"/>
          </ac:spMkLst>
        </pc:spChg>
        <pc:spChg chg="mod">
          <ac:chgData name="Häyry Marjo Lapin hyvinvointialue" userId="d27b276a-e359-4652-8298-3c59a3175941" providerId="ADAL" clId="{FD30BFF7-F3EE-4B5F-8A40-1C1815C6F8FD}" dt="2025-08-21T06:56:54.523" v="312" actId="14100"/>
          <ac:spMkLst>
            <pc:docMk/>
            <pc:sldMk cId="1806585776" sldId="406"/>
            <ac:spMk id="3" creationId="{DEEE9505-DE5B-F0F8-07CD-52124E7D9A99}"/>
          </ac:spMkLst>
        </pc:spChg>
        <pc:spChg chg="mod">
          <ac:chgData name="Häyry Marjo Lapin hyvinvointialue" userId="d27b276a-e359-4652-8298-3c59a3175941" providerId="ADAL" clId="{FD30BFF7-F3EE-4B5F-8A40-1C1815C6F8FD}" dt="2025-08-21T06:57:15.694" v="313" actId="1076"/>
          <ac:spMkLst>
            <pc:docMk/>
            <pc:sldMk cId="1806585776" sldId="406"/>
            <ac:spMk id="241" creationId="{00000000-0000-0000-0000-000000000000}"/>
          </ac:spMkLst>
        </pc:spChg>
      </pc:sldChg>
      <pc:sldChg chg="modSp mod modClrScheme chgLayout">
        <pc:chgData name="Häyry Marjo Lapin hyvinvointialue" userId="d27b276a-e359-4652-8298-3c59a3175941" providerId="ADAL" clId="{FD30BFF7-F3EE-4B5F-8A40-1C1815C6F8FD}" dt="2025-08-21T06:51:05.390" v="262" actId="700"/>
        <pc:sldMkLst>
          <pc:docMk/>
          <pc:sldMk cId="3392602671" sldId="408"/>
        </pc:sldMkLst>
        <pc:spChg chg="mod ord">
          <ac:chgData name="Häyry Marjo Lapin hyvinvointialue" userId="d27b276a-e359-4652-8298-3c59a3175941" providerId="ADAL" clId="{FD30BFF7-F3EE-4B5F-8A40-1C1815C6F8FD}" dt="2025-08-21T06:51:05.390" v="262" actId="700"/>
          <ac:spMkLst>
            <pc:docMk/>
            <pc:sldMk cId="3392602671" sldId="408"/>
            <ac:spMk id="6" creationId="{E04775E6-A249-407E-D759-3CCDA7E877AB}"/>
          </ac:spMkLst>
        </pc:spChg>
      </pc:sldChg>
      <pc:sldChg chg="modSp mod modClrScheme chgLayout">
        <pc:chgData name="Häyry Marjo Lapin hyvinvointialue" userId="d27b276a-e359-4652-8298-3c59a3175941" providerId="ADAL" clId="{FD30BFF7-F3EE-4B5F-8A40-1C1815C6F8FD}" dt="2025-08-21T06:55:24.909" v="296" actId="700"/>
        <pc:sldMkLst>
          <pc:docMk/>
          <pc:sldMk cId="1048628730" sldId="409"/>
        </pc:sldMkLst>
        <pc:spChg chg="mod ord">
          <ac:chgData name="Häyry Marjo Lapin hyvinvointialue" userId="d27b276a-e359-4652-8298-3c59a3175941" providerId="ADAL" clId="{FD30BFF7-F3EE-4B5F-8A40-1C1815C6F8FD}" dt="2025-08-21T06:55:24.909" v="296" actId="700"/>
          <ac:spMkLst>
            <pc:docMk/>
            <pc:sldMk cId="1048628730" sldId="409"/>
            <ac:spMk id="6" creationId="{E04775E6-A249-407E-D759-3CCDA7E877AB}"/>
          </ac:spMkLst>
        </pc:spChg>
      </pc:sldChg>
      <pc:sldChg chg="modSp mod modClrScheme chgLayout">
        <pc:chgData name="Häyry Marjo Lapin hyvinvointialue" userId="d27b276a-e359-4652-8298-3c59a3175941" providerId="ADAL" clId="{FD30BFF7-F3EE-4B5F-8A40-1C1815C6F8FD}" dt="2025-08-21T06:58:46.717" v="336" actId="26606"/>
        <pc:sldMkLst>
          <pc:docMk/>
          <pc:sldMk cId="1281019638" sldId="410"/>
        </pc:sldMkLst>
        <pc:spChg chg="mod ord">
          <ac:chgData name="Häyry Marjo Lapin hyvinvointialue" userId="d27b276a-e359-4652-8298-3c59a3175941" providerId="ADAL" clId="{FD30BFF7-F3EE-4B5F-8A40-1C1815C6F8FD}" dt="2025-08-21T06:58:46.717" v="336" actId="26606"/>
          <ac:spMkLst>
            <pc:docMk/>
            <pc:sldMk cId="1281019638" sldId="410"/>
            <ac:spMk id="6" creationId="{E04775E6-A249-407E-D759-3CCDA7E877AB}"/>
          </ac:spMkLst>
        </pc:spChg>
      </pc:sldChg>
      <pc:sldChg chg="delSp modSp mod modClrScheme chgLayout">
        <pc:chgData name="Häyry Marjo Lapin hyvinvointialue" userId="d27b276a-e359-4652-8298-3c59a3175941" providerId="ADAL" clId="{FD30BFF7-F3EE-4B5F-8A40-1C1815C6F8FD}" dt="2025-08-21T07:02:25.164" v="377" actId="700"/>
        <pc:sldMkLst>
          <pc:docMk/>
          <pc:sldMk cId="3221306267" sldId="411"/>
        </pc:sldMkLst>
        <pc:spChg chg="del">
          <ac:chgData name="Häyry Marjo Lapin hyvinvointialue" userId="d27b276a-e359-4652-8298-3c59a3175941" providerId="ADAL" clId="{FD30BFF7-F3EE-4B5F-8A40-1C1815C6F8FD}" dt="2025-08-21T07:02:25.164" v="377" actId="700"/>
          <ac:spMkLst>
            <pc:docMk/>
            <pc:sldMk cId="3221306267" sldId="411"/>
            <ac:spMk id="2" creationId="{2F9221B9-C9E4-92E2-6D02-A76EBAFF5FA3}"/>
          </ac:spMkLst>
        </pc:spChg>
        <pc:spChg chg="mod ord">
          <ac:chgData name="Häyry Marjo Lapin hyvinvointialue" userId="d27b276a-e359-4652-8298-3c59a3175941" providerId="ADAL" clId="{FD30BFF7-F3EE-4B5F-8A40-1C1815C6F8FD}" dt="2025-08-21T07:02:25.164" v="377" actId="700"/>
          <ac:spMkLst>
            <pc:docMk/>
            <pc:sldMk cId="3221306267" sldId="411"/>
            <ac:spMk id="6" creationId="{E04775E6-A249-407E-D759-3CCDA7E877AB}"/>
          </ac:spMkLst>
        </pc:spChg>
      </pc:sldChg>
      <pc:sldChg chg="modSp mod modClrScheme chgLayout">
        <pc:chgData name="Häyry Marjo Lapin hyvinvointialue" userId="d27b276a-e359-4652-8298-3c59a3175941" providerId="ADAL" clId="{FD30BFF7-F3EE-4B5F-8A40-1C1815C6F8FD}" dt="2025-08-21T06:50:49.326" v="261" actId="27636"/>
        <pc:sldMkLst>
          <pc:docMk/>
          <pc:sldMk cId="1311994037" sldId="422"/>
        </pc:sldMkLst>
        <pc:spChg chg="mod ord">
          <ac:chgData name="Häyry Marjo Lapin hyvinvointialue" userId="d27b276a-e359-4652-8298-3c59a3175941" providerId="ADAL" clId="{FD30BFF7-F3EE-4B5F-8A40-1C1815C6F8FD}" dt="2025-08-21T06:50:43.449" v="257" actId="700"/>
          <ac:spMkLst>
            <pc:docMk/>
            <pc:sldMk cId="1311994037" sldId="422"/>
            <ac:spMk id="2" creationId="{62F32F47-092C-79D4-52FB-E6B91D10E3BD}"/>
          </ac:spMkLst>
        </pc:spChg>
        <pc:spChg chg="mod ord">
          <ac:chgData name="Häyry Marjo Lapin hyvinvointialue" userId="d27b276a-e359-4652-8298-3c59a3175941" providerId="ADAL" clId="{FD30BFF7-F3EE-4B5F-8A40-1C1815C6F8FD}" dt="2025-08-21T06:50:49.326" v="261" actId="27636"/>
          <ac:spMkLst>
            <pc:docMk/>
            <pc:sldMk cId="1311994037" sldId="422"/>
            <ac:spMk id="3" creationId="{AAC6B575-075C-0638-4E44-0AD852121937}"/>
          </ac:spMkLst>
        </pc:spChg>
      </pc:sldChg>
      <pc:sldChg chg="del">
        <pc:chgData name="Häyry Marjo Lapin hyvinvointialue" userId="d27b276a-e359-4652-8298-3c59a3175941" providerId="ADAL" clId="{FD30BFF7-F3EE-4B5F-8A40-1C1815C6F8FD}" dt="2025-08-21T06:48:39.075" v="240" actId="47"/>
        <pc:sldMkLst>
          <pc:docMk/>
          <pc:sldMk cId="4174090706" sldId="427"/>
        </pc:sldMkLst>
      </pc:sldChg>
      <pc:sldChg chg="del">
        <pc:chgData name="Häyry Marjo Lapin hyvinvointialue" userId="d27b276a-e359-4652-8298-3c59a3175941" providerId="ADAL" clId="{FD30BFF7-F3EE-4B5F-8A40-1C1815C6F8FD}" dt="2025-08-21T06:48:55.504" v="242" actId="47"/>
        <pc:sldMkLst>
          <pc:docMk/>
          <pc:sldMk cId="2001599369" sldId="428"/>
        </pc:sldMkLst>
      </pc:sldChg>
      <pc:sldChg chg="del">
        <pc:chgData name="Häyry Marjo Lapin hyvinvointialue" userId="d27b276a-e359-4652-8298-3c59a3175941" providerId="ADAL" clId="{FD30BFF7-F3EE-4B5F-8A40-1C1815C6F8FD}" dt="2025-08-21T06:52:30.761" v="269" actId="47"/>
        <pc:sldMkLst>
          <pc:docMk/>
          <pc:sldMk cId="2022672309" sldId="429"/>
        </pc:sldMkLst>
      </pc:sldChg>
      <pc:sldChg chg="del">
        <pc:chgData name="Häyry Marjo Lapin hyvinvointialue" userId="d27b276a-e359-4652-8298-3c59a3175941" providerId="ADAL" clId="{FD30BFF7-F3EE-4B5F-8A40-1C1815C6F8FD}" dt="2025-08-21T06:52:34.002" v="270" actId="47"/>
        <pc:sldMkLst>
          <pc:docMk/>
          <pc:sldMk cId="2258376470" sldId="430"/>
        </pc:sldMkLst>
      </pc:sldChg>
      <pc:sldChg chg="modSp del mod">
        <pc:chgData name="Häyry Marjo Lapin hyvinvointialue" userId="d27b276a-e359-4652-8298-3c59a3175941" providerId="ADAL" clId="{FD30BFF7-F3EE-4B5F-8A40-1C1815C6F8FD}" dt="2025-08-21T06:56:31.188" v="306" actId="47"/>
        <pc:sldMkLst>
          <pc:docMk/>
          <pc:sldMk cId="3066724044" sldId="431"/>
        </pc:sldMkLst>
        <pc:spChg chg="mod">
          <ac:chgData name="Häyry Marjo Lapin hyvinvointialue" userId="d27b276a-e359-4652-8298-3c59a3175941" providerId="ADAL" clId="{FD30BFF7-F3EE-4B5F-8A40-1C1815C6F8FD}" dt="2025-08-21T06:56:15.251" v="301" actId="21"/>
          <ac:spMkLst>
            <pc:docMk/>
            <pc:sldMk cId="3066724044" sldId="431"/>
            <ac:spMk id="37" creationId="{00000000-0000-0000-0000-000000000000}"/>
          </ac:spMkLst>
        </pc:spChg>
      </pc:sldChg>
      <pc:sldChg chg="del">
        <pc:chgData name="Häyry Marjo Lapin hyvinvointialue" userId="d27b276a-e359-4652-8298-3c59a3175941" providerId="ADAL" clId="{FD30BFF7-F3EE-4B5F-8A40-1C1815C6F8FD}" dt="2025-08-21T06:56:04.493" v="299" actId="47"/>
        <pc:sldMkLst>
          <pc:docMk/>
          <pc:sldMk cId="2529703342" sldId="432"/>
        </pc:sldMkLst>
      </pc:sldChg>
      <pc:sldChg chg="modSp del mod">
        <pc:chgData name="Häyry Marjo Lapin hyvinvointialue" userId="d27b276a-e359-4652-8298-3c59a3175941" providerId="ADAL" clId="{FD30BFF7-F3EE-4B5F-8A40-1C1815C6F8FD}" dt="2025-08-21T07:31:24.188" v="381" actId="47"/>
        <pc:sldMkLst>
          <pc:docMk/>
          <pc:sldMk cId="3134193228" sldId="433"/>
        </pc:sldMkLst>
        <pc:spChg chg="mod">
          <ac:chgData name="Häyry Marjo Lapin hyvinvointialue" userId="d27b276a-e359-4652-8298-3c59a3175941" providerId="ADAL" clId="{FD30BFF7-F3EE-4B5F-8A40-1C1815C6F8FD}" dt="2025-08-21T06:59:20.004" v="341" actId="21"/>
          <ac:spMkLst>
            <pc:docMk/>
            <pc:sldMk cId="3134193228" sldId="433"/>
            <ac:spMk id="37" creationId="{00000000-0000-0000-0000-000000000000}"/>
          </ac:spMkLst>
        </pc:spChg>
      </pc:sldChg>
      <pc:sldChg chg="del">
        <pc:chgData name="Häyry Marjo Lapin hyvinvointialue" userId="d27b276a-e359-4652-8298-3c59a3175941" providerId="ADAL" clId="{FD30BFF7-F3EE-4B5F-8A40-1C1815C6F8FD}" dt="2025-08-21T06:59:11.131" v="339" actId="47"/>
        <pc:sldMkLst>
          <pc:docMk/>
          <pc:sldMk cId="298537562" sldId="434"/>
        </pc:sldMkLst>
      </pc:sldChg>
      <pc:sldChg chg="modSp mod modClrScheme chgLayout">
        <pc:chgData name="Häyry Marjo Lapin hyvinvointialue" userId="d27b276a-e359-4652-8298-3c59a3175941" providerId="ADAL" clId="{FD30BFF7-F3EE-4B5F-8A40-1C1815C6F8FD}" dt="2025-08-21T06:50:33.593" v="256" actId="14100"/>
        <pc:sldMkLst>
          <pc:docMk/>
          <pc:sldMk cId="3320816820" sldId="438"/>
        </pc:sldMkLst>
        <pc:spChg chg="mod ord">
          <ac:chgData name="Häyry Marjo Lapin hyvinvointialue" userId="d27b276a-e359-4652-8298-3c59a3175941" providerId="ADAL" clId="{FD30BFF7-F3EE-4B5F-8A40-1C1815C6F8FD}" dt="2025-08-21T06:50:29.437" v="255" actId="700"/>
          <ac:spMkLst>
            <pc:docMk/>
            <pc:sldMk cId="3320816820" sldId="438"/>
            <ac:spMk id="2" creationId="{62F32F47-092C-79D4-52FB-E6B91D10E3BD}"/>
          </ac:spMkLst>
        </pc:spChg>
        <pc:spChg chg="mod ord">
          <ac:chgData name="Häyry Marjo Lapin hyvinvointialue" userId="d27b276a-e359-4652-8298-3c59a3175941" providerId="ADAL" clId="{FD30BFF7-F3EE-4B5F-8A40-1C1815C6F8FD}" dt="2025-08-21T06:50:33.593" v="256" actId="14100"/>
          <ac:spMkLst>
            <pc:docMk/>
            <pc:sldMk cId="3320816820" sldId="438"/>
            <ac:spMk id="3" creationId="{AAC6B575-075C-0638-4E44-0AD852121937}"/>
          </ac:spMkLst>
        </pc:spChg>
      </pc:sldChg>
      <pc:sldChg chg="addSp modSp mod modClrScheme chgLayout">
        <pc:chgData name="Häyry Marjo Lapin hyvinvointialue" userId="d27b276a-e359-4652-8298-3c59a3175941" providerId="ADAL" clId="{FD30BFF7-F3EE-4B5F-8A40-1C1815C6F8FD}" dt="2025-08-21T06:57:48.602" v="319" actId="1076"/>
        <pc:sldMkLst>
          <pc:docMk/>
          <pc:sldMk cId="785664095" sldId="439"/>
        </pc:sldMkLst>
        <pc:spChg chg="mod ord">
          <ac:chgData name="Häyry Marjo Lapin hyvinvointialue" userId="d27b276a-e359-4652-8298-3c59a3175941" providerId="ADAL" clId="{FD30BFF7-F3EE-4B5F-8A40-1C1815C6F8FD}" dt="2025-08-21T06:57:39.882" v="316" actId="700"/>
          <ac:spMkLst>
            <pc:docMk/>
            <pc:sldMk cId="785664095" sldId="439"/>
            <ac:spMk id="2" creationId="{7578375D-25E1-15A9-B7F5-A7D7ACAE34F3}"/>
          </ac:spMkLst>
        </pc:spChg>
        <pc:spChg chg="mod ord">
          <ac:chgData name="Häyry Marjo Lapin hyvinvointialue" userId="d27b276a-e359-4652-8298-3c59a3175941" providerId="ADAL" clId="{FD30BFF7-F3EE-4B5F-8A40-1C1815C6F8FD}" dt="2025-08-21T06:57:44.269" v="317" actId="14100"/>
          <ac:spMkLst>
            <pc:docMk/>
            <pc:sldMk cId="785664095" sldId="439"/>
            <ac:spMk id="3" creationId="{3356511B-CA42-102C-BFCB-FBE03FF60BBB}"/>
          </ac:spMkLst>
        </pc:spChg>
        <pc:spChg chg="add mod">
          <ac:chgData name="Häyry Marjo Lapin hyvinvointialue" userId="d27b276a-e359-4652-8298-3c59a3175941" providerId="ADAL" clId="{FD30BFF7-F3EE-4B5F-8A40-1C1815C6F8FD}" dt="2025-08-21T06:57:48.602" v="319" actId="1076"/>
          <ac:spMkLst>
            <pc:docMk/>
            <pc:sldMk cId="785664095" sldId="439"/>
            <ac:spMk id="5" creationId="{DF56ADB9-C6FC-CCB3-B3A1-EBCF52F5B870}"/>
          </ac:spMkLst>
        </pc:spChg>
      </pc:sldChg>
      <pc:sldChg chg="addSp delSp modSp mod modClrScheme chgLayout">
        <pc:chgData name="Häyry Marjo Lapin hyvinvointialue" userId="d27b276a-e359-4652-8298-3c59a3175941" providerId="ADAL" clId="{FD30BFF7-F3EE-4B5F-8A40-1C1815C6F8FD}" dt="2025-08-21T07:00:29.566" v="359" actId="1076"/>
        <pc:sldMkLst>
          <pc:docMk/>
          <pc:sldMk cId="3159253602" sldId="441"/>
        </pc:sldMkLst>
        <pc:spChg chg="add del mod ord">
          <ac:chgData name="Häyry Marjo Lapin hyvinvointialue" userId="d27b276a-e359-4652-8298-3c59a3175941" providerId="ADAL" clId="{FD30BFF7-F3EE-4B5F-8A40-1C1815C6F8FD}" dt="2025-08-21T07:00:22.586" v="357" actId="478"/>
          <ac:spMkLst>
            <pc:docMk/>
            <pc:sldMk cId="3159253602" sldId="441"/>
            <ac:spMk id="2" creationId="{3580E10F-63A6-6570-9C12-9BE6146F45A5}"/>
          </ac:spMkLst>
        </pc:spChg>
        <pc:spChg chg="mod ord">
          <ac:chgData name="Häyry Marjo Lapin hyvinvointialue" userId="d27b276a-e359-4652-8298-3c59a3175941" providerId="ADAL" clId="{FD30BFF7-F3EE-4B5F-8A40-1C1815C6F8FD}" dt="2025-08-21T07:00:29.566" v="359" actId="1076"/>
          <ac:spMkLst>
            <pc:docMk/>
            <pc:sldMk cId="3159253602" sldId="441"/>
            <ac:spMk id="10" creationId="{630DFCDE-47CF-C469-90A2-B043DE40D23D}"/>
          </ac:spMkLst>
        </pc:spChg>
        <pc:picChg chg="mod">
          <ac:chgData name="Häyry Marjo Lapin hyvinvointialue" userId="d27b276a-e359-4652-8298-3c59a3175941" providerId="ADAL" clId="{FD30BFF7-F3EE-4B5F-8A40-1C1815C6F8FD}" dt="2025-08-21T07:00:26.157" v="358" actId="1076"/>
          <ac:picMkLst>
            <pc:docMk/>
            <pc:sldMk cId="3159253602" sldId="441"/>
            <ac:picMk id="5" creationId="{E6588B9E-D9A4-F0B0-D3AE-7E6073F1CD51}"/>
          </ac:picMkLst>
        </pc:picChg>
      </pc:sldChg>
      <pc:sldChg chg="addSp delSp modSp del mod modClrScheme chgLayout">
        <pc:chgData name="Häyry Marjo Lapin hyvinvointialue" userId="d27b276a-e359-4652-8298-3c59a3175941" providerId="ADAL" clId="{FD30BFF7-F3EE-4B5F-8A40-1C1815C6F8FD}" dt="2025-08-21T07:02:09.358" v="375" actId="47"/>
        <pc:sldMkLst>
          <pc:docMk/>
          <pc:sldMk cId="226362984" sldId="442"/>
        </pc:sldMkLst>
        <pc:spChg chg="mod ord">
          <ac:chgData name="Häyry Marjo Lapin hyvinvointialue" userId="d27b276a-e359-4652-8298-3c59a3175941" providerId="ADAL" clId="{FD30BFF7-F3EE-4B5F-8A40-1C1815C6F8FD}" dt="2025-08-21T07:00:50.208" v="364" actId="700"/>
          <ac:spMkLst>
            <pc:docMk/>
            <pc:sldMk cId="226362984" sldId="442"/>
            <ac:spMk id="2" creationId="{7578375D-25E1-15A9-B7F5-A7D7ACAE34F3}"/>
          </ac:spMkLst>
        </pc:spChg>
        <pc:spChg chg="add del mod ord">
          <ac:chgData name="Häyry Marjo Lapin hyvinvointialue" userId="d27b276a-e359-4652-8298-3c59a3175941" providerId="ADAL" clId="{FD30BFF7-F3EE-4B5F-8A40-1C1815C6F8FD}" dt="2025-08-21T07:00:50.208" v="364" actId="700"/>
          <ac:spMkLst>
            <pc:docMk/>
            <pc:sldMk cId="226362984" sldId="442"/>
            <ac:spMk id="3" creationId="{300E4032-B0DB-2E57-1AF1-FDC315652E21}"/>
          </ac:spMkLst>
        </pc:spChg>
        <pc:spChg chg="mod">
          <ac:chgData name="Häyry Marjo Lapin hyvinvointialue" userId="d27b276a-e359-4652-8298-3c59a3175941" providerId="ADAL" clId="{FD30BFF7-F3EE-4B5F-8A40-1C1815C6F8FD}" dt="2025-08-21T07:01:14.314" v="368" actId="17032"/>
          <ac:spMkLst>
            <pc:docMk/>
            <pc:sldMk cId="226362984" sldId="442"/>
            <ac:spMk id="4" creationId="{A2F336F2-B952-DC09-601B-E62D6CCC2D42}"/>
          </ac:spMkLst>
        </pc:spChg>
      </pc:sldChg>
      <pc:sldChg chg="modSp mod modClrScheme chgLayout">
        <pc:chgData name="Häyry Marjo Lapin hyvinvointialue" userId="d27b276a-e359-4652-8298-3c59a3175941" providerId="ADAL" clId="{FD30BFF7-F3EE-4B5F-8A40-1C1815C6F8FD}" dt="2025-08-21T06:58:27.274" v="332" actId="27636"/>
        <pc:sldMkLst>
          <pc:docMk/>
          <pc:sldMk cId="1080749840" sldId="445"/>
        </pc:sldMkLst>
        <pc:spChg chg="mod ord">
          <ac:chgData name="Häyry Marjo Lapin hyvinvointialue" userId="d27b276a-e359-4652-8298-3c59a3175941" providerId="ADAL" clId="{FD30BFF7-F3EE-4B5F-8A40-1C1815C6F8FD}" dt="2025-08-21T06:58:27.256" v="331" actId="700"/>
          <ac:spMkLst>
            <pc:docMk/>
            <pc:sldMk cId="1080749840" sldId="445"/>
            <ac:spMk id="2" creationId="{7578375D-25E1-15A9-B7F5-A7D7ACAE34F3}"/>
          </ac:spMkLst>
        </pc:spChg>
        <pc:spChg chg="mod ord">
          <ac:chgData name="Häyry Marjo Lapin hyvinvointialue" userId="d27b276a-e359-4652-8298-3c59a3175941" providerId="ADAL" clId="{FD30BFF7-F3EE-4B5F-8A40-1C1815C6F8FD}" dt="2025-08-21T06:58:27.274" v="332" actId="27636"/>
          <ac:spMkLst>
            <pc:docMk/>
            <pc:sldMk cId="1080749840" sldId="445"/>
            <ac:spMk id="3" creationId="{3356511B-CA42-102C-BFCB-FBE03FF60BBB}"/>
          </ac:spMkLst>
        </pc:spChg>
      </pc:sldChg>
      <pc:sldChg chg="addSp modSp mod modClrScheme chgLayout">
        <pc:chgData name="Häyry Marjo Lapin hyvinvointialue" userId="d27b276a-e359-4652-8298-3c59a3175941" providerId="ADAL" clId="{FD30BFF7-F3EE-4B5F-8A40-1C1815C6F8FD}" dt="2025-08-21T06:58:08.016" v="327" actId="27636"/>
        <pc:sldMkLst>
          <pc:docMk/>
          <pc:sldMk cId="3180528768" sldId="446"/>
        </pc:sldMkLst>
        <pc:spChg chg="mod ord">
          <ac:chgData name="Häyry Marjo Lapin hyvinvointialue" userId="d27b276a-e359-4652-8298-3c59a3175941" providerId="ADAL" clId="{FD30BFF7-F3EE-4B5F-8A40-1C1815C6F8FD}" dt="2025-08-21T06:58:01.320" v="322" actId="700"/>
          <ac:spMkLst>
            <pc:docMk/>
            <pc:sldMk cId="3180528768" sldId="446"/>
            <ac:spMk id="2" creationId="{7578375D-25E1-15A9-B7F5-A7D7ACAE34F3}"/>
          </ac:spMkLst>
        </pc:spChg>
        <pc:spChg chg="mod ord">
          <ac:chgData name="Häyry Marjo Lapin hyvinvointialue" userId="d27b276a-e359-4652-8298-3c59a3175941" providerId="ADAL" clId="{FD30BFF7-F3EE-4B5F-8A40-1C1815C6F8FD}" dt="2025-08-21T06:58:08.016" v="327" actId="27636"/>
          <ac:spMkLst>
            <pc:docMk/>
            <pc:sldMk cId="3180528768" sldId="446"/>
            <ac:spMk id="3" creationId="{3356511B-CA42-102C-BFCB-FBE03FF60BBB}"/>
          </ac:spMkLst>
        </pc:spChg>
        <pc:spChg chg="add mod">
          <ac:chgData name="Häyry Marjo Lapin hyvinvointialue" userId="d27b276a-e359-4652-8298-3c59a3175941" providerId="ADAL" clId="{FD30BFF7-F3EE-4B5F-8A40-1C1815C6F8FD}" dt="2025-08-21T06:57:57.309" v="321" actId="1076"/>
          <ac:spMkLst>
            <pc:docMk/>
            <pc:sldMk cId="3180528768" sldId="446"/>
            <ac:spMk id="4" creationId="{A87F4A0E-CCB5-56BF-5390-74585EFD86FA}"/>
          </ac:spMkLst>
        </pc:spChg>
      </pc:sldChg>
      <pc:sldChg chg="modSp mod modClrScheme chgLayout">
        <pc:chgData name="Häyry Marjo Lapin hyvinvointialue" userId="d27b276a-e359-4652-8298-3c59a3175941" providerId="ADAL" clId="{FD30BFF7-F3EE-4B5F-8A40-1C1815C6F8FD}" dt="2025-08-21T06:55:08.449" v="295" actId="700"/>
        <pc:sldMkLst>
          <pc:docMk/>
          <pc:sldMk cId="1765296084" sldId="455"/>
        </pc:sldMkLst>
        <pc:spChg chg="mod ord">
          <ac:chgData name="Häyry Marjo Lapin hyvinvointialue" userId="d27b276a-e359-4652-8298-3c59a3175941" providerId="ADAL" clId="{FD30BFF7-F3EE-4B5F-8A40-1C1815C6F8FD}" dt="2025-08-21T06:55:08.449" v="295" actId="700"/>
          <ac:spMkLst>
            <pc:docMk/>
            <pc:sldMk cId="1765296084" sldId="455"/>
            <ac:spMk id="3" creationId="{BF91153A-CCF9-8D17-4AA5-76DC244701B8}"/>
          </ac:spMkLst>
        </pc:spChg>
        <pc:spChg chg="mod ord">
          <ac:chgData name="Häyry Marjo Lapin hyvinvointialue" userId="d27b276a-e359-4652-8298-3c59a3175941" providerId="ADAL" clId="{FD30BFF7-F3EE-4B5F-8A40-1C1815C6F8FD}" dt="2025-08-21T06:55:08.449" v="295" actId="700"/>
          <ac:spMkLst>
            <pc:docMk/>
            <pc:sldMk cId="1765296084" sldId="455"/>
            <ac:spMk id="6" creationId="{3BA1529E-7605-CE50-8808-D315BBB29C97}"/>
          </ac:spMkLst>
        </pc:spChg>
        <pc:spChg chg="mod ord">
          <ac:chgData name="Häyry Marjo Lapin hyvinvointialue" userId="d27b276a-e359-4652-8298-3c59a3175941" providerId="ADAL" clId="{FD30BFF7-F3EE-4B5F-8A40-1C1815C6F8FD}" dt="2025-08-21T06:55:08.449" v="295" actId="700"/>
          <ac:spMkLst>
            <pc:docMk/>
            <pc:sldMk cId="1765296084" sldId="455"/>
            <ac:spMk id="7" creationId="{3356511B-CA42-102C-BFCB-FBE03FF60BBB}"/>
          </ac:spMkLst>
        </pc:spChg>
      </pc:sldChg>
      <pc:sldChg chg="modSp mod modClrScheme chgLayout">
        <pc:chgData name="Häyry Marjo Lapin hyvinvointialue" userId="d27b276a-e359-4652-8298-3c59a3175941" providerId="ADAL" clId="{FD30BFF7-F3EE-4B5F-8A40-1C1815C6F8FD}" dt="2025-08-21T07:02:14.518" v="376" actId="700"/>
        <pc:sldMkLst>
          <pc:docMk/>
          <pc:sldMk cId="1977326858" sldId="456"/>
        </pc:sldMkLst>
        <pc:spChg chg="mod ord">
          <ac:chgData name="Häyry Marjo Lapin hyvinvointialue" userId="d27b276a-e359-4652-8298-3c59a3175941" providerId="ADAL" clId="{FD30BFF7-F3EE-4B5F-8A40-1C1815C6F8FD}" dt="2025-08-21T07:02:14.518" v="376" actId="700"/>
          <ac:spMkLst>
            <pc:docMk/>
            <pc:sldMk cId="1977326858" sldId="456"/>
            <ac:spMk id="2" creationId="{7578375D-25E1-15A9-B7F5-A7D7ACAE34F3}"/>
          </ac:spMkLst>
        </pc:spChg>
      </pc:sldChg>
      <pc:sldChg chg="del">
        <pc:chgData name="Häyry Marjo Lapin hyvinvointialue" userId="d27b276a-e359-4652-8298-3c59a3175941" providerId="ADAL" clId="{FD30BFF7-F3EE-4B5F-8A40-1C1815C6F8FD}" dt="2025-08-21T06:42:16.798" v="171" actId="47"/>
        <pc:sldMkLst>
          <pc:docMk/>
          <pc:sldMk cId="2453830900" sldId="457"/>
        </pc:sldMkLst>
      </pc:sldChg>
      <pc:sldChg chg="addSp delSp modSp mod modClrScheme chgLayout">
        <pc:chgData name="Häyry Marjo Lapin hyvinvointialue" userId="d27b276a-e359-4652-8298-3c59a3175941" providerId="ADAL" clId="{FD30BFF7-F3EE-4B5F-8A40-1C1815C6F8FD}" dt="2025-08-21T07:00:52.755" v="366" actId="478"/>
        <pc:sldMkLst>
          <pc:docMk/>
          <pc:sldMk cId="483879663" sldId="465"/>
        </pc:sldMkLst>
        <pc:spChg chg="add del mod ord">
          <ac:chgData name="Häyry Marjo Lapin hyvinvointialue" userId="d27b276a-e359-4652-8298-3c59a3175941" providerId="ADAL" clId="{FD30BFF7-F3EE-4B5F-8A40-1C1815C6F8FD}" dt="2025-08-21T07:00:52.755" v="366" actId="478"/>
          <ac:spMkLst>
            <pc:docMk/>
            <pc:sldMk cId="483879663" sldId="465"/>
            <ac:spMk id="2" creationId="{3EC20457-9B60-AE57-6084-95DC15826170}"/>
          </ac:spMkLst>
        </pc:spChg>
        <pc:spChg chg="mod ord">
          <ac:chgData name="Häyry Marjo Lapin hyvinvointialue" userId="d27b276a-e359-4652-8298-3c59a3175941" providerId="ADAL" clId="{FD30BFF7-F3EE-4B5F-8A40-1C1815C6F8FD}" dt="2025-08-21T07:00:35.712" v="361" actId="27636"/>
          <ac:spMkLst>
            <pc:docMk/>
            <pc:sldMk cId="483879663" sldId="465"/>
            <ac:spMk id="10" creationId="{EF1AC978-CD9A-280C-3216-1AEE2031F746}"/>
          </ac:spMkLst>
        </pc:spChg>
      </pc:sldChg>
      <pc:sldChg chg="addSp modSp mod">
        <pc:chgData name="Häyry Marjo Lapin hyvinvointialue" userId="d27b276a-e359-4652-8298-3c59a3175941" providerId="ADAL" clId="{FD30BFF7-F3EE-4B5F-8A40-1C1815C6F8FD}" dt="2025-08-21T06:57:30.380" v="315" actId="1076"/>
        <pc:sldMkLst>
          <pc:docMk/>
          <pc:sldMk cId="3988370024" sldId="466"/>
        </pc:sldMkLst>
        <pc:spChg chg="add mod">
          <ac:chgData name="Häyry Marjo Lapin hyvinvointialue" userId="d27b276a-e359-4652-8298-3c59a3175941" providerId="ADAL" clId="{FD30BFF7-F3EE-4B5F-8A40-1C1815C6F8FD}" dt="2025-08-21T06:57:30.380" v="315" actId="1076"/>
          <ac:spMkLst>
            <pc:docMk/>
            <pc:sldMk cId="3988370024" sldId="466"/>
            <ac:spMk id="4" creationId="{BF5CACAE-5BC6-37C6-1080-D19D074C60C0}"/>
          </ac:spMkLst>
        </pc:spChg>
      </pc:sldChg>
      <pc:sldChg chg="addSp delSp modSp mod modClrScheme chgLayout">
        <pc:chgData name="Häyry Marjo Lapin hyvinvointialue" userId="d27b276a-e359-4652-8298-3c59a3175941" providerId="ADAL" clId="{FD30BFF7-F3EE-4B5F-8A40-1C1815C6F8FD}" dt="2025-08-21T06:58:19.756" v="330" actId="478"/>
        <pc:sldMkLst>
          <pc:docMk/>
          <pc:sldMk cId="958843933" sldId="467"/>
        </pc:sldMkLst>
        <pc:spChg chg="add del mod ord">
          <ac:chgData name="Häyry Marjo Lapin hyvinvointialue" userId="d27b276a-e359-4652-8298-3c59a3175941" providerId="ADAL" clId="{FD30BFF7-F3EE-4B5F-8A40-1C1815C6F8FD}" dt="2025-08-21T06:58:19.756" v="330" actId="478"/>
          <ac:spMkLst>
            <pc:docMk/>
            <pc:sldMk cId="958843933" sldId="467"/>
            <ac:spMk id="2" creationId="{D0A228B3-B17F-2363-363C-DA411DCE0280}"/>
          </ac:spMkLst>
        </pc:spChg>
        <pc:spChg chg="mod ord">
          <ac:chgData name="Häyry Marjo Lapin hyvinvointialue" userId="d27b276a-e359-4652-8298-3c59a3175941" providerId="ADAL" clId="{FD30BFF7-F3EE-4B5F-8A40-1C1815C6F8FD}" dt="2025-08-21T06:58:16.844" v="329" actId="27636"/>
          <ac:spMkLst>
            <pc:docMk/>
            <pc:sldMk cId="958843933" sldId="467"/>
            <ac:spMk id="10" creationId="{2F793964-0D0D-AEA0-5AD2-1ED8EAC41F17}"/>
          </ac:spMkLst>
        </pc:spChg>
      </pc:sldChg>
      <pc:sldChg chg="modSp mod modClrScheme chgLayout">
        <pc:chgData name="Häyry Marjo Lapin hyvinvointialue" userId="d27b276a-e359-4652-8298-3c59a3175941" providerId="ADAL" clId="{FD30BFF7-F3EE-4B5F-8A40-1C1815C6F8FD}" dt="2025-08-21T06:58:36.274" v="333" actId="700"/>
        <pc:sldMkLst>
          <pc:docMk/>
          <pc:sldMk cId="3353551878" sldId="469"/>
        </pc:sldMkLst>
        <pc:spChg chg="mod ord">
          <ac:chgData name="Häyry Marjo Lapin hyvinvointialue" userId="d27b276a-e359-4652-8298-3c59a3175941" providerId="ADAL" clId="{FD30BFF7-F3EE-4B5F-8A40-1C1815C6F8FD}" dt="2025-08-21T06:58:36.274" v="333" actId="700"/>
          <ac:spMkLst>
            <pc:docMk/>
            <pc:sldMk cId="3353551878" sldId="469"/>
            <ac:spMk id="2" creationId="{02560709-40FC-5D6B-54D6-7C07B3D1BF9B}"/>
          </ac:spMkLst>
        </pc:spChg>
        <pc:spChg chg="mod ord">
          <ac:chgData name="Häyry Marjo Lapin hyvinvointialue" userId="d27b276a-e359-4652-8298-3c59a3175941" providerId="ADAL" clId="{FD30BFF7-F3EE-4B5F-8A40-1C1815C6F8FD}" dt="2025-08-21T06:58:36.274" v="333" actId="700"/>
          <ac:spMkLst>
            <pc:docMk/>
            <pc:sldMk cId="3353551878" sldId="469"/>
            <ac:spMk id="3" creationId="{40054FCB-C14A-B405-E299-999A58A5CA24}"/>
          </ac:spMkLst>
        </pc:spChg>
      </pc:sldChg>
      <pc:sldChg chg="modSp mod modClrScheme chgLayout">
        <pc:chgData name="Häyry Marjo Lapin hyvinvointialue" userId="d27b276a-e359-4652-8298-3c59a3175941" providerId="ADAL" clId="{FD30BFF7-F3EE-4B5F-8A40-1C1815C6F8FD}" dt="2025-08-21T06:50:18.799" v="254" actId="14100"/>
        <pc:sldMkLst>
          <pc:docMk/>
          <pc:sldMk cId="1535453523" sldId="471"/>
        </pc:sldMkLst>
        <pc:spChg chg="mod ord">
          <ac:chgData name="Häyry Marjo Lapin hyvinvointialue" userId="d27b276a-e359-4652-8298-3c59a3175941" providerId="ADAL" clId="{FD30BFF7-F3EE-4B5F-8A40-1C1815C6F8FD}" dt="2025-08-21T06:50:15.026" v="253" actId="700"/>
          <ac:spMkLst>
            <pc:docMk/>
            <pc:sldMk cId="1535453523" sldId="471"/>
            <ac:spMk id="2" creationId="{5430B783-18C1-BC27-4745-8D6F71C390C6}"/>
          </ac:spMkLst>
        </pc:spChg>
        <pc:spChg chg="mod ord">
          <ac:chgData name="Häyry Marjo Lapin hyvinvointialue" userId="d27b276a-e359-4652-8298-3c59a3175941" providerId="ADAL" clId="{FD30BFF7-F3EE-4B5F-8A40-1C1815C6F8FD}" dt="2025-08-21T06:50:18.799" v="254" actId="14100"/>
          <ac:spMkLst>
            <pc:docMk/>
            <pc:sldMk cId="1535453523" sldId="471"/>
            <ac:spMk id="3" creationId="{2F4E1586-2321-C043-F9CC-FF2DB2A4C5DE}"/>
          </ac:spMkLst>
        </pc:spChg>
      </pc:sldChg>
      <pc:sldChg chg="modSp mod modClrScheme chgLayout">
        <pc:chgData name="Häyry Marjo Lapin hyvinvointialue" userId="d27b276a-e359-4652-8298-3c59a3175941" providerId="ADAL" clId="{FD30BFF7-F3EE-4B5F-8A40-1C1815C6F8FD}" dt="2025-08-21T06:50:10.344" v="252" actId="14100"/>
        <pc:sldMkLst>
          <pc:docMk/>
          <pc:sldMk cId="4211850276" sldId="472"/>
        </pc:sldMkLst>
        <pc:spChg chg="mod ord">
          <ac:chgData name="Häyry Marjo Lapin hyvinvointialue" userId="d27b276a-e359-4652-8298-3c59a3175941" providerId="ADAL" clId="{FD30BFF7-F3EE-4B5F-8A40-1C1815C6F8FD}" dt="2025-08-21T06:50:05.111" v="251" actId="700"/>
          <ac:spMkLst>
            <pc:docMk/>
            <pc:sldMk cId="4211850276" sldId="472"/>
            <ac:spMk id="2" creationId="{C7E9E5E5-94C5-85B9-73AF-18EF7FB71E29}"/>
          </ac:spMkLst>
        </pc:spChg>
        <pc:spChg chg="mod ord">
          <ac:chgData name="Häyry Marjo Lapin hyvinvointialue" userId="d27b276a-e359-4652-8298-3c59a3175941" providerId="ADAL" clId="{FD30BFF7-F3EE-4B5F-8A40-1C1815C6F8FD}" dt="2025-08-21T06:50:10.344" v="252" actId="14100"/>
          <ac:spMkLst>
            <pc:docMk/>
            <pc:sldMk cId="4211850276" sldId="472"/>
            <ac:spMk id="3" creationId="{8F1F11CA-EC6B-4FB0-1E61-EA667F29DC6B}"/>
          </ac:spMkLst>
        </pc:spChg>
      </pc:sldChg>
      <pc:sldChg chg="modSp del mod">
        <pc:chgData name="Häyry Marjo Lapin hyvinvointialue" userId="d27b276a-e359-4652-8298-3c59a3175941" providerId="ADAL" clId="{FD30BFF7-F3EE-4B5F-8A40-1C1815C6F8FD}" dt="2025-08-21T06:47:52.497" v="234" actId="47"/>
        <pc:sldMkLst>
          <pc:docMk/>
          <pc:sldMk cId="785365360" sldId="483"/>
        </pc:sldMkLst>
        <pc:spChg chg="mod">
          <ac:chgData name="Häyry Marjo Lapin hyvinvointialue" userId="d27b276a-e359-4652-8298-3c59a3175941" providerId="ADAL" clId="{FD30BFF7-F3EE-4B5F-8A40-1C1815C6F8FD}" dt="2025-08-21T06:46:56.967" v="232" actId="20577"/>
          <ac:spMkLst>
            <pc:docMk/>
            <pc:sldMk cId="785365360" sldId="483"/>
            <ac:spMk id="5" creationId="{27C11B07-00DA-22F1-B783-B1F0ADC9EBB3}"/>
          </ac:spMkLst>
        </pc:spChg>
      </pc:sldChg>
      <pc:sldChg chg="addSp modSp mod">
        <pc:chgData name="Häyry Marjo Lapin hyvinvointialue" userId="d27b276a-e359-4652-8298-3c59a3175941" providerId="ADAL" clId="{FD30BFF7-F3EE-4B5F-8A40-1C1815C6F8FD}" dt="2025-08-21T06:54:06.136" v="284" actId="1076"/>
        <pc:sldMkLst>
          <pc:docMk/>
          <pc:sldMk cId="3293112006" sldId="484"/>
        </pc:sldMkLst>
        <pc:spChg chg="add mod">
          <ac:chgData name="Häyry Marjo Lapin hyvinvointialue" userId="d27b276a-e359-4652-8298-3c59a3175941" providerId="ADAL" clId="{FD30BFF7-F3EE-4B5F-8A40-1C1815C6F8FD}" dt="2025-08-21T06:54:06.136" v="284" actId="1076"/>
          <ac:spMkLst>
            <pc:docMk/>
            <pc:sldMk cId="3293112006" sldId="484"/>
            <ac:spMk id="5" creationId="{3D10EB2F-7780-CB65-0F89-34DFC5F36A24}"/>
          </ac:spMkLst>
        </pc:spChg>
      </pc:sldChg>
      <pc:sldChg chg="addSp modSp mod modClrScheme chgLayout">
        <pc:chgData name="Häyry Marjo Lapin hyvinvointialue" userId="d27b276a-e359-4652-8298-3c59a3175941" providerId="ADAL" clId="{FD30BFF7-F3EE-4B5F-8A40-1C1815C6F8FD}" dt="2025-08-21T06:54:22.332" v="289" actId="1076"/>
        <pc:sldMkLst>
          <pc:docMk/>
          <pc:sldMk cId="600894140" sldId="485"/>
        </pc:sldMkLst>
        <pc:spChg chg="mod ord">
          <ac:chgData name="Häyry Marjo Lapin hyvinvointialue" userId="d27b276a-e359-4652-8298-3c59a3175941" providerId="ADAL" clId="{FD30BFF7-F3EE-4B5F-8A40-1C1815C6F8FD}" dt="2025-08-21T06:54:16.739" v="288" actId="27636"/>
          <ac:spMkLst>
            <pc:docMk/>
            <pc:sldMk cId="600894140" sldId="485"/>
            <ac:spMk id="2" creationId="{AF5582B1-7694-7D6B-399D-6803B90992F8}"/>
          </ac:spMkLst>
        </pc:spChg>
        <pc:spChg chg="mod ord">
          <ac:chgData name="Häyry Marjo Lapin hyvinvointialue" userId="d27b276a-e359-4652-8298-3c59a3175941" providerId="ADAL" clId="{FD30BFF7-F3EE-4B5F-8A40-1C1815C6F8FD}" dt="2025-08-21T06:54:16.724" v="287" actId="700"/>
          <ac:spMkLst>
            <pc:docMk/>
            <pc:sldMk cId="600894140" sldId="485"/>
            <ac:spMk id="3" creationId="{C5886776-D16B-1E5F-56E4-E7CC65109EA5}"/>
          </ac:spMkLst>
        </pc:spChg>
        <pc:spChg chg="add mod">
          <ac:chgData name="Häyry Marjo Lapin hyvinvointialue" userId="d27b276a-e359-4652-8298-3c59a3175941" providerId="ADAL" clId="{FD30BFF7-F3EE-4B5F-8A40-1C1815C6F8FD}" dt="2025-08-21T06:54:22.332" v="289" actId="1076"/>
          <ac:spMkLst>
            <pc:docMk/>
            <pc:sldMk cId="600894140" sldId="485"/>
            <ac:spMk id="4" creationId="{6A87BE82-1686-FFF5-7C95-FFE7C8DA17D6}"/>
          </ac:spMkLst>
        </pc:spChg>
      </pc:sldChg>
      <pc:sldChg chg="addSp modSp mod">
        <pc:chgData name="Häyry Marjo Lapin hyvinvointialue" userId="d27b276a-e359-4652-8298-3c59a3175941" providerId="ADAL" clId="{FD30BFF7-F3EE-4B5F-8A40-1C1815C6F8FD}" dt="2025-08-21T06:54:31.045" v="291" actId="1076"/>
        <pc:sldMkLst>
          <pc:docMk/>
          <pc:sldMk cId="720053923" sldId="486"/>
        </pc:sldMkLst>
        <pc:spChg chg="add mod">
          <ac:chgData name="Häyry Marjo Lapin hyvinvointialue" userId="d27b276a-e359-4652-8298-3c59a3175941" providerId="ADAL" clId="{FD30BFF7-F3EE-4B5F-8A40-1C1815C6F8FD}" dt="2025-08-21T06:54:31.045" v="291" actId="1076"/>
          <ac:spMkLst>
            <pc:docMk/>
            <pc:sldMk cId="720053923" sldId="486"/>
            <ac:spMk id="5" creationId="{BCEC1447-C9B7-C4EA-9CDA-0CFA298E66EE}"/>
          </ac:spMkLst>
        </pc:spChg>
      </pc:sldChg>
      <pc:sldChg chg="addSp delSp modSp new mod">
        <pc:chgData name="Häyry Marjo Lapin hyvinvointialue" userId="d27b276a-e359-4652-8298-3c59a3175941" providerId="ADAL" clId="{FD30BFF7-F3EE-4B5F-8A40-1C1815C6F8FD}" dt="2025-08-21T06:27:15.448" v="19" actId="478"/>
        <pc:sldMkLst>
          <pc:docMk/>
          <pc:sldMk cId="2999570486" sldId="488"/>
        </pc:sldMkLst>
        <pc:spChg chg="mod">
          <ac:chgData name="Häyry Marjo Lapin hyvinvointialue" userId="d27b276a-e359-4652-8298-3c59a3175941" providerId="ADAL" clId="{FD30BFF7-F3EE-4B5F-8A40-1C1815C6F8FD}" dt="2025-08-21T06:27:01.781" v="17"/>
          <ac:spMkLst>
            <pc:docMk/>
            <pc:sldMk cId="2999570486" sldId="488"/>
            <ac:spMk id="2" creationId="{B2A99953-FC35-5107-E3FF-69C0FDDD8F77}"/>
          </ac:spMkLst>
        </pc:spChg>
        <pc:spChg chg="del mod">
          <ac:chgData name="Häyry Marjo Lapin hyvinvointialue" userId="d27b276a-e359-4652-8298-3c59a3175941" providerId="ADAL" clId="{FD30BFF7-F3EE-4B5F-8A40-1C1815C6F8FD}" dt="2025-08-21T06:27:15.448" v="19" actId="478"/>
          <ac:spMkLst>
            <pc:docMk/>
            <pc:sldMk cId="2999570486" sldId="488"/>
            <ac:spMk id="3" creationId="{6A1602FF-C46B-71CA-8E68-40E2AFE5570B}"/>
          </ac:spMkLst>
        </pc:spChg>
        <pc:spChg chg="add mod">
          <ac:chgData name="Häyry Marjo Lapin hyvinvointialue" userId="d27b276a-e359-4652-8298-3c59a3175941" providerId="ADAL" clId="{FD30BFF7-F3EE-4B5F-8A40-1C1815C6F8FD}" dt="2025-08-21T06:26:44.786" v="13"/>
          <ac:spMkLst>
            <pc:docMk/>
            <pc:sldMk cId="2999570486" sldId="488"/>
            <ac:spMk id="4" creationId="{0C03EBE0-4637-8679-F342-717B0B2F25AC}"/>
          </ac:spMkLst>
        </pc:spChg>
        <pc:spChg chg="add mod">
          <ac:chgData name="Häyry Marjo Lapin hyvinvointialue" userId="d27b276a-e359-4652-8298-3c59a3175941" providerId="ADAL" clId="{FD30BFF7-F3EE-4B5F-8A40-1C1815C6F8FD}" dt="2025-08-21T06:26:44.786" v="13"/>
          <ac:spMkLst>
            <pc:docMk/>
            <pc:sldMk cId="2999570486" sldId="488"/>
            <ac:spMk id="5" creationId="{DF1BC906-4813-A804-CD78-E8CA5E736845}"/>
          </ac:spMkLst>
        </pc:spChg>
        <pc:spChg chg="add mod">
          <ac:chgData name="Häyry Marjo Lapin hyvinvointialue" userId="d27b276a-e359-4652-8298-3c59a3175941" providerId="ADAL" clId="{FD30BFF7-F3EE-4B5F-8A40-1C1815C6F8FD}" dt="2025-08-21T06:26:44.786" v="13"/>
          <ac:spMkLst>
            <pc:docMk/>
            <pc:sldMk cId="2999570486" sldId="488"/>
            <ac:spMk id="6" creationId="{70BBE31C-77BA-F888-E9BA-F18FC72BB743}"/>
          </ac:spMkLst>
        </pc:spChg>
        <pc:spChg chg="add mod">
          <ac:chgData name="Häyry Marjo Lapin hyvinvointialue" userId="d27b276a-e359-4652-8298-3c59a3175941" providerId="ADAL" clId="{FD30BFF7-F3EE-4B5F-8A40-1C1815C6F8FD}" dt="2025-08-21T06:26:53.453" v="15" actId="1076"/>
          <ac:spMkLst>
            <pc:docMk/>
            <pc:sldMk cId="2999570486" sldId="488"/>
            <ac:spMk id="7" creationId="{EEFA74D8-027E-0342-DFB7-42D3D312EF34}"/>
          </ac:spMkLst>
        </pc:spChg>
      </pc:sldChg>
      <pc:sldChg chg="addSp delSp modSp new mod">
        <pc:chgData name="Häyry Marjo Lapin hyvinvointialue" userId="d27b276a-e359-4652-8298-3c59a3175941" providerId="ADAL" clId="{FD30BFF7-F3EE-4B5F-8A40-1C1815C6F8FD}" dt="2025-08-21T06:28:14.433" v="25"/>
        <pc:sldMkLst>
          <pc:docMk/>
          <pc:sldMk cId="3565551902" sldId="489"/>
        </pc:sldMkLst>
        <pc:spChg chg="mod">
          <ac:chgData name="Häyry Marjo Lapin hyvinvointialue" userId="d27b276a-e359-4652-8298-3c59a3175941" providerId="ADAL" clId="{FD30BFF7-F3EE-4B5F-8A40-1C1815C6F8FD}" dt="2025-08-21T06:28:14.433" v="25"/>
          <ac:spMkLst>
            <pc:docMk/>
            <pc:sldMk cId="3565551902" sldId="489"/>
            <ac:spMk id="2" creationId="{21A4A48F-0221-41BB-6C42-79DCF75EA055}"/>
          </ac:spMkLst>
        </pc:spChg>
        <pc:spChg chg="del">
          <ac:chgData name="Häyry Marjo Lapin hyvinvointialue" userId="d27b276a-e359-4652-8298-3c59a3175941" providerId="ADAL" clId="{FD30BFF7-F3EE-4B5F-8A40-1C1815C6F8FD}" dt="2025-08-21T06:28:00.818" v="22" actId="478"/>
          <ac:spMkLst>
            <pc:docMk/>
            <pc:sldMk cId="3565551902" sldId="489"/>
            <ac:spMk id="3" creationId="{08A4973E-F21B-6342-26E1-0FA8EE47AFD2}"/>
          </ac:spMkLst>
        </pc:spChg>
        <pc:spChg chg="add mod">
          <ac:chgData name="Häyry Marjo Lapin hyvinvointialue" userId="d27b276a-e359-4652-8298-3c59a3175941" providerId="ADAL" clId="{FD30BFF7-F3EE-4B5F-8A40-1C1815C6F8FD}" dt="2025-08-21T06:28:01.708" v="23"/>
          <ac:spMkLst>
            <pc:docMk/>
            <pc:sldMk cId="3565551902" sldId="489"/>
            <ac:spMk id="6" creationId="{C6CA19DE-ECC7-CB96-76D4-DA68768070E9}"/>
          </ac:spMkLst>
        </pc:spChg>
        <pc:spChg chg="add mod">
          <ac:chgData name="Häyry Marjo Lapin hyvinvointialue" userId="d27b276a-e359-4652-8298-3c59a3175941" providerId="ADAL" clId="{FD30BFF7-F3EE-4B5F-8A40-1C1815C6F8FD}" dt="2025-08-21T06:28:01.708" v="23"/>
          <ac:spMkLst>
            <pc:docMk/>
            <pc:sldMk cId="3565551902" sldId="489"/>
            <ac:spMk id="7" creationId="{C87E6FF6-324E-9D23-D39D-CB678207D2EC}"/>
          </ac:spMkLst>
        </pc:spChg>
        <pc:spChg chg="add mod">
          <ac:chgData name="Häyry Marjo Lapin hyvinvointialue" userId="d27b276a-e359-4652-8298-3c59a3175941" providerId="ADAL" clId="{FD30BFF7-F3EE-4B5F-8A40-1C1815C6F8FD}" dt="2025-08-21T06:28:01.708" v="23"/>
          <ac:spMkLst>
            <pc:docMk/>
            <pc:sldMk cId="3565551902" sldId="489"/>
            <ac:spMk id="8" creationId="{EFA2D730-EAB3-8DE9-0CED-2350079DFAAA}"/>
          </ac:spMkLst>
        </pc:spChg>
        <pc:spChg chg="add mod">
          <ac:chgData name="Häyry Marjo Lapin hyvinvointialue" userId="d27b276a-e359-4652-8298-3c59a3175941" providerId="ADAL" clId="{FD30BFF7-F3EE-4B5F-8A40-1C1815C6F8FD}" dt="2025-08-21T06:28:01.708" v="23"/>
          <ac:spMkLst>
            <pc:docMk/>
            <pc:sldMk cId="3565551902" sldId="489"/>
            <ac:spMk id="9" creationId="{B671D112-DDC6-B7E3-F2A6-80A97AC61980}"/>
          </ac:spMkLst>
        </pc:spChg>
        <pc:spChg chg="add mod">
          <ac:chgData name="Häyry Marjo Lapin hyvinvointialue" userId="d27b276a-e359-4652-8298-3c59a3175941" providerId="ADAL" clId="{FD30BFF7-F3EE-4B5F-8A40-1C1815C6F8FD}" dt="2025-08-21T06:28:01.708" v="23"/>
          <ac:spMkLst>
            <pc:docMk/>
            <pc:sldMk cId="3565551902" sldId="489"/>
            <ac:spMk id="10" creationId="{82A0BE4D-98E5-4EB0-EC01-FA2391CBDF36}"/>
          </ac:spMkLst>
        </pc:spChg>
        <pc:spChg chg="add mod">
          <ac:chgData name="Häyry Marjo Lapin hyvinvointialue" userId="d27b276a-e359-4652-8298-3c59a3175941" providerId="ADAL" clId="{FD30BFF7-F3EE-4B5F-8A40-1C1815C6F8FD}" dt="2025-08-21T06:28:01.708" v="23"/>
          <ac:spMkLst>
            <pc:docMk/>
            <pc:sldMk cId="3565551902" sldId="489"/>
            <ac:spMk id="13" creationId="{A7F8A2DA-F2AA-04EE-12FE-6ECDAC670BFF}"/>
          </ac:spMkLst>
        </pc:spChg>
        <pc:spChg chg="add mod">
          <ac:chgData name="Häyry Marjo Lapin hyvinvointialue" userId="d27b276a-e359-4652-8298-3c59a3175941" providerId="ADAL" clId="{FD30BFF7-F3EE-4B5F-8A40-1C1815C6F8FD}" dt="2025-08-21T06:28:01.708" v="23"/>
          <ac:spMkLst>
            <pc:docMk/>
            <pc:sldMk cId="3565551902" sldId="489"/>
            <ac:spMk id="16" creationId="{B0CB78EC-5BA4-F62E-1008-6BBA293AB58B}"/>
          </ac:spMkLst>
        </pc:spChg>
        <pc:spChg chg="add mod">
          <ac:chgData name="Häyry Marjo Lapin hyvinvointialue" userId="d27b276a-e359-4652-8298-3c59a3175941" providerId="ADAL" clId="{FD30BFF7-F3EE-4B5F-8A40-1C1815C6F8FD}" dt="2025-08-21T06:28:01.708" v="23"/>
          <ac:spMkLst>
            <pc:docMk/>
            <pc:sldMk cId="3565551902" sldId="489"/>
            <ac:spMk id="19" creationId="{662E9B39-6CB3-67F7-53BB-C799A38ED462}"/>
          </ac:spMkLst>
        </pc:spChg>
        <pc:spChg chg="add mod">
          <ac:chgData name="Häyry Marjo Lapin hyvinvointialue" userId="d27b276a-e359-4652-8298-3c59a3175941" providerId="ADAL" clId="{FD30BFF7-F3EE-4B5F-8A40-1C1815C6F8FD}" dt="2025-08-21T06:28:01.708" v="23"/>
          <ac:spMkLst>
            <pc:docMk/>
            <pc:sldMk cId="3565551902" sldId="489"/>
            <ac:spMk id="20" creationId="{49A7157C-166E-3747-077B-C22E8FE12195}"/>
          </ac:spMkLst>
        </pc:spChg>
        <pc:spChg chg="add mod">
          <ac:chgData name="Häyry Marjo Lapin hyvinvointialue" userId="d27b276a-e359-4652-8298-3c59a3175941" providerId="ADAL" clId="{FD30BFF7-F3EE-4B5F-8A40-1C1815C6F8FD}" dt="2025-08-21T06:28:01.708" v="23"/>
          <ac:spMkLst>
            <pc:docMk/>
            <pc:sldMk cId="3565551902" sldId="489"/>
            <ac:spMk id="26" creationId="{D8C3563E-F0D9-2AA0-6B38-6A9D99B5019F}"/>
          </ac:spMkLst>
        </pc:spChg>
      </pc:sldChg>
      <pc:sldChg chg="addSp delSp modSp new mod">
        <pc:chgData name="Häyry Marjo Lapin hyvinvointialue" userId="d27b276a-e359-4652-8298-3c59a3175941" providerId="ADAL" clId="{FD30BFF7-F3EE-4B5F-8A40-1C1815C6F8FD}" dt="2025-08-21T06:34:57.280" v="132"/>
        <pc:sldMkLst>
          <pc:docMk/>
          <pc:sldMk cId="4283861334" sldId="490"/>
        </pc:sldMkLst>
        <pc:spChg chg="mod">
          <ac:chgData name="Häyry Marjo Lapin hyvinvointialue" userId="d27b276a-e359-4652-8298-3c59a3175941" providerId="ADAL" clId="{FD30BFF7-F3EE-4B5F-8A40-1C1815C6F8FD}" dt="2025-08-21T06:34:57.280" v="132"/>
          <ac:spMkLst>
            <pc:docMk/>
            <pc:sldMk cId="4283861334" sldId="490"/>
            <ac:spMk id="2" creationId="{9939834F-59EB-6DAD-BE50-819BB83906DF}"/>
          </ac:spMkLst>
        </pc:spChg>
        <pc:spChg chg="del">
          <ac:chgData name="Häyry Marjo Lapin hyvinvointialue" userId="d27b276a-e359-4652-8298-3c59a3175941" providerId="ADAL" clId="{FD30BFF7-F3EE-4B5F-8A40-1C1815C6F8FD}" dt="2025-08-21T06:34:42.142" v="129" actId="478"/>
          <ac:spMkLst>
            <pc:docMk/>
            <pc:sldMk cId="4283861334" sldId="490"/>
            <ac:spMk id="3" creationId="{24A389BD-C839-9B02-5FFB-D58B399FBAA6}"/>
          </ac:spMkLst>
        </pc:spChg>
        <pc:spChg chg="add mod">
          <ac:chgData name="Häyry Marjo Lapin hyvinvointialue" userId="d27b276a-e359-4652-8298-3c59a3175941" providerId="ADAL" clId="{FD30BFF7-F3EE-4B5F-8A40-1C1815C6F8FD}" dt="2025-08-21T06:34:50.633" v="130"/>
          <ac:spMkLst>
            <pc:docMk/>
            <pc:sldMk cId="4283861334" sldId="490"/>
            <ac:spMk id="6" creationId="{F15FA503-EDC4-1D0A-D581-E26D500EF392}"/>
          </ac:spMkLst>
        </pc:spChg>
        <pc:spChg chg="add mod">
          <ac:chgData name="Häyry Marjo Lapin hyvinvointialue" userId="d27b276a-e359-4652-8298-3c59a3175941" providerId="ADAL" clId="{FD30BFF7-F3EE-4B5F-8A40-1C1815C6F8FD}" dt="2025-08-21T06:34:50.633" v="130"/>
          <ac:spMkLst>
            <pc:docMk/>
            <pc:sldMk cId="4283861334" sldId="490"/>
            <ac:spMk id="8" creationId="{6B4EB875-A648-199D-AF14-C6862C6D1F1E}"/>
          </ac:spMkLst>
        </pc:spChg>
        <pc:spChg chg="add mod">
          <ac:chgData name="Häyry Marjo Lapin hyvinvointialue" userId="d27b276a-e359-4652-8298-3c59a3175941" providerId="ADAL" clId="{FD30BFF7-F3EE-4B5F-8A40-1C1815C6F8FD}" dt="2025-08-21T06:34:50.633" v="130"/>
          <ac:spMkLst>
            <pc:docMk/>
            <pc:sldMk cId="4283861334" sldId="490"/>
            <ac:spMk id="9" creationId="{5074F124-BC2C-BEC3-B500-37281D48FCD3}"/>
          </ac:spMkLst>
        </pc:spChg>
        <pc:spChg chg="add mod">
          <ac:chgData name="Häyry Marjo Lapin hyvinvointialue" userId="d27b276a-e359-4652-8298-3c59a3175941" providerId="ADAL" clId="{FD30BFF7-F3EE-4B5F-8A40-1C1815C6F8FD}" dt="2025-08-21T06:34:50.633" v="130"/>
          <ac:spMkLst>
            <pc:docMk/>
            <pc:sldMk cId="4283861334" sldId="490"/>
            <ac:spMk id="14" creationId="{30BF374E-BB28-CB82-EC2A-3B8D0196543A}"/>
          </ac:spMkLst>
        </pc:spChg>
        <pc:spChg chg="add mod">
          <ac:chgData name="Häyry Marjo Lapin hyvinvointialue" userId="d27b276a-e359-4652-8298-3c59a3175941" providerId="ADAL" clId="{FD30BFF7-F3EE-4B5F-8A40-1C1815C6F8FD}" dt="2025-08-21T06:34:50.633" v="130"/>
          <ac:spMkLst>
            <pc:docMk/>
            <pc:sldMk cId="4283861334" sldId="490"/>
            <ac:spMk id="19" creationId="{D33D6E15-702C-C600-D181-E72B27F63C1D}"/>
          </ac:spMkLst>
        </pc:spChg>
        <pc:spChg chg="add mod">
          <ac:chgData name="Häyry Marjo Lapin hyvinvointialue" userId="d27b276a-e359-4652-8298-3c59a3175941" providerId="ADAL" clId="{FD30BFF7-F3EE-4B5F-8A40-1C1815C6F8FD}" dt="2025-08-21T06:34:50.633" v="130"/>
          <ac:spMkLst>
            <pc:docMk/>
            <pc:sldMk cId="4283861334" sldId="490"/>
            <ac:spMk id="20" creationId="{ABA0CE0F-2522-A447-F092-C3E9DF9763D5}"/>
          </ac:spMkLst>
        </pc:spChg>
        <pc:spChg chg="add mod">
          <ac:chgData name="Häyry Marjo Lapin hyvinvointialue" userId="d27b276a-e359-4652-8298-3c59a3175941" providerId="ADAL" clId="{FD30BFF7-F3EE-4B5F-8A40-1C1815C6F8FD}" dt="2025-08-21T06:34:50.633" v="130"/>
          <ac:spMkLst>
            <pc:docMk/>
            <pc:sldMk cId="4283861334" sldId="490"/>
            <ac:spMk id="26" creationId="{002649A8-2B57-194D-6334-3A305A82078F}"/>
          </ac:spMkLst>
        </pc:spChg>
        <pc:spChg chg="add mod">
          <ac:chgData name="Häyry Marjo Lapin hyvinvointialue" userId="d27b276a-e359-4652-8298-3c59a3175941" providerId="ADAL" clId="{FD30BFF7-F3EE-4B5F-8A40-1C1815C6F8FD}" dt="2025-08-21T06:34:50.633" v="130"/>
          <ac:spMkLst>
            <pc:docMk/>
            <pc:sldMk cId="4283861334" sldId="490"/>
            <ac:spMk id="28" creationId="{F599E78F-A4DF-337E-1286-138CAC38D087}"/>
          </ac:spMkLst>
        </pc:spChg>
        <pc:spChg chg="add mod">
          <ac:chgData name="Häyry Marjo Lapin hyvinvointialue" userId="d27b276a-e359-4652-8298-3c59a3175941" providerId="ADAL" clId="{FD30BFF7-F3EE-4B5F-8A40-1C1815C6F8FD}" dt="2025-08-21T06:34:50.633" v="130"/>
          <ac:spMkLst>
            <pc:docMk/>
            <pc:sldMk cId="4283861334" sldId="490"/>
            <ac:spMk id="30" creationId="{B55C8804-D587-B995-7CD6-A2C1431BF8C0}"/>
          </ac:spMkLst>
        </pc:spChg>
        <pc:spChg chg="add mod">
          <ac:chgData name="Häyry Marjo Lapin hyvinvointialue" userId="d27b276a-e359-4652-8298-3c59a3175941" providerId="ADAL" clId="{FD30BFF7-F3EE-4B5F-8A40-1C1815C6F8FD}" dt="2025-08-21T06:34:50.633" v="130"/>
          <ac:spMkLst>
            <pc:docMk/>
            <pc:sldMk cId="4283861334" sldId="490"/>
            <ac:spMk id="31" creationId="{136DA58D-415B-4520-7D39-A3F0DFFEC1C0}"/>
          </ac:spMkLst>
        </pc:spChg>
      </pc:sldChg>
      <pc:sldChg chg="addSp delSp modSp new mod">
        <pc:chgData name="Häyry Marjo Lapin hyvinvointialue" userId="d27b276a-e359-4652-8298-3c59a3175941" providerId="ADAL" clId="{FD30BFF7-F3EE-4B5F-8A40-1C1815C6F8FD}" dt="2025-08-21T06:36:55.766" v="147" actId="1076"/>
        <pc:sldMkLst>
          <pc:docMk/>
          <pc:sldMk cId="26067575" sldId="491"/>
        </pc:sldMkLst>
        <pc:spChg chg="mod">
          <ac:chgData name="Häyry Marjo Lapin hyvinvointialue" userId="d27b276a-e359-4652-8298-3c59a3175941" providerId="ADAL" clId="{FD30BFF7-F3EE-4B5F-8A40-1C1815C6F8FD}" dt="2025-08-21T06:35:43.193" v="140"/>
          <ac:spMkLst>
            <pc:docMk/>
            <pc:sldMk cId="26067575" sldId="491"/>
            <ac:spMk id="2" creationId="{29007926-7A47-B97B-5269-1F3939573C54}"/>
          </ac:spMkLst>
        </pc:spChg>
        <pc:spChg chg="del">
          <ac:chgData name="Häyry Marjo Lapin hyvinvointialue" userId="d27b276a-e359-4652-8298-3c59a3175941" providerId="ADAL" clId="{FD30BFF7-F3EE-4B5F-8A40-1C1815C6F8FD}" dt="2025-08-21T06:35:34.618" v="138" actId="478"/>
          <ac:spMkLst>
            <pc:docMk/>
            <pc:sldMk cId="26067575" sldId="491"/>
            <ac:spMk id="3" creationId="{8822F540-2714-E435-652B-5CA85DCD4E2B}"/>
          </ac:spMkLst>
        </pc:spChg>
        <pc:spChg chg="add mod">
          <ac:chgData name="Häyry Marjo Lapin hyvinvointialue" userId="d27b276a-e359-4652-8298-3c59a3175941" providerId="ADAL" clId="{FD30BFF7-F3EE-4B5F-8A40-1C1815C6F8FD}" dt="2025-08-21T06:35:35.088" v="139"/>
          <ac:spMkLst>
            <pc:docMk/>
            <pc:sldMk cId="26067575" sldId="491"/>
            <ac:spMk id="4" creationId="{A92567E6-2555-4DAA-0488-74ADE887A3B3}"/>
          </ac:spMkLst>
        </pc:spChg>
        <pc:spChg chg="add mod">
          <ac:chgData name="Häyry Marjo Lapin hyvinvointialue" userId="d27b276a-e359-4652-8298-3c59a3175941" providerId="ADAL" clId="{FD30BFF7-F3EE-4B5F-8A40-1C1815C6F8FD}" dt="2025-08-21T06:35:35.088" v="139"/>
          <ac:spMkLst>
            <pc:docMk/>
            <pc:sldMk cId="26067575" sldId="491"/>
            <ac:spMk id="7" creationId="{C123841F-5DD2-5341-0A79-06162CE5CC1C}"/>
          </ac:spMkLst>
        </pc:spChg>
        <pc:spChg chg="add mod">
          <ac:chgData name="Häyry Marjo Lapin hyvinvointialue" userId="d27b276a-e359-4652-8298-3c59a3175941" providerId="ADAL" clId="{FD30BFF7-F3EE-4B5F-8A40-1C1815C6F8FD}" dt="2025-08-21T06:35:35.088" v="139"/>
          <ac:spMkLst>
            <pc:docMk/>
            <pc:sldMk cId="26067575" sldId="491"/>
            <ac:spMk id="8" creationId="{A4CA11A7-CE61-1DDB-95A2-DAC4D6D2E3D3}"/>
          </ac:spMkLst>
        </pc:spChg>
        <pc:spChg chg="add mod">
          <ac:chgData name="Häyry Marjo Lapin hyvinvointialue" userId="d27b276a-e359-4652-8298-3c59a3175941" providerId="ADAL" clId="{FD30BFF7-F3EE-4B5F-8A40-1C1815C6F8FD}" dt="2025-08-21T06:35:35.088" v="139"/>
          <ac:spMkLst>
            <pc:docMk/>
            <pc:sldMk cId="26067575" sldId="491"/>
            <ac:spMk id="10" creationId="{CD734686-D9D8-7697-A7CA-6346B0BB8D05}"/>
          </ac:spMkLst>
        </pc:spChg>
        <pc:spChg chg="add mod">
          <ac:chgData name="Häyry Marjo Lapin hyvinvointialue" userId="d27b276a-e359-4652-8298-3c59a3175941" providerId="ADAL" clId="{FD30BFF7-F3EE-4B5F-8A40-1C1815C6F8FD}" dt="2025-08-21T06:36:55.766" v="147" actId="1076"/>
          <ac:spMkLst>
            <pc:docMk/>
            <pc:sldMk cId="26067575" sldId="491"/>
            <ac:spMk id="11" creationId="{729C30FF-8B22-D72D-CED0-5EB3A7C11B4B}"/>
          </ac:spMkLst>
        </pc:spChg>
        <pc:picChg chg="add mod">
          <ac:chgData name="Häyry Marjo Lapin hyvinvointialue" userId="d27b276a-e359-4652-8298-3c59a3175941" providerId="ADAL" clId="{FD30BFF7-F3EE-4B5F-8A40-1C1815C6F8FD}" dt="2025-08-21T06:35:35.088" v="139"/>
          <ac:picMkLst>
            <pc:docMk/>
            <pc:sldMk cId="26067575" sldId="491"/>
            <ac:picMk id="5" creationId="{2E5509CC-D705-5090-78EE-43484168D341}"/>
          </ac:picMkLst>
        </pc:picChg>
        <pc:picChg chg="add mod">
          <ac:chgData name="Häyry Marjo Lapin hyvinvointialue" userId="d27b276a-e359-4652-8298-3c59a3175941" providerId="ADAL" clId="{FD30BFF7-F3EE-4B5F-8A40-1C1815C6F8FD}" dt="2025-08-21T06:35:35.088" v="139"/>
          <ac:picMkLst>
            <pc:docMk/>
            <pc:sldMk cId="26067575" sldId="491"/>
            <ac:picMk id="6" creationId="{4072D9CD-C8BB-53EF-7F26-90A71AF528AD}"/>
          </ac:picMkLst>
        </pc:picChg>
        <pc:picChg chg="add mod">
          <ac:chgData name="Häyry Marjo Lapin hyvinvointialue" userId="d27b276a-e359-4652-8298-3c59a3175941" providerId="ADAL" clId="{FD30BFF7-F3EE-4B5F-8A40-1C1815C6F8FD}" dt="2025-08-21T06:35:35.088" v="139"/>
          <ac:picMkLst>
            <pc:docMk/>
            <pc:sldMk cId="26067575" sldId="491"/>
            <ac:picMk id="9" creationId="{8D01468D-5FE7-9218-8CC5-029B398FE9F2}"/>
          </ac:picMkLst>
        </pc:picChg>
      </pc:sldChg>
      <pc:sldChg chg="addSp delSp modSp new mod modNotesTx">
        <pc:chgData name="Häyry Marjo Lapin hyvinvointialue" userId="d27b276a-e359-4652-8298-3c59a3175941" providerId="ADAL" clId="{FD30BFF7-F3EE-4B5F-8A40-1C1815C6F8FD}" dt="2025-08-21T09:15:43.121" v="383" actId="20577"/>
        <pc:sldMkLst>
          <pc:docMk/>
          <pc:sldMk cId="1767680951" sldId="492"/>
        </pc:sldMkLst>
        <pc:spChg chg="mod">
          <ac:chgData name="Häyry Marjo Lapin hyvinvointialue" userId="d27b276a-e359-4652-8298-3c59a3175941" providerId="ADAL" clId="{FD30BFF7-F3EE-4B5F-8A40-1C1815C6F8FD}" dt="2025-08-21T06:37:40.845" v="155"/>
          <ac:spMkLst>
            <pc:docMk/>
            <pc:sldMk cId="1767680951" sldId="492"/>
            <ac:spMk id="2" creationId="{A6C9ACF4-9176-7073-07A8-004CEE9CD061}"/>
          </ac:spMkLst>
        </pc:spChg>
        <pc:spChg chg="del">
          <ac:chgData name="Häyry Marjo Lapin hyvinvointialue" userId="d27b276a-e359-4652-8298-3c59a3175941" providerId="ADAL" clId="{FD30BFF7-F3EE-4B5F-8A40-1C1815C6F8FD}" dt="2025-08-21T06:37:24.029" v="152" actId="478"/>
          <ac:spMkLst>
            <pc:docMk/>
            <pc:sldMk cId="1767680951" sldId="492"/>
            <ac:spMk id="3" creationId="{04097BDA-F50B-4329-195C-2A663867D787}"/>
          </ac:spMkLst>
        </pc:spChg>
        <pc:spChg chg="add mod">
          <ac:chgData name="Häyry Marjo Lapin hyvinvointialue" userId="d27b276a-e359-4652-8298-3c59a3175941" providerId="ADAL" clId="{FD30BFF7-F3EE-4B5F-8A40-1C1815C6F8FD}" dt="2025-08-21T06:38:12.948" v="160" actId="1076"/>
          <ac:spMkLst>
            <pc:docMk/>
            <pc:sldMk cId="1767680951" sldId="492"/>
            <ac:spMk id="4" creationId="{A1BF7491-19EB-7126-B465-FF3FD864AABF}"/>
          </ac:spMkLst>
        </pc:spChg>
        <pc:spChg chg="add mod">
          <ac:chgData name="Häyry Marjo Lapin hyvinvointialue" userId="d27b276a-e359-4652-8298-3c59a3175941" providerId="ADAL" clId="{FD30BFF7-F3EE-4B5F-8A40-1C1815C6F8FD}" dt="2025-08-21T06:38:12.948" v="160" actId="1076"/>
          <ac:spMkLst>
            <pc:docMk/>
            <pc:sldMk cId="1767680951" sldId="492"/>
            <ac:spMk id="5" creationId="{B6AA9E73-0CE6-4396-84E6-1D254494895C}"/>
          </ac:spMkLst>
        </pc:spChg>
        <pc:picChg chg="add mod">
          <ac:chgData name="Häyry Marjo Lapin hyvinvointialue" userId="d27b276a-e359-4652-8298-3c59a3175941" providerId="ADAL" clId="{FD30BFF7-F3EE-4B5F-8A40-1C1815C6F8FD}" dt="2025-08-21T06:38:12.948" v="160" actId="1076"/>
          <ac:picMkLst>
            <pc:docMk/>
            <pc:sldMk cId="1767680951" sldId="492"/>
            <ac:picMk id="6" creationId="{91ECD9C5-2701-27C0-D236-105D1C28D4EE}"/>
          </ac:picMkLst>
        </pc:picChg>
        <pc:picChg chg="add mod">
          <ac:chgData name="Häyry Marjo Lapin hyvinvointialue" userId="d27b276a-e359-4652-8298-3c59a3175941" providerId="ADAL" clId="{FD30BFF7-F3EE-4B5F-8A40-1C1815C6F8FD}" dt="2025-08-21T06:38:12.948" v="160" actId="1076"/>
          <ac:picMkLst>
            <pc:docMk/>
            <pc:sldMk cId="1767680951" sldId="492"/>
            <ac:picMk id="7" creationId="{268F8917-09DB-5CBD-7E66-93F0A6702F5E}"/>
          </ac:picMkLst>
        </pc:picChg>
        <pc:picChg chg="add mod">
          <ac:chgData name="Häyry Marjo Lapin hyvinvointialue" userId="d27b276a-e359-4652-8298-3c59a3175941" providerId="ADAL" clId="{FD30BFF7-F3EE-4B5F-8A40-1C1815C6F8FD}" dt="2025-08-21T06:38:12.948" v="160" actId="1076"/>
          <ac:picMkLst>
            <pc:docMk/>
            <pc:sldMk cId="1767680951" sldId="492"/>
            <ac:picMk id="8" creationId="{81458FE8-D44C-399A-6448-340B487EB98B}"/>
          </ac:picMkLst>
        </pc:picChg>
      </pc:sldChg>
      <pc:sldChg chg="addSp delSp modSp new mod modClrScheme chgLayout">
        <pc:chgData name="Häyry Marjo Lapin hyvinvointialue" userId="d27b276a-e359-4652-8298-3c59a3175941" providerId="ADAL" clId="{FD30BFF7-F3EE-4B5F-8A40-1C1815C6F8FD}" dt="2025-08-21T06:42:11.950" v="170"/>
        <pc:sldMkLst>
          <pc:docMk/>
          <pc:sldMk cId="3664292259" sldId="493"/>
        </pc:sldMkLst>
        <pc:spChg chg="del mod ord">
          <ac:chgData name="Häyry Marjo Lapin hyvinvointialue" userId="d27b276a-e359-4652-8298-3c59a3175941" providerId="ADAL" clId="{FD30BFF7-F3EE-4B5F-8A40-1C1815C6F8FD}" dt="2025-08-21T06:41:50.673" v="165" actId="700"/>
          <ac:spMkLst>
            <pc:docMk/>
            <pc:sldMk cId="3664292259" sldId="493"/>
            <ac:spMk id="2" creationId="{6F1AD606-C1D1-C9EF-C852-86DB9D1CADB8}"/>
          </ac:spMkLst>
        </pc:spChg>
        <pc:spChg chg="del mod ord">
          <ac:chgData name="Häyry Marjo Lapin hyvinvointialue" userId="d27b276a-e359-4652-8298-3c59a3175941" providerId="ADAL" clId="{FD30BFF7-F3EE-4B5F-8A40-1C1815C6F8FD}" dt="2025-08-21T06:41:50.673" v="165" actId="700"/>
          <ac:spMkLst>
            <pc:docMk/>
            <pc:sldMk cId="3664292259" sldId="493"/>
            <ac:spMk id="3" creationId="{3FD1B0DF-58B9-712B-F8B1-CB0C5A3475C4}"/>
          </ac:spMkLst>
        </pc:spChg>
        <pc:spChg chg="add mod ord">
          <ac:chgData name="Häyry Marjo Lapin hyvinvointialue" userId="d27b276a-e359-4652-8298-3c59a3175941" providerId="ADAL" clId="{FD30BFF7-F3EE-4B5F-8A40-1C1815C6F8FD}" dt="2025-08-21T06:42:11.950" v="170"/>
          <ac:spMkLst>
            <pc:docMk/>
            <pc:sldMk cId="3664292259" sldId="493"/>
            <ac:spMk id="4" creationId="{94B44F31-4AED-38D2-5813-A847698A4B71}"/>
          </ac:spMkLst>
        </pc:spChg>
        <pc:spChg chg="add del mod ord">
          <ac:chgData name="Häyry Marjo Lapin hyvinvointialue" userId="d27b276a-e359-4652-8298-3c59a3175941" providerId="ADAL" clId="{FD30BFF7-F3EE-4B5F-8A40-1C1815C6F8FD}" dt="2025-08-21T06:42:00.965" v="167" actId="478"/>
          <ac:spMkLst>
            <pc:docMk/>
            <pc:sldMk cId="3664292259" sldId="493"/>
            <ac:spMk id="5" creationId="{2B78A1FB-E378-FE1F-9D81-C831C17915D3}"/>
          </ac:spMkLst>
        </pc:spChg>
        <pc:spChg chg="add mod">
          <ac:chgData name="Häyry Marjo Lapin hyvinvointialue" userId="d27b276a-e359-4652-8298-3c59a3175941" providerId="ADAL" clId="{FD30BFF7-F3EE-4B5F-8A40-1C1815C6F8FD}" dt="2025-08-21T06:42:05.058" v="169" actId="1076"/>
          <ac:spMkLst>
            <pc:docMk/>
            <pc:sldMk cId="3664292259" sldId="493"/>
            <ac:spMk id="6" creationId="{33E79298-D085-E4BC-3B77-F9F50846E25B}"/>
          </ac:spMkLst>
        </pc:spChg>
        <pc:picChg chg="add mod">
          <ac:chgData name="Häyry Marjo Lapin hyvinvointialue" userId="d27b276a-e359-4652-8298-3c59a3175941" providerId="ADAL" clId="{FD30BFF7-F3EE-4B5F-8A40-1C1815C6F8FD}" dt="2025-08-21T06:42:05.058" v="169" actId="1076"/>
          <ac:picMkLst>
            <pc:docMk/>
            <pc:sldMk cId="3664292259" sldId="493"/>
            <ac:picMk id="7" creationId="{93B1BB3B-87B5-4369-A806-943DF99DC6FE}"/>
          </ac:picMkLst>
        </pc:picChg>
      </pc:sldChg>
      <pc:sldChg chg="addSp delSp modSp new mod">
        <pc:chgData name="Häyry Marjo Lapin hyvinvointialue" userId="d27b276a-e359-4652-8298-3c59a3175941" providerId="ADAL" clId="{FD30BFF7-F3EE-4B5F-8A40-1C1815C6F8FD}" dt="2025-08-21T06:43:26.654" v="183" actId="1076"/>
        <pc:sldMkLst>
          <pc:docMk/>
          <pc:sldMk cId="2648644766" sldId="494"/>
        </pc:sldMkLst>
        <pc:spChg chg="mod">
          <ac:chgData name="Häyry Marjo Lapin hyvinvointialue" userId="d27b276a-e359-4652-8298-3c59a3175941" providerId="ADAL" clId="{FD30BFF7-F3EE-4B5F-8A40-1C1815C6F8FD}" dt="2025-08-21T06:43:13.243" v="180" actId="1076"/>
          <ac:spMkLst>
            <pc:docMk/>
            <pc:sldMk cId="2648644766" sldId="494"/>
            <ac:spMk id="2" creationId="{CA583168-3E78-93A0-30BD-269CA4AC4707}"/>
          </ac:spMkLst>
        </pc:spChg>
        <pc:spChg chg="del">
          <ac:chgData name="Häyry Marjo Lapin hyvinvointialue" userId="d27b276a-e359-4652-8298-3c59a3175941" providerId="ADAL" clId="{FD30BFF7-F3EE-4B5F-8A40-1C1815C6F8FD}" dt="2025-08-21T06:42:56.503" v="174" actId="478"/>
          <ac:spMkLst>
            <pc:docMk/>
            <pc:sldMk cId="2648644766" sldId="494"/>
            <ac:spMk id="3" creationId="{86A4794E-1661-21B1-A328-4367F203308F}"/>
          </ac:spMkLst>
        </pc:spChg>
        <pc:spChg chg="add mod">
          <ac:chgData name="Häyry Marjo Lapin hyvinvointialue" userId="d27b276a-e359-4652-8298-3c59a3175941" providerId="ADAL" clId="{FD30BFF7-F3EE-4B5F-8A40-1C1815C6F8FD}" dt="2025-08-21T06:43:26.654" v="183" actId="1076"/>
          <ac:spMkLst>
            <pc:docMk/>
            <pc:sldMk cId="2648644766" sldId="494"/>
            <ac:spMk id="5" creationId="{8C97313F-118E-7634-4C67-E21002F23988}"/>
          </ac:spMkLst>
        </pc:spChg>
        <pc:spChg chg="add mod">
          <ac:chgData name="Häyry Marjo Lapin hyvinvointialue" userId="d27b276a-e359-4652-8298-3c59a3175941" providerId="ADAL" clId="{FD30BFF7-F3EE-4B5F-8A40-1C1815C6F8FD}" dt="2025-08-21T06:43:26.654" v="183" actId="1076"/>
          <ac:spMkLst>
            <pc:docMk/>
            <pc:sldMk cId="2648644766" sldId="494"/>
            <ac:spMk id="6" creationId="{F785451C-F578-71EB-086A-068DB89D6E1A}"/>
          </ac:spMkLst>
        </pc:spChg>
        <pc:picChg chg="add mod">
          <ac:chgData name="Häyry Marjo Lapin hyvinvointialue" userId="d27b276a-e359-4652-8298-3c59a3175941" providerId="ADAL" clId="{FD30BFF7-F3EE-4B5F-8A40-1C1815C6F8FD}" dt="2025-08-21T06:43:26.654" v="183" actId="1076"/>
          <ac:picMkLst>
            <pc:docMk/>
            <pc:sldMk cId="2648644766" sldId="494"/>
            <ac:picMk id="4" creationId="{451DEBCF-E8C6-02B2-6C7A-272BB3AA8F67}"/>
          </ac:picMkLst>
        </pc:picChg>
      </pc:sldChg>
      <pc:sldChg chg="add">
        <pc:chgData name="Häyry Marjo Lapin hyvinvointialue" userId="d27b276a-e359-4652-8298-3c59a3175941" providerId="ADAL" clId="{FD30BFF7-F3EE-4B5F-8A40-1C1815C6F8FD}" dt="2025-08-21T06:47:48.898" v="233"/>
        <pc:sldMkLst>
          <pc:docMk/>
          <pc:sldMk cId="3347402464" sldId="495"/>
        </pc:sldMkLst>
      </pc:sldChg>
      <pc:sldChg chg="addSp delSp modSp new mod modNotes">
        <pc:chgData name="Häyry Marjo Lapin hyvinvointialue" userId="d27b276a-e359-4652-8298-3c59a3175941" providerId="ADAL" clId="{FD30BFF7-F3EE-4B5F-8A40-1C1815C6F8FD}" dt="2025-08-21T06:48:34.210" v="239"/>
        <pc:sldMkLst>
          <pc:docMk/>
          <pc:sldMk cId="641846793" sldId="496"/>
        </pc:sldMkLst>
        <pc:spChg chg="mod">
          <ac:chgData name="Häyry Marjo Lapin hyvinvointialue" userId="d27b276a-e359-4652-8298-3c59a3175941" providerId="ADAL" clId="{FD30BFF7-F3EE-4B5F-8A40-1C1815C6F8FD}" dt="2025-08-21T06:48:34.210" v="239"/>
          <ac:spMkLst>
            <pc:docMk/>
            <pc:sldMk cId="641846793" sldId="496"/>
            <ac:spMk id="2" creationId="{9AF79478-76CC-DCF0-22A5-3CF31F1F1F1F}"/>
          </ac:spMkLst>
        </pc:spChg>
        <pc:spChg chg="del">
          <ac:chgData name="Häyry Marjo Lapin hyvinvointialue" userId="d27b276a-e359-4652-8298-3c59a3175941" providerId="ADAL" clId="{FD30BFF7-F3EE-4B5F-8A40-1C1815C6F8FD}" dt="2025-08-21T06:48:23.450" v="236" actId="478"/>
          <ac:spMkLst>
            <pc:docMk/>
            <pc:sldMk cId="641846793" sldId="496"/>
            <ac:spMk id="3" creationId="{3BD6BE38-9DCF-C357-78A8-A7F05542167F}"/>
          </ac:spMkLst>
        </pc:spChg>
        <pc:spChg chg="add mod">
          <ac:chgData name="Häyry Marjo Lapin hyvinvointialue" userId="d27b276a-e359-4652-8298-3c59a3175941" providerId="ADAL" clId="{FD30BFF7-F3EE-4B5F-8A40-1C1815C6F8FD}" dt="2025-08-21T06:48:24.015" v="237"/>
          <ac:spMkLst>
            <pc:docMk/>
            <pc:sldMk cId="641846793" sldId="496"/>
            <ac:spMk id="4" creationId="{7D04FE71-E715-12D1-CEBA-F0A5227E6024}"/>
          </ac:spMkLst>
        </pc:spChg>
        <pc:spChg chg="add mod">
          <ac:chgData name="Häyry Marjo Lapin hyvinvointialue" userId="d27b276a-e359-4652-8298-3c59a3175941" providerId="ADAL" clId="{FD30BFF7-F3EE-4B5F-8A40-1C1815C6F8FD}" dt="2025-08-21T06:48:24.015" v="237"/>
          <ac:spMkLst>
            <pc:docMk/>
            <pc:sldMk cId="641846793" sldId="496"/>
            <ac:spMk id="5" creationId="{5246EDD4-B5C7-AF2D-B509-67EEB5C72E8F}"/>
          </ac:spMkLst>
        </pc:spChg>
        <pc:spChg chg="add mod">
          <ac:chgData name="Häyry Marjo Lapin hyvinvointialue" userId="d27b276a-e359-4652-8298-3c59a3175941" providerId="ADAL" clId="{FD30BFF7-F3EE-4B5F-8A40-1C1815C6F8FD}" dt="2025-08-21T06:48:24.015" v="237"/>
          <ac:spMkLst>
            <pc:docMk/>
            <pc:sldMk cId="641846793" sldId="496"/>
            <ac:spMk id="7" creationId="{DBF1B68E-70D8-D6D6-3667-04CCC3227813}"/>
          </ac:spMkLst>
        </pc:spChg>
        <pc:spChg chg="add mod">
          <ac:chgData name="Häyry Marjo Lapin hyvinvointialue" userId="d27b276a-e359-4652-8298-3c59a3175941" providerId="ADAL" clId="{FD30BFF7-F3EE-4B5F-8A40-1C1815C6F8FD}" dt="2025-08-21T06:48:24.015" v="237"/>
          <ac:spMkLst>
            <pc:docMk/>
            <pc:sldMk cId="641846793" sldId="496"/>
            <ac:spMk id="8" creationId="{98391995-3A08-BE1B-0EC1-22A9C0321F27}"/>
          </ac:spMkLst>
        </pc:spChg>
        <pc:spChg chg="add mod">
          <ac:chgData name="Häyry Marjo Lapin hyvinvointialue" userId="d27b276a-e359-4652-8298-3c59a3175941" providerId="ADAL" clId="{FD30BFF7-F3EE-4B5F-8A40-1C1815C6F8FD}" dt="2025-08-21T06:48:24.015" v="237"/>
          <ac:spMkLst>
            <pc:docMk/>
            <pc:sldMk cId="641846793" sldId="496"/>
            <ac:spMk id="10" creationId="{D54C7DAF-2482-C3FC-2958-2D24AD775D98}"/>
          </ac:spMkLst>
        </pc:spChg>
        <pc:spChg chg="add mod">
          <ac:chgData name="Häyry Marjo Lapin hyvinvointialue" userId="d27b276a-e359-4652-8298-3c59a3175941" providerId="ADAL" clId="{FD30BFF7-F3EE-4B5F-8A40-1C1815C6F8FD}" dt="2025-08-21T06:48:24.015" v="237"/>
          <ac:spMkLst>
            <pc:docMk/>
            <pc:sldMk cId="641846793" sldId="496"/>
            <ac:spMk id="12" creationId="{F4614C44-EC7D-DEEA-2FF0-97DFCAD53491}"/>
          </ac:spMkLst>
        </pc:spChg>
        <pc:spChg chg="add mod">
          <ac:chgData name="Häyry Marjo Lapin hyvinvointialue" userId="d27b276a-e359-4652-8298-3c59a3175941" providerId="ADAL" clId="{FD30BFF7-F3EE-4B5F-8A40-1C1815C6F8FD}" dt="2025-08-21T06:48:24.015" v="237"/>
          <ac:spMkLst>
            <pc:docMk/>
            <pc:sldMk cId="641846793" sldId="496"/>
            <ac:spMk id="20" creationId="{99FECEDE-492F-C709-F147-E0981C5C9C69}"/>
          </ac:spMkLst>
        </pc:spChg>
        <pc:spChg chg="add mod">
          <ac:chgData name="Häyry Marjo Lapin hyvinvointialue" userId="d27b276a-e359-4652-8298-3c59a3175941" providerId="ADAL" clId="{FD30BFF7-F3EE-4B5F-8A40-1C1815C6F8FD}" dt="2025-08-21T06:48:24.015" v="237"/>
          <ac:spMkLst>
            <pc:docMk/>
            <pc:sldMk cId="641846793" sldId="496"/>
            <ac:spMk id="22" creationId="{C4567211-0237-80D7-B9AA-5B092D1229DE}"/>
          </ac:spMkLst>
        </pc:spChg>
        <pc:spChg chg="add mod">
          <ac:chgData name="Häyry Marjo Lapin hyvinvointialue" userId="d27b276a-e359-4652-8298-3c59a3175941" providerId="ADAL" clId="{FD30BFF7-F3EE-4B5F-8A40-1C1815C6F8FD}" dt="2025-08-21T06:48:24.015" v="237"/>
          <ac:spMkLst>
            <pc:docMk/>
            <pc:sldMk cId="641846793" sldId="496"/>
            <ac:spMk id="28" creationId="{D1191F10-2C3E-4513-AE5F-5446356601DF}"/>
          </ac:spMkLst>
        </pc:spChg>
        <pc:spChg chg="add mod">
          <ac:chgData name="Häyry Marjo Lapin hyvinvointialue" userId="d27b276a-e359-4652-8298-3c59a3175941" providerId="ADAL" clId="{FD30BFF7-F3EE-4B5F-8A40-1C1815C6F8FD}" dt="2025-08-21T06:48:24.015" v="237"/>
          <ac:spMkLst>
            <pc:docMk/>
            <pc:sldMk cId="641846793" sldId="496"/>
            <ac:spMk id="32" creationId="{60B20F6F-24D1-9403-261E-8039988E24FA}"/>
          </ac:spMkLst>
        </pc:spChg>
      </pc:sldChg>
      <pc:sldChg chg="add">
        <pc:chgData name="Häyry Marjo Lapin hyvinvointialue" userId="d27b276a-e359-4652-8298-3c59a3175941" providerId="ADAL" clId="{FD30BFF7-F3EE-4B5F-8A40-1C1815C6F8FD}" dt="2025-08-21T06:48:53.238" v="241"/>
        <pc:sldMkLst>
          <pc:docMk/>
          <pc:sldMk cId="3795540689" sldId="497"/>
        </pc:sldMkLst>
      </pc:sldChg>
      <pc:sldChg chg="add">
        <pc:chgData name="Häyry Marjo Lapin hyvinvointialue" userId="d27b276a-e359-4652-8298-3c59a3175941" providerId="ADAL" clId="{FD30BFF7-F3EE-4B5F-8A40-1C1815C6F8FD}" dt="2025-08-21T06:51:31.521" v="266"/>
        <pc:sldMkLst>
          <pc:docMk/>
          <pc:sldMk cId="4289181231" sldId="498"/>
        </pc:sldMkLst>
      </pc:sldChg>
      <pc:sldChg chg="addSp modSp add">
        <pc:chgData name="Häyry Marjo Lapin hyvinvointialue" userId="d27b276a-e359-4652-8298-3c59a3175941" providerId="ADAL" clId="{FD30BFF7-F3EE-4B5F-8A40-1C1815C6F8FD}" dt="2025-08-21T06:52:16.457" v="268"/>
        <pc:sldMkLst>
          <pc:docMk/>
          <pc:sldMk cId="490185389" sldId="499"/>
        </pc:sldMkLst>
        <pc:spChg chg="add mod">
          <ac:chgData name="Häyry Marjo Lapin hyvinvointialue" userId="d27b276a-e359-4652-8298-3c59a3175941" providerId="ADAL" clId="{FD30BFF7-F3EE-4B5F-8A40-1C1815C6F8FD}" dt="2025-08-21T06:52:16.457" v="268"/>
          <ac:spMkLst>
            <pc:docMk/>
            <pc:sldMk cId="490185389" sldId="499"/>
            <ac:spMk id="3" creationId="{0D38B743-AB2F-6AC1-B3F6-2471B45EEF1D}"/>
          </ac:spMkLst>
        </pc:spChg>
        <pc:spChg chg="add mod">
          <ac:chgData name="Häyry Marjo Lapin hyvinvointialue" userId="d27b276a-e359-4652-8298-3c59a3175941" providerId="ADAL" clId="{FD30BFF7-F3EE-4B5F-8A40-1C1815C6F8FD}" dt="2025-08-21T06:52:16.457" v="268"/>
          <ac:spMkLst>
            <pc:docMk/>
            <pc:sldMk cId="490185389" sldId="499"/>
            <ac:spMk id="33" creationId="{C06C1AE0-16AF-6872-4C98-D07FAE611F78}"/>
          </ac:spMkLst>
        </pc:spChg>
        <pc:spChg chg="add mod">
          <ac:chgData name="Häyry Marjo Lapin hyvinvointialue" userId="d27b276a-e359-4652-8298-3c59a3175941" providerId="ADAL" clId="{FD30BFF7-F3EE-4B5F-8A40-1C1815C6F8FD}" dt="2025-08-21T06:52:16.457" v="268"/>
          <ac:spMkLst>
            <pc:docMk/>
            <pc:sldMk cId="490185389" sldId="499"/>
            <ac:spMk id="34" creationId="{AD61D31A-FEB3-81E6-8CC9-103F11224333}"/>
          </ac:spMkLst>
        </pc:spChg>
        <pc:spChg chg="add mod">
          <ac:chgData name="Häyry Marjo Lapin hyvinvointialue" userId="d27b276a-e359-4652-8298-3c59a3175941" providerId="ADAL" clId="{FD30BFF7-F3EE-4B5F-8A40-1C1815C6F8FD}" dt="2025-08-21T06:52:16.457" v="268"/>
          <ac:spMkLst>
            <pc:docMk/>
            <pc:sldMk cId="490185389" sldId="499"/>
            <ac:spMk id="36" creationId="{42DD01CA-C4BE-E312-5AAE-D9FAC2893A6B}"/>
          </ac:spMkLst>
        </pc:spChg>
        <pc:spChg chg="add mod">
          <ac:chgData name="Häyry Marjo Lapin hyvinvointialue" userId="d27b276a-e359-4652-8298-3c59a3175941" providerId="ADAL" clId="{FD30BFF7-F3EE-4B5F-8A40-1C1815C6F8FD}" dt="2025-08-21T06:52:16.457" v="268"/>
          <ac:spMkLst>
            <pc:docMk/>
            <pc:sldMk cId="490185389" sldId="499"/>
            <ac:spMk id="37" creationId="{EAB5A5F0-FFF6-8F6E-5176-77597D1F396F}"/>
          </ac:spMkLst>
        </pc:spChg>
        <pc:spChg chg="add mod">
          <ac:chgData name="Häyry Marjo Lapin hyvinvointialue" userId="d27b276a-e359-4652-8298-3c59a3175941" providerId="ADAL" clId="{FD30BFF7-F3EE-4B5F-8A40-1C1815C6F8FD}" dt="2025-08-21T06:52:16.457" v="268"/>
          <ac:spMkLst>
            <pc:docMk/>
            <pc:sldMk cId="490185389" sldId="499"/>
            <ac:spMk id="39" creationId="{4BFF0043-5991-0BE2-A677-0B5A9B729C0F}"/>
          </ac:spMkLst>
        </pc:spChg>
        <pc:spChg chg="add mod">
          <ac:chgData name="Häyry Marjo Lapin hyvinvointialue" userId="d27b276a-e359-4652-8298-3c59a3175941" providerId="ADAL" clId="{FD30BFF7-F3EE-4B5F-8A40-1C1815C6F8FD}" dt="2025-08-21T06:52:16.457" v="268"/>
          <ac:spMkLst>
            <pc:docMk/>
            <pc:sldMk cId="490185389" sldId="499"/>
            <ac:spMk id="46" creationId="{1E81A7D3-4414-F9EE-41C6-FA34193EF1CE}"/>
          </ac:spMkLst>
        </pc:spChg>
        <pc:spChg chg="add mod">
          <ac:chgData name="Häyry Marjo Lapin hyvinvointialue" userId="d27b276a-e359-4652-8298-3c59a3175941" providerId="ADAL" clId="{FD30BFF7-F3EE-4B5F-8A40-1C1815C6F8FD}" dt="2025-08-21T06:52:16.457" v="268"/>
          <ac:spMkLst>
            <pc:docMk/>
            <pc:sldMk cId="490185389" sldId="499"/>
            <ac:spMk id="52" creationId="{233DDEB8-3F5E-42FA-55DD-A88358292FAA}"/>
          </ac:spMkLst>
        </pc:spChg>
        <pc:spChg chg="add mod">
          <ac:chgData name="Häyry Marjo Lapin hyvinvointialue" userId="d27b276a-e359-4652-8298-3c59a3175941" providerId="ADAL" clId="{FD30BFF7-F3EE-4B5F-8A40-1C1815C6F8FD}" dt="2025-08-21T06:52:16.457" v="268"/>
          <ac:spMkLst>
            <pc:docMk/>
            <pc:sldMk cId="490185389" sldId="499"/>
            <ac:spMk id="56" creationId="{97FA0F80-D038-65DB-A323-E088B23E1C04}"/>
          </ac:spMkLst>
        </pc:spChg>
        <pc:spChg chg="add mod">
          <ac:chgData name="Häyry Marjo Lapin hyvinvointialue" userId="d27b276a-e359-4652-8298-3c59a3175941" providerId="ADAL" clId="{FD30BFF7-F3EE-4B5F-8A40-1C1815C6F8FD}" dt="2025-08-21T06:52:16.457" v="268"/>
          <ac:spMkLst>
            <pc:docMk/>
            <pc:sldMk cId="490185389" sldId="499"/>
            <ac:spMk id="60" creationId="{F5879D13-8F8E-FE57-C728-BC0963A5EA7F}"/>
          </ac:spMkLst>
        </pc:spChg>
      </pc:sldChg>
      <pc:sldChg chg="add">
        <pc:chgData name="Häyry Marjo Lapin hyvinvointialue" userId="d27b276a-e359-4652-8298-3c59a3175941" providerId="ADAL" clId="{FD30BFF7-F3EE-4B5F-8A40-1C1815C6F8FD}" dt="2025-08-21T06:51:46.440" v="267"/>
        <pc:sldMkLst>
          <pc:docMk/>
          <pc:sldMk cId="2865106352" sldId="500"/>
        </pc:sldMkLst>
      </pc:sldChg>
      <pc:sldChg chg="addSp delSp modSp new mod">
        <pc:chgData name="Häyry Marjo Lapin hyvinvointialue" userId="d27b276a-e359-4652-8298-3c59a3175941" providerId="ADAL" clId="{FD30BFF7-F3EE-4B5F-8A40-1C1815C6F8FD}" dt="2025-08-21T06:54:01.014" v="282" actId="1076"/>
        <pc:sldMkLst>
          <pc:docMk/>
          <pc:sldMk cId="2220222711" sldId="501"/>
        </pc:sldMkLst>
        <pc:spChg chg="mod">
          <ac:chgData name="Häyry Marjo Lapin hyvinvointialue" userId="d27b276a-e359-4652-8298-3c59a3175941" providerId="ADAL" clId="{FD30BFF7-F3EE-4B5F-8A40-1C1815C6F8FD}" dt="2025-08-21T06:53:29.881" v="279" actId="1076"/>
          <ac:spMkLst>
            <pc:docMk/>
            <pc:sldMk cId="2220222711" sldId="501"/>
            <ac:spMk id="2" creationId="{EBC78B1B-16A5-F4CE-96D9-47465321A65E}"/>
          </ac:spMkLst>
        </pc:spChg>
        <pc:spChg chg="del">
          <ac:chgData name="Häyry Marjo Lapin hyvinvointialue" userId="d27b276a-e359-4652-8298-3c59a3175941" providerId="ADAL" clId="{FD30BFF7-F3EE-4B5F-8A40-1C1815C6F8FD}" dt="2025-08-21T06:53:13.571" v="275" actId="478"/>
          <ac:spMkLst>
            <pc:docMk/>
            <pc:sldMk cId="2220222711" sldId="501"/>
            <ac:spMk id="3" creationId="{A69FE0A0-3585-DC43-647B-AF59E761493C}"/>
          </ac:spMkLst>
        </pc:spChg>
        <pc:spChg chg="add mod">
          <ac:chgData name="Häyry Marjo Lapin hyvinvointialue" userId="d27b276a-e359-4652-8298-3c59a3175941" providerId="ADAL" clId="{FD30BFF7-F3EE-4B5F-8A40-1C1815C6F8FD}" dt="2025-08-21T06:53:36.636" v="280" actId="1076"/>
          <ac:spMkLst>
            <pc:docMk/>
            <pc:sldMk cId="2220222711" sldId="501"/>
            <ac:spMk id="4" creationId="{4E795018-A79A-5067-184E-E3F6647D848E}"/>
          </ac:spMkLst>
        </pc:spChg>
        <pc:spChg chg="add mod">
          <ac:chgData name="Häyry Marjo Lapin hyvinvointialue" userId="d27b276a-e359-4652-8298-3c59a3175941" providerId="ADAL" clId="{FD30BFF7-F3EE-4B5F-8A40-1C1815C6F8FD}" dt="2025-08-21T06:53:36.636" v="280" actId="1076"/>
          <ac:spMkLst>
            <pc:docMk/>
            <pc:sldMk cId="2220222711" sldId="501"/>
            <ac:spMk id="5" creationId="{A6A7EBEF-5D52-6D19-7FA1-802CA6051F40}"/>
          </ac:spMkLst>
        </pc:spChg>
        <pc:spChg chg="add mod">
          <ac:chgData name="Häyry Marjo Lapin hyvinvointialue" userId="d27b276a-e359-4652-8298-3c59a3175941" providerId="ADAL" clId="{FD30BFF7-F3EE-4B5F-8A40-1C1815C6F8FD}" dt="2025-08-21T06:54:01.014" v="282" actId="1076"/>
          <ac:spMkLst>
            <pc:docMk/>
            <pc:sldMk cId="2220222711" sldId="501"/>
            <ac:spMk id="7" creationId="{FEB6A12E-40AE-8828-3B3F-786AEA59F202}"/>
          </ac:spMkLst>
        </pc:spChg>
        <pc:picChg chg="add mod">
          <ac:chgData name="Häyry Marjo Lapin hyvinvointialue" userId="d27b276a-e359-4652-8298-3c59a3175941" providerId="ADAL" clId="{FD30BFF7-F3EE-4B5F-8A40-1C1815C6F8FD}" dt="2025-08-21T06:53:36.636" v="280" actId="1076"/>
          <ac:picMkLst>
            <pc:docMk/>
            <pc:sldMk cId="2220222711" sldId="501"/>
            <ac:picMk id="6" creationId="{A4A7E355-254A-DC39-2B42-D2A5BA6862AB}"/>
          </ac:picMkLst>
        </pc:picChg>
      </pc:sldChg>
      <pc:sldChg chg="new del">
        <pc:chgData name="Häyry Marjo Lapin hyvinvointialue" userId="d27b276a-e359-4652-8298-3c59a3175941" providerId="ADAL" clId="{FD30BFF7-F3EE-4B5F-8A40-1C1815C6F8FD}" dt="2025-08-21T06:54:55.381" v="293" actId="47"/>
        <pc:sldMkLst>
          <pc:docMk/>
          <pc:sldMk cId="2037070968" sldId="502"/>
        </pc:sldMkLst>
      </pc:sldChg>
      <pc:sldChg chg="add">
        <pc:chgData name="Häyry Marjo Lapin hyvinvointialue" userId="d27b276a-e359-4652-8298-3c59a3175941" providerId="ADAL" clId="{FD30BFF7-F3EE-4B5F-8A40-1C1815C6F8FD}" dt="2025-08-21T06:56:01.644" v="298"/>
        <pc:sldMkLst>
          <pc:docMk/>
          <pc:sldMk cId="2158661390" sldId="502"/>
        </pc:sldMkLst>
      </pc:sldChg>
      <pc:sldChg chg="addSp delSp modSp new mod">
        <pc:chgData name="Häyry Marjo Lapin hyvinvointialue" userId="d27b276a-e359-4652-8298-3c59a3175941" providerId="ADAL" clId="{FD30BFF7-F3EE-4B5F-8A40-1C1815C6F8FD}" dt="2025-08-21T06:56:27.208" v="305"/>
        <pc:sldMkLst>
          <pc:docMk/>
          <pc:sldMk cId="632955667" sldId="503"/>
        </pc:sldMkLst>
        <pc:spChg chg="mod">
          <ac:chgData name="Häyry Marjo Lapin hyvinvointialue" userId="d27b276a-e359-4652-8298-3c59a3175941" providerId="ADAL" clId="{FD30BFF7-F3EE-4B5F-8A40-1C1815C6F8FD}" dt="2025-08-21T06:56:17.927" v="303" actId="27636"/>
          <ac:spMkLst>
            <pc:docMk/>
            <pc:sldMk cId="632955667" sldId="503"/>
            <ac:spMk id="2" creationId="{99281200-295D-E409-5A9C-0E7A9791B3BC}"/>
          </ac:spMkLst>
        </pc:spChg>
        <pc:spChg chg="del">
          <ac:chgData name="Häyry Marjo Lapin hyvinvointialue" userId="d27b276a-e359-4652-8298-3c59a3175941" providerId="ADAL" clId="{FD30BFF7-F3EE-4B5F-8A40-1C1815C6F8FD}" dt="2025-08-21T06:56:20.121" v="304" actId="478"/>
          <ac:spMkLst>
            <pc:docMk/>
            <pc:sldMk cId="632955667" sldId="503"/>
            <ac:spMk id="3" creationId="{0B844932-AB25-46AC-DC94-ED5A2245F05C}"/>
          </ac:spMkLst>
        </pc:spChg>
        <pc:spChg chg="add mod">
          <ac:chgData name="Häyry Marjo Lapin hyvinvointialue" userId="d27b276a-e359-4652-8298-3c59a3175941" providerId="ADAL" clId="{FD30BFF7-F3EE-4B5F-8A40-1C1815C6F8FD}" dt="2025-08-21T06:56:27.208" v="305"/>
          <ac:spMkLst>
            <pc:docMk/>
            <pc:sldMk cId="632955667" sldId="503"/>
            <ac:spMk id="4" creationId="{A7E81390-7D0A-7654-E6A4-B24E4B9E066A}"/>
          </ac:spMkLst>
        </pc:spChg>
        <pc:spChg chg="add mod">
          <ac:chgData name="Häyry Marjo Lapin hyvinvointialue" userId="d27b276a-e359-4652-8298-3c59a3175941" providerId="ADAL" clId="{FD30BFF7-F3EE-4B5F-8A40-1C1815C6F8FD}" dt="2025-08-21T06:56:27.208" v="305"/>
          <ac:spMkLst>
            <pc:docMk/>
            <pc:sldMk cId="632955667" sldId="503"/>
            <ac:spMk id="6" creationId="{7749DD2C-A35B-6FC1-EE1B-3E5E86C4423E}"/>
          </ac:spMkLst>
        </pc:spChg>
        <pc:spChg chg="add mod">
          <ac:chgData name="Häyry Marjo Lapin hyvinvointialue" userId="d27b276a-e359-4652-8298-3c59a3175941" providerId="ADAL" clId="{FD30BFF7-F3EE-4B5F-8A40-1C1815C6F8FD}" dt="2025-08-21T06:56:27.208" v="305"/>
          <ac:spMkLst>
            <pc:docMk/>
            <pc:sldMk cId="632955667" sldId="503"/>
            <ac:spMk id="7" creationId="{75716222-E9ED-6581-D42A-7E5E025238BA}"/>
          </ac:spMkLst>
        </pc:spChg>
        <pc:spChg chg="add mod">
          <ac:chgData name="Häyry Marjo Lapin hyvinvointialue" userId="d27b276a-e359-4652-8298-3c59a3175941" providerId="ADAL" clId="{FD30BFF7-F3EE-4B5F-8A40-1C1815C6F8FD}" dt="2025-08-21T06:56:27.208" v="305"/>
          <ac:spMkLst>
            <pc:docMk/>
            <pc:sldMk cId="632955667" sldId="503"/>
            <ac:spMk id="11" creationId="{42B98062-ED9A-0F0A-9196-288CAFA8CAA7}"/>
          </ac:spMkLst>
        </pc:spChg>
        <pc:spChg chg="add mod">
          <ac:chgData name="Häyry Marjo Lapin hyvinvointialue" userId="d27b276a-e359-4652-8298-3c59a3175941" providerId="ADAL" clId="{FD30BFF7-F3EE-4B5F-8A40-1C1815C6F8FD}" dt="2025-08-21T06:56:27.208" v="305"/>
          <ac:spMkLst>
            <pc:docMk/>
            <pc:sldMk cId="632955667" sldId="503"/>
            <ac:spMk id="19" creationId="{B30D748D-A13C-5266-ED53-2F378FB42C3C}"/>
          </ac:spMkLst>
        </pc:spChg>
        <pc:spChg chg="add mod">
          <ac:chgData name="Häyry Marjo Lapin hyvinvointialue" userId="d27b276a-e359-4652-8298-3c59a3175941" providerId="ADAL" clId="{FD30BFF7-F3EE-4B5F-8A40-1C1815C6F8FD}" dt="2025-08-21T06:56:27.208" v="305"/>
          <ac:spMkLst>
            <pc:docMk/>
            <pc:sldMk cId="632955667" sldId="503"/>
            <ac:spMk id="20" creationId="{83604BFF-09EF-B112-501F-4418F193BFDC}"/>
          </ac:spMkLst>
        </pc:spChg>
        <pc:spChg chg="add mod">
          <ac:chgData name="Häyry Marjo Lapin hyvinvointialue" userId="d27b276a-e359-4652-8298-3c59a3175941" providerId="ADAL" clId="{FD30BFF7-F3EE-4B5F-8A40-1C1815C6F8FD}" dt="2025-08-21T06:56:27.208" v="305"/>
          <ac:spMkLst>
            <pc:docMk/>
            <pc:sldMk cId="632955667" sldId="503"/>
            <ac:spMk id="22" creationId="{25C48296-C3F9-B16B-6F4C-DD7F54F59BEF}"/>
          </ac:spMkLst>
        </pc:spChg>
        <pc:spChg chg="add mod">
          <ac:chgData name="Häyry Marjo Lapin hyvinvointialue" userId="d27b276a-e359-4652-8298-3c59a3175941" providerId="ADAL" clId="{FD30BFF7-F3EE-4B5F-8A40-1C1815C6F8FD}" dt="2025-08-21T06:56:27.208" v="305"/>
          <ac:spMkLst>
            <pc:docMk/>
            <pc:sldMk cId="632955667" sldId="503"/>
            <ac:spMk id="26" creationId="{F7430130-084A-59E4-D034-00653F466EA1}"/>
          </ac:spMkLst>
        </pc:spChg>
        <pc:spChg chg="add mod">
          <ac:chgData name="Häyry Marjo Lapin hyvinvointialue" userId="d27b276a-e359-4652-8298-3c59a3175941" providerId="ADAL" clId="{FD30BFF7-F3EE-4B5F-8A40-1C1815C6F8FD}" dt="2025-08-21T06:56:27.208" v="305"/>
          <ac:spMkLst>
            <pc:docMk/>
            <pc:sldMk cId="632955667" sldId="503"/>
            <ac:spMk id="28" creationId="{7BCBB947-9630-C2E9-96F9-42ED63DD1F3A}"/>
          </ac:spMkLst>
        </pc:spChg>
        <pc:spChg chg="add mod">
          <ac:chgData name="Häyry Marjo Lapin hyvinvointialue" userId="d27b276a-e359-4652-8298-3c59a3175941" providerId="ADAL" clId="{FD30BFF7-F3EE-4B5F-8A40-1C1815C6F8FD}" dt="2025-08-21T06:56:27.208" v="305"/>
          <ac:spMkLst>
            <pc:docMk/>
            <pc:sldMk cId="632955667" sldId="503"/>
            <ac:spMk id="31" creationId="{1B315B89-F3E6-417D-636C-EF13E319A1A2}"/>
          </ac:spMkLst>
        </pc:spChg>
      </pc:sldChg>
      <pc:sldChg chg="add">
        <pc:chgData name="Häyry Marjo Lapin hyvinvointialue" userId="d27b276a-e359-4652-8298-3c59a3175941" providerId="ADAL" clId="{FD30BFF7-F3EE-4B5F-8A40-1C1815C6F8FD}" dt="2025-08-21T06:59:09.291" v="338"/>
        <pc:sldMkLst>
          <pc:docMk/>
          <pc:sldMk cId="1135500884" sldId="504"/>
        </pc:sldMkLst>
      </pc:sldChg>
      <pc:sldChg chg="addSp delSp modSp new mod">
        <pc:chgData name="Häyry Marjo Lapin hyvinvointialue" userId="d27b276a-e359-4652-8298-3c59a3175941" providerId="ADAL" clId="{FD30BFF7-F3EE-4B5F-8A40-1C1815C6F8FD}" dt="2025-08-21T06:59:31.366" v="345"/>
        <pc:sldMkLst>
          <pc:docMk/>
          <pc:sldMk cId="2724785287" sldId="505"/>
        </pc:sldMkLst>
        <pc:spChg chg="mod">
          <ac:chgData name="Häyry Marjo Lapin hyvinvointialue" userId="d27b276a-e359-4652-8298-3c59a3175941" providerId="ADAL" clId="{FD30BFF7-F3EE-4B5F-8A40-1C1815C6F8FD}" dt="2025-08-21T06:59:22.196" v="343" actId="27636"/>
          <ac:spMkLst>
            <pc:docMk/>
            <pc:sldMk cId="2724785287" sldId="505"/>
            <ac:spMk id="2" creationId="{C000962D-0675-9B99-AE06-D74697D807B9}"/>
          </ac:spMkLst>
        </pc:spChg>
        <pc:spChg chg="del">
          <ac:chgData name="Häyry Marjo Lapin hyvinvointialue" userId="d27b276a-e359-4652-8298-3c59a3175941" providerId="ADAL" clId="{FD30BFF7-F3EE-4B5F-8A40-1C1815C6F8FD}" dt="2025-08-21T06:59:24.863" v="344" actId="478"/>
          <ac:spMkLst>
            <pc:docMk/>
            <pc:sldMk cId="2724785287" sldId="505"/>
            <ac:spMk id="3" creationId="{219AFE0D-5C32-4363-AEC1-D05C765F8AE8}"/>
          </ac:spMkLst>
        </pc:spChg>
        <pc:spChg chg="add mod">
          <ac:chgData name="Häyry Marjo Lapin hyvinvointialue" userId="d27b276a-e359-4652-8298-3c59a3175941" providerId="ADAL" clId="{FD30BFF7-F3EE-4B5F-8A40-1C1815C6F8FD}" dt="2025-08-21T06:59:31.366" v="345"/>
          <ac:spMkLst>
            <pc:docMk/>
            <pc:sldMk cId="2724785287" sldId="505"/>
            <ac:spMk id="4" creationId="{4EE57818-032B-9BFF-EDB6-825E8ED56361}"/>
          </ac:spMkLst>
        </pc:spChg>
        <pc:spChg chg="add mod">
          <ac:chgData name="Häyry Marjo Lapin hyvinvointialue" userId="d27b276a-e359-4652-8298-3c59a3175941" providerId="ADAL" clId="{FD30BFF7-F3EE-4B5F-8A40-1C1815C6F8FD}" dt="2025-08-21T06:59:31.366" v="345"/>
          <ac:spMkLst>
            <pc:docMk/>
            <pc:sldMk cId="2724785287" sldId="505"/>
            <ac:spMk id="8" creationId="{65F77959-B450-FC64-C915-EB7D978CBB18}"/>
          </ac:spMkLst>
        </pc:spChg>
        <pc:spChg chg="add mod">
          <ac:chgData name="Häyry Marjo Lapin hyvinvointialue" userId="d27b276a-e359-4652-8298-3c59a3175941" providerId="ADAL" clId="{FD30BFF7-F3EE-4B5F-8A40-1C1815C6F8FD}" dt="2025-08-21T06:59:31.366" v="345"/>
          <ac:spMkLst>
            <pc:docMk/>
            <pc:sldMk cId="2724785287" sldId="505"/>
            <ac:spMk id="10" creationId="{D77B9AB1-B154-BCEC-78E3-C77FDA84E150}"/>
          </ac:spMkLst>
        </pc:spChg>
        <pc:spChg chg="add mod">
          <ac:chgData name="Häyry Marjo Lapin hyvinvointialue" userId="d27b276a-e359-4652-8298-3c59a3175941" providerId="ADAL" clId="{FD30BFF7-F3EE-4B5F-8A40-1C1815C6F8FD}" dt="2025-08-21T06:59:31.366" v="345"/>
          <ac:spMkLst>
            <pc:docMk/>
            <pc:sldMk cId="2724785287" sldId="505"/>
            <ac:spMk id="11" creationId="{6315CF0A-0E30-AC21-FB90-59C389B6DE5C}"/>
          </ac:spMkLst>
        </pc:spChg>
        <pc:spChg chg="add mod">
          <ac:chgData name="Häyry Marjo Lapin hyvinvointialue" userId="d27b276a-e359-4652-8298-3c59a3175941" providerId="ADAL" clId="{FD30BFF7-F3EE-4B5F-8A40-1C1815C6F8FD}" dt="2025-08-21T06:59:31.366" v="345"/>
          <ac:spMkLst>
            <pc:docMk/>
            <pc:sldMk cId="2724785287" sldId="505"/>
            <ac:spMk id="12" creationId="{ECD2BA0B-2814-046D-8CC5-7D9EF7ED4613}"/>
          </ac:spMkLst>
        </pc:spChg>
        <pc:spChg chg="add mod">
          <ac:chgData name="Häyry Marjo Lapin hyvinvointialue" userId="d27b276a-e359-4652-8298-3c59a3175941" providerId="ADAL" clId="{FD30BFF7-F3EE-4B5F-8A40-1C1815C6F8FD}" dt="2025-08-21T06:59:31.366" v="345"/>
          <ac:spMkLst>
            <pc:docMk/>
            <pc:sldMk cId="2724785287" sldId="505"/>
            <ac:spMk id="16" creationId="{512221DD-FF46-D2B6-A5D5-D5AA1E938C8B}"/>
          </ac:spMkLst>
        </pc:spChg>
        <pc:spChg chg="add mod">
          <ac:chgData name="Häyry Marjo Lapin hyvinvointialue" userId="d27b276a-e359-4652-8298-3c59a3175941" providerId="ADAL" clId="{FD30BFF7-F3EE-4B5F-8A40-1C1815C6F8FD}" dt="2025-08-21T06:59:31.366" v="345"/>
          <ac:spMkLst>
            <pc:docMk/>
            <pc:sldMk cId="2724785287" sldId="505"/>
            <ac:spMk id="18" creationId="{9C1897FD-A086-42BA-6CBE-BABAC316AC0D}"/>
          </ac:spMkLst>
        </pc:spChg>
        <pc:spChg chg="add mod">
          <ac:chgData name="Häyry Marjo Lapin hyvinvointialue" userId="d27b276a-e359-4652-8298-3c59a3175941" providerId="ADAL" clId="{FD30BFF7-F3EE-4B5F-8A40-1C1815C6F8FD}" dt="2025-08-21T06:59:31.366" v="345"/>
          <ac:spMkLst>
            <pc:docMk/>
            <pc:sldMk cId="2724785287" sldId="505"/>
            <ac:spMk id="20" creationId="{E6A865C1-9CB9-BDA0-2315-21AA4C73E3B3}"/>
          </ac:spMkLst>
        </pc:spChg>
        <pc:spChg chg="add mod">
          <ac:chgData name="Häyry Marjo Lapin hyvinvointialue" userId="d27b276a-e359-4652-8298-3c59a3175941" providerId="ADAL" clId="{FD30BFF7-F3EE-4B5F-8A40-1C1815C6F8FD}" dt="2025-08-21T06:59:31.366" v="345"/>
          <ac:spMkLst>
            <pc:docMk/>
            <pc:sldMk cId="2724785287" sldId="505"/>
            <ac:spMk id="31" creationId="{EBF0E0BE-31FA-A949-0B8A-B4B1337AC039}"/>
          </ac:spMkLst>
        </pc:spChg>
        <pc:spChg chg="add mod">
          <ac:chgData name="Häyry Marjo Lapin hyvinvointialue" userId="d27b276a-e359-4652-8298-3c59a3175941" providerId="ADAL" clId="{FD30BFF7-F3EE-4B5F-8A40-1C1815C6F8FD}" dt="2025-08-21T06:59:31.366" v="345"/>
          <ac:spMkLst>
            <pc:docMk/>
            <pc:sldMk cId="2724785287" sldId="505"/>
            <ac:spMk id="34" creationId="{E682A19F-5BB9-2575-BF2A-1EAE8800B5DC}"/>
          </ac:spMkLst>
        </pc:spChg>
      </pc:sldChg>
      <pc:sldChg chg="addSp delSp modSp new mod">
        <pc:chgData name="Häyry Marjo Lapin hyvinvointialue" userId="d27b276a-e359-4652-8298-3c59a3175941" providerId="ADAL" clId="{FD30BFF7-F3EE-4B5F-8A40-1C1815C6F8FD}" dt="2025-08-21T07:02:05.781" v="374" actId="478"/>
        <pc:sldMkLst>
          <pc:docMk/>
          <pc:sldMk cId="1228196490" sldId="506"/>
        </pc:sldMkLst>
        <pc:spChg chg="del mod">
          <ac:chgData name="Häyry Marjo Lapin hyvinvointialue" userId="d27b276a-e359-4652-8298-3c59a3175941" providerId="ADAL" clId="{FD30BFF7-F3EE-4B5F-8A40-1C1815C6F8FD}" dt="2025-08-21T07:02:05.781" v="374" actId="478"/>
          <ac:spMkLst>
            <pc:docMk/>
            <pc:sldMk cId="1228196490" sldId="506"/>
            <ac:spMk id="2" creationId="{6A51BDC1-2ADB-1D42-58CD-A09A85732E0A}"/>
          </ac:spMkLst>
        </pc:spChg>
        <pc:spChg chg="del">
          <ac:chgData name="Häyry Marjo Lapin hyvinvointialue" userId="d27b276a-e359-4652-8298-3c59a3175941" providerId="ADAL" clId="{FD30BFF7-F3EE-4B5F-8A40-1C1815C6F8FD}" dt="2025-08-21T07:02:04.583" v="373" actId="478"/>
          <ac:spMkLst>
            <pc:docMk/>
            <pc:sldMk cId="1228196490" sldId="506"/>
            <ac:spMk id="3" creationId="{20263346-62CB-7BF8-8A0C-0248DF17DF86}"/>
          </ac:spMkLst>
        </pc:spChg>
        <pc:spChg chg="add mod">
          <ac:chgData name="Häyry Marjo Lapin hyvinvointialue" userId="d27b276a-e359-4652-8298-3c59a3175941" providerId="ADAL" clId="{FD30BFF7-F3EE-4B5F-8A40-1C1815C6F8FD}" dt="2025-08-21T07:01:54.638" v="370"/>
          <ac:spMkLst>
            <pc:docMk/>
            <pc:sldMk cId="1228196490" sldId="506"/>
            <ac:spMk id="4" creationId="{5F25BA7B-7A1F-031F-DFE0-78C0E4849074}"/>
          </ac:spMkLst>
        </pc:spChg>
        <pc:spChg chg="add mod">
          <ac:chgData name="Häyry Marjo Lapin hyvinvointialue" userId="d27b276a-e359-4652-8298-3c59a3175941" providerId="ADAL" clId="{FD30BFF7-F3EE-4B5F-8A40-1C1815C6F8FD}" dt="2025-08-21T07:01:54.638" v="370"/>
          <ac:spMkLst>
            <pc:docMk/>
            <pc:sldMk cId="1228196490" sldId="506"/>
            <ac:spMk id="5" creationId="{534F5EAC-224F-6643-50A8-E31C5419CE16}"/>
          </ac:spMkLst>
        </pc:spChg>
        <pc:spChg chg="add mod">
          <ac:chgData name="Häyry Marjo Lapin hyvinvointialue" userId="d27b276a-e359-4652-8298-3c59a3175941" providerId="ADAL" clId="{FD30BFF7-F3EE-4B5F-8A40-1C1815C6F8FD}" dt="2025-08-21T07:01:54.638" v="370"/>
          <ac:spMkLst>
            <pc:docMk/>
            <pc:sldMk cId="1228196490" sldId="506"/>
            <ac:spMk id="6" creationId="{8835B81E-F332-2856-BD34-6E8EC30DCCF3}"/>
          </ac:spMkLst>
        </pc:spChg>
        <pc:spChg chg="add mod">
          <ac:chgData name="Häyry Marjo Lapin hyvinvointialue" userId="d27b276a-e359-4652-8298-3c59a3175941" providerId="ADAL" clId="{FD30BFF7-F3EE-4B5F-8A40-1C1815C6F8FD}" dt="2025-08-21T07:02:01.464" v="372"/>
          <ac:spMkLst>
            <pc:docMk/>
            <pc:sldMk cId="1228196490" sldId="506"/>
            <ac:spMk id="7" creationId="{E247D9DC-4509-DEC2-520B-939FCFE39DCC}"/>
          </ac:spMkLst>
        </pc:spChg>
      </pc:sldChg>
      <pc:sldMasterChg chg="delSldLayout">
        <pc:chgData name="Häyry Marjo Lapin hyvinvointialue" userId="d27b276a-e359-4652-8298-3c59a3175941" providerId="ADAL" clId="{FD30BFF7-F3EE-4B5F-8A40-1C1815C6F8FD}" dt="2025-08-21T07:31:24.188" v="381" actId="47"/>
        <pc:sldMasterMkLst>
          <pc:docMk/>
          <pc:sldMasterMk cId="868870636" sldId="2147483801"/>
        </pc:sldMasterMkLst>
        <pc:sldLayoutChg chg="del">
          <pc:chgData name="Häyry Marjo Lapin hyvinvointialue" userId="d27b276a-e359-4652-8298-3c59a3175941" providerId="ADAL" clId="{FD30BFF7-F3EE-4B5F-8A40-1C1815C6F8FD}" dt="2025-08-21T07:31:24.188" v="381" actId="47"/>
          <pc:sldLayoutMkLst>
            <pc:docMk/>
            <pc:sldMasterMk cId="868870636" sldId="2147483801"/>
            <pc:sldLayoutMk cId="4142930048" sldId="2147483818"/>
          </pc:sldLayoutMkLst>
        </pc:sldLayoutChg>
      </pc:sldMasterChg>
    </pc:docChg>
  </pc:docChgLst>
  <pc:docChgLst>
    <pc:chgData name="Häyry Marjo Poske" userId="S::marjo.hayry@poske.fi::d27b276a-e359-4652-8298-3c59a3175941" providerId="AD" clId="Web-{411F8D80-B5A4-4A27-AD6F-DEA959C6C9AE}"/>
    <pc:docChg chg="modSld">
      <pc:chgData name="Häyry Marjo Poske" userId="S::marjo.hayry@poske.fi::d27b276a-e359-4652-8298-3c59a3175941" providerId="AD" clId="Web-{411F8D80-B5A4-4A27-AD6F-DEA959C6C9AE}" dt="2024-11-12T11:07:20.904" v="2" actId="20577"/>
      <pc:docMkLst>
        <pc:docMk/>
      </pc:docMkLst>
      <pc:sldChg chg="modSp">
        <pc:chgData name="Häyry Marjo Poske" userId="S::marjo.hayry@poske.fi::d27b276a-e359-4652-8298-3c59a3175941" providerId="AD" clId="Web-{411F8D80-B5A4-4A27-AD6F-DEA959C6C9AE}" dt="2024-11-12T11:07:20.904" v="2" actId="20577"/>
        <pc:sldMkLst>
          <pc:docMk/>
          <pc:sldMk cId="2496842290" sldId="265"/>
        </pc:sldMkLst>
      </pc:sldChg>
    </pc:docChg>
  </pc:docChgLst>
  <pc:docChgLst>
    <pc:chgData name="Vuomajoki Pilvi Lapin hyvinvointialue" userId="S::pilvi.vuomajoki@lapha.fi::60d87394-98b4-48bf-b92d-e9dabc40c515" providerId="AD" clId="Web-{B2D5DC7C-75D4-F6F5-2484-A0C8CC039655}"/>
    <pc:docChg chg="addSld delSld modSld sldOrd">
      <pc:chgData name="Vuomajoki Pilvi Lapin hyvinvointialue" userId="S::pilvi.vuomajoki@lapha.fi::60d87394-98b4-48bf-b92d-e9dabc40c515" providerId="AD" clId="Web-{B2D5DC7C-75D4-F6F5-2484-A0C8CC039655}" dt="2024-09-09T06:41:23.998" v="74"/>
      <pc:docMkLst>
        <pc:docMk/>
      </pc:docMkLst>
      <pc:sldChg chg="ord">
        <pc:chgData name="Vuomajoki Pilvi Lapin hyvinvointialue" userId="S::pilvi.vuomajoki@lapha.fi::60d87394-98b4-48bf-b92d-e9dabc40c515" providerId="AD" clId="Web-{B2D5DC7C-75D4-F6F5-2484-A0C8CC039655}" dt="2024-09-09T06:36:41.321" v="8"/>
        <pc:sldMkLst>
          <pc:docMk/>
          <pc:sldMk cId="3224010422" sldId="347"/>
        </pc:sldMkLst>
      </pc:sldChg>
      <pc:sldChg chg="ord">
        <pc:chgData name="Vuomajoki Pilvi Lapin hyvinvointialue" userId="S::pilvi.vuomajoki@lapha.fi::60d87394-98b4-48bf-b92d-e9dabc40c515" providerId="AD" clId="Web-{B2D5DC7C-75D4-F6F5-2484-A0C8CC039655}" dt="2024-09-09T06:36:45.384" v="9"/>
        <pc:sldMkLst>
          <pc:docMk/>
          <pc:sldMk cId="382617920" sldId="349"/>
        </pc:sldMkLst>
      </pc:sldChg>
      <pc:sldChg chg="add ord replId">
        <pc:chgData name="Vuomajoki Pilvi Lapin hyvinvointialue" userId="S::pilvi.vuomajoki@lapha.fi::60d87394-98b4-48bf-b92d-e9dabc40c515" providerId="AD" clId="Web-{B2D5DC7C-75D4-F6F5-2484-A0C8CC039655}" dt="2024-09-09T06:36:38.368" v="7"/>
        <pc:sldMkLst>
          <pc:docMk/>
          <pc:sldMk cId="3550899417" sldId="364"/>
        </pc:sldMkLst>
      </pc:sldChg>
      <pc:sldChg chg="add ord replId">
        <pc:chgData name="Vuomajoki Pilvi Lapin hyvinvointialue" userId="S::pilvi.vuomajoki@lapha.fi::60d87394-98b4-48bf-b92d-e9dabc40c515" providerId="AD" clId="Web-{B2D5DC7C-75D4-F6F5-2484-A0C8CC039655}" dt="2024-09-09T06:38:59.089" v="12"/>
        <pc:sldMkLst>
          <pc:docMk/>
          <pc:sldMk cId="1973569824" sldId="365"/>
        </pc:sldMkLst>
      </pc:sldChg>
      <pc:sldChg chg="add del replId">
        <pc:chgData name="Vuomajoki Pilvi Lapin hyvinvointialue" userId="S::pilvi.vuomajoki@lapha.fi::60d87394-98b4-48bf-b92d-e9dabc40c515" providerId="AD" clId="Web-{B2D5DC7C-75D4-F6F5-2484-A0C8CC039655}" dt="2024-09-09T06:36:48.806" v="10"/>
        <pc:sldMkLst>
          <pc:docMk/>
          <pc:sldMk cId="973941546" sldId="366"/>
        </pc:sldMkLst>
      </pc:sldChg>
      <pc:sldChg chg="add replId">
        <pc:chgData name="Vuomajoki Pilvi Lapin hyvinvointialue" userId="S::pilvi.vuomajoki@lapha.fi::60d87394-98b4-48bf-b92d-e9dabc40c515" providerId="AD" clId="Web-{B2D5DC7C-75D4-F6F5-2484-A0C8CC039655}" dt="2024-09-09T06:36:19.712" v="3"/>
        <pc:sldMkLst>
          <pc:docMk/>
          <pc:sldMk cId="1042270474" sldId="367"/>
        </pc:sldMkLst>
      </pc:sldChg>
      <pc:sldChg chg="add ord replId">
        <pc:chgData name="Vuomajoki Pilvi Lapin hyvinvointialue" userId="S::pilvi.vuomajoki@lapha.fi::60d87394-98b4-48bf-b92d-e9dabc40c515" providerId="AD" clId="Web-{B2D5DC7C-75D4-F6F5-2484-A0C8CC039655}" dt="2024-09-09T06:39:39.902" v="13"/>
        <pc:sldMkLst>
          <pc:docMk/>
          <pc:sldMk cId="2646339488" sldId="368"/>
        </pc:sldMkLst>
      </pc:sldChg>
      <pc:sldChg chg="add replId">
        <pc:chgData name="Vuomajoki Pilvi Lapin hyvinvointialue" userId="S::pilvi.vuomajoki@lapha.fi::60d87394-98b4-48bf-b92d-e9dabc40c515" providerId="AD" clId="Web-{B2D5DC7C-75D4-F6F5-2484-A0C8CC039655}" dt="2024-09-09T06:36:19.805" v="5"/>
        <pc:sldMkLst>
          <pc:docMk/>
          <pc:sldMk cId="3176582122" sldId="369"/>
        </pc:sldMkLst>
      </pc:sldChg>
      <pc:sldChg chg="modSp add replId">
        <pc:chgData name="Vuomajoki Pilvi Lapin hyvinvointialue" userId="S::pilvi.vuomajoki@lapha.fi::60d87394-98b4-48bf-b92d-e9dabc40c515" providerId="AD" clId="Web-{B2D5DC7C-75D4-F6F5-2484-A0C8CC039655}" dt="2024-09-09T06:40:47.138" v="69" actId="20577"/>
        <pc:sldMkLst>
          <pc:docMk/>
          <pc:sldMk cId="1029074775" sldId="370"/>
        </pc:sldMkLst>
      </pc:sldChg>
      <pc:sldChg chg="modNotes">
        <pc:chgData name="Vuomajoki Pilvi Lapin hyvinvointialue" userId="S::pilvi.vuomajoki@lapha.fi::60d87394-98b4-48bf-b92d-e9dabc40c515" providerId="AD" clId="Web-{B2D5DC7C-75D4-F6F5-2484-A0C8CC039655}" dt="2024-09-09T06:40:32.700" v="66"/>
        <pc:sldMkLst>
          <pc:docMk/>
          <pc:sldMk cId="4042159546" sldId="372"/>
        </pc:sldMkLst>
      </pc:sldChg>
      <pc:sldChg chg="add replId">
        <pc:chgData name="Vuomajoki Pilvi Lapin hyvinvointialue" userId="S::pilvi.vuomajoki@lapha.fi::60d87394-98b4-48bf-b92d-e9dabc40c515" providerId="AD" clId="Web-{B2D5DC7C-75D4-F6F5-2484-A0C8CC039655}" dt="2024-09-09T06:40:59.716" v="70"/>
        <pc:sldMkLst>
          <pc:docMk/>
          <pc:sldMk cId="4023860710" sldId="373"/>
        </pc:sldMkLst>
      </pc:sldChg>
      <pc:sldChg chg="modSp add replId">
        <pc:chgData name="Vuomajoki Pilvi Lapin hyvinvointialue" userId="S::pilvi.vuomajoki@lapha.fi::60d87394-98b4-48bf-b92d-e9dabc40c515" providerId="AD" clId="Web-{B2D5DC7C-75D4-F6F5-2484-A0C8CC039655}" dt="2024-09-09T06:41:04.872" v="73" actId="20577"/>
        <pc:sldMkLst>
          <pc:docMk/>
          <pc:sldMk cId="2789634932" sldId="374"/>
        </pc:sldMkLst>
      </pc:sldChg>
      <pc:sldChg chg="add replId">
        <pc:chgData name="Vuomajoki Pilvi Lapin hyvinvointialue" userId="S::pilvi.vuomajoki@lapha.fi::60d87394-98b4-48bf-b92d-e9dabc40c515" providerId="AD" clId="Web-{B2D5DC7C-75D4-F6F5-2484-A0C8CC039655}" dt="2024-09-09T06:41:23.998" v="74"/>
        <pc:sldMkLst>
          <pc:docMk/>
          <pc:sldMk cId="453859042" sldId="375"/>
        </pc:sldMkLst>
      </pc:sldChg>
    </pc:docChg>
  </pc:docChgLst>
  <pc:docChgLst>
    <pc:chgData name="Häyry Marjo Poske" userId="d27b276a-e359-4652-8298-3c59a3175941" providerId="ADAL" clId="{91C2A4AC-BFB6-4F11-AD24-90E415405CCB}"/>
    <pc:docChg chg="undo custSel addSld delSld modSld sldOrd">
      <pc:chgData name="Häyry Marjo Poske" userId="d27b276a-e359-4652-8298-3c59a3175941" providerId="ADAL" clId="{91C2A4AC-BFB6-4F11-AD24-90E415405CCB}" dt="2024-12-18T07:54:40.342" v="1732" actId="113"/>
      <pc:docMkLst>
        <pc:docMk/>
      </pc:docMkLst>
      <pc:sldChg chg="modNotesTx">
        <pc:chgData name="Häyry Marjo Poske" userId="d27b276a-e359-4652-8298-3c59a3175941" providerId="ADAL" clId="{91C2A4AC-BFB6-4F11-AD24-90E415405CCB}" dt="2024-12-18T07:24:05.504" v="875" actId="20577"/>
        <pc:sldMkLst>
          <pc:docMk/>
          <pc:sldMk cId="3492337639" sldId="351"/>
        </pc:sldMkLst>
      </pc:sldChg>
      <pc:sldChg chg="modSp mod">
        <pc:chgData name="Häyry Marjo Poske" userId="d27b276a-e359-4652-8298-3c59a3175941" providerId="ADAL" clId="{91C2A4AC-BFB6-4F11-AD24-90E415405CCB}" dt="2024-12-18T06:50:04.890" v="10" actId="20577"/>
        <pc:sldMkLst>
          <pc:docMk/>
          <pc:sldMk cId="2903537245" sldId="360"/>
        </pc:sldMkLst>
      </pc:sldChg>
      <pc:sldChg chg="modSp mod modNotesTx">
        <pc:chgData name="Häyry Marjo Poske" userId="d27b276a-e359-4652-8298-3c59a3175941" providerId="ADAL" clId="{91C2A4AC-BFB6-4F11-AD24-90E415405CCB}" dt="2024-12-18T07:06:13.984" v="376" actId="6549"/>
        <pc:sldMkLst>
          <pc:docMk/>
          <pc:sldMk cId="1679778708" sldId="362"/>
        </pc:sldMkLst>
      </pc:sldChg>
      <pc:sldChg chg="modSp mod">
        <pc:chgData name="Häyry Marjo Poske" userId="d27b276a-e359-4652-8298-3c59a3175941" providerId="ADAL" clId="{91C2A4AC-BFB6-4F11-AD24-90E415405CCB}" dt="2024-12-18T07:25:24.270" v="907" actId="6549"/>
        <pc:sldMkLst>
          <pc:docMk/>
          <pc:sldMk cId="407928839" sldId="394"/>
        </pc:sldMkLst>
      </pc:sldChg>
      <pc:sldChg chg="modSp mod">
        <pc:chgData name="Häyry Marjo Poske" userId="d27b276a-e359-4652-8298-3c59a3175941" providerId="ADAL" clId="{91C2A4AC-BFB6-4F11-AD24-90E415405CCB}" dt="2024-12-18T07:15:21.794" v="597" actId="20577"/>
        <pc:sldMkLst>
          <pc:docMk/>
          <pc:sldMk cId="1311994037" sldId="422"/>
        </pc:sldMkLst>
      </pc:sldChg>
      <pc:sldChg chg="modSp mod modNotesTx">
        <pc:chgData name="Häyry Marjo Poske" userId="d27b276a-e359-4652-8298-3c59a3175941" providerId="ADAL" clId="{91C2A4AC-BFB6-4F11-AD24-90E415405CCB}" dt="2024-12-18T07:08:48.909" v="433" actId="113"/>
        <pc:sldMkLst>
          <pc:docMk/>
          <pc:sldMk cId="1313800118" sldId="424"/>
        </pc:sldMkLst>
      </pc:sldChg>
      <pc:sldChg chg="modSp mod modNotesTx">
        <pc:chgData name="Häyry Marjo Poske" userId="d27b276a-e359-4652-8298-3c59a3175941" providerId="ADAL" clId="{91C2A4AC-BFB6-4F11-AD24-90E415405CCB}" dt="2024-12-18T06:59:59.789" v="291" actId="20577"/>
        <pc:sldMkLst>
          <pc:docMk/>
          <pc:sldMk cId="1588116071" sldId="443"/>
        </pc:sldMkLst>
      </pc:sldChg>
      <pc:sldChg chg="ord">
        <pc:chgData name="Häyry Marjo Poske" userId="d27b276a-e359-4652-8298-3c59a3175941" providerId="ADAL" clId="{91C2A4AC-BFB6-4F11-AD24-90E415405CCB}" dt="2024-12-18T07:38:11.191" v="1218"/>
        <pc:sldMkLst>
          <pc:docMk/>
          <pc:sldMk cId="433897312" sldId="454"/>
        </pc:sldMkLst>
      </pc:sldChg>
      <pc:sldChg chg="modSp add mod modNotesTx">
        <pc:chgData name="Häyry Marjo Poske" userId="d27b276a-e359-4652-8298-3c59a3175941" providerId="ADAL" clId="{91C2A4AC-BFB6-4F11-AD24-90E415405CCB}" dt="2024-12-18T07:20:43.287" v="802" actId="113"/>
        <pc:sldMkLst>
          <pc:docMk/>
          <pc:sldMk cId="3061306327" sldId="470"/>
        </pc:sldMkLst>
      </pc:sldChg>
      <pc:sldChg chg="add ord modNotesTx">
        <pc:chgData name="Häyry Marjo Poske" userId="d27b276a-e359-4652-8298-3c59a3175941" providerId="ADAL" clId="{91C2A4AC-BFB6-4F11-AD24-90E415405CCB}" dt="2024-12-18T06:55:50.232" v="192"/>
        <pc:sldMkLst>
          <pc:docMk/>
          <pc:sldMk cId="1535453523" sldId="471"/>
        </pc:sldMkLst>
      </pc:sldChg>
      <pc:sldChg chg="add ord">
        <pc:chgData name="Häyry Marjo Poske" userId="d27b276a-e359-4652-8298-3c59a3175941" providerId="ADAL" clId="{91C2A4AC-BFB6-4F11-AD24-90E415405CCB}" dt="2024-12-18T07:08:40.870" v="419"/>
        <pc:sldMkLst>
          <pc:docMk/>
          <pc:sldMk cId="4211850276" sldId="472"/>
        </pc:sldMkLst>
      </pc:sldChg>
      <pc:sldChg chg="modSp add mod modNotesTx">
        <pc:chgData name="Häyry Marjo Poske" userId="d27b276a-e359-4652-8298-3c59a3175941" providerId="ADAL" clId="{91C2A4AC-BFB6-4F11-AD24-90E415405CCB}" dt="2024-12-18T07:14:13.551" v="575" actId="113"/>
        <pc:sldMkLst>
          <pc:docMk/>
          <pc:sldMk cId="2976958365" sldId="473"/>
        </pc:sldMkLst>
      </pc:sldChg>
      <pc:sldChg chg="modSp add mod modNotesTx">
        <pc:chgData name="Häyry Marjo Poske" userId="d27b276a-e359-4652-8298-3c59a3175941" providerId="ADAL" clId="{91C2A4AC-BFB6-4F11-AD24-90E415405CCB}" dt="2024-12-18T07:37:41.206" v="1215" actId="20577"/>
        <pc:sldMkLst>
          <pc:docMk/>
          <pc:sldMk cId="3918814702" sldId="474"/>
        </pc:sldMkLst>
      </pc:sldChg>
      <pc:sldChg chg="modSp new mod">
        <pc:chgData name="Häyry Marjo Poske" userId="d27b276a-e359-4652-8298-3c59a3175941" providerId="ADAL" clId="{91C2A4AC-BFB6-4F11-AD24-90E415405CCB}" dt="2024-12-18T07:34:05.586" v="1141" actId="20577"/>
        <pc:sldMkLst>
          <pc:docMk/>
          <pc:sldMk cId="3048803279" sldId="475"/>
        </pc:sldMkLst>
      </pc:sldChg>
      <pc:sldChg chg="addSp modSp add mod modClrScheme chgLayout">
        <pc:chgData name="Häyry Marjo Poske" userId="d27b276a-e359-4652-8298-3c59a3175941" providerId="ADAL" clId="{91C2A4AC-BFB6-4F11-AD24-90E415405CCB}" dt="2024-12-18T07:46:33.130" v="1568" actId="20577"/>
        <pc:sldMkLst>
          <pc:docMk/>
          <pc:sldMk cId="2516862015" sldId="476"/>
        </pc:sldMkLst>
      </pc:sldChg>
      <pc:sldChg chg="modSp add del mod">
        <pc:chgData name="Häyry Marjo Poske" userId="d27b276a-e359-4652-8298-3c59a3175941" providerId="ADAL" clId="{91C2A4AC-BFB6-4F11-AD24-90E415405CCB}" dt="2024-12-18T07:39:46.842" v="1227" actId="47"/>
        <pc:sldMkLst>
          <pc:docMk/>
          <pc:sldMk cId="4082342180" sldId="477"/>
        </pc:sldMkLst>
      </pc:sldChg>
      <pc:sldChg chg="modSp add mod">
        <pc:chgData name="Häyry Marjo Poske" userId="d27b276a-e359-4652-8298-3c59a3175941" providerId="ADAL" clId="{91C2A4AC-BFB6-4F11-AD24-90E415405CCB}" dt="2024-12-18T07:40:34.119" v="1300" actId="20577"/>
        <pc:sldMkLst>
          <pc:docMk/>
          <pc:sldMk cId="477997668" sldId="478"/>
        </pc:sldMkLst>
      </pc:sldChg>
      <pc:sldChg chg="modSp new del mod">
        <pc:chgData name="Häyry Marjo Poske" userId="d27b276a-e359-4652-8298-3c59a3175941" providerId="ADAL" clId="{91C2A4AC-BFB6-4F11-AD24-90E415405CCB}" dt="2024-12-18T07:52:04.114" v="1646" actId="47"/>
        <pc:sldMkLst>
          <pc:docMk/>
          <pc:sldMk cId="103151723" sldId="479"/>
        </pc:sldMkLst>
      </pc:sldChg>
      <pc:sldChg chg="add del">
        <pc:chgData name="Häyry Marjo Poske" userId="d27b276a-e359-4652-8298-3c59a3175941" providerId="ADAL" clId="{91C2A4AC-BFB6-4F11-AD24-90E415405CCB}" dt="2024-12-18T07:48:25.257" v="1570" actId="2890"/>
        <pc:sldMkLst>
          <pc:docMk/>
          <pc:sldMk cId="3548104497" sldId="479"/>
        </pc:sldMkLst>
      </pc:sldChg>
      <pc:sldChg chg="modSp add mod modNotesTx">
        <pc:chgData name="Häyry Marjo Poske" userId="d27b276a-e359-4652-8298-3c59a3175941" providerId="ADAL" clId="{91C2A4AC-BFB6-4F11-AD24-90E415405CCB}" dt="2024-12-18T07:51:30.699" v="1645" actId="6549"/>
        <pc:sldMkLst>
          <pc:docMk/>
          <pc:sldMk cId="2843895788" sldId="480"/>
        </pc:sldMkLst>
      </pc:sldChg>
      <pc:sldChg chg="add modNotesTx">
        <pc:chgData name="Häyry Marjo Poske" userId="d27b276a-e359-4652-8298-3c59a3175941" providerId="ADAL" clId="{91C2A4AC-BFB6-4F11-AD24-90E415405CCB}" dt="2024-12-18T07:53:49.362" v="1716" actId="5793"/>
        <pc:sldMkLst>
          <pc:docMk/>
          <pc:sldMk cId="3813915738" sldId="481"/>
        </pc:sldMkLst>
      </pc:sldChg>
      <pc:sldChg chg="modSp add mod modNotesTx">
        <pc:chgData name="Häyry Marjo Poske" userId="d27b276a-e359-4652-8298-3c59a3175941" providerId="ADAL" clId="{91C2A4AC-BFB6-4F11-AD24-90E415405CCB}" dt="2024-12-18T07:54:40.342" v="1732" actId="113"/>
        <pc:sldMkLst>
          <pc:docMk/>
          <pc:sldMk cId="1317712038" sldId="482"/>
        </pc:sldMkLst>
      </pc:sldChg>
    </pc:docChg>
  </pc:docChgLst>
  <pc:docChgLst>
    <pc:chgData name="Häyry Marjo Poske" userId="d27b276a-e359-4652-8298-3c59a3175941" providerId="ADAL" clId="{DA4D2EF2-90C9-448A-8C81-1B3349DD8A70}"/>
    <pc:docChg chg="undo custSel addSld delSld modSld sldOrd delMainMaster">
      <pc:chgData name="Häyry Marjo Poske" userId="d27b276a-e359-4652-8298-3c59a3175941" providerId="ADAL" clId="{DA4D2EF2-90C9-448A-8C81-1B3349DD8A70}" dt="2024-11-01T06:41:12.604" v="13383" actId="20577"/>
      <pc:docMkLst>
        <pc:docMk/>
      </pc:docMkLst>
      <pc:sldChg chg="modSp add del mod">
        <pc:chgData name="Häyry Marjo Poske" userId="d27b276a-e359-4652-8298-3c59a3175941" providerId="ADAL" clId="{DA4D2EF2-90C9-448A-8C81-1B3349DD8A70}" dt="2024-10-29T06:03:00.539" v="7920" actId="47"/>
        <pc:sldMkLst>
          <pc:docMk/>
          <pc:sldMk cId="622728461" sldId="257"/>
        </pc:sldMkLst>
      </pc:sldChg>
      <pc:sldChg chg="add">
        <pc:chgData name="Häyry Marjo Poske" userId="d27b276a-e359-4652-8298-3c59a3175941" providerId="ADAL" clId="{DA4D2EF2-90C9-448A-8C81-1B3349DD8A70}" dt="2024-10-29T06:01:43.741" v="7913"/>
        <pc:sldMkLst>
          <pc:docMk/>
          <pc:sldMk cId="1472257617" sldId="258"/>
        </pc:sldMkLst>
      </pc:sldChg>
      <pc:sldChg chg="add">
        <pc:chgData name="Häyry Marjo Poske" userId="d27b276a-e359-4652-8298-3c59a3175941" providerId="ADAL" clId="{DA4D2EF2-90C9-448A-8C81-1B3349DD8A70}" dt="2024-10-29T06:01:43.741" v="7913"/>
        <pc:sldMkLst>
          <pc:docMk/>
          <pc:sldMk cId="3973466587" sldId="259"/>
        </pc:sldMkLst>
      </pc:sldChg>
      <pc:sldChg chg="add">
        <pc:chgData name="Häyry Marjo Poske" userId="d27b276a-e359-4652-8298-3c59a3175941" providerId="ADAL" clId="{DA4D2EF2-90C9-448A-8C81-1B3349DD8A70}" dt="2024-10-29T06:01:43.741" v="7913"/>
        <pc:sldMkLst>
          <pc:docMk/>
          <pc:sldMk cId="1905072782" sldId="260"/>
        </pc:sldMkLst>
      </pc:sldChg>
      <pc:sldChg chg="modSp add mod">
        <pc:chgData name="Häyry Marjo Poske" userId="d27b276a-e359-4652-8298-3c59a3175941" providerId="ADAL" clId="{DA4D2EF2-90C9-448A-8C81-1B3349DD8A70}" dt="2024-10-29T06:02:17.020" v="7918" actId="1076"/>
        <pc:sldMkLst>
          <pc:docMk/>
          <pc:sldMk cId="774565388" sldId="261"/>
        </pc:sldMkLst>
      </pc:sldChg>
      <pc:sldChg chg="add">
        <pc:chgData name="Häyry Marjo Poske" userId="d27b276a-e359-4652-8298-3c59a3175941" providerId="ADAL" clId="{DA4D2EF2-90C9-448A-8C81-1B3349DD8A70}" dt="2024-10-29T06:01:43.741" v="7913"/>
        <pc:sldMkLst>
          <pc:docMk/>
          <pc:sldMk cId="1868202425" sldId="262"/>
        </pc:sldMkLst>
      </pc:sldChg>
      <pc:sldChg chg="add">
        <pc:chgData name="Häyry Marjo Poske" userId="d27b276a-e359-4652-8298-3c59a3175941" providerId="ADAL" clId="{DA4D2EF2-90C9-448A-8C81-1B3349DD8A70}" dt="2024-10-29T06:01:43.741" v="7913"/>
        <pc:sldMkLst>
          <pc:docMk/>
          <pc:sldMk cId="3677021138" sldId="263"/>
        </pc:sldMkLst>
      </pc:sldChg>
      <pc:sldChg chg="add">
        <pc:chgData name="Häyry Marjo Poske" userId="d27b276a-e359-4652-8298-3c59a3175941" providerId="ADAL" clId="{DA4D2EF2-90C9-448A-8C81-1B3349DD8A70}" dt="2024-10-29T06:01:43.741" v="7913"/>
        <pc:sldMkLst>
          <pc:docMk/>
          <pc:sldMk cId="928017175" sldId="264"/>
        </pc:sldMkLst>
      </pc:sldChg>
      <pc:sldChg chg="add">
        <pc:chgData name="Häyry Marjo Poske" userId="d27b276a-e359-4652-8298-3c59a3175941" providerId="ADAL" clId="{DA4D2EF2-90C9-448A-8C81-1B3349DD8A70}" dt="2024-10-29T06:01:43.741" v="7913"/>
        <pc:sldMkLst>
          <pc:docMk/>
          <pc:sldMk cId="2496842290" sldId="265"/>
        </pc:sldMkLst>
      </pc:sldChg>
      <pc:sldChg chg="add">
        <pc:chgData name="Häyry Marjo Poske" userId="d27b276a-e359-4652-8298-3c59a3175941" providerId="ADAL" clId="{DA4D2EF2-90C9-448A-8C81-1B3349DD8A70}" dt="2024-10-29T06:01:43.741" v="7913"/>
        <pc:sldMkLst>
          <pc:docMk/>
          <pc:sldMk cId="3646500808" sldId="266"/>
        </pc:sldMkLst>
      </pc:sldChg>
      <pc:sldChg chg="add">
        <pc:chgData name="Häyry Marjo Poske" userId="d27b276a-e359-4652-8298-3c59a3175941" providerId="ADAL" clId="{DA4D2EF2-90C9-448A-8C81-1B3349DD8A70}" dt="2024-10-29T06:01:43.741" v="7913"/>
        <pc:sldMkLst>
          <pc:docMk/>
          <pc:sldMk cId="3630539900" sldId="267"/>
        </pc:sldMkLst>
      </pc:sldChg>
      <pc:sldChg chg="add">
        <pc:chgData name="Häyry Marjo Poske" userId="d27b276a-e359-4652-8298-3c59a3175941" providerId="ADAL" clId="{DA4D2EF2-90C9-448A-8C81-1B3349DD8A70}" dt="2024-10-29T06:01:43.741" v="7913"/>
        <pc:sldMkLst>
          <pc:docMk/>
          <pc:sldMk cId="3986471018" sldId="268"/>
        </pc:sldMkLst>
      </pc:sldChg>
      <pc:sldChg chg="add">
        <pc:chgData name="Häyry Marjo Poske" userId="d27b276a-e359-4652-8298-3c59a3175941" providerId="ADAL" clId="{DA4D2EF2-90C9-448A-8C81-1B3349DD8A70}" dt="2024-10-29T06:01:43.741" v="7913"/>
        <pc:sldMkLst>
          <pc:docMk/>
          <pc:sldMk cId="1709820667" sldId="269"/>
        </pc:sldMkLst>
      </pc:sldChg>
      <pc:sldChg chg="add">
        <pc:chgData name="Häyry Marjo Poske" userId="d27b276a-e359-4652-8298-3c59a3175941" providerId="ADAL" clId="{DA4D2EF2-90C9-448A-8C81-1B3349DD8A70}" dt="2024-10-29T06:01:43.741" v="7913"/>
        <pc:sldMkLst>
          <pc:docMk/>
          <pc:sldMk cId="882775281" sldId="270"/>
        </pc:sldMkLst>
      </pc:sldChg>
      <pc:sldChg chg="add">
        <pc:chgData name="Häyry Marjo Poske" userId="d27b276a-e359-4652-8298-3c59a3175941" providerId="ADAL" clId="{DA4D2EF2-90C9-448A-8C81-1B3349DD8A70}" dt="2024-10-29T06:01:43.741" v="7913"/>
        <pc:sldMkLst>
          <pc:docMk/>
          <pc:sldMk cId="3224676722" sldId="271"/>
        </pc:sldMkLst>
      </pc:sldChg>
      <pc:sldChg chg="add">
        <pc:chgData name="Häyry Marjo Poske" userId="d27b276a-e359-4652-8298-3c59a3175941" providerId="ADAL" clId="{DA4D2EF2-90C9-448A-8C81-1B3349DD8A70}" dt="2024-10-29T06:01:43.741" v="7913"/>
        <pc:sldMkLst>
          <pc:docMk/>
          <pc:sldMk cId="1895937803" sldId="272"/>
        </pc:sldMkLst>
      </pc:sldChg>
      <pc:sldChg chg="add">
        <pc:chgData name="Häyry Marjo Poske" userId="d27b276a-e359-4652-8298-3c59a3175941" providerId="ADAL" clId="{DA4D2EF2-90C9-448A-8C81-1B3349DD8A70}" dt="2024-10-29T06:01:43.741" v="7913"/>
        <pc:sldMkLst>
          <pc:docMk/>
          <pc:sldMk cId="733759056" sldId="273"/>
        </pc:sldMkLst>
      </pc:sldChg>
      <pc:sldChg chg="add">
        <pc:chgData name="Häyry Marjo Poske" userId="d27b276a-e359-4652-8298-3c59a3175941" providerId="ADAL" clId="{DA4D2EF2-90C9-448A-8C81-1B3349DD8A70}" dt="2024-10-29T06:01:43.741" v="7913"/>
        <pc:sldMkLst>
          <pc:docMk/>
          <pc:sldMk cId="1950087534" sldId="274"/>
        </pc:sldMkLst>
      </pc:sldChg>
      <pc:sldChg chg="add">
        <pc:chgData name="Häyry Marjo Poske" userId="d27b276a-e359-4652-8298-3c59a3175941" providerId="ADAL" clId="{DA4D2EF2-90C9-448A-8C81-1B3349DD8A70}" dt="2024-10-29T06:01:43.741" v="7913"/>
        <pc:sldMkLst>
          <pc:docMk/>
          <pc:sldMk cId="1683346460" sldId="275"/>
        </pc:sldMkLst>
      </pc:sldChg>
      <pc:sldChg chg="add">
        <pc:chgData name="Häyry Marjo Poske" userId="d27b276a-e359-4652-8298-3c59a3175941" providerId="ADAL" clId="{DA4D2EF2-90C9-448A-8C81-1B3349DD8A70}" dt="2024-10-29T06:01:43.741" v="7913"/>
        <pc:sldMkLst>
          <pc:docMk/>
          <pc:sldMk cId="2630079486" sldId="276"/>
        </pc:sldMkLst>
      </pc:sldChg>
      <pc:sldChg chg="add del">
        <pc:chgData name="Häyry Marjo Poske" userId="d27b276a-e359-4652-8298-3c59a3175941" providerId="ADAL" clId="{DA4D2EF2-90C9-448A-8C81-1B3349DD8A70}" dt="2024-10-29T06:03:07.672" v="7922" actId="47"/>
        <pc:sldMkLst>
          <pc:docMk/>
          <pc:sldMk cId="701980228" sldId="277"/>
        </pc:sldMkLst>
      </pc:sldChg>
      <pc:sldChg chg="add">
        <pc:chgData name="Häyry Marjo Poske" userId="d27b276a-e359-4652-8298-3c59a3175941" providerId="ADAL" clId="{DA4D2EF2-90C9-448A-8C81-1B3349DD8A70}" dt="2024-10-29T06:01:43.741" v="7913"/>
        <pc:sldMkLst>
          <pc:docMk/>
          <pc:sldMk cId="3991474464" sldId="278"/>
        </pc:sldMkLst>
      </pc:sldChg>
      <pc:sldChg chg="add">
        <pc:chgData name="Häyry Marjo Poske" userId="d27b276a-e359-4652-8298-3c59a3175941" providerId="ADAL" clId="{DA4D2EF2-90C9-448A-8C81-1B3349DD8A70}" dt="2024-10-29T06:01:43.741" v="7913"/>
        <pc:sldMkLst>
          <pc:docMk/>
          <pc:sldMk cId="2718686999" sldId="279"/>
        </pc:sldMkLst>
      </pc:sldChg>
      <pc:sldChg chg="add">
        <pc:chgData name="Häyry Marjo Poske" userId="d27b276a-e359-4652-8298-3c59a3175941" providerId="ADAL" clId="{DA4D2EF2-90C9-448A-8C81-1B3349DD8A70}" dt="2024-10-29T06:01:43.741" v="7913"/>
        <pc:sldMkLst>
          <pc:docMk/>
          <pc:sldMk cId="2389757628" sldId="280"/>
        </pc:sldMkLst>
      </pc:sldChg>
      <pc:sldChg chg="add">
        <pc:chgData name="Häyry Marjo Poske" userId="d27b276a-e359-4652-8298-3c59a3175941" providerId="ADAL" clId="{DA4D2EF2-90C9-448A-8C81-1B3349DD8A70}" dt="2024-10-29T06:01:43.741" v="7913"/>
        <pc:sldMkLst>
          <pc:docMk/>
          <pc:sldMk cId="359157301" sldId="281"/>
        </pc:sldMkLst>
      </pc:sldChg>
      <pc:sldChg chg="add">
        <pc:chgData name="Häyry Marjo Poske" userId="d27b276a-e359-4652-8298-3c59a3175941" providerId="ADAL" clId="{DA4D2EF2-90C9-448A-8C81-1B3349DD8A70}" dt="2024-10-29T06:01:43.741" v="7913"/>
        <pc:sldMkLst>
          <pc:docMk/>
          <pc:sldMk cId="1247109290" sldId="282"/>
        </pc:sldMkLst>
      </pc:sldChg>
      <pc:sldChg chg="add">
        <pc:chgData name="Häyry Marjo Poske" userId="d27b276a-e359-4652-8298-3c59a3175941" providerId="ADAL" clId="{DA4D2EF2-90C9-448A-8C81-1B3349DD8A70}" dt="2024-10-29T06:01:43.741" v="7913"/>
        <pc:sldMkLst>
          <pc:docMk/>
          <pc:sldMk cId="1835269430" sldId="283"/>
        </pc:sldMkLst>
      </pc:sldChg>
      <pc:sldChg chg="add">
        <pc:chgData name="Häyry Marjo Poske" userId="d27b276a-e359-4652-8298-3c59a3175941" providerId="ADAL" clId="{DA4D2EF2-90C9-448A-8C81-1B3349DD8A70}" dt="2024-10-29T06:01:43.741" v="7913"/>
        <pc:sldMkLst>
          <pc:docMk/>
          <pc:sldMk cId="2538280788" sldId="285"/>
        </pc:sldMkLst>
      </pc:sldChg>
      <pc:sldChg chg="add">
        <pc:chgData name="Häyry Marjo Poske" userId="d27b276a-e359-4652-8298-3c59a3175941" providerId="ADAL" clId="{DA4D2EF2-90C9-448A-8C81-1B3349DD8A70}" dt="2024-10-29T06:01:43.741" v="7913"/>
        <pc:sldMkLst>
          <pc:docMk/>
          <pc:sldMk cId="3945486255" sldId="286"/>
        </pc:sldMkLst>
      </pc:sldChg>
      <pc:sldChg chg="add">
        <pc:chgData name="Häyry Marjo Poske" userId="d27b276a-e359-4652-8298-3c59a3175941" providerId="ADAL" clId="{DA4D2EF2-90C9-448A-8C81-1B3349DD8A70}" dt="2024-10-29T06:01:43.741" v="7913"/>
        <pc:sldMkLst>
          <pc:docMk/>
          <pc:sldMk cId="1871640956" sldId="287"/>
        </pc:sldMkLst>
      </pc:sldChg>
      <pc:sldChg chg="add">
        <pc:chgData name="Häyry Marjo Poske" userId="d27b276a-e359-4652-8298-3c59a3175941" providerId="ADAL" clId="{DA4D2EF2-90C9-448A-8C81-1B3349DD8A70}" dt="2024-10-29T06:01:43.741" v="7913"/>
        <pc:sldMkLst>
          <pc:docMk/>
          <pc:sldMk cId="1398586977" sldId="288"/>
        </pc:sldMkLst>
      </pc:sldChg>
      <pc:sldChg chg="add">
        <pc:chgData name="Häyry Marjo Poske" userId="d27b276a-e359-4652-8298-3c59a3175941" providerId="ADAL" clId="{DA4D2EF2-90C9-448A-8C81-1B3349DD8A70}" dt="2024-10-29T06:01:43.741" v="7913"/>
        <pc:sldMkLst>
          <pc:docMk/>
          <pc:sldMk cId="2577310673" sldId="289"/>
        </pc:sldMkLst>
      </pc:sldChg>
      <pc:sldChg chg="modSp mod modNotesTx">
        <pc:chgData name="Häyry Marjo Poske" userId="d27b276a-e359-4652-8298-3c59a3175941" providerId="ADAL" clId="{DA4D2EF2-90C9-448A-8C81-1B3349DD8A70}" dt="2024-10-07T05:49:39.435" v="985" actId="20577"/>
        <pc:sldMkLst>
          <pc:docMk/>
          <pc:sldMk cId="3492337639" sldId="351"/>
        </pc:sldMkLst>
      </pc:sldChg>
      <pc:sldChg chg="modSp mod">
        <pc:chgData name="Häyry Marjo Poske" userId="d27b276a-e359-4652-8298-3c59a3175941" providerId="ADAL" clId="{DA4D2EF2-90C9-448A-8C81-1B3349DD8A70}" dt="2024-10-30T11:45:05.426" v="11648" actId="20577"/>
        <pc:sldMkLst>
          <pc:docMk/>
          <pc:sldMk cId="2903537245" sldId="360"/>
        </pc:sldMkLst>
      </pc:sldChg>
      <pc:sldChg chg="modNotesTx">
        <pc:chgData name="Häyry Marjo Poske" userId="d27b276a-e359-4652-8298-3c59a3175941" providerId="ADAL" clId="{DA4D2EF2-90C9-448A-8C81-1B3349DD8A70}" dt="2024-10-07T05:28:47.657" v="120" actId="20577"/>
        <pc:sldMkLst>
          <pc:docMk/>
          <pc:sldMk cId="1747299828" sldId="361"/>
        </pc:sldMkLst>
      </pc:sldChg>
      <pc:sldChg chg="modSp mod">
        <pc:chgData name="Häyry Marjo Poske" userId="d27b276a-e359-4652-8298-3c59a3175941" providerId="ADAL" clId="{DA4D2EF2-90C9-448A-8C81-1B3349DD8A70}" dt="2024-10-07T05:25:51.556" v="54" actId="20577"/>
        <pc:sldMkLst>
          <pc:docMk/>
          <pc:sldMk cId="1679778708" sldId="362"/>
        </pc:sldMkLst>
      </pc:sldChg>
      <pc:sldChg chg="modSp mod">
        <pc:chgData name="Häyry Marjo Poske" userId="d27b276a-e359-4652-8298-3c59a3175941" providerId="ADAL" clId="{DA4D2EF2-90C9-448A-8C81-1B3349DD8A70}" dt="2024-10-07T06:25:19.204" v="2479" actId="20577"/>
        <pc:sldMkLst>
          <pc:docMk/>
          <pc:sldMk cId="4132982428" sldId="363"/>
        </pc:sldMkLst>
      </pc:sldChg>
      <pc:sldChg chg="modSp mod modNotesTx">
        <pc:chgData name="Häyry Marjo Poske" userId="d27b276a-e359-4652-8298-3c59a3175941" providerId="ADAL" clId="{DA4D2EF2-90C9-448A-8C81-1B3349DD8A70}" dt="2024-10-17T06:29:42.836" v="6319" actId="20577"/>
        <pc:sldMkLst>
          <pc:docMk/>
          <pc:sldMk cId="1029074775" sldId="370"/>
        </pc:sldMkLst>
      </pc:sldChg>
      <pc:sldChg chg="modNotesTx">
        <pc:chgData name="Häyry Marjo Poske" userId="d27b276a-e359-4652-8298-3c59a3175941" providerId="ADAL" clId="{DA4D2EF2-90C9-448A-8C81-1B3349DD8A70}" dt="2024-10-17T06:00:25.983" v="3547" actId="20577"/>
        <pc:sldMkLst>
          <pc:docMk/>
          <pc:sldMk cId="4042159546" sldId="372"/>
        </pc:sldMkLst>
      </pc:sldChg>
      <pc:sldChg chg="modSp mod modNotesTx">
        <pc:chgData name="Häyry Marjo Poske" userId="d27b276a-e359-4652-8298-3c59a3175941" providerId="ADAL" clId="{DA4D2EF2-90C9-448A-8C81-1B3349DD8A70}" dt="2024-10-30T13:57:22.992" v="12446"/>
        <pc:sldMkLst>
          <pc:docMk/>
          <pc:sldMk cId="2789634932" sldId="374"/>
        </pc:sldMkLst>
      </pc:sldChg>
      <pc:sldChg chg="addSp delSp modSp mod modClrScheme chgLayout modNotesTx">
        <pc:chgData name="Häyry Marjo Poske" userId="d27b276a-e359-4652-8298-3c59a3175941" providerId="ADAL" clId="{DA4D2EF2-90C9-448A-8C81-1B3349DD8A70}" dt="2024-10-17T06:30:26.502" v="6331" actId="6549"/>
        <pc:sldMkLst>
          <pc:docMk/>
          <pc:sldMk cId="827968358" sldId="377"/>
        </pc:sldMkLst>
      </pc:sldChg>
      <pc:sldChg chg="addSp delSp modSp mod modClrScheme chgLayout modNotesTx">
        <pc:chgData name="Häyry Marjo Poske" userId="d27b276a-e359-4652-8298-3c59a3175941" providerId="ADAL" clId="{DA4D2EF2-90C9-448A-8C81-1B3349DD8A70}" dt="2024-10-17T06:37:41.248" v="7059" actId="20577"/>
        <pc:sldMkLst>
          <pc:docMk/>
          <pc:sldMk cId="3990171911" sldId="379"/>
        </pc:sldMkLst>
      </pc:sldChg>
      <pc:sldChg chg="modSp mod modNotesTx">
        <pc:chgData name="Häyry Marjo Poske" userId="d27b276a-e359-4652-8298-3c59a3175941" providerId="ADAL" clId="{DA4D2EF2-90C9-448A-8C81-1B3349DD8A70}" dt="2024-10-07T05:57:54.381" v="1500" actId="20577"/>
        <pc:sldMkLst>
          <pc:docMk/>
          <pc:sldMk cId="407928839" sldId="394"/>
        </pc:sldMkLst>
      </pc:sldChg>
      <pc:sldChg chg="modNotesTx">
        <pc:chgData name="Häyry Marjo Poske" userId="d27b276a-e359-4652-8298-3c59a3175941" providerId="ADAL" clId="{DA4D2EF2-90C9-448A-8C81-1B3349DD8A70}" dt="2024-10-29T08:10:15.097" v="8037" actId="20577"/>
        <pc:sldMkLst>
          <pc:docMk/>
          <pc:sldMk cId="747443380" sldId="396"/>
        </pc:sldMkLst>
      </pc:sldChg>
      <pc:sldChg chg="modSp mod modNotesTx">
        <pc:chgData name="Häyry Marjo Poske" userId="d27b276a-e359-4652-8298-3c59a3175941" providerId="ADAL" clId="{DA4D2EF2-90C9-448A-8C81-1B3349DD8A70}" dt="2024-10-29T13:30:42.047" v="11146" actId="20577"/>
        <pc:sldMkLst>
          <pc:docMk/>
          <pc:sldMk cId="1860028365" sldId="398"/>
        </pc:sldMkLst>
      </pc:sldChg>
      <pc:sldChg chg="modSp mod ord modNotesTx">
        <pc:chgData name="Häyry Marjo Poske" userId="d27b276a-e359-4652-8298-3c59a3175941" providerId="ADAL" clId="{DA4D2EF2-90C9-448A-8C81-1B3349DD8A70}" dt="2024-10-29T13:31:17.424" v="11161" actId="6549"/>
        <pc:sldMkLst>
          <pc:docMk/>
          <pc:sldMk cId="21937256" sldId="405"/>
        </pc:sldMkLst>
      </pc:sldChg>
      <pc:sldChg chg="modSp mod">
        <pc:chgData name="Häyry Marjo Poske" userId="d27b276a-e359-4652-8298-3c59a3175941" providerId="ADAL" clId="{DA4D2EF2-90C9-448A-8C81-1B3349DD8A70}" dt="2024-10-30T11:46:14.830" v="11652" actId="404"/>
        <pc:sldMkLst>
          <pc:docMk/>
          <pc:sldMk cId="1806585776" sldId="406"/>
        </pc:sldMkLst>
      </pc:sldChg>
      <pc:sldChg chg="addSp modSp mod modClrScheme chgLayout">
        <pc:chgData name="Häyry Marjo Poske" userId="d27b276a-e359-4652-8298-3c59a3175941" providerId="ADAL" clId="{DA4D2EF2-90C9-448A-8C81-1B3349DD8A70}" dt="2024-10-29T05:56:57.199" v="7580" actId="20577"/>
        <pc:sldMkLst>
          <pc:docMk/>
          <pc:sldMk cId="3221306267" sldId="411"/>
        </pc:sldMkLst>
      </pc:sldChg>
      <pc:sldChg chg="del ord">
        <pc:chgData name="Häyry Marjo Poske" userId="d27b276a-e359-4652-8298-3c59a3175941" providerId="ADAL" clId="{DA4D2EF2-90C9-448A-8C81-1B3349DD8A70}" dt="2024-10-29T06:04:15.225" v="7930" actId="47"/>
        <pc:sldMkLst>
          <pc:docMk/>
          <pc:sldMk cId="1304160738" sldId="413"/>
        </pc:sldMkLst>
      </pc:sldChg>
      <pc:sldChg chg="addSp modSp mod modClrScheme chgLayout">
        <pc:chgData name="Häyry Marjo Poske" userId="d27b276a-e359-4652-8298-3c59a3175941" providerId="ADAL" clId="{DA4D2EF2-90C9-448A-8C81-1B3349DD8A70}" dt="2024-10-29T05:57:28.767" v="7664" actId="20577"/>
        <pc:sldMkLst>
          <pc:docMk/>
          <pc:sldMk cId="2014789657" sldId="417"/>
        </pc:sldMkLst>
      </pc:sldChg>
      <pc:sldChg chg="modSp mod modNotesTx">
        <pc:chgData name="Häyry Marjo Poske" userId="d27b276a-e359-4652-8298-3c59a3175941" providerId="ADAL" clId="{DA4D2EF2-90C9-448A-8C81-1B3349DD8A70}" dt="2024-10-07T05:45:16.781" v="778" actId="20577"/>
        <pc:sldMkLst>
          <pc:docMk/>
          <pc:sldMk cId="1311994037" sldId="422"/>
        </pc:sldMkLst>
      </pc:sldChg>
      <pc:sldChg chg="addSp delSp modSp add mod modNotesTx">
        <pc:chgData name="Häyry Marjo Poske" userId="d27b276a-e359-4652-8298-3c59a3175941" providerId="ADAL" clId="{DA4D2EF2-90C9-448A-8C81-1B3349DD8A70}" dt="2024-10-07T05:31:59.225" v="240" actId="20577"/>
        <pc:sldMkLst>
          <pc:docMk/>
          <pc:sldMk cId="3320816820" sldId="438"/>
        </pc:sldMkLst>
      </pc:sldChg>
      <pc:sldChg chg="modNotesTx">
        <pc:chgData name="Häyry Marjo Poske" userId="d27b276a-e359-4652-8298-3c59a3175941" providerId="ADAL" clId="{DA4D2EF2-90C9-448A-8C81-1B3349DD8A70}" dt="2024-10-29T08:18:46.265" v="8397" actId="20577"/>
        <pc:sldMkLst>
          <pc:docMk/>
          <pc:sldMk cId="785664095" sldId="439"/>
        </pc:sldMkLst>
      </pc:sldChg>
      <pc:sldChg chg="modSp del mod modNotesTx">
        <pc:chgData name="Häyry Marjo Poske" userId="d27b276a-e359-4652-8298-3c59a3175941" providerId="ADAL" clId="{DA4D2EF2-90C9-448A-8C81-1B3349DD8A70}" dt="2024-11-01T06:13:34.301" v="12532" actId="47"/>
        <pc:sldMkLst>
          <pc:docMk/>
          <pc:sldMk cId="310382432" sldId="440"/>
        </pc:sldMkLst>
      </pc:sldChg>
      <pc:sldChg chg="addSp delSp modSp mod ord modClrScheme chgLayout modNotesTx">
        <pc:chgData name="Häyry Marjo Poske" userId="d27b276a-e359-4652-8298-3c59a3175941" providerId="ADAL" clId="{DA4D2EF2-90C9-448A-8C81-1B3349DD8A70}" dt="2024-10-29T13:34:21.295" v="11632" actId="6549"/>
        <pc:sldMkLst>
          <pc:docMk/>
          <pc:sldMk cId="3159253602" sldId="441"/>
        </pc:sldMkLst>
      </pc:sldChg>
      <pc:sldChg chg="addSp delSp modSp mod ord modNotesTx">
        <pc:chgData name="Häyry Marjo Poske" userId="d27b276a-e359-4652-8298-3c59a3175941" providerId="ADAL" clId="{DA4D2EF2-90C9-448A-8C81-1B3349DD8A70}" dt="2024-10-29T13:25:29.676" v="11084"/>
        <pc:sldMkLst>
          <pc:docMk/>
          <pc:sldMk cId="226362984" sldId="442"/>
        </pc:sldMkLst>
      </pc:sldChg>
      <pc:sldChg chg="modSp del mod">
        <pc:chgData name="Häyry Marjo Poske" userId="d27b276a-e359-4652-8298-3c59a3175941" providerId="ADAL" clId="{DA4D2EF2-90C9-448A-8C81-1B3349DD8A70}" dt="2024-10-29T06:06:45.555" v="7937" actId="47"/>
        <pc:sldMkLst>
          <pc:docMk/>
          <pc:sldMk cId="3864396192" sldId="444"/>
        </pc:sldMkLst>
      </pc:sldChg>
      <pc:sldChg chg="modNotesTx">
        <pc:chgData name="Häyry Marjo Poske" userId="d27b276a-e359-4652-8298-3c59a3175941" providerId="ADAL" clId="{DA4D2EF2-90C9-448A-8C81-1B3349DD8A70}" dt="2024-10-29T08:20:45.875" v="8399" actId="20577"/>
        <pc:sldMkLst>
          <pc:docMk/>
          <pc:sldMk cId="3180528768" sldId="446"/>
        </pc:sldMkLst>
      </pc:sldChg>
      <pc:sldChg chg="del ord">
        <pc:chgData name="Häyry Marjo Poske" userId="d27b276a-e359-4652-8298-3c59a3175941" providerId="ADAL" clId="{DA4D2EF2-90C9-448A-8C81-1B3349DD8A70}" dt="2024-10-29T08:22:40.290" v="8454" actId="47"/>
        <pc:sldMkLst>
          <pc:docMk/>
          <pc:sldMk cId="1481744289" sldId="447"/>
        </pc:sldMkLst>
      </pc:sldChg>
      <pc:sldChg chg="del ord">
        <pc:chgData name="Häyry Marjo Poske" userId="d27b276a-e359-4652-8298-3c59a3175941" providerId="ADAL" clId="{DA4D2EF2-90C9-448A-8C81-1B3349DD8A70}" dt="2024-10-29T08:22:41.515" v="8455" actId="47"/>
        <pc:sldMkLst>
          <pc:docMk/>
          <pc:sldMk cId="2396299918" sldId="448"/>
        </pc:sldMkLst>
      </pc:sldChg>
      <pc:sldChg chg="del">
        <pc:chgData name="Häyry Marjo Poske" userId="d27b276a-e359-4652-8298-3c59a3175941" providerId="ADAL" clId="{DA4D2EF2-90C9-448A-8C81-1B3349DD8A70}" dt="2024-10-29T05:55:20.421" v="7501" actId="47"/>
        <pc:sldMkLst>
          <pc:docMk/>
          <pc:sldMk cId="4143831594" sldId="449"/>
        </pc:sldMkLst>
      </pc:sldChg>
      <pc:sldChg chg="del">
        <pc:chgData name="Häyry Marjo Poske" userId="d27b276a-e359-4652-8298-3c59a3175941" providerId="ADAL" clId="{DA4D2EF2-90C9-448A-8C81-1B3349DD8A70}" dt="2024-10-29T05:55:21.571" v="7502" actId="47"/>
        <pc:sldMkLst>
          <pc:docMk/>
          <pc:sldMk cId="324920106" sldId="450"/>
        </pc:sldMkLst>
      </pc:sldChg>
      <pc:sldChg chg="del">
        <pc:chgData name="Häyry Marjo Poske" userId="d27b276a-e359-4652-8298-3c59a3175941" providerId="ADAL" clId="{DA4D2EF2-90C9-448A-8C81-1B3349DD8A70}" dt="2024-10-29T05:55:22.343" v="7503" actId="47"/>
        <pc:sldMkLst>
          <pc:docMk/>
          <pc:sldMk cId="2782652780" sldId="451"/>
        </pc:sldMkLst>
      </pc:sldChg>
      <pc:sldChg chg="del ord">
        <pc:chgData name="Häyry Marjo Poske" userId="d27b276a-e359-4652-8298-3c59a3175941" providerId="ADAL" clId="{DA4D2EF2-90C9-448A-8C81-1B3349DD8A70}" dt="2024-10-29T08:22:42.785" v="8456" actId="47"/>
        <pc:sldMkLst>
          <pc:docMk/>
          <pc:sldMk cId="1186325278" sldId="452"/>
        </pc:sldMkLst>
      </pc:sldChg>
      <pc:sldChg chg="del">
        <pc:chgData name="Häyry Marjo Poske" userId="d27b276a-e359-4652-8298-3c59a3175941" providerId="ADAL" clId="{DA4D2EF2-90C9-448A-8C81-1B3349DD8A70}" dt="2024-10-29T06:06:10.094" v="7931" actId="47"/>
        <pc:sldMkLst>
          <pc:docMk/>
          <pc:sldMk cId="2524262921" sldId="453"/>
        </pc:sldMkLst>
      </pc:sldChg>
      <pc:sldChg chg="add del">
        <pc:chgData name="Häyry Marjo Poske" userId="d27b276a-e359-4652-8298-3c59a3175941" providerId="ADAL" clId="{DA4D2EF2-90C9-448A-8C81-1B3349DD8A70}" dt="2024-10-17T07:19:25.772" v="7409"/>
        <pc:sldMkLst>
          <pc:docMk/>
          <pc:sldMk cId="160710656" sldId="456"/>
        </pc:sldMkLst>
      </pc:sldChg>
      <pc:sldChg chg="modSp add mod ord">
        <pc:chgData name="Häyry Marjo Poske" userId="d27b276a-e359-4652-8298-3c59a3175941" providerId="ADAL" clId="{DA4D2EF2-90C9-448A-8C81-1B3349DD8A70}" dt="2024-11-01T06:41:12.604" v="13383" actId="20577"/>
        <pc:sldMkLst>
          <pc:docMk/>
          <pc:sldMk cId="1977326858" sldId="456"/>
        </pc:sldMkLst>
      </pc:sldChg>
      <pc:sldChg chg="add del">
        <pc:chgData name="Häyry Marjo Poske" userId="d27b276a-e359-4652-8298-3c59a3175941" providerId="ADAL" clId="{DA4D2EF2-90C9-448A-8C81-1B3349DD8A70}" dt="2024-10-17T07:19:25.772" v="7409"/>
        <pc:sldMkLst>
          <pc:docMk/>
          <pc:sldMk cId="145963641" sldId="457"/>
        </pc:sldMkLst>
      </pc:sldChg>
      <pc:sldChg chg="add">
        <pc:chgData name="Häyry Marjo Poske" userId="d27b276a-e359-4652-8298-3c59a3175941" providerId="ADAL" clId="{DA4D2EF2-90C9-448A-8C81-1B3349DD8A70}" dt="2024-10-29T06:01:43.741" v="7913"/>
        <pc:sldMkLst>
          <pc:docMk/>
          <pc:sldMk cId="2453830900" sldId="457"/>
        </pc:sldMkLst>
      </pc:sldChg>
      <pc:sldChg chg="add del">
        <pc:chgData name="Häyry Marjo Poske" userId="d27b276a-e359-4652-8298-3c59a3175941" providerId="ADAL" clId="{DA4D2EF2-90C9-448A-8C81-1B3349DD8A70}" dt="2024-10-17T07:19:25.772" v="7409"/>
        <pc:sldMkLst>
          <pc:docMk/>
          <pc:sldMk cId="2912212796" sldId="458"/>
        </pc:sldMkLst>
      </pc:sldChg>
      <pc:sldChg chg="add">
        <pc:chgData name="Häyry Marjo Poske" userId="d27b276a-e359-4652-8298-3c59a3175941" providerId="ADAL" clId="{DA4D2EF2-90C9-448A-8C81-1B3349DD8A70}" dt="2024-10-29T06:02:58.730" v="7919"/>
        <pc:sldMkLst>
          <pc:docMk/>
          <pc:sldMk cId="3205825466" sldId="458"/>
        </pc:sldMkLst>
      </pc:sldChg>
      <pc:sldChg chg="add">
        <pc:chgData name="Häyry Marjo Poske" userId="d27b276a-e359-4652-8298-3c59a3175941" providerId="ADAL" clId="{DA4D2EF2-90C9-448A-8C81-1B3349DD8A70}" dt="2024-10-29T06:03:05.786" v="7921"/>
        <pc:sldMkLst>
          <pc:docMk/>
          <pc:sldMk cId="898992768" sldId="459"/>
        </pc:sldMkLst>
      </pc:sldChg>
      <pc:sldChg chg="add del">
        <pc:chgData name="Häyry Marjo Poske" userId="d27b276a-e359-4652-8298-3c59a3175941" providerId="ADAL" clId="{DA4D2EF2-90C9-448A-8C81-1B3349DD8A70}" dt="2024-10-17T07:19:25.772" v="7409"/>
        <pc:sldMkLst>
          <pc:docMk/>
          <pc:sldMk cId="2412746784" sldId="459"/>
        </pc:sldMkLst>
      </pc:sldChg>
      <pc:sldChg chg="add">
        <pc:chgData name="Häyry Marjo Poske" userId="d27b276a-e359-4652-8298-3c59a3175941" providerId="ADAL" clId="{DA4D2EF2-90C9-448A-8C81-1B3349DD8A70}" dt="2024-10-29T06:04:02.514" v="7927"/>
        <pc:sldMkLst>
          <pc:docMk/>
          <pc:sldMk cId="1362777784" sldId="460"/>
        </pc:sldMkLst>
      </pc:sldChg>
      <pc:sldChg chg="add">
        <pc:chgData name="Häyry Marjo Poske" userId="d27b276a-e359-4652-8298-3c59a3175941" providerId="ADAL" clId="{DA4D2EF2-90C9-448A-8C81-1B3349DD8A70}" dt="2024-10-29T06:04:02.514" v="7927"/>
        <pc:sldMkLst>
          <pc:docMk/>
          <pc:sldMk cId="664962878" sldId="461"/>
        </pc:sldMkLst>
      </pc:sldChg>
      <pc:sldChg chg="add del">
        <pc:chgData name="Häyry Marjo Poske" userId="d27b276a-e359-4652-8298-3c59a3175941" providerId="ADAL" clId="{DA4D2EF2-90C9-448A-8C81-1B3349DD8A70}" dt="2024-10-29T06:04:08.712" v="7928" actId="47"/>
        <pc:sldMkLst>
          <pc:docMk/>
          <pc:sldMk cId="2810360483" sldId="462"/>
        </pc:sldMkLst>
      </pc:sldChg>
      <pc:sldChg chg="modSp add mod modShow">
        <pc:chgData name="Häyry Marjo Poske" userId="d27b276a-e359-4652-8298-3c59a3175941" providerId="ADAL" clId="{DA4D2EF2-90C9-448A-8C81-1B3349DD8A70}" dt="2024-11-01T06:38:54.326" v="13303" actId="20577"/>
        <pc:sldMkLst>
          <pc:docMk/>
          <pc:sldMk cId="3934068196" sldId="462"/>
        </pc:sldMkLst>
      </pc:sldChg>
      <pc:sldChg chg="add del">
        <pc:chgData name="Häyry Marjo Poske" userId="d27b276a-e359-4652-8298-3c59a3175941" providerId="ADAL" clId="{DA4D2EF2-90C9-448A-8C81-1B3349DD8A70}" dt="2024-10-29T06:04:12.932" v="7929" actId="47"/>
        <pc:sldMkLst>
          <pc:docMk/>
          <pc:sldMk cId="3149597026" sldId="463"/>
        </pc:sldMkLst>
      </pc:sldChg>
      <pc:sldChg chg="modSp new del mod ord">
        <pc:chgData name="Häyry Marjo Poske" userId="d27b276a-e359-4652-8298-3c59a3175941" providerId="ADAL" clId="{DA4D2EF2-90C9-448A-8C81-1B3349DD8A70}" dt="2024-10-29T12:55:00.936" v="10721" actId="47"/>
        <pc:sldMkLst>
          <pc:docMk/>
          <pc:sldMk cId="3883703849" sldId="463"/>
        </pc:sldMkLst>
      </pc:sldChg>
      <pc:sldChg chg="delSp modSp add del mod ord modClrScheme chgLayout">
        <pc:chgData name="Häyry Marjo Poske" userId="d27b276a-e359-4652-8298-3c59a3175941" providerId="ADAL" clId="{DA4D2EF2-90C9-448A-8C81-1B3349DD8A70}" dt="2024-10-29T13:27:55.445" v="11119" actId="47"/>
        <pc:sldMkLst>
          <pc:docMk/>
          <pc:sldMk cId="0" sldId="464"/>
        </pc:sldMkLst>
      </pc:sldChg>
      <pc:sldChg chg="addSp delSp modSp add mod modNotesTx">
        <pc:chgData name="Häyry Marjo Poske" userId="d27b276a-e359-4652-8298-3c59a3175941" providerId="ADAL" clId="{DA4D2EF2-90C9-448A-8C81-1B3349DD8A70}" dt="2024-10-29T13:35:43.055" v="11647" actId="5793"/>
        <pc:sldMkLst>
          <pc:docMk/>
          <pc:sldMk cId="483879663" sldId="465"/>
        </pc:sldMkLst>
      </pc:sldChg>
      <pc:sldChg chg="addSp delSp modSp add mod ord modClrScheme chgLayout modNotesTx">
        <pc:chgData name="Häyry Marjo Poske" userId="d27b276a-e359-4652-8298-3c59a3175941" providerId="ADAL" clId="{DA4D2EF2-90C9-448A-8C81-1B3349DD8A70}" dt="2024-11-01T06:12:56.911" v="12531" actId="20577"/>
        <pc:sldMkLst>
          <pc:docMk/>
          <pc:sldMk cId="3988370024" sldId="466"/>
        </pc:sldMkLst>
      </pc:sldChg>
      <pc:sldChg chg="modSp add mod modNotesTx">
        <pc:chgData name="Häyry Marjo Poske" userId="d27b276a-e359-4652-8298-3c59a3175941" providerId="ADAL" clId="{DA4D2EF2-90C9-448A-8C81-1B3349DD8A70}" dt="2024-11-01T06:14:02.257" v="12575" actId="20577"/>
        <pc:sldMkLst>
          <pc:docMk/>
          <pc:sldMk cId="958843933" sldId="467"/>
        </pc:sldMkLst>
      </pc:sldChg>
      <pc:sldChg chg="addSp delSp modSp add del mod">
        <pc:chgData name="Häyry Marjo Poske" userId="d27b276a-e359-4652-8298-3c59a3175941" providerId="ADAL" clId="{DA4D2EF2-90C9-448A-8C81-1B3349DD8A70}" dt="2024-11-01T06:37:51.293" v="13217" actId="47"/>
        <pc:sldMkLst>
          <pc:docMk/>
          <pc:sldMk cId="3280914252" sldId="468"/>
        </pc:sldMkLst>
      </pc:sldChg>
      <pc:sldChg chg="addSp modSp add mod ord modNotesTx">
        <pc:chgData name="Häyry Marjo Poske" userId="d27b276a-e359-4652-8298-3c59a3175941" providerId="ADAL" clId="{DA4D2EF2-90C9-448A-8C81-1B3349DD8A70}" dt="2024-11-01T06:37:43.467" v="13216" actId="20577"/>
        <pc:sldMkLst>
          <pc:docMk/>
          <pc:sldMk cId="3353551878" sldId="469"/>
        </pc:sldMkLst>
      </pc:sldChg>
      <pc:sldMasterChg chg="delSldLayout">
        <pc:chgData name="Häyry Marjo Poske" userId="d27b276a-e359-4652-8298-3c59a3175941" providerId="ADAL" clId="{DA4D2EF2-90C9-448A-8C81-1B3349DD8A70}" dt="2024-10-29T13:27:55.445" v="11119" actId="47"/>
        <pc:sldMasterMkLst>
          <pc:docMk/>
          <pc:sldMasterMk cId="0" sldId="2147483648"/>
        </pc:sldMasterMkLst>
        <pc:sldLayoutChg chg="del">
          <pc:chgData name="Häyry Marjo Poske" userId="d27b276a-e359-4652-8298-3c59a3175941" providerId="ADAL" clId="{DA4D2EF2-90C9-448A-8C81-1B3349DD8A70}" dt="2024-10-29T13:27:55.445" v="11119" actId="47"/>
          <pc:sldLayoutMkLst>
            <pc:docMk/>
            <pc:sldMasterMk cId="0" sldId="2147483648"/>
            <pc:sldLayoutMk cId="1948913152" sldId="2147483761"/>
          </pc:sldLayoutMkLst>
        </pc:sldLayoutChg>
      </pc:sldMasterChg>
      <pc:sldMasterChg chg="del delSldLayout">
        <pc:chgData name="Häyry Marjo Poske" userId="d27b276a-e359-4652-8298-3c59a3175941" providerId="ADAL" clId="{DA4D2EF2-90C9-448A-8C81-1B3349DD8A70}" dt="2024-10-29T08:22:42.785" v="8456" actId="47"/>
        <pc:sldMasterMkLst>
          <pc:docMk/>
          <pc:sldMasterMk cId="2208599206" sldId="2147483761"/>
        </pc:sldMasterMkLst>
        <pc:sldLayoutChg chg="del">
          <pc:chgData name="Häyry Marjo Poske" userId="d27b276a-e359-4652-8298-3c59a3175941" providerId="ADAL" clId="{DA4D2EF2-90C9-448A-8C81-1B3349DD8A70}" dt="2024-10-29T08:22:42.785" v="8456" actId="47"/>
          <pc:sldLayoutMkLst>
            <pc:docMk/>
            <pc:sldMasterMk cId="2208599206" sldId="2147483761"/>
            <pc:sldLayoutMk cId="919924465" sldId="2147483762"/>
          </pc:sldLayoutMkLst>
        </pc:sldLayoutChg>
        <pc:sldLayoutChg chg="del">
          <pc:chgData name="Häyry Marjo Poske" userId="d27b276a-e359-4652-8298-3c59a3175941" providerId="ADAL" clId="{DA4D2EF2-90C9-448A-8C81-1B3349DD8A70}" dt="2024-10-29T08:22:42.785" v="8456" actId="47"/>
          <pc:sldLayoutMkLst>
            <pc:docMk/>
            <pc:sldMasterMk cId="2208599206" sldId="2147483761"/>
            <pc:sldLayoutMk cId="1642928475" sldId="2147483763"/>
          </pc:sldLayoutMkLst>
        </pc:sldLayoutChg>
        <pc:sldLayoutChg chg="del">
          <pc:chgData name="Häyry Marjo Poske" userId="d27b276a-e359-4652-8298-3c59a3175941" providerId="ADAL" clId="{DA4D2EF2-90C9-448A-8C81-1B3349DD8A70}" dt="2024-10-29T08:22:42.785" v="8456" actId="47"/>
          <pc:sldLayoutMkLst>
            <pc:docMk/>
            <pc:sldMasterMk cId="2208599206" sldId="2147483761"/>
            <pc:sldLayoutMk cId="1454055813" sldId="2147483764"/>
          </pc:sldLayoutMkLst>
        </pc:sldLayoutChg>
        <pc:sldLayoutChg chg="del">
          <pc:chgData name="Häyry Marjo Poske" userId="d27b276a-e359-4652-8298-3c59a3175941" providerId="ADAL" clId="{DA4D2EF2-90C9-448A-8C81-1B3349DD8A70}" dt="2024-10-29T08:22:42.785" v="8456" actId="47"/>
          <pc:sldLayoutMkLst>
            <pc:docMk/>
            <pc:sldMasterMk cId="2208599206" sldId="2147483761"/>
            <pc:sldLayoutMk cId="2723649612" sldId="2147483765"/>
          </pc:sldLayoutMkLst>
        </pc:sldLayoutChg>
        <pc:sldLayoutChg chg="del">
          <pc:chgData name="Häyry Marjo Poske" userId="d27b276a-e359-4652-8298-3c59a3175941" providerId="ADAL" clId="{DA4D2EF2-90C9-448A-8C81-1B3349DD8A70}" dt="2024-10-29T08:22:42.785" v="8456" actId="47"/>
          <pc:sldLayoutMkLst>
            <pc:docMk/>
            <pc:sldMasterMk cId="2208599206" sldId="2147483761"/>
            <pc:sldLayoutMk cId="379422057" sldId="2147483766"/>
          </pc:sldLayoutMkLst>
        </pc:sldLayoutChg>
        <pc:sldLayoutChg chg="del">
          <pc:chgData name="Häyry Marjo Poske" userId="d27b276a-e359-4652-8298-3c59a3175941" providerId="ADAL" clId="{DA4D2EF2-90C9-448A-8C81-1B3349DD8A70}" dt="2024-10-29T08:22:42.785" v="8456" actId="47"/>
          <pc:sldLayoutMkLst>
            <pc:docMk/>
            <pc:sldMasterMk cId="2208599206" sldId="2147483761"/>
            <pc:sldLayoutMk cId="3925143390" sldId="2147483767"/>
          </pc:sldLayoutMkLst>
        </pc:sldLayoutChg>
        <pc:sldLayoutChg chg="del">
          <pc:chgData name="Häyry Marjo Poske" userId="d27b276a-e359-4652-8298-3c59a3175941" providerId="ADAL" clId="{DA4D2EF2-90C9-448A-8C81-1B3349DD8A70}" dt="2024-10-29T08:22:42.785" v="8456" actId="47"/>
          <pc:sldLayoutMkLst>
            <pc:docMk/>
            <pc:sldMasterMk cId="2208599206" sldId="2147483761"/>
            <pc:sldLayoutMk cId="2287070903" sldId="2147483768"/>
          </pc:sldLayoutMkLst>
        </pc:sldLayoutChg>
        <pc:sldLayoutChg chg="del">
          <pc:chgData name="Häyry Marjo Poske" userId="d27b276a-e359-4652-8298-3c59a3175941" providerId="ADAL" clId="{DA4D2EF2-90C9-448A-8C81-1B3349DD8A70}" dt="2024-10-29T08:22:42.785" v="8456" actId="47"/>
          <pc:sldLayoutMkLst>
            <pc:docMk/>
            <pc:sldMasterMk cId="2208599206" sldId="2147483761"/>
            <pc:sldLayoutMk cId="955739374" sldId="2147483769"/>
          </pc:sldLayoutMkLst>
        </pc:sldLayoutChg>
        <pc:sldLayoutChg chg="del">
          <pc:chgData name="Häyry Marjo Poske" userId="d27b276a-e359-4652-8298-3c59a3175941" providerId="ADAL" clId="{DA4D2EF2-90C9-448A-8C81-1B3349DD8A70}" dt="2024-10-29T08:22:42.785" v="8456" actId="47"/>
          <pc:sldLayoutMkLst>
            <pc:docMk/>
            <pc:sldMasterMk cId="2208599206" sldId="2147483761"/>
            <pc:sldLayoutMk cId="3187134915" sldId="2147483770"/>
          </pc:sldLayoutMkLst>
        </pc:sldLayoutChg>
        <pc:sldLayoutChg chg="del">
          <pc:chgData name="Häyry Marjo Poske" userId="d27b276a-e359-4652-8298-3c59a3175941" providerId="ADAL" clId="{DA4D2EF2-90C9-448A-8C81-1B3349DD8A70}" dt="2024-10-29T08:22:42.785" v="8456" actId="47"/>
          <pc:sldLayoutMkLst>
            <pc:docMk/>
            <pc:sldMasterMk cId="2208599206" sldId="2147483761"/>
            <pc:sldLayoutMk cId="99082227" sldId="2147483771"/>
          </pc:sldLayoutMkLst>
        </pc:sldLayoutChg>
        <pc:sldLayoutChg chg="del">
          <pc:chgData name="Häyry Marjo Poske" userId="d27b276a-e359-4652-8298-3c59a3175941" providerId="ADAL" clId="{DA4D2EF2-90C9-448A-8C81-1B3349DD8A70}" dt="2024-10-29T08:22:42.785" v="8456" actId="47"/>
          <pc:sldLayoutMkLst>
            <pc:docMk/>
            <pc:sldMasterMk cId="2208599206" sldId="2147483761"/>
            <pc:sldLayoutMk cId="2613160784" sldId="2147483772"/>
          </pc:sldLayoutMkLst>
        </pc:sldLayoutChg>
      </pc:sldMasterChg>
    </pc:docChg>
  </pc:docChgLst>
  <pc:docChgLst>
    <pc:chgData name="Vuomajoki Pilvi Lapin hyvinvointialue" userId="S::pilvi.vuomajoki@lapha.fi::60d87394-98b4-48bf-b92d-e9dabc40c515" providerId="AD" clId="Web-{25D4A116-25FE-7E07-9460-9560230C7EB5}"/>
    <pc:docChg chg="modSld">
      <pc:chgData name="Vuomajoki Pilvi Lapin hyvinvointialue" userId="S::pilvi.vuomajoki@lapha.fi::60d87394-98b4-48bf-b92d-e9dabc40c515" providerId="AD" clId="Web-{25D4A116-25FE-7E07-9460-9560230C7EB5}" dt="2024-09-18T06:46:03.626" v="7"/>
      <pc:docMkLst>
        <pc:docMk/>
      </pc:docMkLst>
      <pc:sldChg chg="addSp delSp modSp">
        <pc:chgData name="Vuomajoki Pilvi Lapin hyvinvointialue" userId="S::pilvi.vuomajoki@lapha.fi::60d87394-98b4-48bf-b92d-e9dabc40c515" providerId="AD" clId="Web-{25D4A116-25FE-7E07-9460-9560230C7EB5}" dt="2024-09-18T06:46:03.626" v="7"/>
        <pc:sldMkLst>
          <pc:docMk/>
          <pc:sldMk cId="0" sldId="256"/>
        </pc:sldMkLst>
      </pc:sldChg>
    </pc:docChg>
  </pc:docChgLst>
  <pc:docChgLst>
    <pc:chgData name="Häyry Marjo Lapin hyvinvointialue" userId="d27b276a-e359-4652-8298-3c59a3175941" providerId="ADAL" clId="{9BC99DC2-959C-4FB5-8E4A-9D0DD22A8C9E}"/>
    <pc:docChg chg="custSel delSld modSld">
      <pc:chgData name="Häyry Marjo Lapin hyvinvointialue" userId="d27b276a-e359-4652-8298-3c59a3175941" providerId="ADAL" clId="{9BC99DC2-959C-4FB5-8E4A-9D0DD22A8C9E}" dt="2025-08-21T10:07:19.501" v="75" actId="47"/>
      <pc:docMkLst>
        <pc:docMk/>
      </pc:docMkLst>
      <pc:sldChg chg="del">
        <pc:chgData name="Häyry Marjo Lapin hyvinvointialue" userId="d27b276a-e359-4652-8298-3c59a3175941" providerId="ADAL" clId="{9BC99DC2-959C-4FB5-8E4A-9D0DD22A8C9E}" dt="2025-08-21T09:57:40.892" v="0" actId="47"/>
        <pc:sldMkLst>
          <pc:docMk/>
          <pc:sldMk cId="3973466587" sldId="259"/>
        </pc:sldMkLst>
      </pc:sldChg>
      <pc:sldChg chg="del">
        <pc:chgData name="Häyry Marjo Lapin hyvinvointialue" userId="d27b276a-e359-4652-8298-3c59a3175941" providerId="ADAL" clId="{9BC99DC2-959C-4FB5-8E4A-9D0DD22A8C9E}" dt="2025-08-21T09:57:40.892" v="0" actId="47"/>
        <pc:sldMkLst>
          <pc:docMk/>
          <pc:sldMk cId="1905072782" sldId="260"/>
        </pc:sldMkLst>
      </pc:sldChg>
      <pc:sldChg chg="del">
        <pc:chgData name="Häyry Marjo Lapin hyvinvointialue" userId="d27b276a-e359-4652-8298-3c59a3175941" providerId="ADAL" clId="{9BC99DC2-959C-4FB5-8E4A-9D0DD22A8C9E}" dt="2025-08-21T09:57:40.892" v="0" actId="47"/>
        <pc:sldMkLst>
          <pc:docMk/>
          <pc:sldMk cId="1868202425" sldId="262"/>
        </pc:sldMkLst>
      </pc:sldChg>
      <pc:sldChg chg="del">
        <pc:chgData name="Häyry Marjo Lapin hyvinvointialue" userId="d27b276a-e359-4652-8298-3c59a3175941" providerId="ADAL" clId="{9BC99DC2-959C-4FB5-8E4A-9D0DD22A8C9E}" dt="2025-08-21T09:57:40.892" v="0" actId="47"/>
        <pc:sldMkLst>
          <pc:docMk/>
          <pc:sldMk cId="3677021138" sldId="263"/>
        </pc:sldMkLst>
      </pc:sldChg>
      <pc:sldChg chg="del">
        <pc:chgData name="Häyry Marjo Lapin hyvinvointialue" userId="d27b276a-e359-4652-8298-3c59a3175941" providerId="ADAL" clId="{9BC99DC2-959C-4FB5-8E4A-9D0DD22A8C9E}" dt="2025-08-21T09:57:40.892" v="0" actId="47"/>
        <pc:sldMkLst>
          <pc:docMk/>
          <pc:sldMk cId="928017175" sldId="264"/>
        </pc:sldMkLst>
      </pc:sldChg>
      <pc:sldChg chg="del">
        <pc:chgData name="Häyry Marjo Lapin hyvinvointialue" userId="d27b276a-e359-4652-8298-3c59a3175941" providerId="ADAL" clId="{9BC99DC2-959C-4FB5-8E4A-9D0DD22A8C9E}" dt="2025-08-21T09:57:40.892" v="0" actId="47"/>
        <pc:sldMkLst>
          <pc:docMk/>
          <pc:sldMk cId="2496842290" sldId="265"/>
        </pc:sldMkLst>
      </pc:sldChg>
      <pc:sldChg chg="del">
        <pc:chgData name="Häyry Marjo Lapin hyvinvointialue" userId="d27b276a-e359-4652-8298-3c59a3175941" providerId="ADAL" clId="{9BC99DC2-959C-4FB5-8E4A-9D0DD22A8C9E}" dt="2025-08-21T09:57:40.892" v="0" actId="47"/>
        <pc:sldMkLst>
          <pc:docMk/>
          <pc:sldMk cId="3646500808" sldId="266"/>
        </pc:sldMkLst>
      </pc:sldChg>
      <pc:sldChg chg="del">
        <pc:chgData name="Häyry Marjo Lapin hyvinvointialue" userId="d27b276a-e359-4652-8298-3c59a3175941" providerId="ADAL" clId="{9BC99DC2-959C-4FB5-8E4A-9D0DD22A8C9E}" dt="2025-08-21T09:57:40.892" v="0" actId="47"/>
        <pc:sldMkLst>
          <pc:docMk/>
          <pc:sldMk cId="3630539900" sldId="267"/>
        </pc:sldMkLst>
      </pc:sldChg>
      <pc:sldChg chg="del">
        <pc:chgData name="Häyry Marjo Lapin hyvinvointialue" userId="d27b276a-e359-4652-8298-3c59a3175941" providerId="ADAL" clId="{9BC99DC2-959C-4FB5-8E4A-9D0DD22A8C9E}" dt="2025-08-21T09:57:40.892" v="0" actId="47"/>
        <pc:sldMkLst>
          <pc:docMk/>
          <pc:sldMk cId="3986471018" sldId="268"/>
        </pc:sldMkLst>
      </pc:sldChg>
      <pc:sldChg chg="del">
        <pc:chgData name="Häyry Marjo Lapin hyvinvointialue" userId="d27b276a-e359-4652-8298-3c59a3175941" providerId="ADAL" clId="{9BC99DC2-959C-4FB5-8E4A-9D0DD22A8C9E}" dt="2025-08-21T09:57:40.892" v="0" actId="47"/>
        <pc:sldMkLst>
          <pc:docMk/>
          <pc:sldMk cId="1709820667" sldId="269"/>
        </pc:sldMkLst>
      </pc:sldChg>
      <pc:sldChg chg="del">
        <pc:chgData name="Häyry Marjo Lapin hyvinvointialue" userId="d27b276a-e359-4652-8298-3c59a3175941" providerId="ADAL" clId="{9BC99DC2-959C-4FB5-8E4A-9D0DD22A8C9E}" dt="2025-08-21T09:57:40.892" v="0" actId="47"/>
        <pc:sldMkLst>
          <pc:docMk/>
          <pc:sldMk cId="882775281" sldId="270"/>
        </pc:sldMkLst>
      </pc:sldChg>
      <pc:sldChg chg="del">
        <pc:chgData name="Häyry Marjo Lapin hyvinvointialue" userId="d27b276a-e359-4652-8298-3c59a3175941" providerId="ADAL" clId="{9BC99DC2-959C-4FB5-8E4A-9D0DD22A8C9E}" dt="2025-08-21T09:57:40.892" v="0" actId="47"/>
        <pc:sldMkLst>
          <pc:docMk/>
          <pc:sldMk cId="3224676722" sldId="271"/>
        </pc:sldMkLst>
      </pc:sldChg>
      <pc:sldChg chg="del">
        <pc:chgData name="Häyry Marjo Lapin hyvinvointialue" userId="d27b276a-e359-4652-8298-3c59a3175941" providerId="ADAL" clId="{9BC99DC2-959C-4FB5-8E4A-9D0DD22A8C9E}" dt="2025-08-21T09:57:40.892" v="0" actId="47"/>
        <pc:sldMkLst>
          <pc:docMk/>
          <pc:sldMk cId="1895937803" sldId="272"/>
        </pc:sldMkLst>
      </pc:sldChg>
      <pc:sldChg chg="del">
        <pc:chgData name="Häyry Marjo Lapin hyvinvointialue" userId="d27b276a-e359-4652-8298-3c59a3175941" providerId="ADAL" clId="{9BC99DC2-959C-4FB5-8E4A-9D0DD22A8C9E}" dt="2025-08-21T09:57:40.892" v="0" actId="47"/>
        <pc:sldMkLst>
          <pc:docMk/>
          <pc:sldMk cId="733759056" sldId="273"/>
        </pc:sldMkLst>
      </pc:sldChg>
      <pc:sldChg chg="del">
        <pc:chgData name="Häyry Marjo Lapin hyvinvointialue" userId="d27b276a-e359-4652-8298-3c59a3175941" providerId="ADAL" clId="{9BC99DC2-959C-4FB5-8E4A-9D0DD22A8C9E}" dt="2025-08-21T09:57:40.892" v="0" actId="47"/>
        <pc:sldMkLst>
          <pc:docMk/>
          <pc:sldMk cId="1950087534" sldId="274"/>
        </pc:sldMkLst>
      </pc:sldChg>
      <pc:sldChg chg="del">
        <pc:chgData name="Häyry Marjo Lapin hyvinvointialue" userId="d27b276a-e359-4652-8298-3c59a3175941" providerId="ADAL" clId="{9BC99DC2-959C-4FB5-8E4A-9D0DD22A8C9E}" dt="2025-08-21T09:57:40.892" v="0" actId="47"/>
        <pc:sldMkLst>
          <pc:docMk/>
          <pc:sldMk cId="1683346460" sldId="275"/>
        </pc:sldMkLst>
      </pc:sldChg>
      <pc:sldChg chg="del">
        <pc:chgData name="Häyry Marjo Lapin hyvinvointialue" userId="d27b276a-e359-4652-8298-3c59a3175941" providerId="ADAL" clId="{9BC99DC2-959C-4FB5-8E4A-9D0DD22A8C9E}" dt="2025-08-21T09:57:40.892" v="0" actId="47"/>
        <pc:sldMkLst>
          <pc:docMk/>
          <pc:sldMk cId="2630079486" sldId="276"/>
        </pc:sldMkLst>
      </pc:sldChg>
      <pc:sldChg chg="del">
        <pc:chgData name="Häyry Marjo Lapin hyvinvointialue" userId="d27b276a-e359-4652-8298-3c59a3175941" providerId="ADAL" clId="{9BC99DC2-959C-4FB5-8E4A-9D0DD22A8C9E}" dt="2025-08-21T09:57:40.892" v="0" actId="47"/>
        <pc:sldMkLst>
          <pc:docMk/>
          <pc:sldMk cId="3991474464" sldId="278"/>
        </pc:sldMkLst>
      </pc:sldChg>
      <pc:sldChg chg="del">
        <pc:chgData name="Häyry Marjo Lapin hyvinvointialue" userId="d27b276a-e359-4652-8298-3c59a3175941" providerId="ADAL" clId="{9BC99DC2-959C-4FB5-8E4A-9D0DD22A8C9E}" dt="2025-08-21T09:57:40.892" v="0" actId="47"/>
        <pc:sldMkLst>
          <pc:docMk/>
          <pc:sldMk cId="359157301" sldId="281"/>
        </pc:sldMkLst>
      </pc:sldChg>
      <pc:sldChg chg="del">
        <pc:chgData name="Häyry Marjo Lapin hyvinvointialue" userId="d27b276a-e359-4652-8298-3c59a3175941" providerId="ADAL" clId="{9BC99DC2-959C-4FB5-8E4A-9D0DD22A8C9E}" dt="2025-08-21T09:57:40.892" v="0" actId="47"/>
        <pc:sldMkLst>
          <pc:docMk/>
          <pc:sldMk cId="1247109290" sldId="282"/>
        </pc:sldMkLst>
      </pc:sldChg>
      <pc:sldChg chg="del">
        <pc:chgData name="Häyry Marjo Lapin hyvinvointialue" userId="d27b276a-e359-4652-8298-3c59a3175941" providerId="ADAL" clId="{9BC99DC2-959C-4FB5-8E4A-9D0DD22A8C9E}" dt="2025-08-21T09:57:40.892" v="0" actId="47"/>
        <pc:sldMkLst>
          <pc:docMk/>
          <pc:sldMk cId="2538280788" sldId="285"/>
        </pc:sldMkLst>
      </pc:sldChg>
      <pc:sldChg chg="del">
        <pc:chgData name="Häyry Marjo Lapin hyvinvointialue" userId="d27b276a-e359-4652-8298-3c59a3175941" providerId="ADAL" clId="{9BC99DC2-959C-4FB5-8E4A-9D0DD22A8C9E}" dt="2025-08-21T09:57:40.892" v="0" actId="47"/>
        <pc:sldMkLst>
          <pc:docMk/>
          <pc:sldMk cId="3945486255" sldId="286"/>
        </pc:sldMkLst>
      </pc:sldChg>
      <pc:sldChg chg="del">
        <pc:chgData name="Häyry Marjo Lapin hyvinvointialue" userId="d27b276a-e359-4652-8298-3c59a3175941" providerId="ADAL" clId="{9BC99DC2-959C-4FB5-8E4A-9D0DD22A8C9E}" dt="2025-08-21T09:57:40.892" v="0" actId="47"/>
        <pc:sldMkLst>
          <pc:docMk/>
          <pc:sldMk cId="1398586977" sldId="288"/>
        </pc:sldMkLst>
      </pc:sldChg>
      <pc:sldChg chg="del">
        <pc:chgData name="Häyry Marjo Lapin hyvinvointialue" userId="d27b276a-e359-4652-8298-3c59a3175941" providerId="ADAL" clId="{9BC99DC2-959C-4FB5-8E4A-9D0DD22A8C9E}" dt="2025-08-21T09:57:40.892" v="0" actId="47"/>
        <pc:sldMkLst>
          <pc:docMk/>
          <pc:sldMk cId="2577310673" sldId="289"/>
        </pc:sldMkLst>
      </pc:sldChg>
      <pc:sldChg chg="del">
        <pc:chgData name="Häyry Marjo Lapin hyvinvointialue" userId="d27b276a-e359-4652-8298-3c59a3175941" providerId="ADAL" clId="{9BC99DC2-959C-4FB5-8E4A-9D0DD22A8C9E}" dt="2025-08-21T09:57:40.892" v="0" actId="47"/>
        <pc:sldMkLst>
          <pc:docMk/>
          <pc:sldMk cId="3995607" sldId="291"/>
        </pc:sldMkLst>
      </pc:sldChg>
      <pc:sldChg chg="del">
        <pc:chgData name="Häyry Marjo Lapin hyvinvointialue" userId="d27b276a-e359-4652-8298-3c59a3175941" providerId="ADAL" clId="{9BC99DC2-959C-4FB5-8E4A-9D0DD22A8C9E}" dt="2025-08-21T09:57:40.892" v="0" actId="47"/>
        <pc:sldMkLst>
          <pc:docMk/>
          <pc:sldMk cId="3224010422" sldId="347"/>
        </pc:sldMkLst>
      </pc:sldChg>
      <pc:sldChg chg="del">
        <pc:chgData name="Häyry Marjo Lapin hyvinvointialue" userId="d27b276a-e359-4652-8298-3c59a3175941" providerId="ADAL" clId="{9BC99DC2-959C-4FB5-8E4A-9D0DD22A8C9E}" dt="2025-08-21T09:57:40.892" v="0" actId="47"/>
        <pc:sldMkLst>
          <pc:docMk/>
          <pc:sldMk cId="3492337639" sldId="351"/>
        </pc:sldMkLst>
      </pc:sldChg>
      <pc:sldChg chg="del">
        <pc:chgData name="Häyry Marjo Lapin hyvinvointialue" userId="d27b276a-e359-4652-8298-3c59a3175941" providerId="ADAL" clId="{9BC99DC2-959C-4FB5-8E4A-9D0DD22A8C9E}" dt="2025-08-21T09:57:40.892" v="0" actId="47"/>
        <pc:sldMkLst>
          <pc:docMk/>
          <pc:sldMk cId="2903537245" sldId="360"/>
        </pc:sldMkLst>
      </pc:sldChg>
      <pc:sldChg chg="del">
        <pc:chgData name="Häyry Marjo Lapin hyvinvointialue" userId="d27b276a-e359-4652-8298-3c59a3175941" providerId="ADAL" clId="{9BC99DC2-959C-4FB5-8E4A-9D0DD22A8C9E}" dt="2025-08-21T09:57:40.892" v="0" actId="47"/>
        <pc:sldMkLst>
          <pc:docMk/>
          <pc:sldMk cId="1747299828" sldId="361"/>
        </pc:sldMkLst>
      </pc:sldChg>
      <pc:sldChg chg="del">
        <pc:chgData name="Häyry Marjo Lapin hyvinvointialue" userId="d27b276a-e359-4652-8298-3c59a3175941" providerId="ADAL" clId="{9BC99DC2-959C-4FB5-8E4A-9D0DD22A8C9E}" dt="2025-08-21T09:57:40.892" v="0" actId="47"/>
        <pc:sldMkLst>
          <pc:docMk/>
          <pc:sldMk cId="4132982428" sldId="363"/>
        </pc:sldMkLst>
      </pc:sldChg>
      <pc:sldChg chg="del">
        <pc:chgData name="Häyry Marjo Lapin hyvinvointialue" userId="d27b276a-e359-4652-8298-3c59a3175941" providerId="ADAL" clId="{9BC99DC2-959C-4FB5-8E4A-9D0DD22A8C9E}" dt="2025-08-21T10:07:19.501" v="75" actId="47"/>
        <pc:sldMkLst>
          <pc:docMk/>
          <pc:sldMk cId="3824905175" sldId="386"/>
        </pc:sldMkLst>
      </pc:sldChg>
      <pc:sldChg chg="del">
        <pc:chgData name="Häyry Marjo Lapin hyvinvointialue" userId="d27b276a-e359-4652-8298-3c59a3175941" providerId="ADAL" clId="{9BC99DC2-959C-4FB5-8E4A-9D0DD22A8C9E}" dt="2025-08-21T09:57:40.892" v="0" actId="47"/>
        <pc:sldMkLst>
          <pc:docMk/>
          <pc:sldMk cId="3677194031" sldId="387"/>
        </pc:sldMkLst>
      </pc:sldChg>
      <pc:sldChg chg="del">
        <pc:chgData name="Häyry Marjo Lapin hyvinvointialue" userId="d27b276a-e359-4652-8298-3c59a3175941" providerId="ADAL" clId="{9BC99DC2-959C-4FB5-8E4A-9D0DD22A8C9E}" dt="2025-08-21T10:07:19.501" v="75" actId="47"/>
        <pc:sldMkLst>
          <pc:docMk/>
          <pc:sldMk cId="3196232757" sldId="388"/>
        </pc:sldMkLst>
      </pc:sldChg>
      <pc:sldChg chg="del">
        <pc:chgData name="Häyry Marjo Lapin hyvinvointialue" userId="d27b276a-e359-4652-8298-3c59a3175941" providerId="ADAL" clId="{9BC99DC2-959C-4FB5-8E4A-9D0DD22A8C9E}" dt="2025-08-21T09:57:40.892" v="0" actId="47"/>
        <pc:sldMkLst>
          <pc:docMk/>
          <pc:sldMk cId="2145791131" sldId="392"/>
        </pc:sldMkLst>
      </pc:sldChg>
      <pc:sldChg chg="del">
        <pc:chgData name="Häyry Marjo Lapin hyvinvointialue" userId="d27b276a-e359-4652-8298-3c59a3175941" providerId="ADAL" clId="{9BC99DC2-959C-4FB5-8E4A-9D0DD22A8C9E}" dt="2025-08-21T09:57:40.892" v="0" actId="47"/>
        <pc:sldMkLst>
          <pc:docMk/>
          <pc:sldMk cId="407928839" sldId="394"/>
        </pc:sldMkLst>
      </pc:sldChg>
      <pc:sldChg chg="del">
        <pc:chgData name="Häyry Marjo Lapin hyvinvointialue" userId="d27b276a-e359-4652-8298-3c59a3175941" providerId="ADAL" clId="{9BC99DC2-959C-4FB5-8E4A-9D0DD22A8C9E}" dt="2025-08-21T10:07:19.501" v="75" actId="47"/>
        <pc:sldMkLst>
          <pc:docMk/>
          <pc:sldMk cId="1860028365" sldId="398"/>
        </pc:sldMkLst>
      </pc:sldChg>
      <pc:sldChg chg="del">
        <pc:chgData name="Häyry Marjo Lapin hyvinvointialue" userId="d27b276a-e359-4652-8298-3c59a3175941" providerId="ADAL" clId="{9BC99DC2-959C-4FB5-8E4A-9D0DD22A8C9E}" dt="2025-08-21T10:07:19.501" v="75" actId="47"/>
        <pc:sldMkLst>
          <pc:docMk/>
          <pc:sldMk cId="21937256" sldId="405"/>
        </pc:sldMkLst>
      </pc:sldChg>
      <pc:sldChg chg="del">
        <pc:chgData name="Häyry Marjo Lapin hyvinvointialue" userId="d27b276a-e359-4652-8298-3c59a3175941" providerId="ADAL" clId="{9BC99DC2-959C-4FB5-8E4A-9D0DD22A8C9E}" dt="2025-08-21T09:57:40.892" v="0" actId="47"/>
        <pc:sldMkLst>
          <pc:docMk/>
          <pc:sldMk cId="3392602671" sldId="408"/>
        </pc:sldMkLst>
      </pc:sldChg>
      <pc:sldChg chg="del">
        <pc:chgData name="Häyry Marjo Lapin hyvinvointialue" userId="d27b276a-e359-4652-8298-3c59a3175941" providerId="ADAL" clId="{9BC99DC2-959C-4FB5-8E4A-9D0DD22A8C9E}" dt="2025-08-21T09:57:40.892" v="0" actId="47"/>
        <pc:sldMkLst>
          <pc:docMk/>
          <pc:sldMk cId="1048628730" sldId="409"/>
        </pc:sldMkLst>
      </pc:sldChg>
      <pc:sldChg chg="del">
        <pc:chgData name="Häyry Marjo Lapin hyvinvointialue" userId="d27b276a-e359-4652-8298-3c59a3175941" providerId="ADAL" clId="{9BC99DC2-959C-4FB5-8E4A-9D0DD22A8C9E}" dt="2025-08-21T10:07:19.501" v="75" actId="47"/>
        <pc:sldMkLst>
          <pc:docMk/>
          <pc:sldMk cId="3221306267" sldId="411"/>
        </pc:sldMkLst>
      </pc:sldChg>
      <pc:sldChg chg="del">
        <pc:chgData name="Häyry Marjo Lapin hyvinvointialue" userId="d27b276a-e359-4652-8298-3c59a3175941" providerId="ADAL" clId="{9BC99DC2-959C-4FB5-8E4A-9D0DD22A8C9E}" dt="2025-08-21T09:57:40.892" v="0" actId="47"/>
        <pc:sldMkLst>
          <pc:docMk/>
          <pc:sldMk cId="338806797" sldId="414"/>
        </pc:sldMkLst>
      </pc:sldChg>
      <pc:sldChg chg="del">
        <pc:chgData name="Häyry Marjo Lapin hyvinvointialue" userId="d27b276a-e359-4652-8298-3c59a3175941" providerId="ADAL" clId="{9BC99DC2-959C-4FB5-8E4A-9D0DD22A8C9E}" dt="2025-08-21T10:07:19.501" v="75" actId="47"/>
        <pc:sldMkLst>
          <pc:docMk/>
          <pc:sldMk cId="2725943668" sldId="416"/>
        </pc:sldMkLst>
      </pc:sldChg>
      <pc:sldChg chg="del">
        <pc:chgData name="Häyry Marjo Lapin hyvinvointialue" userId="d27b276a-e359-4652-8298-3c59a3175941" providerId="ADAL" clId="{9BC99DC2-959C-4FB5-8E4A-9D0DD22A8C9E}" dt="2025-08-21T09:57:40.892" v="0" actId="47"/>
        <pc:sldMkLst>
          <pc:docMk/>
          <pc:sldMk cId="3440190725" sldId="418"/>
        </pc:sldMkLst>
      </pc:sldChg>
      <pc:sldChg chg="del">
        <pc:chgData name="Häyry Marjo Lapin hyvinvointialue" userId="d27b276a-e359-4652-8298-3c59a3175941" providerId="ADAL" clId="{9BC99DC2-959C-4FB5-8E4A-9D0DD22A8C9E}" dt="2025-08-21T09:57:40.892" v="0" actId="47"/>
        <pc:sldMkLst>
          <pc:docMk/>
          <pc:sldMk cId="1311994037" sldId="422"/>
        </pc:sldMkLst>
      </pc:sldChg>
      <pc:sldChg chg="del">
        <pc:chgData name="Häyry Marjo Lapin hyvinvointialue" userId="d27b276a-e359-4652-8298-3c59a3175941" providerId="ADAL" clId="{9BC99DC2-959C-4FB5-8E4A-9D0DD22A8C9E}" dt="2025-08-21T09:57:40.892" v="0" actId="47"/>
        <pc:sldMkLst>
          <pc:docMk/>
          <pc:sldMk cId="3320816820" sldId="438"/>
        </pc:sldMkLst>
      </pc:sldChg>
      <pc:sldChg chg="addSp modSp mod">
        <pc:chgData name="Häyry Marjo Lapin hyvinvointialue" userId="d27b276a-e359-4652-8298-3c59a3175941" providerId="ADAL" clId="{9BC99DC2-959C-4FB5-8E4A-9D0DD22A8C9E}" dt="2025-08-21T09:59:39.172" v="55" actId="1076"/>
        <pc:sldMkLst>
          <pc:docMk/>
          <pc:sldMk cId="785664095" sldId="439"/>
        </pc:sldMkLst>
        <pc:spChg chg="add mod">
          <ac:chgData name="Häyry Marjo Lapin hyvinvointialue" userId="d27b276a-e359-4652-8298-3c59a3175941" providerId="ADAL" clId="{9BC99DC2-959C-4FB5-8E4A-9D0DD22A8C9E}" dt="2025-08-21T09:59:39.172" v="55" actId="1076"/>
          <ac:spMkLst>
            <pc:docMk/>
            <pc:sldMk cId="785664095" sldId="439"/>
            <ac:spMk id="6" creationId="{D1C3E49C-F05F-DA9E-D809-75E245F3F043}"/>
          </ac:spMkLst>
        </pc:spChg>
      </pc:sldChg>
      <pc:sldChg chg="del">
        <pc:chgData name="Häyry Marjo Lapin hyvinvointialue" userId="d27b276a-e359-4652-8298-3c59a3175941" providerId="ADAL" clId="{9BC99DC2-959C-4FB5-8E4A-9D0DD22A8C9E}" dt="2025-08-21T10:07:19.501" v="75" actId="47"/>
        <pc:sldMkLst>
          <pc:docMk/>
          <pc:sldMk cId="3159253602" sldId="441"/>
        </pc:sldMkLst>
      </pc:sldChg>
      <pc:sldChg chg="addSp modSp mod">
        <pc:chgData name="Häyry Marjo Lapin hyvinvointialue" userId="d27b276a-e359-4652-8298-3c59a3175941" providerId="ADAL" clId="{9BC99DC2-959C-4FB5-8E4A-9D0DD22A8C9E}" dt="2025-08-21T10:01:03.576" v="72" actId="404"/>
        <pc:sldMkLst>
          <pc:docMk/>
          <pc:sldMk cId="1080749840" sldId="445"/>
        </pc:sldMkLst>
        <pc:spChg chg="add mod">
          <ac:chgData name="Häyry Marjo Lapin hyvinvointialue" userId="d27b276a-e359-4652-8298-3c59a3175941" providerId="ADAL" clId="{9BC99DC2-959C-4FB5-8E4A-9D0DD22A8C9E}" dt="2025-08-21T10:01:03.576" v="72" actId="404"/>
          <ac:spMkLst>
            <pc:docMk/>
            <pc:sldMk cId="1080749840" sldId="445"/>
            <ac:spMk id="4" creationId="{BA847609-DD88-F635-6D9B-4CEA618FD255}"/>
          </ac:spMkLst>
        </pc:spChg>
      </pc:sldChg>
      <pc:sldChg chg="addSp modSp mod">
        <pc:chgData name="Häyry Marjo Lapin hyvinvointialue" userId="d27b276a-e359-4652-8298-3c59a3175941" providerId="ADAL" clId="{9BC99DC2-959C-4FB5-8E4A-9D0DD22A8C9E}" dt="2025-08-21T09:59:34.460" v="54" actId="1076"/>
        <pc:sldMkLst>
          <pc:docMk/>
          <pc:sldMk cId="3180528768" sldId="446"/>
        </pc:sldMkLst>
        <pc:spChg chg="add mod">
          <ac:chgData name="Häyry Marjo Lapin hyvinvointialue" userId="d27b276a-e359-4652-8298-3c59a3175941" providerId="ADAL" clId="{9BC99DC2-959C-4FB5-8E4A-9D0DD22A8C9E}" dt="2025-08-21T09:59:34.460" v="54" actId="1076"/>
          <ac:spMkLst>
            <pc:docMk/>
            <pc:sldMk cId="3180528768" sldId="446"/>
            <ac:spMk id="9" creationId="{6F2ACB06-38A5-ED6A-00FC-DCB7C70EACCB}"/>
          </ac:spMkLst>
        </pc:spChg>
      </pc:sldChg>
      <pc:sldChg chg="del">
        <pc:chgData name="Häyry Marjo Lapin hyvinvointialue" userId="d27b276a-e359-4652-8298-3c59a3175941" providerId="ADAL" clId="{9BC99DC2-959C-4FB5-8E4A-9D0DD22A8C9E}" dt="2025-08-21T09:57:40.892" v="0" actId="47"/>
        <pc:sldMkLst>
          <pc:docMk/>
          <pc:sldMk cId="433897312" sldId="454"/>
        </pc:sldMkLst>
      </pc:sldChg>
      <pc:sldChg chg="del">
        <pc:chgData name="Häyry Marjo Lapin hyvinvointialue" userId="d27b276a-e359-4652-8298-3c59a3175941" providerId="ADAL" clId="{9BC99DC2-959C-4FB5-8E4A-9D0DD22A8C9E}" dt="2025-08-21T09:57:40.892" v="0" actId="47"/>
        <pc:sldMkLst>
          <pc:docMk/>
          <pc:sldMk cId="1765296084" sldId="455"/>
        </pc:sldMkLst>
      </pc:sldChg>
      <pc:sldChg chg="del">
        <pc:chgData name="Häyry Marjo Lapin hyvinvointialue" userId="d27b276a-e359-4652-8298-3c59a3175941" providerId="ADAL" clId="{9BC99DC2-959C-4FB5-8E4A-9D0DD22A8C9E}" dt="2025-08-21T10:07:19.501" v="75" actId="47"/>
        <pc:sldMkLst>
          <pc:docMk/>
          <pc:sldMk cId="1977326858" sldId="456"/>
        </pc:sldMkLst>
      </pc:sldChg>
      <pc:sldChg chg="del">
        <pc:chgData name="Häyry Marjo Lapin hyvinvointialue" userId="d27b276a-e359-4652-8298-3c59a3175941" providerId="ADAL" clId="{9BC99DC2-959C-4FB5-8E4A-9D0DD22A8C9E}" dt="2025-08-21T09:57:40.892" v="0" actId="47"/>
        <pc:sldMkLst>
          <pc:docMk/>
          <pc:sldMk cId="3205825466" sldId="458"/>
        </pc:sldMkLst>
      </pc:sldChg>
      <pc:sldChg chg="del">
        <pc:chgData name="Häyry Marjo Lapin hyvinvointialue" userId="d27b276a-e359-4652-8298-3c59a3175941" providerId="ADAL" clId="{9BC99DC2-959C-4FB5-8E4A-9D0DD22A8C9E}" dt="2025-08-21T09:57:40.892" v="0" actId="47"/>
        <pc:sldMkLst>
          <pc:docMk/>
          <pc:sldMk cId="898992768" sldId="459"/>
        </pc:sldMkLst>
      </pc:sldChg>
      <pc:sldChg chg="del">
        <pc:chgData name="Häyry Marjo Lapin hyvinvointialue" userId="d27b276a-e359-4652-8298-3c59a3175941" providerId="ADAL" clId="{9BC99DC2-959C-4FB5-8E4A-9D0DD22A8C9E}" dt="2025-08-21T09:57:40.892" v="0" actId="47"/>
        <pc:sldMkLst>
          <pc:docMk/>
          <pc:sldMk cId="1362777784" sldId="460"/>
        </pc:sldMkLst>
      </pc:sldChg>
      <pc:sldChg chg="del">
        <pc:chgData name="Häyry Marjo Lapin hyvinvointialue" userId="d27b276a-e359-4652-8298-3c59a3175941" providerId="ADAL" clId="{9BC99DC2-959C-4FB5-8E4A-9D0DD22A8C9E}" dt="2025-08-21T09:57:40.892" v="0" actId="47"/>
        <pc:sldMkLst>
          <pc:docMk/>
          <pc:sldMk cId="664962878" sldId="461"/>
        </pc:sldMkLst>
      </pc:sldChg>
      <pc:sldChg chg="del">
        <pc:chgData name="Häyry Marjo Lapin hyvinvointialue" userId="d27b276a-e359-4652-8298-3c59a3175941" providerId="ADAL" clId="{9BC99DC2-959C-4FB5-8E4A-9D0DD22A8C9E}" dt="2025-08-21T10:07:19.501" v="75" actId="47"/>
        <pc:sldMkLst>
          <pc:docMk/>
          <pc:sldMk cId="483879663" sldId="465"/>
        </pc:sldMkLst>
      </pc:sldChg>
      <pc:sldChg chg="modSp mod">
        <pc:chgData name="Häyry Marjo Lapin hyvinvointialue" userId="d27b276a-e359-4652-8298-3c59a3175941" providerId="ADAL" clId="{9BC99DC2-959C-4FB5-8E4A-9D0DD22A8C9E}" dt="2025-08-21T10:01:34.010" v="74" actId="255"/>
        <pc:sldMkLst>
          <pc:docMk/>
          <pc:sldMk cId="3988370024" sldId="466"/>
        </pc:sldMkLst>
        <pc:spChg chg="mod">
          <ac:chgData name="Häyry Marjo Lapin hyvinvointialue" userId="d27b276a-e359-4652-8298-3c59a3175941" providerId="ADAL" clId="{9BC99DC2-959C-4FB5-8E4A-9D0DD22A8C9E}" dt="2025-08-21T09:58:26.623" v="16" actId="27636"/>
          <ac:spMkLst>
            <pc:docMk/>
            <pc:sldMk cId="3988370024" sldId="466"/>
            <ac:spMk id="3" creationId="{7F0C7A87-8445-0ABD-6348-C942A6AC113A}"/>
          </ac:spMkLst>
        </pc:spChg>
        <pc:spChg chg="mod">
          <ac:chgData name="Häyry Marjo Lapin hyvinvointialue" userId="d27b276a-e359-4652-8298-3c59a3175941" providerId="ADAL" clId="{9BC99DC2-959C-4FB5-8E4A-9D0DD22A8C9E}" dt="2025-08-21T10:01:34.010" v="74" actId="255"/>
          <ac:spMkLst>
            <pc:docMk/>
            <pc:sldMk cId="3988370024" sldId="466"/>
            <ac:spMk id="5" creationId="{FD29AA40-EC07-AA72-5BD1-F0B5F52961D9}"/>
          </ac:spMkLst>
        </pc:spChg>
      </pc:sldChg>
      <pc:sldChg chg="modSp mod">
        <pc:chgData name="Häyry Marjo Lapin hyvinvointialue" userId="d27b276a-e359-4652-8298-3c59a3175941" providerId="ADAL" clId="{9BC99DC2-959C-4FB5-8E4A-9D0DD22A8C9E}" dt="2025-08-21T10:00:12.069" v="60" actId="404"/>
        <pc:sldMkLst>
          <pc:docMk/>
          <pc:sldMk cId="958843933" sldId="467"/>
        </pc:sldMkLst>
        <pc:spChg chg="mod">
          <ac:chgData name="Häyry Marjo Lapin hyvinvointialue" userId="d27b276a-e359-4652-8298-3c59a3175941" providerId="ADAL" clId="{9BC99DC2-959C-4FB5-8E4A-9D0DD22A8C9E}" dt="2025-08-21T10:00:01.745" v="57" actId="404"/>
          <ac:spMkLst>
            <pc:docMk/>
            <pc:sldMk cId="958843933" sldId="467"/>
            <ac:spMk id="6" creationId="{CF1CE4E2-F328-D7B2-7FB1-DD1F8B209690}"/>
          </ac:spMkLst>
        </pc:spChg>
        <pc:spChg chg="mod">
          <ac:chgData name="Häyry Marjo Lapin hyvinvointialue" userId="d27b276a-e359-4652-8298-3c59a3175941" providerId="ADAL" clId="{9BC99DC2-959C-4FB5-8E4A-9D0DD22A8C9E}" dt="2025-08-21T10:00:12.069" v="60" actId="404"/>
          <ac:spMkLst>
            <pc:docMk/>
            <pc:sldMk cId="958843933" sldId="467"/>
            <ac:spMk id="7" creationId="{12DED843-6007-372D-56DE-0304CB7D0CCF}"/>
          </ac:spMkLst>
        </pc:spChg>
        <pc:spChg chg="mod">
          <ac:chgData name="Häyry Marjo Lapin hyvinvointialue" userId="d27b276a-e359-4652-8298-3c59a3175941" providerId="ADAL" clId="{9BC99DC2-959C-4FB5-8E4A-9D0DD22A8C9E}" dt="2025-08-21T10:00:04.496" v="58" actId="404"/>
          <ac:spMkLst>
            <pc:docMk/>
            <pc:sldMk cId="958843933" sldId="467"/>
            <ac:spMk id="8" creationId="{750EB9B7-6A01-7BF6-A164-0E4753DE94C7}"/>
          </ac:spMkLst>
        </pc:spChg>
        <pc:spChg chg="mod">
          <ac:chgData name="Häyry Marjo Lapin hyvinvointialue" userId="d27b276a-e359-4652-8298-3c59a3175941" providerId="ADAL" clId="{9BC99DC2-959C-4FB5-8E4A-9D0DD22A8C9E}" dt="2025-08-21T09:59:49.366" v="56" actId="1076"/>
          <ac:spMkLst>
            <pc:docMk/>
            <pc:sldMk cId="958843933" sldId="467"/>
            <ac:spMk id="10" creationId="{2F793964-0D0D-AEA0-5AD2-1ED8EAC41F17}"/>
          </ac:spMkLst>
        </pc:spChg>
      </pc:sldChg>
      <pc:sldChg chg="del">
        <pc:chgData name="Häyry Marjo Lapin hyvinvointialue" userId="d27b276a-e359-4652-8298-3c59a3175941" providerId="ADAL" clId="{9BC99DC2-959C-4FB5-8E4A-9D0DD22A8C9E}" dt="2025-08-21T09:57:40.892" v="0" actId="47"/>
        <pc:sldMkLst>
          <pc:docMk/>
          <pc:sldMk cId="1535453523" sldId="471"/>
        </pc:sldMkLst>
      </pc:sldChg>
      <pc:sldChg chg="del">
        <pc:chgData name="Häyry Marjo Lapin hyvinvointialue" userId="d27b276a-e359-4652-8298-3c59a3175941" providerId="ADAL" clId="{9BC99DC2-959C-4FB5-8E4A-9D0DD22A8C9E}" dt="2025-08-21T09:57:40.892" v="0" actId="47"/>
        <pc:sldMkLst>
          <pc:docMk/>
          <pc:sldMk cId="4211850276" sldId="472"/>
        </pc:sldMkLst>
      </pc:sldChg>
      <pc:sldChg chg="del">
        <pc:chgData name="Häyry Marjo Lapin hyvinvointialue" userId="d27b276a-e359-4652-8298-3c59a3175941" providerId="ADAL" clId="{9BC99DC2-959C-4FB5-8E4A-9D0DD22A8C9E}" dt="2025-08-21T09:57:40.892" v="0" actId="47"/>
        <pc:sldMkLst>
          <pc:docMk/>
          <pc:sldMk cId="2843895788" sldId="480"/>
        </pc:sldMkLst>
      </pc:sldChg>
      <pc:sldChg chg="del">
        <pc:chgData name="Häyry Marjo Lapin hyvinvointialue" userId="d27b276a-e359-4652-8298-3c59a3175941" providerId="ADAL" clId="{9BC99DC2-959C-4FB5-8E4A-9D0DD22A8C9E}" dt="2025-08-21T09:57:40.892" v="0" actId="47"/>
        <pc:sldMkLst>
          <pc:docMk/>
          <pc:sldMk cId="3293112006" sldId="484"/>
        </pc:sldMkLst>
      </pc:sldChg>
      <pc:sldChg chg="del">
        <pc:chgData name="Häyry Marjo Lapin hyvinvointialue" userId="d27b276a-e359-4652-8298-3c59a3175941" providerId="ADAL" clId="{9BC99DC2-959C-4FB5-8E4A-9D0DD22A8C9E}" dt="2025-08-21T09:57:40.892" v="0" actId="47"/>
        <pc:sldMkLst>
          <pc:docMk/>
          <pc:sldMk cId="600894140" sldId="485"/>
        </pc:sldMkLst>
      </pc:sldChg>
      <pc:sldChg chg="del">
        <pc:chgData name="Häyry Marjo Lapin hyvinvointialue" userId="d27b276a-e359-4652-8298-3c59a3175941" providerId="ADAL" clId="{9BC99DC2-959C-4FB5-8E4A-9D0DD22A8C9E}" dt="2025-08-21T09:57:40.892" v="0" actId="47"/>
        <pc:sldMkLst>
          <pc:docMk/>
          <pc:sldMk cId="720053923" sldId="486"/>
        </pc:sldMkLst>
      </pc:sldChg>
      <pc:sldChg chg="del">
        <pc:chgData name="Häyry Marjo Lapin hyvinvointialue" userId="d27b276a-e359-4652-8298-3c59a3175941" providerId="ADAL" clId="{9BC99DC2-959C-4FB5-8E4A-9D0DD22A8C9E}" dt="2025-08-21T09:57:40.892" v="0" actId="47"/>
        <pc:sldMkLst>
          <pc:docMk/>
          <pc:sldMk cId="4198634975" sldId="487"/>
        </pc:sldMkLst>
      </pc:sldChg>
      <pc:sldChg chg="del">
        <pc:chgData name="Häyry Marjo Lapin hyvinvointialue" userId="d27b276a-e359-4652-8298-3c59a3175941" providerId="ADAL" clId="{9BC99DC2-959C-4FB5-8E4A-9D0DD22A8C9E}" dt="2025-08-21T09:57:40.892" v="0" actId="47"/>
        <pc:sldMkLst>
          <pc:docMk/>
          <pc:sldMk cId="2999570486" sldId="488"/>
        </pc:sldMkLst>
      </pc:sldChg>
      <pc:sldChg chg="del">
        <pc:chgData name="Häyry Marjo Lapin hyvinvointialue" userId="d27b276a-e359-4652-8298-3c59a3175941" providerId="ADAL" clId="{9BC99DC2-959C-4FB5-8E4A-9D0DD22A8C9E}" dt="2025-08-21T09:57:40.892" v="0" actId="47"/>
        <pc:sldMkLst>
          <pc:docMk/>
          <pc:sldMk cId="3565551902" sldId="489"/>
        </pc:sldMkLst>
      </pc:sldChg>
      <pc:sldChg chg="del">
        <pc:chgData name="Häyry Marjo Lapin hyvinvointialue" userId="d27b276a-e359-4652-8298-3c59a3175941" providerId="ADAL" clId="{9BC99DC2-959C-4FB5-8E4A-9D0DD22A8C9E}" dt="2025-08-21T09:57:40.892" v="0" actId="47"/>
        <pc:sldMkLst>
          <pc:docMk/>
          <pc:sldMk cId="4283861334" sldId="490"/>
        </pc:sldMkLst>
      </pc:sldChg>
      <pc:sldChg chg="del">
        <pc:chgData name="Häyry Marjo Lapin hyvinvointialue" userId="d27b276a-e359-4652-8298-3c59a3175941" providerId="ADAL" clId="{9BC99DC2-959C-4FB5-8E4A-9D0DD22A8C9E}" dt="2025-08-21T09:57:40.892" v="0" actId="47"/>
        <pc:sldMkLst>
          <pc:docMk/>
          <pc:sldMk cId="26067575" sldId="491"/>
        </pc:sldMkLst>
      </pc:sldChg>
      <pc:sldChg chg="del">
        <pc:chgData name="Häyry Marjo Lapin hyvinvointialue" userId="d27b276a-e359-4652-8298-3c59a3175941" providerId="ADAL" clId="{9BC99DC2-959C-4FB5-8E4A-9D0DD22A8C9E}" dt="2025-08-21T09:57:40.892" v="0" actId="47"/>
        <pc:sldMkLst>
          <pc:docMk/>
          <pc:sldMk cId="1767680951" sldId="492"/>
        </pc:sldMkLst>
      </pc:sldChg>
      <pc:sldChg chg="del">
        <pc:chgData name="Häyry Marjo Lapin hyvinvointialue" userId="d27b276a-e359-4652-8298-3c59a3175941" providerId="ADAL" clId="{9BC99DC2-959C-4FB5-8E4A-9D0DD22A8C9E}" dt="2025-08-21T09:57:40.892" v="0" actId="47"/>
        <pc:sldMkLst>
          <pc:docMk/>
          <pc:sldMk cId="3664292259" sldId="493"/>
        </pc:sldMkLst>
      </pc:sldChg>
      <pc:sldChg chg="del">
        <pc:chgData name="Häyry Marjo Lapin hyvinvointialue" userId="d27b276a-e359-4652-8298-3c59a3175941" providerId="ADAL" clId="{9BC99DC2-959C-4FB5-8E4A-9D0DD22A8C9E}" dt="2025-08-21T09:57:40.892" v="0" actId="47"/>
        <pc:sldMkLst>
          <pc:docMk/>
          <pc:sldMk cId="2648644766" sldId="494"/>
        </pc:sldMkLst>
      </pc:sldChg>
      <pc:sldChg chg="del">
        <pc:chgData name="Häyry Marjo Lapin hyvinvointialue" userId="d27b276a-e359-4652-8298-3c59a3175941" providerId="ADAL" clId="{9BC99DC2-959C-4FB5-8E4A-9D0DD22A8C9E}" dt="2025-08-21T09:57:40.892" v="0" actId="47"/>
        <pc:sldMkLst>
          <pc:docMk/>
          <pc:sldMk cId="3347402464" sldId="495"/>
        </pc:sldMkLst>
      </pc:sldChg>
      <pc:sldChg chg="del">
        <pc:chgData name="Häyry Marjo Lapin hyvinvointialue" userId="d27b276a-e359-4652-8298-3c59a3175941" providerId="ADAL" clId="{9BC99DC2-959C-4FB5-8E4A-9D0DD22A8C9E}" dt="2025-08-21T09:57:40.892" v="0" actId="47"/>
        <pc:sldMkLst>
          <pc:docMk/>
          <pc:sldMk cId="641846793" sldId="496"/>
        </pc:sldMkLst>
      </pc:sldChg>
      <pc:sldChg chg="del">
        <pc:chgData name="Häyry Marjo Lapin hyvinvointialue" userId="d27b276a-e359-4652-8298-3c59a3175941" providerId="ADAL" clId="{9BC99DC2-959C-4FB5-8E4A-9D0DD22A8C9E}" dt="2025-08-21T09:57:40.892" v="0" actId="47"/>
        <pc:sldMkLst>
          <pc:docMk/>
          <pc:sldMk cId="3795540689" sldId="497"/>
        </pc:sldMkLst>
      </pc:sldChg>
      <pc:sldChg chg="del">
        <pc:chgData name="Häyry Marjo Lapin hyvinvointialue" userId="d27b276a-e359-4652-8298-3c59a3175941" providerId="ADAL" clId="{9BC99DC2-959C-4FB5-8E4A-9D0DD22A8C9E}" dt="2025-08-21T09:57:40.892" v="0" actId="47"/>
        <pc:sldMkLst>
          <pc:docMk/>
          <pc:sldMk cId="4289181231" sldId="498"/>
        </pc:sldMkLst>
      </pc:sldChg>
      <pc:sldChg chg="del">
        <pc:chgData name="Häyry Marjo Lapin hyvinvointialue" userId="d27b276a-e359-4652-8298-3c59a3175941" providerId="ADAL" clId="{9BC99DC2-959C-4FB5-8E4A-9D0DD22A8C9E}" dt="2025-08-21T09:57:40.892" v="0" actId="47"/>
        <pc:sldMkLst>
          <pc:docMk/>
          <pc:sldMk cId="490185389" sldId="499"/>
        </pc:sldMkLst>
      </pc:sldChg>
      <pc:sldChg chg="del">
        <pc:chgData name="Häyry Marjo Lapin hyvinvointialue" userId="d27b276a-e359-4652-8298-3c59a3175941" providerId="ADAL" clId="{9BC99DC2-959C-4FB5-8E4A-9D0DD22A8C9E}" dt="2025-08-21T09:57:40.892" v="0" actId="47"/>
        <pc:sldMkLst>
          <pc:docMk/>
          <pc:sldMk cId="2865106352" sldId="500"/>
        </pc:sldMkLst>
      </pc:sldChg>
      <pc:sldChg chg="del">
        <pc:chgData name="Häyry Marjo Lapin hyvinvointialue" userId="d27b276a-e359-4652-8298-3c59a3175941" providerId="ADAL" clId="{9BC99DC2-959C-4FB5-8E4A-9D0DD22A8C9E}" dt="2025-08-21T09:57:40.892" v="0" actId="47"/>
        <pc:sldMkLst>
          <pc:docMk/>
          <pc:sldMk cId="2220222711" sldId="501"/>
        </pc:sldMkLst>
      </pc:sldChg>
      <pc:sldChg chg="del">
        <pc:chgData name="Häyry Marjo Lapin hyvinvointialue" userId="d27b276a-e359-4652-8298-3c59a3175941" providerId="ADAL" clId="{9BC99DC2-959C-4FB5-8E4A-9D0DD22A8C9E}" dt="2025-08-21T10:07:19.501" v="75" actId="47"/>
        <pc:sldMkLst>
          <pc:docMk/>
          <pc:sldMk cId="1135500884" sldId="504"/>
        </pc:sldMkLst>
      </pc:sldChg>
      <pc:sldChg chg="del">
        <pc:chgData name="Häyry Marjo Lapin hyvinvointialue" userId="d27b276a-e359-4652-8298-3c59a3175941" providerId="ADAL" clId="{9BC99DC2-959C-4FB5-8E4A-9D0DD22A8C9E}" dt="2025-08-21T10:07:19.501" v="75" actId="47"/>
        <pc:sldMkLst>
          <pc:docMk/>
          <pc:sldMk cId="2724785287" sldId="505"/>
        </pc:sldMkLst>
      </pc:sldChg>
      <pc:sldChg chg="del">
        <pc:chgData name="Häyry Marjo Lapin hyvinvointialue" userId="d27b276a-e359-4652-8298-3c59a3175941" providerId="ADAL" clId="{9BC99DC2-959C-4FB5-8E4A-9D0DD22A8C9E}" dt="2025-08-21T10:07:19.501" v="75" actId="47"/>
        <pc:sldMkLst>
          <pc:docMk/>
          <pc:sldMk cId="1228196490" sldId="506"/>
        </pc:sldMkLst>
      </pc:sldChg>
      <pc:sldMasterChg chg="delSldLayout">
        <pc:chgData name="Häyry Marjo Lapin hyvinvointialue" userId="d27b276a-e359-4652-8298-3c59a3175941" providerId="ADAL" clId="{9BC99DC2-959C-4FB5-8E4A-9D0DD22A8C9E}" dt="2025-08-21T10:07:19.501" v="75" actId="47"/>
        <pc:sldMasterMkLst>
          <pc:docMk/>
          <pc:sldMasterMk cId="868870636" sldId="2147483801"/>
        </pc:sldMasterMkLst>
        <pc:sldLayoutChg chg="del">
          <pc:chgData name="Häyry Marjo Lapin hyvinvointialue" userId="d27b276a-e359-4652-8298-3c59a3175941" providerId="ADAL" clId="{9BC99DC2-959C-4FB5-8E4A-9D0DD22A8C9E}" dt="2025-08-21T09:57:40.892" v="0" actId="47"/>
          <pc:sldLayoutMkLst>
            <pc:docMk/>
            <pc:sldMasterMk cId="868870636" sldId="2147483801"/>
            <pc:sldLayoutMk cId="2397873466" sldId="2147483804"/>
          </pc:sldLayoutMkLst>
        </pc:sldLayoutChg>
        <pc:sldLayoutChg chg="del">
          <pc:chgData name="Häyry Marjo Lapin hyvinvointialue" userId="d27b276a-e359-4652-8298-3c59a3175941" providerId="ADAL" clId="{9BC99DC2-959C-4FB5-8E4A-9D0DD22A8C9E}" dt="2025-08-21T09:57:40.892" v="0" actId="47"/>
          <pc:sldLayoutMkLst>
            <pc:docMk/>
            <pc:sldMasterMk cId="868870636" sldId="2147483801"/>
            <pc:sldLayoutMk cId="347156560" sldId="2147483810"/>
          </pc:sldLayoutMkLst>
        </pc:sldLayoutChg>
        <pc:sldLayoutChg chg="del">
          <pc:chgData name="Häyry Marjo Lapin hyvinvointialue" userId="d27b276a-e359-4652-8298-3c59a3175941" providerId="ADAL" clId="{9BC99DC2-959C-4FB5-8E4A-9D0DD22A8C9E}" dt="2025-08-21T09:57:40.892" v="0" actId="47"/>
          <pc:sldLayoutMkLst>
            <pc:docMk/>
            <pc:sldMasterMk cId="868870636" sldId="2147483801"/>
            <pc:sldLayoutMk cId="1658390069" sldId="2147483815"/>
          </pc:sldLayoutMkLst>
        </pc:sldLayoutChg>
        <pc:sldLayoutChg chg="del">
          <pc:chgData name="Häyry Marjo Lapin hyvinvointialue" userId="d27b276a-e359-4652-8298-3c59a3175941" providerId="ADAL" clId="{9BC99DC2-959C-4FB5-8E4A-9D0DD22A8C9E}" dt="2025-08-21T09:57:40.892" v="0" actId="47"/>
          <pc:sldLayoutMkLst>
            <pc:docMk/>
            <pc:sldMasterMk cId="868870636" sldId="2147483801"/>
            <pc:sldLayoutMk cId="2913314410" sldId="2147483816"/>
          </pc:sldLayoutMkLst>
        </pc:sldLayoutChg>
        <pc:sldLayoutChg chg="del">
          <pc:chgData name="Häyry Marjo Lapin hyvinvointialue" userId="d27b276a-e359-4652-8298-3c59a3175941" providerId="ADAL" clId="{9BC99DC2-959C-4FB5-8E4A-9D0DD22A8C9E}" dt="2025-08-21T10:07:19.501" v="75" actId="47"/>
          <pc:sldLayoutMkLst>
            <pc:docMk/>
            <pc:sldMasterMk cId="868870636" sldId="2147483801"/>
            <pc:sldLayoutMk cId="343380995" sldId="2147483819"/>
          </pc:sldLayoutMkLst>
        </pc:sldLayoutChg>
        <pc:sldLayoutChg chg="del">
          <pc:chgData name="Häyry Marjo Lapin hyvinvointialue" userId="d27b276a-e359-4652-8298-3c59a3175941" providerId="ADAL" clId="{9BC99DC2-959C-4FB5-8E4A-9D0DD22A8C9E}" dt="2025-08-21T09:57:40.892" v="0" actId="47"/>
          <pc:sldLayoutMkLst>
            <pc:docMk/>
            <pc:sldMasterMk cId="868870636" sldId="2147483801"/>
            <pc:sldLayoutMk cId="2010811033" sldId="2147483820"/>
          </pc:sldLayoutMkLst>
        </pc:sldLayoutChg>
      </pc:sldMasterChg>
    </pc:docChg>
  </pc:docChgLst>
  <pc:docChgLst>
    <pc:chgData name="Häyry Marjo Poske" userId="S::marjo.hayry@poske.fi::d27b276a-e359-4652-8298-3c59a3175941" providerId="AD" clId="Web-{0DE19A23-FBB8-4FF2-B41A-AD671AC47CAF}"/>
    <pc:docChg chg="modSld">
      <pc:chgData name="Häyry Marjo Poske" userId="S::marjo.hayry@poske.fi::d27b276a-e359-4652-8298-3c59a3175941" providerId="AD" clId="Web-{0DE19A23-FBB8-4FF2-B41A-AD671AC47CAF}" dt="2024-12-09T10:35:12.143" v="0"/>
      <pc:docMkLst>
        <pc:docMk/>
      </pc:docMkLst>
      <pc:sldChg chg="mod modShow">
        <pc:chgData name="Häyry Marjo Poske" userId="S::marjo.hayry@poske.fi::d27b276a-e359-4652-8298-3c59a3175941" providerId="AD" clId="Web-{0DE19A23-FBB8-4FF2-B41A-AD671AC47CAF}" dt="2024-12-09T10:35:12.143" v="0"/>
        <pc:sldMkLst>
          <pc:docMk/>
          <pc:sldMk cId="226362984" sldId="442"/>
        </pc:sldMkLst>
      </pc:sldChg>
    </pc:docChg>
  </pc:docChgLst>
  <pc:docChgLst>
    <pc:chgData name="Häyry Marjo Poske" userId="d27b276a-e359-4652-8298-3c59a3175941" providerId="ADAL" clId="{B9D631F9-3418-4156-BD80-CCFBEB8A5056}"/>
    <pc:docChg chg="modSld sldOrd">
      <pc:chgData name="Häyry Marjo Poske" userId="d27b276a-e359-4652-8298-3c59a3175941" providerId="ADAL" clId="{B9D631F9-3418-4156-BD80-CCFBEB8A5056}" dt="2024-11-13T06:02:20.151" v="180" actId="20577"/>
      <pc:docMkLst>
        <pc:docMk/>
      </pc:docMkLst>
      <pc:sldChg chg="modNotesTx">
        <pc:chgData name="Häyry Marjo Poske" userId="d27b276a-e359-4652-8298-3c59a3175941" providerId="ADAL" clId="{B9D631F9-3418-4156-BD80-CCFBEB8A5056}" dt="2024-11-13T06:02:20.151" v="180" actId="20577"/>
        <pc:sldMkLst>
          <pc:docMk/>
          <pc:sldMk cId="3630539900" sldId="267"/>
        </pc:sldMkLst>
      </pc:sldChg>
      <pc:sldChg chg="ord">
        <pc:chgData name="Häyry Marjo Poske" userId="d27b276a-e359-4652-8298-3c59a3175941" providerId="ADAL" clId="{B9D631F9-3418-4156-BD80-CCFBEB8A5056}" dt="2024-11-13T05:57:56.206" v="1"/>
        <pc:sldMkLst>
          <pc:docMk/>
          <pc:sldMk cId="3986471018" sldId="268"/>
        </pc:sldMkLst>
      </pc:sldChg>
    </pc:docChg>
  </pc:docChgLst>
  <pc:docChgLst>
    <pc:chgData name="Vuomajoki Pilvi Lapin hyvinvointialue" userId="S::pilvi.vuomajoki@lapha.fi::60d87394-98b4-48bf-b92d-e9dabc40c515" providerId="AD" clId="Web-{24B2B2C6-38F0-5F8E-009D-55E73301247E}"/>
    <pc:docChg chg="addSld modSld">
      <pc:chgData name="Vuomajoki Pilvi Lapin hyvinvointialue" userId="S::pilvi.vuomajoki@lapha.fi::60d87394-98b4-48bf-b92d-e9dabc40c515" providerId="AD" clId="Web-{24B2B2C6-38F0-5F8E-009D-55E73301247E}" dt="2024-10-07T06:35:12.843" v="50"/>
      <pc:docMkLst>
        <pc:docMk/>
      </pc:docMkLst>
      <pc:sldChg chg="modSp">
        <pc:chgData name="Vuomajoki Pilvi Lapin hyvinvointialue" userId="S::pilvi.vuomajoki@lapha.fi::60d87394-98b4-48bf-b92d-e9dabc40c515" providerId="AD" clId="Web-{24B2B2C6-38F0-5F8E-009D-55E73301247E}" dt="2024-10-07T06:26:38.984" v="26" actId="20577"/>
        <pc:sldMkLst>
          <pc:docMk/>
          <pc:sldMk cId="0" sldId="284"/>
        </pc:sldMkLst>
      </pc:sldChg>
      <pc:sldChg chg="modNotes">
        <pc:chgData name="Vuomajoki Pilvi Lapin hyvinvointialue" userId="S::pilvi.vuomajoki@lapha.fi::60d87394-98b4-48bf-b92d-e9dabc40c515" providerId="AD" clId="Web-{24B2B2C6-38F0-5F8E-009D-55E73301247E}" dt="2024-10-07T06:35:12.843" v="50"/>
        <pc:sldMkLst>
          <pc:docMk/>
          <pc:sldMk cId="827968358" sldId="377"/>
        </pc:sldMkLst>
      </pc:sldChg>
      <pc:sldChg chg="modSp">
        <pc:chgData name="Vuomajoki Pilvi Lapin hyvinvointialue" userId="S::pilvi.vuomajoki@lapha.fi::60d87394-98b4-48bf-b92d-e9dabc40c515" providerId="AD" clId="Web-{24B2B2C6-38F0-5F8E-009D-55E73301247E}" dt="2024-10-07T06:23:31.540" v="1" actId="20577"/>
        <pc:sldMkLst>
          <pc:docMk/>
          <pc:sldMk cId="747443380" sldId="396"/>
        </pc:sldMkLst>
      </pc:sldChg>
      <pc:sldChg chg="modSp add replId modNotes">
        <pc:chgData name="Vuomajoki Pilvi Lapin hyvinvointialue" userId="S::pilvi.vuomajoki@lapha.fi::60d87394-98b4-48bf-b92d-e9dabc40c515" providerId="AD" clId="Web-{24B2B2C6-38F0-5F8E-009D-55E73301247E}" dt="2024-10-07T06:33:35.465" v="40"/>
        <pc:sldMkLst>
          <pc:docMk/>
          <pc:sldMk cId="785664095" sldId="439"/>
        </pc:sldMkLst>
      </pc:sldChg>
      <pc:sldChg chg="add replId">
        <pc:chgData name="Vuomajoki Pilvi Lapin hyvinvointialue" userId="S::pilvi.vuomajoki@lapha.fi::60d87394-98b4-48bf-b92d-e9dabc40c515" providerId="AD" clId="Web-{24B2B2C6-38F0-5F8E-009D-55E73301247E}" dt="2024-10-07T06:24:10.432" v="4"/>
        <pc:sldMkLst>
          <pc:docMk/>
          <pc:sldMk cId="310382432" sldId="440"/>
        </pc:sldMkLst>
      </pc:sldChg>
      <pc:sldChg chg="modSp add replId">
        <pc:chgData name="Vuomajoki Pilvi Lapin hyvinvointialue" userId="S::pilvi.vuomajoki@lapha.fi::60d87394-98b4-48bf-b92d-e9dabc40c515" providerId="AD" clId="Web-{24B2B2C6-38F0-5F8E-009D-55E73301247E}" dt="2024-10-07T06:24:41.293" v="6" actId="20577"/>
        <pc:sldMkLst>
          <pc:docMk/>
          <pc:sldMk cId="3159253602" sldId="441"/>
        </pc:sldMkLst>
      </pc:sldChg>
      <pc:sldChg chg="add replId">
        <pc:chgData name="Vuomajoki Pilvi Lapin hyvinvointialue" userId="S::pilvi.vuomajoki@lapha.fi::60d87394-98b4-48bf-b92d-e9dabc40c515" providerId="AD" clId="Web-{24B2B2C6-38F0-5F8E-009D-55E73301247E}" dt="2024-10-07T06:24:48.746" v="7"/>
        <pc:sldMkLst>
          <pc:docMk/>
          <pc:sldMk cId="226362984" sldId="442"/>
        </pc:sldMkLst>
      </pc:sldChg>
    </pc:docChg>
  </pc:docChgLst>
  <pc:docChgLst>
    <pc:chgData name="Häyry Marjo Poske" userId="d27b276a-e359-4652-8298-3c59a3175941" providerId="ADAL" clId="{2FD47C1C-E972-437A-BC5D-19E0061F33DF}"/>
    <pc:docChg chg="undo redo custSel addSld delSld modSld sldOrd">
      <pc:chgData name="Häyry Marjo Poske" userId="d27b276a-e359-4652-8298-3c59a3175941" providerId="ADAL" clId="{2FD47C1C-E972-437A-BC5D-19E0061F33DF}" dt="2024-09-09T06:48:07.152" v="1966" actId="6549"/>
      <pc:docMkLst>
        <pc:docMk/>
      </pc:docMkLst>
      <pc:sldChg chg="addSp">
        <pc:chgData name="Häyry Marjo Poske" userId="d27b276a-e359-4652-8298-3c59a3175941" providerId="ADAL" clId="{2FD47C1C-E972-437A-BC5D-19E0061F33DF}" dt="2024-09-09T06:42:33.678" v="1850"/>
        <pc:sldMkLst>
          <pc:docMk/>
          <pc:sldMk cId="0" sldId="258"/>
        </pc:sldMkLst>
      </pc:sldChg>
      <pc:sldChg chg="delSp modSp mod">
        <pc:chgData name="Häyry Marjo Poske" userId="d27b276a-e359-4652-8298-3c59a3175941" providerId="ADAL" clId="{2FD47C1C-E972-437A-BC5D-19E0061F33DF}" dt="2024-09-09T05:38:18.558" v="626" actId="207"/>
        <pc:sldMkLst>
          <pc:docMk/>
          <pc:sldMk cId="3978844870" sldId="315"/>
        </pc:sldMkLst>
      </pc:sldChg>
      <pc:sldChg chg="modSp mod">
        <pc:chgData name="Häyry Marjo Poske" userId="d27b276a-e359-4652-8298-3c59a3175941" providerId="ADAL" clId="{2FD47C1C-E972-437A-BC5D-19E0061F33DF}" dt="2024-09-09T05:23:56.415" v="5" actId="20577"/>
        <pc:sldMkLst>
          <pc:docMk/>
          <pc:sldMk cId="738611903" sldId="318"/>
        </pc:sldMkLst>
      </pc:sldChg>
      <pc:sldChg chg="modSp mod">
        <pc:chgData name="Häyry Marjo Poske" userId="d27b276a-e359-4652-8298-3c59a3175941" providerId="ADAL" clId="{2FD47C1C-E972-437A-BC5D-19E0061F33DF}" dt="2024-09-09T05:28:30.166" v="30" actId="20577"/>
        <pc:sldMkLst>
          <pc:docMk/>
          <pc:sldMk cId="1853175111" sldId="324"/>
        </pc:sldMkLst>
      </pc:sldChg>
      <pc:sldChg chg="modSp mod">
        <pc:chgData name="Häyry Marjo Poske" userId="d27b276a-e359-4652-8298-3c59a3175941" providerId="ADAL" clId="{2FD47C1C-E972-437A-BC5D-19E0061F33DF}" dt="2024-09-09T05:29:39.786" v="64" actId="20577"/>
        <pc:sldMkLst>
          <pc:docMk/>
          <pc:sldMk cId="1662172777" sldId="325"/>
        </pc:sldMkLst>
      </pc:sldChg>
      <pc:sldChg chg="modSp mod ord">
        <pc:chgData name="Häyry Marjo Poske" userId="d27b276a-e359-4652-8298-3c59a3175941" providerId="ADAL" clId="{2FD47C1C-E972-437A-BC5D-19E0061F33DF}" dt="2024-09-09T05:46:23.384" v="1065" actId="20577"/>
        <pc:sldMkLst>
          <pc:docMk/>
          <pc:sldMk cId="2719738708" sldId="327"/>
        </pc:sldMkLst>
      </pc:sldChg>
      <pc:sldChg chg="modSp mod">
        <pc:chgData name="Häyry Marjo Poske" userId="d27b276a-e359-4652-8298-3c59a3175941" providerId="ADAL" clId="{2FD47C1C-E972-437A-BC5D-19E0061F33DF}" dt="2024-09-09T05:53:41.319" v="1075" actId="20577"/>
        <pc:sldMkLst>
          <pc:docMk/>
          <pc:sldMk cId="203647824" sldId="329"/>
        </pc:sldMkLst>
      </pc:sldChg>
      <pc:sldChg chg="modSp mod ord">
        <pc:chgData name="Häyry Marjo Poske" userId="d27b276a-e359-4652-8298-3c59a3175941" providerId="ADAL" clId="{2FD47C1C-E972-437A-BC5D-19E0061F33DF}" dt="2024-09-09T06:03:43.218" v="1178" actId="20577"/>
        <pc:sldMkLst>
          <pc:docMk/>
          <pc:sldMk cId="2650682693" sldId="331"/>
        </pc:sldMkLst>
      </pc:sldChg>
      <pc:sldChg chg="ord">
        <pc:chgData name="Häyry Marjo Poske" userId="d27b276a-e359-4652-8298-3c59a3175941" providerId="ADAL" clId="{2FD47C1C-E972-437A-BC5D-19E0061F33DF}" dt="2024-09-09T05:59:05.256" v="1126"/>
        <pc:sldMkLst>
          <pc:docMk/>
          <pc:sldMk cId="398917666" sldId="332"/>
        </pc:sldMkLst>
      </pc:sldChg>
      <pc:sldChg chg="addSp modSp new del mod">
        <pc:chgData name="Häyry Marjo Poske" userId="d27b276a-e359-4652-8298-3c59a3175941" providerId="ADAL" clId="{2FD47C1C-E972-437A-BC5D-19E0061F33DF}" dt="2024-09-09T05:54:54.418" v="1080" actId="680"/>
        <pc:sldMkLst>
          <pc:docMk/>
          <pc:sldMk cId="1024597568" sldId="339"/>
        </pc:sldMkLst>
      </pc:sldChg>
      <pc:sldChg chg="modSp new mod">
        <pc:chgData name="Häyry Marjo Poske" userId="d27b276a-e359-4652-8298-3c59a3175941" providerId="ADAL" clId="{2FD47C1C-E972-437A-BC5D-19E0061F33DF}" dt="2024-09-09T05:55:35.610" v="1085" actId="27636"/>
        <pc:sldMkLst>
          <pc:docMk/>
          <pc:sldMk cId="2617100229" sldId="339"/>
        </pc:sldMkLst>
      </pc:sldChg>
      <pc:sldChg chg="modSp new mod">
        <pc:chgData name="Häyry Marjo Poske" userId="d27b276a-e359-4652-8298-3c59a3175941" providerId="ADAL" clId="{2FD47C1C-E972-437A-BC5D-19E0061F33DF}" dt="2024-09-09T05:56:13.258" v="1090" actId="27636"/>
        <pc:sldMkLst>
          <pc:docMk/>
          <pc:sldMk cId="3124004026" sldId="340"/>
        </pc:sldMkLst>
      </pc:sldChg>
      <pc:sldChg chg="modSp new mod">
        <pc:chgData name="Häyry Marjo Poske" userId="d27b276a-e359-4652-8298-3c59a3175941" providerId="ADAL" clId="{2FD47C1C-E972-437A-BC5D-19E0061F33DF}" dt="2024-09-09T05:56:44.532" v="1096" actId="27636"/>
        <pc:sldMkLst>
          <pc:docMk/>
          <pc:sldMk cId="137243053" sldId="341"/>
        </pc:sldMkLst>
      </pc:sldChg>
      <pc:sldChg chg="modSp mod">
        <pc:chgData name="Häyry Marjo Poske" userId="d27b276a-e359-4652-8298-3c59a3175941" providerId="ADAL" clId="{2FD47C1C-E972-437A-BC5D-19E0061F33DF}" dt="2024-09-09T06:00:34.852" v="1164" actId="20577"/>
        <pc:sldMkLst>
          <pc:docMk/>
          <pc:sldMk cId="3646985689" sldId="342"/>
        </pc:sldMkLst>
      </pc:sldChg>
      <pc:sldChg chg="modSp new mod">
        <pc:chgData name="Häyry Marjo Poske" userId="d27b276a-e359-4652-8298-3c59a3175941" providerId="ADAL" clId="{2FD47C1C-E972-437A-BC5D-19E0061F33DF}" dt="2024-09-09T05:57:16.844" v="1101" actId="27636"/>
        <pc:sldMkLst>
          <pc:docMk/>
          <pc:sldMk cId="1073001849" sldId="343"/>
        </pc:sldMkLst>
      </pc:sldChg>
      <pc:sldChg chg="modSp mod">
        <pc:chgData name="Häyry Marjo Poske" userId="d27b276a-e359-4652-8298-3c59a3175941" providerId="ADAL" clId="{2FD47C1C-E972-437A-BC5D-19E0061F33DF}" dt="2024-09-09T06:35:31.167" v="1784" actId="20578"/>
        <pc:sldMkLst>
          <pc:docMk/>
          <pc:sldMk cId="2680247789" sldId="345"/>
        </pc:sldMkLst>
      </pc:sldChg>
      <pc:sldChg chg="modSp new mod">
        <pc:chgData name="Häyry Marjo Poske" userId="d27b276a-e359-4652-8298-3c59a3175941" providerId="ADAL" clId="{2FD47C1C-E972-437A-BC5D-19E0061F33DF}" dt="2024-09-09T05:58:25.111" v="1122" actId="20577"/>
        <pc:sldMkLst>
          <pc:docMk/>
          <pc:sldMk cId="706444168" sldId="346"/>
        </pc:sldMkLst>
      </pc:sldChg>
      <pc:sldChg chg="modSp new mod">
        <pc:chgData name="Häyry Marjo Poske" userId="d27b276a-e359-4652-8298-3c59a3175941" providerId="ADAL" clId="{2FD47C1C-E972-437A-BC5D-19E0061F33DF}" dt="2024-09-09T06:11:13.326" v="1256" actId="20577"/>
        <pc:sldMkLst>
          <pc:docMk/>
          <pc:sldMk cId="281525790" sldId="348"/>
        </pc:sldMkLst>
      </pc:sldChg>
      <pc:sldChg chg="modSp mod">
        <pc:chgData name="Häyry Marjo Poske" userId="d27b276a-e359-4652-8298-3c59a3175941" providerId="ADAL" clId="{2FD47C1C-E972-437A-BC5D-19E0061F33DF}" dt="2024-09-09T06:34:59.155" v="1739" actId="113"/>
        <pc:sldMkLst>
          <pc:docMk/>
          <pc:sldMk cId="3492337639" sldId="351"/>
        </pc:sldMkLst>
      </pc:sldChg>
      <pc:sldChg chg="del">
        <pc:chgData name="Häyry Marjo Poske" userId="d27b276a-e359-4652-8298-3c59a3175941" providerId="ADAL" clId="{2FD47C1C-E972-437A-BC5D-19E0061F33DF}" dt="2024-09-09T06:43:13.498" v="1853" actId="47"/>
        <pc:sldMkLst>
          <pc:docMk/>
          <pc:sldMk cId="4207534698" sldId="352"/>
        </pc:sldMkLst>
      </pc:sldChg>
      <pc:sldChg chg="modSp mod">
        <pc:chgData name="Häyry Marjo Poske" userId="d27b276a-e359-4652-8298-3c59a3175941" providerId="ADAL" clId="{2FD47C1C-E972-437A-BC5D-19E0061F33DF}" dt="2024-09-09T06:16:19.072" v="1380" actId="20577"/>
        <pc:sldMkLst>
          <pc:docMk/>
          <pc:sldMk cId="2638811684" sldId="354"/>
        </pc:sldMkLst>
      </pc:sldChg>
      <pc:sldChg chg="modSp add mod">
        <pc:chgData name="Häyry Marjo Poske" userId="d27b276a-e359-4652-8298-3c59a3175941" providerId="ADAL" clId="{2FD47C1C-E972-437A-BC5D-19E0061F33DF}" dt="2024-09-09T06:04:34.813" v="1215" actId="20577"/>
        <pc:sldMkLst>
          <pc:docMk/>
          <pc:sldMk cId="2623316762" sldId="355"/>
        </pc:sldMkLst>
      </pc:sldChg>
      <pc:sldChg chg="modSp new del mod ord">
        <pc:chgData name="Häyry Marjo Poske" userId="d27b276a-e359-4652-8298-3c59a3175941" providerId="ADAL" clId="{2FD47C1C-E972-437A-BC5D-19E0061F33DF}" dt="2024-09-09T06:15:43.539" v="1332" actId="47"/>
        <pc:sldMkLst>
          <pc:docMk/>
          <pc:sldMk cId="3166572825" sldId="356"/>
        </pc:sldMkLst>
      </pc:sldChg>
      <pc:sldChg chg="new del">
        <pc:chgData name="Häyry Marjo Poske" userId="d27b276a-e359-4652-8298-3c59a3175941" providerId="ADAL" clId="{2FD47C1C-E972-437A-BC5D-19E0061F33DF}" dt="2024-09-09T06:15:38.557" v="1331" actId="47"/>
        <pc:sldMkLst>
          <pc:docMk/>
          <pc:sldMk cId="1774848657" sldId="357"/>
        </pc:sldMkLst>
      </pc:sldChg>
      <pc:sldChg chg="modSp new mod">
        <pc:chgData name="Häyry Marjo Poske" userId="d27b276a-e359-4652-8298-3c59a3175941" providerId="ADAL" clId="{2FD47C1C-E972-437A-BC5D-19E0061F33DF}" dt="2024-09-09T06:29:37.806" v="1382" actId="27636"/>
        <pc:sldMkLst>
          <pc:docMk/>
          <pc:sldMk cId="3998974255" sldId="358"/>
        </pc:sldMkLst>
      </pc:sldChg>
      <pc:sldChg chg="modSp add mod">
        <pc:chgData name="Häyry Marjo Poske" userId="d27b276a-e359-4652-8298-3c59a3175941" providerId="ADAL" clId="{2FD47C1C-E972-437A-BC5D-19E0061F33DF}" dt="2024-09-09T06:30:07.163" v="1421" actId="20577"/>
        <pc:sldMkLst>
          <pc:docMk/>
          <pc:sldMk cId="2903537245" sldId="360"/>
        </pc:sldMkLst>
      </pc:sldChg>
      <pc:sldChg chg="addSp delSp modSp new del mod modClrScheme chgLayout">
        <pc:chgData name="Häyry Marjo Poske" userId="d27b276a-e359-4652-8298-3c59a3175941" providerId="ADAL" clId="{2FD47C1C-E972-437A-BC5D-19E0061F33DF}" dt="2024-09-09T06:31:39.277" v="1474" actId="47"/>
        <pc:sldMkLst>
          <pc:docMk/>
          <pc:sldMk cId="989495897" sldId="361"/>
        </pc:sldMkLst>
      </pc:sldChg>
      <pc:sldChg chg="addSp modSp new ord">
        <pc:chgData name="Häyry Marjo Poske" userId="d27b276a-e359-4652-8298-3c59a3175941" providerId="ADAL" clId="{2FD47C1C-E972-437A-BC5D-19E0061F33DF}" dt="2024-09-09T06:34:20.494" v="1736"/>
        <pc:sldMkLst>
          <pc:docMk/>
          <pc:sldMk cId="1747299828" sldId="361"/>
        </pc:sldMkLst>
      </pc:sldChg>
      <pc:sldChg chg="modSp new mod">
        <pc:chgData name="Häyry Marjo Poske" userId="d27b276a-e359-4652-8298-3c59a3175941" providerId="ADAL" clId="{2FD47C1C-E972-437A-BC5D-19E0061F33DF}" dt="2024-09-09T06:34:14.035" v="1734" actId="20577"/>
        <pc:sldMkLst>
          <pc:docMk/>
          <pc:sldMk cId="1679778708" sldId="362"/>
        </pc:sldMkLst>
      </pc:sldChg>
      <pc:sldChg chg="new del">
        <pc:chgData name="Häyry Marjo Poske" userId="d27b276a-e359-4652-8298-3c59a3175941" providerId="ADAL" clId="{2FD47C1C-E972-437A-BC5D-19E0061F33DF}" dt="2024-09-09T06:35:04.370" v="1740" actId="47"/>
        <pc:sldMkLst>
          <pc:docMk/>
          <pc:sldMk cId="1324670791" sldId="363"/>
        </pc:sldMkLst>
      </pc:sldChg>
      <pc:sldChg chg="modSp add mod">
        <pc:chgData name="Häyry Marjo Poske" userId="d27b276a-e359-4652-8298-3c59a3175941" providerId="ADAL" clId="{2FD47C1C-E972-437A-BC5D-19E0061F33DF}" dt="2024-09-09T06:36:10.645" v="1830" actId="20577"/>
        <pc:sldMkLst>
          <pc:docMk/>
          <pc:sldMk cId="4132982428" sldId="363"/>
        </pc:sldMkLst>
      </pc:sldChg>
      <pc:sldChg chg="modSp mod">
        <pc:chgData name="Häyry Marjo Poske" userId="d27b276a-e359-4652-8298-3c59a3175941" providerId="ADAL" clId="{2FD47C1C-E972-437A-BC5D-19E0061F33DF}" dt="2024-09-09T06:48:07.152" v="1966" actId="6549"/>
        <pc:sldMkLst>
          <pc:docMk/>
          <pc:sldMk cId="1029074775" sldId="370"/>
        </pc:sldMkLst>
      </pc:sldChg>
      <pc:sldChg chg="modSp new del mod">
        <pc:chgData name="Häyry Marjo Poske" userId="d27b276a-e359-4652-8298-3c59a3175941" providerId="ADAL" clId="{2FD47C1C-E972-437A-BC5D-19E0061F33DF}" dt="2024-09-09T06:42:05.108" v="1849" actId="47"/>
        <pc:sldMkLst>
          <pc:docMk/>
          <pc:sldMk cId="3597011032" sldId="371"/>
        </pc:sldMkLst>
      </pc:sldChg>
      <pc:sldChg chg="addSp delSp modSp new mod">
        <pc:chgData name="Häyry Marjo Poske" userId="d27b276a-e359-4652-8298-3c59a3175941" providerId="ADAL" clId="{2FD47C1C-E972-437A-BC5D-19E0061F33DF}" dt="2024-09-09T06:38:27.362" v="1842" actId="1076"/>
        <pc:sldMkLst>
          <pc:docMk/>
          <pc:sldMk cId="4042159546" sldId="372"/>
        </pc:sldMkLst>
      </pc:sldChg>
      <pc:sldChg chg="add ord">
        <pc:chgData name="Häyry Marjo Poske" userId="d27b276a-e359-4652-8298-3c59a3175941" providerId="ADAL" clId="{2FD47C1C-E972-437A-BC5D-19E0061F33DF}" dt="2024-09-09T06:42:02.524" v="1848"/>
        <pc:sldMkLst>
          <pc:docMk/>
          <pc:sldMk cId="2041305323" sldId="376"/>
        </pc:sldMkLst>
      </pc:sldChg>
      <pc:sldChg chg="add del">
        <pc:chgData name="Häyry Marjo Poske" userId="d27b276a-e359-4652-8298-3c59a3175941" providerId="ADAL" clId="{2FD47C1C-E972-437A-BC5D-19E0061F33DF}" dt="2024-09-09T06:42:57.899" v="1852" actId="47"/>
        <pc:sldMkLst>
          <pc:docMk/>
          <pc:sldMk cId="459074071" sldId="377"/>
        </pc:sldMkLst>
      </pc:sldChg>
      <pc:sldChg chg="modSp new mod">
        <pc:chgData name="Häyry Marjo Poske" userId="d27b276a-e359-4652-8298-3c59a3175941" providerId="ADAL" clId="{2FD47C1C-E972-437A-BC5D-19E0061F33DF}" dt="2024-09-09T06:45:10.278" v="1963" actId="20577"/>
        <pc:sldMkLst>
          <pc:docMk/>
          <pc:sldMk cId="827968358" sldId="377"/>
        </pc:sldMkLst>
      </pc:sldChg>
      <pc:sldChg chg="modSp new mod">
        <pc:chgData name="Häyry Marjo Poske" userId="d27b276a-e359-4652-8298-3c59a3175941" providerId="ADAL" clId="{2FD47C1C-E972-437A-BC5D-19E0061F33DF}" dt="2024-09-09T06:44:22.542" v="1895" actId="20577"/>
        <pc:sldMkLst>
          <pc:docMk/>
          <pc:sldMk cId="11535587" sldId="378"/>
        </pc:sldMkLst>
      </pc:sldChg>
      <pc:sldChg chg="modSp new mod ord">
        <pc:chgData name="Häyry Marjo Poske" userId="d27b276a-e359-4652-8298-3c59a3175941" providerId="ADAL" clId="{2FD47C1C-E972-437A-BC5D-19E0061F33DF}" dt="2024-09-09T06:46:05.579" v="1965"/>
        <pc:sldMkLst>
          <pc:docMk/>
          <pc:sldMk cId="3990171911" sldId="379"/>
        </pc:sldMkLst>
      </pc:sldChg>
      <pc:sldMasterChg chg="delSldLayout">
        <pc:chgData name="Häyry Marjo Poske" userId="d27b276a-e359-4652-8298-3c59a3175941" providerId="ADAL" clId="{2FD47C1C-E972-437A-BC5D-19E0061F33DF}" dt="2024-09-09T06:31:39.277" v="1474" actId="47"/>
        <pc:sldMasterMkLst>
          <pc:docMk/>
          <pc:sldMasterMk cId="397361956" sldId="2147483691"/>
        </pc:sldMasterMkLst>
        <pc:sldLayoutChg chg="del">
          <pc:chgData name="Häyry Marjo Poske" userId="d27b276a-e359-4652-8298-3c59a3175941" providerId="ADAL" clId="{2FD47C1C-E972-437A-BC5D-19E0061F33DF}" dt="2024-09-09T06:31:39.277" v="1474" actId="47"/>
          <pc:sldLayoutMkLst>
            <pc:docMk/>
            <pc:sldMasterMk cId="397361956" sldId="2147483691"/>
            <pc:sldLayoutMk cId="3170283032" sldId="2147483706"/>
          </pc:sldLayoutMkLst>
        </pc:sldLayoutChg>
      </pc:sldMasterChg>
    </pc:docChg>
  </pc:docChgLst>
  <pc:docChgLst>
    <pc:chgData name="Ylärakkola Aino Lapin hyvinvointialue" userId="d743112a-7d97-4f4d-95e8-e57284c53435" providerId="ADAL" clId="{3DC581E8-79C6-40E2-8532-0F35EB259515}"/>
    <pc:docChg chg="undo custSel modSld modMainMaster">
      <pc:chgData name="Ylärakkola Aino Lapin hyvinvointialue" userId="d743112a-7d97-4f4d-95e8-e57284c53435" providerId="ADAL" clId="{3DC581E8-79C6-40E2-8532-0F35EB259515}" dt="2025-08-21T05:00:37.094" v="30" actId="1076"/>
      <pc:docMkLst>
        <pc:docMk/>
      </pc:docMkLst>
      <pc:sldChg chg="addSp delSp modSp mod modClrScheme chgLayout">
        <pc:chgData name="Ylärakkola Aino Lapin hyvinvointialue" userId="d743112a-7d97-4f4d-95e8-e57284c53435" providerId="ADAL" clId="{3DC581E8-79C6-40E2-8532-0F35EB259515}" dt="2025-08-21T05:00:16.408" v="28" actId="6264"/>
        <pc:sldMkLst>
          <pc:docMk/>
          <pc:sldMk cId="1472257617" sldId="258"/>
        </pc:sldMkLst>
        <pc:spChg chg="add del mod">
          <ac:chgData name="Ylärakkola Aino Lapin hyvinvointialue" userId="d743112a-7d97-4f4d-95e8-e57284c53435" providerId="ADAL" clId="{3DC581E8-79C6-40E2-8532-0F35EB259515}" dt="2025-08-21T05:00:16.408" v="28" actId="6264"/>
          <ac:spMkLst>
            <pc:docMk/>
            <pc:sldMk cId="1472257617" sldId="258"/>
            <ac:spMk id="2" creationId="{77328898-AA68-0C15-9694-0D6A7B2DF4B8}"/>
          </ac:spMkLst>
        </pc:spChg>
        <pc:spChg chg="add del mod">
          <ac:chgData name="Ylärakkola Aino Lapin hyvinvointialue" userId="d743112a-7d97-4f4d-95e8-e57284c53435" providerId="ADAL" clId="{3DC581E8-79C6-40E2-8532-0F35EB259515}" dt="2025-08-21T05:00:16.408" v="28" actId="6264"/>
          <ac:spMkLst>
            <pc:docMk/>
            <pc:sldMk cId="1472257617" sldId="258"/>
            <ac:spMk id="3" creationId="{A35F3C3C-79A5-F713-05EA-97632E21DA18}"/>
          </ac:spMkLst>
        </pc:spChg>
        <pc:spChg chg="mod ord">
          <ac:chgData name="Ylärakkola Aino Lapin hyvinvointialue" userId="d743112a-7d97-4f4d-95e8-e57284c53435" providerId="ADAL" clId="{3DC581E8-79C6-40E2-8532-0F35EB259515}" dt="2025-08-21T05:00:16.408" v="28" actId="6264"/>
          <ac:spMkLst>
            <pc:docMk/>
            <pc:sldMk cId="1472257617" sldId="258"/>
            <ac:spMk id="259" creationId="{00000000-0000-0000-0000-000000000000}"/>
          </ac:spMkLst>
        </pc:spChg>
        <pc:spChg chg="mod ord">
          <ac:chgData name="Ylärakkola Aino Lapin hyvinvointialue" userId="d743112a-7d97-4f4d-95e8-e57284c53435" providerId="ADAL" clId="{3DC581E8-79C6-40E2-8532-0F35EB259515}" dt="2025-08-21T05:00:16.408" v="28" actId="6264"/>
          <ac:spMkLst>
            <pc:docMk/>
            <pc:sldMk cId="1472257617" sldId="258"/>
            <ac:spMk id="260" creationId="{00000000-0000-0000-0000-000000000000}"/>
          </ac:spMkLst>
        </pc:spChg>
      </pc:sldChg>
      <pc:sldChg chg="modSp">
        <pc:chgData name="Ylärakkola Aino Lapin hyvinvointialue" userId="d743112a-7d97-4f4d-95e8-e57284c53435" providerId="ADAL" clId="{3DC581E8-79C6-40E2-8532-0F35EB259515}" dt="2025-08-21T04:57:21.534" v="2"/>
        <pc:sldMkLst>
          <pc:docMk/>
          <pc:sldMk cId="1905072782" sldId="260"/>
        </pc:sldMkLst>
        <pc:spChg chg="mod">
          <ac:chgData name="Ylärakkola Aino Lapin hyvinvointialue" userId="d743112a-7d97-4f4d-95e8-e57284c53435" providerId="ADAL" clId="{3DC581E8-79C6-40E2-8532-0F35EB259515}" dt="2025-08-21T04:57:21.534" v="2"/>
          <ac:spMkLst>
            <pc:docMk/>
            <pc:sldMk cId="1905072782" sldId="260"/>
            <ac:spMk id="302" creationId="{00000000-0000-0000-0000-000000000000}"/>
          </ac:spMkLst>
        </pc:spChg>
      </pc:sldChg>
      <pc:sldChg chg="modSp">
        <pc:chgData name="Ylärakkola Aino Lapin hyvinvointialue" userId="d743112a-7d97-4f4d-95e8-e57284c53435" providerId="ADAL" clId="{3DC581E8-79C6-40E2-8532-0F35EB259515}" dt="2025-08-21T05:00:00.449" v="22"/>
        <pc:sldMkLst>
          <pc:docMk/>
          <pc:sldMk cId="1868202425" sldId="262"/>
        </pc:sldMkLst>
        <pc:spChg chg="mod">
          <ac:chgData name="Ylärakkola Aino Lapin hyvinvointialue" userId="d743112a-7d97-4f4d-95e8-e57284c53435" providerId="ADAL" clId="{3DC581E8-79C6-40E2-8532-0F35EB259515}" dt="2025-08-21T05:00:00.449" v="22"/>
          <ac:spMkLst>
            <pc:docMk/>
            <pc:sldMk cId="1868202425" sldId="262"/>
            <ac:spMk id="366" creationId="{00000000-0000-0000-0000-000000000000}"/>
          </ac:spMkLst>
        </pc:spChg>
      </pc:sldChg>
      <pc:sldChg chg="modSp">
        <pc:chgData name="Ylärakkola Aino Lapin hyvinvointialue" userId="d743112a-7d97-4f4d-95e8-e57284c53435" providerId="ADAL" clId="{3DC581E8-79C6-40E2-8532-0F35EB259515}" dt="2025-08-21T05:00:00.449" v="22"/>
        <pc:sldMkLst>
          <pc:docMk/>
          <pc:sldMk cId="3677021138" sldId="263"/>
        </pc:sldMkLst>
        <pc:spChg chg="mod">
          <ac:chgData name="Ylärakkola Aino Lapin hyvinvointialue" userId="d743112a-7d97-4f4d-95e8-e57284c53435" providerId="ADAL" clId="{3DC581E8-79C6-40E2-8532-0F35EB259515}" dt="2025-08-21T05:00:00.449" v="22"/>
          <ac:spMkLst>
            <pc:docMk/>
            <pc:sldMk cId="3677021138" sldId="263"/>
            <ac:spMk id="378" creationId="{00000000-0000-0000-0000-000000000000}"/>
          </ac:spMkLst>
        </pc:spChg>
      </pc:sldChg>
      <pc:sldChg chg="modSp">
        <pc:chgData name="Ylärakkola Aino Lapin hyvinvointialue" userId="d743112a-7d97-4f4d-95e8-e57284c53435" providerId="ADAL" clId="{3DC581E8-79C6-40E2-8532-0F35EB259515}" dt="2025-08-21T05:00:00.449" v="22"/>
        <pc:sldMkLst>
          <pc:docMk/>
          <pc:sldMk cId="928017175" sldId="264"/>
        </pc:sldMkLst>
        <pc:spChg chg="mod">
          <ac:chgData name="Ylärakkola Aino Lapin hyvinvointialue" userId="d743112a-7d97-4f4d-95e8-e57284c53435" providerId="ADAL" clId="{3DC581E8-79C6-40E2-8532-0F35EB259515}" dt="2025-08-21T05:00:00.449" v="22"/>
          <ac:spMkLst>
            <pc:docMk/>
            <pc:sldMk cId="928017175" sldId="264"/>
            <ac:spMk id="378" creationId="{00000000-0000-0000-0000-000000000000}"/>
          </ac:spMkLst>
        </pc:spChg>
      </pc:sldChg>
      <pc:sldChg chg="modSp">
        <pc:chgData name="Ylärakkola Aino Lapin hyvinvointialue" userId="d743112a-7d97-4f4d-95e8-e57284c53435" providerId="ADAL" clId="{3DC581E8-79C6-40E2-8532-0F35EB259515}" dt="2025-08-21T05:00:00.449" v="22"/>
        <pc:sldMkLst>
          <pc:docMk/>
          <pc:sldMk cId="2496842290" sldId="265"/>
        </pc:sldMkLst>
        <pc:spChg chg="mod">
          <ac:chgData name="Ylärakkola Aino Lapin hyvinvointialue" userId="d743112a-7d97-4f4d-95e8-e57284c53435" providerId="ADAL" clId="{3DC581E8-79C6-40E2-8532-0F35EB259515}" dt="2025-08-21T05:00:00.449" v="22"/>
          <ac:spMkLst>
            <pc:docMk/>
            <pc:sldMk cId="2496842290" sldId="265"/>
            <ac:spMk id="2" creationId="{E04775E6-A249-407E-D759-3CCDA7E877AB}"/>
          </ac:spMkLst>
        </pc:spChg>
      </pc:sldChg>
      <pc:sldChg chg="modSp">
        <pc:chgData name="Ylärakkola Aino Lapin hyvinvointialue" userId="d743112a-7d97-4f4d-95e8-e57284c53435" providerId="ADAL" clId="{3DC581E8-79C6-40E2-8532-0F35EB259515}" dt="2025-08-21T05:00:00.449" v="22"/>
        <pc:sldMkLst>
          <pc:docMk/>
          <pc:sldMk cId="3630539900" sldId="267"/>
        </pc:sldMkLst>
        <pc:spChg chg="mod">
          <ac:chgData name="Ylärakkola Aino Lapin hyvinvointialue" userId="d743112a-7d97-4f4d-95e8-e57284c53435" providerId="ADAL" clId="{3DC581E8-79C6-40E2-8532-0F35EB259515}" dt="2025-08-21T05:00:00.449" v="22"/>
          <ac:spMkLst>
            <pc:docMk/>
            <pc:sldMk cId="3630539900" sldId="267"/>
            <ac:spMk id="378" creationId="{00000000-0000-0000-0000-000000000000}"/>
          </ac:spMkLst>
        </pc:spChg>
      </pc:sldChg>
      <pc:sldChg chg="modSp">
        <pc:chgData name="Ylärakkola Aino Lapin hyvinvointialue" userId="d743112a-7d97-4f4d-95e8-e57284c53435" providerId="ADAL" clId="{3DC581E8-79C6-40E2-8532-0F35EB259515}" dt="2025-08-21T05:00:00.449" v="22"/>
        <pc:sldMkLst>
          <pc:docMk/>
          <pc:sldMk cId="3986471018" sldId="268"/>
        </pc:sldMkLst>
        <pc:spChg chg="mod">
          <ac:chgData name="Ylärakkola Aino Lapin hyvinvointialue" userId="d743112a-7d97-4f4d-95e8-e57284c53435" providerId="ADAL" clId="{3DC581E8-79C6-40E2-8532-0F35EB259515}" dt="2025-08-21T05:00:00.449" v="22"/>
          <ac:spMkLst>
            <pc:docMk/>
            <pc:sldMk cId="3986471018" sldId="268"/>
            <ac:spMk id="2" creationId="{D410F577-BF9A-3B97-53CE-68EFB4C3219A}"/>
          </ac:spMkLst>
        </pc:spChg>
      </pc:sldChg>
      <pc:sldChg chg="modSp">
        <pc:chgData name="Ylärakkola Aino Lapin hyvinvointialue" userId="d743112a-7d97-4f4d-95e8-e57284c53435" providerId="ADAL" clId="{3DC581E8-79C6-40E2-8532-0F35EB259515}" dt="2025-08-21T05:00:00.449" v="22"/>
        <pc:sldMkLst>
          <pc:docMk/>
          <pc:sldMk cId="1709820667" sldId="269"/>
        </pc:sldMkLst>
        <pc:spChg chg="mod">
          <ac:chgData name="Ylärakkola Aino Lapin hyvinvointialue" userId="d743112a-7d97-4f4d-95e8-e57284c53435" providerId="ADAL" clId="{3DC581E8-79C6-40E2-8532-0F35EB259515}" dt="2025-08-21T05:00:00.449" v="22"/>
          <ac:spMkLst>
            <pc:docMk/>
            <pc:sldMk cId="1709820667" sldId="269"/>
            <ac:spMk id="2" creationId="{0446CC36-9567-2AF8-0694-059E360E43A8}"/>
          </ac:spMkLst>
        </pc:spChg>
      </pc:sldChg>
      <pc:sldChg chg="modSp">
        <pc:chgData name="Ylärakkola Aino Lapin hyvinvointialue" userId="d743112a-7d97-4f4d-95e8-e57284c53435" providerId="ADAL" clId="{3DC581E8-79C6-40E2-8532-0F35EB259515}" dt="2025-08-21T05:00:00.449" v="22"/>
        <pc:sldMkLst>
          <pc:docMk/>
          <pc:sldMk cId="882775281" sldId="270"/>
        </pc:sldMkLst>
        <pc:spChg chg="mod">
          <ac:chgData name="Ylärakkola Aino Lapin hyvinvointialue" userId="d743112a-7d97-4f4d-95e8-e57284c53435" providerId="ADAL" clId="{3DC581E8-79C6-40E2-8532-0F35EB259515}" dt="2025-08-21T05:00:00.449" v="22"/>
          <ac:spMkLst>
            <pc:docMk/>
            <pc:sldMk cId="882775281" sldId="270"/>
            <ac:spMk id="2" creationId="{4A1CFE52-019B-1D42-1A19-5131936CF076}"/>
          </ac:spMkLst>
        </pc:spChg>
      </pc:sldChg>
      <pc:sldChg chg="modSp">
        <pc:chgData name="Ylärakkola Aino Lapin hyvinvointialue" userId="d743112a-7d97-4f4d-95e8-e57284c53435" providerId="ADAL" clId="{3DC581E8-79C6-40E2-8532-0F35EB259515}" dt="2025-08-21T05:00:00.449" v="22"/>
        <pc:sldMkLst>
          <pc:docMk/>
          <pc:sldMk cId="3224676722" sldId="271"/>
        </pc:sldMkLst>
        <pc:spChg chg="mod">
          <ac:chgData name="Ylärakkola Aino Lapin hyvinvointialue" userId="d743112a-7d97-4f4d-95e8-e57284c53435" providerId="ADAL" clId="{3DC581E8-79C6-40E2-8532-0F35EB259515}" dt="2025-08-21T05:00:00.449" v="22"/>
          <ac:spMkLst>
            <pc:docMk/>
            <pc:sldMk cId="3224676722" sldId="271"/>
            <ac:spMk id="2" creationId="{EC047772-B14F-C08D-E586-F8DCD0661B40}"/>
          </ac:spMkLst>
        </pc:spChg>
      </pc:sldChg>
      <pc:sldChg chg="modSp">
        <pc:chgData name="Ylärakkola Aino Lapin hyvinvointialue" userId="d743112a-7d97-4f4d-95e8-e57284c53435" providerId="ADAL" clId="{3DC581E8-79C6-40E2-8532-0F35EB259515}" dt="2025-08-21T05:00:00.449" v="22"/>
        <pc:sldMkLst>
          <pc:docMk/>
          <pc:sldMk cId="1895937803" sldId="272"/>
        </pc:sldMkLst>
        <pc:spChg chg="mod">
          <ac:chgData name="Ylärakkola Aino Lapin hyvinvointialue" userId="d743112a-7d97-4f4d-95e8-e57284c53435" providerId="ADAL" clId="{3DC581E8-79C6-40E2-8532-0F35EB259515}" dt="2025-08-21T05:00:00.449" v="22"/>
          <ac:spMkLst>
            <pc:docMk/>
            <pc:sldMk cId="1895937803" sldId="272"/>
            <ac:spMk id="2" creationId="{4A489661-4DCC-5FC9-D322-2BDD3D61F568}"/>
          </ac:spMkLst>
        </pc:spChg>
      </pc:sldChg>
      <pc:sldChg chg="modSp mod">
        <pc:chgData name="Ylärakkola Aino Lapin hyvinvointialue" userId="d743112a-7d97-4f4d-95e8-e57284c53435" providerId="ADAL" clId="{3DC581E8-79C6-40E2-8532-0F35EB259515}" dt="2025-08-21T05:00:31.014" v="29" actId="14100"/>
        <pc:sldMkLst>
          <pc:docMk/>
          <pc:sldMk cId="733759056" sldId="273"/>
        </pc:sldMkLst>
        <pc:picChg chg="mod">
          <ac:chgData name="Ylärakkola Aino Lapin hyvinvointialue" userId="d743112a-7d97-4f4d-95e8-e57284c53435" providerId="ADAL" clId="{3DC581E8-79C6-40E2-8532-0F35EB259515}" dt="2025-08-21T05:00:31.014" v="29" actId="14100"/>
          <ac:picMkLst>
            <pc:docMk/>
            <pc:sldMk cId="733759056" sldId="273"/>
            <ac:picMk id="2" creationId="{04C7AF09-EB50-BEB2-3703-5D3AE3C9A7CE}"/>
          </ac:picMkLst>
        </pc:picChg>
      </pc:sldChg>
      <pc:sldChg chg="modSp">
        <pc:chgData name="Ylärakkola Aino Lapin hyvinvointialue" userId="d743112a-7d97-4f4d-95e8-e57284c53435" providerId="ADAL" clId="{3DC581E8-79C6-40E2-8532-0F35EB259515}" dt="2025-08-21T05:00:00.449" v="22"/>
        <pc:sldMkLst>
          <pc:docMk/>
          <pc:sldMk cId="1683346460" sldId="275"/>
        </pc:sldMkLst>
        <pc:spChg chg="mod">
          <ac:chgData name="Ylärakkola Aino Lapin hyvinvointialue" userId="d743112a-7d97-4f4d-95e8-e57284c53435" providerId="ADAL" clId="{3DC581E8-79C6-40E2-8532-0F35EB259515}" dt="2025-08-21T05:00:00.449" v="22"/>
          <ac:spMkLst>
            <pc:docMk/>
            <pc:sldMk cId="1683346460" sldId="275"/>
            <ac:spMk id="6" creationId="{E04775E6-A249-407E-D759-3CCDA7E877AB}"/>
          </ac:spMkLst>
        </pc:spChg>
      </pc:sldChg>
      <pc:sldChg chg="modSp">
        <pc:chgData name="Ylärakkola Aino Lapin hyvinvointialue" userId="d743112a-7d97-4f4d-95e8-e57284c53435" providerId="ADAL" clId="{3DC581E8-79C6-40E2-8532-0F35EB259515}" dt="2025-08-21T05:00:00.449" v="22"/>
        <pc:sldMkLst>
          <pc:docMk/>
          <pc:sldMk cId="2389757628" sldId="280"/>
        </pc:sldMkLst>
        <pc:spChg chg="mod">
          <ac:chgData name="Ylärakkola Aino Lapin hyvinvointialue" userId="d743112a-7d97-4f4d-95e8-e57284c53435" providerId="ADAL" clId="{3DC581E8-79C6-40E2-8532-0F35EB259515}" dt="2025-08-21T05:00:00.449" v="22"/>
          <ac:spMkLst>
            <pc:docMk/>
            <pc:sldMk cId="2389757628" sldId="280"/>
            <ac:spMk id="366" creationId="{00000000-0000-0000-0000-000000000000}"/>
          </ac:spMkLst>
        </pc:spChg>
      </pc:sldChg>
      <pc:sldChg chg="modSp mod">
        <pc:chgData name="Ylärakkola Aino Lapin hyvinvointialue" userId="d743112a-7d97-4f4d-95e8-e57284c53435" providerId="ADAL" clId="{3DC581E8-79C6-40E2-8532-0F35EB259515}" dt="2025-08-21T05:00:37.094" v="30" actId="1076"/>
        <pc:sldMkLst>
          <pc:docMk/>
          <pc:sldMk cId="359157301" sldId="281"/>
        </pc:sldMkLst>
        <pc:spChg chg="mod">
          <ac:chgData name="Ylärakkola Aino Lapin hyvinvointialue" userId="d743112a-7d97-4f4d-95e8-e57284c53435" providerId="ADAL" clId="{3DC581E8-79C6-40E2-8532-0F35EB259515}" dt="2025-08-21T05:00:37.094" v="30" actId="1076"/>
          <ac:spMkLst>
            <pc:docMk/>
            <pc:sldMk cId="359157301" sldId="281"/>
            <ac:spMk id="302" creationId="{00000000-0000-0000-0000-000000000000}"/>
          </ac:spMkLst>
        </pc:spChg>
      </pc:sldChg>
      <pc:sldChg chg="modSp">
        <pc:chgData name="Ylärakkola Aino Lapin hyvinvointialue" userId="d743112a-7d97-4f4d-95e8-e57284c53435" providerId="ADAL" clId="{3DC581E8-79C6-40E2-8532-0F35EB259515}" dt="2025-08-21T05:00:00.449" v="22"/>
        <pc:sldMkLst>
          <pc:docMk/>
          <pc:sldMk cId="1835269430" sldId="283"/>
        </pc:sldMkLst>
        <pc:spChg chg="mod">
          <ac:chgData name="Ylärakkola Aino Lapin hyvinvointialue" userId="d743112a-7d97-4f4d-95e8-e57284c53435" providerId="ADAL" clId="{3DC581E8-79C6-40E2-8532-0F35EB259515}" dt="2025-08-21T05:00:00.449" v="22"/>
          <ac:spMkLst>
            <pc:docMk/>
            <pc:sldMk cId="1835269430" sldId="283"/>
            <ac:spMk id="2" creationId="{3D65EEEB-77E5-0210-6A22-83085661DF51}"/>
          </ac:spMkLst>
        </pc:spChg>
      </pc:sldChg>
      <pc:sldChg chg="modSp">
        <pc:chgData name="Ylärakkola Aino Lapin hyvinvointialue" userId="d743112a-7d97-4f4d-95e8-e57284c53435" providerId="ADAL" clId="{3DC581E8-79C6-40E2-8532-0F35EB259515}" dt="2025-08-21T05:00:00.449" v="22"/>
        <pc:sldMkLst>
          <pc:docMk/>
          <pc:sldMk cId="1871640956" sldId="287"/>
        </pc:sldMkLst>
        <pc:spChg chg="mod">
          <ac:chgData name="Ylärakkola Aino Lapin hyvinvointialue" userId="d743112a-7d97-4f4d-95e8-e57284c53435" providerId="ADAL" clId="{3DC581E8-79C6-40E2-8532-0F35EB259515}" dt="2025-08-21T05:00:00.449" v="22"/>
          <ac:spMkLst>
            <pc:docMk/>
            <pc:sldMk cId="1871640956" sldId="287"/>
            <ac:spMk id="2" creationId="{3D65EEEB-77E5-0210-6A22-83085661DF51}"/>
          </ac:spMkLst>
        </pc:spChg>
      </pc:sldChg>
      <pc:sldChg chg="modSp">
        <pc:chgData name="Ylärakkola Aino Lapin hyvinvointialue" userId="d743112a-7d97-4f4d-95e8-e57284c53435" providerId="ADAL" clId="{3DC581E8-79C6-40E2-8532-0F35EB259515}" dt="2025-08-21T05:00:00.449" v="22"/>
        <pc:sldMkLst>
          <pc:docMk/>
          <pc:sldMk cId="2577310673" sldId="289"/>
        </pc:sldMkLst>
        <pc:spChg chg="mod">
          <ac:chgData name="Ylärakkola Aino Lapin hyvinvointialue" userId="d743112a-7d97-4f4d-95e8-e57284c53435" providerId="ADAL" clId="{3DC581E8-79C6-40E2-8532-0F35EB259515}" dt="2025-08-21T05:00:00.449" v="22"/>
          <ac:spMkLst>
            <pc:docMk/>
            <pc:sldMk cId="2577310673" sldId="289"/>
            <ac:spMk id="6" creationId="{E04775E6-A249-407E-D759-3CCDA7E877AB}"/>
          </ac:spMkLst>
        </pc:spChg>
      </pc:sldChg>
      <pc:sldChg chg="modSp">
        <pc:chgData name="Ylärakkola Aino Lapin hyvinvointialue" userId="d743112a-7d97-4f4d-95e8-e57284c53435" providerId="ADAL" clId="{3DC581E8-79C6-40E2-8532-0F35EB259515}" dt="2025-08-21T05:00:00.449" v="22"/>
        <pc:sldMkLst>
          <pc:docMk/>
          <pc:sldMk cId="4042159546" sldId="372"/>
        </pc:sldMkLst>
        <pc:spChg chg="mod">
          <ac:chgData name="Ylärakkola Aino Lapin hyvinvointialue" userId="d743112a-7d97-4f4d-95e8-e57284c53435" providerId="ADAL" clId="{3DC581E8-79C6-40E2-8532-0F35EB259515}" dt="2025-08-21T05:00:00.449" v="22"/>
          <ac:spMkLst>
            <pc:docMk/>
            <pc:sldMk cId="4042159546" sldId="372"/>
            <ac:spMk id="3" creationId="{BF91153A-CCF9-8D17-4AA5-76DC244701B8}"/>
          </ac:spMkLst>
        </pc:spChg>
      </pc:sldChg>
      <pc:sldChg chg="modSp mod modClrScheme chgLayout">
        <pc:chgData name="Ylärakkola Aino Lapin hyvinvointialue" userId="d743112a-7d97-4f4d-95e8-e57284c53435" providerId="ADAL" clId="{3DC581E8-79C6-40E2-8532-0F35EB259515}" dt="2025-08-21T05:00:00.449" v="22"/>
        <pc:sldMkLst>
          <pc:docMk/>
          <pc:sldMk cId="1602507038" sldId="385"/>
        </pc:sldMkLst>
        <pc:spChg chg="mod ord">
          <ac:chgData name="Ylärakkola Aino Lapin hyvinvointialue" userId="d743112a-7d97-4f4d-95e8-e57284c53435" providerId="ADAL" clId="{3DC581E8-79C6-40E2-8532-0F35EB259515}" dt="2025-08-21T05:00:00.449" v="22"/>
          <ac:spMkLst>
            <pc:docMk/>
            <pc:sldMk cId="1602507038" sldId="385"/>
            <ac:spMk id="229" creationId="{00000000-0000-0000-0000-000000000000}"/>
          </ac:spMkLst>
        </pc:spChg>
        <pc:spChg chg="mod ord">
          <ac:chgData name="Ylärakkola Aino Lapin hyvinvointialue" userId="d743112a-7d97-4f4d-95e8-e57284c53435" providerId="ADAL" clId="{3DC581E8-79C6-40E2-8532-0F35EB259515}" dt="2025-08-21T05:00:00.449" v="22"/>
          <ac:spMkLst>
            <pc:docMk/>
            <pc:sldMk cId="1602507038" sldId="385"/>
            <ac:spMk id="230" creationId="{00000000-0000-0000-0000-000000000000}"/>
          </ac:spMkLst>
        </pc:spChg>
      </pc:sldChg>
      <pc:sldChg chg="modSp mod modClrScheme chgLayout">
        <pc:chgData name="Ylärakkola Aino Lapin hyvinvointialue" userId="d743112a-7d97-4f4d-95e8-e57284c53435" providerId="ADAL" clId="{3DC581E8-79C6-40E2-8532-0F35EB259515}" dt="2025-08-21T05:00:00.449" v="22"/>
        <pc:sldMkLst>
          <pc:docMk/>
          <pc:sldMk cId="3824905175" sldId="386"/>
        </pc:sldMkLst>
        <pc:spChg chg="mod ord">
          <ac:chgData name="Ylärakkola Aino Lapin hyvinvointialue" userId="d743112a-7d97-4f4d-95e8-e57284c53435" providerId="ADAL" clId="{3DC581E8-79C6-40E2-8532-0F35EB259515}" dt="2025-08-21T05:00:00.449" v="22"/>
          <ac:spMkLst>
            <pc:docMk/>
            <pc:sldMk cId="3824905175" sldId="386"/>
            <ac:spMk id="229" creationId="{00000000-0000-0000-0000-000000000000}"/>
          </ac:spMkLst>
        </pc:spChg>
        <pc:spChg chg="mod ord">
          <ac:chgData name="Ylärakkola Aino Lapin hyvinvointialue" userId="d743112a-7d97-4f4d-95e8-e57284c53435" providerId="ADAL" clId="{3DC581E8-79C6-40E2-8532-0F35EB259515}" dt="2025-08-21T05:00:00.449" v="22"/>
          <ac:spMkLst>
            <pc:docMk/>
            <pc:sldMk cId="3824905175" sldId="386"/>
            <ac:spMk id="230" creationId="{00000000-0000-0000-0000-000000000000}"/>
          </ac:spMkLst>
        </pc:spChg>
      </pc:sldChg>
      <pc:sldChg chg="modSp">
        <pc:chgData name="Ylärakkola Aino Lapin hyvinvointialue" userId="d743112a-7d97-4f4d-95e8-e57284c53435" providerId="ADAL" clId="{3DC581E8-79C6-40E2-8532-0F35EB259515}" dt="2025-08-21T04:57:21.534" v="2"/>
        <pc:sldMkLst>
          <pc:docMk/>
          <pc:sldMk cId="2145791131" sldId="392"/>
        </pc:sldMkLst>
        <pc:spChg chg="mod">
          <ac:chgData name="Ylärakkola Aino Lapin hyvinvointialue" userId="d743112a-7d97-4f4d-95e8-e57284c53435" providerId="ADAL" clId="{3DC581E8-79C6-40E2-8532-0F35EB259515}" dt="2025-08-21T04:57:21.534" v="2"/>
          <ac:spMkLst>
            <pc:docMk/>
            <pc:sldMk cId="2145791131" sldId="392"/>
            <ac:spMk id="302" creationId="{00000000-0000-0000-0000-000000000000}"/>
          </ac:spMkLst>
        </pc:spChg>
      </pc:sldChg>
      <pc:sldChg chg="modSp">
        <pc:chgData name="Ylärakkola Aino Lapin hyvinvointialue" userId="d743112a-7d97-4f4d-95e8-e57284c53435" providerId="ADAL" clId="{3DC581E8-79C6-40E2-8532-0F35EB259515}" dt="2025-08-21T04:57:21.534" v="2"/>
        <pc:sldMkLst>
          <pc:docMk/>
          <pc:sldMk cId="407928839" sldId="394"/>
        </pc:sldMkLst>
        <pc:spChg chg="mod">
          <ac:chgData name="Ylärakkola Aino Lapin hyvinvointialue" userId="d743112a-7d97-4f4d-95e8-e57284c53435" providerId="ADAL" clId="{3DC581E8-79C6-40E2-8532-0F35EB259515}" dt="2025-08-21T04:57:21.534" v="2"/>
          <ac:spMkLst>
            <pc:docMk/>
            <pc:sldMk cId="407928839" sldId="394"/>
            <ac:spMk id="302" creationId="{00000000-0000-0000-0000-000000000000}"/>
          </ac:spMkLst>
        </pc:spChg>
      </pc:sldChg>
      <pc:sldChg chg="modSp">
        <pc:chgData name="Ylärakkola Aino Lapin hyvinvointialue" userId="d743112a-7d97-4f4d-95e8-e57284c53435" providerId="ADAL" clId="{3DC581E8-79C6-40E2-8532-0F35EB259515}" dt="2025-08-21T05:00:00.449" v="22"/>
        <pc:sldMkLst>
          <pc:docMk/>
          <pc:sldMk cId="747443380" sldId="396"/>
        </pc:sldMkLst>
        <pc:spChg chg="mod">
          <ac:chgData name="Ylärakkola Aino Lapin hyvinvointialue" userId="d743112a-7d97-4f4d-95e8-e57284c53435" providerId="ADAL" clId="{3DC581E8-79C6-40E2-8532-0F35EB259515}" dt="2025-08-21T05:00:00.449" v="22"/>
          <ac:spMkLst>
            <pc:docMk/>
            <pc:sldMk cId="747443380" sldId="396"/>
            <ac:spMk id="302" creationId="{00000000-0000-0000-0000-000000000000}"/>
          </ac:spMkLst>
        </pc:spChg>
      </pc:sldChg>
      <pc:sldChg chg="modSp">
        <pc:chgData name="Ylärakkola Aino Lapin hyvinvointialue" userId="d743112a-7d97-4f4d-95e8-e57284c53435" providerId="ADAL" clId="{3DC581E8-79C6-40E2-8532-0F35EB259515}" dt="2025-08-21T05:00:00.449" v="22"/>
        <pc:sldMkLst>
          <pc:docMk/>
          <pc:sldMk cId="1860028365" sldId="398"/>
        </pc:sldMkLst>
        <pc:spChg chg="mod">
          <ac:chgData name="Ylärakkola Aino Lapin hyvinvointialue" userId="d743112a-7d97-4f4d-95e8-e57284c53435" providerId="ADAL" clId="{3DC581E8-79C6-40E2-8532-0F35EB259515}" dt="2025-08-21T05:00:00.449" v="22"/>
          <ac:spMkLst>
            <pc:docMk/>
            <pc:sldMk cId="1860028365" sldId="398"/>
            <ac:spMk id="302" creationId="{00000000-0000-0000-0000-000000000000}"/>
          </ac:spMkLst>
        </pc:spChg>
      </pc:sldChg>
      <pc:sldChg chg="addSp modSp mod modClrScheme chgLayout">
        <pc:chgData name="Ylärakkola Aino Lapin hyvinvointialue" userId="d743112a-7d97-4f4d-95e8-e57284c53435" providerId="ADAL" clId="{3DC581E8-79C6-40E2-8532-0F35EB259515}" dt="2025-08-21T05:00:00.449" v="22"/>
        <pc:sldMkLst>
          <pc:docMk/>
          <pc:sldMk cId="1806585776" sldId="406"/>
        </pc:sldMkLst>
        <pc:spChg chg="add mod ord">
          <ac:chgData name="Ylärakkola Aino Lapin hyvinvointialue" userId="d743112a-7d97-4f4d-95e8-e57284c53435" providerId="ADAL" clId="{3DC581E8-79C6-40E2-8532-0F35EB259515}" dt="2025-08-21T05:00:00.449" v="22"/>
          <ac:spMkLst>
            <pc:docMk/>
            <pc:sldMk cId="1806585776" sldId="406"/>
            <ac:spMk id="2" creationId="{D2088D71-E950-B62C-D151-841EB2DC4741}"/>
          </ac:spMkLst>
        </pc:spChg>
        <pc:spChg chg="mod ord">
          <ac:chgData name="Ylärakkola Aino Lapin hyvinvointialue" userId="d743112a-7d97-4f4d-95e8-e57284c53435" providerId="ADAL" clId="{3DC581E8-79C6-40E2-8532-0F35EB259515}" dt="2025-08-21T05:00:00.449" v="22"/>
          <ac:spMkLst>
            <pc:docMk/>
            <pc:sldMk cId="1806585776" sldId="406"/>
            <ac:spMk id="241" creationId="{00000000-0000-0000-0000-000000000000}"/>
          </ac:spMkLst>
        </pc:spChg>
      </pc:sldChg>
      <pc:sldChg chg="modSp">
        <pc:chgData name="Ylärakkola Aino Lapin hyvinvointialue" userId="d743112a-7d97-4f4d-95e8-e57284c53435" providerId="ADAL" clId="{3DC581E8-79C6-40E2-8532-0F35EB259515}" dt="2025-08-21T05:00:00.449" v="22"/>
        <pc:sldMkLst>
          <pc:docMk/>
          <pc:sldMk cId="3392602671" sldId="408"/>
        </pc:sldMkLst>
        <pc:spChg chg="mod">
          <ac:chgData name="Ylärakkola Aino Lapin hyvinvointialue" userId="d743112a-7d97-4f4d-95e8-e57284c53435" providerId="ADAL" clId="{3DC581E8-79C6-40E2-8532-0F35EB259515}" dt="2025-08-21T05:00:00.449" v="22"/>
          <ac:spMkLst>
            <pc:docMk/>
            <pc:sldMk cId="3392602671" sldId="408"/>
            <ac:spMk id="6" creationId="{E04775E6-A249-407E-D759-3CCDA7E877AB}"/>
          </ac:spMkLst>
        </pc:spChg>
      </pc:sldChg>
      <pc:sldChg chg="modSp">
        <pc:chgData name="Ylärakkola Aino Lapin hyvinvointialue" userId="d743112a-7d97-4f4d-95e8-e57284c53435" providerId="ADAL" clId="{3DC581E8-79C6-40E2-8532-0F35EB259515}" dt="2025-08-21T05:00:00.449" v="22"/>
        <pc:sldMkLst>
          <pc:docMk/>
          <pc:sldMk cId="1048628730" sldId="409"/>
        </pc:sldMkLst>
        <pc:spChg chg="mod">
          <ac:chgData name="Ylärakkola Aino Lapin hyvinvointialue" userId="d743112a-7d97-4f4d-95e8-e57284c53435" providerId="ADAL" clId="{3DC581E8-79C6-40E2-8532-0F35EB259515}" dt="2025-08-21T05:00:00.449" v="22"/>
          <ac:spMkLst>
            <pc:docMk/>
            <pc:sldMk cId="1048628730" sldId="409"/>
            <ac:spMk id="6" creationId="{E04775E6-A249-407E-D759-3CCDA7E877AB}"/>
          </ac:spMkLst>
        </pc:spChg>
      </pc:sldChg>
      <pc:sldChg chg="modSp">
        <pc:chgData name="Ylärakkola Aino Lapin hyvinvointialue" userId="d743112a-7d97-4f4d-95e8-e57284c53435" providerId="ADAL" clId="{3DC581E8-79C6-40E2-8532-0F35EB259515}" dt="2025-08-21T05:00:00.449" v="22"/>
        <pc:sldMkLst>
          <pc:docMk/>
          <pc:sldMk cId="1281019638" sldId="410"/>
        </pc:sldMkLst>
        <pc:spChg chg="mod">
          <ac:chgData name="Ylärakkola Aino Lapin hyvinvointialue" userId="d743112a-7d97-4f4d-95e8-e57284c53435" providerId="ADAL" clId="{3DC581E8-79C6-40E2-8532-0F35EB259515}" dt="2025-08-21T05:00:00.449" v="22"/>
          <ac:spMkLst>
            <pc:docMk/>
            <pc:sldMk cId="1281019638" sldId="410"/>
            <ac:spMk id="6" creationId="{E04775E6-A249-407E-D759-3CCDA7E877AB}"/>
          </ac:spMkLst>
        </pc:spChg>
      </pc:sldChg>
      <pc:sldChg chg="modSp">
        <pc:chgData name="Ylärakkola Aino Lapin hyvinvointialue" userId="d743112a-7d97-4f4d-95e8-e57284c53435" providerId="ADAL" clId="{3DC581E8-79C6-40E2-8532-0F35EB259515}" dt="2025-08-21T05:00:00.449" v="22"/>
        <pc:sldMkLst>
          <pc:docMk/>
          <pc:sldMk cId="3221306267" sldId="411"/>
        </pc:sldMkLst>
        <pc:spChg chg="mod">
          <ac:chgData name="Ylärakkola Aino Lapin hyvinvointialue" userId="d743112a-7d97-4f4d-95e8-e57284c53435" providerId="ADAL" clId="{3DC581E8-79C6-40E2-8532-0F35EB259515}" dt="2025-08-21T05:00:00.449" v="22"/>
          <ac:spMkLst>
            <pc:docMk/>
            <pc:sldMk cId="3221306267" sldId="411"/>
            <ac:spMk id="2" creationId="{2F9221B9-C9E4-92E2-6D02-A76EBAFF5FA3}"/>
          </ac:spMkLst>
        </pc:spChg>
        <pc:spChg chg="mod">
          <ac:chgData name="Ylärakkola Aino Lapin hyvinvointialue" userId="d743112a-7d97-4f4d-95e8-e57284c53435" providerId="ADAL" clId="{3DC581E8-79C6-40E2-8532-0F35EB259515}" dt="2025-08-21T05:00:00.449" v="22"/>
          <ac:spMkLst>
            <pc:docMk/>
            <pc:sldMk cId="3221306267" sldId="411"/>
            <ac:spMk id="6" creationId="{E04775E6-A249-407E-D759-3CCDA7E877AB}"/>
          </ac:spMkLst>
        </pc:spChg>
      </pc:sldChg>
      <pc:sldChg chg="modSp">
        <pc:chgData name="Ylärakkola Aino Lapin hyvinvointialue" userId="d743112a-7d97-4f4d-95e8-e57284c53435" providerId="ADAL" clId="{3DC581E8-79C6-40E2-8532-0F35EB259515}" dt="2025-08-21T05:00:00.449" v="22"/>
        <pc:sldMkLst>
          <pc:docMk/>
          <pc:sldMk cId="1311994037" sldId="422"/>
        </pc:sldMkLst>
        <pc:spChg chg="mod">
          <ac:chgData name="Ylärakkola Aino Lapin hyvinvointialue" userId="d743112a-7d97-4f4d-95e8-e57284c53435" providerId="ADAL" clId="{3DC581E8-79C6-40E2-8532-0F35EB259515}" dt="2025-08-21T05:00:00.449" v="22"/>
          <ac:spMkLst>
            <pc:docMk/>
            <pc:sldMk cId="1311994037" sldId="422"/>
            <ac:spMk id="2" creationId="{62F32F47-092C-79D4-52FB-E6B91D10E3BD}"/>
          </ac:spMkLst>
        </pc:spChg>
      </pc:sldChg>
      <pc:sldChg chg="modSp">
        <pc:chgData name="Ylärakkola Aino Lapin hyvinvointialue" userId="d743112a-7d97-4f4d-95e8-e57284c53435" providerId="ADAL" clId="{3DC581E8-79C6-40E2-8532-0F35EB259515}" dt="2025-08-21T05:00:00.449" v="22"/>
        <pc:sldMkLst>
          <pc:docMk/>
          <pc:sldMk cId="2001599369" sldId="428"/>
        </pc:sldMkLst>
        <pc:spChg chg="mod">
          <ac:chgData name="Ylärakkola Aino Lapin hyvinvointialue" userId="d743112a-7d97-4f4d-95e8-e57284c53435" providerId="ADAL" clId="{3DC581E8-79C6-40E2-8532-0F35EB259515}" dt="2025-08-21T05:00:00.449" v="22"/>
          <ac:spMkLst>
            <pc:docMk/>
            <pc:sldMk cId="2001599369" sldId="428"/>
            <ac:spMk id="366" creationId="{00000000-0000-0000-0000-000000000000}"/>
          </ac:spMkLst>
        </pc:spChg>
      </pc:sldChg>
      <pc:sldChg chg="modSp">
        <pc:chgData name="Ylärakkola Aino Lapin hyvinvointialue" userId="d743112a-7d97-4f4d-95e8-e57284c53435" providerId="ADAL" clId="{3DC581E8-79C6-40E2-8532-0F35EB259515}" dt="2025-08-21T05:00:00.449" v="22"/>
        <pc:sldMkLst>
          <pc:docMk/>
          <pc:sldMk cId="2258376470" sldId="430"/>
        </pc:sldMkLst>
        <pc:spChg chg="mod">
          <ac:chgData name="Ylärakkola Aino Lapin hyvinvointialue" userId="d743112a-7d97-4f4d-95e8-e57284c53435" providerId="ADAL" clId="{3DC581E8-79C6-40E2-8532-0F35EB259515}" dt="2025-08-21T05:00:00.449" v="22"/>
          <ac:spMkLst>
            <pc:docMk/>
            <pc:sldMk cId="2258376470" sldId="430"/>
            <ac:spMk id="366" creationId="{00000000-0000-0000-0000-000000000000}"/>
          </ac:spMkLst>
        </pc:spChg>
      </pc:sldChg>
      <pc:sldChg chg="modSp">
        <pc:chgData name="Ylärakkola Aino Lapin hyvinvointialue" userId="d743112a-7d97-4f4d-95e8-e57284c53435" providerId="ADAL" clId="{3DC581E8-79C6-40E2-8532-0F35EB259515}" dt="2025-08-21T05:00:00.449" v="22"/>
        <pc:sldMkLst>
          <pc:docMk/>
          <pc:sldMk cId="2529703342" sldId="432"/>
        </pc:sldMkLst>
        <pc:spChg chg="mod">
          <ac:chgData name="Ylärakkola Aino Lapin hyvinvointialue" userId="d743112a-7d97-4f4d-95e8-e57284c53435" providerId="ADAL" clId="{3DC581E8-79C6-40E2-8532-0F35EB259515}" dt="2025-08-21T05:00:00.449" v="22"/>
          <ac:spMkLst>
            <pc:docMk/>
            <pc:sldMk cId="2529703342" sldId="432"/>
            <ac:spMk id="366" creationId="{00000000-0000-0000-0000-000000000000}"/>
          </ac:spMkLst>
        </pc:spChg>
      </pc:sldChg>
      <pc:sldChg chg="modSp">
        <pc:chgData name="Ylärakkola Aino Lapin hyvinvointialue" userId="d743112a-7d97-4f4d-95e8-e57284c53435" providerId="ADAL" clId="{3DC581E8-79C6-40E2-8532-0F35EB259515}" dt="2025-08-21T05:00:00.449" v="22"/>
        <pc:sldMkLst>
          <pc:docMk/>
          <pc:sldMk cId="298537562" sldId="434"/>
        </pc:sldMkLst>
        <pc:spChg chg="mod">
          <ac:chgData name="Ylärakkola Aino Lapin hyvinvointialue" userId="d743112a-7d97-4f4d-95e8-e57284c53435" providerId="ADAL" clId="{3DC581E8-79C6-40E2-8532-0F35EB259515}" dt="2025-08-21T05:00:00.449" v="22"/>
          <ac:spMkLst>
            <pc:docMk/>
            <pc:sldMk cId="298537562" sldId="434"/>
            <ac:spMk id="366" creationId="{00000000-0000-0000-0000-000000000000}"/>
          </ac:spMkLst>
        </pc:spChg>
      </pc:sldChg>
      <pc:sldChg chg="modSp">
        <pc:chgData name="Ylärakkola Aino Lapin hyvinvointialue" userId="d743112a-7d97-4f4d-95e8-e57284c53435" providerId="ADAL" clId="{3DC581E8-79C6-40E2-8532-0F35EB259515}" dt="2025-08-21T05:00:00.449" v="22"/>
        <pc:sldMkLst>
          <pc:docMk/>
          <pc:sldMk cId="785664095" sldId="439"/>
        </pc:sldMkLst>
        <pc:spChg chg="mod">
          <ac:chgData name="Ylärakkola Aino Lapin hyvinvointialue" userId="d743112a-7d97-4f4d-95e8-e57284c53435" providerId="ADAL" clId="{3DC581E8-79C6-40E2-8532-0F35EB259515}" dt="2025-08-21T05:00:00.449" v="22"/>
          <ac:spMkLst>
            <pc:docMk/>
            <pc:sldMk cId="785664095" sldId="439"/>
            <ac:spMk id="2" creationId="{7578375D-25E1-15A9-B7F5-A7D7ACAE34F3}"/>
          </ac:spMkLst>
        </pc:spChg>
      </pc:sldChg>
      <pc:sldChg chg="modSp">
        <pc:chgData name="Ylärakkola Aino Lapin hyvinvointialue" userId="d743112a-7d97-4f4d-95e8-e57284c53435" providerId="ADAL" clId="{3DC581E8-79C6-40E2-8532-0F35EB259515}" dt="2025-08-21T05:00:00.449" v="22"/>
        <pc:sldMkLst>
          <pc:docMk/>
          <pc:sldMk cId="3159253602" sldId="441"/>
        </pc:sldMkLst>
        <pc:spChg chg="mod">
          <ac:chgData name="Ylärakkola Aino Lapin hyvinvointialue" userId="d743112a-7d97-4f4d-95e8-e57284c53435" providerId="ADAL" clId="{3DC581E8-79C6-40E2-8532-0F35EB259515}" dt="2025-08-21T05:00:00.449" v="22"/>
          <ac:spMkLst>
            <pc:docMk/>
            <pc:sldMk cId="3159253602" sldId="441"/>
            <ac:spMk id="10" creationId="{630DFCDE-47CF-C469-90A2-B043DE40D23D}"/>
          </ac:spMkLst>
        </pc:spChg>
      </pc:sldChg>
      <pc:sldChg chg="modSp">
        <pc:chgData name="Ylärakkola Aino Lapin hyvinvointialue" userId="d743112a-7d97-4f4d-95e8-e57284c53435" providerId="ADAL" clId="{3DC581E8-79C6-40E2-8532-0F35EB259515}" dt="2025-08-21T05:00:00.449" v="22"/>
        <pc:sldMkLst>
          <pc:docMk/>
          <pc:sldMk cId="1080749840" sldId="445"/>
        </pc:sldMkLst>
        <pc:spChg chg="mod">
          <ac:chgData name="Ylärakkola Aino Lapin hyvinvointialue" userId="d743112a-7d97-4f4d-95e8-e57284c53435" providerId="ADAL" clId="{3DC581E8-79C6-40E2-8532-0F35EB259515}" dt="2025-08-21T05:00:00.449" v="22"/>
          <ac:spMkLst>
            <pc:docMk/>
            <pc:sldMk cId="1080749840" sldId="445"/>
            <ac:spMk id="2" creationId="{7578375D-25E1-15A9-B7F5-A7D7ACAE34F3}"/>
          </ac:spMkLst>
        </pc:spChg>
      </pc:sldChg>
      <pc:sldChg chg="modSp">
        <pc:chgData name="Ylärakkola Aino Lapin hyvinvointialue" userId="d743112a-7d97-4f4d-95e8-e57284c53435" providerId="ADAL" clId="{3DC581E8-79C6-40E2-8532-0F35EB259515}" dt="2025-08-21T05:00:00.449" v="22"/>
        <pc:sldMkLst>
          <pc:docMk/>
          <pc:sldMk cId="3180528768" sldId="446"/>
        </pc:sldMkLst>
        <pc:spChg chg="mod">
          <ac:chgData name="Ylärakkola Aino Lapin hyvinvointialue" userId="d743112a-7d97-4f4d-95e8-e57284c53435" providerId="ADAL" clId="{3DC581E8-79C6-40E2-8532-0F35EB259515}" dt="2025-08-21T05:00:00.449" v="22"/>
          <ac:spMkLst>
            <pc:docMk/>
            <pc:sldMk cId="3180528768" sldId="446"/>
            <ac:spMk id="2" creationId="{7578375D-25E1-15A9-B7F5-A7D7ACAE34F3}"/>
          </ac:spMkLst>
        </pc:spChg>
      </pc:sldChg>
      <pc:sldChg chg="modSp">
        <pc:chgData name="Ylärakkola Aino Lapin hyvinvointialue" userId="d743112a-7d97-4f4d-95e8-e57284c53435" providerId="ADAL" clId="{3DC581E8-79C6-40E2-8532-0F35EB259515}" dt="2025-08-21T05:00:00.449" v="22"/>
        <pc:sldMkLst>
          <pc:docMk/>
          <pc:sldMk cId="1765296084" sldId="455"/>
        </pc:sldMkLst>
        <pc:spChg chg="mod">
          <ac:chgData name="Ylärakkola Aino Lapin hyvinvointialue" userId="d743112a-7d97-4f4d-95e8-e57284c53435" providerId="ADAL" clId="{3DC581E8-79C6-40E2-8532-0F35EB259515}" dt="2025-08-21T05:00:00.449" v="22"/>
          <ac:spMkLst>
            <pc:docMk/>
            <pc:sldMk cId="1765296084" sldId="455"/>
            <ac:spMk id="3" creationId="{BF91153A-CCF9-8D17-4AA5-76DC244701B8}"/>
          </ac:spMkLst>
        </pc:spChg>
        <pc:spChg chg="mod">
          <ac:chgData name="Ylärakkola Aino Lapin hyvinvointialue" userId="d743112a-7d97-4f4d-95e8-e57284c53435" providerId="ADAL" clId="{3DC581E8-79C6-40E2-8532-0F35EB259515}" dt="2025-08-21T05:00:00.449" v="22"/>
          <ac:spMkLst>
            <pc:docMk/>
            <pc:sldMk cId="1765296084" sldId="455"/>
            <ac:spMk id="6" creationId="{3BA1529E-7605-CE50-8808-D315BBB29C97}"/>
          </ac:spMkLst>
        </pc:spChg>
      </pc:sldChg>
      <pc:sldChg chg="modSp">
        <pc:chgData name="Ylärakkola Aino Lapin hyvinvointialue" userId="d743112a-7d97-4f4d-95e8-e57284c53435" providerId="ADAL" clId="{3DC581E8-79C6-40E2-8532-0F35EB259515}" dt="2025-08-21T05:00:00.449" v="22"/>
        <pc:sldMkLst>
          <pc:docMk/>
          <pc:sldMk cId="2453830900" sldId="457"/>
        </pc:sldMkLst>
        <pc:spChg chg="mod">
          <ac:chgData name="Ylärakkola Aino Lapin hyvinvointialue" userId="d743112a-7d97-4f4d-95e8-e57284c53435" providerId="ADAL" clId="{3DC581E8-79C6-40E2-8532-0F35EB259515}" dt="2025-08-21T05:00:00.449" v="22"/>
          <ac:spMkLst>
            <pc:docMk/>
            <pc:sldMk cId="2453830900" sldId="457"/>
            <ac:spMk id="2" creationId="{3D65EEEB-77E5-0210-6A22-83085661DF51}"/>
          </ac:spMkLst>
        </pc:spChg>
      </pc:sldChg>
      <pc:sldChg chg="modSp mod modClrScheme chgLayout">
        <pc:chgData name="Ylärakkola Aino Lapin hyvinvointialue" userId="d743112a-7d97-4f4d-95e8-e57284c53435" providerId="ADAL" clId="{3DC581E8-79C6-40E2-8532-0F35EB259515}" dt="2025-08-21T05:00:00.449" v="22"/>
        <pc:sldMkLst>
          <pc:docMk/>
          <pc:sldMk cId="3205825466" sldId="458"/>
        </pc:sldMkLst>
        <pc:spChg chg="mod ord">
          <ac:chgData name="Ylärakkola Aino Lapin hyvinvointialue" userId="d743112a-7d97-4f4d-95e8-e57284c53435" providerId="ADAL" clId="{3DC581E8-79C6-40E2-8532-0F35EB259515}" dt="2025-08-21T05:00:00.449" v="22"/>
          <ac:spMkLst>
            <pc:docMk/>
            <pc:sldMk cId="3205825466" sldId="458"/>
            <ac:spMk id="229" creationId="{8706969E-FEFF-204A-720D-27587425E11C}"/>
          </ac:spMkLst>
        </pc:spChg>
        <pc:spChg chg="mod ord">
          <ac:chgData name="Ylärakkola Aino Lapin hyvinvointialue" userId="d743112a-7d97-4f4d-95e8-e57284c53435" providerId="ADAL" clId="{3DC581E8-79C6-40E2-8532-0F35EB259515}" dt="2025-08-21T05:00:00.449" v="22"/>
          <ac:spMkLst>
            <pc:docMk/>
            <pc:sldMk cId="3205825466" sldId="458"/>
            <ac:spMk id="230" creationId="{49281759-9B22-D893-990E-7CDA5F2620F7}"/>
          </ac:spMkLst>
        </pc:spChg>
      </pc:sldChg>
      <pc:sldChg chg="addSp delSp modSp mod modClrScheme chgLayout">
        <pc:chgData name="Ylärakkola Aino Lapin hyvinvointialue" userId="d743112a-7d97-4f4d-95e8-e57284c53435" providerId="ADAL" clId="{3DC581E8-79C6-40E2-8532-0F35EB259515}" dt="2025-08-21T05:00:00.449" v="22"/>
        <pc:sldMkLst>
          <pc:docMk/>
          <pc:sldMk cId="898992768" sldId="459"/>
        </pc:sldMkLst>
        <pc:spChg chg="add del mod ord">
          <ac:chgData name="Ylärakkola Aino Lapin hyvinvointialue" userId="d743112a-7d97-4f4d-95e8-e57284c53435" providerId="ADAL" clId="{3DC581E8-79C6-40E2-8532-0F35EB259515}" dt="2025-08-21T04:57:55.414" v="8" actId="700"/>
          <ac:spMkLst>
            <pc:docMk/>
            <pc:sldMk cId="898992768" sldId="459"/>
            <ac:spMk id="2" creationId="{4850BF6B-C1EA-FBBF-2DFD-3005D9EE8A92}"/>
          </ac:spMkLst>
        </pc:spChg>
        <pc:spChg chg="mod ord">
          <ac:chgData name="Ylärakkola Aino Lapin hyvinvointialue" userId="d743112a-7d97-4f4d-95e8-e57284c53435" providerId="ADAL" clId="{3DC581E8-79C6-40E2-8532-0F35EB259515}" dt="2025-08-21T05:00:00.449" v="22"/>
          <ac:spMkLst>
            <pc:docMk/>
            <pc:sldMk cId="898992768" sldId="459"/>
            <ac:spMk id="229" creationId="{D1A3A473-0434-35DB-4248-20924C68A552}"/>
          </ac:spMkLst>
        </pc:spChg>
        <pc:spChg chg="mod ord">
          <ac:chgData name="Ylärakkola Aino Lapin hyvinvointialue" userId="d743112a-7d97-4f4d-95e8-e57284c53435" providerId="ADAL" clId="{3DC581E8-79C6-40E2-8532-0F35EB259515}" dt="2025-08-21T05:00:00.449" v="22"/>
          <ac:spMkLst>
            <pc:docMk/>
            <pc:sldMk cId="898992768" sldId="459"/>
            <ac:spMk id="230" creationId="{AC83CBEF-7A8E-B1A3-35A2-9107590E407D}"/>
          </ac:spMkLst>
        </pc:spChg>
      </pc:sldChg>
      <pc:sldChg chg="modSp">
        <pc:chgData name="Ylärakkola Aino Lapin hyvinvointialue" userId="d743112a-7d97-4f4d-95e8-e57284c53435" providerId="ADAL" clId="{3DC581E8-79C6-40E2-8532-0F35EB259515}" dt="2025-08-21T05:00:00.449" v="22"/>
        <pc:sldMkLst>
          <pc:docMk/>
          <pc:sldMk cId="483879663" sldId="465"/>
        </pc:sldMkLst>
        <pc:spChg chg="mod">
          <ac:chgData name="Ylärakkola Aino Lapin hyvinvointialue" userId="d743112a-7d97-4f4d-95e8-e57284c53435" providerId="ADAL" clId="{3DC581E8-79C6-40E2-8532-0F35EB259515}" dt="2025-08-21T05:00:00.449" v="22"/>
          <ac:spMkLst>
            <pc:docMk/>
            <pc:sldMk cId="483879663" sldId="465"/>
            <ac:spMk id="10" creationId="{EF1AC978-CD9A-280C-3216-1AEE2031F746}"/>
          </ac:spMkLst>
        </pc:spChg>
      </pc:sldChg>
      <pc:sldChg chg="modSp mod">
        <pc:chgData name="Ylärakkola Aino Lapin hyvinvointialue" userId="d743112a-7d97-4f4d-95e8-e57284c53435" providerId="ADAL" clId="{3DC581E8-79C6-40E2-8532-0F35EB259515}" dt="2025-08-21T05:00:00.688" v="24" actId="27636"/>
        <pc:sldMkLst>
          <pc:docMk/>
          <pc:sldMk cId="3988370024" sldId="466"/>
        </pc:sldMkLst>
        <pc:spChg chg="mod">
          <ac:chgData name="Ylärakkola Aino Lapin hyvinvointialue" userId="d743112a-7d97-4f4d-95e8-e57284c53435" providerId="ADAL" clId="{3DC581E8-79C6-40E2-8532-0F35EB259515}" dt="2025-08-21T05:00:00.449" v="22"/>
          <ac:spMkLst>
            <pc:docMk/>
            <pc:sldMk cId="3988370024" sldId="466"/>
            <ac:spMk id="2" creationId="{7589525F-B651-FCE9-1F00-C0C8EBD1BEB3}"/>
          </ac:spMkLst>
        </pc:spChg>
        <pc:spChg chg="mod">
          <ac:chgData name="Ylärakkola Aino Lapin hyvinvointialue" userId="d743112a-7d97-4f4d-95e8-e57284c53435" providerId="ADAL" clId="{3DC581E8-79C6-40E2-8532-0F35EB259515}" dt="2025-08-21T05:00:00.688" v="24" actId="27636"/>
          <ac:spMkLst>
            <pc:docMk/>
            <pc:sldMk cId="3988370024" sldId="466"/>
            <ac:spMk id="3" creationId="{7F0C7A87-8445-0ABD-6348-C942A6AC113A}"/>
          </ac:spMkLst>
        </pc:spChg>
        <pc:spChg chg="mod">
          <ac:chgData name="Ylärakkola Aino Lapin hyvinvointialue" userId="d743112a-7d97-4f4d-95e8-e57284c53435" providerId="ADAL" clId="{3DC581E8-79C6-40E2-8532-0F35EB259515}" dt="2025-08-21T05:00:00.688" v="23" actId="27636"/>
          <ac:spMkLst>
            <pc:docMk/>
            <pc:sldMk cId="3988370024" sldId="466"/>
            <ac:spMk id="5" creationId="{FD29AA40-EC07-AA72-5BD1-F0B5F52961D9}"/>
          </ac:spMkLst>
        </pc:spChg>
      </pc:sldChg>
      <pc:sldChg chg="modSp">
        <pc:chgData name="Ylärakkola Aino Lapin hyvinvointialue" userId="d743112a-7d97-4f4d-95e8-e57284c53435" providerId="ADAL" clId="{3DC581E8-79C6-40E2-8532-0F35EB259515}" dt="2025-08-21T05:00:00.449" v="22"/>
        <pc:sldMkLst>
          <pc:docMk/>
          <pc:sldMk cId="958843933" sldId="467"/>
        </pc:sldMkLst>
        <pc:spChg chg="mod">
          <ac:chgData name="Ylärakkola Aino Lapin hyvinvointialue" userId="d743112a-7d97-4f4d-95e8-e57284c53435" providerId="ADAL" clId="{3DC581E8-79C6-40E2-8532-0F35EB259515}" dt="2025-08-21T05:00:00.449" v="22"/>
          <ac:spMkLst>
            <pc:docMk/>
            <pc:sldMk cId="958843933" sldId="467"/>
            <ac:spMk id="10" creationId="{2F793964-0D0D-AEA0-5AD2-1ED8EAC41F17}"/>
          </ac:spMkLst>
        </pc:spChg>
      </pc:sldChg>
      <pc:sldChg chg="modSp">
        <pc:chgData name="Ylärakkola Aino Lapin hyvinvointialue" userId="d743112a-7d97-4f4d-95e8-e57284c53435" providerId="ADAL" clId="{3DC581E8-79C6-40E2-8532-0F35EB259515}" dt="2025-08-21T05:00:00.449" v="22"/>
        <pc:sldMkLst>
          <pc:docMk/>
          <pc:sldMk cId="3353551878" sldId="469"/>
        </pc:sldMkLst>
        <pc:spChg chg="mod">
          <ac:chgData name="Ylärakkola Aino Lapin hyvinvointialue" userId="d743112a-7d97-4f4d-95e8-e57284c53435" providerId="ADAL" clId="{3DC581E8-79C6-40E2-8532-0F35EB259515}" dt="2025-08-21T05:00:00.449" v="22"/>
          <ac:spMkLst>
            <pc:docMk/>
            <pc:sldMk cId="3353551878" sldId="469"/>
            <ac:spMk id="2" creationId="{02560709-40FC-5D6B-54D6-7C07B3D1BF9B}"/>
          </ac:spMkLst>
        </pc:spChg>
      </pc:sldChg>
      <pc:sldChg chg="addSp delSp modSp mod modClrScheme chgLayout">
        <pc:chgData name="Ylärakkola Aino Lapin hyvinvointialue" userId="d743112a-7d97-4f4d-95e8-e57284c53435" providerId="ADAL" clId="{3DC581E8-79C6-40E2-8532-0F35EB259515}" dt="2025-08-21T05:00:00.449" v="22"/>
        <pc:sldMkLst>
          <pc:docMk/>
          <pc:sldMk cId="785365360" sldId="483"/>
        </pc:sldMkLst>
        <pc:spChg chg="del mod ord">
          <ac:chgData name="Ylärakkola Aino Lapin hyvinvointialue" userId="d743112a-7d97-4f4d-95e8-e57284c53435" providerId="ADAL" clId="{3DC581E8-79C6-40E2-8532-0F35EB259515}" dt="2025-08-21T04:58:10.609" v="11" actId="700"/>
          <ac:spMkLst>
            <pc:docMk/>
            <pc:sldMk cId="785365360" sldId="483"/>
            <ac:spMk id="2" creationId="{D66F2461-852B-5AF3-2321-FA16FB96835E}"/>
          </ac:spMkLst>
        </pc:spChg>
        <pc:spChg chg="add del mod ord">
          <ac:chgData name="Ylärakkola Aino Lapin hyvinvointialue" userId="d743112a-7d97-4f4d-95e8-e57284c53435" providerId="ADAL" clId="{3DC581E8-79C6-40E2-8532-0F35EB259515}" dt="2025-08-21T04:58:14.760" v="12" actId="700"/>
          <ac:spMkLst>
            <pc:docMk/>
            <pc:sldMk cId="785365360" sldId="483"/>
            <ac:spMk id="3" creationId="{1285DBDB-B0AA-BB29-2DDB-5738E3DC91E3}"/>
          </ac:spMkLst>
        </pc:spChg>
        <pc:spChg chg="add del mod ord">
          <ac:chgData name="Ylärakkola Aino Lapin hyvinvointialue" userId="d743112a-7d97-4f4d-95e8-e57284c53435" providerId="ADAL" clId="{3DC581E8-79C6-40E2-8532-0F35EB259515}" dt="2025-08-21T04:58:14.760" v="12" actId="700"/>
          <ac:spMkLst>
            <pc:docMk/>
            <pc:sldMk cId="785365360" sldId="483"/>
            <ac:spMk id="4" creationId="{DE9D0951-DC0D-3911-BC16-0C0366C71BD0}"/>
          </ac:spMkLst>
        </pc:spChg>
        <pc:spChg chg="add mod ord">
          <ac:chgData name="Ylärakkola Aino Lapin hyvinvointialue" userId="d743112a-7d97-4f4d-95e8-e57284c53435" providerId="ADAL" clId="{3DC581E8-79C6-40E2-8532-0F35EB259515}" dt="2025-08-21T05:00:00.449" v="22"/>
          <ac:spMkLst>
            <pc:docMk/>
            <pc:sldMk cId="785365360" sldId="483"/>
            <ac:spMk id="5" creationId="{27C11B07-00DA-22F1-B783-B1F0ADC9EBB3}"/>
          </ac:spMkLst>
        </pc:spChg>
        <pc:spChg chg="add mod ord">
          <ac:chgData name="Ylärakkola Aino Lapin hyvinvointialue" userId="d743112a-7d97-4f4d-95e8-e57284c53435" providerId="ADAL" clId="{3DC581E8-79C6-40E2-8532-0F35EB259515}" dt="2025-08-21T05:00:00.449" v="22"/>
          <ac:spMkLst>
            <pc:docMk/>
            <pc:sldMk cId="785365360" sldId="483"/>
            <ac:spMk id="6" creationId="{7F5E0BF8-CD05-0AC0-2241-9FB895C55779}"/>
          </ac:spMkLst>
        </pc:spChg>
      </pc:sldChg>
      <pc:sldChg chg="modSp">
        <pc:chgData name="Ylärakkola Aino Lapin hyvinvointialue" userId="d743112a-7d97-4f4d-95e8-e57284c53435" providerId="ADAL" clId="{3DC581E8-79C6-40E2-8532-0F35EB259515}" dt="2025-08-21T05:00:00.449" v="22"/>
        <pc:sldMkLst>
          <pc:docMk/>
          <pc:sldMk cId="3293112006" sldId="484"/>
        </pc:sldMkLst>
        <pc:spChg chg="mod">
          <ac:chgData name="Ylärakkola Aino Lapin hyvinvointialue" userId="d743112a-7d97-4f4d-95e8-e57284c53435" providerId="ADAL" clId="{3DC581E8-79C6-40E2-8532-0F35EB259515}" dt="2025-08-21T05:00:00.449" v="22"/>
          <ac:spMkLst>
            <pc:docMk/>
            <pc:sldMk cId="3293112006" sldId="484"/>
            <ac:spMk id="2" creationId="{2B75074B-17BC-AE2B-4915-D37D2BE31AEE}"/>
          </ac:spMkLst>
        </pc:spChg>
      </pc:sldChg>
      <pc:sldChg chg="modSp">
        <pc:chgData name="Ylärakkola Aino Lapin hyvinvointialue" userId="d743112a-7d97-4f4d-95e8-e57284c53435" providerId="ADAL" clId="{3DC581E8-79C6-40E2-8532-0F35EB259515}" dt="2025-08-21T05:00:00.449" v="22"/>
        <pc:sldMkLst>
          <pc:docMk/>
          <pc:sldMk cId="600894140" sldId="485"/>
        </pc:sldMkLst>
        <pc:spChg chg="mod">
          <ac:chgData name="Ylärakkola Aino Lapin hyvinvointialue" userId="d743112a-7d97-4f4d-95e8-e57284c53435" providerId="ADAL" clId="{3DC581E8-79C6-40E2-8532-0F35EB259515}" dt="2025-08-21T05:00:00.449" v="22"/>
          <ac:spMkLst>
            <pc:docMk/>
            <pc:sldMk cId="600894140" sldId="485"/>
            <ac:spMk id="2" creationId="{AF5582B1-7694-7D6B-399D-6803B90992F8}"/>
          </ac:spMkLst>
        </pc:spChg>
      </pc:sldChg>
      <pc:sldChg chg="modSp">
        <pc:chgData name="Ylärakkola Aino Lapin hyvinvointialue" userId="d743112a-7d97-4f4d-95e8-e57284c53435" providerId="ADAL" clId="{3DC581E8-79C6-40E2-8532-0F35EB259515}" dt="2025-08-21T05:00:00.449" v="22"/>
        <pc:sldMkLst>
          <pc:docMk/>
          <pc:sldMk cId="720053923" sldId="486"/>
        </pc:sldMkLst>
        <pc:spChg chg="mod">
          <ac:chgData name="Ylärakkola Aino Lapin hyvinvointialue" userId="d743112a-7d97-4f4d-95e8-e57284c53435" providerId="ADAL" clId="{3DC581E8-79C6-40E2-8532-0F35EB259515}" dt="2025-08-21T05:00:00.449" v="22"/>
          <ac:spMkLst>
            <pc:docMk/>
            <pc:sldMk cId="720053923" sldId="486"/>
            <ac:spMk id="2" creationId="{7CCFD737-D4FB-D44A-A1B5-6DA6559ACFB0}"/>
          </ac:spMkLst>
        </pc:spChg>
      </pc:sldChg>
      <pc:sldMasterChg chg="delSp mod">
        <pc:chgData name="Ylärakkola Aino Lapin hyvinvointialue" userId="d743112a-7d97-4f4d-95e8-e57284c53435" providerId="ADAL" clId="{3DC581E8-79C6-40E2-8532-0F35EB259515}" dt="2025-08-21T04:57:29.881" v="3" actId="478"/>
        <pc:sldMasterMkLst>
          <pc:docMk/>
          <pc:sldMasterMk cId="0" sldId="2147483648"/>
        </pc:sldMasterMkLst>
        <pc:picChg chg="del">
          <ac:chgData name="Ylärakkola Aino Lapin hyvinvointialue" userId="d743112a-7d97-4f4d-95e8-e57284c53435" providerId="ADAL" clId="{3DC581E8-79C6-40E2-8532-0F35EB259515}" dt="2025-08-21T04:57:29.881" v="3" actId="478"/>
          <ac:picMkLst>
            <pc:docMk/>
            <pc:sldMasterMk cId="0" sldId="2147483648"/>
            <ac:picMk id="2" creationId="{92450813-6E98-5F94-5CA4-A31F3E798AF5}"/>
          </ac:picMkLst>
        </pc:picChg>
      </pc:sldMasterChg>
      <pc:sldMasterChg chg="addSp delSp mod modSldLayout">
        <pc:chgData name="Ylärakkola Aino Lapin hyvinvointialue" userId="d743112a-7d97-4f4d-95e8-e57284c53435" providerId="ADAL" clId="{3DC581E8-79C6-40E2-8532-0F35EB259515}" dt="2025-08-21T04:58:37.341" v="13" actId="478"/>
        <pc:sldMasterMkLst>
          <pc:docMk/>
          <pc:sldMasterMk cId="830292391" sldId="2147483761"/>
        </pc:sldMasterMkLst>
        <pc:picChg chg="add del">
          <ac:chgData name="Ylärakkola Aino Lapin hyvinvointialue" userId="d743112a-7d97-4f4d-95e8-e57284c53435" providerId="ADAL" clId="{3DC581E8-79C6-40E2-8532-0F35EB259515}" dt="2025-08-21T04:58:37.341" v="13" actId="478"/>
          <ac:picMkLst>
            <pc:docMk/>
            <pc:sldMasterMk cId="830292391" sldId="2147483761"/>
            <ac:picMk id="2" creationId="{CE640D9C-65D4-9279-CC3A-6059F9041A4F}"/>
          </ac:picMkLst>
        </pc:picChg>
        <pc:sldLayoutChg chg="addSp">
          <pc:chgData name="Ylärakkola Aino Lapin hyvinvointialue" userId="d743112a-7d97-4f4d-95e8-e57284c53435" providerId="ADAL" clId="{3DC581E8-79C6-40E2-8532-0F35EB259515}" dt="2025-08-21T04:57:21.534" v="2"/>
          <pc:sldLayoutMkLst>
            <pc:docMk/>
            <pc:sldMasterMk cId="830292391" sldId="2147483761"/>
            <pc:sldLayoutMk cId="3633256627" sldId="2147483762"/>
          </pc:sldLayoutMkLst>
          <pc:picChg chg="add">
            <ac:chgData name="Ylärakkola Aino Lapin hyvinvointialue" userId="d743112a-7d97-4f4d-95e8-e57284c53435" providerId="ADAL" clId="{3DC581E8-79C6-40E2-8532-0F35EB259515}" dt="2025-08-21T04:57:21.534" v="2"/>
            <ac:picMkLst>
              <pc:docMk/>
              <pc:sldMasterMk cId="830292391" sldId="2147483761"/>
              <pc:sldLayoutMk cId="3633256627" sldId="2147483762"/>
              <ac:picMk id="3" creationId="{14221123-6370-F689-6B81-99E4297EF5A3}"/>
            </ac:picMkLst>
          </pc:picChg>
        </pc:sldLayoutChg>
        <pc:sldLayoutChg chg="addSp">
          <pc:chgData name="Ylärakkola Aino Lapin hyvinvointialue" userId="d743112a-7d97-4f4d-95e8-e57284c53435" providerId="ADAL" clId="{3DC581E8-79C6-40E2-8532-0F35EB259515}" dt="2025-08-21T04:57:21.534" v="2"/>
          <pc:sldLayoutMkLst>
            <pc:docMk/>
            <pc:sldMasterMk cId="830292391" sldId="2147483761"/>
            <pc:sldLayoutMk cId="2533856240" sldId="2147483767"/>
          </pc:sldLayoutMkLst>
          <pc:picChg chg="add">
            <ac:chgData name="Ylärakkola Aino Lapin hyvinvointialue" userId="d743112a-7d97-4f4d-95e8-e57284c53435" providerId="ADAL" clId="{3DC581E8-79C6-40E2-8532-0F35EB259515}" dt="2025-08-21T04:57:21.534" v="2"/>
            <ac:picMkLst>
              <pc:docMk/>
              <pc:sldMasterMk cId="830292391" sldId="2147483761"/>
              <pc:sldLayoutMk cId="2533856240" sldId="2147483767"/>
              <ac:picMk id="4" creationId="{33520925-56FB-86C6-6E3C-C157F29B3F8D}"/>
            </ac:picMkLst>
          </pc:picChg>
        </pc:sldLayoutChg>
        <pc:sldLayoutChg chg="addSp">
          <pc:chgData name="Ylärakkola Aino Lapin hyvinvointialue" userId="d743112a-7d97-4f4d-95e8-e57284c53435" providerId="ADAL" clId="{3DC581E8-79C6-40E2-8532-0F35EB259515}" dt="2025-08-21T04:57:21.534" v="2"/>
          <pc:sldLayoutMkLst>
            <pc:docMk/>
            <pc:sldMasterMk cId="830292391" sldId="2147483761"/>
            <pc:sldLayoutMk cId="541449371" sldId="2147483775"/>
          </pc:sldLayoutMkLst>
          <pc:picChg chg="add">
            <ac:chgData name="Ylärakkola Aino Lapin hyvinvointialue" userId="d743112a-7d97-4f4d-95e8-e57284c53435" providerId="ADAL" clId="{3DC581E8-79C6-40E2-8532-0F35EB259515}" dt="2025-08-21T04:57:21.534" v="2"/>
            <ac:picMkLst>
              <pc:docMk/>
              <pc:sldMasterMk cId="830292391" sldId="2147483761"/>
              <pc:sldLayoutMk cId="541449371" sldId="2147483775"/>
              <ac:picMk id="5" creationId="{A754CDCB-066A-4B39-C353-11F7AEC858A0}"/>
            </ac:picMkLst>
          </pc:picChg>
        </pc:sldLayoutChg>
        <pc:sldLayoutChg chg="delSp">
          <pc:chgData name="Ylärakkola Aino Lapin hyvinvointialue" userId="d743112a-7d97-4f4d-95e8-e57284c53435" providerId="ADAL" clId="{3DC581E8-79C6-40E2-8532-0F35EB259515}" dt="2025-08-21T04:57:21.534" v="2"/>
          <pc:sldLayoutMkLst>
            <pc:docMk/>
            <pc:sldMasterMk cId="830292391" sldId="2147483761"/>
            <pc:sldLayoutMk cId="3631385146" sldId="2147483777"/>
          </pc:sldLayoutMkLst>
          <pc:spChg chg="del">
            <ac:chgData name="Ylärakkola Aino Lapin hyvinvointialue" userId="d743112a-7d97-4f4d-95e8-e57284c53435" providerId="ADAL" clId="{3DC581E8-79C6-40E2-8532-0F35EB259515}" dt="2025-08-21T04:57:21.534" v="2"/>
            <ac:spMkLst>
              <pc:docMk/>
              <pc:sldMasterMk cId="830292391" sldId="2147483761"/>
              <pc:sldLayoutMk cId="3631385146" sldId="2147483777"/>
              <ac:spMk id="62" creationId="{00000000-0000-0000-0000-000000000000}"/>
            </ac:spMkLst>
          </pc:spChg>
        </pc:sldLayoutChg>
        <pc:sldLayoutChg chg="delSp">
          <pc:chgData name="Ylärakkola Aino Lapin hyvinvointialue" userId="d743112a-7d97-4f4d-95e8-e57284c53435" providerId="ADAL" clId="{3DC581E8-79C6-40E2-8532-0F35EB259515}" dt="2025-08-21T04:57:21.534" v="2"/>
          <pc:sldLayoutMkLst>
            <pc:docMk/>
            <pc:sldMasterMk cId="830292391" sldId="2147483761"/>
            <pc:sldLayoutMk cId="1001169482" sldId="2147483780"/>
          </pc:sldLayoutMkLst>
          <pc:spChg chg="del">
            <ac:chgData name="Ylärakkola Aino Lapin hyvinvointialue" userId="d743112a-7d97-4f4d-95e8-e57284c53435" providerId="ADAL" clId="{3DC581E8-79C6-40E2-8532-0F35EB259515}" dt="2025-08-21T04:57:21.534" v="2"/>
            <ac:spMkLst>
              <pc:docMk/>
              <pc:sldMasterMk cId="830292391" sldId="2147483761"/>
              <pc:sldLayoutMk cId="1001169482" sldId="2147483780"/>
              <ac:spMk id="49" creationId="{00000000-0000-0000-0000-000000000000}"/>
            </ac:spMkLst>
          </pc:spChg>
        </pc:sldLayoutChg>
      </pc:sldMasterChg>
      <pc:sldMasterChg chg="addSp modSldLayout">
        <pc:chgData name="Ylärakkola Aino Lapin hyvinvointialue" userId="d743112a-7d97-4f4d-95e8-e57284c53435" providerId="ADAL" clId="{3DC581E8-79C6-40E2-8532-0F35EB259515}" dt="2025-08-21T04:57:02.016" v="1"/>
        <pc:sldMasterMkLst>
          <pc:docMk/>
          <pc:sldMasterMk cId="2260002794" sldId="2147483761"/>
        </pc:sldMasterMkLst>
        <pc:picChg chg="add">
          <ac:chgData name="Ylärakkola Aino Lapin hyvinvointialue" userId="d743112a-7d97-4f4d-95e8-e57284c53435" providerId="ADAL" clId="{3DC581E8-79C6-40E2-8532-0F35EB259515}" dt="2025-08-21T04:56:37.697" v="0"/>
          <ac:picMkLst>
            <pc:docMk/>
            <pc:sldMasterMk cId="2260002794" sldId="2147483761"/>
            <ac:picMk id="2" creationId="{B002143F-6BF8-70D7-4EB8-736C5AC8E0B9}"/>
          </ac:picMkLst>
        </pc:picChg>
        <pc:sldLayoutChg chg="addSp">
          <pc:chgData name="Ylärakkola Aino Lapin hyvinvointialue" userId="d743112a-7d97-4f4d-95e8-e57284c53435" providerId="ADAL" clId="{3DC581E8-79C6-40E2-8532-0F35EB259515}" dt="2025-08-21T04:56:37.697" v="0"/>
          <pc:sldLayoutMkLst>
            <pc:docMk/>
            <pc:sldMasterMk cId="2260002794" sldId="2147483761"/>
            <pc:sldLayoutMk cId="4101251766" sldId="2147483762"/>
          </pc:sldLayoutMkLst>
          <pc:picChg chg="add">
            <ac:chgData name="Ylärakkola Aino Lapin hyvinvointialue" userId="d743112a-7d97-4f4d-95e8-e57284c53435" providerId="ADAL" clId="{3DC581E8-79C6-40E2-8532-0F35EB259515}" dt="2025-08-21T04:56:37.697" v="0"/>
            <ac:picMkLst>
              <pc:docMk/>
              <pc:sldMasterMk cId="2260002794" sldId="2147483761"/>
              <pc:sldLayoutMk cId="4101251766" sldId="2147483762"/>
              <ac:picMk id="3" creationId="{FE462F9B-5744-6861-06F7-B1CBC1D09FCD}"/>
            </ac:picMkLst>
          </pc:picChg>
        </pc:sldLayoutChg>
        <pc:sldLayoutChg chg="addSp">
          <pc:chgData name="Ylärakkola Aino Lapin hyvinvointialue" userId="d743112a-7d97-4f4d-95e8-e57284c53435" providerId="ADAL" clId="{3DC581E8-79C6-40E2-8532-0F35EB259515}" dt="2025-08-21T04:56:37.697" v="0"/>
          <pc:sldLayoutMkLst>
            <pc:docMk/>
            <pc:sldMasterMk cId="2260002794" sldId="2147483761"/>
            <pc:sldLayoutMk cId="1857433715" sldId="2147483767"/>
          </pc:sldLayoutMkLst>
          <pc:picChg chg="add">
            <ac:chgData name="Ylärakkola Aino Lapin hyvinvointialue" userId="d743112a-7d97-4f4d-95e8-e57284c53435" providerId="ADAL" clId="{3DC581E8-79C6-40E2-8532-0F35EB259515}" dt="2025-08-21T04:56:37.697" v="0"/>
            <ac:picMkLst>
              <pc:docMk/>
              <pc:sldMasterMk cId="2260002794" sldId="2147483761"/>
              <pc:sldLayoutMk cId="1857433715" sldId="2147483767"/>
              <ac:picMk id="4" creationId="{F49337AB-044C-951E-B4FA-DBEE7B9A74A8}"/>
            </ac:picMkLst>
          </pc:picChg>
        </pc:sldLayoutChg>
        <pc:sldLayoutChg chg="addSp">
          <pc:chgData name="Ylärakkola Aino Lapin hyvinvointialue" userId="d743112a-7d97-4f4d-95e8-e57284c53435" providerId="ADAL" clId="{3DC581E8-79C6-40E2-8532-0F35EB259515}" dt="2025-08-21T04:56:37.697" v="0"/>
          <pc:sldLayoutMkLst>
            <pc:docMk/>
            <pc:sldMasterMk cId="2260002794" sldId="2147483761"/>
            <pc:sldLayoutMk cId="1098868954" sldId="2147483775"/>
          </pc:sldLayoutMkLst>
          <pc:picChg chg="add">
            <ac:chgData name="Ylärakkola Aino Lapin hyvinvointialue" userId="d743112a-7d97-4f4d-95e8-e57284c53435" providerId="ADAL" clId="{3DC581E8-79C6-40E2-8532-0F35EB259515}" dt="2025-08-21T04:56:37.697" v="0"/>
            <ac:picMkLst>
              <pc:docMk/>
              <pc:sldMasterMk cId="2260002794" sldId="2147483761"/>
              <pc:sldLayoutMk cId="1098868954" sldId="2147483775"/>
              <ac:picMk id="5" creationId="{E5B1D586-6AB3-3853-7CDC-B73BFD2F36F7}"/>
            </ac:picMkLst>
          </pc:picChg>
        </pc:sldLayoutChg>
        <pc:sldLayoutChg chg="addSp delSp">
          <pc:chgData name="Ylärakkola Aino Lapin hyvinvointialue" userId="d743112a-7d97-4f4d-95e8-e57284c53435" providerId="ADAL" clId="{3DC581E8-79C6-40E2-8532-0F35EB259515}" dt="2025-08-21T04:57:02.016" v="1"/>
          <pc:sldLayoutMkLst>
            <pc:docMk/>
            <pc:sldMasterMk cId="2260002794" sldId="2147483761"/>
            <pc:sldLayoutMk cId="149117735" sldId="2147483777"/>
          </pc:sldLayoutMkLst>
          <pc:spChg chg="add del">
            <ac:chgData name="Ylärakkola Aino Lapin hyvinvointialue" userId="d743112a-7d97-4f4d-95e8-e57284c53435" providerId="ADAL" clId="{3DC581E8-79C6-40E2-8532-0F35EB259515}" dt="2025-08-21T04:57:02.016" v="1"/>
            <ac:spMkLst>
              <pc:docMk/>
              <pc:sldMasterMk cId="2260002794" sldId="2147483761"/>
              <pc:sldLayoutMk cId="149117735" sldId="2147483777"/>
              <ac:spMk id="62" creationId="{00000000-0000-0000-0000-000000000000}"/>
            </ac:spMkLst>
          </pc:spChg>
        </pc:sldLayoutChg>
        <pc:sldLayoutChg chg="addSp delSp">
          <pc:chgData name="Ylärakkola Aino Lapin hyvinvointialue" userId="d743112a-7d97-4f4d-95e8-e57284c53435" providerId="ADAL" clId="{3DC581E8-79C6-40E2-8532-0F35EB259515}" dt="2025-08-21T04:57:02.016" v="1"/>
          <pc:sldLayoutMkLst>
            <pc:docMk/>
            <pc:sldMasterMk cId="2260002794" sldId="2147483761"/>
            <pc:sldLayoutMk cId="2743708612" sldId="2147483780"/>
          </pc:sldLayoutMkLst>
          <pc:spChg chg="add del">
            <ac:chgData name="Ylärakkola Aino Lapin hyvinvointialue" userId="d743112a-7d97-4f4d-95e8-e57284c53435" providerId="ADAL" clId="{3DC581E8-79C6-40E2-8532-0F35EB259515}" dt="2025-08-21T04:57:02.016" v="1"/>
            <ac:spMkLst>
              <pc:docMk/>
              <pc:sldMasterMk cId="2260002794" sldId="2147483761"/>
              <pc:sldLayoutMk cId="2743708612" sldId="2147483780"/>
              <ac:spMk id="49" creationId="{00000000-0000-0000-0000-000000000000}"/>
            </ac:spMkLst>
          </pc:spChg>
        </pc:sldLayoutChg>
      </pc:sldMasterChg>
      <pc:sldMasterChg chg="modSldLayout">
        <pc:chgData name="Ylärakkola Aino Lapin hyvinvointialue" userId="d743112a-7d97-4f4d-95e8-e57284c53435" providerId="ADAL" clId="{3DC581E8-79C6-40E2-8532-0F35EB259515}" dt="2025-08-21T04:59:57.463" v="21"/>
        <pc:sldMasterMkLst>
          <pc:docMk/>
          <pc:sldMasterMk cId="1957817985" sldId="2147483781"/>
        </pc:sldMasterMkLst>
        <pc:sldLayoutChg chg="addSp">
          <pc:chgData name="Ylärakkola Aino Lapin hyvinvointialue" userId="d743112a-7d97-4f4d-95e8-e57284c53435" providerId="ADAL" clId="{3DC581E8-79C6-40E2-8532-0F35EB259515}" dt="2025-08-21T04:59:57.463" v="21"/>
          <pc:sldLayoutMkLst>
            <pc:docMk/>
            <pc:sldMasterMk cId="1957817985" sldId="2147483781"/>
            <pc:sldLayoutMk cId="2870230830" sldId="2147483782"/>
          </pc:sldLayoutMkLst>
          <pc:picChg chg="add">
            <ac:chgData name="Ylärakkola Aino Lapin hyvinvointialue" userId="d743112a-7d97-4f4d-95e8-e57284c53435" providerId="ADAL" clId="{3DC581E8-79C6-40E2-8532-0F35EB259515}" dt="2025-08-21T04:59:57.463" v="21"/>
            <ac:picMkLst>
              <pc:docMk/>
              <pc:sldMasterMk cId="1957817985" sldId="2147483781"/>
              <pc:sldLayoutMk cId="2870230830" sldId="2147483782"/>
              <ac:picMk id="3" creationId="{FA60AC0A-6795-402E-6F65-2D71E5876EF8}"/>
            </ac:picMkLst>
          </pc:picChg>
        </pc:sldLayoutChg>
        <pc:sldLayoutChg chg="addSp">
          <pc:chgData name="Ylärakkola Aino Lapin hyvinvointialue" userId="d743112a-7d97-4f4d-95e8-e57284c53435" providerId="ADAL" clId="{3DC581E8-79C6-40E2-8532-0F35EB259515}" dt="2025-08-21T04:59:57.463" v="21"/>
          <pc:sldLayoutMkLst>
            <pc:docMk/>
            <pc:sldMasterMk cId="1957817985" sldId="2147483781"/>
            <pc:sldLayoutMk cId="1422785102" sldId="2147483787"/>
          </pc:sldLayoutMkLst>
          <pc:picChg chg="add">
            <ac:chgData name="Ylärakkola Aino Lapin hyvinvointialue" userId="d743112a-7d97-4f4d-95e8-e57284c53435" providerId="ADAL" clId="{3DC581E8-79C6-40E2-8532-0F35EB259515}" dt="2025-08-21T04:59:57.463" v="21"/>
            <ac:picMkLst>
              <pc:docMk/>
              <pc:sldMasterMk cId="1957817985" sldId="2147483781"/>
              <pc:sldLayoutMk cId="1422785102" sldId="2147483787"/>
              <ac:picMk id="4" creationId="{BA800488-022F-782D-688B-1FEA5BE31BE9}"/>
            </ac:picMkLst>
          </pc:picChg>
        </pc:sldLayoutChg>
        <pc:sldLayoutChg chg="addSp">
          <pc:chgData name="Ylärakkola Aino Lapin hyvinvointialue" userId="d743112a-7d97-4f4d-95e8-e57284c53435" providerId="ADAL" clId="{3DC581E8-79C6-40E2-8532-0F35EB259515}" dt="2025-08-21T04:59:57.463" v="21"/>
          <pc:sldLayoutMkLst>
            <pc:docMk/>
            <pc:sldMasterMk cId="1957817985" sldId="2147483781"/>
            <pc:sldLayoutMk cId="405577969" sldId="2147483795"/>
          </pc:sldLayoutMkLst>
          <pc:picChg chg="add">
            <ac:chgData name="Ylärakkola Aino Lapin hyvinvointialue" userId="d743112a-7d97-4f4d-95e8-e57284c53435" providerId="ADAL" clId="{3DC581E8-79C6-40E2-8532-0F35EB259515}" dt="2025-08-21T04:59:57.463" v="21"/>
            <ac:picMkLst>
              <pc:docMk/>
              <pc:sldMasterMk cId="1957817985" sldId="2147483781"/>
              <pc:sldLayoutMk cId="405577969" sldId="2147483795"/>
              <ac:picMk id="5" creationId="{448D8706-6262-1815-7F1F-30E906EA9A7D}"/>
            </ac:picMkLst>
          </pc:picChg>
        </pc:sldLayoutChg>
      </pc:sldMasterChg>
    </pc:docChg>
  </pc:docChgLst>
  <pc:docChgLst>
    <pc:chgData name="Vuomajoki Pilvi Lapin hyvinvointialue" userId="S::pilvi.vuomajoki@lapha.fi::60d87394-98b4-48bf-b92d-e9dabc40c515" providerId="AD" clId="Web-{A1D29226-4240-2E1F-EEB7-0697BBCE72E8}"/>
    <pc:docChg chg="modSld">
      <pc:chgData name="Vuomajoki Pilvi Lapin hyvinvointialue" userId="S::pilvi.vuomajoki@lapha.fi::60d87394-98b4-48bf-b92d-e9dabc40c515" providerId="AD" clId="Web-{A1D29226-4240-2E1F-EEB7-0697BBCE72E8}" dt="2024-10-16T14:58:16.291" v="29" actId="1076"/>
      <pc:docMkLst>
        <pc:docMk/>
      </pc:docMkLst>
      <pc:sldChg chg="addSp delSp modSp modNotes">
        <pc:chgData name="Vuomajoki Pilvi Lapin hyvinvointialue" userId="S::pilvi.vuomajoki@lapha.fi::60d87394-98b4-48bf-b92d-e9dabc40c515" providerId="AD" clId="Web-{A1D29226-4240-2E1F-EEB7-0697BBCE72E8}" dt="2024-10-16T14:58:16.291" v="29" actId="1076"/>
        <pc:sldMkLst>
          <pc:docMk/>
          <pc:sldMk cId="4042159546" sldId="372"/>
        </pc:sldMkLst>
      </pc:sldChg>
    </pc:docChg>
  </pc:docChgLst>
  <pc:docChgLst>
    <pc:chgData name="Vuomajoki Pilvi Lapin hyvinvointialue" userId="S::pilvi.vuomajoki@lapha.fi::60d87394-98b4-48bf-b92d-e9dabc40c515" providerId="AD" clId="Web-{6714598C-1DCF-6A5F-0E77-61793C6E82A1}"/>
    <pc:docChg chg="addSld delSld modSld sldOrd">
      <pc:chgData name="Vuomajoki Pilvi Lapin hyvinvointialue" userId="S::pilvi.vuomajoki@lapha.fi::60d87394-98b4-48bf-b92d-e9dabc40c515" providerId="AD" clId="Web-{6714598C-1DCF-6A5F-0E77-61793C6E82A1}" dt="2024-09-09T06:14:57.440" v="107"/>
      <pc:docMkLst>
        <pc:docMk/>
      </pc:docMkLst>
      <pc:sldChg chg="del">
        <pc:chgData name="Vuomajoki Pilvi Lapin hyvinvointialue" userId="S::pilvi.vuomajoki@lapha.fi::60d87394-98b4-48bf-b92d-e9dabc40c515" providerId="AD" clId="Web-{6714598C-1DCF-6A5F-0E77-61793C6E82A1}" dt="2024-09-09T05:58:58.824" v="89"/>
        <pc:sldMkLst>
          <pc:docMk/>
          <pc:sldMk cId="0" sldId="283"/>
        </pc:sldMkLst>
      </pc:sldChg>
      <pc:sldChg chg="delSp modSp ord">
        <pc:chgData name="Vuomajoki Pilvi Lapin hyvinvointialue" userId="S::pilvi.vuomajoki@lapha.fi::60d87394-98b4-48bf-b92d-e9dabc40c515" providerId="AD" clId="Web-{6714598C-1DCF-6A5F-0E77-61793C6E82A1}" dt="2024-09-09T05:43:14.646" v="47"/>
        <pc:sldMkLst>
          <pc:docMk/>
          <pc:sldMk cId="3978844870" sldId="315"/>
        </pc:sldMkLst>
      </pc:sldChg>
      <pc:sldChg chg="modSp">
        <pc:chgData name="Vuomajoki Pilvi Lapin hyvinvointialue" userId="S::pilvi.vuomajoki@lapha.fi::60d87394-98b4-48bf-b92d-e9dabc40c515" providerId="AD" clId="Web-{6714598C-1DCF-6A5F-0E77-61793C6E82A1}" dt="2024-09-09T05:56:46.993" v="80" actId="20577"/>
        <pc:sldMkLst>
          <pc:docMk/>
          <pc:sldMk cId="2719738708" sldId="327"/>
        </pc:sldMkLst>
      </pc:sldChg>
      <pc:sldChg chg="modSp">
        <pc:chgData name="Vuomajoki Pilvi Lapin hyvinvointialue" userId="S::pilvi.vuomajoki@lapha.fi::60d87394-98b4-48bf-b92d-e9dabc40c515" providerId="AD" clId="Web-{6714598C-1DCF-6A5F-0E77-61793C6E82A1}" dt="2024-09-09T05:55:58.226" v="68" actId="20577"/>
        <pc:sldMkLst>
          <pc:docMk/>
          <pc:sldMk cId="2650682693" sldId="331"/>
        </pc:sldMkLst>
      </pc:sldChg>
      <pc:sldChg chg="addSp delSp modSp mod modClrScheme chgLayout">
        <pc:chgData name="Vuomajoki Pilvi Lapin hyvinvointialue" userId="S::pilvi.vuomajoki@lapha.fi::60d87394-98b4-48bf-b92d-e9dabc40c515" providerId="AD" clId="Web-{6714598C-1DCF-6A5F-0E77-61793C6E82A1}" dt="2024-09-09T05:49:24.405" v="65" actId="14100"/>
        <pc:sldMkLst>
          <pc:docMk/>
          <pc:sldMk cId="2823071362" sldId="334"/>
        </pc:sldMkLst>
      </pc:sldChg>
      <pc:sldChg chg="modSp add replId">
        <pc:chgData name="Vuomajoki Pilvi Lapin hyvinvointialue" userId="S::pilvi.vuomajoki@lapha.fi::60d87394-98b4-48bf-b92d-e9dabc40c515" providerId="AD" clId="Web-{6714598C-1DCF-6A5F-0E77-61793C6E82A1}" dt="2024-09-09T05:57:10.509" v="86" actId="20577"/>
        <pc:sldMkLst>
          <pc:docMk/>
          <pc:sldMk cId="3646985689" sldId="342"/>
        </pc:sldMkLst>
      </pc:sldChg>
      <pc:sldChg chg="add replId">
        <pc:chgData name="Vuomajoki Pilvi Lapin hyvinvointialue" userId="S::pilvi.vuomajoki@lapha.fi::60d87394-98b4-48bf-b92d-e9dabc40c515" providerId="AD" clId="Web-{6714598C-1DCF-6A5F-0E77-61793C6E82A1}" dt="2024-09-09T05:57:44.932" v="87"/>
        <pc:sldMkLst>
          <pc:docMk/>
          <pc:sldMk cId="3187488549" sldId="344"/>
        </pc:sldMkLst>
      </pc:sldChg>
      <pc:sldChg chg="add replId">
        <pc:chgData name="Vuomajoki Pilvi Lapin hyvinvointialue" userId="S::pilvi.vuomajoki@lapha.fi::60d87394-98b4-48bf-b92d-e9dabc40c515" providerId="AD" clId="Web-{6714598C-1DCF-6A5F-0E77-61793C6E82A1}" dt="2024-09-09T05:57:50.291" v="88"/>
        <pc:sldMkLst>
          <pc:docMk/>
          <pc:sldMk cId="2680247789" sldId="345"/>
        </pc:sldMkLst>
      </pc:sldChg>
      <pc:sldChg chg="add replId">
        <pc:chgData name="Vuomajoki Pilvi Lapin hyvinvointialue" userId="S::pilvi.vuomajoki@lapha.fi::60d87394-98b4-48bf-b92d-e9dabc40c515" providerId="AD" clId="Web-{6714598C-1DCF-6A5F-0E77-61793C6E82A1}" dt="2024-09-09T05:59:46.778" v="90"/>
        <pc:sldMkLst>
          <pc:docMk/>
          <pc:sldMk cId="3224010422" sldId="347"/>
        </pc:sldMkLst>
      </pc:sldChg>
      <pc:sldChg chg="add replId">
        <pc:chgData name="Vuomajoki Pilvi Lapin hyvinvointialue" userId="S::pilvi.vuomajoki@lapha.fi::60d87394-98b4-48bf-b92d-e9dabc40c515" providerId="AD" clId="Web-{6714598C-1DCF-6A5F-0E77-61793C6E82A1}" dt="2024-09-09T06:01:53.516" v="91"/>
        <pc:sldMkLst>
          <pc:docMk/>
          <pc:sldMk cId="382617920" sldId="349"/>
        </pc:sldMkLst>
      </pc:sldChg>
      <pc:sldChg chg="add replId">
        <pc:chgData name="Vuomajoki Pilvi Lapin hyvinvointialue" userId="S::pilvi.vuomajoki@lapha.fi::60d87394-98b4-48bf-b92d-e9dabc40c515" providerId="AD" clId="Web-{6714598C-1DCF-6A5F-0E77-61793C6E82A1}" dt="2024-09-09T06:01:53.719" v="92"/>
        <pc:sldMkLst>
          <pc:docMk/>
          <pc:sldMk cId="958772876" sldId="350"/>
        </pc:sldMkLst>
      </pc:sldChg>
      <pc:sldChg chg="modSp add replId">
        <pc:chgData name="Vuomajoki Pilvi Lapin hyvinvointialue" userId="S::pilvi.vuomajoki@lapha.fi::60d87394-98b4-48bf-b92d-e9dabc40c515" providerId="AD" clId="Web-{6714598C-1DCF-6A5F-0E77-61793C6E82A1}" dt="2024-09-09T06:02:08.922" v="96" actId="20577"/>
        <pc:sldMkLst>
          <pc:docMk/>
          <pc:sldMk cId="3492337639" sldId="351"/>
        </pc:sldMkLst>
      </pc:sldChg>
      <pc:sldChg chg="add replId">
        <pc:chgData name="Vuomajoki Pilvi Lapin hyvinvointialue" userId="S::pilvi.vuomajoki@lapha.fi::60d87394-98b4-48bf-b92d-e9dabc40c515" providerId="AD" clId="Web-{6714598C-1DCF-6A5F-0E77-61793C6E82A1}" dt="2024-09-09T06:02:16.250" v="97"/>
        <pc:sldMkLst>
          <pc:docMk/>
          <pc:sldMk cId="4207534698" sldId="352"/>
        </pc:sldMkLst>
      </pc:sldChg>
      <pc:sldChg chg="add replId">
        <pc:chgData name="Vuomajoki Pilvi Lapin hyvinvointialue" userId="S::pilvi.vuomajoki@lapha.fi::60d87394-98b4-48bf-b92d-e9dabc40c515" providerId="AD" clId="Web-{6714598C-1DCF-6A5F-0E77-61793C6E82A1}" dt="2024-09-09T06:02:16.313" v="98"/>
        <pc:sldMkLst>
          <pc:docMk/>
          <pc:sldMk cId="2145751250" sldId="353"/>
        </pc:sldMkLst>
      </pc:sldChg>
      <pc:sldChg chg="modSp add replId">
        <pc:chgData name="Vuomajoki Pilvi Lapin hyvinvointialue" userId="S::pilvi.vuomajoki@lapha.fi::60d87394-98b4-48bf-b92d-e9dabc40c515" providerId="AD" clId="Web-{6714598C-1DCF-6A5F-0E77-61793C6E82A1}" dt="2024-09-09T06:02:25.282" v="101" actId="20577"/>
        <pc:sldMkLst>
          <pc:docMk/>
          <pc:sldMk cId="2638811684" sldId="354"/>
        </pc:sldMkLst>
      </pc:sldChg>
      <pc:sldChg chg="addSp modSp">
        <pc:chgData name="Vuomajoki Pilvi Lapin hyvinvointialue" userId="S::pilvi.vuomajoki@lapha.fi::60d87394-98b4-48bf-b92d-e9dabc40c515" providerId="AD" clId="Web-{6714598C-1DCF-6A5F-0E77-61793C6E82A1}" dt="2024-09-09T06:12:45.609" v="105" actId="14100"/>
        <pc:sldMkLst>
          <pc:docMk/>
          <pc:sldMk cId="3998974255" sldId="358"/>
        </pc:sldMkLst>
      </pc:sldChg>
      <pc:sldChg chg="addSp modSp new">
        <pc:chgData name="Vuomajoki Pilvi Lapin hyvinvointialue" userId="S::pilvi.vuomajoki@lapha.fi::60d87394-98b4-48bf-b92d-e9dabc40c515" providerId="AD" clId="Web-{6714598C-1DCF-6A5F-0E77-61793C6E82A1}" dt="2024-09-09T06:14:57.440" v="107"/>
        <pc:sldMkLst>
          <pc:docMk/>
          <pc:sldMk cId="403500065" sldId="359"/>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1AB295-F2FF-4683-8B8F-1F1F3378931B}" type="doc">
      <dgm:prSet loTypeId="urn:microsoft.com/office/officeart/2005/8/layout/venn2" loCatId="relationship" qsTypeId="urn:microsoft.com/office/officeart/2005/8/quickstyle/simple1" qsCatId="simple" csTypeId="urn:microsoft.com/office/officeart/2005/8/colors/colorful2" csCatId="colorful" phldr="1"/>
      <dgm:spPr/>
      <dgm:t>
        <a:bodyPr/>
        <a:lstStyle/>
        <a:p>
          <a:endParaRPr lang="fi-FI"/>
        </a:p>
      </dgm:t>
    </dgm:pt>
    <dgm:pt modelId="{7FD1A387-8DCF-4498-9448-32C5AE2E77A4}">
      <dgm:prSet phldrT="[Teksti]"/>
      <dgm:spPr/>
      <dgm:t>
        <a:bodyPr/>
        <a:lstStyle/>
        <a:p>
          <a:r>
            <a:rPr lang="fi-FI"/>
            <a:t>Ammattilaiset</a:t>
          </a:r>
        </a:p>
      </dgm:t>
    </dgm:pt>
    <dgm:pt modelId="{5D087E65-85D7-451C-BCD1-AA95B2513A7B}" type="parTrans" cxnId="{BE7070B0-F6A2-4F6A-AF69-1B93A07162F7}">
      <dgm:prSet/>
      <dgm:spPr/>
      <dgm:t>
        <a:bodyPr/>
        <a:lstStyle/>
        <a:p>
          <a:endParaRPr lang="fi-FI"/>
        </a:p>
      </dgm:t>
    </dgm:pt>
    <dgm:pt modelId="{B8972765-4CF4-4D21-B4B0-C3E36D78D6B0}" type="sibTrans" cxnId="{BE7070B0-F6A2-4F6A-AF69-1B93A07162F7}">
      <dgm:prSet/>
      <dgm:spPr/>
      <dgm:t>
        <a:bodyPr/>
        <a:lstStyle/>
        <a:p>
          <a:endParaRPr lang="fi-FI"/>
        </a:p>
      </dgm:t>
    </dgm:pt>
    <dgm:pt modelId="{FF9FDE0B-2CC0-42CD-90E7-5C7B88417D3C}">
      <dgm:prSet phldrT="[Teksti]"/>
      <dgm:spPr/>
      <dgm:t>
        <a:bodyPr/>
        <a:lstStyle/>
        <a:p>
          <a:r>
            <a:rPr lang="fi-FI"/>
            <a:t>Perhe</a:t>
          </a:r>
        </a:p>
      </dgm:t>
    </dgm:pt>
    <dgm:pt modelId="{3091ABFE-C872-4E5D-83F2-D7394210ADC2}" type="parTrans" cxnId="{7FE68A38-405A-4B3C-8335-3335D6BC9504}">
      <dgm:prSet/>
      <dgm:spPr/>
      <dgm:t>
        <a:bodyPr/>
        <a:lstStyle/>
        <a:p>
          <a:endParaRPr lang="fi-FI"/>
        </a:p>
      </dgm:t>
    </dgm:pt>
    <dgm:pt modelId="{FC2B9802-72B8-4026-BAC5-24E7D3FBB6C8}" type="sibTrans" cxnId="{7FE68A38-405A-4B3C-8335-3335D6BC9504}">
      <dgm:prSet/>
      <dgm:spPr/>
      <dgm:t>
        <a:bodyPr/>
        <a:lstStyle/>
        <a:p>
          <a:endParaRPr lang="fi-FI"/>
        </a:p>
      </dgm:t>
    </dgm:pt>
    <dgm:pt modelId="{428F8EE8-7AA6-489E-863A-DBFE91E19A23}">
      <dgm:prSet phldrT="[Teksti]"/>
      <dgm:spPr/>
      <dgm:t>
        <a:bodyPr/>
        <a:lstStyle/>
        <a:p>
          <a:r>
            <a:rPr lang="fi-FI"/>
            <a:t>Minä</a:t>
          </a:r>
        </a:p>
      </dgm:t>
    </dgm:pt>
    <dgm:pt modelId="{479B354C-65E1-4BFF-AD2C-13AA0B68DB2E}" type="parTrans" cxnId="{80837236-0297-414B-9406-0526BAAFB24D}">
      <dgm:prSet/>
      <dgm:spPr/>
      <dgm:t>
        <a:bodyPr/>
        <a:lstStyle/>
        <a:p>
          <a:endParaRPr lang="fi-FI"/>
        </a:p>
      </dgm:t>
    </dgm:pt>
    <dgm:pt modelId="{C9E7DA5A-E110-4B67-871E-4CCE12960315}" type="sibTrans" cxnId="{80837236-0297-414B-9406-0526BAAFB24D}">
      <dgm:prSet/>
      <dgm:spPr/>
      <dgm:t>
        <a:bodyPr/>
        <a:lstStyle/>
        <a:p>
          <a:endParaRPr lang="fi-FI"/>
        </a:p>
      </dgm:t>
    </dgm:pt>
    <dgm:pt modelId="{1E4F172E-7139-4F44-92ED-25510E4F5F68}">
      <dgm:prSet phldrT="[Teksti]"/>
      <dgm:spPr/>
      <dgm:t>
        <a:bodyPr/>
        <a:lstStyle/>
        <a:p>
          <a:r>
            <a:rPr lang="fi-FI"/>
            <a:t>Työ ja opiskelu</a:t>
          </a:r>
        </a:p>
      </dgm:t>
    </dgm:pt>
    <dgm:pt modelId="{4EB77D32-16F7-45FE-8CB0-B6356E6DDAEB}" type="parTrans" cxnId="{D8EE6EA6-0BF5-48F9-BA53-5FCD897B65C6}">
      <dgm:prSet/>
      <dgm:spPr/>
      <dgm:t>
        <a:bodyPr/>
        <a:lstStyle/>
        <a:p>
          <a:endParaRPr lang="fi-FI"/>
        </a:p>
      </dgm:t>
    </dgm:pt>
    <dgm:pt modelId="{F370D8E7-F736-4C63-9454-CD71CDABDEC0}" type="sibTrans" cxnId="{D8EE6EA6-0BF5-48F9-BA53-5FCD897B65C6}">
      <dgm:prSet/>
      <dgm:spPr/>
      <dgm:t>
        <a:bodyPr/>
        <a:lstStyle/>
        <a:p>
          <a:endParaRPr lang="fi-FI"/>
        </a:p>
      </dgm:t>
    </dgm:pt>
    <dgm:pt modelId="{61BAAB44-BBED-404E-A53E-3F91BA4C549D}">
      <dgm:prSet phldrT="[Teksti]"/>
      <dgm:spPr/>
      <dgm:t>
        <a:bodyPr/>
        <a:lstStyle/>
        <a:p>
          <a:r>
            <a:rPr lang="fi-FI"/>
            <a:t>Ystävät</a:t>
          </a:r>
        </a:p>
      </dgm:t>
    </dgm:pt>
    <dgm:pt modelId="{C085EF96-279E-4D1F-A8B5-6BFE9F4F13CA}" type="sibTrans" cxnId="{C7B2E12C-2241-48CD-903D-A3790E46E196}">
      <dgm:prSet/>
      <dgm:spPr/>
      <dgm:t>
        <a:bodyPr/>
        <a:lstStyle/>
        <a:p>
          <a:endParaRPr lang="fi-FI"/>
        </a:p>
      </dgm:t>
    </dgm:pt>
    <dgm:pt modelId="{96F9FD3C-1087-4BC4-81F0-3869DCE98E72}" type="parTrans" cxnId="{C7B2E12C-2241-48CD-903D-A3790E46E196}">
      <dgm:prSet/>
      <dgm:spPr/>
      <dgm:t>
        <a:bodyPr/>
        <a:lstStyle/>
        <a:p>
          <a:endParaRPr lang="fi-FI"/>
        </a:p>
      </dgm:t>
    </dgm:pt>
    <dgm:pt modelId="{26BF0EAE-0A91-4369-9DD6-B5774A5468CC}" type="pres">
      <dgm:prSet presAssocID="{181AB295-F2FF-4683-8B8F-1F1F3378931B}" presName="Name0" presStyleCnt="0">
        <dgm:presLayoutVars>
          <dgm:chMax val="7"/>
          <dgm:resizeHandles val="exact"/>
        </dgm:presLayoutVars>
      </dgm:prSet>
      <dgm:spPr/>
    </dgm:pt>
    <dgm:pt modelId="{C22E7706-C7E9-400B-A5BC-4F05B750513D}" type="pres">
      <dgm:prSet presAssocID="{181AB295-F2FF-4683-8B8F-1F1F3378931B}" presName="comp1" presStyleCnt="0"/>
      <dgm:spPr/>
    </dgm:pt>
    <dgm:pt modelId="{637B3D2F-B8F4-441D-95E9-F97B48B47C89}" type="pres">
      <dgm:prSet presAssocID="{181AB295-F2FF-4683-8B8F-1F1F3378931B}" presName="circle1" presStyleLbl="node1" presStyleIdx="0" presStyleCnt="5"/>
      <dgm:spPr/>
    </dgm:pt>
    <dgm:pt modelId="{1EB1E5FB-0693-419B-BC25-FDDD78D9B709}" type="pres">
      <dgm:prSet presAssocID="{181AB295-F2FF-4683-8B8F-1F1F3378931B}" presName="c1text" presStyleLbl="node1" presStyleIdx="0" presStyleCnt="5">
        <dgm:presLayoutVars>
          <dgm:bulletEnabled val="1"/>
        </dgm:presLayoutVars>
      </dgm:prSet>
      <dgm:spPr/>
    </dgm:pt>
    <dgm:pt modelId="{3CD6EA6A-D2EC-4E14-91BA-06877B4EA354}" type="pres">
      <dgm:prSet presAssocID="{181AB295-F2FF-4683-8B8F-1F1F3378931B}" presName="comp2" presStyleCnt="0"/>
      <dgm:spPr/>
    </dgm:pt>
    <dgm:pt modelId="{93FCFD85-7AFD-467E-B4EB-C3EECDDACBE3}" type="pres">
      <dgm:prSet presAssocID="{181AB295-F2FF-4683-8B8F-1F1F3378931B}" presName="circle2" presStyleLbl="node1" presStyleIdx="1" presStyleCnt="5"/>
      <dgm:spPr/>
    </dgm:pt>
    <dgm:pt modelId="{65AFB8FD-D7FB-4921-9CA2-9406CFC4E344}" type="pres">
      <dgm:prSet presAssocID="{181AB295-F2FF-4683-8B8F-1F1F3378931B}" presName="c2text" presStyleLbl="node1" presStyleIdx="1" presStyleCnt="5">
        <dgm:presLayoutVars>
          <dgm:bulletEnabled val="1"/>
        </dgm:presLayoutVars>
      </dgm:prSet>
      <dgm:spPr/>
    </dgm:pt>
    <dgm:pt modelId="{EDED2AA8-1210-4ADC-B832-01A83F62BB78}" type="pres">
      <dgm:prSet presAssocID="{181AB295-F2FF-4683-8B8F-1F1F3378931B}" presName="comp3" presStyleCnt="0"/>
      <dgm:spPr/>
    </dgm:pt>
    <dgm:pt modelId="{C8822601-24B9-4B5C-AAC9-FC2928F73416}" type="pres">
      <dgm:prSet presAssocID="{181AB295-F2FF-4683-8B8F-1F1F3378931B}" presName="circle3" presStyleLbl="node1" presStyleIdx="2" presStyleCnt="5"/>
      <dgm:spPr/>
    </dgm:pt>
    <dgm:pt modelId="{C4FA9F79-FF99-413E-9A03-8C4425386031}" type="pres">
      <dgm:prSet presAssocID="{181AB295-F2FF-4683-8B8F-1F1F3378931B}" presName="c3text" presStyleLbl="node1" presStyleIdx="2" presStyleCnt="5">
        <dgm:presLayoutVars>
          <dgm:bulletEnabled val="1"/>
        </dgm:presLayoutVars>
      </dgm:prSet>
      <dgm:spPr/>
    </dgm:pt>
    <dgm:pt modelId="{B26D42C3-114B-42BE-9215-120B65EA48DB}" type="pres">
      <dgm:prSet presAssocID="{181AB295-F2FF-4683-8B8F-1F1F3378931B}" presName="comp4" presStyleCnt="0"/>
      <dgm:spPr/>
    </dgm:pt>
    <dgm:pt modelId="{CEF0BD5E-166C-46CF-B3B9-109AF64A7688}" type="pres">
      <dgm:prSet presAssocID="{181AB295-F2FF-4683-8B8F-1F1F3378931B}" presName="circle4" presStyleLbl="node1" presStyleIdx="3" presStyleCnt="5"/>
      <dgm:spPr/>
    </dgm:pt>
    <dgm:pt modelId="{736F93D8-DBEE-4D69-B66A-FB07FED5E5A3}" type="pres">
      <dgm:prSet presAssocID="{181AB295-F2FF-4683-8B8F-1F1F3378931B}" presName="c4text" presStyleLbl="node1" presStyleIdx="3" presStyleCnt="5">
        <dgm:presLayoutVars>
          <dgm:bulletEnabled val="1"/>
        </dgm:presLayoutVars>
      </dgm:prSet>
      <dgm:spPr/>
    </dgm:pt>
    <dgm:pt modelId="{D6289271-B7F1-43D5-B724-13BE38A4D99A}" type="pres">
      <dgm:prSet presAssocID="{181AB295-F2FF-4683-8B8F-1F1F3378931B}" presName="comp5" presStyleCnt="0"/>
      <dgm:spPr/>
    </dgm:pt>
    <dgm:pt modelId="{EE14BE59-A3A9-4F14-9E8C-25276520F2CF}" type="pres">
      <dgm:prSet presAssocID="{181AB295-F2FF-4683-8B8F-1F1F3378931B}" presName="circle5" presStyleLbl="node1" presStyleIdx="4" presStyleCnt="5"/>
      <dgm:spPr/>
    </dgm:pt>
    <dgm:pt modelId="{8C1CB40C-FDE1-4068-A325-D90F227D884B}" type="pres">
      <dgm:prSet presAssocID="{181AB295-F2FF-4683-8B8F-1F1F3378931B}" presName="c5text" presStyleLbl="node1" presStyleIdx="4" presStyleCnt="5">
        <dgm:presLayoutVars>
          <dgm:bulletEnabled val="1"/>
        </dgm:presLayoutVars>
      </dgm:prSet>
      <dgm:spPr/>
    </dgm:pt>
  </dgm:ptLst>
  <dgm:cxnLst>
    <dgm:cxn modelId="{F6148614-38DC-4606-94F4-F790A1890405}" type="presOf" srcId="{428F8EE8-7AA6-489E-863A-DBFE91E19A23}" destId="{8C1CB40C-FDE1-4068-A325-D90F227D884B}" srcOrd="1" destOrd="0" presId="urn:microsoft.com/office/officeart/2005/8/layout/venn2"/>
    <dgm:cxn modelId="{AE67031C-24B0-448C-AC49-A865ADAD3919}" type="presOf" srcId="{61BAAB44-BBED-404E-A53E-3F91BA4C549D}" destId="{C8822601-24B9-4B5C-AAC9-FC2928F73416}" srcOrd="0" destOrd="0" presId="urn:microsoft.com/office/officeart/2005/8/layout/venn2"/>
    <dgm:cxn modelId="{C7B2E12C-2241-48CD-903D-A3790E46E196}" srcId="{181AB295-F2FF-4683-8B8F-1F1F3378931B}" destId="{61BAAB44-BBED-404E-A53E-3F91BA4C549D}" srcOrd="2" destOrd="0" parTransId="{96F9FD3C-1087-4BC4-81F0-3869DCE98E72}" sibTransId="{C085EF96-279E-4D1F-A8B5-6BFE9F4F13CA}"/>
    <dgm:cxn modelId="{C861C033-1864-4BE4-BF3D-5B531D4F383F}" type="presOf" srcId="{428F8EE8-7AA6-489E-863A-DBFE91E19A23}" destId="{EE14BE59-A3A9-4F14-9E8C-25276520F2CF}" srcOrd="0" destOrd="0" presId="urn:microsoft.com/office/officeart/2005/8/layout/venn2"/>
    <dgm:cxn modelId="{80837236-0297-414B-9406-0526BAAFB24D}" srcId="{181AB295-F2FF-4683-8B8F-1F1F3378931B}" destId="{428F8EE8-7AA6-489E-863A-DBFE91E19A23}" srcOrd="4" destOrd="0" parTransId="{479B354C-65E1-4BFF-AD2C-13AA0B68DB2E}" sibTransId="{C9E7DA5A-E110-4B67-871E-4CCE12960315}"/>
    <dgm:cxn modelId="{42F18C36-914E-4BF7-B108-E828C269450A}" type="presOf" srcId="{FF9FDE0B-2CC0-42CD-90E7-5C7B88417D3C}" destId="{CEF0BD5E-166C-46CF-B3B9-109AF64A7688}" srcOrd="0" destOrd="0" presId="urn:microsoft.com/office/officeart/2005/8/layout/venn2"/>
    <dgm:cxn modelId="{7FE68A38-405A-4B3C-8335-3335D6BC9504}" srcId="{181AB295-F2FF-4683-8B8F-1F1F3378931B}" destId="{FF9FDE0B-2CC0-42CD-90E7-5C7B88417D3C}" srcOrd="3" destOrd="0" parTransId="{3091ABFE-C872-4E5D-83F2-D7394210ADC2}" sibTransId="{FC2B9802-72B8-4026-BAC5-24E7D3FBB6C8}"/>
    <dgm:cxn modelId="{F7CF013C-4329-4752-921A-75E1637A1BC6}" type="presOf" srcId="{7FD1A387-8DCF-4498-9448-32C5AE2E77A4}" destId="{1EB1E5FB-0693-419B-BC25-FDDD78D9B709}" srcOrd="1" destOrd="0" presId="urn:microsoft.com/office/officeart/2005/8/layout/venn2"/>
    <dgm:cxn modelId="{E7ACE83F-9E3C-4200-8037-466A353E0B43}" type="presOf" srcId="{61BAAB44-BBED-404E-A53E-3F91BA4C549D}" destId="{C4FA9F79-FF99-413E-9A03-8C4425386031}" srcOrd="1" destOrd="0" presId="urn:microsoft.com/office/officeart/2005/8/layout/venn2"/>
    <dgm:cxn modelId="{75B2A66B-0968-484E-94A4-3FB391E8FEF5}" type="presOf" srcId="{1E4F172E-7139-4F44-92ED-25510E4F5F68}" destId="{93FCFD85-7AFD-467E-B4EB-C3EECDDACBE3}" srcOrd="0" destOrd="0" presId="urn:microsoft.com/office/officeart/2005/8/layout/venn2"/>
    <dgm:cxn modelId="{F6CF6650-412B-49F4-99A8-89D8F0949960}" type="presOf" srcId="{1E4F172E-7139-4F44-92ED-25510E4F5F68}" destId="{65AFB8FD-D7FB-4921-9CA2-9406CFC4E344}" srcOrd="1" destOrd="0" presId="urn:microsoft.com/office/officeart/2005/8/layout/venn2"/>
    <dgm:cxn modelId="{EBE42391-0CEF-48FA-87AC-C6A93986A5B1}" type="presOf" srcId="{181AB295-F2FF-4683-8B8F-1F1F3378931B}" destId="{26BF0EAE-0A91-4369-9DD6-B5774A5468CC}" srcOrd="0" destOrd="0" presId="urn:microsoft.com/office/officeart/2005/8/layout/venn2"/>
    <dgm:cxn modelId="{D8EE6EA6-0BF5-48F9-BA53-5FCD897B65C6}" srcId="{181AB295-F2FF-4683-8B8F-1F1F3378931B}" destId="{1E4F172E-7139-4F44-92ED-25510E4F5F68}" srcOrd="1" destOrd="0" parTransId="{4EB77D32-16F7-45FE-8CB0-B6356E6DDAEB}" sibTransId="{F370D8E7-F736-4C63-9454-CD71CDABDEC0}"/>
    <dgm:cxn modelId="{BE7070B0-F6A2-4F6A-AF69-1B93A07162F7}" srcId="{181AB295-F2FF-4683-8B8F-1F1F3378931B}" destId="{7FD1A387-8DCF-4498-9448-32C5AE2E77A4}" srcOrd="0" destOrd="0" parTransId="{5D087E65-85D7-451C-BCD1-AA95B2513A7B}" sibTransId="{B8972765-4CF4-4D21-B4B0-C3E36D78D6B0}"/>
    <dgm:cxn modelId="{4D2F7ABA-F00C-4113-9010-2800F13AF25B}" type="presOf" srcId="{7FD1A387-8DCF-4498-9448-32C5AE2E77A4}" destId="{637B3D2F-B8F4-441D-95E9-F97B48B47C89}" srcOrd="0" destOrd="0" presId="urn:microsoft.com/office/officeart/2005/8/layout/venn2"/>
    <dgm:cxn modelId="{2F9CF6BD-8513-44D6-A99C-D6C8FEC47F00}" type="presOf" srcId="{FF9FDE0B-2CC0-42CD-90E7-5C7B88417D3C}" destId="{736F93D8-DBEE-4D69-B66A-FB07FED5E5A3}" srcOrd="1" destOrd="0" presId="urn:microsoft.com/office/officeart/2005/8/layout/venn2"/>
    <dgm:cxn modelId="{884C7B0D-8411-40E4-B5FA-15B2421F99A4}" type="presParOf" srcId="{26BF0EAE-0A91-4369-9DD6-B5774A5468CC}" destId="{C22E7706-C7E9-400B-A5BC-4F05B750513D}" srcOrd="0" destOrd="0" presId="urn:microsoft.com/office/officeart/2005/8/layout/venn2"/>
    <dgm:cxn modelId="{5744246C-57D2-4588-89EF-45429F0F8D4B}" type="presParOf" srcId="{C22E7706-C7E9-400B-A5BC-4F05B750513D}" destId="{637B3D2F-B8F4-441D-95E9-F97B48B47C89}" srcOrd="0" destOrd="0" presId="urn:microsoft.com/office/officeart/2005/8/layout/venn2"/>
    <dgm:cxn modelId="{53FD801C-C629-4AB7-8980-797DED97DEA1}" type="presParOf" srcId="{C22E7706-C7E9-400B-A5BC-4F05B750513D}" destId="{1EB1E5FB-0693-419B-BC25-FDDD78D9B709}" srcOrd="1" destOrd="0" presId="urn:microsoft.com/office/officeart/2005/8/layout/venn2"/>
    <dgm:cxn modelId="{1AF03CE6-F9AC-41DE-B153-831D0CBD9C14}" type="presParOf" srcId="{26BF0EAE-0A91-4369-9DD6-B5774A5468CC}" destId="{3CD6EA6A-D2EC-4E14-91BA-06877B4EA354}" srcOrd="1" destOrd="0" presId="urn:microsoft.com/office/officeart/2005/8/layout/venn2"/>
    <dgm:cxn modelId="{740B7E84-828D-4087-84DC-EA760B60C9C1}" type="presParOf" srcId="{3CD6EA6A-D2EC-4E14-91BA-06877B4EA354}" destId="{93FCFD85-7AFD-467E-B4EB-C3EECDDACBE3}" srcOrd="0" destOrd="0" presId="urn:microsoft.com/office/officeart/2005/8/layout/venn2"/>
    <dgm:cxn modelId="{2E18F557-F156-48A6-BD45-52EB5EA9A58C}" type="presParOf" srcId="{3CD6EA6A-D2EC-4E14-91BA-06877B4EA354}" destId="{65AFB8FD-D7FB-4921-9CA2-9406CFC4E344}" srcOrd="1" destOrd="0" presId="urn:microsoft.com/office/officeart/2005/8/layout/venn2"/>
    <dgm:cxn modelId="{BFBB5021-E0ED-4950-AC0B-D0B06D456037}" type="presParOf" srcId="{26BF0EAE-0A91-4369-9DD6-B5774A5468CC}" destId="{EDED2AA8-1210-4ADC-B832-01A83F62BB78}" srcOrd="2" destOrd="0" presId="urn:microsoft.com/office/officeart/2005/8/layout/venn2"/>
    <dgm:cxn modelId="{BE5FB69E-C3CE-4743-A3D6-E4C5C2F98C79}" type="presParOf" srcId="{EDED2AA8-1210-4ADC-B832-01A83F62BB78}" destId="{C8822601-24B9-4B5C-AAC9-FC2928F73416}" srcOrd="0" destOrd="0" presId="urn:microsoft.com/office/officeart/2005/8/layout/venn2"/>
    <dgm:cxn modelId="{4EDEA959-EF4E-4B0D-8490-E392D6B2F46F}" type="presParOf" srcId="{EDED2AA8-1210-4ADC-B832-01A83F62BB78}" destId="{C4FA9F79-FF99-413E-9A03-8C4425386031}" srcOrd="1" destOrd="0" presId="urn:microsoft.com/office/officeart/2005/8/layout/venn2"/>
    <dgm:cxn modelId="{9ABB5F57-A927-46CA-8E15-11B992179A8E}" type="presParOf" srcId="{26BF0EAE-0A91-4369-9DD6-B5774A5468CC}" destId="{B26D42C3-114B-42BE-9215-120B65EA48DB}" srcOrd="3" destOrd="0" presId="urn:microsoft.com/office/officeart/2005/8/layout/venn2"/>
    <dgm:cxn modelId="{281ED398-3FDB-42FF-81CE-C392ACFF254F}" type="presParOf" srcId="{B26D42C3-114B-42BE-9215-120B65EA48DB}" destId="{CEF0BD5E-166C-46CF-B3B9-109AF64A7688}" srcOrd="0" destOrd="0" presId="urn:microsoft.com/office/officeart/2005/8/layout/venn2"/>
    <dgm:cxn modelId="{3955CB56-60E5-49F2-A790-30145F10681E}" type="presParOf" srcId="{B26D42C3-114B-42BE-9215-120B65EA48DB}" destId="{736F93D8-DBEE-4D69-B66A-FB07FED5E5A3}" srcOrd="1" destOrd="0" presId="urn:microsoft.com/office/officeart/2005/8/layout/venn2"/>
    <dgm:cxn modelId="{F5C49AA5-75CA-4FF9-9F77-CB93E16BCDFB}" type="presParOf" srcId="{26BF0EAE-0A91-4369-9DD6-B5774A5468CC}" destId="{D6289271-B7F1-43D5-B724-13BE38A4D99A}" srcOrd="4" destOrd="0" presId="urn:microsoft.com/office/officeart/2005/8/layout/venn2"/>
    <dgm:cxn modelId="{FE459FF4-1CFC-4A90-BD3E-33257050FD7B}" type="presParOf" srcId="{D6289271-B7F1-43D5-B724-13BE38A4D99A}" destId="{EE14BE59-A3A9-4F14-9E8C-25276520F2CF}" srcOrd="0" destOrd="0" presId="urn:microsoft.com/office/officeart/2005/8/layout/venn2"/>
    <dgm:cxn modelId="{EA2652B7-1266-4FA0-9A58-86BD5FCC0378}" type="presParOf" srcId="{D6289271-B7F1-43D5-B724-13BE38A4D99A}" destId="{8C1CB40C-FDE1-4068-A325-D90F227D884B}"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7B3D2F-B8F4-441D-95E9-F97B48B47C89}">
      <dsp:nvSpPr>
        <dsp:cNvPr id="0" name=""/>
        <dsp:cNvSpPr/>
      </dsp:nvSpPr>
      <dsp:spPr>
        <a:xfrm>
          <a:off x="1016000" y="0"/>
          <a:ext cx="4064000" cy="4064000"/>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fi-FI" sz="1300" kern="1200"/>
            <a:t>Ammattilaiset</a:t>
          </a:r>
        </a:p>
      </dsp:txBody>
      <dsp:txXfrm>
        <a:off x="2286000" y="203200"/>
        <a:ext cx="1524000" cy="406400"/>
      </dsp:txXfrm>
    </dsp:sp>
    <dsp:sp modelId="{93FCFD85-7AFD-467E-B4EB-C3EECDDACBE3}">
      <dsp:nvSpPr>
        <dsp:cNvPr id="0" name=""/>
        <dsp:cNvSpPr/>
      </dsp:nvSpPr>
      <dsp:spPr>
        <a:xfrm>
          <a:off x="1320800" y="609599"/>
          <a:ext cx="3454400" cy="3454400"/>
        </a:xfrm>
        <a:prstGeom prst="ellipse">
          <a:avLst/>
        </a:prstGeom>
        <a:solidFill>
          <a:schemeClr val="accent2">
            <a:hueOff val="-4229999"/>
            <a:satOff val="0"/>
            <a:lumOff val="-750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fi-FI" sz="1300" kern="1200"/>
            <a:t>Työ ja opiskelu</a:t>
          </a:r>
        </a:p>
      </dsp:txBody>
      <dsp:txXfrm>
        <a:off x="2303145" y="808227"/>
        <a:ext cx="1489710" cy="397256"/>
      </dsp:txXfrm>
    </dsp:sp>
    <dsp:sp modelId="{C8822601-24B9-4B5C-AAC9-FC2928F73416}">
      <dsp:nvSpPr>
        <dsp:cNvPr id="0" name=""/>
        <dsp:cNvSpPr/>
      </dsp:nvSpPr>
      <dsp:spPr>
        <a:xfrm>
          <a:off x="1625600" y="1219199"/>
          <a:ext cx="2844800" cy="2844800"/>
        </a:xfrm>
        <a:prstGeom prst="ellipse">
          <a:avLst/>
        </a:prstGeom>
        <a:solidFill>
          <a:schemeClr val="accent2">
            <a:hueOff val="-8459997"/>
            <a:satOff val="0"/>
            <a:lumOff val="-1500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fi-FI" sz="1300" kern="1200"/>
            <a:t>Ystävät</a:t>
          </a:r>
        </a:p>
      </dsp:txBody>
      <dsp:txXfrm>
        <a:off x="2311908" y="1415491"/>
        <a:ext cx="1472184" cy="392582"/>
      </dsp:txXfrm>
    </dsp:sp>
    <dsp:sp modelId="{CEF0BD5E-166C-46CF-B3B9-109AF64A7688}">
      <dsp:nvSpPr>
        <dsp:cNvPr id="0" name=""/>
        <dsp:cNvSpPr/>
      </dsp:nvSpPr>
      <dsp:spPr>
        <a:xfrm>
          <a:off x="1930400" y="1828799"/>
          <a:ext cx="2235200" cy="2235200"/>
        </a:xfrm>
        <a:prstGeom prst="ellipse">
          <a:avLst/>
        </a:prstGeom>
        <a:solidFill>
          <a:schemeClr val="accent2">
            <a:hueOff val="-12689996"/>
            <a:satOff val="0"/>
            <a:lumOff val="-2250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fi-FI" sz="1300" kern="1200"/>
            <a:t>Perhe</a:t>
          </a:r>
        </a:p>
      </dsp:txBody>
      <dsp:txXfrm>
        <a:off x="2444495" y="2029967"/>
        <a:ext cx="1207008" cy="402336"/>
      </dsp:txXfrm>
    </dsp:sp>
    <dsp:sp modelId="{EE14BE59-A3A9-4F14-9E8C-25276520F2CF}">
      <dsp:nvSpPr>
        <dsp:cNvPr id="0" name=""/>
        <dsp:cNvSpPr/>
      </dsp:nvSpPr>
      <dsp:spPr>
        <a:xfrm>
          <a:off x="2235200" y="2438399"/>
          <a:ext cx="1625600" cy="1625600"/>
        </a:xfrm>
        <a:prstGeom prst="ellipse">
          <a:avLst/>
        </a:prstGeom>
        <a:solidFill>
          <a:schemeClr val="accent2">
            <a:hueOff val="-16919995"/>
            <a:satOff val="0"/>
            <a:lumOff val="-3000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fi-FI" sz="1300" kern="1200"/>
            <a:t>Minä</a:t>
          </a:r>
        </a:p>
      </dsp:txBody>
      <dsp:txXfrm>
        <a:off x="2473263" y="2844799"/>
        <a:ext cx="1149472" cy="812800"/>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mieli.fi/wp-content/uploads/2022/05/2022_Turvaverkkoni_pienipdf.pdf"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youtube.com/watch?v=aOANrnGQCDw"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mieli.fi/wp-content/uploads/2022/05/2022_Turvaverkkoni_pienipdf.pdf"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youtube.com/watch?v=e-nc3R99WC8"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mieli.fi/wp-content/uploads/2022/05/2022_Turvaverkkoni_pienipdf.pdf"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mieli.fi/wp-content/uploads/2022/02/Turvaverkko_pohjoissaame.jpg"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mieli.fi/wp-content/uploads/2022/05/2022_Turvaverkkoni_pienipdf.pdf"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7" name="Google Shape;227;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0645932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CAD31D-DF40-8831-E9C8-666C000B131D}"/>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664D2289-DA1C-79EC-D96C-0EACBDFEA388}"/>
              </a:ext>
            </a:extLst>
          </p:cNvPr>
          <p:cNvSpPr>
            <a:spLocks noGrp="1" noRot="1" noChangeAspect="1"/>
          </p:cNvSpPr>
          <p:nvPr>
            <p:ph type="sldImg"/>
          </p:nvPr>
        </p:nvSpPr>
        <p:spPr>
          <a:xfrm>
            <a:off x="381000" y="685800"/>
            <a:ext cx="6096000" cy="3429000"/>
          </a:xfrm>
        </p:spPr>
      </p:sp>
      <p:sp>
        <p:nvSpPr>
          <p:cNvPr id="3" name="Huomautusten paikkamerkki 2">
            <a:extLst>
              <a:ext uri="{FF2B5EF4-FFF2-40B4-BE49-F238E27FC236}">
                <a16:creationId xmlns:a16="http://schemas.microsoft.com/office/drawing/2014/main" id="{EAF316BB-B33F-A0B2-A15D-33DE52074CEE}"/>
              </a:ext>
            </a:extLst>
          </p:cNvPr>
          <p:cNvSpPr>
            <a:spLocks noGrp="1"/>
          </p:cNvSpPr>
          <p:nvPr>
            <p:ph type="body" idx="1"/>
          </p:nvPr>
        </p:nvSpPr>
        <p:spPr/>
        <p:txBody>
          <a:bodyPr/>
          <a:lstStyle/>
          <a:p>
            <a:pPr algn="l" fontAlgn="base"/>
            <a:r>
              <a:rPr lang="fi-FI" b="0" i="1">
                <a:solidFill>
                  <a:srgbClr val="FFFFFF"/>
                </a:solidFill>
                <a:effectLst/>
                <a:latin typeface="Arial" panose="020B0604020202020204" pitchFamily="34" charset="0"/>
              </a:rPr>
              <a:t>Kenestä on tällä hetkellä tukea minulle?</a:t>
            </a:r>
            <a:endParaRPr lang="fi-FI" b="0" i="0">
              <a:solidFill>
                <a:srgbClr val="FFFFFF"/>
              </a:solidFill>
              <a:effectLst/>
              <a:latin typeface="Arial" panose="020B0604020202020204" pitchFamily="34" charset="0"/>
            </a:endParaRPr>
          </a:p>
          <a:p>
            <a:pPr algn="l" fontAlgn="base"/>
            <a:r>
              <a:rPr lang="fi-FI" b="0" i="1">
                <a:solidFill>
                  <a:srgbClr val="FFFFFF"/>
                </a:solidFill>
                <a:effectLst/>
                <a:latin typeface="Arial" panose="020B0604020202020204" pitchFamily="34" charset="0"/>
              </a:rPr>
              <a:t>Mikä heidän toiminnassaan tällä hetkellä auttaa minua?</a:t>
            </a:r>
            <a:endParaRPr lang="fi-FI" b="0" i="0">
              <a:solidFill>
                <a:srgbClr val="FFFFFF"/>
              </a:solidFill>
              <a:effectLst/>
              <a:latin typeface="Arial" panose="020B0604020202020204" pitchFamily="34" charset="0"/>
            </a:endParaRPr>
          </a:p>
          <a:p>
            <a:pPr algn="l" fontAlgn="base"/>
            <a:r>
              <a:rPr lang="fi-FI" b="0" i="1">
                <a:solidFill>
                  <a:srgbClr val="FFFFFF"/>
                </a:solidFill>
                <a:effectLst/>
                <a:latin typeface="Arial" panose="020B0604020202020204" pitchFamily="34" charset="0"/>
              </a:rPr>
              <a:t>Mitä voisin tehdä, että saisin lisätukea tältä henkilöltä?  </a:t>
            </a:r>
            <a:endParaRPr lang="fi-FI" b="0" i="0">
              <a:solidFill>
                <a:srgbClr val="FFFFFF"/>
              </a:solidFill>
              <a:effectLst/>
              <a:latin typeface="Arial" panose="020B0604020202020204" pitchFamily="34" charset="0"/>
            </a:endParaRPr>
          </a:p>
          <a:p>
            <a:pPr algn="l" fontAlgn="base"/>
            <a:r>
              <a:rPr lang="fi-FI" b="0" i="1">
                <a:solidFill>
                  <a:srgbClr val="FFFFFF"/>
                </a:solidFill>
                <a:effectLst/>
                <a:latin typeface="Arial" panose="020B0604020202020204" pitchFamily="34" charset="0"/>
              </a:rPr>
              <a:t>Kenestä ei tällä hetkellä ole tukea minulle?</a:t>
            </a:r>
            <a:endParaRPr lang="fi-FI" b="0" i="0">
              <a:solidFill>
                <a:srgbClr val="FFFFFF"/>
              </a:solidFill>
              <a:effectLst/>
              <a:latin typeface="Arial" panose="020B0604020202020204" pitchFamily="34" charset="0"/>
            </a:endParaRPr>
          </a:p>
          <a:p>
            <a:pPr algn="l" fontAlgn="base"/>
            <a:r>
              <a:rPr lang="fi-FI" b="0" i="1">
                <a:solidFill>
                  <a:srgbClr val="FFFFFF"/>
                </a:solidFill>
                <a:effectLst/>
                <a:latin typeface="Arial" panose="020B0604020202020204" pitchFamily="34" charset="0"/>
              </a:rPr>
              <a:t>Mikä heidän toiminnassaan on sellaista, mikä ei auta minua?</a:t>
            </a:r>
            <a:endParaRPr lang="fi-FI" b="0" i="0">
              <a:solidFill>
                <a:srgbClr val="FFFFFF"/>
              </a:solidFill>
              <a:effectLst/>
              <a:latin typeface="Arial" panose="020B0604020202020204" pitchFamily="34" charset="0"/>
            </a:endParaRPr>
          </a:p>
          <a:p>
            <a:pPr algn="l" fontAlgn="base"/>
            <a:r>
              <a:rPr lang="fi-FI" b="0" i="1">
                <a:solidFill>
                  <a:srgbClr val="FFFFFF"/>
                </a:solidFill>
                <a:effectLst/>
                <a:latin typeface="Arial" panose="020B0604020202020204" pitchFamily="34" charset="0"/>
              </a:rPr>
              <a:t>Onko jotain, mitä voisin tehdä, että tämä muuttuisi? </a:t>
            </a:r>
            <a:endParaRPr lang="fi-FI" b="0" i="0">
              <a:solidFill>
                <a:srgbClr val="FFFFFF"/>
              </a:solidFill>
              <a:effectLst/>
              <a:latin typeface="Arial" panose="020B0604020202020204" pitchFamily="34" charset="0"/>
            </a:endParaRPr>
          </a:p>
          <a:p>
            <a:pPr algn="l" fontAlgn="base"/>
            <a:r>
              <a:rPr lang="fi-FI" b="0" i="1">
                <a:solidFill>
                  <a:srgbClr val="FFFFFF"/>
                </a:solidFill>
                <a:effectLst/>
                <a:latin typeface="Arial" panose="020B0604020202020204" pitchFamily="34" charset="0"/>
              </a:rPr>
              <a:t>Keneltä muulta voisin tarvita apua tällä hetkellä?</a:t>
            </a:r>
            <a:endParaRPr lang="fi-FI" b="0" i="0">
              <a:solidFill>
                <a:srgbClr val="FFFFFF"/>
              </a:solidFill>
              <a:effectLst/>
              <a:latin typeface="Arial" panose="020B0604020202020204" pitchFamily="34" charset="0"/>
            </a:endParaRPr>
          </a:p>
          <a:p>
            <a:pPr algn="l" fontAlgn="base"/>
            <a:r>
              <a:rPr lang="fi-FI" b="0" i="1">
                <a:solidFill>
                  <a:srgbClr val="FFFFFF"/>
                </a:solidFill>
                <a:effectLst/>
                <a:latin typeface="Arial" panose="020B0604020202020204" pitchFamily="34" charset="0"/>
              </a:rPr>
              <a:t>Mitä aion tehdä, että saisin tällaista tukea heiltä? Anna esimerkkejä. </a:t>
            </a:r>
            <a:endParaRPr lang="fi-FI" b="0" i="0">
              <a:solidFill>
                <a:srgbClr val="FFFFFF"/>
              </a:solidFill>
              <a:effectLst/>
              <a:latin typeface="Arial" panose="020B0604020202020204" pitchFamily="34" charset="0"/>
            </a:endParaRPr>
          </a:p>
          <a:p>
            <a:pPr algn="l" fontAlgn="base"/>
            <a:r>
              <a:rPr lang="fi-FI" b="0" i="1">
                <a:solidFill>
                  <a:srgbClr val="FFFFFF"/>
                </a:solidFill>
                <a:effectLst/>
                <a:latin typeface="Arial" panose="020B0604020202020204" pitchFamily="34" charset="0"/>
              </a:rPr>
              <a:t>Tarvitsenko lisää positiivista tukea?</a:t>
            </a:r>
            <a:endParaRPr lang="fi-FI" b="0" i="0">
              <a:solidFill>
                <a:srgbClr val="FFFFFF"/>
              </a:solidFill>
              <a:effectLst/>
              <a:latin typeface="Arial" panose="020B0604020202020204" pitchFamily="34" charset="0"/>
            </a:endParaRPr>
          </a:p>
          <a:p>
            <a:pPr algn="l" fontAlgn="base"/>
            <a:r>
              <a:rPr lang="fi-FI" b="0" i="1">
                <a:solidFill>
                  <a:srgbClr val="FFFFFF"/>
                </a:solidFill>
                <a:effectLst/>
                <a:latin typeface="Arial" panose="020B0604020202020204" pitchFamily="34" charset="0"/>
              </a:rPr>
              <a:t>Mistä voisin löytää ihmisiä, jotka voisivat auttaa minua? </a:t>
            </a:r>
            <a:endParaRPr lang="fi-FI" b="0" i="0">
              <a:solidFill>
                <a:srgbClr val="FFFFFF"/>
              </a:solidFill>
              <a:effectLst/>
              <a:latin typeface="Arial" panose="020B0604020202020204" pitchFamily="34" charset="0"/>
            </a:endParaRPr>
          </a:p>
          <a:p>
            <a:pPr marL="158750" indent="0">
              <a:buNone/>
            </a:pPr>
            <a:endParaRPr lang="fi-FI">
              <a:hlinkClick r:id="rId3"/>
            </a:endParaRPr>
          </a:p>
        </p:txBody>
      </p:sp>
    </p:spTree>
    <p:extLst>
      <p:ext uri="{BB962C8B-B14F-4D97-AF65-F5344CB8AC3E}">
        <p14:creationId xmlns:p14="http://schemas.microsoft.com/office/powerpoint/2010/main" val="5398539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2" name="Google Shape;282;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1217252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9" name="Google Shape;459;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i-FI"/>
              <a:t>Kuvio, visuaalinen väline välitehtävään visuaaliseksi tueksi tekemiselle. </a:t>
            </a:r>
            <a:endParaRPr/>
          </a:p>
        </p:txBody>
      </p:sp>
      <p:sp>
        <p:nvSpPr>
          <p:cNvPr id="299" name="Google Shape;299;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3384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9" name="Google Shape;23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222916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489FF1-2E26-49CC-7B6C-BC7EB7EB59B7}"/>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2BD43364-50D3-B731-B8D9-4FB0BB290CEC}"/>
              </a:ext>
            </a:extLst>
          </p:cNvPr>
          <p:cNvSpPr>
            <a:spLocks noGrp="1" noRot="1" noChangeAspect="1"/>
          </p:cNvSpPr>
          <p:nvPr>
            <p:ph type="sldImg"/>
          </p:nvPr>
        </p:nvSpPr>
        <p:spPr>
          <a:xfrm>
            <a:off x="381000" y="685800"/>
            <a:ext cx="6096000" cy="3429000"/>
          </a:xfrm>
        </p:spPr>
      </p:sp>
      <p:sp>
        <p:nvSpPr>
          <p:cNvPr id="3" name="Huomautusten paikkamerkki 2">
            <a:extLst>
              <a:ext uri="{FF2B5EF4-FFF2-40B4-BE49-F238E27FC236}">
                <a16:creationId xmlns:a16="http://schemas.microsoft.com/office/drawing/2014/main" id="{DD5D77C2-3F84-1557-2DAD-7828B830644D}"/>
              </a:ext>
            </a:extLst>
          </p:cNvPr>
          <p:cNvSpPr>
            <a:spLocks noGrp="1"/>
          </p:cNvSpPr>
          <p:nvPr>
            <p:ph type="body" idx="1"/>
          </p:nvPr>
        </p:nvSpPr>
        <p:spPr/>
        <p:txBody>
          <a:bodyPr/>
          <a:lstStyle/>
          <a:p>
            <a:pPr marL="158750" indent="0">
              <a:buNone/>
            </a:pPr>
            <a:r>
              <a:rPr lang="fi-FI"/>
              <a:t>Mihin kaikki pohjaa?</a:t>
            </a:r>
          </a:p>
          <a:p>
            <a:pPr marL="158750" indent="0">
              <a:buNone/>
            </a:pPr>
            <a:endParaRPr lang="fi-FI"/>
          </a:p>
          <a:p>
            <a:pPr marL="158750" indent="0">
              <a:buNone/>
            </a:pPr>
            <a:endParaRPr lang="fi-FI"/>
          </a:p>
          <a:p>
            <a:pPr marL="158750" indent="0">
              <a:buNone/>
            </a:pPr>
            <a:r>
              <a:rPr lang="fi-FI">
                <a:hlinkClick r:id="rId3"/>
              </a:rPr>
              <a:t>Kaveritaitoja 2: Itsetuntemus</a:t>
            </a:r>
            <a:endParaRPr lang="fi-FI"/>
          </a:p>
        </p:txBody>
      </p:sp>
    </p:spTree>
    <p:extLst>
      <p:ext uri="{BB962C8B-B14F-4D97-AF65-F5344CB8AC3E}">
        <p14:creationId xmlns:p14="http://schemas.microsoft.com/office/powerpoint/2010/main" val="35412605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381000" y="685800"/>
            <a:ext cx="6096000" cy="3429000"/>
          </a:xfrm>
        </p:spPr>
      </p:sp>
      <p:sp>
        <p:nvSpPr>
          <p:cNvPr id="3" name="Huomautusten paikkamerkki 2"/>
          <p:cNvSpPr>
            <a:spLocks noGrp="1"/>
          </p:cNvSpPr>
          <p:nvPr>
            <p:ph type="body" idx="1"/>
          </p:nvPr>
        </p:nvSpPr>
        <p:spPr/>
        <p:txBody>
          <a:bodyPr/>
          <a:lstStyle/>
          <a:p>
            <a:pPr marL="158750" indent="0">
              <a:buNone/>
            </a:pPr>
            <a:r>
              <a:rPr lang="fi-FI"/>
              <a:t>Lähde: https://www.yths.fi/terveystieto/mielenterveys/sosiaaliset-suhteet/?cn-reloaded=1</a:t>
            </a:r>
          </a:p>
          <a:p>
            <a:pPr marL="158750" indent="0">
              <a:buNone/>
            </a:pPr>
            <a:endParaRPr lang="fi-FI"/>
          </a:p>
          <a:p>
            <a:pPr marL="158750" indent="0">
              <a:buNone/>
            </a:pPr>
            <a:r>
              <a:rPr lang="fi-FI"/>
              <a:t>Tunne valo, Satu Häkkinen</a:t>
            </a:r>
          </a:p>
        </p:txBody>
      </p:sp>
    </p:spTree>
    <p:extLst>
      <p:ext uri="{BB962C8B-B14F-4D97-AF65-F5344CB8AC3E}">
        <p14:creationId xmlns:p14="http://schemas.microsoft.com/office/powerpoint/2010/main" val="33796824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381000" y="685800"/>
            <a:ext cx="6096000" cy="3429000"/>
          </a:xfrm>
        </p:spPr>
      </p:sp>
      <p:sp>
        <p:nvSpPr>
          <p:cNvPr id="3" name="Huomautusten paikkamerkki 2"/>
          <p:cNvSpPr>
            <a:spLocks noGrp="1"/>
          </p:cNvSpPr>
          <p:nvPr>
            <p:ph type="body" idx="1"/>
          </p:nvPr>
        </p:nvSpPr>
        <p:spPr/>
        <p:txBody>
          <a:bodyPr/>
          <a:lstStyle/>
          <a:p>
            <a:pPr marL="158750" indent="0">
              <a:buNone/>
            </a:pPr>
            <a:r>
              <a:rPr lang="fi-FI"/>
              <a:t>Lähde:</a:t>
            </a:r>
            <a:r>
              <a:rPr lang="fi-FI" baseline="0"/>
              <a:t> </a:t>
            </a:r>
            <a:r>
              <a:rPr lang="fi-FI"/>
              <a:t>https://mieli.fi/vahvista-mielenterveyttasi/ihmissuhteet-ja-vuorovaikutus/vuorovaikutustaitoja-voi-oppia/</a:t>
            </a:r>
          </a:p>
          <a:p>
            <a:pPr marL="158750" indent="0">
              <a:buNone/>
            </a:pPr>
            <a:endParaRPr lang="fi-FI"/>
          </a:p>
          <a:p>
            <a:pPr marL="158750" indent="0">
              <a:buNone/>
            </a:pPr>
            <a:endParaRPr lang="fi-FI"/>
          </a:p>
          <a:p>
            <a:pPr marL="158750" indent="0">
              <a:buNone/>
            </a:pPr>
            <a:endParaRPr lang="fi-FI">
              <a:hlinkClick r:id="rId3"/>
            </a:endParaRPr>
          </a:p>
        </p:txBody>
      </p:sp>
    </p:spTree>
    <p:extLst>
      <p:ext uri="{BB962C8B-B14F-4D97-AF65-F5344CB8AC3E}">
        <p14:creationId xmlns:p14="http://schemas.microsoft.com/office/powerpoint/2010/main" val="2117318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BF9AF5-02F5-7FE2-07F8-73A3ECE6429A}"/>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86E3BD8E-F6DB-5EAF-4B47-7FCDF04C6984}"/>
              </a:ext>
            </a:extLst>
          </p:cNvPr>
          <p:cNvSpPr>
            <a:spLocks noGrp="1" noRot="1" noChangeAspect="1"/>
          </p:cNvSpPr>
          <p:nvPr>
            <p:ph type="sldImg"/>
          </p:nvPr>
        </p:nvSpPr>
        <p:spPr>
          <a:xfrm>
            <a:off x="381000" y="685800"/>
            <a:ext cx="6096000" cy="3429000"/>
          </a:xfrm>
        </p:spPr>
      </p:sp>
      <p:sp>
        <p:nvSpPr>
          <p:cNvPr id="3" name="Huomautusten paikkamerkki 2">
            <a:extLst>
              <a:ext uri="{FF2B5EF4-FFF2-40B4-BE49-F238E27FC236}">
                <a16:creationId xmlns:a16="http://schemas.microsoft.com/office/drawing/2014/main" id="{00E3402E-716B-39EA-721A-3FC9FA7CCBC0}"/>
              </a:ext>
            </a:extLst>
          </p:cNvPr>
          <p:cNvSpPr>
            <a:spLocks noGrp="1"/>
          </p:cNvSpPr>
          <p:nvPr>
            <p:ph type="body" idx="1"/>
          </p:nvPr>
        </p:nvSpPr>
        <p:spPr/>
        <p:txBody>
          <a:bodyPr/>
          <a:lstStyle/>
          <a:p>
            <a:pPr marL="158750" indent="0">
              <a:buNone/>
            </a:pPr>
            <a:r>
              <a:rPr lang="fi-FI"/>
              <a:t>Pohdi ja kirjaa yleisellä tasolla ja omasta näkökulmasta, mitkä asiat sinulle ovat tärkeitä, kun toimit ryhmässä tai vaikka kahden vain toisen ihmisen kanssa. Mitkä asiat lisäävät omaa hyvinvointiasi ja kykyäsi toimia ryhmässä? Kirjoita myös, kuinka itse voit vaikuttaa hyvinvointiisi ryhmässä ja millaisia toiveita sinulla on ryhmäläisille. </a:t>
            </a:r>
          </a:p>
          <a:p>
            <a:endParaRPr lang="fi-FI"/>
          </a:p>
          <a:p>
            <a:r>
              <a:rPr lang="fi-FI"/>
              <a:t>Millainen ihminen olen ryhmässä? Mitä merkitsee että on yksi sydänystävä? </a:t>
            </a:r>
          </a:p>
          <a:p>
            <a:r>
              <a:rPr lang="fi-FI"/>
              <a:t>Haetaan motivaatiota ja merkitystä sosiaalisille suhteille, miten ratkaissut elämässään sosiaalisiin suhteisiin liittyviä haasteita, itseymmärrystä enemmän (aikuiset)</a:t>
            </a:r>
          </a:p>
          <a:p>
            <a:r>
              <a:rPr lang="fi-FI"/>
              <a:t>(nuorille kaverisuhteet) jokainen uusi tilaisuus, tapaus on uusi mahdollisuus tutustua toisiin ihmisiin, positiivisia tulokulmia. Miten konkreettisesti tutustuu toisiin ihmisiin? Miten kuuntelen ja puhun ryhmässä? Sosiaalisuuden normaaliuden kaari, meille kaikille on vaikeita asioita ja helppoja asioita. Valmiita lauseita miten toimin eri tilanteissa, kaverisuhteissa. </a:t>
            </a:r>
          </a:p>
          <a:p>
            <a:r>
              <a:rPr lang="fi-FI"/>
              <a:t>Miten voit auttaa kaveria?</a:t>
            </a:r>
          </a:p>
          <a:p>
            <a:r>
              <a:rPr lang="fi-FI"/>
              <a:t>Videota visuaalisuudeksi</a:t>
            </a:r>
          </a:p>
          <a:p>
            <a:pPr lvl="1"/>
            <a:r>
              <a:rPr lang="fi-FI"/>
              <a:t>Uuteen ihmiseen tutustuminen </a:t>
            </a:r>
            <a:r>
              <a:rPr lang="fi-FI">
                <a:hlinkClick r:id="rId3"/>
              </a:rPr>
              <a:t>Kaveritaitoja 1: Uuteen ihmiseen tutustuminen</a:t>
            </a:r>
            <a:endParaRPr lang="fi-FI"/>
          </a:p>
          <a:p>
            <a:pPr marL="158750" indent="0">
              <a:buNone/>
            </a:pPr>
            <a:endParaRPr lang="fi-FI"/>
          </a:p>
        </p:txBody>
      </p:sp>
    </p:spTree>
    <p:extLst>
      <p:ext uri="{BB962C8B-B14F-4D97-AF65-F5344CB8AC3E}">
        <p14:creationId xmlns:p14="http://schemas.microsoft.com/office/powerpoint/2010/main" val="15554583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381000" y="685800"/>
            <a:ext cx="6096000" cy="3429000"/>
          </a:xfrm>
        </p:spPr>
      </p:sp>
      <p:sp>
        <p:nvSpPr>
          <p:cNvPr id="3" name="Huomautusten paikkamerkki 2"/>
          <p:cNvSpPr>
            <a:spLocks noGrp="1"/>
          </p:cNvSpPr>
          <p:nvPr>
            <p:ph type="body" idx="1"/>
          </p:nvPr>
        </p:nvSpPr>
        <p:spPr/>
        <p:txBody>
          <a:bodyPr/>
          <a:lstStyle/>
          <a:p>
            <a:pPr marL="158750" indent="0">
              <a:buNone/>
            </a:pPr>
            <a:r>
              <a:rPr lang="fi-FI"/>
              <a:t>Lähde: https://www.yths.fi/terveystieto/mielenterveys/sosiaaliset-suhteet/?cn-reloaded=1</a:t>
            </a:r>
            <a:endParaRPr lang="fi-FI">
              <a:hlinkClick r:id="rId3"/>
            </a:endParaRPr>
          </a:p>
        </p:txBody>
      </p:sp>
    </p:spTree>
    <p:extLst>
      <p:ext uri="{BB962C8B-B14F-4D97-AF65-F5344CB8AC3E}">
        <p14:creationId xmlns:p14="http://schemas.microsoft.com/office/powerpoint/2010/main" val="5398800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381000" y="685800"/>
            <a:ext cx="6096000" cy="3429000"/>
          </a:xfrm>
        </p:spPr>
      </p:sp>
      <p:sp>
        <p:nvSpPr>
          <p:cNvPr id="3" name="Huomautusten paikkamerkki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r>
              <a:rPr lang="fi-FI" sz="1100" b="0" i="0" u="none" strike="noStrike" cap="none">
                <a:solidFill>
                  <a:srgbClr val="000000"/>
                </a:solidFill>
                <a:effectLst/>
                <a:latin typeface="Arial"/>
                <a:ea typeface="Arial"/>
                <a:cs typeface="Arial"/>
                <a:sym typeface="Arial"/>
              </a:rPr>
              <a:t>Verkostokartta on oiva visualisoinnin väline, kun haluaa tehdä omat verkostot näkyviksi. Kun kirjoitat tai piirrät kokonaisuuden paperille tai koneelle, sinun on helpompi hahmottaa verkostosi, nähdä vahvuudet ja mahdolliset puutteet. </a:t>
            </a:r>
          </a:p>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r>
              <a:rPr lang="fi-FI" sz="1100" b="0" i="0" u="none" strike="noStrike" cap="none">
                <a:solidFill>
                  <a:srgbClr val="000000"/>
                </a:solidFill>
                <a:effectLst/>
                <a:latin typeface="Arial"/>
                <a:ea typeface="Calibri"/>
                <a:cs typeface="Arial"/>
                <a:sym typeface="Arial"/>
              </a:rPr>
              <a:t>Hyödyntää voi Mieli ry:n</a:t>
            </a:r>
            <a:r>
              <a:rPr lang="fi-FI" sz="1100" b="0" i="0" u="none" strike="noStrike" cap="none" baseline="0">
                <a:solidFill>
                  <a:srgbClr val="000000"/>
                </a:solidFill>
                <a:effectLst/>
                <a:latin typeface="Arial"/>
                <a:ea typeface="Calibri"/>
                <a:cs typeface="Arial"/>
                <a:sym typeface="Arial"/>
              </a:rPr>
              <a:t> ”Turvaverkkoni”-karttaa</a:t>
            </a:r>
          </a:p>
          <a:p>
            <a:pPr lvl="1"/>
            <a:r>
              <a:rPr lang="fi-FI">
                <a:hlinkClick r:id="rId3"/>
              </a:rPr>
              <a:t>https://mieli.fi/wp-content/uploads/2022/02/Turvaverkko_pohjoissaame.jpg</a:t>
            </a:r>
          </a:p>
          <a:p>
            <a:pPr lvl="1"/>
            <a:r>
              <a:rPr lang="fi-FI">
                <a:hlinkClick r:id="rId4"/>
              </a:rPr>
              <a:t>https://mieli.fi/wp-content/uploads/2022/05/2022_Turvaverkkoni_pienipdf.pdf</a:t>
            </a:r>
          </a:p>
          <a:p>
            <a:pPr marL="158750" marR="0" lvl="0" indent="0" algn="l" defTabSz="914400" rtl="0" eaLnBrk="1" fontAlgn="auto" latinLnBrk="0" hangingPunct="1">
              <a:lnSpc>
                <a:spcPct val="100000"/>
              </a:lnSpc>
              <a:spcBef>
                <a:spcPts val="0"/>
              </a:spcBef>
              <a:spcAft>
                <a:spcPts val="0"/>
              </a:spcAft>
              <a:buClr>
                <a:srgbClr val="000000"/>
              </a:buClr>
              <a:buSzPts val="1100"/>
              <a:buNone/>
              <a:tabLst/>
              <a:defRPr/>
            </a:pPr>
            <a:endParaRPr lang="en-US">
              <a:latin typeface="Calibri"/>
              <a:ea typeface="Calibri"/>
              <a:cs typeface="Calibri"/>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atin typeface="Calibri"/>
                <a:ea typeface="Calibri"/>
                <a:cs typeface="Calibri"/>
              </a:rPr>
              <a:t>HUOM! </a:t>
            </a:r>
            <a:r>
              <a:rPr lang="en-US" err="1">
                <a:latin typeface="Calibri"/>
                <a:ea typeface="Calibri"/>
                <a:cs typeface="Calibri"/>
              </a:rPr>
              <a:t>Välitehtävä</a:t>
            </a:r>
            <a:r>
              <a:rPr lang="en-US">
                <a:latin typeface="Calibri"/>
                <a:ea typeface="Calibri"/>
                <a:cs typeface="Calibri"/>
              </a:rPr>
              <a:t> </a:t>
            </a:r>
            <a:r>
              <a:rPr lang="en-US" err="1">
                <a:latin typeface="Calibri"/>
                <a:ea typeface="Calibri"/>
                <a:cs typeface="Calibri"/>
              </a:rPr>
              <a:t>perustuu</a:t>
            </a:r>
            <a:r>
              <a:rPr lang="en-US">
                <a:latin typeface="Calibri"/>
                <a:ea typeface="Calibri"/>
                <a:cs typeface="Calibri"/>
              </a:rPr>
              <a:t> </a:t>
            </a:r>
            <a:r>
              <a:rPr lang="en-US" err="1">
                <a:latin typeface="Calibri"/>
                <a:ea typeface="Calibri"/>
                <a:cs typeface="Calibri"/>
              </a:rPr>
              <a:t>vapaaehtoisuuteen</a:t>
            </a:r>
            <a:r>
              <a:rPr lang="en-US">
                <a:latin typeface="Calibri"/>
                <a:ea typeface="Calibri"/>
                <a:cs typeface="Calibri"/>
              </a:rPr>
              <a:t>. </a:t>
            </a:r>
          </a:p>
          <a:p>
            <a:endParaRPr lang="fi-FI"/>
          </a:p>
        </p:txBody>
      </p:sp>
    </p:spTree>
    <p:extLst>
      <p:ext uri="{BB962C8B-B14F-4D97-AF65-F5344CB8AC3E}">
        <p14:creationId xmlns:p14="http://schemas.microsoft.com/office/powerpoint/2010/main" val="33308625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1" type="title">
  <p:cSld name="Title slide 1">
    <p:bg>
      <p:bgPr>
        <a:noFill/>
        <a:effectLst/>
      </p:bgPr>
    </p:bg>
    <p:spTree>
      <p:nvGrpSpPr>
        <p:cNvPr id="1" name="Shape 25"/>
        <p:cNvGrpSpPr/>
        <p:nvPr/>
      </p:nvGrpSpPr>
      <p:grpSpPr>
        <a:xfrm>
          <a:off x="0" y="0"/>
          <a:ext cx="0" cy="0"/>
          <a:chOff x="0" y="0"/>
          <a:chExt cx="0" cy="0"/>
        </a:xfrm>
      </p:grpSpPr>
      <p:sp>
        <p:nvSpPr>
          <p:cNvPr id="26" name="Google Shape;26;p17"/>
          <p:cNvSpPr txBox="1">
            <a:spLocks noGrp="1"/>
          </p:cNvSpPr>
          <p:nvPr>
            <p:ph type="sldNum" idx="12"/>
          </p:nvPr>
        </p:nvSpPr>
        <p:spPr>
          <a:xfrm>
            <a:off x="8543083" y="4663217"/>
            <a:ext cx="548700" cy="3936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smtClean="0"/>
              <a:t>‹#›</a:t>
            </a:fld>
            <a:endParaRPr lang="en"/>
          </a:p>
        </p:txBody>
      </p:sp>
      <p:sp>
        <p:nvSpPr>
          <p:cNvPr id="28" name="Google Shape;28;p17"/>
          <p:cNvSpPr/>
          <p:nvPr/>
        </p:nvSpPr>
        <p:spPr>
          <a:xfrm>
            <a:off x="6056175" y="225"/>
            <a:ext cx="3087900" cy="5143500"/>
          </a:xfrm>
          <a:prstGeom prst="rect">
            <a:avLst/>
          </a:prstGeom>
          <a:solidFill>
            <a:srgbClr val="333399"/>
          </a:solidFill>
          <a:ln>
            <a:noFill/>
          </a:ln>
        </p:spPr>
        <p:txBody>
          <a:bodyPr spcFirstLastPara="1" wrap="square" lIns="91425" tIns="91425" rIns="91425" bIns="91425"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 name="Google Shape;30;p17"/>
          <p:cNvSpPr txBox="1">
            <a:spLocks noGrp="1"/>
          </p:cNvSpPr>
          <p:nvPr>
            <p:ph type="ctrTitle"/>
          </p:nvPr>
        </p:nvSpPr>
        <p:spPr>
          <a:xfrm>
            <a:off x="450005" y="744575"/>
            <a:ext cx="3749766" cy="2052600"/>
          </a:xfrm>
          <a:prstGeom prst="rect">
            <a:avLst/>
          </a:prstGeom>
          <a:noFill/>
          <a:ln>
            <a:noFill/>
          </a:ln>
        </p:spPr>
        <p:txBody>
          <a:bodyPr spcFirstLastPara="1" wrap="square" lIns="91425" tIns="91425" rIns="91425" bIns="91425" numCol="1" anchor="b" anchorCtr="0">
            <a:normAutofit/>
          </a:bodyPr>
          <a:lstStyle>
            <a:lvl1pPr lvl="0" algn="l">
              <a:lnSpc>
                <a:spcPct val="100000"/>
              </a:lnSpc>
              <a:spcBef>
                <a:spcPts val="0"/>
              </a:spcBef>
              <a:spcAft>
                <a:spcPts val="0"/>
              </a:spcAft>
              <a:buSzPts val="2600"/>
              <a:buNone/>
              <a:defRPr sz="26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r>
              <a:rPr lang="fi-FI"/>
              <a:t>Muokkaa ots. perustyyl. napsautt.</a:t>
            </a:r>
            <a:endParaRPr/>
          </a:p>
        </p:txBody>
      </p:sp>
      <p:sp>
        <p:nvSpPr>
          <p:cNvPr id="31" name="Google Shape;31;p17"/>
          <p:cNvSpPr txBox="1">
            <a:spLocks noGrp="1"/>
          </p:cNvSpPr>
          <p:nvPr>
            <p:ph type="subTitle" idx="1"/>
          </p:nvPr>
        </p:nvSpPr>
        <p:spPr>
          <a:xfrm>
            <a:off x="450000" y="2834125"/>
            <a:ext cx="3749766" cy="792600"/>
          </a:xfrm>
          <a:prstGeom prst="rect">
            <a:avLst/>
          </a:prstGeom>
          <a:noFill/>
          <a:ln>
            <a:noFill/>
          </a:ln>
        </p:spPr>
        <p:txBody>
          <a:bodyPr spcFirstLastPara="1" wrap="square" lIns="0" tIns="91425" rIns="91425" bIns="91425" numCol="1" anchor="t" anchorCtr="0">
            <a:normAutofit/>
          </a:bodyPr>
          <a:lstStyle>
            <a:lvl1pPr lvl="0" algn="l">
              <a:lnSpc>
                <a:spcPct val="100000"/>
              </a:lnSpc>
              <a:spcBef>
                <a:spcPts val="0"/>
              </a:spcBef>
              <a:spcAft>
                <a:spcPts val="0"/>
              </a:spcAft>
              <a:buSzPts val="1400"/>
              <a:buNone/>
              <a:defRPr sz="14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r>
              <a:rPr lang="fi-FI"/>
              <a:t>Muokkaa alaotsikon perustyyliä napsautt.</a:t>
            </a:r>
            <a:endParaRPr/>
          </a:p>
        </p:txBody>
      </p:sp>
      <p:pic>
        <p:nvPicPr>
          <p:cNvPr id="2" name="Picture 1">
            <a:extLst>
              <a:ext uri="{FF2B5EF4-FFF2-40B4-BE49-F238E27FC236}">
                <a16:creationId xmlns:a16="http://schemas.microsoft.com/office/drawing/2014/main" id="{CEAAB022-EFDE-0F42-1562-54221767BCA0}"/>
              </a:ext>
            </a:extLst>
          </p:cNvPr>
          <p:cNvPicPr>
            <a:picLocks noChangeAspect="1"/>
          </p:cNvPicPr>
          <p:nvPr/>
        </p:nvPicPr>
        <p:blipFill>
          <a:blip r:embed="rId2"/>
          <a:stretch>
            <a:fillRect/>
          </a:stretch>
        </p:blipFill>
        <p:spPr>
          <a:xfrm>
            <a:off x="4205368" y="282498"/>
            <a:ext cx="3783945" cy="4586868"/>
          </a:xfrm>
          <a:prstGeom prst="rect">
            <a:avLst/>
          </a:prstGeom>
        </p:spPr>
      </p:pic>
      <p:pic>
        <p:nvPicPr>
          <p:cNvPr id="5" name="Google Shape;27;p17">
            <a:extLst>
              <a:ext uri="{FF2B5EF4-FFF2-40B4-BE49-F238E27FC236}">
                <a16:creationId xmlns:a16="http://schemas.microsoft.com/office/drawing/2014/main" id="{5BC378FE-9041-1090-6FC6-B87E86C9DD3A}"/>
              </a:ext>
            </a:extLst>
          </p:cNvPr>
          <p:cNvPicPr preferRelativeResize="0"/>
          <p:nvPr/>
        </p:nvPicPr>
        <p:blipFill rotWithShape="1">
          <a:blip r:embed="rId3">
            <a:alphaModFix/>
          </a:blip>
          <a:srcRect/>
          <a:stretch/>
        </p:blipFill>
        <p:spPr>
          <a:xfrm>
            <a:off x="1678219" y="4556483"/>
            <a:ext cx="2229785" cy="579882"/>
          </a:xfrm>
          <a:prstGeom prst="rect">
            <a:avLst/>
          </a:prstGeom>
          <a:noFill/>
          <a:ln>
            <a:noFill/>
          </a:ln>
        </p:spPr>
      </p:pic>
      <p:pic>
        <p:nvPicPr>
          <p:cNvPr id="7" name="Kuva 6" descr="Kuva, joka sisältää kohteen teksti, kuvakaappaus, Fontti, Sähkönsininen&#10;&#10;Tekoälyn generoima sisältö voi olla virheellistä.">
            <a:extLst>
              <a:ext uri="{FF2B5EF4-FFF2-40B4-BE49-F238E27FC236}">
                <a16:creationId xmlns:a16="http://schemas.microsoft.com/office/drawing/2014/main" id="{95F8CE38-BF6A-BB98-0789-910E3CE8BD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7160" y="4660353"/>
            <a:ext cx="1567932" cy="394062"/>
          </a:xfrm>
          <a:prstGeom prst="rect">
            <a:avLst/>
          </a:prstGeom>
        </p:spPr>
      </p:pic>
      <p:pic>
        <p:nvPicPr>
          <p:cNvPr id="8" name="Kuva 7" descr="Kuva, joka sisältää kohteen teksti, piha-, nisäkäs&#10;&#10;Kuvaus luotu automaattisesti">
            <a:extLst>
              <a:ext uri="{FF2B5EF4-FFF2-40B4-BE49-F238E27FC236}">
                <a16:creationId xmlns:a16="http://schemas.microsoft.com/office/drawing/2014/main" id="{A8DF6F82-AA5A-667A-7D7A-0D1F68F576C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83674" y="4545946"/>
            <a:ext cx="535197" cy="535197"/>
          </a:xfrm>
          <a:prstGeom prst="rect">
            <a:avLst/>
          </a:prstGeom>
        </p:spPr>
      </p:pic>
    </p:spTree>
    <p:extLst>
      <p:ext uri="{BB962C8B-B14F-4D97-AF65-F5344CB8AC3E}">
        <p14:creationId xmlns:p14="http://schemas.microsoft.com/office/powerpoint/2010/main" val="3352741641"/>
      </p:ext>
    </p:extLst>
  </p:cSld>
  <p:clrMapOvr>
    <a:masterClrMapping/>
  </p:clrMapOvr>
  <p:extLst>
    <p:ext uri="{DCECCB84-F9BA-43D5-87BE-67443E8EF086}">
      <p15:sldGuideLst xmlns:p15="http://schemas.microsoft.com/office/powerpoint/2012/main">
        <p15:guide id="1" pos="346">
          <p15:clr>
            <a:srgbClr val="FA7B17"/>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26"/>
        <p:cNvGrpSpPr/>
        <p:nvPr/>
      </p:nvGrpSpPr>
      <p:grpSpPr>
        <a:xfrm>
          <a:off x="0" y="0"/>
          <a:ext cx="0" cy="0"/>
          <a:chOff x="0" y="0"/>
          <a:chExt cx="0" cy="0"/>
        </a:xfrm>
      </p:grpSpPr>
      <p:sp>
        <p:nvSpPr>
          <p:cNvPr id="127" name="Google Shape;127;p36"/>
          <p:cNvSpPr txBox="1">
            <a:spLocks noGrp="1"/>
          </p:cNvSpPr>
          <p:nvPr>
            <p:ph type="body" idx="1"/>
          </p:nvPr>
        </p:nvSpPr>
        <p:spPr>
          <a:xfrm>
            <a:off x="447947" y="4538400"/>
            <a:ext cx="5998800" cy="605100"/>
          </a:xfrm>
          <a:prstGeom prst="rect">
            <a:avLst/>
          </a:prstGeom>
          <a:noFill/>
          <a:ln>
            <a:noFill/>
          </a:ln>
        </p:spPr>
        <p:txBody>
          <a:bodyPr spcFirstLastPara="1" wrap="square" lIns="91425" tIns="91425" rIns="91425" bIns="91425" numCol="1" anchor="ctr" anchorCtr="0">
            <a:normAutofit/>
          </a:bodyPr>
          <a:lstStyle>
            <a:lvl1pPr marL="457189" lvl="0" indent="-228594" algn="l">
              <a:lnSpc>
                <a:spcPct val="100000"/>
              </a:lnSpc>
              <a:spcBef>
                <a:spcPts val="0"/>
              </a:spcBef>
              <a:spcAft>
                <a:spcPts val="0"/>
              </a:spcAft>
              <a:buSzPts val="1400"/>
              <a:buNone/>
              <a:defRPr sz="1400"/>
            </a:lvl1pPr>
          </a:lstStyle>
          <a:p>
            <a:pPr lvl="0"/>
            <a:r>
              <a:rPr lang="fi-FI"/>
              <a:t>Muokkaa tekstin perustyylejä napsauttamalla</a:t>
            </a:r>
          </a:p>
        </p:txBody>
      </p:sp>
      <p:sp>
        <p:nvSpPr>
          <p:cNvPr id="128" name="Google Shape;128;p36"/>
          <p:cNvSpPr txBox="1">
            <a:spLocks noGrp="1"/>
          </p:cNvSpPr>
          <p:nvPr>
            <p:ph type="sldNum" idx="12"/>
          </p:nvPr>
        </p:nvSpPr>
        <p:spPr>
          <a:xfrm>
            <a:off x="8543083" y="4663217"/>
            <a:ext cx="548700" cy="3936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smtClean="0"/>
              <a:t>‹#›</a:t>
            </a:fld>
            <a:endParaRPr lang="en"/>
          </a:p>
        </p:txBody>
      </p:sp>
      <p:pic>
        <p:nvPicPr>
          <p:cNvPr id="5" name="Kuva 4" descr="Kuva, joka sisältää kohteen teksti, kuvakaappaus, Fontti, Sähkönsininen&#10;&#10;Tekoälyn generoima sisältö voi olla virheellistä.">
            <a:extLst>
              <a:ext uri="{FF2B5EF4-FFF2-40B4-BE49-F238E27FC236}">
                <a16:creationId xmlns:a16="http://schemas.microsoft.com/office/drawing/2014/main" id="{C144259F-6573-850E-6895-0DD72E3BE5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979" y="112076"/>
            <a:ext cx="1567932" cy="394062"/>
          </a:xfrm>
          <a:prstGeom prst="rect">
            <a:avLst/>
          </a:prstGeom>
        </p:spPr>
      </p:pic>
      <p:pic>
        <p:nvPicPr>
          <p:cNvPr id="6" name="Google Shape;27;p17">
            <a:extLst>
              <a:ext uri="{FF2B5EF4-FFF2-40B4-BE49-F238E27FC236}">
                <a16:creationId xmlns:a16="http://schemas.microsoft.com/office/drawing/2014/main" id="{BBC39239-B40A-366C-FD13-05D183D2409D}"/>
              </a:ext>
            </a:extLst>
          </p:cNvPr>
          <p:cNvPicPr preferRelativeResize="0"/>
          <p:nvPr/>
        </p:nvPicPr>
        <p:blipFill rotWithShape="1">
          <a:blip r:embed="rId3">
            <a:alphaModFix/>
          </a:blip>
          <a:srcRect/>
          <a:stretch/>
        </p:blipFill>
        <p:spPr>
          <a:xfrm>
            <a:off x="1626460" y="59964"/>
            <a:ext cx="2229785" cy="579882"/>
          </a:xfrm>
          <a:prstGeom prst="rect">
            <a:avLst/>
          </a:prstGeom>
          <a:noFill/>
          <a:ln>
            <a:noFill/>
          </a:ln>
        </p:spPr>
      </p:pic>
      <p:pic>
        <p:nvPicPr>
          <p:cNvPr id="7" name="Kuva 6" descr="Kuva, joka sisältää kohteen teksti, piha-, nisäkäs&#10;&#10;Kuvaus luotu automaattisesti">
            <a:extLst>
              <a:ext uri="{FF2B5EF4-FFF2-40B4-BE49-F238E27FC236}">
                <a16:creationId xmlns:a16="http://schemas.microsoft.com/office/drawing/2014/main" id="{070D5502-A69D-8FED-4FB5-00B7CAF795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36803" y="49427"/>
            <a:ext cx="535197" cy="535197"/>
          </a:xfrm>
          <a:prstGeom prst="rect">
            <a:avLst/>
          </a:prstGeom>
        </p:spPr>
      </p:pic>
    </p:spTree>
    <p:extLst>
      <p:ext uri="{BB962C8B-B14F-4D97-AF65-F5344CB8AC3E}">
        <p14:creationId xmlns:p14="http://schemas.microsoft.com/office/powerpoint/2010/main" val="29420692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29"/>
        <p:cNvGrpSpPr/>
        <p:nvPr/>
      </p:nvGrpSpPr>
      <p:grpSpPr>
        <a:xfrm>
          <a:off x="0" y="0"/>
          <a:ext cx="0" cy="0"/>
          <a:chOff x="0" y="0"/>
          <a:chExt cx="0" cy="0"/>
        </a:xfrm>
      </p:grpSpPr>
      <p:sp>
        <p:nvSpPr>
          <p:cNvPr id="130" name="Google Shape;130;p37"/>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numCol="1"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131" name="Google Shape;131;p37"/>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numCol="1" anchor="t" anchorCtr="0">
            <a:normAutofit/>
          </a:bodyPr>
          <a:lstStyle>
            <a:lvl1pPr marL="457189" lvl="0" indent="-342892" algn="ctr">
              <a:lnSpc>
                <a:spcPct val="115000"/>
              </a:lnSpc>
              <a:spcBef>
                <a:spcPts val="0"/>
              </a:spcBef>
              <a:spcAft>
                <a:spcPts val="0"/>
              </a:spcAft>
              <a:buSzPts val="1800"/>
              <a:buChar char="●"/>
              <a:defRPr/>
            </a:lvl1pPr>
            <a:lvl2pPr marL="914378" lvl="1" indent="-317492" algn="ctr">
              <a:lnSpc>
                <a:spcPct val="115000"/>
              </a:lnSpc>
              <a:spcBef>
                <a:spcPts val="0"/>
              </a:spcBef>
              <a:spcAft>
                <a:spcPts val="0"/>
              </a:spcAft>
              <a:buSzPts val="1400"/>
              <a:buChar char="○"/>
              <a:defRPr/>
            </a:lvl2pPr>
            <a:lvl3pPr marL="1371566" lvl="2" indent="-317492" algn="ctr">
              <a:lnSpc>
                <a:spcPct val="115000"/>
              </a:lnSpc>
              <a:spcBef>
                <a:spcPts val="0"/>
              </a:spcBef>
              <a:spcAft>
                <a:spcPts val="0"/>
              </a:spcAft>
              <a:buSzPts val="1400"/>
              <a:buChar char="■"/>
              <a:defRPr/>
            </a:lvl3pPr>
            <a:lvl4pPr marL="1828754" lvl="3" indent="-317492" algn="ctr">
              <a:lnSpc>
                <a:spcPct val="115000"/>
              </a:lnSpc>
              <a:spcBef>
                <a:spcPts val="0"/>
              </a:spcBef>
              <a:spcAft>
                <a:spcPts val="0"/>
              </a:spcAft>
              <a:buSzPts val="1400"/>
              <a:buChar char="●"/>
              <a:defRPr/>
            </a:lvl4pPr>
            <a:lvl5pPr marL="2285943" lvl="4" indent="-317492" algn="ctr">
              <a:lnSpc>
                <a:spcPct val="115000"/>
              </a:lnSpc>
              <a:spcBef>
                <a:spcPts val="0"/>
              </a:spcBef>
              <a:spcAft>
                <a:spcPts val="0"/>
              </a:spcAft>
              <a:buSzPts val="1400"/>
              <a:buChar char="○"/>
              <a:defRPr/>
            </a:lvl5pPr>
            <a:lvl6pPr marL="2743132" lvl="5" indent="-317492" algn="ctr">
              <a:lnSpc>
                <a:spcPct val="115000"/>
              </a:lnSpc>
              <a:spcBef>
                <a:spcPts val="0"/>
              </a:spcBef>
              <a:spcAft>
                <a:spcPts val="0"/>
              </a:spcAft>
              <a:buSzPts val="1400"/>
              <a:buChar char="■"/>
              <a:defRPr/>
            </a:lvl6pPr>
            <a:lvl7pPr marL="3200320" lvl="6" indent="-317492" algn="ctr">
              <a:lnSpc>
                <a:spcPct val="115000"/>
              </a:lnSpc>
              <a:spcBef>
                <a:spcPts val="0"/>
              </a:spcBef>
              <a:spcAft>
                <a:spcPts val="0"/>
              </a:spcAft>
              <a:buSzPts val="1400"/>
              <a:buChar char="●"/>
              <a:defRPr/>
            </a:lvl7pPr>
            <a:lvl8pPr marL="3657509" lvl="7" indent="-317492" algn="ctr">
              <a:lnSpc>
                <a:spcPct val="115000"/>
              </a:lnSpc>
              <a:spcBef>
                <a:spcPts val="0"/>
              </a:spcBef>
              <a:spcAft>
                <a:spcPts val="0"/>
              </a:spcAft>
              <a:buSzPts val="1400"/>
              <a:buChar char="○"/>
              <a:defRPr/>
            </a:lvl8pPr>
            <a:lvl9pPr marL="4114697" lvl="8" indent="-317492" algn="ctr">
              <a:lnSpc>
                <a:spcPct val="115000"/>
              </a:lnSpc>
              <a:spcBef>
                <a:spcPts val="0"/>
              </a:spcBef>
              <a:spcAft>
                <a:spcPts val="0"/>
              </a:spcAft>
              <a:buSzPts val="1400"/>
              <a:buChar char="■"/>
              <a:defRPr/>
            </a:lvl9pPr>
          </a:lstStyle>
          <a:p>
            <a:pPr lvl="0"/>
            <a:r>
              <a:rPr lang="fi-FI"/>
              <a:t>Muokkaa tekstin perustyylejä napsauttamalla</a:t>
            </a:r>
          </a:p>
        </p:txBody>
      </p:sp>
      <p:sp>
        <p:nvSpPr>
          <p:cNvPr id="132" name="Google Shape;132;p37"/>
          <p:cNvSpPr txBox="1">
            <a:spLocks noGrp="1"/>
          </p:cNvSpPr>
          <p:nvPr>
            <p:ph type="sldNum" idx="12"/>
          </p:nvPr>
        </p:nvSpPr>
        <p:spPr>
          <a:xfrm>
            <a:off x="8543083" y="4663217"/>
            <a:ext cx="548700" cy="3936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smtClean="0"/>
              <a:t>‹#›</a:t>
            </a:fld>
            <a:endParaRPr lang="en"/>
          </a:p>
        </p:txBody>
      </p:sp>
      <p:pic>
        <p:nvPicPr>
          <p:cNvPr id="4" name="Kuva 3" descr="Kuva, joka sisältää kohteen teksti, kuvakaappaus, Fontti, Sähkönsininen&#10;&#10;Tekoälyn generoima sisältö voi olla virheellistä.">
            <a:extLst>
              <a:ext uri="{FF2B5EF4-FFF2-40B4-BE49-F238E27FC236}">
                <a16:creationId xmlns:a16="http://schemas.microsoft.com/office/drawing/2014/main" id="{6946E6FD-41C8-DDAA-6F41-93590A9B60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160" y="4660353"/>
            <a:ext cx="1567932" cy="394062"/>
          </a:xfrm>
          <a:prstGeom prst="rect">
            <a:avLst/>
          </a:prstGeom>
        </p:spPr>
      </p:pic>
      <p:pic>
        <p:nvPicPr>
          <p:cNvPr id="5" name="Google Shape;27;p17">
            <a:extLst>
              <a:ext uri="{FF2B5EF4-FFF2-40B4-BE49-F238E27FC236}">
                <a16:creationId xmlns:a16="http://schemas.microsoft.com/office/drawing/2014/main" id="{D90901BD-02A4-F2C4-8059-A0BA43359EF9}"/>
              </a:ext>
            </a:extLst>
          </p:cNvPr>
          <p:cNvPicPr preferRelativeResize="0"/>
          <p:nvPr/>
        </p:nvPicPr>
        <p:blipFill rotWithShape="1">
          <a:blip r:embed="rId3">
            <a:alphaModFix/>
          </a:blip>
          <a:srcRect/>
          <a:stretch/>
        </p:blipFill>
        <p:spPr>
          <a:xfrm>
            <a:off x="1678219" y="4556483"/>
            <a:ext cx="2229785" cy="579882"/>
          </a:xfrm>
          <a:prstGeom prst="rect">
            <a:avLst/>
          </a:prstGeom>
          <a:noFill/>
          <a:ln>
            <a:noFill/>
          </a:ln>
        </p:spPr>
      </p:pic>
      <p:pic>
        <p:nvPicPr>
          <p:cNvPr id="2" name="Kuva 1" descr="Kuva, joka sisältää kohteen teksti, piha-, nisäkäs&#10;&#10;Kuvaus luotu automaattisesti">
            <a:extLst>
              <a:ext uri="{FF2B5EF4-FFF2-40B4-BE49-F238E27FC236}">
                <a16:creationId xmlns:a16="http://schemas.microsoft.com/office/drawing/2014/main" id="{0D4F9E91-2BBE-573F-D58B-D6E80E1FF8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83674" y="4545946"/>
            <a:ext cx="535197" cy="535197"/>
          </a:xfrm>
          <a:prstGeom prst="rect">
            <a:avLst/>
          </a:prstGeom>
        </p:spPr>
      </p:pic>
    </p:spTree>
    <p:extLst>
      <p:ext uri="{BB962C8B-B14F-4D97-AF65-F5344CB8AC3E}">
        <p14:creationId xmlns:p14="http://schemas.microsoft.com/office/powerpoint/2010/main" val="27018180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1">
  <p:cSld name="Section header 1">
    <p:bg>
      <p:bgPr>
        <a:solidFill>
          <a:schemeClr val="lt1"/>
        </a:solidFill>
        <a:effectLst/>
      </p:bgPr>
    </p:bg>
    <p:spTree>
      <p:nvGrpSpPr>
        <p:cNvPr id="1" name="Shape 58"/>
        <p:cNvGrpSpPr/>
        <p:nvPr/>
      </p:nvGrpSpPr>
      <p:grpSpPr>
        <a:xfrm>
          <a:off x="0" y="0"/>
          <a:ext cx="0" cy="0"/>
          <a:chOff x="0" y="0"/>
          <a:chExt cx="0" cy="0"/>
        </a:xfrm>
      </p:grpSpPr>
      <p:sp>
        <p:nvSpPr>
          <p:cNvPr id="59" name="Google Shape;59;p21"/>
          <p:cNvSpPr txBox="1">
            <a:spLocks noGrp="1"/>
          </p:cNvSpPr>
          <p:nvPr>
            <p:ph type="title"/>
          </p:nvPr>
        </p:nvSpPr>
        <p:spPr>
          <a:xfrm>
            <a:off x="441825" y="2150850"/>
            <a:ext cx="6080676" cy="841800"/>
          </a:xfrm>
          <a:prstGeom prst="rect">
            <a:avLst/>
          </a:prstGeom>
          <a:noFill/>
          <a:ln>
            <a:noFill/>
          </a:ln>
        </p:spPr>
        <p:txBody>
          <a:bodyPr spcFirstLastPara="1" wrap="square" lIns="91425" tIns="91425" rIns="91425" bIns="91425" numCol="1" anchor="ctr" anchorCtr="0">
            <a:normAutofit/>
          </a:bodyPr>
          <a:lstStyle>
            <a:lvl1pPr lvl="0" algn="l">
              <a:lnSpc>
                <a:spcPct val="100000"/>
              </a:lnSpc>
              <a:spcBef>
                <a:spcPts val="0"/>
              </a:spcBef>
              <a:spcAft>
                <a:spcPts val="0"/>
              </a:spcAft>
              <a:buSzPts val="2600"/>
              <a:buNone/>
              <a:defRPr sz="2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60" name="Google Shape;60;p21"/>
          <p:cNvSpPr txBox="1">
            <a:spLocks noGrp="1"/>
          </p:cNvSpPr>
          <p:nvPr>
            <p:ph type="sldNum" idx="12"/>
          </p:nvPr>
        </p:nvSpPr>
        <p:spPr>
          <a:xfrm>
            <a:off x="8543083" y="4663217"/>
            <a:ext cx="548700" cy="3936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ltLang="en"/>
              <a:t>‹#›</a:t>
            </a:fld>
            <a:endParaRPr>
              <a:solidFill>
                <a:schemeClr val="lt1"/>
              </a:solidFill>
            </a:endParaRPr>
          </a:p>
        </p:txBody>
      </p:sp>
      <p:pic>
        <p:nvPicPr>
          <p:cNvPr id="2" name="Picture 1">
            <a:extLst>
              <a:ext uri="{FF2B5EF4-FFF2-40B4-BE49-F238E27FC236}">
                <a16:creationId xmlns:a16="http://schemas.microsoft.com/office/drawing/2014/main" id="{F7E15A71-DEC8-91D4-BD1E-0F780865810A}"/>
              </a:ext>
            </a:extLst>
          </p:cNvPr>
          <p:cNvPicPr>
            <a:picLocks noChangeAspect="1"/>
          </p:cNvPicPr>
          <p:nvPr userDrawn="1"/>
        </p:nvPicPr>
        <p:blipFill>
          <a:blip r:embed="rId2"/>
          <a:stretch>
            <a:fillRect/>
          </a:stretch>
        </p:blipFill>
        <p:spPr>
          <a:xfrm>
            <a:off x="6605322" y="1331550"/>
            <a:ext cx="2046210" cy="2480399"/>
          </a:xfrm>
          <a:prstGeom prst="rect">
            <a:avLst/>
          </a:prstGeom>
        </p:spPr>
      </p:pic>
    </p:spTree>
    <p:extLst>
      <p:ext uri="{BB962C8B-B14F-4D97-AF65-F5344CB8AC3E}">
        <p14:creationId xmlns:p14="http://schemas.microsoft.com/office/powerpoint/2010/main" val="1922672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3">
  <p:cSld name="Title slide 3">
    <p:bg>
      <p:bgPr>
        <a:noFill/>
        <a:effectLst/>
      </p:bgPr>
    </p:bg>
    <p:spTree>
      <p:nvGrpSpPr>
        <p:cNvPr id="1" name="Shape 32"/>
        <p:cNvGrpSpPr/>
        <p:nvPr/>
      </p:nvGrpSpPr>
      <p:grpSpPr>
        <a:xfrm>
          <a:off x="0" y="0"/>
          <a:ext cx="0" cy="0"/>
          <a:chOff x="0" y="0"/>
          <a:chExt cx="0" cy="0"/>
        </a:xfrm>
      </p:grpSpPr>
      <p:sp>
        <p:nvSpPr>
          <p:cNvPr id="33" name="Google Shape;33;p18"/>
          <p:cNvSpPr txBox="1">
            <a:spLocks noGrp="1"/>
          </p:cNvSpPr>
          <p:nvPr>
            <p:ph type="sldNum" idx="12"/>
          </p:nvPr>
        </p:nvSpPr>
        <p:spPr>
          <a:xfrm>
            <a:off x="8543083" y="4663217"/>
            <a:ext cx="548700" cy="3936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ltLang="en" smtClean="0"/>
              <a:t>‹#›</a:t>
            </a:fld>
            <a:endParaRPr lang="en"/>
          </a:p>
        </p:txBody>
      </p:sp>
      <p:sp>
        <p:nvSpPr>
          <p:cNvPr id="35" name="Google Shape;35;p18"/>
          <p:cNvSpPr/>
          <p:nvPr/>
        </p:nvSpPr>
        <p:spPr>
          <a:xfrm>
            <a:off x="6056175" y="225"/>
            <a:ext cx="3087900" cy="5143500"/>
          </a:xfrm>
          <a:prstGeom prst="rect">
            <a:avLst/>
          </a:prstGeom>
          <a:solidFill>
            <a:srgbClr val="FF99CC"/>
          </a:solidFill>
          <a:ln>
            <a:noFill/>
          </a:ln>
        </p:spPr>
        <p:txBody>
          <a:bodyPr spcFirstLastPara="1" wrap="square" lIns="91425" tIns="91425" rIns="91425" bIns="91425"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18"/>
          <p:cNvSpPr txBox="1">
            <a:spLocks noGrp="1"/>
          </p:cNvSpPr>
          <p:nvPr>
            <p:ph type="ctrTitle"/>
          </p:nvPr>
        </p:nvSpPr>
        <p:spPr>
          <a:xfrm>
            <a:off x="450005" y="744575"/>
            <a:ext cx="3749766" cy="2052600"/>
          </a:xfrm>
          <a:prstGeom prst="rect">
            <a:avLst/>
          </a:prstGeom>
          <a:noFill/>
          <a:ln>
            <a:noFill/>
          </a:ln>
        </p:spPr>
        <p:txBody>
          <a:bodyPr spcFirstLastPara="1" wrap="square" lIns="91425" tIns="91425" rIns="91425" bIns="91425" numCol="1" anchor="b" anchorCtr="0">
            <a:normAutofit/>
          </a:bodyPr>
          <a:lstStyle>
            <a:lvl1pPr lvl="0" algn="l">
              <a:lnSpc>
                <a:spcPct val="100000"/>
              </a:lnSpc>
              <a:spcBef>
                <a:spcPts val="0"/>
              </a:spcBef>
              <a:spcAft>
                <a:spcPts val="0"/>
              </a:spcAft>
              <a:buSzPts val="2600"/>
              <a:buNone/>
              <a:defRPr sz="26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r>
              <a:rPr lang="fi-FI"/>
              <a:t>Muokkaa ots. perustyyl. napsautt.</a:t>
            </a:r>
            <a:endParaRPr/>
          </a:p>
        </p:txBody>
      </p:sp>
      <p:sp>
        <p:nvSpPr>
          <p:cNvPr id="38" name="Google Shape;38;p18"/>
          <p:cNvSpPr txBox="1">
            <a:spLocks noGrp="1"/>
          </p:cNvSpPr>
          <p:nvPr>
            <p:ph type="subTitle" idx="1"/>
          </p:nvPr>
        </p:nvSpPr>
        <p:spPr>
          <a:xfrm>
            <a:off x="450000" y="2834125"/>
            <a:ext cx="3749766" cy="792600"/>
          </a:xfrm>
          <a:prstGeom prst="rect">
            <a:avLst/>
          </a:prstGeom>
          <a:noFill/>
          <a:ln>
            <a:noFill/>
          </a:ln>
        </p:spPr>
        <p:txBody>
          <a:bodyPr spcFirstLastPara="1" wrap="square" lIns="0" tIns="91425" rIns="91425" bIns="91425" numCol="1" anchor="t" anchorCtr="0">
            <a:normAutofit/>
          </a:bodyPr>
          <a:lstStyle>
            <a:lvl1pPr lvl="0" algn="l">
              <a:lnSpc>
                <a:spcPct val="100000"/>
              </a:lnSpc>
              <a:spcBef>
                <a:spcPts val="0"/>
              </a:spcBef>
              <a:spcAft>
                <a:spcPts val="0"/>
              </a:spcAft>
              <a:buSzPts val="1400"/>
              <a:buNone/>
              <a:defRPr sz="14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r>
              <a:rPr lang="fi-FI"/>
              <a:t>Muokkaa alaotsikon perustyyliä napsautt.</a:t>
            </a:r>
            <a:endParaRPr/>
          </a:p>
        </p:txBody>
      </p:sp>
      <p:pic>
        <p:nvPicPr>
          <p:cNvPr id="2" name="Picture 1">
            <a:extLst>
              <a:ext uri="{FF2B5EF4-FFF2-40B4-BE49-F238E27FC236}">
                <a16:creationId xmlns:a16="http://schemas.microsoft.com/office/drawing/2014/main" id="{A309E861-1D11-EC2C-FF29-EA8CC9F66A79}"/>
              </a:ext>
            </a:extLst>
          </p:cNvPr>
          <p:cNvPicPr>
            <a:picLocks noChangeAspect="1"/>
          </p:cNvPicPr>
          <p:nvPr/>
        </p:nvPicPr>
        <p:blipFill>
          <a:blip r:embed="rId2"/>
          <a:stretch>
            <a:fillRect/>
          </a:stretch>
        </p:blipFill>
        <p:spPr>
          <a:xfrm>
            <a:off x="4205368" y="282498"/>
            <a:ext cx="3783945" cy="4586868"/>
          </a:xfrm>
          <a:prstGeom prst="rect">
            <a:avLst/>
          </a:prstGeom>
        </p:spPr>
      </p:pic>
      <p:pic>
        <p:nvPicPr>
          <p:cNvPr id="5" name="Google Shape;27;p17">
            <a:extLst>
              <a:ext uri="{FF2B5EF4-FFF2-40B4-BE49-F238E27FC236}">
                <a16:creationId xmlns:a16="http://schemas.microsoft.com/office/drawing/2014/main" id="{3C822BD7-568B-13B0-DBDE-4EE2718C032F}"/>
              </a:ext>
            </a:extLst>
          </p:cNvPr>
          <p:cNvPicPr preferRelativeResize="0"/>
          <p:nvPr/>
        </p:nvPicPr>
        <p:blipFill rotWithShape="1">
          <a:blip r:embed="rId3">
            <a:alphaModFix/>
          </a:blip>
          <a:srcRect/>
          <a:stretch/>
        </p:blipFill>
        <p:spPr>
          <a:xfrm>
            <a:off x="1678219" y="4556483"/>
            <a:ext cx="2229785" cy="579882"/>
          </a:xfrm>
          <a:prstGeom prst="rect">
            <a:avLst/>
          </a:prstGeom>
          <a:noFill/>
          <a:ln>
            <a:noFill/>
          </a:ln>
        </p:spPr>
      </p:pic>
      <p:pic>
        <p:nvPicPr>
          <p:cNvPr id="6" name="Kuva 5" descr="Kuva, joka sisältää kohteen teksti, kuvakaappaus, Fontti, Sähkönsininen&#10;&#10;Tekoälyn generoima sisältö voi olla virheellistä.">
            <a:extLst>
              <a:ext uri="{FF2B5EF4-FFF2-40B4-BE49-F238E27FC236}">
                <a16:creationId xmlns:a16="http://schemas.microsoft.com/office/drawing/2014/main" id="{780516BF-F6E6-CD9D-51BB-0C2AC23120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7160" y="4660353"/>
            <a:ext cx="1567932" cy="394062"/>
          </a:xfrm>
          <a:prstGeom prst="rect">
            <a:avLst/>
          </a:prstGeom>
        </p:spPr>
      </p:pic>
      <p:pic>
        <p:nvPicPr>
          <p:cNvPr id="3" name="Kuva 2" descr="Kuva, joka sisältää kohteen teksti, piha-, nisäkäs&#10;&#10;Kuvaus luotu automaattisesti">
            <a:extLst>
              <a:ext uri="{FF2B5EF4-FFF2-40B4-BE49-F238E27FC236}">
                <a16:creationId xmlns:a16="http://schemas.microsoft.com/office/drawing/2014/main" id="{CD9C9BDF-677C-E9DC-245D-8957DD195EB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83674" y="4545946"/>
            <a:ext cx="535197" cy="535197"/>
          </a:xfrm>
          <a:prstGeom prst="rect">
            <a:avLst/>
          </a:prstGeom>
        </p:spPr>
      </p:pic>
    </p:spTree>
    <p:extLst>
      <p:ext uri="{BB962C8B-B14F-4D97-AF65-F5344CB8AC3E}">
        <p14:creationId xmlns:p14="http://schemas.microsoft.com/office/powerpoint/2010/main" val="2539795094"/>
      </p:ext>
    </p:extLst>
  </p:cSld>
  <p:clrMapOvr>
    <a:masterClrMapping/>
  </p:clrMapOvr>
  <p:hf sldNum="0" hdr="0" ftr="0" dt="0"/>
  <p:extLst>
    <p:ext uri="{DCECCB84-F9BA-43D5-87BE-67443E8EF086}">
      <p15:sldGuideLst xmlns:p15="http://schemas.microsoft.com/office/powerpoint/2012/main">
        <p15:guide id="1" pos="346">
          <p15:clr>
            <a:srgbClr val="FA7B17"/>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1 1 - kuvapaikka">
  <p:cSld name="Title slide 1 1 - kuvapaikka">
    <p:bg>
      <p:bgPr>
        <a:noFill/>
        <a:effectLst/>
      </p:bgPr>
    </p:bg>
    <p:spTree>
      <p:nvGrpSpPr>
        <p:cNvPr id="1" name="Shape 51"/>
        <p:cNvGrpSpPr/>
        <p:nvPr/>
      </p:nvGrpSpPr>
      <p:grpSpPr>
        <a:xfrm>
          <a:off x="0" y="0"/>
          <a:ext cx="0" cy="0"/>
          <a:chOff x="0" y="0"/>
          <a:chExt cx="0" cy="0"/>
        </a:xfrm>
      </p:grpSpPr>
      <p:sp>
        <p:nvSpPr>
          <p:cNvPr id="52" name="Google Shape;52;p20"/>
          <p:cNvSpPr>
            <a:spLocks noGrp="1" noRot="1" noMove="1" noResize="1" noEditPoints="1" noAdjustHandles="1" noChangeArrowheads="1" noChangeShapeType="1"/>
          </p:cNvSpPr>
          <p:nvPr>
            <p:ph type="pic" idx="2"/>
          </p:nvPr>
        </p:nvSpPr>
        <p:spPr>
          <a:xfrm>
            <a:off x="-6875" y="7360"/>
            <a:ext cx="6062100" cy="5143500"/>
          </a:xfrm>
          <a:prstGeom prst="rect">
            <a:avLst/>
          </a:prstGeom>
          <a:noFill/>
          <a:ln>
            <a:noFill/>
          </a:ln>
        </p:spPr>
        <p:txBody>
          <a:bodyPr/>
          <a:lstStyle>
            <a:lvl1pPr marL="85725" indent="0">
              <a:buNone/>
              <a:defRPr/>
            </a:lvl1pPr>
          </a:lstStyle>
          <a:p>
            <a:r>
              <a:rPr lang="fi-FI"/>
              <a:t>Lisää kuva napsauttamalla kuvaketta</a:t>
            </a:r>
          </a:p>
        </p:txBody>
      </p:sp>
      <p:sp>
        <p:nvSpPr>
          <p:cNvPr id="53" name="Google Shape;53;p20"/>
          <p:cNvSpPr/>
          <p:nvPr/>
        </p:nvSpPr>
        <p:spPr>
          <a:xfrm>
            <a:off x="6056175" y="225"/>
            <a:ext cx="3087900" cy="5143500"/>
          </a:xfrm>
          <a:prstGeom prst="rect">
            <a:avLst/>
          </a:prstGeom>
          <a:solidFill>
            <a:srgbClr val="333399"/>
          </a:solidFill>
          <a:ln>
            <a:noFill/>
          </a:ln>
        </p:spPr>
        <p:txBody>
          <a:bodyPr spcFirstLastPara="1" wrap="square" lIns="91425" tIns="91425" rIns="91425" bIns="91425"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 name="Google Shape;54;p20"/>
          <p:cNvSpPr txBox="1">
            <a:spLocks noGrp="1"/>
          </p:cNvSpPr>
          <p:nvPr>
            <p:ph type="ctrTitle"/>
          </p:nvPr>
        </p:nvSpPr>
        <p:spPr>
          <a:xfrm>
            <a:off x="450005" y="744575"/>
            <a:ext cx="5208300" cy="2052600"/>
          </a:xfrm>
          <a:prstGeom prst="rect">
            <a:avLst/>
          </a:prstGeom>
          <a:noFill/>
          <a:ln>
            <a:noFill/>
          </a:ln>
        </p:spPr>
        <p:txBody>
          <a:bodyPr spcFirstLastPara="1" wrap="square" lIns="91425" tIns="91425" rIns="91425" bIns="91425" numCol="1" anchor="b" anchorCtr="0">
            <a:normAutofit/>
          </a:bodyPr>
          <a:lstStyle>
            <a:lvl1pPr lvl="0" algn="l">
              <a:lnSpc>
                <a:spcPct val="100000"/>
              </a:lnSpc>
              <a:spcBef>
                <a:spcPts val="0"/>
              </a:spcBef>
              <a:spcAft>
                <a:spcPts val="0"/>
              </a:spcAft>
              <a:buClr>
                <a:schemeClr val="lt1"/>
              </a:buClr>
              <a:buSzPts val="2600"/>
              <a:buNone/>
              <a:defRPr sz="2600">
                <a:solidFill>
                  <a:schemeClr val="lt1"/>
                </a:solidFill>
              </a:defRPr>
            </a:lvl1pPr>
            <a:lvl2pPr lvl="1" algn="ctr">
              <a:lnSpc>
                <a:spcPct val="100000"/>
              </a:lnSpc>
              <a:spcBef>
                <a:spcPts val="0"/>
              </a:spcBef>
              <a:spcAft>
                <a:spcPts val="0"/>
              </a:spcAft>
              <a:buClr>
                <a:schemeClr val="lt1"/>
              </a:buClr>
              <a:buSzPts val="5200"/>
              <a:buNone/>
              <a:defRPr sz="5200">
                <a:solidFill>
                  <a:schemeClr val="lt1"/>
                </a:solidFill>
              </a:defRPr>
            </a:lvl2pPr>
            <a:lvl3pPr lvl="2" algn="ctr">
              <a:lnSpc>
                <a:spcPct val="100000"/>
              </a:lnSpc>
              <a:spcBef>
                <a:spcPts val="0"/>
              </a:spcBef>
              <a:spcAft>
                <a:spcPts val="0"/>
              </a:spcAft>
              <a:buClr>
                <a:schemeClr val="lt1"/>
              </a:buClr>
              <a:buSzPts val="5200"/>
              <a:buNone/>
              <a:defRPr sz="5200">
                <a:solidFill>
                  <a:schemeClr val="lt1"/>
                </a:solidFill>
              </a:defRPr>
            </a:lvl3pPr>
            <a:lvl4pPr lvl="3" algn="ctr">
              <a:lnSpc>
                <a:spcPct val="100000"/>
              </a:lnSpc>
              <a:spcBef>
                <a:spcPts val="0"/>
              </a:spcBef>
              <a:spcAft>
                <a:spcPts val="0"/>
              </a:spcAft>
              <a:buClr>
                <a:schemeClr val="lt1"/>
              </a:buClr>
              <a:buSzPts val="5200"/>
              <a:buNone/>
              <a:defRPr sz="5200">
                <a:solidFill>
                  <a:schemeClr val="lt1"/>
                </a:solidFill>
              </a:defRPr>
            </a:lvl4pPr>
            <a:lvl5pPr lvl="4" algn="ctr">
              <a:lnSpc>
                <a:spcPct val="100000"/>
              </a:lnSpc>
              <a:spcBef>
                <a:spcPts val="0"/>
              </a:spcBef>
              <a:spcAft>
                <a:spcPts val="0"/>
              </a:spcAft>
              <a:buClr>
                <a:schemeClr val="lt1"/>
              </a:buClr>
              <a:buSzPts val="5200"/>
              <a:buNone/>
              <a:defRPr sz="5200">
                <a:solidFill>
                  <a:schemeClr val="lt1"/>
                </a:solidFill>
              </a:defRPr>
            </a:lvl5pPr>
            <a:lvl6pPr lvl="5" algn="ctr">
              <a:lnSpc>
                <a:spcPct val="100000"/>
              </a:lnSpc>
              <a:spcBef>
                <a:spcPts val="0"/>
              </a:spcBef>
              <a:spcAft>
                <a:spcPts val="0"/>
              </a:spcAft>
              <a:buClr>
                <a:schemeClr val="lt1"/>
              </a:buClr>
              <a:buSzPts val="5200"/>
              <a:buNone/>
              <a:defRPr sz="5200">
                <a:solidFill>
                  <a:schemeClr val="lt1"/>
                </a:solidFill>
              </a:defRPr>
            </a:lvl6pPr>
            <a:lvl7pPr lvl="6" algn="ctr">
              <a:lnSpc>
                <a:spcPct val="100000"/>
              </a:lnSpc>
              <a:spcBef>
                <a:spcPts val="0"/>
              </a:spcBef>
              <a:spcAft>
                <a:spcPts val="0"/>
              </a:spcAft>
              <a:buClr>
                <a:schemeClr val="lt1"/>
              </a:buClr>
              <a:buSzPts val="5200"/>
              <a:buNone/>
              <a:defRPr sz="5200">
                <a:solidFill>
                  <a:schemeClr val="lt1"/>
                </a:solidFill>
              </a:defRPr>
            </a:lvl7pPr>
            <a:lvl8pPr lvl="7" algn="ctr">
              <a:lnSpc>
                <a:spcPct val="100000"/>
              </a:lnSpc>
              <a:spcBef>
                <a:spcPts val="0"/>
              </a:spcBef>
              <a:spcAft>
                <a:spcPts val="0"/>
              </a:spcAft>
              <a:buClr>
                <a:schemeClr val="lt1"/>
              </a:buClr>
              <a:buSzPts val="5200"/>
              <a:buNone/>
              <a:defRPr sz="5200">
                <a:solidFill>
                  <a:schemeClr val="lt1"/>
                </a:solidFill>
              </a:defRPr>
            </a:lvl8pPr>
            <a:lvl9pPr lvl="8" algn="ctr">
              <a:lnSpc>
                <a:spcPct val="100000"/>
              </a:lnSpc>
              <a:spcBef>
                <a:spcPts val="0"/>
              </a:spcBef>
              <a:spcAft>
                <a:spcPts val="0"/>
              </a:spcAft>
              <a:buClr>
                <a:schemeClr val="lt1"/>
              </a:buClr>
              <a:buSzPts val="5200"/>
              <a:buNone/>
              <a:defRPr sz="5200">
                <a:solidFill>
                  <a:schemeClr val="lt1"/>
                </a:solidFill>
              </a:defRPr>
            </a:lvl9pPr>
          </a:lstStyle>
          <a:p>
            <a:r>
              <a:rPr lang="fi-FI"/>
              <a:t>Muokkaa ots. perustyyl. napsautt.</a:t>
            </a:r>
            <a:endParaRPr/>
          </a:p>
        </p:txBody>
      </p:sp>
      <p:sp>
        <p:nvSpPr>
          <p:cNvPr id="55" name="Google Shape;55;p20"/>
          <p:cNvSpPr txBox="1">
            <a:spLocks noGrp="1"/>
          </p:cNvSpPr>
          <p:nvPr>
            <p:ph type="subTitle" idx="1"/>
          </p:nvPr>
        </p:nvSpPr>
        <p:spPr>
          <a:xfrm>
            <a:off x="450000" y="2834125"/>
            <a:ext cx="5208300" cy="792600"/>
          </a:xfrm>
          <a:prstGeom prst="rect">
            <a:avLst/>
          </a:prstGeom>
          <a:noFill/>
          <a:ln>
            <a:noFill/>
          </a:ln>
        </p:spPr>
        <p:txBody>
          <a:bodyPr spcFirstLastPara="1" wrap="square" lIns="91425" tIns="91425" rIns="91425" bIns="91425" numCol="1" anchor="t" anchorCtr="0">
            <a:normAutofit/>
          </a:bodyPr>
          <a:lstStyle>
            <a:lvl1pPr lvl="0" algn="l">
              <a:lnSpc>
                <a:spcPct val="100000"/>
              </a:lnSpc>
              <a:spcBef>
                <a:spcPts val="0"/>
              </a:spcBef>
              <a:spcAft>
                <a:spcPts val="0"/>
              </a:spcAft>
              <a:buClr>
                <a:schemeClr val="lt1"/>
              </a:buClr>
              <a:buSzPts val="1400"/>
              <a:buNone/>
              <a:defRPr sz="1400">
                <a:solidFill>
                  <a:schemeClr val="lt1"/>
                </a:solidFill>
              </a:defRPr>
            </a:lvl1pPr>
            <a:lvl2pPr lvl="1" algn="ctr">
              <a:lnSpc>
                <a:spcPct val="100000"/>
              </a:lnSpc>
              <a:spcBef>
                <a:spcPts val="0"/>
              </a:spcBef>
              <a:spcAft>
                <a:spcPts val="0"/>
              </a:spcAft>
              <a:buClr>
                <a:schemeClr val="lt1"/>
              </a:buClr>
              <a:buSzPts val="2800"/>
              <a:buNone/>
              <a:defRPr sz="2800">
                <a:solidFill>
                  <a:schemeClr val="lt1"/>
                </a:solidFill>
              </a:defRPr>
            </a:lvl2pPr>
            <a:lvl3pPr lvl="2" algn="ctr">
              <a:lnSpc>
                <a:spcPct val="100000"/>
              </a:lnSpc>
              <a:spcBef>
                <a:spcPts val="0"/>
              </a:spcBef>
              <a:spcAft>
                <a:spcPts val="0"/>
              </a:spcAft>
              <a:buClr>
                <a:schemeClr val="lt1"/>
              </a:buClr>
              <a:buSzPts val="2800"/>
              <a:buNone/>
              <a:defRPr sz="2800">
                <a:solidFill>
                  <a:schemeClr val="lt1"/>
                </a:solidFill>
              </a:defRPr>
            </a:lvl3pPr>
            <a:lvl4pPr lvl="3" algn="ctr">
              <a:lnSpc>
                <a:spcPct val="100000"/>
              </a:lnSpc>
              <a:spcBef>
                <a:spcPts val="0"/>
              </a:spcBef>
              <a:spcAft>
                <a:spcPts val="0"/>
              </a:spcAft>
              <a:buClr>
                <a:schemeClr val="lt1"/>
              </a:buClr>
              <a:buSzPts val="2800"/>
              <a:buNone/>
              <a:defRPr sz="2800">
                <a:solidFill>
                  <a:schemeClr val="lt1"/>
                </a:solidFill>
              </a:defRPr>
            </a:lvl4pPr>
            <a:lvl5pPr lvl="4" algn="ctr">
              <a:lnSpc>
                <a:spcPct val="100000"/>
              </a:lnSpc>
              <a:spcBef>
                <a:spcPts val="0"/>
              </a:spcBef>
              <a:spcAft>
                <a:spcPts val="0"/>
              </a:spcAft>
              <a:buClr>
                <a:schemeClr val="lt1"/>
              </a:buClr>
              <a:buSzPts val="2800"/>
              <a:buNone/>
              <a:defRPr sz="2800">
                <a:solidFill>
                  <a:schemeClr val="lt1"/>
                </a:solidFill>
              </a:defRPr>
            </a:lvl5pPr>
            <a:lvl6pPr lvl="5" algn="ctr">
              <a:lnSpc>
                <a:spcPct val="100000"/>
              </a:lnSpc>
              <a:spcBef>
                <a:spcPts val="0"/>
              </a:spcBef>
              <a:spcAft>
                <a:spcPts val="0"/>
              </a:spcAft>
              <a:buClr>
                <a:schemeClr val="lt1"/>
              </a:buClr>
              <a:buSzPts val="2800"/>
              <a:buNone/>
              <a:defRPr sz="2800">
                <a:solidFill>
                  <a:schemeClr val="lt1"/>
                </a:solidFill>
              </a:defRPr>
            </a:lvl6pPr>
            <a:lvl7pPr lvl="6" algn="ctr">
              <a:lnSpc>
                <a:spcPct val="100000"/>
              </a:lnSpc>
              <a:spcBef>
                <a:spcPts val="0"/>
              </a:spcBef>
              <a:spcAft>
                <a:spcPts val="0"/>
              </a:spcAft>
              <a:buClr>
                <a:schemeClr val="lt1"/>
              </a:buClr>
              <a:buSzPts val="2800"/>
              <a:buNone/>
              <a:defRPr sz="2800">
                <a:solidFill>
                  <a:schemeClr val="lt1"/>
                </a:solidFill>
              </a:defRPr>
            </a:lvl7pPr>
            <a:lvl8pPr lvl="7" algn="ctr">
              <a:lnSpc>
                <a:spcPct val="100000"/>
              </a:lnSpc>
              <a:spcBef>
                <a:spcPts val="0"/>
              </a:spcBef>
              <a:spcAft>
                <a:spcPts val="0"/>
              </a:spcAft>
              <a:buClr>
                <a:schemeClr val="lt1"/>
              </a:buClr>
              <a:buSzPts val="2800"/>
              <a:buNone/>
              <a:defRPr sz="2800">
                <a:solidFill>
                  <a:schemeClr val="lt1"/>
                </a:solidFill>
              </a:defRPr>
            </a:lvl8pPr>
            <a:lvl9pPr lvl="8" algn="ctr">
              <a:lnSpc>
                <a:spcPct val="100000"/>
              </a:lnSpc>
              <a:spcBef>
                <a:spcPts val="0"/>
              </a:spcBef>
              <a:spcAft>
                <a:spcPts val="0"/>
              </a:spcAft>
              <a:buClr>
                <a:schemeClr val="lt1"/>
              </a:buClr>
              <a:buSzPts val="2800"/>
              <a:buNone/>
              <a:defRPr sz="2800">
                <a:solidFill>
                  <a:schemeClr val="lt1"/>
                </a:solidFill>
              </a:defRPr>
            </a:lvl9pPr>
          </a:lstStyle>
          <a:p>
            <a:r>
              <a:rPr lang="fi-FI"/>
              <a:t>Muokkaa alaotsikon perustyyliä napsautt.</a:t>
            </a:r>
            <a:endParaRPr/>
          </a:p>
        </p:txBody>
      </p:sp>
      <p:sp>
        <p:nvSpPr>
          <p:cNvPr id="56" name="Google Shape;56;p20"/>
          <p:cNvSpPr txBox="1">
            <a:spLocks noGrp="1"/>
          </p:cNvSpPr>
          <p:nvPr>
            <p:ph type="sldNum" idx="12"/>
          </p:nvPr>
        </p:nvSpPr>
        <p:spPr>
          <a:xfrm>
            <a:off x="8543083" y="4663217"/>
            <a:ext cx="548700" cy="3936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ltLang="en" smtClean="0"/>
              <a:t>‹#›</a:t>
            </a:fld>
            <a:endParaRPr lang="en"/>
          </a:p>
        </p:txBody>
      </p:sp>
      <p:pic>
        <p:nvPicPr>
          <p:cNvPr id="12" name="Kuva 11" descr="Kuva, joka sisältää kohteen teksti, kuvakaappaus, Fontti, Sähkönsininen&#10;&#10;Tekoälyn generoima sisältö voi olla virheellistä.">
            <a:extLst>
              <a:ext uri="{FF2B5EF4-FFF2-40B4-BE49-F238E27FC236}">
                <a16:creationId xmlns:a16="http://schemas.microsoft.com/office/drawing/2014/main" id="{6CB40F1B-AE6B-3699-A569-60C1A939A8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160" y="4660353"/>
            <a:ext cx="1567932" cy="394062"/>
          </a:xfrm>
          <a:prstGeom prst="rect">
            <a:avLst/>
          </a:prstGeom>
        </p:spPr>
      </p:pic>
      <p:pic>
        <p:nvPicPr>
          <p:cNvPr id="13" name="Google Shape;27;p17">
            <a:extLst>
              <a:ext uri="{FF2B5EF4-FFF2-40B4-BE49-F238E27FC236}">
                <a16:creationId xmlns:a16="http://schemas.microsoft.com/office/drawing/2014/main" id="{D4769899-1472-A759-D00B-614BEAA7AADA}"/>
              </a:ext>
            </a:extLst>
          </p:cNvPr>
          <p:cNvPicPr preferRelativeResize="0"/>
          <p:nvPr/>
        </p:nvPicPr>
        <p:blipFill rotWithShape="1">
          <a:blip r:embed="rId3">
            <a:alphaModFix/>
          </a:blip>
          <a:srcRect/>
          <a:stretch/>
        </p:blipFill>
        <p:spPr>
          <a:xfrm>
            <a:off x="1678219" y="4556483"/>
            <a:ext cx="2229785" cy="579882"/>
          </a:xfrm>
          <a:prstGeom prst="rect">
            <a:avLst/>
          </a:prstGeom>
          <a:noFill/>
          <a:ln>
            <a:noFill/>
          </a:ln>
        </p:spPr>
      </p:pic>
      <p:pic>
        <p:nvPicPr>
          <p:cNvPr id="2" name="Kuva 1" descr="Kuva, joka sisältää kohteen teksti, piha-, nisäkäs&#10;&#10;Kuvaus luotu automaattisesti">
            <a:extLst>
              <a:ext uri="{FF2B5EF4-FFF2-40B4-BE49-F238E27FC236}">
                <a16:creationId xmlns:a16="http://schemas.microsoft.com/office/drawing/2014/main" id="{2C0A85DC-D324-939C-1A49-CB1A005A50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83674" y="4545946"/>
            <a:ext cx="535197" cy="535197"/>
          </a:xfrm>
          <a:prstGeom prst="rect">
            <a:avLst/>
          </a:prstGeom>
        </p:spPr>
      </p:pic>
    </p:spTree>
    <p:extLst>
      <p:ext uri="{BB962C8B-B14F-4D97-AF65-F5344CB8AC3E}">
        <p14:creationId xmlns:p14="http://schemas.microsoft.com/office/powerpoint/2010/main" val="1523929762"/>
      </p:ext>
    </p:extLst>
  </p:cSld>
  <p:clrMapOvr>
    <a:masterClrMapping/>
  </p:clrMapOvr>
  <p:extLst>
    <p:ext uri="{DCECCB84-F9BA-43D5-87BE-67443E8EF086}">
      <p15:sldGuideLst xmlns:p15="http://schemas.microsoft.com/office/powerpoint/2012/main">
        <p15:guide id="1" pos="346">
          <p15:clr>
            <a:srgbClr val="FA7B17"/>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blipFill>
          <a:blip r:embed="rId2">
            <a:alphaModFix/>
          </a:blip>
          <a:stretch>
            <a:fillRect/>
          </a:stretch>
        </a:blipFill>
        <a:effectLst/>
      </p:bgPr>
    </p:bg>
    <p:spTree>
      <p:nvGrpSpPr>
        <p:cNvPr id="1" name="Shape 76"/>
        <p:cNvGrpSpPr/>
        <p:nvPr/>
      </p:nvGrpSpPr>
      <p:grpSpPr>
        <a:xfrm>
          <a:off x="0" y="0"/>
          <a:ext cx="0" cy="0"/>
          <a:chOff x="0" y="0"/>
          <a:chExt cx="0" cy="0"/>
        </a:xfrm>
      </p:grpSpPr>
      <p:sp>
        <p:nvSpPr>
          <p:cNvPr id="77" name="Google Shape;77;p24"/>
          <p:cNvSpPr txBox="1">
            <a:spLocks noGrp="1"/>
          </p:cNvSpPr>
          <p:nvPr>
            <p:ph type="title"/>
          </p:nvPr>
        </p:nvSpPr>
        <p:spPr>
          <a:xfrm>
            <a:off x="428950" y="445025"/>
            <a:ext cx="8286300" cy="572700"/>
          </a:xfrm>
          <a:prstGeom prst="rect">
            <a:avLst/>
          </a:prstGeom>
          <a:noFill/>
          <a:ln>
            <a:noFill/>
          </a:ln>
        </p:spPr>
        <p:txBody>
          <a:bodyPr spcFirstLastPara="1" wrap="square" lIns="91425" tIns="91425" rIns="91425" bIns="91425" numCol="1"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r>
              <a:rPr lang="fi-FI"/>
              <a:t>Muokkaa ots. perustyyl. napsautt.</a:t>
            </a:r>
            <a:endParaRPr/>
          </a:p>
        </p:txBody>
      </p:sp>
      <p:sp>
        <p:nvSpPr>
          <p:cNvPr id="78" name="Google Shape;78;p24"/>
          <p:cNvSpPr txBox="1">
            <a:spLocks noGrp="1"/>
          </p:cNvSpPr>
          <p:nvPr>
            <p:ph type="body" idx="1"/>
          </p:nvPr>
        </p:nvSpPr>
        <p:spPr>
          <a:xfrm>
            <a:off x="428950" y="1152475"/>
            <a:ext cx="8286300" cy="3147516"/>
          </a:xfrm>
          <a:prstGeom prst="rect">
            <a:avLst/>
          </a:prstGeom>
          <a:noFill/>
          <a:ln>
            <a:noFill/>
          </a:ln>
        </p:spPr>
        <p:txBody>
          <a:bodyPr spcFirstLastPara="1" wrap="square" lIns="91425" tIns="91425" rIns="91425" bIns="91425" numCol="1" anchor="t" anchorCtr="0">
            <a:normAutofit/>
          </a:bodyPr>
          <a:lstStyle>
            <a:lvl1pPr marL="457189" lvl="0" indent="-342892" algn="l">
              <a:lnSpc>
                <a:spcPct val="115000"/>
              </a:lnSpc>
              <a:spcBef>
                <a:spcPts val="0"/>
              </a:spcBef>
              <a:spcAft>
                <a:spcPts val="0"/>
              </a:spcAft>
              <a:buSzPts val="1800"/>
              <a:buChar char="●"/>
              <a:defRPr/>
            </a:lvl1pPr>
            <a:lvl2pPr marL="914378" lvl="1" indent="-317492" algn="l">
              <a:lnSpc>
                <a:spcPct val="115000"/>
              </a:lnSpc>
              <a:spcBef>
                <a:spcPts val="0"/>
              </a:spcBef>
              <a:spcAft>
                <a:spcPts val="0"/>
              </a:spcAft>
              <a:buSzPts val="1400"/>
              <a:buChar char="○"/>
              <a:defRPr/>
            </a:lvl2pPr>
            <a:lvl3pPr marL="1371566" lvl="2" indent="-317492" algn="l">
              <a:lnSpc>
                <a:spcPct val="115000"/>
              </a:lnSpc>
              <a:spcBef>
                <a:spcPts val="0"/>
              </a:spcBef>
              <a:spcAft>
                <a:spcPts val="0"/>
              </a:spcAft>
              <a:buSzPts val="1400"/>
              <a:buChar char="■"/>
              <a:defRPr/>
            </a:lvl3pPr>
            <a:lvl4pPr marL="1828754" lvl="3" indent="-317492" algn="l">
              <a:lnSpc>
                <a:spcPct val="115000"/>
              </a:lnSpc>
              <a:spcBef>
                <a:spcPts val="0"/>
              </a:spcBef>
              <a:spcAft>
                <a:spcPts val="0"/>
              </a:spcAft>
              <a:buSzPts val="1400"/>
              <a:buChar char="●"/>
              <a:defRPr/>
            </a:lvl4pPr>
            <a:lvl5pPr marL="2285943" lvl="4" indent="-317492" algn="l">
              <a:lnSpc>
                <a:spcPct val="115000"/>
              </a:lnSpc>
              <a:spcBef>
                <a:spcPts val="0"/>
              </a:spcBef>
              <a:spcAft>
                <a:spcPts val="0"/>
              </a:spcAft>
              <a:buSzPts val="1400"/>
              <a:buChar char="○"/>
              <a:defRPr/>
            </a:lvl5pPr>
            <a:lvl6pPr marL="2743132" lvl="5" indent="-317492" algn="l">
              <a:lnSpc>
                <a:spcPct val="115000"/>
              </a:lnSpc>
              <a:spcBef>
                <a:spcPts val="0"/>
              </a:spcBef>
              <a:spcAft>
                <a:spcPts val="0"/>
              </a:spcAft>
              <a:buSzPts val="1400"/>
              <a:buChar char="■"/>
              <a:defRPr/>
            </a:lvl6pPr>
            <a:lvl7pPr marL="3200320" lvl="6" indent="-317492" algn="l">
              <a:lnSpc>
                <a:spcPct val="115000"/>
              </a:lnSpc>
              <a:spcBef>
                <a:spcPts val="0"/>
              </a:spcBef>
              <a:spcAft>
                <a:spcPts val="0"/>
              </a:spcAft>
              <a:buSzPts val="1400"/>
              <a:buChar char="●"/>
              <a:defRPr/>
            </a:lvl7pPr>
            <a:lvl8pPr marL="3657509" lvl="7" indent="-317492" algn="l">
              <a:lnSpc>
                <a:spcPct val="115000"/>
              </a:lnSpc>
              <a:spcBef>
                <a:spcPts val="0"/>
              </a:spcBef>
              <a:spcAft>
                <a:spcPts val="0"/>
              </a:spcAft>
              <a:buSzPts val="1400"/>
              <a:buChar char="○"/>
              <a:defRPr/>
            </a:lvl8pPr>
            <a:lvl9pPr marL="4114697" lvl="8" indent="-317492" algn="l">
              <a:lnSpc>
                <a:spcPct val="115000"/>
              </a:lnSpc>
              <a:spcBef>
                <a:spcPts val="0"/>
              </a:spcBef>
              <a:spcAft>
                <a:spcPts val="0"/>
              </a:spcAft>
              <a:buSzPts val="1400"/>
              <a:buChar char="■"/>
              <a:defRPr/>
            </a:lvl9pPr>
          </a:lstStyle>
          <a:p>
            <a:pPr lvl="0"/>
            <a:r>
              <a:rPr lang="fi-FI"/>
              <a:t>Muokkaa tekstin perustyylejä napsauttamalla</a:t>
            </a:r>
          </a:p>
        </p:txBody>
      </p:sp>
      <p:sp>
        <p:nvSpPr>
          <p:cNvPr id="79" name="Google Shape;79;p24"/>
          <p:cNvSpPr txBox="1">
            <a:spLocks noGrp="1"/>
          </p:cNvSpPr>
          <p:nvPr>
            <p:ph type="sldNum" idx="12"/>
          </p:nvPr>
        </p:nvSpPr>
        <p:spPr>
          <a:xfrm>
            <a:off x="8543083" y="4663217"/>
            <a:ext cx="548700" cy="3936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smtClean="0"/>
              <a:t>‹#›</a:t>
            </a:fld>
            <a:endParaRPr lang="en"/>
          </a:p>
        </p:txBody>
      </p:sp>
      <p:pic>
        <p:nvPicPr>
          <p:cNvPr id="4" name="Kuva 3" descr="Kuva, joka sisältää kohteen teksti, kuvakaappaus, Fontti, Sähkönsininen&#10;&#10;Tekoälyn generoima sisältö voi olla virheellistä.">
            <a:extLst>
              <a:ext uri="{FF2B5EF4-FFF2-40B4-BE49-F238E27FC236}">
                <a16:creationId xmlns:a16="http://schemas.microsoft.com/office/drawing/2014/main" id="{E82D8BDA-FE4B-03F2-7A0F-2E0046AB10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160" y="4660353"/>
            <a:ext cx="1567932" cy="394062"/>
          </a:xfrm>
          <a:prstGeom prst="rect">
            <a:avLst/>
          </a:prstGeom>
        </p:spPr>
      </p:pic>
      <p:pic>
        <p:nvPicPr>
          <p:cNvPr id="5" name="Google Shape;27;p17">
            <a:extLst>
              <a:ext uri="{FF2B5EF4-FFF2-40B4-BE49-F238E27FC236}">
                <a16:creationId xmlns:a16="http://schemas.microsoft.com/office/drawing/2014/main" id="{520A282E-A03C-35AA-9BF4-F7B3E4CA5096}"/>
              </a:ext>
            </a:extLst>
          </p:cNvPr>
          <p:cNvPicPr preferRelativeResize="0"/>
          <p:nvPr/>
        </p:nvPicPr>
        <p:blipFill rotWithShape="1">
          <a:blip r:embed="rId4">
            <a:alphaModFix/>
          </a:blip>
          <a:srcRect/>
          <a:stretch/>
        </p:blipFill>
        <p:spPr>
          <a:xfrm>
            <a:off x="1678219" y="4556483"/>
            <a:ext cx="2229785" cy="579882"/>
          </a:xfrm>
          <a:prstGeom prst="rect">
            <a:avLst/>
          </a:prstGeom>
          <a:noFill/>
          <a:ln>
            <a:noFill/>
          </a:ln>
        </p:spPr>
      </p:pic>
      <p:pic>
        <p:nvPicPr>
          <p:cNvPr id="2" name="Kuva 1" descr="Kuva, joka sisältää kohteen teksti, piha-, nisäkäs&#10;&#10;Kuvaus luotu automaattisesti">
            <a:extLst>
              <a:ext uri="{FF2B5EF4-FFF2-40B4-BE49-F238E27FC236}">
                <a16:creationId xmlns:a16="http://schemas.microsoft.com/office/drawing/2014/main" id="{2757709E-09DF-856F-87D9-D8170DDCC72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83674" y="4545946"/>
            <a:ext cx="535197" cy="535197"/>
          </a:xfrm>
          <a:prstGeom prst="rect">
            <a:avLst/>
          </a:prstGeom>
        </p:spPr>
      </p:pic>
    </p:spTree>
    <p:extLst>
      <p:ext uri="{BB962C8B-B14F-4D97-AF65-F5344CB8AC3E}">
        <p14:creationId xmlns:p14="http://schemas.microsoft.com/office/powerpoint/2010/main" val="36999528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lt1"/>
        </a:solidFill>
        <a:effectLst/>
      </p:bgPr>
    </p:bg>
    <p:spTree>
      <p:nvGrpSpPr>
        <p:cNvPr id="1" name="Shape 85"/>
        <p:cNvGrpSpPr/>
        <p:nvPr/>
      </p:nvGrpSpPr>
      <p:grpSpPr>
        <a:xfrm>
          <a:off x="0" y="0"/>
          <a:ext cx="0" cy="0"/>
          <a:chOff x="0" y="0"/>
          <a:chExt cx="0" cy="0"/>
        </a:xfrm>
      </p:grpSpPr>
      <p:sp>
        <p:nvSpPr>
          <p:cNvPr id="86" name="Google Shape;86;p26"/>
          <p:cNvSpPr txBox="1">
            <a:spLocks noGrp="1"/>
          </p:cNvSpPr>
          <p:nvPr>
            <p:ph type="title"/>
          </p:nvPr>
        </p:nvSpPr>
        <p:spPr>
          <a:xfrm>
            <a:off x="441825" y="2150850"/>
            <a:ext cx="6153502" cy="841800"/>
          </a:xfrm>
          <a:prstGeom prst="rect">
            <a:avLst/>
          </a:prstGeom>
          <a:noFill/>
          <a:ln>
            <a:noFill/>
          </a:ln>
        </p:spPr>
        <p:txBody>
          <a:bodyPr spcFirstLastPara="1" wrap="square" lIns="91425" tIns="91425" rIns="91425" bIns="91425" numCol="1" anchor="ctr" anchorCtr="0">
            <a:normAutofit/>
          </a:bodyPr>
          <a:lstStyle>
            <a:lvl1pPr lvl="0" algn="l">
              <a:lnSpc>
                <a:spcPct val="100000"/>
              </a:lnSpc>
              <a:spcBef>
                <a:spcPts val="0"/>
              </a:spcBef>
              <a:spcAft>
                <a:spcPts val="0"/>
              </a:spcAft>
              <a:buSzPts val="2600"/>
              <a:buNone/>
              <a:defRPr sz="2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r>
              <a:rPr lang="fi-FI"/>
              <a:t>Muokkaa ots. perustyyl. napsautt.</a:t>
            </a:r>
            <a:endParaRPr/>
          </a:p>
        </p:txBody>
      </p:sp>
      <p:sp>
        <p:nvSpPr>
          <p:cNvPr id="87" name="Google Shape;87;p26"/>
          <p:cNvSpPr txBox="1">
            <a:spLocks noGrp="1"/>
          </p:cNvSpPr>
          <p:nvPr>
            <p:ph type="sldNum" idx="12"/>
          </p:nvPr>
        </p:nvSpPr>
        <p:spPr>
          <a:xfrm>
            <a:off x="8543083" y="4663217"/>
            <a:ext cx="548700" cy="3936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smtClean="0"/>
              <a:t>‹#›</a:t>
            </a:fld>
            <a:endParaRPr lang="en">
              <a:solidFill>
                <a:schemeClr val="lt1"/>
              </a:solidFill>
            </a:endParaRPr>
          </a:p>
        </p:txBody>
      </p:sp>
      <p:sp>
        <p:nvSpPr>
          <p:cNvPr id="89" name="Google Shape;89;p26"/>
          <p:cNvSpPr/>
          <p:nvPr/>
        </p:nvSpPr>
        <p:spPr>
          <a:xfrm>
            <a:off x="7606125" y="225"/>
            <a:ext cx="1538100" cy="5143500"/>
          </a:xfrm>
          <a:prstGeom prst="rect">
            <a:avLst/>
          </a:prstGeom>
          <a:solidFill>
            <a:srgbClr val="FF99CC"/>
          </a:solidFill>
          <a:ln>
            <a:noFill/>
          </a:ln>
        </p:spPr>
        <p:txBody>
          <a:bodyPr spcFirstLastPara="1" wrap="square" lIns="91425" tIns="91425" rIns="91425" bIns="91425"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 name="Picture 1">
            <a:extLst>
              <a:ext uri="{FF2B5EF4-FFF2-40B4-BE49-F238E27FC236}">
                <a16:creationId xmlns:a16="http://schemas.microsoft.com/office/drawing/2014/main" id="{20EA33E6-6979-3EF6-CE4D-997AC5B03BA1}"/>
              </a:ext>
            </a:extLst>
          </p:cNvPr>
          <p:cNvPicPr>
            <a:picLocks noChangeAspect="1"/>
          </p:cNvPicPr>
          <p:nvPr/>
        </p:nvPicPr>
        <p:blipFill>
          <a:blip r:embed="rId2"/>
          <a:stretch>
            <a:fillRect/>
          </a:stretch>
        </p:blipFill>
        <p:spPr>
          <a:xfrm>
            <a:off x="6605322" y="1331551"/>
            <a:ext cx="2046210" cy="2480399"/>
          </a:xfrm>
          <a:prstGeom prst="rect">
            <a:avLst/>
          </a:prstGeom>
        </p:spPr>
      </p:pic>
      <p:pic>
        <p:nvPicPr>
          <p:cNvPr id="5" name="Kuva 4" descr="Kuva, joka sisältää kohteen teksti, kuvakaappaus, Fontti, Sähkönsininen&#10;&#10;Tekoälyn generoima sisältö voi olla virheellistä.">
            <a:extLst>
              <a:ext uri="{FF2B5EF4-FFF2-40B4-BE49-F238E27FC236}">
                <a16:creationId xmlns:a16="http://schemas.microsoft.com/office/drawing/2014/main" id="{FD75E5EC-01C0-B19B-AB77-CE912A68C8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160" y="4660353"/>
            <a:ext cx="1567932" cy="394062"/>
          </a:xfrm>
          <a:prstGeom prst="rect">
            <a:avLst/>
          </a:prstGeom>
        </p:spPr>
      </p:pic>
      <p:pic>
        <p:nvPicPr>
          <p:cNvPr id="6" name="Google Shape;27;p17">
            <a:extLst>
              <a:ext uri="{FF2B5EF4-FFF2-40B4-BE49-F238E27FC236}">
                <a16:creationId xmlns:a16="http://schemas.microsoft.com/office/drawing/2014/main" id="{6574329C-AA1E-3ABB-DCCB-969E16106317}"/>
              </a:ext>
            </a:extLst>
          </p:cNvPr>
          <p:cNvPicPr preferRelativeResize="0"/>
          <p:nvPr/>
        </p:nvPicPr>
        <p:blipFill rotWithShape="1">
          <a:blip r:embed="rId4">
            <a:alphaModFix/>
          </a:blip>
          <a:srcRect/>
          <a:stretch/>
        </p:blipFill>
        <p:spPr>
          <a:xfrm>
            <a:off x="1678219" y="4556483"/>
            <a:ext cx="2229785" cy="579882"/>
          </a:xfrm>
          <a:prstGeom prst="rect">
            <a:avLst/>
          </a:prstGeom>
          <a:noFill/>
          <a:ln>
            <a:noFill/>
          </a:ln>
        </p:spPr>
      </p:pic>
      <p:pic>
        <p:nvPicPr>
          <p:cNvPr id="3" name="Kuva 2" descr="Kuva, joka sisältää kohteen teksti, piha-, nisäkäs&#10;&#10;Kuvaus luotu automaattisesti">
            <a:extLst>
              <a:ext uri="{FF2B5EF4-FFF2-40B4-BE49-F238E27FC236}">
                <a16:creationId xmlns:a16="http://schemas.microsoft.com/office/drawing/2014/main" id="{687DD83D-90C2-B6EE-6C0E-96612691FDB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83674" y="4545946"/>
            <a:ext cx="535197" cy="535197"/>
          </a:xfrm>
          <a:prstGeom prst="rect">
            <a:avLst/>
          </a:prstGeom>
        </p:spPr>
      </p:pic>
    </p:spTree>
    <p:extLst>
      <p:ext uri="{BB962C8B-B14F-4D97-AF65-F5344CB8AC3E}">
        <p14:creationId xmlns:p14="http://schemas.microsoft.com/office/powerpoint/2010/main" val="1260675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2 - kuvapaikka">
  <p:cSld name="Section header 2 - kuvapaikka">
    <p:bg>
      <p:bgPr>
        <a:solidFill>
          <a:schemeClr val="lt1"/>
        </a:solidFill>
        <a:effectLst/>
      </p:bgPr>
    </p:bg>
    <p:spTree>
      <p:nvGrpSpPr>
        <p:cNvPr id="1" name="Shape 91"/>
        <p:cNvGrpSpPr/>
        <p:nvPr/>
      </p:nvGrpSpPr>
      <p:grpSpPr>
        <a:xfrm>
          <a:off x="0" y="0"/>
          <a:ext cx="0" cy="0"/>
          <a:chOff x="0" y="0"/>
          <a:chExt cx="0" cy="0"/>
        </a:xfrm>
      </p:grpSpPr>
      <p:sp>
        <p:nvSpPr>
          <p:cNvPr id="92" name="Google Shape;92;p27"/>
          <p:cNvSpPr>
            <a:spLocks noGrp="1"/>
          </p:cNvSpPr>
          <p:nvPr>
            <p:ph type="pic" idx="2"/>
          </p:nvPr>
        </p:nvSpPr>
        <p:spPr>
          <a:xfrm>
            <a:off x="0" y="225"/>
            <a:ext cx="7606200" cy="5143500"/>
          </a:xfrm>
          <a:prstGeom prst="rect">
            <a:avLst/>
          </a:prstGeom>
          <a:noFill/>
          <a:ln>
            <a:noFill/>
          </a:ln>
        </p:spPr>
      </p:sp>
      <p:sp>
        <p:nvSpPr>
          <p:cNvPr id="93" name="Google Shape;93;p27"/>
          <p:cNvSpPr txBox="1">
            <a:spLocks noGrp="1"/>
          </p:cNvSpPr>
          <p:nvPr>
            <p:ph type="title"/>
          </p:nvPr>
        </p:nvSpPr>
        <p:spPr>
          <a:xfrm>
            <a:off x="441826" y="2150850"/>
            <a:ext cx="6807591" cy="841800"/>
          </a:xfrm>
          <a:prstGeom prst="rect">
            <a:avLst/>
          </a:prstGeom>
          <a:noFill/>
          <a:ln>
            <a:noFill/>
          </a:ln>
        </p:spPr>
        <p:txBody>
          <a:bodyPr spcFirstLastPara="1" wrap="square" lIns="91425" tIns="91425" rIns="91425" bIns="91425" numCol="1" anchor="ctr" anchorCtr="0">
            <a:normAutofit/>
          </a:bodyPr>
          <a:lstStyle>
            <a:lvl1pPr lvl="0" algn="l">
              <a:lnSpc>
                <a:spcPct val="100000"/>
              </a:lnSpc>
              <a:spcBef>
                <a:spcPts val="0"/>
              </a:spcBef>
              <a:spcAft>
                <a:spcPts val="0"/>
              </a:spcAft>
              <a:buSzPts val="2600"/>
              <a:buNone/>
              <a:defRPr sz="2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r>
              <a:rPr lang="fi-FI"/>
              <a:t>Muokkaa ots. perustyyl. napsautt.</a:t>
            </a:r>
            <a:endParaRPr/>
          </a:p>
        </p:txBody>
      </p:sp>
      <p:sp>
        <p:nvSpPr>
          <p:cNvPr id="94" name="Google Shape;94;p27"/>
          <p:cNvSpPr txBox="1">
            <a:spLocks noGrp="1"/>
          </p:cNvSpPr>
          <p:nvPr>
            <p:ph type="sldNum" idx="12"/>
          </p:nvPr>
        </p:nvSpPr>
        <p:spPr>
          <a:xfrm>
            <a:off x="8543083" y="4663217"/>
            <a:ext cx="548700" cy="3936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smtClean="0"/>
              <a:t>‹#›</a:t>
            </a:fld>
            <a:endParaRPr lang="en">
              <a:solidFill>
                <a:schemeClr val="lt1"/>
              </a:solidFill>
            </a:endParaRPr>
          </a:p>
        </p:txBody>
      </p:sp>
      <p:sp>
        <p:nvSpPr>
          <p:cNvPr id="96" name="Google Shape;96;p27"/>
          <p:cNvSpPr/>
          <p:nvPr/>
        </p:nvSpPr>
        <p:spPr>
          <a:xfrm>
            <a:off x="7606125" y="225"/>
            <a:ext cx="1538100" cy="5143500"/>
          </a:xfrm>
          <a:prstGeom prst="rect">
            <a:avLst/>
          </a:prstGeom>
          <a:solidFill>
            <a:srgbClr val="FF99CC"/>
          </a:solidFill>
          <a:ln>
            <a:noFill/>
          </a:ln>
        </p:spPr>
        <p:txBody>
          <a:bodyPr spcFirstLastPara="1" wrap="square" lIns="91425" tIns="91425" rIns="91425" bIns="91425"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 name="Kuva 3" descr="Kuva, joka sisältää kohteen teksti, kuvakaappaus, Fontti, Sähkönsininen&#10;&#10;Tekoälyn generoima sisältö voi olla virheellistä.">
            <a:extLst>
              <a:ext uri="{FF2B5EF4-FFF2-40B4-BE49-F238E27FC236}">
                <a16:creationId xmlns:a16="http://schemas.microsoft.com/office/drawing/2014/main" id="{64807918-6394-FB5B-CE30-914E1F2568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160" y="4660353"/>
            <a:ext cx="1567932" cy="394062"/>
          </a:xfrm>
          <a:prstGeom prst="rect">
            <a:avLst/>
          </a:prstGeom>
        </p:spPr>
      </p:pic>
      <p:pic>
        <p:nvPicPr>
          <p:cNvPr id="5" name="Google Shape;27;p17">
            <a:extLst>
              <a:ext uri="{FF2B5EF4-FFF2-40B4-BE49-F238E27FC236}">
                <a16:creationId xmlns:a16="http://schemas.microsoft.com/office/drawing/2014/main" id="{CAFC6984-4C7C-2748-46E5-EDC5EE890707}"/>
              </a:ext>
            </a:extLst>
          </p:cNvPr>
          <p:cNvPicPr preferRelativeResize="0"/>
          <p:nvPr/>
        </p:nvPicPr>
        <p:blipFill rotWithShape="1">
          <a:blip r:embed="rId3">
            <a:alphaModFix/>
          </a:blip>
          <a:srcRect/>
          <a:stretch/>
        </p:blipFill>
        <p:spPr>
          <a:xfrm>
            <a:off x="1678219" y="4556483"/>
            <a:ext cx="2229785" cy="579882"/>
          </a:xfrm>
          <a:prstGeom prst="rect">
            <a:avLst/>
          </a:prstGeom>
          <a:noFill/>
          <a:ln>
            <a:noFill/>
          </a:ln>
        </p:spPr>
      </p:pic>
      <p:pic>
        <p:nvPicPr>
          <p:cNvPr id="2" name="Kuva 1" descr="Kuva, joka sisältää kohteen teksti, piha-, nisäkäs&#10;&#10;Kuvaus luotu automaattisesti">
            <a:extLst>
              <a:ext uri="{FF2B5EF4-FFF2-40B4-BE49-F238E27FC236}">
                <a16:creationId xmlns:a16="http://schemas.microsoft.com/office/drawing/2014/main" id="{269C866B-9064-B99B-DC97-F6D951F6E1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83674" y="4545946"/>
            <a:ext cx="535197" cy="535197"/>
          </a:xfrm>
          <a:prstGeom prst="rect">
            <a:avLst/>
          </a:prstGeom>
        </p:spPr>
      </p:pic>
    </p:spTree>
    <p:extLst>
      <p:ext uri="{BB962C8B-B14F-4D97-AF65-F5344CB8AC3E}">
        <p14:creationId xmlns:p14="http://schemas.microsoft.com/office/powerpoint/2010/main" val="4144902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01"/>
        <p:cNvGrpSpPr/>
        <p:nvPr/>
      </p:nvGrpSpPr>
      <p:grpSpPr>
        <a:xfrm>
          <a:off x="0" y="0"/>
          <a:ext cx="0" cy="0"/>
          <a:chOff x="0" y="0"/>
          <a:chExt cx="0" cy="0"/>
        </a:xfrm>
      </p:grpSpPr>
      <p:sp>
        <p:nvSpPr>
          <p:cNvPr id="102" name="Google Shape;102;p29"/>
          <p:cNvSpPr txBox="1">
            <a:spLocks noGrp="1"/>
          </p:cNvSpPr>
          <p:nvPr>
            <p:ph type="title"/>
          </p:nvPr>
        </p:nvSpPr>
        <p:spPr>
          <a:xfrm>
            <a:off x="428950" y="445025"/>
            <a:ext cx="8286300" cy="572700"/>
          </a:xfrm>
          <a:prstGeom prst="rect">
            <a:avLst/>
          </a:prstGeom>
          <a:noFill/>
          <a:ln>
            <a:noFill/>
          </a:ln>
        </p:spPr>
        <p:txBody>
          <a:bodyPr spcFirstLastPara="1" wrap="square" lIns="91425" tIns="91425" rIns="91425" bIns="91425" numCol="1"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r>
              <a:rPr lang="fi-FI"/>
              <a:t>Muokkaa ots. perustyyl. napsautt.</a:t>
            </a:r>
            <a:endParaRPr/>
          </a:p>
        </p:txBody>
      </p:sp>
      <p:sp>
        <p:nvSpPr>
          <p:cNvPr id="103" name="Google Shape;103;p29"/>
          <p:cNvSpPr txBox="1">
            <a:spLocks noGrp="1"/>
          </p:cNvSpPr>
          <p:nvPr>
            <p:ph type="body" idx="1"/>
          </p:nvPr>
        </p:nvSpPr>
        <p:spPr>
          <a:xfrm>
            <a:off x="311700" y="1152475"/>
            <a:ext cx="3999900" cy="3130541"/>
          </a:xfrm>
          <a:prstGeom prst="rect">
            <a:avLst/>
          </a:prstGeom>
          <a:noFill/>
          <a:ln>
            <a:noFill/>
          </a:ln>
        </p:spPr>
        <p:txBody>
          <a:bodyPr spcFirstLastPara="1" wrap="square" lIns="91425" tIns="91425" rIns="91425" bIns="91425" numCol="1" anchor="t" anchorCtr="0">
            <a:normAutofit/>
          </a:bodyPr>
          <a:lstStyle>
            <a:lvl1pPr marL="457189" lvl="0" indent="-317492" algn="l">
              <a:lnSpc>
                <a:spcPct val="115000"/>
              </a:lnSpc>
              <a:spcBef>
                <a:spcPts val="0"/>
              </a:spcBef>
              <a:spcAft>
                <a:spcPts val="0"/>
              </a:spcAft>
              <a:buSzPts val="1400"/>
              <a:buChar char="●"/>
              <a:defRPr sz="1400"/>
            </a:lvl1pPr>
            <a:lvl2pPr marL="914378" lvl="1" indent="-304793" algn="l">
              <a:lnSpc>
                <a:spcPct val="115000"/>
              </a:lnSpc>
              <a:spcBef>
                <a:spcPts val="0"/>
              </a:spcBef>
              <a:spcAft>
                <a:spcPts val="0"/>
              </a:spcAft>
              <a:buSzPts val="1200"/>
              <a:buChar char="○"/>
              <a:defRPr sz="1200"/>
            </a:lvl2pPr>
            <a:lvl3pPr marL="1371566" lvl="2" indent="-304793" algn="l">
              <a:lnSpc>
                <a:spcPct val="115000"/>
              </a:lnSpc>
              <a:spcBef>
                <a:spcPts val="0"/>
              </a:spcBef>
              <a:spcAft>
                <a:spcPts val="0"/>
              </a:spcAft>
              <a:buSzPts val="1200"/>
              <a:buChar char="■"/>
              <a:defRPr sz="1200"/>
            </a:lvl3pPr>
            <a:lvl4pPr marL="1828754" lvl="3" indent="-304793" algn="l">
              <a:lnSpc>
                <a:spcPct val="115000"/>
              </a:lnSpc>
              <a:spcBef>
                <a:spcPts val="0"/>
              </a:spcBef>
              <a:spcAft>
                <a:spcPts val="0"/>
              </a:spcAft>
              <a:buSzPts val="1200"/>
              <a:buChar char="●"/>
              <a:defRPr sz="1200"/>
            </a:lvl4pPr>
            <a:lvl5pPr marL="2285943" lvl="4" indent="-304793" algn="l">
              <a:lnSpc>
                <a:spcPct val="115000"/>
              </a:lnSpc>
              <a:spcBef>
                <a:spcPts val="0"/>
              </a:spcBef>
              <a:spcAft>
                <a:spcPts val="0"/>
              </a:spcAft>
              <a:buSzPts val="1200"/>
              <a:buChar char="○"/>
              <a:defRPr sz="1200"/>
            </a:lvl5pPr>
            <a:lvl6pPr marL="2743132" lvl="5" indent="-304793" algn="l">
              <a:lnSpc>
                <a:spcPct val="115000"/>
              </a:lnSpc>
              <a:spcBef>
                <a:spcPts val="0"/>
              </a:spcBef>
              <a:spcAft>
                <a:spcPts val="0"/>
              </a:spcAft>
              <a:buSzPts val="1200"/>
              <a:buChar char="■"/>
              <a:defRPr sz="1200"/>
            </a:lvl6pPr>
            <a:lvl7pPr marL="3200320" lvl="6" indent="-304793" algn="l">
              <a:lnSpc>
                <a:spcPct val="115000"/>
              </a:lnSpc>
              <a:spcBef>
                <a:spcPts val="0"/>
              </a:spcBef>
              <a:spcAft>
                <a:spcPts val="0"/>
              </a:spcAft>
              <a:buSzPts val="1200"/>
              <a:buChar char="●"/>
              <a:defRPr sz="1200"/>
            </a:lvl7pPr>
            <a:lvl8pPr marL="3657509" lvl="7" indent="-304793" algn="l">
              <a:lnSpc>
                <a:spcPct val="115000"/>
              </a:lnSpc>
              <a:spcBef>
                <a:spcPts val="0"/>
              </a:spcBef>
              <a:spcAft>
                <a:spcPts val="0"/>
              </a:spcAft>
              <a:buSzPts val="1200"/>
              <a:buChar char="○"/>
              <a:defRPr sz="1200"/>
            </a:lvl8pPr>
            <a:lvl9pPr marL="4114697" lvl="8" indent="-304793" algn="l">
              <a:lnSpc>
                <a:spcPct val="115000"/>
              </a:lnSpc>
              <a:spcBef>
                <a:spcPts val="0"/>
              </a:spcBef>
              <a:spcAft>
                <a:spcPts val="0"/>
              </a:spcAft>
              <a:buSzPts val="1200"/>
              <a:buChar char="■"/>
              <a:defRPr sz="1200"/>
            </a:lvl9pPr>
          </a:lstStyle>
          <a:p>
            <a:pPr lvl="0"/>
            <a:r>
              <a:rPr lang="fi-FI"/>
              <a:t>Muokkaa tekstin perustyylejä napsauttamalla</a:t>
            </a:r>
          </a:p>
        </p:txBody>
      </p:sp>
      <p:sp>
        <p:nvSpPr>
          <p:cNvPr id="104" name="Google Shape;104;p29"/>
          <p:cNvSpPr txBox="1">
            <a:spLocks noGrp="1"/>
          </p:cNvSpPr>
          <p:nvPr>
            <p:ph type="body" idx="2"/>
          </p:nvPr>
        </p:nvSpPr>
        <p:spPr>
          <a:xfrm>
            <a:off x="4832400" y="1152475"/>
            <a:ext cx="3999900" cy="3130541"/>
          </a:xfrm>
          <a:prstGeom prst="rect">
            <a:avLst/>
          </a:prstGeom>
          <a:noFill/>
          <a:ln>
            <a:noFill/>
          </a:ln>
        </p:spPr>
        <p:txBody>
          <a:bodyPr spcFirstLastPara="1" wrap="square" lIns="91425" tIns="91425" rIns="91425" bIns="91425" numCol="1" anchor="t" anchorCtr="0">
            <a:normAutofit/>
          </a:bodyPr>
          <a:lstStyle>
            <a:lvl1pPr marL="457189" lvl="0" indent="-317492" algn="l">
              <a:lnSpc>
                <a:spcPct val="115000"/>
              </a:lnSpc>
              <a:spcBef>
                <a:spcPts val="0"/>
              </a:spcBef>
              <a:spcAft>
                <a:spcPts val="0"/>
              </a:spcAft>
              <a:buSzPts val="1400"/>
              <a:buChar char="●"/>
              <a:defRPr sz="1400"/>
            </a:lvl1pPr>
            <a:lvl2pPr marL="914378" lvl="1" indent="-304793" algn="l">
              <a:lnSpc>
                <a:spcPct val="115000"/>
              </a:lnSpc>
              <a:spcBef>
                <a:spcPts val="0"/>
              </a:spcBef>
              <a:spcAft>
                <a:spcPts val="0"/>
              </a:spcAft>
              <a:buSzPts val="1200"/>
              <a:buChar char="○"/>
              <a:defRPr sz="1200"/>
            </a:lvl2pPr>
            <a:lvl3pPr marL="1371566" lvl="2" indent="-304793" algn="l">
              <a:lnSpc>
                <a:spcPct val="115000"/>
              </a:lnSpc>
              <a:spcBef>
                <a:spcPts val="0"/>
              </a:spcBef>
              <a:spcAft>
                <a:spcPts val="0"/>
              </a:spcAft>
              <a:buSzPts val="1200"/>
              <a:buChar char="■"/>
              <a:defRPr sz="1200"/>
            </a:lvl3pPr>
            <a:lvl4pPr marL="1828754" lvl="3" indent="-304793" algn="l">
              <a:lnSpc>
                <a:spcPct val="115000"/>
              </a:lnSpc>
              <a:spcBef>
                <a:spcPts val="0"/>
              </a:spcBef>
              <a:spcAft>
                <a:spcPts val="0"/>
              </a:spcAft>
              <a:buSzPts val="1200"/>
              <a:buChar char="●"/>
              <a:defRPr sz="1200"/>
            </a:lvl4pPr>
            <a:lvl5pPr marL="2285943" lvl="4" indent="-304793" algn="l">
              <a:lnSpc>
                <a:spcPct val="115000"/>
              </a:lnSpc>
              <a:spcBef>
                <a:spcPts val="0"/>
              </a:spcBef>
              <a:spcAft>
                <a:spcPts val="0"/>
              </a:spcAft>
              <a:buSzPts val="1200"/>
              <a:buChar char="○"/>
              <a:defRPr sz="1200"/>
            </a:lvl5pPr>
            <a:lvl6pPr marL="2743132" lvl="5" indent="-304793" algn="l">
              <a:lnSpc>
                <a:spcPct val="115000"/>
              </a:lnSpc>
              <a:spcBef>
                <a:spcPts val="0"/>
              </a:spcBef>
              <a:spcAft>
                <a:spcPts val="0"/>
              </a:spcAft>
              <a:buSzPts val="1200"/>
              <a:buChar char="■"/>
              <a:defRPr sz="1200"/>
            </a:lvl6pPr>
            <a:lvl7pPr marL="3200320" lvl="6" indent="-304793" algn="l">
              <a:lnSpc>
                <a:spcPct val="115000"/>
              </a:lnSpc>
              <a:spcBef>
                <a:spcPts val="0"/>
              </a:spcBef>
              <a:spcAft>
                <a:spcPts val="0"/>
              </a:spcAft>
              <a:buSzPts val="1200"/>
              <a:buChar char="●"/>
              <a:defRPr sz="1200"/>
            </a:lvl7pPr>
            <a:lvl8pPr marL="3657509" lvl="7" indent="-304793" algn="l">
              <a:lnSpc>
                <a:spcPct val="115000"/>
              </a:lnSpc>
              <a:spcBef>
                <a:spcPts val="0"/>
              </a:spcBef>
              <a:spcAft>
                <a:spcPts val="0"/>
              </a:spcAft>
              <a:buSzPts val="1200"/>
              <a:buChar char="○"/>
              <a:defRPr sz="1200"/>
            </a:lvl8pPr>
            <a:lvl9pPr marL="4114697" lvl="8" indent="-304793" algn="l">
              <a:lnSpc>
                <a:spcPct val="115000"/>
              </a:lnSpc>
              <a:spcBef>
                <a:spcPts val="0"/>
              </a:spcBef>
              <a:spcAft>
                <a:spcPts val="0"/>
              </a:spcAft>
              <a:buSzPts val="1200"/>
              <a:buChar char="■"/>
              <a:defRPr sz="1200"/>
            </a:lvl9pPr>
          </a:lstStyle>
          <a:p>
            <a:pPr lvl="0"/>
            <a:r>
              <a:rPr lang="fi-FI"/>
              <a:t>Muokkaa tekstin perustyylejä napsauttamalla</a:t>
            </a:r>
          </a:p>
        </p:txBody>
      </p:sp>
      <p:sp>
        <p:nvSpPr>
          <p:cNvPr id="105" name="Google Shape;105;p29"/>
          <p:cNvSpPr txBox="1">
            <a:spLocks noGrp="1"/>
          </p:cNvSpPr>
          <p:nvPr>
            <p:ph type="sldNum" idx="12"/>
          </p:nvPr>
        </p:nvSpPr>
        <p:spPr>
          <a:xfrm>
            <a:off x="8543083" y="4663217"/>
            <a:ext cx="548700" cy="3936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smtClean="0"/>
              <a:t>‹#›</a:t>
            </a:fld>
            <a:endParaRPr lang="en"/>
          </a:p>
        </p:txBody>
      </p:sp>
      <p:pic>
        <p:nvPicPr>
          <p:cNvPr id="4" name="Kuva 3" descr="Kuva, joka sisältää kohteen teksti, kuvakaappaus, Fontti, Sähkönsininen&#10;&#10;Tekoälyn generoima sisältö voi olla virheellistä.">
            <a:extLst>
              <a:ext uri="{FF2B5EF4-FFF2-40B4-BE49-F238E27FC236}">
                <a16:creationId xmlns:a16="http://schemas.microsoft.com/office/drawing/2014/main" id="{AD84FB04-C4F6-E261-50F3-6E5A8C816C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160" y="4660353"/>
            <a:ext cx="1567932" cy="394062"/>
          </a:xfrm>
          <a:prstGeom prst="rect">
            <a:avLst/>
          </a:prstGeom>
        </p:spPr>
      </p:pic>
      <p:pic>
        <p:nvPicPr>
          <p:cNvPr id="5" name="Google Shape;27;p17">
            <a:extLst>
              <a:ext uri="{FF2B5EF4-FFF2-40B4-BE49-F238E27FC236}">
                <a16:creationId xmlns:a16="http://schemas.microsoft.com/office/drawing/2014/main" id="{931081E7-7563-1DE0-7C4C-6810128DD54E}"/>
              </a:ext>
            </a:extLst>
          </p:cNvPr>
          <p:cNvPicPr preferRelativeResize="0"/>
          <p:nvPr/>
        </p:nvPicPr>
        <p:blipFill rotWithShape="1">
          <a:blip r:embed="rId3">
            <a:alphaModFix/>
          </a:blip>
          <a:srcRect/>
          <a:stretch/>
        </p:blipFill>
        <p:spPr>
          <a:xfrm>
            <a:off x="1678219" y="4556483"/>
            <a:ext cx="2229785" cy="579882"/>
          </a:xfrm>
          <a:prstGeom prst="rect">
            <a:avLst/>
          </a:prstGeom>
          <a:noFill/>
          <a:ln>
            <a:noFill/>
          </a:ln>
        </p:spPr>
      </p:pic>
      <p:pic>
        <p:nvPicPr>
          <p:cNvPr id="2" name="Kuva 1" descr="Kuva, joka sisältää kohteen teksti, piha-, nisäkäs&#10;&#10;Kuvaus luotu automaattisesti">
            <a:extLst>
              <a:ext uri="{FF2B5EF4-FFF2-40B4-BE49-F238E27FC236}">
                <a16:creationId xmlns:a16="http://schemas.microsoft.com/office/drawing/2014/main" id="{D53B332C-2ED6-E680-5724-29F7D5452F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83674" y="4545946"/>
            <a:ext cx="535197" cy="535197"/>
          </a:xfrm>
          <a:prstGeom prst="rect">
            <a:avLst/>
          </a:prstGeom>
        </p:spPr>
      </p:pic>
    </p:spTree>
    <p:extLst>
      <p:ext uri="{BB962C8B-B14F-4D97-AF65-F5344CB8AC3E}">
        <p14:creationId xmlns:p14="http://schemas.microsoft.com/office/powerpoint/2010/main" val="35738312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11"/>
        <p:cNvGrpSpPr/>
        <p:nvPr/>
      </p:nvGrpSpPr>
      <p:grpSpPr>
        <a:xfrm>
          <a:off x="0" y="0"/>
          <a:ext cx="0" cy="0"/>
          <a:chOff x="0" y="0"/>
          <a:chExt cx="0" cy="0"/>
        </a:xfrm>
      </p:grpSpPr>
      <p:sp>
        <p:nvSpPr>
          <p:cNvPr id="112" name="Google Shape;112;p32"/>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numCol="1"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r>
              <a:rPr lang="fi-FI"/>
              <a:t>Muokkaa ots. perustyyl. napsautt.</a:t>
            </a:r>
            <a:endParaRPr/>
          </a:p>
        </p:txBody>
      </p:sp>
      <p:sp>
        <p:nvSpPr>
          <p:cNvPr id="113" name="Google Shape;113;p32"/>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numCol="1" anchor="t" anchorCtr="0">
            <a:normAutofit/>
          </a:bodyPr>
          <a:lstStyle>
            <a:lvl1pPr marL="457189" lvl="0" indent="-304793" algn="l">
              <a:lnSpc>
                <a:spcPct val="115000"/>
              </a:lnSpc>
              <a:spcBef>
                <a:spcPts val="0"/>
              </a:spcBef>
              <a:spcAft>
                <a:spcPts val="0"/>
              </a:spcAft>
              <a:buSzPts val="1200"/>
              <a:buChar char="●"/>
              <a:defRPr sz="1200"/>
            </a:lvl1pPr>
            <a:lvl2pPr marL="914378" lvl="1" indent="-304793" algn="l">
              <a:lnSpc>
                <a:spcPct val="115000"/>
              </a:lnSpc>
              <a:spcBef>
                <a:spcPts val="0"/>
              </a:spcBef>
              <a:spcAft>
                <a:spcPts val="0"/>
              </a:spcAft>
              <a:buSzPts val="1200"/>
              <a:buChar char="○"/>
              <a:defRPr sz="1200"/>
            </a:lvl2pPr>
            <a:lvl3pPr marL="1371566" lvl="2" indent="-304793" algn="l">
              <a:lnSpc>
                <a:spcPct val="115000"/>
              </a:lnSpc>
              <a:spcBef>
                <a:spcPts val="0"/>
              </a:spcBef>
              <a:spcAft>
                <a:spcPts val="0"/>
              </a:spcAft>
              <a:buSzPts val="1200"/>
              <a:buChar char="■"/>
              <a:defRPr sz="1200"/>
            </a:lvl3pPr>
            <a:lvl4pPr marL="1828754" lvl="3" indent="-304793" algn="l">
              <a:lnSpc>
                <a:spcPct val="115000"/>
              </a:lnSpc>
              <a:spcBef>
                <a:spcPts val="0"/>
              </a:spcBef>
              <a:spcAft>
                <a:spcPts val="0"/>
              </a:spcAft>
              <a:buSzPts val="1200"/>
              <a:buChar char="●"/>
              <a:defRPr sz="1200"/>
            </a:lvl4pPr>
            <a:lvl5pPr marL="2285943" lvl="4" indent="-304793" algn="l">
              <a:lnSpc>
                <a:spcPct val="115000"/>
              </a:lnSpc>
              <a:spcBef>
                <a:spcPts val="0"/>
              </a:spcBef>
              <a:spcAft>
                <a:spcPts val="0"/>
              </a:spcAft>
              <a:buSzPts val="1200"/>
              <a:buChar char="○"/>
              <a:defRPr sz="1200"/>
            </a:lvl5pPr>
            <a:lvl6pPr marL="2743132" lvl="5" indent="-304793" algn="l">
              <a:lnSpc>
                <a:spcPct val="115000"/>
              </a:lnSpc>
              <a:spcBef>
                <a:spcPts val="0"/>
              </a:spcBef>
              <a:spcAft>
                <a:spcPts val="0"/>
              </a:spcAft>
              <a:buSzPts val="1200"/>
              <a:buChar char="■"/>
              <a:defRPr sz="1200"/>
            </a:lvl6pPr>
            <a:lvl7pPr marL="3200320" lvl="6" indent="-304793" algn="l">
              <a:lnSpc>
                <a:spcPct val="115000"/>
              </a:lnSpc>
              <a:spcBef>
                <a:spcPts val="0"/>
              </a:spcBef>
              <a:spcAft>
                <a:spcPts val="0"/>
              </a:spcAft>
              <a:buSzPts val="1200"/>
              <a:buChar char="●"/>
              <a:defRPr sz="1200"/>
            </a:lvl7pPr>
            <a:lvl8pPr marL="3657509" lvl="7" indent="-304793" algn="l">
              <a:lnSpc>
                <a:spcPct val="115000"/>
              </a:lnSpc>
              <a:spcBef>
                <a:spcPts val="0"/>
              </a:spcBef>
              <a:spcAft>
                <a:spcPts val="0"/>
              </a:spcAft>
              <a:buSzPts val="1200"/>
              <a:buChar char="○"/>
              <a:defRPr sz="1200"/>
            </a:lvl8pPr>
            <a:lvl9pPr marL="4114697" lvl="8" indent="-304793" algn="l">
              <a:lnSpc>
                <a:spcPct val="115000"/>
              </a:lnSpc>
              <a:spcBef>
                <a:spcPts val="0"/>
              </a:spcBef>
              <a:spcAft>
                <a:spcPts val="0"/>
              </a:spcAft>
              <a:buSzPts val="1200"/>
              <a:buChar char="■"/>
              <a:defRPr sz="1200"/>
            </a:lvl9pPr>
          </a:lstStyle>
          <a:p>
            <a:pPr lvl="0"/>
            <a:r>
              <a:rPr lang="fi-FI"/>
              <a:t>Muokkaa tekstin perustyylejä napsauttamalla</a:t>
            </a:r>
          </a:p>
        </p:txBody>
      </p:sp>
      <p:sp>
        <p:nvSpPr>
          <p:cNvPr id="114" name="Google Shape;114;p32"/>
          <p:cNvSpPr txBox="1">
            <a:spLocks noGrp="1"/>
          </p:cNvSpPr>
          <p:nvPr>
            <p:ph type="sldNum" idx="12"/>
          </p:nvPr>
        </p:nvSpPr>
        <p:spPr>
          <a:xfrm>
            <a:off x="8543083" y="4663217"/>
            <a:ext cx="548700" cy="3936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smtClean="0"/>
              <a:t>‹#›</a:t>
            </a:fld>
            <a:endParaRPr lang="en"/>
          </a:p>
        </p:txBody>
      </p:sp>
      <p:pic>
        <p:nvPicPr>
          <p:cNvPr id="2" name="Kuva 1" descr="Kuva, joka sisältää kohteen teksti, kuvakaappaus, Fontti, Sähkönsininen&#10;&#10;Tekoälyn generoima sisältö voi olla virheellistä.">
            <a:extLst>
              <a:ext uri="{FF2B5EF4-FFF2-40B4-BE49-F238E27FC236}">
                <a16:creationId xmlns:a16="http://schemas.microsoft.com/office/drawing/2014/main" id="{934344D0-C33C-5764-3EE7-E58453BAFF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160" y="4660353"/>
            <a:ext cx="1567932" cy="394062"/>
          </a:xfrm>
          <a:prstGeom prst="rect">
            <a:avLst/>
          </a:prstGeom>
        </p:spPr>
      </p:pic>
      <p:pic>
        <p:nvPicPr>
          <p:cNvPr id="3" name="Google Shape;27;p17">
            <a:extLst>
              <a:ext uri="{FF2B5EF4-FFF2-40B4-BE49-F238E27FC236}">
                <a16:creationId xmlns:a16="http://schemas.microsoft.com/office/drawing/2014/main" id="{475533CE-EBBC-1738-DE55-70D9F79C55AF}"/>
              </a:ext>
            </a:extLst>
          </p:cNvPr>
          <p:cNvPicPr preferRelativeResize="0"/>
          <p:nvPr/>
        </p:nvPicPr>
        <p:blipFill rotWithShape="1">
          <a:blip r:embed="rId3">
            <a:alphaModFix/>
          </a:blip>
          <a:srcRect/>
          <a:stretch/>
        </p:blipFill>
        <p:spPr>
          <a:xfrm>
            <a:off x="1678219" y="4556483"/>
            <a:ext cx="2229785" cy="579882"/>
          </a:xfrm>
          <a:prstGeom prst="rect">
            <a:avLst/>
          </a:prstGeom>
          <a:noFill/>
          <a:ln>
            <a:noFill/>
          </a:ln>
        </p:spPr>
      </p:pic>
      <p:pic>
        <p:nvPicPr>
          <p:cNvPr id="6" name="Kuva 5" descr="Kuva, joka sisältää kohteen teksti, piha-, nisäkäs&#10;&#10;Kuvaus luotu automaattisesti">
            <a:extLst>
              <a:ext uri="{FF2B5EF4-FFF2-40B4-BE49-F238E27FC236}">
                <a16:creationId xmlns:a16="http://schemas.microsoft.com/office/drawing/2014/main" id="{ACC41808-9284-E4BA-B58D-5586342890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83674" y="4545946"/>
            <a:ext cx="535197" cy="535197"/>
          </a:xfrm>
          <a:prstGeom prst="rect">
            <a:avLst/>
          </a:prstGeom>
        </p:spPr>
      </p:pic>
    </p:spTree>
    <p:extLst>
      <p:ext uri="{BB962C8B-B14F-4D97-AF65-F5344CB8AC3E}">
        <p14:creationId xmlns:p14="http://schemas.microsoft.com/office/powerpoint/2010/main" val="3111238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Main point 1">
  <p:cSld name="Main point 1">
    <p:bg>
      <p:bgPr>
        <a:blipFill>
          <a:blip r:embed="rId2">
            <a:alphaModFix/>
          </a:blip>
          <a:stretch>
            <a:fillRect/>
          </a:stretch>
        </a:blipFill>
        <a:effectLst/>
      </p:bgPr>
    </p:bg>
    <p:spTree>
      <p:nvGrpSpPr>
        <p:cNvPr id="1" name="Shape 115"/>
        <p:cNvGrpSpPr/>
        <p:nvPr/>
      </p:nvGrpSpPr>
      <p:grpSpPr>
        <a:xfrm>
          <a:off x="0" y="0"/>
          <a:ext cx="0" cy="0"/>
          <a:chOff x="0" y="0"/>
          <a:chExt cx="0" cy="0"/>
        </a:xfrm>
      </p:grpSpPr>
      <p:sp>
        <p:nvSpPr>
          <p:cNvPr id="116" name="Google Shape;116;p34"/>
          <p:cNvSpPr txBox="1">
            <a:spLocks noGrp="1"/>
          </p:cNvSpPr>
          <p:nvPr>
            <p:ph type="sldNum" idx="12"/>
          </p:nvPr>
        </p:nvSpPr>
        <p:spPr>
          <a:xfrm>
            <a:off x="8543083" y="4663217"/>
            <a:ext cx="548700" cy="3936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smtClean="0"/>
              <a:t>‹#›</a:t>
            </a:fld>
            <a:endParaRPr lang="en"/>
          </a:p>
        </p:txBody>
      </p:sp>
      <p:sp>
        <p:nvSpPr>
          <p:cNvPr id="118" name="Google Shape;118;p34"/>
          <p:cNvSpPr txBox="1">
            <a:spLocks noGrp="1"/>
          </p:cNvSpPr>
          <p:nvPr>
            <p:ph type="title"/>
          </p:nvPr>
        </p:nvSpPr>
        <p:spPr>
          <a:xfrm>
            <a:off x="438800" y="450150"/>
            <a:ext cx="7162799" cy="704362"/>
          </a:xfrm>
          <a:prstGeom prst="rect">
            <a:avLst/>
          </a:prstGeom>
          <a:noFill/>
          <a:ln>
            <a:noFill/>
          </a:ln>
        </p:spPr>
        <p:txBody>
          <a:bodyPr spcFirstLastPara="1" wrap="square" lIns="91425" tIns="91425" rIns="91425" bIns="91425" numCol="1" anchor="ctr" anchorCtr="0">
            <a:norm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SzPts val="3600"/>
              <a:buNone/>
              <a:defRPr sz="3600"/>
            </a:lvl2pPr>
            <a:lvl3pPr lvl="2" algn="l">
              <a:lnSpc>
                <a:spcPct val="100000"/>
              </a:lnSpc>
              <a:spcBef>
                <a:spcPts val="0"/>
              </a:spcBef>
              <a:spcAft>
                <a:spcPts val="0"/>
              </a:spcAft>
              <a:buSzPts val="3600"/>
              <a:buNone/>
              <a:defRPr sz="3600"/>
            </a:lvl3pPr>
            <a:lvl4pPr lvl="3" algn="l">
              <a:lnSpc>
                <a:spcPct val="100000"/>
              </a:lnSpc>
              <a:spcBef>
                <a:spcPts val="0"/>
              </a:spcBef>
              <a:spcAft>
                <a:spcPts val="0"/>
              </a:spcAft>
              <a:buSzPts val="3600"/>
              <a:buNone/>
              <a:defRPr sz="3600"/>
            </a:lvl4pPr>
            <a:lvl5pPr lvl="4" algn="l">
              <a:lnSpc>
                <a:spcPct val="100000"/>
              </a:lnSpc>
              <a:spcBef>
                <a:spcPts val="0"/>
              </a:spcBef>
              <a:spcAft>
                <a:spcPts val="0"/>
              </a:spcAft>
              <a:buSzPts val="3600"/>
              <a:buNone/>
              <a:defRPr sz="3600"/>
            </a:lvl5pPr>
            <a:lvl6pPr lvl="5" algn="l">
              <a:lnSpc>
                <a:spcPct val="100000"/>
              </a:lnSpc>
              <a:spcBef>
                <a:spcPts val="0"/>
              </a:spcBef>
              <a:spcAft>
                <a:spcPts val="0"/>
              </a:spcAft>
              <a:buSzPts val="3600"/>
              <a:buNone/>
              <a:defRPr sz="3600"/>
            </a:lvl6pPr>
            <a:lvl7pPr lvl="6" algn="l">
              <a:lnSpc>
                <a:spcPct val="100000"/>
              </a:lnSpc>
              <a:spcBef>
                <a:spcPts val="0"/>
              </a:spcBef>
              <a:spcAft>
                <a:spcPts val="0"/>
              </a:spcAft>
              <a:buSzPts val="3600"/>
              <a:buNone/>
              <a:defRPr sz="3600"/>
            </a:lvl7pPr>
            <a:lvl8pPr lvl="7" algn="l">
              <a:lnSpc>
                <a:spcPct val="100000"/>
              </a:lnSpc>
              <a:spcBef>
                <a:spcPts val="0"/>
              </a:spcBef>
              <a:spcAft>
                <a:spcPts val="0"/>
              </a:spcAft>
              <a:buSzPts val="3600"/>
              <a:buNone/>
              <a:defRPr sz="3600"/>
            </a:lvl8pPr>
            <a:lvl9pPr lvl="8" algn="l">
              <a:lnSpc>
                <a:spcPct val="100000"/>
              </a:lnSpc>
              <a:spcBef>
                <a:spcPts val="0"/>
              </a:spcBef>
              <a:spcAft>
                <a:spcPts val="0"/>
              </a:spcAft>
              <a:buSzPts val="3600"/>
              <a:buNone/>
              <a:defRPr sz="3600"/>
            </a:lvl9pPr>
          </a:lstStyle>
          <a:p>
            <a:r>
              <a:rPr lang="fi-FI"/>
              <a:t>Muokkaa ots. perustyyl. napsautt.</a:t>
            </a:r>
            <a:endParaRPr/>
          </a:p>
        </p:txBody>
      </p:sp>
      <p:sp>
        <p:nvSpPr>
          <p:cNvPr id="119" name="Google Shape;119;p34"/>
          <p:cNvSpPr txBox="1">
            <a:spLocks noGrp="1"/>
          </p:cNvSpPr>
          <p:nvPr>
            <p:ph type="body" idx="1"/>
          </p:nvPr>
        </p:nvSpPr>
        <p:spPr>
          <a:xfrm>
            <a:off x="438800" y="1269635"/>
            <a:ext cx="7162800" cy="2788903"/>
          </a:xfrm>
          <a:prstGeom prst="rect">
            <a:avLst/>
          </a:prstGeom>
          <a:noFill/>
          <a:ln>
            <a:noFill/>
          </a:ln>
        </p:spPr>
        <p:txBody>
          <a:bodyPr spcFirstLastPara="1" wrap="square" lIns="91425" tIns="91425" rIns="91425" bIns="91425" numCol="1" anchor="t" anchorCtr="0">
            <a:normAutofit/>
          </a:bodyPr>
          <a:lstStyle>
            <a:lvl1pPr marL="457189" lvl="0" indent="-342892" algn="l">
              <a:lnSpc>
                <a:spcPct val="115000"/>
              </a:lnSpc>
              <a:spcBef>
                <a:spcPts val="0"/>
              </a:spcBef>
              <a:spcAft>
                <a:spcPts val="0"/>
              </a:spcAft>
              <a:buSzPts val="1800"/>
              <a:buChar char="●"/>
              <a:defRPr/>
            </a:lvl1pPr>
            <a:lvl2pPr marL="914378" lvl="1" indent="-317492" algn="l">
              <a:lnSpc>
                <a:spcPct val="115000"/>
              </a:lnSpc>
              <a:spcBef>
                <a:spcPts val="0"/>
              </a:spcBef>
              <a:spcAft>
                <a:spcPts val="0"/>
              </a:spcAft>
              <a:buSzPts val="1400"/>
              <a:buChar char="○"/>
              <a:defRPr/>
            </a:lvl2pPr>
            <a:lvl3pPr marL="1371566" lvl="2" indent="-317492" algn="l">
              <a:lnSpc>
                <a:spcPct val="115000"/>
              </a:lnSpc>
              <a:spcBef>
                <a:spcPts val="0"/>
              </a:spcBef>
              <a:spcAft>
                <a:spcPts val="0"/>
              </a:spcAft>
              <a:buSzPts val="1400"/>
              <a:buChar char="■"/>
              <a:defRPr/>
            </a:lvl3pPr>
            <a:lvl4pPr marL="1828754" lvl="3" indent="-317492" algn="l">
              <a:lnSpc>
                <a:spcPct val="115000"/>
              </a:lnSpc>
              <a:spcBef>
                <a:spcPts val="0"/>
              </a:spcBef>
              <a:spcAft>
                <a:spcPts val="0"/>
              </a:spcAft>
              <a:buSzPts val="1400"/>
              <a:buChar char="●"/>
              <a:defRPr/>
            </a:lvl4pPr>
            <a:lvl5pPr marL="2285943" lvl="4" indent="-317492" algn="l">
              <a:lnSpc>
                <a:spcPct val="115000"/>
              </a:lnSpc>
              <a:spcBef>
                <a:spcPts val="0"/>
              </a:spcBef>
              <a:spcAft>
                <a:spcPts val="0"/>
              </a:spcAft>
              <a:buSzPts val="1400"/>
              <a:buChar char="○"/>
              <a:defRPr/>
            </a:lvl5pPr>
            <a:lvl6pPr marL="2743132" lvl="5" indent="-317492" algn="l">
              <a:lnSpc>
                <a:spcPct val="115000"/>
              </a:lnSpc>
              <a:spcBef>
                <a:spcPts val="0"/>
              </a:spcBef>
              <a:spcAft>
                <a:spcPts val="0"/>
              </a:spcAft>
              <a:buSzPts val="1400"/>
              <a:buChar char="■"/>
              <a:defRPr/>
            </a:lvl6pPr>
            <a:lvl7pPr marL="3200320" lvl="6" indent="-317492" algn="l">
              <a:lnSpc>
                <a:spcPct val="115000"/>
              </a:lnSpc>
              <a:spcBef>
                <a:spcPts val="0"/>
              </a:spcBef>
              <a:spcAft>
                <a:spcPts val="0"/>
              </a:spcAft>
              <a:buSzPts val="1400"/>
              <a:buChar char="●"/>
              <a:defRPr/>
            </a:lvl7pPr>
            <a:lvl8pPr marL="3657509" lvl="7" indent="-317492" algn="l">
              <a:lnSpc>
                <a:spcPct val="115000"/>
              </a:lnSpc>
              <a:spcBef>
                <a:spcPts val="0"/>
              </a:spcBef>
              <a:spcAft>
                <a:spcPts val="0"/>
              </a:spcAft>
              <a:buSzPts val="1400"/>
              <a:buChar char="○"/>
              <a:defRPr/>
            </a:lvl8pPr>
            <a:lvl9pPr marL="4114697" lvl="8" indent="-317492" algn="l">
              <a:lnSpc>
                <a:spcPct val="115000"/>
              </a:lnSpc>
              <a:spcBef>
                <a:spcPts val="0"/>
              </a:spcBef>
              <a:spcAft>
                <a:spcPts val="0"/>
              </a:spcAft>
              <a:buSzPts val="1400"/>
              <a:buChar char="■"/>
              <a:defRPr/>
            </a:lvl9pPr>
          </a:lstStyle>
          <a:p>
            <a:pPr lvl="0"/>
            <a:r>
              <a:rPr lang="fi-FI"/>
              <a:t>Muokkaa tekstin perustyylejä napsauttamalla</a:t>
            </a:r>
          </a:p>
        </p:txBody>
      </p:sp>
      <p:pic>
        <p:nvPicPr>
          <p:cNvPr id="4" name="Kuva 3" descr="Kuva, joka sisältää kohteen teksti, kuvakaappaus, Fontti, Sähkönsininen&#10;&#10;Tekoälyn generoima sisältö voi olla virheellistä.">
            <a:extLst>
              <a:ext uri="{FF2B5EF4-FFF2-40B4-BE49-F238E27FC236}">
                <a16:creationId xmlns:a16="http://schemas.microsoft.com/office/drawing/2014/main" id="{B3541140-CF51-A1C5-C655-F18D1A8637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160" y="4660353"/>
            <a:ext cx="1567932" cy="394062"/>
          </a:xfrm>
          <a:prstGeom prst="rect">
            <a:avLst/>
          </a:prstGeom>
        </p:spPr>
      </p:pic>
      <p:pic>
        <p:nvPicPr>
          <p:cNvPr id="5" name="Google Shape;27;p17">
            <a:extLst>
              <a:ext uri="{FF2B5EF4-FFF2-40B4-BE49-F238E27FC236}">
                <a16:creationId xmlns:a16="http://schemas.microsoft.com/office/drawing/2014/main" id="{8F45DCD0-96BA-51EC-8CFD-FDDB3894E45E}"/>
              </a:ext>
            </a:extLst>
          </p:cNvPr>
          <p:cNvPicPr preferRelativeResize="0"/>
          <p:nvPr/>
        </p:nvPicPr>
        <p:blipFill rotWithShape="1">
          <a:blip r:embed="rId4">
            <a:alphaModFix/>
          </a:blip>
          <a:srcRect/>
          <a:stretch/>
        </p:blipFill>
        <p:spPr>
          <a:xfrm>
            <a:off x="1678219" y="4556483"/>
            <a:ext cx="2229785" cy="579882"/>
          </a:xfrm>
          <a:prstGeom prst="rect">
            <a:avLst/>
          </a:prstGeom>
          <a:noFill/>
          <a:ln>
            <a:noFill/>
          </a:ln>
        </p:spPr>
      </p:pic>
      <p:pic>
        <p:nvPicPr>
          <p:cNvPr id="2" name="Kuva 1" descr="Kuva, joka sisältää kohteen teksti, piha-, nisäkäs&#10;&#10;Kuvaus luotu automaattisesti">
            <a:extLst>
              <a:ext uri="{FF2B5EF4-FFF2-40B4-BE49-F238E27FC236}">
                <a16:creationId xmlns:a16="http://schemas.microsoft.com/office/drawing/2014/main" id="{23D48233-AC60-FAEB-DEDD-2741898D126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83674" y="4545946"/>
            <a:ext cx="535197" cy="535197"/>
          </a:xfrm>
          <a:prstGeom prst="rect">
            <a:avLst/>
          </a:prstGeom>
        </p:spPr>
      </p:pic>
    </p:spTree>
    <p:extLst>
      <p:ext uri="{BB962C8B-B14F-4D97-AF65-F5344CB8AC3E}">
        <p14:creationId xmlns:p14="http://schemas.microsoft.com/office/powerpoint/2010/main" val="3685038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4"/>
          <p:cNvSpPr txBox="1">
            <a:spLocks noGrp="1"/>
          </p:cNvSpPr>
          <p:nvPr>
            <p:ph type="title"/>
          </p:nvPr>
        </p:nvSpPr>
        <p:spPr>
          <a:xfrm>
            <a:off x="428950" y="445025"/>
            <a:ext cx="8286300" cy="572700"/>
          </a:xfrm>
          <a:prstGeom prst="rect">
            <a:avLst/>
          </a:prstGeom>
          <a:noFill/>
          <a:ln>
            <a:noFill/>
          </a:ln>
        </p:spPr>
        <p:txBody>
          <a:bodyPr spcFirstLastPara="1" wrap="square" lIns="91425" tIns="91425" rIns="91425" bIns="91425" numCol="1" anchor="t" anchorCtr="0">
            <a:normAutofit/>
          </a:bodyPr>
          <a:lstStyle>
            <a:lvl1pPr marR="0" lvl="0"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1pPr>
            <a:lvl2pPr marR="0" lvl="1"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2pPr>
            <a:lvl3pPr marR="0" lvl="2"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3pPr>
            <a:lvl4pPr marR="0" lvl="3"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4pPr>
            <a:lvl5pPr marR="0" lvl="4"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5pPr>
            <a:lvl6pPr marR="0" lvl="5"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6pPr>
            <a:lvl7pPr marR="0" lvl="6"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7pPr>
            <a:lvl8pPr marR="0" lvl="7"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8pPr>
            <a:lvl9pPr marR="0" lvl="8"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9pPr>
          </a:lstStyle>
          <a:p>
            <a:endParaRPr/>
          </a:p>
        </p:txBody>
      </p:sp>
      <p:sp>
        <p:nvSpPr>
          <p:cNvPr id="7" name="Google Shape;7;p14"/>
          <p:cNvSpPr txBox="1">
            <a:spLocks noGrp="1"/>
          </p:cNvSpPr>
          <p:nvPr>
            <p:ph type="body" idx="1"/>
          </p:nvPr>
        </p:nvSpPr>
        <p:spPr>
          <a:xfrm>
            <a:off x="428950" y="1152475"/>
            <a:ext cx="8286300" cy="3416400"/>
          </a:xfrm>
          <a:prstGeom prst="rect">
            <a:avLst/>
          </a:prstGeom>
          <a:noFill/>
          <a:ln>
            <a:noFill/>
          </a:ln>
        </p:spPr>
        <p:txBody>
          <a:bodyPr spcFirstLastPara="1" wrap="square" lIns="91425" tIns="91425" rIns="91425" bIns="91425" numCol="1" anchor="t" anchorCtr="0">
            <a:normAutofit/>
          </a:bodyPr>
          <a:lstStyle>
            <a:lvl1pPr marL="457200" marR="0" lvl="0" indent="-342900" algn="l" rtl="0">
              <a:lnSpc>
                <a:spcPct val="115000"/>
              </a:lnSpc>
              <a:spcBef>
                <a:spcPts val="0"/>
              </a:spcBef>
              <a:spcAft>
                <a:spcPts val="0"/>
              </a:spcAft>
              <a:buClr>
                <a:schemeClr val="dk1"/>
              </a:buClr>
              <a:buSzPts val="1800"/>
              <a:buFont typeface="Montserrat"/>
              <a:buChar char="●"/>
              <a:defRPr sz="1800" b="0" i="0" u="none" strike="noStrike" cap="none">
                <a:solidFill>
                  <a:schemeClr val="dk1"/>
                </a:solidFill>
                <a:latin typeface="Montserrat"/>
                <a:ea typeface="Montserrat"/>
                <a:cs typeface="Montserrat"/>
                <a:sym typeface="Montserrat"/>
              </a:defRPr>
            </a:lvl1pPr>
            <a:lvl2pPr marL="914400" marR="0" lvl="1"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2pPr>
            <a:lvl3pPr marL="1371600" marR="0" lvl="2"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3pPr>
            <a:lvl4pPr marL="1828800" marR="0" lvl="3"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4pPr>
            <a:lvl5pPr marL="2286000" marR="0" lvl="4"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5pPr>
            <a:lvl6pPr marL="2743200" marR="0" lvl="5"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9pPr>
          </a:lstStyle>
          <a:p>
            <a:endParaRPr/>
          </a:p>
        </p:txBody>
      </p:sp>
      <p:sp>
        <p:nvSpPr>
          <p:cNvPr id="8" name="Google Shape;8;p14"/>
          <p:cNvSpPr txBox="1">
            <a:spLocks noGrp="1"/>
          </p:cNvSpPr>
          <p:nvPr>
            <p:ph type="sldNum" idx="12"/>
          </p:nvPr>
        </p:nvSpPr>
        <p:spPr>
          <a:xfrm>
            <a:off x="8543083" y="4663217"/>
            <a:ext cx="548700" cy="393600"/>
          </a:xfrm>
          <a:prstGeom prst="rect">
            <a:avLst/>
          </a:prstGeom>
          <a:noFill/>
          <a:ln>
            <a:noFill/>
          </a:ln>
        </p:spPr>
        <p:txBody>
          <a:bodyPr spcFirstLastPara="1" wrap="square" lIns="91425" tIns="91425" rIns="91425" bIns="91425" numCol="1"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868870636"/>
      </p:ext>
    </p:extLst>
  </p:cSld>
  <p:clrMap bg1="lt1" tx1="dk1" bg2="dk2" tx2="lt2" accent1="accent1" accent2="accent2" accent3="accent3" accent4="accent4" accent5="accent5" accent6="accent6" hlink="hlink" folHlink="folHlink"/>
  <p:sldLayoutIdLst>
    <p:sldLayoutId id="2147483802" r:id="rId1"/>
    <p:sldLayoutId id="2147483803" r:id="rId2"/>
    <p:sldLayoutId id="2147483805" r:id="rId3"/>
    <p:sldLayoutId id="2147483806" r:id="rId4"/>
    <p:sldLayoutId id="2147483807" r:id="rId5"/>
    <p:sldLayoutId id="2147483808" r:id="rId6"/>
    <p:sldLayoutId id="2147483809" r:id="rId7"/>
    <p:sldLayoutId id="2147483811" r:id="rId8"/>
    <p:sldLayoutId id="2147483812" r:id="rId9"/>
    <p:sldLayoutId id="2147483813" r:id="rId10"/>
    <p:sldLayoutId id="2147483814" r:id="rId11"/>
    <p:sldLayoutId id="2147483817" r:id="rId12"/>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343">
          <p15:clr>
            <a:srgbClr val="EA4335"/>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hyperlink" Target="https://mieli.fi/wp-content/uploads/2022/05/2022_Turvaverkkoni_pienipdf.pdf" TargetMode="External"/><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9.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1"/>
          <p:cNvSpPr txBox="1">
            <a:spLocks noGrp="1"/>
          </p:cNvSpPr>
          <p:nvPr>
            <p:ph type="ctrTitle"/>
          </p:nvPr>
        </p:nvSpPr>
        <p:spPr>
          <a:prstGeom prst="rect">
            <a:avLst/>
          </a:prstGeom>
          <a:noFill/>
          <a:ln>
            <a:noFill/>
          </a:ln>
        </p:spPr>
        <p:txBody>
          <a:bodyPr spcFirstLastPara="1" wrap="square" lIns="91425" tIns="91425" rIns="91425" bIns="91425" anchor="b" anchorCtr="0">
            <a:normAutofit/>
          </a:bodyPr>
          <a:lstStyle/>
          <a:p>
            <a:pPr marL="0" lvl="0" indent="0" algn="l" rtl="0">
              <a:lnSpc>
                <a:spcPct val="100000"/>
              </a:lnSpc>
              <a:spcBef>
                <a:spcPts val="0"/>
              </a:spcBef>
              <a:spcAft>
                <a:spcPts val="0"/>
              </a:spcAft>
              <a:buSzPts val="2600"/>
              <a:buNone/>
            </a:pPr>
            <a:r>
              <a:rPr lang="en" sz="3200"/>
              <a:t>AikuistenVire</a:t>
            </a:r>
            <a:endParaRPr sz="3200"/>
          </a:p>
        </p:txBody>
      </p:sp>
      <p:sp>
        <p:nvSpPr>
          <p:cNvPr id="230" name="Google Shape;230;p1"/>
          <p:cNvSpPr txBox="1">
            <a:spLocks noGrp="1"/>
          </p:cNvSpPr>
          <p:nvPr>
            <p:ph type="subTitle" idx="1"/>
          </p:nvPr>
        </p:nvSpPr>
        <p:spPr>
          <a:prstGeom prst="rect">
            <a:avLst/>
          </a:prstGeom>
          <a:noFill/>
          <a:ln>
            <a:noFill/>
          </a:ln>
        </p:spPr>
        <p:txBody>
          <a:bodyPr spcFirstLastPara="1" wrap="square" lIns="91425" tIns="91425" rIns="91425" bIns="91425" anchor="t" anchorCtr="0">
            <a:normAutofit lnSpcReduction="10000"/>
          </a:bodyPr>
          <a:lstStyle/>
          <a:p>
            <a:pPr marL="0" lvl="0" indent="0" algn="l" rtl="0">
              <a:lnSpc>
                <a:spcPct val="100000"/>
              </a:lnSpc>
              <a:spcBef>
                <a:spcPts val="0"/>
              </a:spcBef>
              <a:spcAft>
                <a:spcPts val="0"/>
              </a:spcAft>
              <a:buSzPts val="1400"/>
              <a:buNone/>
            </a:pPr>
            <a:r>
              <a:rPr lang="en"/>
              <a:t>Etäryhmävalmennus</a:t>
            </a:r>
          </a:p>
          <a:p>
            <a:pPr marL="0" lvl="0" indent="0" algn="l" rtl="0">
              <a:lnSpc>
                <a:spcPct val="100000"/>
              </a:lnSpc>
              <a:spcBef>
                <a:spcPts val="0"/>
              </a:spcBef>
              <a:spcAft>
                <a:spcPts val="0"/>
              </a:spcAft>
              <a:buSzPts val="1400"/>
              <a:buNone/>
            </a:pPr>
            <a:r>
              <a:rPr lang="fi-FI"/>
              <a:t>P</a:t>
            </a:r>
            <a:r>
              <a:rPr lang="en"/>
              <a:t>vm</a:t>
            </a:r>
          </a:p>
          <a:p>
            <a:pPr marL="0" lvl="0" indent="0" algn="l" rtl="0">
              <a:lnSpc>
                <a:spcPct val="100000"/>
              </a:lnSpc>
              <a:spcBef>
                <a:spcPts val="0"/>
              </a:spcBef>
              <a:spcAft>
                <a:spcPts val="0"/>
              </a:spcAft>
              <a:buSzPts val="1400"/>
              <a:buNone/>
            </a:pPr>
            <a:r>
              <a:rPr lang="en"/>
              <a:t>Valmentajien nimet</a:t>
            </a:r>
            <a:endParaRPr/>
          </a:p>
        </p:txBody>
      </p:sp>
    </p:spTree>
    <p:extLst>
      <p:ext uri="{BB962C8B-B14F-4D97-AF65-F5344CB8AC3E}">
        <p14:creationId xmlns:p14="http://schemas.microsoft.com/office/powerpoint/2010/main" val="16025070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D9F005-A55A-D116-C00B-0BECC76D868E}"/>
            </a:ext>
          </a:extLst>
        </p:cNvPr>
        <p:cNvGrpSpPr/>
        <p:nvPr/>
      </p:nvGrpSpPr>
      <p:grpSpPr>
        <a:xfrm>
          <a:off x="0" y="0"/>
          <a:ext cx="0" cy="0"/>
          <a:chOff x="0" y="0"/>
          <a:chExt cx="0" cy="0"/>
        </a:xfrm>
      </p:grpSpPr>
      <p:sp>
        <p:nvSpPr>
          <p:cNvPr id="10" name="Otsikko 9">
            <a:extLst>
              <a:ext uri="{FF2B5EF4-FFF2-40B4-BE49-F238E27FC236}">
                <a16:creationId xmlns:a16="http://schemas.microsoft.com/office/drawing/2014/main" id="{2F793964-0D0D-AEA0-5AD2-1ED8EAC41F17}"/>
              </a:ext>
            </a:extLst>
          </p:cNvPr>
          <p:cNvSpPr>
            <a:spLocks noGrp="1"/>
          </p:cNvSpPr>
          <p:nvPr>
            <p:ph type="title"/>
          </p:nvPr>
        </p:nvSpPr>
        <p:spPr>
          <a:xfrm>
            <a:off x="559634" y="176611"/>
            <a:ext cx="7162799" cy="704362"/>
          </a:xfrm>
        </p:spPr>
        <p:txBody>
          <a:bodyPr>
            <a:normAutofit/>
          </a:bodyPr>
          <a:lstStyle/>
          <a:p>
            <a:r>
              <a:rPr lang="fi-FI"/>
              <a:t>Hyvä olla ryhmässä</a:t>
            </a:r>
          </a:p>
        </p:txBody>
      </p:sp>
      <p:sp>
        <p:nvSpPr>
          <p:cNvPr id="6" name="Suorakulmio: Pyöristetyt kulmat 5">
            <a:extLst>
              <a:ext uri="{FF2B5EF4-FFF2-40B4-BE49-F238E27FC236}">
                <a16:creationId xmlns:a16="http://schemas.microsoft.com/office/drawing/2014/main" id="{CF1CE4E2-F328-D7B2-7FB1-DD1F8B209690}"/>
              </a:ext>
            </a:extLst>
          </p:cNvPr>
          <p:cNvSpPr/>
          <p:nvPr/>
        </p:nvSpPr>
        <p:spPr>
          <a:xfrm>
            <a:off x="532151" y="1017725"/>
            <a:ext cx="2300990" cy="351680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fi-FI" sz="1200">
                <a:latin typeface="Montserrat" panose="00000500000000000000" pitchFamily="2" charset="0"/>
              </a:rPr>
              <a:t>Minusta ryhmässä/ keskustelukumppanin kanssa on hyvä olla, jos…</a:t>
            </a:r>
          </a:p>
          <a:p>
            <a:pPr algn="ctr"/>
            <a:endParaRPr lang="fi-FI" sz="1200"/>
          </a:p>
          <a:p>
            <a:pPr algn="ctr"/>
            <a:endParaRPr lang="fi-FI" sz="1200"/>
          </a:p>
          <a:p>
            <a:pPr algn="ctr"/>
            <a:endParaRPr lang="fi-FI" sz="1200"/>
          </a:p>
          <a:p>
            <a:pPr algn="ctr"/>
            <a:endParaRPr lang="fi-FI" sz="1200"/>
          </a:p>
          <a:p>
            <a:pPr algn="ctr"/>
            <a:endParaRPr lang="fi-FI" sz="1200"/>
          </a:p>
          <a:p>
            <a:pPr algn="ctr"/>
            <a:endParaRPr lang="fi-FI" sz="1200"/>
          </a:p>
          <a:p>
            <a:pPr algn="ctr"/>
            <a:endParaRPr lang="fi-FI" sz="1200"/>
          </a:p>
          <a:p>
            <a:pPr algn="ctr"/>
            <a:endParaRPr lang="fi-FI" sz="1200"/>
          </a:p>
          <a:p>
            <a:pPr algn="ctr"/>
            <a:endParaRPr lang="fi-FI" sz="1200"/>
          </a:p>
          <a:p>
            <a:pPr algn="ctr"/>
            <a:endParaRPr lang="fi-FI" sz="1200"/>
          </a:p>
          <a:p>
            <a:pPr algn="ctr"/>
            <a:endParaRPr lang="fi-FI" sz="1200"/>
          </a:p>
          <a:p>
            <a:pPr algn="ctr"/>
            <a:endParaRPr lang="fi-FI" sz="1200"/>
          </a:p>
        </p:txBody>
      </p:sp>
      <p:sp>
        <p:nvSpPr>
          <p:cNvPr id="7" name="Suorakulmio: Pyöristetyt kulmat 6">
            <a:extLst>
              <a:ext uri="{FF2B5EF4-FFF2-40B4-BE49-F238E27FC236}">
                <a16:creationId xmlns:a16="http://schemas.microsoft.com/office/drawing/2014/main" id="{12DED843-6007-372D-56DE-0304CB7D0CCF}"/>
              </a:ext>
            </a:extLst>
          </p:cNvPr>
          <p:cNvSpPr/>
          <p:nvPr/>
        </p:nvSpPr>
        <p:spPr>
          <a:xfrm>
            <a:off x="5421443" y="1017725"/>
            <a:ext cx="2300990" cy="351680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fi-FI" sz="1100">
              <a:latin typeface="Montserrat" panose="00000500000000000000" pitchFamily="2" charset="0"/>
            </a:endParaRPr>
          </a:p>
          <a:p>
            <a:pPr algn="ctr"/>
            <a:r>
              <a:rPr lang="fi-FI" sz="1200">
                <a:latin typeface="Montserrat" panose="00000500000000000000" pitchFamily="2" charset="0"/>
              </a:rPr>
              <a:t>Millaisia toiveita minulla on muille ryhmäläisille tai keskustelukumppanille?</a:t>
            </a:r>
          </a:p>
          <a:p>
            <a:pPr algn="ctr"/>
            <a:endParaRPr lang="fi-FI" sz="1200"/>
          </a:p>
          <a:p>
            <a:pPr algn="ctr"/>
            <a:endParaRPr lang="fi-FI" sz="1200"/>
          </a:p>
          <a:p>
            <a:pPr algn="ctr"/>
            <a:endParaRPr lang="fi-FI" sz="1200"/>
          </a:p>
          <a:p>
            <a:pPr algn="ctr"/>
            <a:endParaRPr lang="fi-FI" sz="1200"/>
          </a:p>
          <a:p>
            <a:pPr algn="ctr"/>
            <a:endParaRPr lang="fi-FI" sz="1200"/>
          </a:p>
          <a:p>
            <a:pPr algn="ctr"/>
            <a:endParaRPr lang="fi-FI" sz="1200"/>
          </a:p>
          <a:p>
            <a:pPr algn="ctr"/>
            <a:endParaRPr lang="fi-FI" sz="1200"/>
          </a:p>
          <a:p>
            <a:pPr algn="ctr"/>
            <a:endParaRPr lang="fi-FI" sz="1200"/>
          </a:p>
          <a:p>
            <a:pPr algn="ctr"/>
            <a:endParaRPr lang="fi-FI" sz="1200"/>
          </a:p>
          <a:p>
            <a:pPr algn="ctr"/>
            <a:endParaRPr lang="fi-FI" sz="1200"/>
          </a:p>
          <a:p>
            <a:pPr algn="ctr"/>
            <a:endParaRPr lang="fi-FI" sz="1200"/>
          </a:p>
          <a:p>
            <a:pPr algn="ctr"/>
            <a:endParaRPr lang="fi-FI" sz="1200"/>
          </a:p>
        </p:txBody>
      </p:sp>
      <p:sp>
        <p:nvSpPr>
          <p:cNvPr id="8" name="Suorakulmio: Pyöristetyt kulmat 7">
            <a:extLst>
              <a:ext uri="{FF2B5EF4-FFF2-40B4-BE49-F238E27FC236}">
                <a16:creationId xmlns:a16="http://schemas.microsoft.com/office/drawing/2014/main" id="{750EB9B7-6A01-7BF6-A164-0E4753DE94C7}"/>
              </a:ext>
            </a:extLst>
          </p:cNvPr>
          <p:cNvSpPr/>
          <p:nvPr/>
        </p:nvSpPr>
        <p:spPr>
          <a:xfrm>
            <a:off x="2976797" y="1008624"/>
            <a:ext cx="2300990" cy="351680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fi-FI" sz="1200">
                <a:latin typeface="Montserrat" panose="00000500000000000000" pitchFamily="2" charset="0"/>
              </a:rPr>
              <a:t>Miten itse voin vaikuttaa, jotta edellä kuvaamani asiat ryhmässä/ keskustelukumppanin kanssa toteutuvat?</a:t>
            </a:r>
          </a:p>
          <a:p>
            <a:pPr algn="ctr"/>
            <a:endParaRPr lang="fi-FI" sz="1200"/>
          </a:p>
          <a:p>
            <a:pPr algn="ctr"/>
            <a:endParaRPr lang="fi-FI" sz="1200"/>
          </a:p>
          <a:p>
            <a:pPr algn="ctr"/>
            <a:endParaRPr lang="fi-FI" sz="1200"/>
          </a:p>
          <a:p>
            <a:pPr algn="ctr"/>
            <a:endParaRPr lang="fi-FI" sz="1200"/>
          </a:p>
          <a:p>
            <a:pPr algn="ctr"/>
            <a:endParaRPr lang="fi-FI" sz="1200"/>
          </a:p>
          <a:p>
            <a:pPr algn="ctr"/>
            <a:endParaRPr lang="fi-FI" sz="1200"/>
          </a:p>
          <a:p>
            <a:pPr algn="ctr"/>
            <a:endParaRPr lang="fi-FI" sz="1200"/>
          </a:p>
          <a:p>
            <a:pPr algn="ctr"/>
            <a:endParaRPr lang="fi-FI" sz="1200"/>
          </a:p>
          <a:p>
            <a:pPr algn="ctr"/>
            <a:endParaRPr lang="fi-FI" sz="1200"/>
          </a:p>
          <a:p>
            <a:pPr algn="ctr"/>
            <a:endParaRPr lang="fi-FI" sz="1200"/>
          </a:p>
        </p:txBody>
      </p:sp>
    </p:spTree>
    <p:extLst>
      <p:ext uri="{BB962C8B-B14F-4D97-AF65-F5344CB8AC3E}">
        <p14:creationId xmlns:p14="http://schemas.microsoft.com/office/powerpoint/2010/main" val="9588439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578375D-25E1-15A9-B7F5-A7D7ACAE34F3}"/>
              </a:ext>
            </a:extLst>
          </p:cNvPr>
          <p:cNvSpPr>
            <a:spLocks noGrp="1"/>
          </p:cNvSpPr>
          <p:nvPr>
            <p:ph type="title"/>
          </p:nvPr>
        </p:nvSpPr>
        <p:spPr/>
        <p:txBody>
          <a:bodyPr>
            <a:noAutofit/>
          </a:bodyPr>
          <a:lstStyle/>
          <a:p>
            <a:r>
              <a:rPr lang="fi-FI"/>
              <a:t>Näin hoidat sosiaalisia suhteita</a:t>
            </a:r>
          </a:p>
        </p:txBody>
      </p:sp>
      <p:sp>
        <p:nvSpPr>
          <p:cNvPr id="3" name="Tekstin paikkamerkki 2">
            <a:extLst>
              <a:ext uri="{FF2B5EF4-FFF2-40B4-BE49-F238E27FC236}">
                <a16:creationId xmlns:a16="http://schemas.microsoft.com/office/drawing/2014/main" id="{3356511B-CA42-102C-BFCB-FBE03FF60BBB}"/>
              </a:ext>
            </a:extLst>
          </p:cNvPr>
          <p:cNvSpPr>
            <a:spLocks noGrp="1"/>
          </p:cNvSpPr>
          <p:nvPr>
            <p:ph type="body" idx="1"/>
          </p:nvPr>
        </p:nvSpPr>
        <p:spPr/>
        <p:txBody>
          <a:bodyPr>
            <a:normAutofit fontScale="92500" lnSpcReduction="20000"/>
          </a:bodyPr>
          <a:lstStyle/>
          <a:p>
            <a:r>
              <a:rPr lang="fi-FI" sz="1200"/>
              <a:t>Pidä yhteyttä läheisiisi. Kysy ja kerro kuulumisia – jaetut kokemukset lujittavat yhteyttä.</a:t>
            </a:r>
          </a:p>
          <a:p>
            <a:endParaRPr lang="fi-FI" sz="1200"/>
          </a:p>
          <a:p>
            <a:r>
              <a:rPr lang="fi-FI" sz="1200"/>
              <a:t>Rohkene turvautua muihin vaikeina aikoina. Läheisyys on vastavuoroista avun antamista ja saamista sekä toinen toisensa tukemista.</a:t>
            </a:r>
          </a:p>
          <a:p>
            <a:endParaRPr lang="fi-FI" sz="1200"/>
          </a:p>
          <a:p>
            <a:r>
              <a:rPr lang="fi-FI" sz="1200"/>
              <a:t>Joskus muut kiireet saattavat viedä tilaa  sosiaalisilta suhteilta. Tällöin lyhytkin viesti auttaa säilyttämään yhteyden läheisiin ja muun taakan helpotuttua on taas enemmän aikaa panostaa heidän kanssa vietettyyn aikaan.</a:t>
            </a:r>
          </a:p>
          <a:p>
            <a:endParaRPr lang="fi-FI" sz="1200"/>
          </a:p>
          <a:p>
            <a:r>
              <a:rPr lang="fi-FI" sz="1200"/>
              <a:t>Jos olet aiemmin kokenut pettymyksiä tai epäoikeudenmukaista kohtelua ihmissuhteissa, mieti miten nämä kokemukset heijastuvat tähän päivään. Jotta tulevaisuuden ihmissuhteesi voisivat mahdollisimman hyvin, pyri erottamaan menneet kokemukset nykyhetkestä ja kyseenalaista kielteisten kokemusten aiheuttamat käsitykset itsestäsi ja muista.</a:t>
            </a:r>
          </a:p>
          <a:p>
            <a:endParaRPr lang="fi-FI" sz="1200"/>
          </a:p>
          <a:p>
            <a:pPr marL="114300" indent="0">
              <a:buNone/>
            </a:pPr>
            <a:r>
              <a:rPr lang="fi-FI" sz="1200"/>
              <a:t>Muista, ettei ole yhtä oikeaa tapaa olla sosiaalinen! Tunne omat sosiaaliset tapasi ja tarpeesi.</a:t>
            </a:r>
          </a:p>
          <a:p>
            <a:endParaRPr lang="fi-FI" sz="1200"/>
          </a:p>
          <a:p>
            <a:endParaRPr lang="fi-FI" sz="1200"/>
          </a:p>
        </p:txBody>
      </p:sp>
      <p:sp>
        <p:nvSpPr>
          <p:cNvPr id="4" name="Tekstiruutu 3">
            <a:extLst>
              <a:ext uri="{FF2B5EF4-FFF2-40B4-BE49-F238E27FC236}">
                <a16:creationId xmlns:a16="http://schemas.microsoft.com/office/drawing/2014/main" id="{BA847609-DD88-F635-6D9B-4CEA618FD255}"/>
              </a:ext>
            </a:extLst>
          </p:cNvPr>
          <p:cNvSpPr txBox="1"/>
          <p:nvPr/>
        </p:nvSpPr>
        <p:spPr>
          <a:xfrm>
            <a:off x="570523" y="4235938"/>
            <a:ext cx="3012363" cy="246221"/>
          </a:xfrm>
          <a:prstGeom prst="rect">
            <a:avLst/>
          </a:prstGeom>
          <a:noFill/>
        </p:spPr>
        <p:txBody>
          <a:bodyPr wrap="none" rtlCol="0">
            <a:spAutoFit/>
          </a:bodyPr>
          <a:lstStyle/>
          <a:p>
            <a:r>
              <a:rPr lang="fi-FI" sz="500">
                <a:latin typeface="+mj-lt"/>
              </a:rPr>
              <a:t>Lähde: https://www.yths.fi/terveystieto/mielenterveys/sosiaaliset-suhteet/?cn-reloaded=1</a:t>
            </a:r>
            <a:endParaRPr lang="fi-FI" sz="500">
              <a:latin typeface="+mj-lt"/>
              <a:hlinkClick r:id="rId3"/>
            </a:endParaRPr>
          </a:p>
          <a:p>
            <a:endParaRPr lang="fi-FI" sz="500">
              <a:latin typeface="+mj-lt"/>
            </a:endParaRPr>
          </a:p>
        </p:txBody>
      </p:sp>
    </p:spTree>
    <p:extLst>
      <p:ext uri="{BB962C8B-B14F-4D97-AF65-F5344CB8AC3E}">
        <p14:creationId xmlns:p14="http://schemas.microsoft.com/office/powerpoint/2010/main" val="10807498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04775E6-A249-407E-D759-3CCDA7E877AB}"/>
              </a:ext>
            </a:extLst>
          </p:cNvPr>
          <p:cNvSpPr>
            <a:spLocks noGrp="1"/>
          </p:cNvSpPr>
          <p:nvPr>
            <p:ph type="title"/>
          </p:nvPr>
        </p:nvSpPr>
        <p:spPr>
          <a:xfrm>
            <a:off x="448752" y="439814"/>
            <a:ext cx="6153502" cy="841800"/>
          </a:xfrm>
        </p:spPr>
        <p:txBody>
          <a:bodyPr>
            <a:normAutofit/>
          </a:bodyPr>
          <a:lstStyle/>
          <a:p>
            <a:r>
              <a:rPr lang="fi-FI" sz="2800"/>
              <a:t>Miten jatketaan?</a:t>
            </a:r>
          </a:p>
        </p:txBody>
      </p:sp>
      <p:sp>
        <p:nvSpPr>
          <p:cNvPr id="3" name="Tekstin paikkamerkki 4"/>
          <p:cNvSpPr txBox="1">
            <a:spLocks/>
          </p:cNvSpPr>
          <p:nvPr/>
        </p:nvSpPr>
        <p:spPr>
          <a:xfrm>
            <a:off x="448752" y="1281614"/>
            <a:ext cx="5372018" cy="2788903"/>
          </a:xfrm>
          <a:prstGeom prst="rect">
            <a:avLst/>
          </a:prstGeom>
        </p:spPr>
        <p:txBody>
          <a:bodyPr lIns="91440" tIns="45720" rIns="91440" bIns="45720" anchor="t"/>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indent="0">
              <a:buNone/>
            </a:pPr>
            <a:r>
              <a:rPr lang="fi-FI" sz="1200" b="1">
                <a:solidFill>
                  <a:srgbClr val="111111"/>
                </a:solidFill>
                <a:latin typeface="Montserrat" panose="020B0604020202020204" charset="0"/>
              </a:rPr>
              <a:t>Välitehtävä</a:t>
            </a:r>
          </a:p>
          <a:p>
            <a:pPr marL="0" indent="0">
              <a:buNone/>
            </a:pPr>
            <a:endParaRPr lang="fi-FI" sz="1200" b="1">
              <a:solidFill>
                <a:srgbClr val="FF0000"/>
              </a:solidFill>
              <a:latin typeface="Montserrat" panose="020B0604020202020204" charset="0"/>
            </a:endParaRPr>
          </a:p>
          <a:p>
            <a:r>
              <a:rPr lang="fi-FI" sz="1200">
                <a:latin typeface="Montserrat" panose="020B0604020202020204" charset="0"/>
              </a:rPr>
              <a:t>Hahmota oma sosiaalinen verkostosi. Keskellä olet sinä itse. Ketä henkilöitä ympärillesi omaan verkostoon kuuluu? </a:t>
            </a:r>
            <a:r>
              <a:rPr lang="fi-FI" sz="1200">
                <a:latin typeface="Montserrat" panose="020B0604020202020204" charset="0"/>
                <a:ea typeface="Arial"/>
                <a:cs typeface="Arial"/>
                <a:sym typeface="Arial"/>
              </a:rPr>
              <a:t>Ketkä nuoret mieltää omaan verkostoon kuuluvaksi?</a:t>
            </a:r>
          </a:p>
          <a:p>
            <a:endParaRPr lang="fi-FI" sz="1200">
              <a:latin typeface="Montserrat" panose="020B0604020202020204" charset="0"/>
            </a:endParaRPr>
          </a:p>
          <a:p>
            <a:r>
              <a:rPr lang="fi-FI" sz="1200">
                <a:latin typeface="Montserrat" panose="020B0604020202020204" charset="0"/>
              </a:rPr>
              <a:t>Voit tehdä tehtävän esimerkiksi tietokoneella tai perinteisesti kynää ja paperia hyödyntäen. Jos kartan piirtely ei ole sinun juttusi, voit tehdä myös listauksen. Tärkeintä tässä ei ole tyyli vaan, se että hahmotat oman verkostosi!</a:t>
            </a:r>
          </a:p>
          <a:p>
            <a:pPr marL="0" indent="0">
              <a:buNone/>
            </a:pPr>
            <a:endParaRPr lang="fi-FI" sz="1200">
              <a:solidFill>
                <a:srgbClr val="111111"/>
              </a:solidFill>
              <a:latin typeface="Montserrat" panose="020B0604020202020204" charset="0"/>
            </a:endParaRPr>
          </a:p>
          <a:p>
            <a:pPr marL="0" indent="0">
              <a:buNone/>
            </a:pPr>
            <a:r>
              <a:rPr lang="fi-FI" sz="1200" b="1">
                <a:solidFill>
                  <a:srgbClr val="111111"/>
                </a:solidFill>
                <a:latin typeface="Montserrat" panose="020B0604020202020204" charset="0"/>
              </a:rPr>
              <a:t>Seuraava tapaaminen</a:t>
            </a:r>
          </a:p>
          <a:p>
            <a:endParaRPr lang="fi-FI" sz="1200" b="1">
              <a:solidFill>
                <a:srgbClr val="111111"/>
              </a:solidFill>
              <a:latin typeface="Montserrat" panose="020B0604020202020204" charset="0"/>
            </a:endParaRPr>
          </a:p>
          <a:p>
            <a:pPr marL="0" indent="0">
              <a:buNone/>
            </a:pPr>
            <a:r>
              <a:rPr lang="fi-FI" sz="1200">
                <a:solidFill>
                  <a:srgbClr val="111111"/>
                </a:solidFill>
                <a:latin typeface="Montserrat" panose="020B0604020202020204" charset="0"/>
              </a:rPr>
              <a:t>Pvm ja </a:t>
            </a:r>
            <a:r>
              <a:rPr lang="fi-FI" sz="1200" err="1">
                <a:solidFill>
                  <a:srgbClr val="111111"/>
                </a:solidFill>
                <a:latin typeface="Montserrat" panose="020B0604020202020204" charset="0"/>
              </a:rPr>
              <a:t>klonaika</a:t>
            </a:r>
            <a:r>
              <a:rPr lang="fi-FI" sz="1200">
                <a:solidFill>
                  <a:srgbClr val="111111"/>
                </a:solidFill>
                <a:latin typeface="Montserrat" panose="020B0604020202020204" charset="0"/>
              </a:rPr>
              <a:t>: Tulevaisuus ja arjen hallinta</a:t>
            </a:r>
          </a:p>
          <a:p>
            <a:endParaRPr lang="fi-FI"/>
          </a:p>
        </p:txBody>
      </p:sp>
    </p:spTree>
    <p:extLst>
      <p:ext uri="{BB962C8B-B14F-4D97-AF65-F5344CB8AC3E}">
        <p14:creationId xmlns:p14="http://schemas.microsoft.com/office/powerpoint/2010/main" val="27896349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05E34F-7150-303C-51D0-EA0F094E6135}"/>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02560709-40FC-5D6B-54D6-7C07B3D1BF9B}"/>
              </a:ext>
            </a:extLst>
          </p:cNvPr>
          <p:cNvSpPr>
            <a:spLocks noGrp="1"/>
          </p:cNvSpPr>
          <p:nvPr>
            <p:ph type="title"/>
          </p:nvPr>
        </p:nvSpPr>
        <p:spPr/>
        <p:txBody>
          <a:bodyPr>
            <a:noAutofit/>
          </a:bodyPr>
          <a:lstStyle/>
          <a:p>
            <a:r>
              <a:rPr lang="fi-FI"/>
              <a:t>Verkostokarttamalli</a:t>
            </a:r>
          </a:p>
        </p:txBody>
      </p:sp>
      <p:sp>
        <p:nvSpPr>
          <p:cNvPr id="3" name="Tekstin paikkamerkki 2">
            <a:extLst>
              <a:ext uri="{FF2B5EF4-FFF2-40B4-BE49-F238E27FC236}">
                <a16:creationId xmlns:a16="http://schemas.microsoft.com/office/drawing/2014/main" id="{40054FCB-C14A-B405-E299-999A58A5CA24}"/>
              </a:ext>
            </a:extLst>
          </p:cNvPr>
          <p:cNvSpPr>
            <a:spLocks noGrp="1"/>
          </p:cNvSpPr>
          <p:nvPr>
            <p:ph type="body" idx="1"/>
          </p:nvPr>
        </p:nvSpPr>
        <p:spPr/>
        <p:txBody>
          <a:bodyPr>
            <a:normAutofit/>
          </a:bodyPr>
          <a:lstStyle/>
          <a:p>
            <a:endParaRPr lang="fi-FI" sz="1200"/>
          </a:p>
          <a:p>
            <a:endParaRPr lang="fi-FI" sz="1200"/>
          </a:p>
        </p:txBody>
      </p:sp>
      <p:graphicFrame>
        <p:nvGraphicFramePr>
          <p:cNvPr id="5" name="Kaaviokuva 4">
            <a:extLst>
              <a:ext uri="{FF2B5EF4-FFF2-40B4-BE49-F238E27FC236}">
                <a16:creationId xmlns:a16="http://schemas.microsoft.com/office/drawing/2014/main" id="{E4D1DCD2-2750-5EFC-F9EB-769FAC3FA70B}"/>
              </a:ext>
            </a:extLst>
          </p:cNvPr>
          <p:cNvGraphicFramePr/>
          <p:nvPr>
            <p:extLst>
              <p:ext uri="{D42A27DB-BD31-4B8C-83A1-F6EECF244321}">
                <p14:modId xmlns:p14="http://schemas.microsoft.com/office/powerpoint/2010/main" val="2648049846"/>
              </p:ext>
            </p:extLst>
          </p:nvPr>
        </p:nvGraphicFramePr>
        <p:xfrm>
          <a:off x="2619050" y="828675"/>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Otsikko 1">
            <a:extLst>
              <a:ext uri="{FF2B5EF4-FFF2-40B4-BE49-F238E27FC236}">
                <a16:creationId xmlns:a16="http://schemas.microsoft.com/office/drawing/2014/main" id="{CE981979-8942-DBF2-3F50-4BEE1BDF236A}"/>
              </a:ext>
            </a:extLst>
          </p:cNvPr>
          <p:cNvSpPr txBox="1">
            <a:spLocks/>
          </p:cNvSpPr>
          <p:nvPr/>
        </p:nvSpPr>
        <p:spPr>
          <a:xfrm>
            <a:off x="251670" y="1152475"/>
            <a:ext cx="3103926" cy="42919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1pPr>
            <a:lvl2pPr marR="0" lvl="1"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2pPr>
            <a:lvl3pPr marR="0" lvl="2"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3pPr>
            <a:lvl4pPr marR="0" lvl="3"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4pPr>
            <a:lvl5pPr marR="0" lvl="4"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5pPr>
            <a:lvl6pPr marR="0" lvl="5"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6pPr>
            <a:lvl7pPr marR="0" lvl="6"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7pPr>
            <a:lvl8pPr marR="0" lvl="7"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8pPr>
            <a:lvl9pPr marR="0" lvl="8"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9pPr>
          </a:lstStyle>
          <a:p>
            <a:r>
              <a:rPr lang="fi-FI" sz="1400"/>
              <a:t>Nimeä tällä hetkellä elämässäsi olevia ihmisiä kartalle. </a:t>
            </a:r>
          </a:p>
          <a:p>
            <a:endParaRPr lang="fi-FI" sz="1400"/>
          </a:p>
          <a:p>
            <a:r>
              <a:rPr lang="fi-FI" sz="1400"/>
              <a:t>Pohdi mm. samalla, miksi juuri hän on tärkeä sinulle. </a:t>
            </a:r>
          </a:p>
          <a:p>
            <a:endParaRPr lang="fi-FI" sz="1400"/>
          </a:p>
          <a:p>
            <a:r>
              <a:rPr lang="fi-FI" sz="1400"/>
              <a:t>Pohdi, onko sinulla sellaisia ihmisiä ympärillä, jotka ovat vähemmän tärkeitä ja miksi nimesit myös heitä. </a:t>
            </a:r>
          </a:p>
          <a:p>
            <a:endParaRPr lang="fi-FI" sz="1400"/>
          </a:p>
          <a:p>
            <a:r>
              <a:rPr lang="fi-FI" sz="1400"/>
              <a:t>Onko verkostossasi jotain sellaista, mitä haluaisit muuttaa johonkin suuntaan ja miksi? </a:t>
            </a:r>
          </a:p>
        </p:txBody>
      </p:sp>
    </p:spTree>
    <p:extLst>
      <p:ext uri="{BB962C8B-B14F-4D97-AF65-F5344CB8AC3E}">
        <p14:creationId xmlns:p14="http://schemas.microsoft.com/office/powerpoint/2010/main" val="33535518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6" name="Otsikko 1">
            <a:extLst>
              <a:ext uri="{FF2B5EF4-FFF2-40B4-BE49-F238E27FC236}">
                <a16:creationId xmlns:a16="http://schemas.microsoft.com/office/drawing/2014/main" id="{E04775E6-A249-407E-D759-3CCDA7E877AB}"/>
              </a:ext>
            </a:extLst>
          </p:cNvPr>
          <p:cNvSpPr>
            <a:spLocks noGrp="1"/>
          </p:cNvSpPr>
          <p:nvPr>
            <p:ph type="title"/>
          </p:nvPr>
        </p:nvSpPr>
        <p:spPr/>
        <p:txBody>
          <a:bodyPr>
            <a:normAutofit/>
          </a:bodyPr>
          <a:lstStyle/>
          <a:p>
            <a:r>
              <a:rPr lang="fi-FI" sz="2800"/>
              <a:t>Palaute</a:t>
            </a:r>
          </a:p>
        </p:txBody>
      </p:sp>
    </p:spTree>
    <p:extLst>
      <p:ext uri="{BB962C8B-B14F-4D97-AF65-F5344CB8AC3E}">
        <p14:creationId xmlns:p14="http://schemas.microsoft.com/office/powerpoint/2010/main" val="12810196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pic>
        <p:nvPicPr>
          <p:cNvPr id="463" name="Google Shape;463;p12"/>
          <p:cNvPicPr preferRelativeResize="0"/>
          <p:nvPr/>
        </p:nvPicPr>
        <p:blipFill rotWithShape="1">
          <a:blip r:embed="rId3">
            <a:alphaModFix/>
          </a:blip>
          <a:srcRect/>
          <a:stretch/>
        </p:blipFill>
        <p:spPr>
          <a:xfrm>
            <a:off x="2299090" y="353577"/>
            <a:ext cx="3747025" cy="4551650"/>
          </a:xfrm>
          <a:prstGeom prst="rect">
            <a:avLst/>
          </a:prstGeom>
          <a:noFill/>
          <a:ln>
            <a:noFill/>
          </a:ln>
        </p:spPr>
      </p:pic>
      <p:sp>
        <p:nvSpPr>
          <p:cNvPr id="464" name="Google Shape;464;p12"/>
          <p:cNvSpPr txBox="1"/>
          <p:nvPr/>
        </p:nvSpPr>
        <p:spPr>
          <a:xfrm>
            <a:off x="2336885" y="2386396"/>
            <a:ext cx="3671434" cy="896830"/>
          </a:xfrm>
          <a:prstGeom prst="rect">
            <a:avLst/>
          </a:prstGeom>
          <a:noFill/>
          <a:ln>
            <a:noFill/>
          </a:ln>
        </p:spPr>
        <p:txBody>
          <a:bodyPr spcFirstLastPara="1" wrap="square" lIns="91425" tIns="91425" rIns="91425" bIns="91425" anchor="t" anchorCtr="0">
            <a:normAutofit fontScale="85000" lnSpcReduction="20000"/>
          </a:bodyPr>
          <a:lstStyle/>
          <a:p>
            <a:pPr algn="ctr">
              <a:lnSpc>
                <a:spcPct val="115000"/>
              </a:lnSpc>
              <a:spcAft>
                <a:spcPts val="1200"/>
              </a:spcAft>
              <a:buClr>
                <a:schemeClr val="dk1"/>
              </a:buClr>
              <a:buSzPct val="108108"/>
            </a:pPr>
            <a:r>
              <a:rPr lang="en" sz="1600" b="1" i="0" u="none" strike="noStrike" cap="none">
                <a:solidFill>
                  <a:schemeClr val="dk1"/>
                </a:solidFill>
                <a:latin typeface="Montserrat"/>
                <a:ea typeface="Montserrat"/>
                <a:cs typeface="Montserrat"/>
                <a:sym typeface="Montserrat"/>
              </a:rPr>
              <a:t>Kiitos, </a:t>
            </a:r>
            <a:r>
              <a:rPr lang="en" sz="1600" b="1" i="0" u="none" strike="noStrike" cap="none" err="1">
                <a:solidFill>
                  <a:schemeClr val="dk1"/>
                </a:solidFill>
                <a:latin typeface="Montserrat"/>
                <a:ea typeface="Montserrat"/>
                <a:cs typeface="Montserrat"/>
                <a:sym typeface="Montserrat"/>
              </a:rPr>
              <a:t>kun</a:t>
            </a:r>
            <a:r>
              <a:rPr lang="en" sz="1600" b="1" i="0" u="none" strike="noStrike" cap="none">
                <a:solidFill>
                  <a:schemeClr val="dk1"/>
                </a:solidFill>
                <a:latin typeface="Montserrat"/>
                <a:ea typeface="Montserrat"/>
                <a:cs typeface="Montserrat"/>
                <a:sym typeface="Montserrat"/>
              </a:rPr>
              <a:t> </a:t>
            </a:r>
            <a:r>
              <a:rPr lang="en" sz="1600" b="1" i="0" u="none" strike="noStrike" cap="none" err="1">
                <a:solidFill>
                  <a:schemeClr val="dk1"/>
                </a:solidFill>
                <a:latin typeface="Montserrat"/>
                <a:ea typeface="Montserrat"/>
                <a:cs typeface="Montserrat"/>
                <a:sym typeface="Montserrat"/>
              </a:rPr>
              <a:t>olit</a:t>
            </a:r>
            <a:r>
              <a:rPr lang="en" sz="1600" b="1" i="0" u="none" strike="noStrike" cap="none">
                <a:solidFill>
                  <a:schemeClr val="dk1"/>
                </a:solidFill>
                <a:latin typeface="Montserrat"/>
                <a:ea typeface="Montserrat"/>
                <a:cs typeface="Montserrat"/>
                <a:sym typeface="Montserrat"/>
              </a:rPr>
              <a:t> </a:t>
            </a:r>
            <a:r>
              <a:rPr lang="en" sz="1600" b="1" i="0" u="none" strike="noStrike" cap="none" err="1">
                <a:solidFill>
                  <a:schemeClr val="dk1"/>
                </a:solidFill>
                <a:latin typeface="Montserrat"/>
                <a:ea typeface="Montserrat"/>
                <a:cs typeface="Montserrat"/>
                <a:sym typeface="Montserrat"/>
              </a:rPr>
              <a:t>mukana</a:t>
            </a:r>
            <a:r>
              <a:rPr lang="en" sz="1600" b="1" i="0" u="none" strike="noStrike" cap="none">
                <a:solidFill>
                  <a:schemeClr val="dk1"/>
                </a:solidFill>
                <a:latin typeface="Montserrat"/>
                <a:ea typeface="Montserrat"/>
                <a:cs typeface="Montserrat"/>
                <a:sym typeface="Montserrat"/>
              </a:rPr>
              <a:t>!</a:t>
            </a:r>
            <a:endParaRPr lang="fi-FI" sz="1600" b="1">
              <a:solidFill>
                <a:schemeClr val="dk1"/>
              </a:solidFill>
              <a:ea typeface="Montserrat"/>
            </a:endParaRPr>
          </a:p>
          <a:p>
            <a:pPr algn="ctr">
              <a:lnSpc>
                <a:spcPct val="114999"/>
              </a:lnSpc>
              <a:spcAft>
                <a:spcPts val="1200"/>
              </a:spcAft>
            </a:pPr>
            <a:r>
              <a:rPr lang="en" sz="1600" b="1">
                <a:solidFill>
                  <a:schemeClr val="dk1"/>
                </a:solidFill>
                <a:latin typeface="Montserrat"/>
                <a:ea typeface="Montserrat"/>
                <a:cs typeface="Montserrat"/>
                <a:sym typeface="Montserrat"/>
              </a:rPr>
              <a:t>💜</a:t>
            </a:r>
            <a:endParaRPr sz="1600" b="1">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04775E6-A249-407E-D759-3CCDA7E877AB}"/>
              </a:ext>
            </a:extLst>
          </p:cNvPr>
          <p:cNvSpPr>
            <a:spLocks noGrp="1"/>
          </p:cNvSpPr>
          <p:nvPr>
            <p:ph type="title"/>
          </p:nvPr>
        </p:nvSpPr>
        <p:spPr>
          <a:xfrm>
            <a:off x="448752" y="439814"/>
            <a:ext cx="6153502" cy="841800"/>
          </a:xfrm>
        </p:spPr>
        <p:txBody>
          <a:bodyPr>
            <a:normAutofit/>
          </a:bodyPr>
          <a:lstStyle/>
          <a:p>
            <a:r>
              <a:rPr lang="fi-FI" sz="2800"/>
              <a:t>Tapaamisen kulku</a:t>
            </a:r>
          </a:p>
        </p:txBody>
      </p:sp>
      <p:sp>
        <p:nvSpPr>
          <p:cNvPr id="3" name="Tekstin paikkamerkki 4"/>
          <p:cNvSpPr txBox="1">
            <a:spLocks/>
          </p:cNvSpPr>
          <p:nvPr/>
        </p:nvSpPr>
        <p:spPr>
          <a:xfrm>
            <a:off x="448752" y="1281614"/>
            <a:ext cx="5428602" cy="2788903"/>
          </a:xfrm>
          <a:prstGeom prst="rect">
            <a:avLst/>
          </a:prstGeom>
        </p:spPr>
        <p:txBody>
          <a:bodyPr lIns="91440" tIns="45720" rIns="91440" bIns="45720" anchor="t"/>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50000"/>
              </a:lnSpc>
              <a:buSzPts val="1400"/>
            </a:pPr>
            <a:r>
              <a:rPr lang="fi-FI" sz="1100" b="1">
                <a:solidFill>
                  <a:schemeClr val="tx1"/>
                </a:solidFill>
                <a:latin typeface="Montserrat" panose="020B0604020202020204" charset="0"/>
              </a:rPr>
              <a:t>KLO</a:t>
            </a:r>
            <a:r>
              <a:rPr lang="fi-FI" sz="1100">
                <a:solidFill>
                  <a:schemeClr val="tx1"/>
                </a:solidFill>
                <a:latin typeface="Montserrat" panose="020B0604020202020204" charset="0"/>
              </a:rPr>
              <a:t>		Tapaamisen kulku</a:t>
            </a:r>
          </a:p>
          <a:p>
            <a:pPr>
              <a:lnSpc>
                <a:spcPct val="150000"/>
              </a:lnSpc>
              <a:buSzPts val="1400"/>
            </a:pPr>
            <a:r>
              <a:rPr lang="fi-FI" sz="1100">
                <a:solidFill>
                  <a:schemeClr val="tx1"/>
                </a:solidFill>
                <a:latin typeface="Montserrat" panose="020B0604020202020204" charset="0"/>
              </a:rPr>
              <a:t>		Orientoituminen ryhmävalmennukseen</a:t>
            </a:r>
          </a:p>
          <a:p>
            <a:pPr>
              <a:lnSpc>
                <a:spcPct val="150000"/>
              </a:lnSpc>
              <a:buSzPts val="1400"/>
            </a:pPr>
            <a:r>
              <a:rPr lang="fi-FI" sz="1100">
                <a:solidFill>
                  <a:schemeClr val="tx1"/>
                </a:solidFill>
                <a:latin typeface="Montserrat" panose="020B0604020202020204" charset="0"/>
              </a:rPr>
              <a:t>		Välitehtävän purku</a:t>
            </a:r>
          </a:p>
          <a:p>
            <a:pPr>
              <a:lnSpc>
                <a:spcPct val="150000"/>
              </a:lnSpc>
              <a:buSzPts val="1400"/>
            </a:pPr>
            <a:endParaRPr lang="fi-FI" sz="1100">
              <a:solidFill>
                <a:schemeClr val="tx1"/>
              </a:solidFill>
              <a:latin typeface="Montserrat" panose="020B0604020202020204" charset="0"/>
            </a:endParaRPr>
          </a:p>
          <a:p>
            <a:pPr lvl="0">
              <a:lnSpc>
                <a:spcPct val="150000"/>
              </a:lnSpc>
              <a:buSzPts val="1400"/>
            </a:pPr>
            <a:r>
              <a:rPr lang="fi-FI" sz="1100" b="1">
                <a:latin typeface="Montserrat" panose="020B0604020202020204" charset="0"/>
              </a:rPr>
              <a:t>KLO</a:t>
            </a:r>
            <a:r>
              <a:rPr lang="fi-FI" sz="1100">
                <a:latin typeface="Montserrat" panose="020B0604020202020204" charset="0"/>
              </a:rPr>
              <a:t>		Tapaamisen tavoitteen asettaminen</a:t>
            </a:r>
            <a:endParaRPr lang="fi-FI" sz="1100">
              <a:latin typeface="Montserrat" panose="020B0604020202020204" charset="0"/>
              <a:cs typeface="Segoe UI"/>
            </a:endParaRPr>
          </a:p>
          <a:p>
            <a:pPr lvl="0">
              <a:lnSpc>
                <a:spcPct val="150000"/>
              </a:lnSpc>
              <a:buSzPts val="1400"/>
            </a:pPr>
            <a:r>
              <a:rPr lang="fi-FI" sz="1100">
                <a:latin typeface="Montserrat" panose="020B0604020202020204" charset="0"/>
                <a:cs typeface="Segoe UI"/>
              </a:rPr>
              <a:t>		Päivän teema</a:t>
            </a:r>
          </a:p>
          <a:p>
            <a:pPr lvl="0">
              <a:lnSpc>
                <a:spcPct val="150000"/>
              </a:lnSpc>
              <a:buSzPts val="1400"/>
            </a:pPr>
            <a:r>
              <a:rPr lang="fi-FI" sz="1100">
                <a:latin typeface="Montserrat" panose="020B0604020202020204" charset="0"/>
                <a:cs typeface="Segoe UI"/>
              </a:rPr>
              <a:t>		Tauko</a:t>
            </a:r>
          </a:p>
          <a:p>
            <a:pPr lvl="0">
              <a:lnSpc>
                <a:spcPct val="150000"/>
              </a:lnSpc>
              <a:buSzPts val="1400"/>
            </a:pPr>
            <a:r>
              <a:rPr lang="fi-FI" sz="1100">
                <a:latin typeface="Montserrat" panose="020B0604020202020204" charset="0"/>
                <a:cs typeface="Segoe UI"/>
              </a:rPr>
              <a:t>		Yhteinen keskustelu</a:t>
            </a:r>
          </a:p>
          <a:p>
            <a:pPr>
              <a:lnSpc>
                <a:spcPct val="150000"/>
              </a:lnSpc>
              <a:buSzPts val="1400"/>
            </a:pPr>
            <a:endParaRPr lang="fi-FI" sz="1100">
              <a:solidFill>
                <a:schemeClr val="tx1"/>
              </a:solidFill>
              <a:latin typeface="Montserrat" panose="020B0604020202020204" charset="0"/>
            </a:endParaRPr>
          </a:p>
          <a:p>
            <a:pPr>
              <a:lnSpc>
                <a:spcPct val="150000"/>
              </a:lnSpc>
              <a:buSzPts val="1400"/>
            </a:pPr>
            <a:r>
              <a:rPr lang="fi-FI" sz="1100" b="1">
                <a:solidFill>
                  <a:schemeClr val="tx1"/>
                </a:solidFill>
                <a:latin typeface="Montserrat" panose="020B0604020202020204" charset="0"/>
              </a:rPr>
              <a:t>KLO</a:t>
            </a:r>
            <a:r>
              <a:rPr lang="fi-FI" sz="1100">
                <a:solidFill>
                  <a:schemeClr val="tx1"/>
                </a:solidFill>
                <a:latin typeface="Montserrat" panose="020B0604020202020204" charset="0"/>
              </a:rPr>
              <a:t>		Jatko ja välitehtävä</a:t>
            </a:r>
          </a:p>
          <a:p>
            <a:pPr>
              <a:lnSpc>
                <a:spcPct val="150000"/>
              </a:lnSpc>
              <a:buSzPts val="1400"/>
            </a:pPr>
            <a:r>
              <a:rPr lang="fi-FI" sz="1100">
                <a:solidFill>
                  <a:schemeClr val="tx1"/>
                </a:solidFill>
                <a:latin typeface="Montserrat" panose="020B0604020202020204" charset="0"/>
              </a:rPr>
              <a:t>		Palaute</a:t>
            </a:r>
          </a:p>
        </p:txBody>
      </p:sp>
    </p:spTree>
    <p:extLst>
      <p:ext uri="{BB962C8B-B14F-4D97-AF65-F5344CB8AC3E}">
        <p14:creationId xmlns:p14="http://schemas.microsoft.com/office/powerpoint/2010/main" val="33347375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9281200-295D-E409-5A9C-0E7A9791B3BC}"/>
              </a:ext>
            </a:extLst>
          </p:cNvPr>
          <p:cNvSpPr>
            <a:spLocks noGrp="1"/>
          </p:cNvSpPr>
          <p:nvPr>
            <p:ph type="title"/>
          </p:nvPr>
        </p:nvSpPr>
        <p:spPr/>
        <p:txBody>
          <a:bodyPr>
            <a:normAutofit fontScale="90000"/>
          </a:bodyPr>
          <a:lstStyle/>
          <a:p>
            <a:r>
              <a:rPr lang="fi-FI"/>
              <a:t>Orientoituminen ryhmävalmennukseen</a:t>
            </a:r>
          </a:p>
        </p:txBody>
      </p:sp>
      <p:sp>
        <p:nvSpPr>
          <p:cNvPr id="4" name="Google Shape;389;p50">
            <a:extLst>
              <a:ext uri="{FF2B5EF4-FFF2-40B4-BE49-F238E27FC236}">
                <a16:creationId xmlns:a16="http://schemas.microsoft.com/office/drawing/2014/main" id="{A7E81390-7D0A-7654-E6A4-B24E4B9E066A}"/>
              </a:ext>
            </a:extLst>
          </p:cNvPr>
          <p:cNvSpPr/>
          <p:nvPr/>
        </p:nvSpPr>
        <p:spPr>
          <a:xfrm>
            <a:off x="6842645" y="2326668"/>
            <a:ext cx="1378679" cy="910580"/>
          </a:xfrm>
          <a:prstGeom prst="homePlate">
            <a:avLst>
              <a:gd name="adj" fmla="val 15459"/>
            </a:avLst>
          </a:prstGeom>
          <a:solidFill>
            <a:srgbClr val="333399"/>
          </a:solidFill>
          <a:ln w="25400" cap="flat" cmpd="sng">
            <a:no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fi-FI" sz="900" b="0" i="0" u="none" strike="noStrike" kern="0" cap="none" spc="0" normalizeH="0" baseline="0" noProof="0">
              <a:ln>
                <a:noFill/>
              </a:ln>
              <a:solidFill>
                <a:srgbClr val="FF0000"/>
              </a:solidFill>
              <a:effectLst/>
              <a:uLnTx/>
              <a:uFillTx/>
              <a:latin typeface="Calibri"/>
              <a:ea typeface="Calibri"/>
              <a:cs typeface="Calibri"/>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fi-FI" sz="900" b="0" i="0" u="none" strike="noStrike" kern="0" cap="none" spc="0" normalizeH="0" baseline="0" noProof="0">
              <a:ln>
                <a:noFill/>
              </a:ln>
              <a:solidFill>
                <a:srgbClr val="FF0000"/>
              </a:solidFill>
              <a:effectLst/>
              <a:uLnTx/>
              <a:uFillTx/>
              <a:latin typeface="Calibri"/>
              <a:cs typeface="Calibri"/>
              <a:sym typeface="Arial"/>
            </a:endParaRPr>
          </a:p>
        </p:txBody>
      </p:sp>
      <p:sp>
        <p:nvSpPr>
          <p:cNvPr id="5" name="Google Shape;390;p50">
            <a:extLst>
              <a:ext uri="{FF2B5EF4-FFF2-40B4-BE49-F238E27FC236}">
                <a16:creationId xmlns:a16="http://schemas.microsoft.com/office/drawing/2014/main" id="{E92F4C49-E219-D45E-F258-FAD82D2EE1DB}"/>
              </a:ext>
            </a:extLst>
          </p:cNvPr>
          <p:cNvSpPr/>
          <p:nvPr/>
        </p:nvSpPr>
        <p:spPr>
          <a:xfrm>
            <a:off x="5562346" y="2328274"/>
            <a:ext cx="1421793" cy="914228"/>
          </a:xfrm>
          <a:prstGeom prst="homePlate">
            <a:avLst>
              <a:gd name="adj" fmla="val 16272"/>
            </a:avLst>
          </a:prstGeom>
          <a:solidFill>
            <a:srgbClr val="FF99CC"/>
          </a:solidFill>
          <a:ln w="25400" cap="flat" cmpd="sng">
            <a:no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FF0000"/>
              </a:solidFill>
              <a:effectLst/>
              <a:uLnTx/>
              <a:uFillTx/>
              <a:latin typeface="Arial"/>
              <a:ea typeface="Arial"/>
              <a:cs typeface="Arial"/>
              <a:sym typeface="Arial"/>
            </a:endParaRPr>
          </a:p>
        </p:txBody>
      </p:sp>
      <p:sp>
        <p:nvSpPr>
          <p:cNvPr id="6" name="Google Shape;391;p50">
            <a:extLst>
              <a:ext uri="{FF2B5EF4-FFF2-40B4-BE49-F238E27FC236}">
                <a16:creationId xmlns:a16="http://schemas.microsoft.com/office/drawing/2014/main" id="{7749DD2C-A35B-6FC1-EE1B-3E5E86C4423E}"/>
              </a:ext>
            </a:extLst>
          </p:cNvPr>
          <p:cNvSpPr/>
          <p:nvPr/>
        </p:nvSpPr>
        <p:spPr>
          <a:xfrm>
            <a:off x="4286735" y="2326403"/>
            <a:ext cx="1453697" cy="902448"/>
          </a:xfrm>
          <a:prstGeom prst="homePlate">
            <a:avLst>
              <a:gd name="adj" fmla="val 16272"/>
            </a:avLst>
          </a:prstGeom>
          <a:solidFill>
            <a:srgbClr val="333399"/>
          </a:solidFill>
          <a:ln w="25400" cap="flat" cmpd="sng">
            <a:no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FF0000"/>
              </a:solidFill>
              <a:effectLst/>
              <a:uLnTx/>
              <a:uFillTx/>
              <a:latin typeface="Arial"/>
              <a:ea typeface="Arial"/>
              <a:cs typeface="Arial"/>
              <a:sym typeface="Arial"/>
            </a:endParaRPr>
          </a:p>
        </p:txBody>
      </p:sp>
      <p:sp>
        <p:nvSpPr>
          <p:cNvPr id="7" name="Google Shape;392;p50">
            <a:extLst>
              <a:ext uri="{FF2B5EF4-FFF2-40B4-BE49-F238E27FC236}">
                <a16:creationId xmlns:a16="http://schemas.microsoft.com/office/drawing/2014/main" id="{75716222-E9ED-6581-D42A-7E5E025238BA}"/>
              </a:ext>
            </a:extLst>
          </p:cNvPr>
          <p:cNvSpPr/>
          <p:nvPr/>
        </p:nvSpPr>
        <p:spPr>
          <a:xfrm>
            <a:off x="3036683" y="2327230"/>
            <a:ext cx="1445915" cy="911860"/>
          </a:xfrm>
          <a:prstGeom prst="homePlate">
            <a:avLst>
              <a:gd name="adj" fmla="val 16272"/>
            </a:avLst>
          </a:prstGeom>
          <a:solidFill>
            <a:srgbClr val="FF99CC"/>
          </a:solidFill>
          <a:ln w="25400" cap="flat" cmpd="sng">
            <a:no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FF0000"/>
              </a:solidFill>
              <a:effectLst/>
              <a:uLnTx/>
              <a:uFillTx/>
              <a:latin typeface="Arial"/>
              <a:ea typeface="Arial"/>
              <a:cs typeface="Arial"/>
              <a:sym typeface="Arial"/>
            </a:endParaRPr>
          </a:p>
        </p:txBody>
      </p:sp>
      <p:sp>
        <p:nvSpPr>
          <p:cNvPr id="8" name="Google Shape;393;p50">
            <a:extLst>
              <a:ext uri="{FF2B5EF4-FFF2-40B4-BE49-F238E27FC236}">
                <a16:creationId xmlns:a16="http://schemas.microsoft.com/office/drawing/2014/main" id="{9EE439EC-53DB-1AA0-B5C3-E5DB052176B3}"/>
              </a:ext>
            </a:extLst>
          </p:cNvPr>
          <p:cNvSpPr/>
          <p:nvPr/>
        </p:nvSpPr>
        <p:spPr>
          <a:xfrm>
            <a:off x="1664570" y="2326277"/>
            <a:ext cx="1516392" cy="903645"/>
          </a:xfrm>
          <a:prstGeom prst="homePlate">
            <a:avLst>
              <a:gd name="adj" fmla="val 16272"/>
            </a:avLst>
          </a:prstGeom>
          <a:solidFill>
            <a:srgbClr val="333399"/>
          </a:solidFill>
          <a:ln w="25400" cap="flat" cmpd="sng">
            <a:no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FF0000"/>
              </a:solidFill>
              <a:effectLst/>
              <a:uLnTx/>
              <a:uFillTx/>
              <a:latin typeface="Arial"/>
              <a:ea typeface="Arial"/>
              <a:cs typeface="Arial"/>
              <a:sym typeface="Arial"/>
            </a:endParaRPr>
          </a:p>
        </p:txBody>
      </p:sp>
      <p:sp>
        <p:nvSpPr>
          <p:cNvPr id="9" name="Google Shape;394;p50">
            <a:extLst>
              <a:ext uri="{FF2B5EF4-FFF2-40B4-BE49-F238E27FC236}">
                <a16:creationId xmlns:a16="http://schemas.microsoft.com/office/drawing/2014/main" id="{D9DCC5C2-4D7A-18D9-81C7-BF7ECAF82D31}"/>
              </a:ext>
            </a:extLst>
          </p:cNvPr>
          <p:cNvSpPr/>
          <p:nvPr/>
        </p:nvSpPr>
        <p:spPr>
          <a:xfrm>
            <a:off x="615350" y="2326276"/>
            <a:ext cx="1255595" cy="909866"/>
          </a:xfrm>
          <a:prstGeom prst="homePlate">
            <a:avLst>
              <a:gd name="adj" fmla="val 16272"/>
            </a:avLst>
          </a:prstGeom>
          <a:solidFill>
            <a:srgbClr val="FF99CC"/>
          </a:solidFill>
          <a:ln w="25400" cap="flat" cmpd="sng">
            <a:no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FF0000"/>
              </a:solidFill>
              <a:effectLst/>
              <a:uLnTx/>
              <a:uFillTx/>
              <a:latin typeface="Calibri"/>
              <a:ea typeface="Calibri"/>
              <a:cs typeface="Calibri"/>
              <a:sym typeface="Calibri"/>
            </a:endParaRPr>
          </a:p>
        </p:txBody>
      </p:sp>
      <p:sp>
        <p:nvSpPr>
          <p:cNvPr id="10" name="Google Shape;395;p50">
            <a:extLst>
              <a:ext uri="{FF2B5EF4-FFF2-40B4-BE49-F238E27FC236}">
                <a16:creationId xmlns:a16="http://schemas.microsoft.com/office/drawing/2014/main" id="{09A5F5F8-D74A-3E4C-6FBD-70CCFA085B00}"/>
              </a:ext>
            </a:extLst>
          </p:cNvPr>
          <p:cNvSpPr txBox="1"/>
          <p:nvPr/>
        </p:nvSpPr>
        <p:spPr>
          <a:xfrm>
            <a:off x="1928423" y="2620680"/>
            <a:ext cx="1295276" cy="313892"/>
          </a:xfrm>
          <a:prstGeom prst="rect">
            <a:avLst/>
          </a:prstGeom>
          <a:noFill/>
          <a:ln>
            <a:noFill/>
          </a:ln>
        </p:spPr>
        <p:txBody>
          <a:bodyPr spcFirstLastPara="1" wrap="square" lIns="91425" tIns="45700" rIns="91425" bIns="45700" anchor="ctr" anchorCtr="0">
            <a:spAutoFit/>
          </a:bodyPr>
          <a:lstStyle/>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en" sz="800" b="1" i="0" u="none" strike="noStrike" kern="0" cap="none" spc="0" normalizeH="0" baseline="0" noProof="0">
                <a:ln>
                  <a:noFill/>
                </a:ln>
                <a:solidFill>
                  <a:srgbClr val="FFFFFF"/>
                </a:solidFill>
                <a:effectLst/>
                <a:uLnTx/>
                <a:uFillTx/>
                <a:latin typeface="Montserrat"/>
                <a:ea typeface="Montserrat"/>
                <a:cs typeface="Montserrat"/>
                <a:sym typeface="Montserrat"/>
              </a:rPr>
              <a:t>TUNNETAIDOT JA ITSETUNTEMUS</a:t>
            </a:r>
            <a:endParaRPr kumimoji="0" lang="fi-FI" sz="800" b="1" i="0" u="none" strike="noStrike" kern="0" cap="none" spc="0" normalizeH="0" baseline="0" noProof="0">
              <a:ln>
                <a:noFill/>
              </a:ln>
              <a:solidFill>
                <a:srgbClr val="FFFFFF"/>
              </a:solidFill>
              <a:effectLst/>
              <a:uLnTx/>
              <a:uFillTx/>
              <a:latin typeface="Montserrat"/>
              <a:ea typeface="Montserrat"/>
              <a:cs typeface="Montserrat"/>
              <a:sym typeface="Arial"/>
            </a:endParaRPr>
          </a:p>
        </p:txBody>
      </p:sp>
      <p:sp>
        <p:nvSpPr>
          <p:cNvPr id="11" name="Google Shape;396;p50">
            <a:extLst>
              <a:ext uri="{FF2B5EF4-FFF2-40B4-BE49-F238E27FC236}">
                <a16:creationId xmlns:a16="http://schemas.microsoft.com/office/drawing/2014/main" id="{42B98062-ED9A-0F0A-9196-288CAFA8CAA7}"/>
              </a:ext>
            </a:extLst>
          </p:cNvPr>
          <p:cNvSpPr txBox="1"/>
          <p:nvPr/>
        </p:nvSpPr>
        <p:spPr>
          <a:xfrm>
            <a:off x="3182119" y="2566208"/>
            <a:ext cx="1269083" cy="424691"/>
          </a:xfrm>
          <a:prstGeom prst="rect">
            <a:avLst/>
          </a:prstGeom>
          <a:noFill/>
          <a:ln>
            <a:noFill/>
          </a:ln>
        </p:spPr>
        <p:txBody>
          <a:bodyPr spcFirstLastPara="1" wrap="square" lIns="91425" tIns="45700" rIns="91425" bIns="45700" anchor="ctr" anchorCtr="0">
            <a:spAutoFit/>
          </a:bodyPr>
          <a:lstStyle/>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fi-FI" sz="800" b="1" i="0" u="none" strike="noStrike" kern="0" cap="none" spc="0" normalizeH="0" baseline="0" noProof="0">
                <a:ln>
                  <a:noFill/>
                </a:ln>
                <a:solidFill>
                  <a:srgbClr val="FFFFFF"/>
                </a:solidFill>
                <a:effectLst/>
                <a:uLnTx/>
                <a:uFillTx/>
                <a:latin typeface="Montserrat"/>
                <a:cs typeface="Arial"/>
                <a:sym typeface="Montserrat"/>
              </a:rPr>
              <a:t>OMAN TOIMINNAN  OHJAUS JA KEINOJA ARKEEN</a:t>
            </a:r>
            <a:endParaRPr kumimoji="0" lang="fi-FI" sz="1400" b="1" i="0" u="none" strike="noStrike" kern="0" cap="none" spc="0" normalizeH="0" baseline="0" noProof="0">
              <a:ln>
                <a:noFill/>
              </a:ln>
              <a:solidFill>
                <a:srgbClr val="FFFFFF"/>
              </a:solidFill>
              <a:effectLst/>
              <a:uLnTx/>
              <a:uFillTx/>
              <a:latin typeface="Arial"/>
              <a:cs typeface="Arial"/>
              <a:sym typeface="Arial"/>
            </a:endParaRPr>
          </a:p>
        </p:txBody>
      </p:sp>
      <p:sp>
        <p:nvSpPr>
          <p:cNvPr id="12" name="Google Shape;397;p50">
            <a:extLst>
              <a:ext uri="{FF2B5EF4-FFF2-40B4-BE49-F238E27FC236}">
                <a16:creationId xmlns:a16="http://schemas.microsoft.com/office/drawing/2014/main" id="{45E92338-0254-0DAA-E57A-E0DAB170C567}"/>
              </a:ext>
            </a:extLst>
          </p:cNvPr>
          <p:cNvSpPr txBox="1"/>
          <p:nvPr/>
        </p:nvSpPr>
        <p:spPr>
          <a:xfrm>
            <a:off x="5797909" y="2560176"/>
            <a:ext cx="1178006" cy="424691"/>
          </a:xfrm>
          <a:prstGeom prst="rect">
            <a:avLst/>
          </a:prstGeom>
          <a:noFill/>
          <a:ln>
            <a:noFill/>
          </a:ln>
        </p:spPr>
        <p:txBody>
          <a:bodyPr spcFirstLastPara="1" wrap="square" lIns="91425" tIns="45700" rIns="91425" bIns="45700" anchor="ctr" anchorCtr="0">
            <a:spAutoFit/>
          </a:bodyPr>
          <a:lstStyle/>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en" sz="800" b="1" i="0" u="none" strike="noStrike" kern="0" cap="none" spc="0" normalizeH="0" baseline="0" noProof="0">
                <a:ln>
                  <a:noFill/>
                </a:ln>
                <a:solidFill>
                  <a:srgbClr val="FFFFFF"/>
                </a:solidFill>
                <a:effectLst/>
                <a:uLnTx/>
                <a:uFillTx/>
                <a:latin typeface="Montserrat"/>
                <a:cs typeface="Arial"/>
                <a:sym typeface="Arial"/>
              </a:rPr>
              <a:t>SOSIAALISET SUHTEET JA VUOROVAIKUTUS</a:t>
            </a:r>
          </a:p>
        </p:txBody>
      </p:sp>
      <p:sp>
        <p:nvSpPr>
          <p:cNvPr id="13" name="Google Shape;400;p50">
            <a:extLst>
              <a:ext uri="{FF2B5EF4-FFF2-40B4-BE49-F238E27FC236}">
                <a16:creationId xmlns:a16="http://schemas.microsoft.com/office/drawing/2014/main" id="{019D633B-C7A4-679B-397D-EB4F5BB3816F}"/>
              </a:ext>
            </a:extLst>
          </p:cNvPr>
          <p:cNvSpPr txBox="1"/>
          <p:nvPr/>
        </p:nvSpPr>
        <p:spPr>
          <a:xfrm>
            <a:off x="619681" y="2485259"/>
            <a:ext cx="1179817" cy="584735"/>
          </a:xfrm>
          <a:prstGeom prst="rect">
            <a:avLst/>
          </a:prstGeom>
          <a:noFill/>
          <a:ln>
            <a:noFill/>
          </a:ln>
        </p:spPr>
        <p:txBody>
          <a:bodyPr spcFirstLastPara="1" wrap="square" lIns="91425" tIns="45700" rIns="91425" bIns="45700" anchor="ctr"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i-FI" sz="800" b="1" i="0" u="none" strike="noStrike" kern="0" cap="none" spc="0" normalizeH="0" baseline="0" noProof="0">
                <a:ln>
                  <a:noFill/>
                </a:ln>
                <a:solidFill>
                  <a:srgbClr val="FFFFFF"/>
                </a:solidFill>
                <a:effectLst/>
                <a:uLnTx/>
                <a:uFillTx/>
                <a:latin typeface="Montserrat"/>
                <a:ea typeface="Montserrat"/>
                <a:cs typeface="Montserrat"/>
                <a:sym typeface="Montserrat"/>
              </a:rPr>
              <a:t>MITÄ ON TOIMINTAKYKY JA MITEN SE NÄKYY MINUSSA?</a:t>
            </a:r>
          </a:p>
        </p:txBody>
      </p:sp>
      <p:sp>
        <p:nvSpPr>
          <p:cNvPr id="14" name="Google Shape;401;p50">
            <a:extLst>
              <a:ext uri="{FF2B5EF4-FFF2-40B4-BE49-F238E27FC236}">
                <a16:creationId xmlns:a16="http://schemas.microsoft.com/office/drawing/2014/main" id="{1DB90221-C1A7-4FBE-6739-74D798DC1C91}"/>
              </a:ext>
            </a:extLst>
          </p:cNvPr>
          <p:cNvSpPr txBox="1"/>
          <p:nvPr/>
        </p:nvSpPr>
        <p:spPr>
          <a:xfrm>
            <a:off x="453979" y="3372023"/>
            <a:ext cx="930775" cy="207749"/>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750" b="0" i="0" u="none" strike="noStrike" kern="0" cap="none" spc="0" normalizeH="0" baseline="0" noProof="0">
                <a:ln>
                  <a:noFill/>
                </a:ln>
                <a:solidFill>
                  <a:srgbClr val="000000"/>
                </a:solidFill>
                <a:effectLst/>
                <a:uLnTx/>
                <a:uFillTx/>
                <a:latin typeface="Calibri"/>
                <a:cs typeface="Calibri"/>
                <a:sym typeface="Calibri"/>
              </a:rPr>
              <a:t>x/xxxx</a:t>
            </a:r>
            <a:endParaRPr kumimoji="0" lang="fi-FI" sz="1400" b="0" i="0" u="none" strike="noStrike" kern="0" cap="none" spc="0" normalizeH="0" baseline="0" noProof="0">
              <a:ln>
                <a:noFill/>
              </a:ln>
              <a:solidFill>
                <a:srgbClr val="000000"/>
              </a:solidFill>
              <a:effectLst/>
              <a:uLnTx/>
              <a:uFillTx/>
              <a:latin typeface="Arial"/>
              <a:cs typeface="Arial"/>
              <a:sym typeface="Arial"/>
            </a:endParaRPr>
          </a:p>
        </p:txBody>
      </p:sp>
      <p:pic>
        <p:nvPicPr>
          <p:cNvPr id="15" name="Google Shape;408;p50" descr="Johtajisto tasaisella täytöllä">
            <a:extLst>
              <a:ext uri="{FF2B5EF4-FFF2-40B4-BE49-F238E27FC236}">
                <a16:creationId xmlns:a16="http://schemas.microsoft.com/office/drawing/2014/main" id="{69DE9B34-59BF-F989-1E06-5764C6E9697E}"/>
              </a:ext>
            </a:extLst>
          </p:cNvPr>
          <p:cNvPicPr preferRelativeResize="0"/>
          <p:nvPr/>
        </p:nvPicPr>
        <p:blipFill rotWithShape="1">
          <a:blip r:embed="rId2">
            <a:alphaModFix/>
          </a:blip>
          <a:srcRect/>
          <a:stretch/>
        </p:blipFill>
        <p:spPr>
          <a:xfrm>
            <a:off x="1187601" y="3341968"/>
            <a:ext cx="263708" cy="263708"/>
          </a:xfrm>
          <a:prstGeom prst="rect">
            <a:avLst/>
          </a:prstGeom>
          <a:noFill/>
          <a:ln>
            <a:noFill/>
          </a:ln>
        </p:spPr>
      </p:pic>
      <p:sp>
        <p:nvSpPr>
          <p:cNvPr id="16" name="Google Shape;416;p50">
            <a:extLst>
              <a:ext uri="{FF2B5EF4-FFF2-40B4-BE49-F238E27FC236}">
                <a16:creationId xmlns:a16="http://schemas.microsoft.com/office/drawing/2014/main" id="{252E4D94-2B1C-5928-9A8F-22D48583EB1F}"/>
              </a:ext>
            </a:extLst>
          </p:cNvPr>
          <p:cNvSpPr txBox="1"/>
          <p:nvPr/>
        </p:nvSpPr>
        <p:spPr>
          <a:xfrm>
            <a:off x="6984139" y="4343431"/>
            <a:ext cx="1393020" cy="207709"/>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750" b="0" i="0" u="none" strike="noStrike" kern="0" cap="none" spc="0" normalizeH="0" baseline="0" noProof="0">
                <a:ln>
                  <a:noFill/>
                </a:ln>
                <a:solidFill>
                  <a:srgbClr val="1C1C1C"/>
                </a:solidFill>
                <a:effectLst/>
                <a:uLnTx/>
                <a:uFillTx/>
                <a:latin typeface="Montserrat"/>
                <a:ea typeface="Montserrat"/>
                <a:cs typeface="Montserrat"/>
                <a:sym typeface="Montserrat"/>
              </a:rPr>
              <a:t>= Ryhmä kokoontuu</a:t>
            </a:r>
            <a:endParaRPr kumimoji="0" lang="en" sz="750" b="0" i="0" u="none" strike="noStrike" kern="0" cap="none" spc="0" normalizeH="0" baseline="0" noProof="0">
              <a:ln>
                <a:noFill/>
              </a:ln>
              <a:solidFill>
                <a:srgbClr val="1C1C1C"/>
              </a:solidFill>
              <a:effectLst/>
              <a:uLnTx/>
              <a:uFillTx/>
              <a:latin typeface="Montserrat"/>
              <a:cs typeface="Arial"/>
              <a:sym typeface="Arial"/>
            </a:endParaRPr>
          </a:p>
        </p:txBody>
      </p:sp>
      <p:pic>
        <p:nvPicPr>
          <p:cNvPr id="17" name="Google Shape;417;p50" descr="Johtajisto tasaisella täytöllä">
            <a:extLst>
              <a:ext uri="{FF2B5EF4-FFF2-40B4-BE49-F238E27FC236}">
                <a16:creationId xmlns:a16="http://schemas.microsoft.com/office/drawing/2014/main" id="{B5B6998D-3625-66E9-77CB-BD6B7D343AA4}"/>
              </a:ext>
            </a:extLst>
          </p:cNvPr>
          <p:cNvPicPr preferRelativeResize="0"/>
          <p:nvPr/>
        </p:nvPicPr>
        <p:blipFill rotWithShape="1">
          <a:blip r:embed="rId2">
            <a:alphaModFix/>
          </a:blip>
          <a:srcRect/>
          <a:stretch/>
        </p:blipFill>
        <p:spPr>
          <a:xfrm>
            <a:off x="6817421" y="4316053"/>
            <a:ext cx="263708" cy="263708"/>
          </a:xfrm>
          <a:prstGeom prst="rect">
            <a:avLst/>
          </a:prstGeom>
          <a:noFill/>
          <a:ln>
            <a:noFill/>
          </a:ln>
        </p:spPr>
      </p:pic>
      <p:sp>
        <p:nvSpPr>
          <p:cNvPr id="18" name="Google Shape;396;p50">
            <a:extLst>
              <a:ext uri="{FF2B5EF4-FFF2-40B4-BE49-F238E27FC236}">
                <a16:creationId xmlns:a16="http://schemas.microsoft.com/office/drawing/2014/main" id="{1816A803-DFFF-7BA8-D41D-4E43AFCA98A0}"/>
              </a:ext>
            </a:extLst>
          </p:cNvPr>
          <p:cNvSpPr txBox="1"/>
          <p:nvPr/>
        </p:nvSpPr>
        <p:spPr>
          <a:xfrm>
            <a:off x="4479290" y="2566208"/>
            <a:ext cx="1257804" cy="535491"/>
          </a:xfrm>
          <a:prstGeom prst="rect">
            <a:avLst/>
          </a:prstGeom>
          <a:noFill/>
          <a:ln>
            <a:noFill/>
          </a:ln>
        </p:spPr>
        <p:txBody>
          <a:bodyPr spcFirstLastPara="1" wrap="square" lIns="91425" tIns="45700" rIns="91425" bIns="45700" anchor="ctr" anchorCtr="0">
            <a:spAutoFit/>
          </a:bodyPr>
          <a:lstStyle/>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fi-FI" sz="800" b="1" i="0" u="none" strike="noStrike" kern="0" cap="none" spc="0" normalizeH="0" baseline="0" noProof="0">
                <a:ln>
                  <a:noFill/>
                </a:ln>
                <a:solidFill>
                  <a:srgbClr val="FFFFFF"/>
                </a:solidFill>
                <a:effectLst/>
                <a:uLnTx/>
                <a:uFillTx/>
                <a:latin typeface="Montserrat"/>
                <a:cs typeface="Arial"/>
                <a:sym typeface="Montserrat"/>
              </a:rPr>
              <a:t>KUORMITTUMINEN,VAHVUUDET JA VOIMAVARAT</a:t>
            </a:r>
            <a:endParaRPr kumimoji="0" lang="fi-FI" sz="1400" b="1" i="0" u="none" strike="noStrike" kern="0" cap="none" spc="0" normalizeH="0" baseline="0" noProof="0">
              <a:ln>
                <a:noFill/>
              </a:ln>
              <a:solidFill>
                <a:srgbClr val="FFFFFF"/>
              </a:solidFill>
              <a:effectLst/>
              <a:uLnTx/>
              <a:uFillTx/>
              <a:latin typeface="Arial"/>
              <a:cs typeface="Arial"/>
              <a:sym typeface="Arial"/>
            </a:endParaRPr>
          </a:p>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endParaRPr kumimoji="0" lang="en" sz="800" b="0" i="0" u="none" strike="noStrike" kern="0" cap="none" spc="0" normalizeH="0" baseline="0" noProof="0">
              <a:ln>
                <a:noFill/>
              </a:ln>
              <a:solidFill>
                <a:srgbClr val="FF0000"/>
              </a:solidFill>
              <a:effectLst/>
              <a:uLnTx/>
              <a:uFillTx/>
              <a:latin typeface="Montserrat"/>
              <a:cs typeface="Arial"/>
              <a:sym typeface="Arial"/>
            </a:endParaRPr>
          </a:p>
        </p:txBody>
      </p:sp>
      <p:sp>
        <p:nvSpPr>
          <p:cNvPr id="19" name="Tekstiruutu 18">
            <a:extLst>
              <a:ext uri="{FF2B5EF4-FFF2-40B4-BE49-F238E27FC236}">
                <a16:creationId xmlns:a16="http://schemas.microsoft.com/office/drawing/2014/main" id="{B30D748D-A13C-5266-ED53-2F378FB42C3C}"/>
              </a:ext>
            </a:extLst>
          </p:cNvPr>
          <p:cNvSpPr txBox="1"/>
          <p:nvPr/>
        </p:nvSpPr>
        <p:spPr>
          <a:xfrm>
            <a:off x="6984139" y="2611932"/>
            <a:ext cx="1112921" cy="338554"/>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i-FI" sz="800" b="1" i="0" u="none" strike="noStrike" kern="0" cap="none" spc="0" normalizeH="0" baseline="0" noProof="0">
                <a:ln>
                  <a:noFill/>
                </a:ln>
                <a:solidFill>
                  <a:srgbClr val="FFFFFF"/>
                </a:solidFill>
                <a:effectLst/>
                <a:uLnTx/>
                <a:uFillTx/>
                <a:latin typeface="Montserrat"/>
                <a:cs typeface="Calibri"/>
                <a:sym typeface="Arial"/>
              </a:rPr>
              <a:t>TULEVAISUUS JA ARJEN HALLINTA</a:t>
            </a:r>
          </a:p>
        </p:txBody>
      </p:sp>
      <p:sp>
        <p:nvSpPr>
          <p:cNvPr id="20" name="Google Shape;401;p50">
            <a:extLst>
              <a:ext uri="{FF2B5EF4-FFF2-40B4-BE49-F238E27FC236}">
                <a16:creationId xmlns:a16="http://schemas.microsoft.com/office/drawing/2014/main" id="{83604BFF-09EF-B112-501F-4418F193BFDC}"/>
              </a:ext>
            </a:extLst>
          </p:cNvPr>
          <p:cNvSpPr txBox="1"/>
          <p:nvPr/>
        </p:nvSpPr>
        <p:spPr>
          <a:xfrm>
            <a:off x="6817421" y="3369948"/>
            <a:ext cx="930775" cy="207749"/>
          </a:xfrm>
          <a:prstGeom prst="rect">
            <a:avLst/>
          </a:prstGeom>
          <a:noFill/>
          <a:ln>
            <a:noFill/>
          </a:ln>
        </p:spPr>
        <p:txBody>
          <a:bodyPr spcFirstLastPara="1" wrap="square" lIns="91425" tIns="45700" rIns="91425" bIns="45700" anchor="t" anchorCtr="0">
            <a:spAutoFit/>
          </a:bodyPr>
          <a:lstStyle/>
          <a:p>
            <a:pPr lvl="0" algn="ctr">
              <a:defRPr/>
            </a:pPr>
            <a:r>
              <a:rPr lang="en" sz="750">
                <a:latin typeface="Calibri"/>
                <a:cs typeface="Calibri"/>
                <a:sym typeface="Calibri"/>
              </a:rPr>
              <a:t>x/xxxx</a:t>
            </a:r>
            <a:endParaRPr lang="fi-FI"/>
          </a:p>
        </p:txBody>
      </p:sp>
      <p:pic>
        <p:nvPicPr>
          <p:cNvPr id="21" name="Google Shape;408;p50" descr="Johtajisto tasaisella täytöllä">
            <a:extLst>
              <a:ext uri="{FF2B5EF4-FFF2-40B4-BE49-F238E27FC236}">
                <a16:creationId xmlns:a16="http://schemas.microsoft.com/office/drawing/2014/main" id="{88195825-1EDE-0BDC-5E08-7B837530E264}"/>
              </a:ext>
            </a:extLst>
          </p:cNvPr>
          <p:cNvPicPr preferRelativeResize="0"/>
          <p:nvPr/>
        </p:nvPicPr>
        <p:blipFill rotWithShape="1">
          <a:blip r:embed="rId2">
            <a:alphaModFix/>
          </a:blip>
          <a:srcRect/>
          <a:stretch/>
        </p:blipFill>
        <p:spPr>
          <a:xfrm>
            <a:off x="7531984" y="3331434"/>
            <a:ext cx="263708" cy="263708"/>
          </a:xfrm>
          <a:prstGeom prst="rect">
            <a:avLst/>
          </a:prstGeom>
          <a:noFill/>
          <a:ln>
            <a:noFill/>
          </a:ln>
        </p:spPr>
      </p:pic>
      <p:sp>
        <p:nvSpPr>
          <p:cNvPr id="22" name="Google Shape;401;p50">
            <a:extLst>
              <a:ext uri="{FF2B5EF4-FFF2-40B4-BE49-F238E27FC236}">
                <a16:creationId xmlns:a16="http://schemas.microsoft.com/office/drawing/2014/main" id="{25C48296-C3F9-B16B-6F4C-DD7F54F59BEF}"/>
              </a:ext>
            </a:extLst>
          </p:cNvPr>
          <p:cNvSpPr txBox="1"/>
          <p:nvPr/>
        </p:nvSpPr>
        <p:spPr>
          <a:xfrm>
            <a:off x="5592233" y="3362910"/>
            <a:ext cx="930775" cy="207749"/>
          </a:xfrm>
          <a:prstGeom prst="rect">
            <a:avLst/>
          </a:prstGeom>
          <a:noFill/>
          <a:ln>
            <a:noFill/>
          </a:ln>
        </p:spPr>
        <p:txBody>
          <a:bodyPr spcFirstLastPara="1" wrap="square" lIns="91425" tIns="45700" rIns="91425" bIns="45700" anchor="t" anchorCtr="0">
            <a:spAutoFit/>
          </a:bodyPr>
          <a:lstStyle/>
          <a:p>
            <a:pPr lvl="0" algn="ctr">
              <a:defRPr/>
            </a:pPr>
            <a:r>
              <a:rPr lang="en" sz="750">
                <a:latin typeface="Calibri"/>
                <a:cs typeface="Calibri"/>
                <a:sym typeface="Calibri"/>
              </a:rPr>
              <a:t>x/xxxx</a:t>
            </a:r>
            <a:endParaRPr lang="fi-FI"/>
          </a:p>
        </p:txBody>
      </p:sp>
      <p:pic>
        <p:nvPicPr>
          <p:cNvPr id="23" name="Google Shape;408;p50" descr="Johtajisto tasaisella täytöllä">
            <a:extLst>
              <a:ext uri="{FF2B5EF4-FFF2-40B4-BE49-F238E27FC236}">
                <a16:creationId xmlns:a16="http://schemas.microsoft.com/office/drawing/2014/main" id="{6CEB7FED-0C5C-3600-8A0A-74FBCEEA70D0}"/>
              </a:ext>
            </a:extLst>
          </p:cNvPr>
          <p:cNvPicPr preferRelativeResize="0"/>
          <p:nvPr/>
        </p:nvPicPr>
        <p:blipFill rotWithShape="1">
          <a:blip r:embed="rId2">
            <a:alphaModFix/>
          </a:blip>
          <a:srcRect/>
          <a:stretch/>
        </p:blipFill>
        <p:spPr>
          <a:xfrm>
            <a:off x="6342844" y="3340603"/>
            <a:ext cx="263708" cy="263708"/>
          </a:xfrm>
          <a:prstGeom prst="rect">
            <a:avLst/>
          </a:prstGeom>
          <a:noFill/>
          <a:ln>
            <a:noFill/>
          </a:ln>
        </p:spPr>
      </p:pic>
      <p:sp>
        <p:nvSpPr>
          <p:cNvPr id="24" name="Google Shape;401;p50">
            <a:extLst>
              <a:ext uri="{FF2B5EF4-FFF2-40B4-BE49-F238E27FC236}">
                <a16:creationId xmlns:a16="http://schemas.microsoft.com/office/drawing/2014/main" id="{A4527776-B1B0-98F8-1F59-845C06E944A0}"/>
              </a:ext>
            </a:extLst>
          </p:cNvPr>
          <p:cNvSpPr txBox="1"/>
          <p:nvPr/>
        </p:nvSpPr>
        <p:spPr>
          <a:xfrm>
            <a:off x="4283928" y="3368583"/>
            <a:ext cx="930775" cy="207749"/>
          </a:xfrm>
          <a:prstGeom prst="rect">
            <a:avLst/>
          </a:prstGeom>
          <a:noFill/>
          <a:ln>
            <a:noFill/>
          </a:ln>
        </p:spPr>
        <p:txBody>
          <a:bodyPr spcFirstLastPara="1" wrap="square" lIns="91425" tIns="45700" rIns="91425" bIns="45700" anchor="t" anchorCtr="0">
            <a:spAutoFit/>
          </a:bodyPr>
          <a:lstStyle/>
          <a:p>
            <a:pPr lvl="0" algn="ctr">
              <a:defRPr/>
            </a:pPr>
            <a:r>
              <a:rPr lang="en" sz="750">
                <a:latin typeface="Calibri"/>
                <a:cs typeface="Calibri"/>
                <a:sym typeface="Calibri"/>
              </a:rPr>
              <a:t>x/xxxx</a:t>
            </a:r>
            <a:endParaRPr lang="fi-FI"/>
          </a:p>
        </p:txBody>
      </p:sp>
      <p:pic>
        <p:nvPicPr>
          <p:cNvPr id="25" name="Google Shape;408;p50" descr="Johtajisto tasaisella täytöllä">
            <a:extLst>
              <a:ext uri="{FF2B5EF4-FFF2-40B4-BE49-F238E27FC236}">
                <a16:creationId xmlns:a16="http://schemas.microsoft.com/office/drawing/2014/main" id="{05D6FF14-8BE8-4120-0D7C-DC119D762B2E}"/>
              </a:ext>
            </a:extLst>
          </p:cNvPr>
          <p:cNvPicPr preferRelativeResize="0"/>
          <p:nvPr/>
        </p:nvPicPr>
        <p:blipFill rotWithShape="1">
          <a:blip r:embed="rId2">
            <a:alphaModFix/>
          </a:blip>
          <a:srcRect/>
          <a:stretch/>
        </p:blipFill>
        <p:spPr>
          <a:xfrm>
            <a:off x="5013583" y="3347223"/>
            <a:ext cx="263708" cy="263708"/>
          </a:xfrm>
          <a:prstGeom prst="rect">
            <a:avLst/>
          </a:prstGeom>
          <a:noFill/>
          <a:ln>
            <a:noFill/>
          </a:ln>
        </p:spPr>
      </p:pic>
      <p:sp>
        <p:nvSpPr>
          <p:cNvPr id="26" name="Google Shape;401;p50">
            <a:extLst>
              <a:ext uri="{FF2B5EF4-FFF2-40B4-BE49-F238E27FC236}">
                <a16:creationId xmlns:a16="http://schemas.microsoft.com/office/drawing/2014/main" id="{F7430130-084A-59E4-D034-00653F466EA1}"/>
              </a:ext>
            </a:extLst>
          </p:cNvPr>
          <p:cNvSpPr txBox="1"/>
          <p:nvPr/>
        </p:nvSpPr>
        <p:spPr>
          <a:xfrm>
            <a:off x="2975623" y="3371092"/>
            <a:ext cx="930775" cy="207749"/>
          </a:xfrm>
          <a:prstGeom prst="rect">
            <a:avLst/>
          </a:prstGeom>
          <a:noFill/>
          <a:ln>
            <a:noFill/>
          </a:ln>
        </p:spPr>
        <p:txBody>
          <a:bodyPr spcFirstLastPara="1" wrap="square" lIns="91425" tIns="45700" rIns="91425" bIns="45700" anchor="t" anchorCtr="0">
            <a:spAutoFit/>
          </a:bodyPr>
          <a:lstStyle/>
          <a:p>
            <a:pPr lvl="0" algn="ctr">
              <a:defRPr/>
            </a:pPr>
            <a:r>
              <a:rPr lang="en" sz="750">
                <a:latin typeface="Calibri"/>
                <a:cs typeface="Calibri"/>
                <a:sym typeface="Calibri"/>
              </a:rPr>
              <a:t>x/xxxx</a:t>
            </a:r>
            <a:endParaRPr lang="fi-FI"/>
          </a:p>
        </p:txBody>
      </p:sp>
      <p:pic>
        <p:nvPicPr>
          <p:cNvPr id="27" name="Google Shape;408;p50" descr="Johtajisto tasaisella täytöllä">
            <a:extLst>
              <a:ext uri="{FF2B5EF4-FFF2-40B4-BE49-F238E27FC236}">
                <a16:creationId xmlns:a16="http://schemas.microsoft.com/office/drawing/2014/main" id="{437990C4-E6DF-9AC1-718A-9C42DAF51279}"/>
              </a:ext>
            </a:extLst>
          </p:cNvPr>
          <p:cNvPicPr preferRelativeResize="0"/>
          <p:nvPr/>
        </p:nvPicPr>
        <p:blipFill rotWithShape="1">
          <a:blip r:embed="rId2">
            <a:alphaModFix/>
          </a:blip>
          <a:srcRect/>
          <a:stretch/>
        </p:blipFill>
        <p:spPr>
          <a:xfrm>
            <a:off x="3687508" y="3340603"/>
            <a:ext cx="263708" cy="263708"/>
          </a:xfrm>
          <a:prstGeom prst="rect">
            <a:avLst/>
          </a:prstGeom>
          <a:noFill/>
          <a:ln>
            <a:noFill/>
          </a:ln>
        </p:spPr>
      </p:pic>
      <p:sp>
        <p:nvSpPr>
          <p:cNvPr id="28" name="Google Shape;401;p50">
            <a:extLst>
              <a:ext uri="{FF2B5EF4-FFF2-40B4-BE49-F238E27FC236}">
                <a16:creationId xmlns:a16="http://schemas.microsoft.com/office/drawing/2014/main" id="{7BCBB947-9630-C2E9-96F9-42ED63DD1F3A}"/>
              </a:ext>
            </a:extLst>
          </p:cNvPr>
          <p:cNvSpPr txBox="1"/>
          <p:nvPr/>
        </p:nvSpPr>
        <p:spPr>
          <a:xfrm>
            <a:off x="1711670" y="3368723"/>
            <a:ext cx="930775" cy="207749"/>
          </a:xfrm>
          <a:prstGeom prst="rect">
            <a:avLst/>
          </a:prstGeom>
          <a:noFill/>
          <a:ln>
            <a:noFill/>
          </a:ln>
        </p:spPr>
        <p:txBody>
          <a:bodyPr spcFirstLastPara="1" wrap="square" lIns="91425" tIns="45700" rIns="91425" bIns="45700" anchor="t" anchorCtr="0">
            <a:spAutoFit/>
          </a:bodyPr>
          <a:lstStyle/>
          <a:p>
            <a:pPr lvl="0" algn="ctr">
              <a:defRPr/>
            </a:pPr>
            <a:r>
              <a:rPr lang="en" sz="750">
                <a:latin typeface="Calibri"/>
                <a:cs typeface="Calibri"/>
                <a:sym typeface="Calibri"/>
              </a:rPr>
              <a:t>x/xxxx</a:t>
            </a:r>
            <a:endParaRPr lang="fi-FI"/>
          </a:p>
        </p:txBody>
      </p:sp>
      <p:pic>
        <p:nvPicPr>
          <p:cNvPr id="29" name="Google Shape;408;p50" descr="Johtajisto tasaisella täytöllä">
            <a:extLst>
              <a:ext uri="{FF2B5EF4-FFF2-40B4-BE49-F238E27FC236}">
                <a16:creationId xmlns:a16="http://schemas.microsoft.com/office/drawing/2014/main" id="{ADD70467-7919-D33F-BB47-FDFB451D182E}"/>
              </a:ext>
            </a:extLst>
          </p:cNvPr>
          <p:cNvPicPr preferRelativeResize="0"/>
          <p:nvPr/>
        </p:nvPicPr>
        <p:blipFill rotWithShape="1">
          <a:blip r:embed="rId2">
            <a:alphaModFix/>
          </a:blip>
          <a:srcRect/>
          <a:stretch/>
        </p:blipFill>
        <p:spPr>
          <a:xfrm>
            <a:off x="2445136" y="3331434"/>
            <a:ext cx="263708" cy="263708"/>
          </a:xfrm>
          <a:prstGeom prst="rect">
            <a:avLst/>
          </a:prstGeom>
          <a:noFill/>
          <a:ln>
            <a:noFill/>
          </a:ln>
        </p:spPr>
      </p:pic>
      <p:sp>
        <p:nvSpPr>
          <p:cNvPr id="30" name="Google Shape;302;p41">
            <a:extLst>
              <a:ext uri="{FF2B5EF4-FFF2-40B4-BE49-F238E27FC236}">
                <a16:creationId xmlns:a16="http://schemas.microsoft.com/office/drawing/2014/main" id="{604E1E0D-8F82-01E8-994D-3B584BF3C28B}"/>
              </a:ext>
            </a:extLst>
          </p:cNvPr>
          <p:cNvSpPr txBox="1">
            <a:spLocks/>
          </p:cNvSpPr>
          <p:nvPr/>
        </p:nvSpPr>
        <p:spPr>
          <a:xfrm>
            <a:off x="441825" y="1368956"/>
            <a:ext cx="7703490" cy="740889"/>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1"/>
              </a:buClr>
              <a:buSzPts val="1800"/>
              <a:buFont typeface="Montserrat"/>
              <a:buChar char="●"/>
              <a:defRPr sz="1800" b="0" i="0" u="none" strike="noStrike" cap="none">
                <a:solidFill>
                  <a:schemeClr val="dk1"/>
                </a:solidFill>
                <a:latin typeface="Montserrat"/>
                <a:ea typeface="Montserrat"/>
                <a:cs typeface="Montserrat"/>
                <a:sym typeface="Montserrat"/>
              </a:defRPr>
            </a:lvl1pPr>
            <a:lvl2pPr marL="914400" marR="0" lvl="1"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2pPr>
            <a:lvl3pPr marL="1371600" marR="0" lvl="2"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3pPr>
            <a:lvl4pPr marL="1828800" marR="0" lvl="3"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4pPr>
            <a:lvl5pPr marL="2286000" marR="0" lvl="4"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5pPr>
            <a:lvl6pPr marL="2743200" marR="0" lvl="5"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9pPr>
          </a:lstStyle>
          <a:p>
            <a:pPr marL="114300" indent="0">
              <a:buNone/>
            </a:pPr>
            <a:r>
              <a:rPr lang="fi-FI" sz="1200"/>
              <a:t>Ryhmän tarkoitus ja tavoite on valmennettavan toimintakyvyn ja arjen tukeminen matalalla kynnyksellä sekä mahdollistaa vertaistuellinen kohtaaminen.</a:t>
            </a:r>
          </a:p>
          <a:p>
            <a:pPr marL="0" indent="0">
              <a:buFont typeface="Montserrat"/>
              <a:buNone/>
            </a:pPr>
            <a:endParaRPr lang="fi-FI" sz="1200">
              <a:latin typeface="Montserrat" panose="020B0604020202020204" charset="0"/>
              <a:ea typeface="Arial"/>
              <a:cs typeface="Arial"/>
              <a:sym typeface="Arial"/>
            </a:endParaRPr>
          </a:p>
        </p:txBody>
      </p:sp>
      <p:sp>
        <p:nvSpPr>
          <p:cNvPr id="31" name="Kertaa 30">
            <a:extLst>
              <a:ext uri="{FF2B5EF4-FFF2-40B4-BE49-F238E27FC236}">
                <a16:creationId xmlns:a16="http://schemas.microsoft.com/office/drawing/2014/main" id="{1B315B89-F3E6-417D-636C-EF13E319A1A2}"/>
              </a:ext>
            </a:extLst>
          </p:cNvPr>
          <p:cNvSpPr/>
          <p:nvPr/>
        </p:nvSpPr>
        <p:spPr>
          <a:xfrm>
            <a:off x="582843" y="2215672"/>
            <a:ext cx="1184148" cy="1112663"/>
          </a:xfrm>
          <a:prstGeom prst="mathMultiply">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2" name="Kertaa 31">
            <a:extLst>
              <a:ext uri="{FF2B5EF4-FFF2-40B4-BE49-F238E27FC236}">
                <a16:creationId xmlns:a16="http://schemas.microsoft.com/office/drawing/2014/main" id="{377BE10B-D5D4-EEDD-A862-CADF46675319}"/>
              </a:ext>
            </a:extLst>
          </p:cNvPr>
          <p:cNvSpPr/>
          <p:nvPr/>
        </p:nvSpPr>
        <p:spPr>
          <a:xfrm>
            <a:off x="1875597" y="2228918"/>
            <a:ext cx="1184148" cy="1112663"/>
          </a:xfrm>
          <a:prstGeom prst="mathMultiply">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3" name="Kertaa 32">
            <a:extLst>
              <a:ext uri="{FF2B5EF4-FFF2-40B4-BE49-F238E27FC236}">
                <a16:creationId xmlns:a16="http://schemas.microsoft.com/office/drawing/2014/main" id="{90A9F8C6-BEAE-E207-05F6-CC1AD0699708}"/>
              </a:ext>
            </a:extLst>
          </p:cNvPr>
          <p:cNvSpPr/>
          <p:nvPr/>
        </p:nvSpPr>
        <p:spPr>
          <a:xfrm>
            <a:off x="3179653" y="2228918"/>
            <a:ext cx="1184148" cy="1112663"/>
          </a:xfrm>
          <a:prstGeom prst="mathMultiply">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4" name="Kertaa 33">
            <a:extLst>
              <a:ext uri="{FF2B5EF4-FFF2-40B4-BE49-F238E27FC236}">
                <a16:creationId xmlns:a16="http://schemas.microsoft.com/office/drawing/2014/main" id="{3BDA7E03-DAF7-E417-4F5C-1A47441D39A7}"/>
              </a:ext>
            </a:extLst>
          </p:cNvPr>
          <p:cNvSpPr/>
          <p:nvPr/>
        </p:nvSpPr>
        <p:spPr>
          <a:xfrm>
            <a:off x="4419075" y="2215648"/>
            <a:ext cx="1184148" cy="1112663"/>
          </a:xfrm>
          <a:prstGeom prst="mathMultiply">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6329556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7B015C-E953-97DD-8B7E-F06A7230F5D0}"/>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0789BE40-8090-5666-017A-E451B9560C7C}"/>
              </a:ext>
            </a:extLst>
          </p:cNvPr>
          <p:cNvSpPr>
            <a:spLocks noGrp="1"/>
          </p:cNvSpPr>
          <p:nvPr>
            <p:ph type="title"/>
          </p:nvPr>
        </p:nvSpPr>
        <p:spPr/>
        <p:txBody>
          <a:bodyPr/>
          <a:lstStyle/>
          <a:p>
            <a:r>
              <a:rPr lang="en"/>
              <a:t>Orientaatio ryhmävalmennukseen</a:t>
            </a:r>
            <a:endParaRPr lang="fi-FI"/>
          </a:p>
        </p:txBody>
      </p:sp>
      <p:sp>
        <p:nvSpPr>
          <p:cNvPr id="4" name="Tekstin paikkamerkki 1">
            <a:extLst>
              <a:ext uri="{FF2B5EF4-FFF2-40B4-BE49-F238E27FC236}">
                <a16:creationId xmlns:a16="http://schemas.microsoft.com/office/drawing/2014/main" id="{4DD4D734-EB68-1A84-691F-A0C1859C10DB}"/>
              </a:ext>
            </a:extLst>
          </p:cNvPr>
          <p:cNvSpPr>
            <a:spLocks noGrp="1"/>
          </p:cNvSpPr>
          <p:nvPr>
            <p:ph type="body" idx="1"/>
          </p:nvPr>
        </p:nvSpPr>
        <p:spPr>
          <a:xfrm>
            <a:off x="4572101" y="1491946"/>
            <a:ext cx="3264112" cy="2475587"/>
          </a:xfrm>
          <a:ln w="28575">
            <a:solidFill>
              <a:schemeClr val="tx1"/>
            </a:solidFill>
          </a:ln>
        </p:spPr>
        <p:txBody>
          <a:bodyPr>
            <a:normAutofit lnSpcReduction="10000"/>
          </a:bodyPr>
          <a:lstStyle/>
          <a:p>
            <a:pPr marL="0" indent="0">
              <a:buNone/>
            </a:pPr>
            <a:r>
              <a:rPr lang="fi-FI" sz="1500" b="1"/>
              <a:t>Noudatamme ryhmässä</a:t>
            </a:r>
          </a:p>
          <a:p>
            <a:pPr marL="0" indent="0">
              <a:buNone/>
            </a:pPr>
            <a:r>
              <a:rPr lang="fi-FI" sz="1500" b="1"/>
              <a:t>turvallisen tilan periaatteita:</a:t>
            </a:r>
          </a:p>
          <a:p>
            <a:pPr marL="0" indent="0">
              <a:buNone/>
            </a:pPr>
            <a:endParaRPr lang="fi-FI" sz="1500" b="1"/>
          </a:p>
          <a:p>
            <a:pPr marL="0" indent="0">
              <a:buNone/>
            </a:pPr>
            <a:r>
              <a:rPr lang="fi-FI" sz="1500"/>
              <a:t>❤ Kunnioita muita</a:t>
            </a:r>
          </a:p>
          <a:p>
            <a:pPr marL="0" indent="0">
              <a:buNone/>
            </a:pPr>
            <a:r>
              <a:rPr lang="fi-FI" sz="1500"/>
              <a:t>❤ Älä pilkkaa</a:t>
            </a:r>
          </a:p>
          <a:p>
            <a:pPr marL="0" indent="0">
              <a:buNone/>
            </a:pPr>
            <a:r>
              <a:rPr lang="fi-FI" sz="1500"/>
              <a:t>❤ Älä tee oletuksia</a:t>
            </a:r>
          </a:p>
          <a:p>
            <a:pPr marL="0" indent="0">
              <a:buNone/>
            </a:pPr>
            <a:r>
              <a:rPr lang="fi-FI" sz="1500"/>
              <a:t>❤ Anna tilaa</a:t>
            </a:r>
          </a:p>
          <a:p>
            <a:pPr marL="0" indent="0">
              <a:buNone/>
            </a:pPr>
            <a:r>
              <a:rPr lang="fi-FI" sz="1500"/>
              <a:t>❤ Kuuntele ja opi</a:t>
            </a:r>
          </a:p>
          <a:p>
            <a:pPr marL="0" indent="0">
              <a:buNone/>
            </a:pPr>
            <a:r>
              <a:rPr lang="fi-FI" sz="1500"/>
              <a:t>❤ Pyydä tarvittaessa anteeksi</a:t>
            </a:r>
          </a:p>
          <a:p>
            <a:pPr algn="ctr"/>
            <a:endParaRPr lang="fi-FI" sz="1400"/>
          </a:p>
        </p:txBody>
      </p:sp>
      <p:pic>
        <p:nvPicPr>
          <p:cNvPr id="5" name="Kuva 2" descr="Kuva, joka sisältää kohteen kello, Seinäkello, aika&#10;&#10;Kuvaus luotu automaattisesti">
            <a:extLst>
              <a:ext uri="{FF2B5EF4-FFF2-40B4-BE49-F238E27FC236}">
                <a16:creationId xmlns:a16="http://schemas.microsoft.com/office/drawing/2014/main" id="{8628BED5-A063-A1A3-AC90-944CADF932C6}"/>
              </a:ext>
            </a:extLst>
          </p:cNvPr>
          <p:cNvPicPr>
            <a:picLocks noChangeAspect="1"/>
          </p:cNvPicPr>
          <p:nvPr/>
        </p:nvPicPr>
        <p:blipFill>
          <a:blip r:embed="rId2"/>
          <a:stretch>
            <a:fillRect/>
          </a:stretch>
        </p:blipFill>
        <p:spPr>
          <a:xfrm>
            <a:off x="666380" y="2380171"/>
            <a:ext cx="698833" cy="691778"/>
          </a:xfrm>
          <a:prstGeom prst="rect">
            <a:avLst/>
          </a:prstGeom>
        </p:spPr>
      </p:pic>
      <p:pic>
        <p:nvPicPr>
          <p:cNvPr id="6" name="Kuva 5" descr="Kuva, joka sisältää kohteen ympyrä, Fontti, Grafiikka, logo&#10;&#10;Kuvaus luotu automaattisesti">
            <a:extLst>
              <a:ext uri="{FF2B5EF4-FFF2-40B4-BE49-F238E27FC236}">
                <a16:creationId xmlns:a16="http://schemas.microsoft.com/office/drawing/2014/main" id="{5BDB13D7-0964-C202-C5E1-1F405CC20569}"/>
              </a:ext>
            </a:extLst>
          </p:cNvPr>
          <p:cNvPicPr>
            <a:picLocks noChangeAspect="1"/>
          </p:cNvPicPr>
          <p:nvPr/>
        </p:nvPicPr>
        <p:blipFill>
          <a:blip r:embed="rId3"/>
          <a:stretch>
            <a:fillRect/>
          </a:stretch>
        </p:blipFill>
        <p:spPr>
          <a:xfrm>
            <a:off x="663185" y="1488435"/>
            <a:ext cx="702028" cy="687917"/>
          </a:xfrm>
          <a:prstGeom prst="rect">
            <a:avLst/>
          </a:prstGeom>
        </p:spPr>
      </p:pic>
      <p:sp>
        <p:nvSpPr>
          <p:cNvPr id="7" name="Suorakulmio 6">
            <a:extLst>
              <a:ext uri="{FF2B5EF4-FFF2-40B4-BE49-F238E27FC236}">
                <a16:creationId xmlns:a16="http://schemas.microsoft.com/office/drawing/2014/main" id="{EB8EC640-698D-DD94-2364-7AEC489DE883}"/>
              </a:ext>
            </a:extLst>
          </p:cNvPr>
          <p:cNvSpPr/>
          <p:nvPr/>
        </p:nvSpPr>
        <p:spPr>
          <a:xfrm>
            <a:off x="1443989" y="1488434"/>
            <a:ext cx="2166055" cy="691443"/>
          </a:xfrm>
          <a:prstGeom prst="rect">
            <a:avLst/>
          </a:prstGeom>
          <a:solidFill>
            <a:srgbClr val="F09CC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378">
              <a:defRPr/>
            </a:pPr>
            <a:r>
              <a:rPr lang="fi-FI" b="1">
                <a:solidFill>
                  <a:srgbClr val="FFFFFF"/>
                </a:solidFill>
                <a:latin typeface="Montserrat"/>
              </a:rPr>
              <a:t>Luottamuksellinen muuttumaton ryhmä</a:t>
            </a:r>
            <a:endParaRPr lang="fi-FI">
              <a:solidFill>
                <a:srgbClr val="FFFFFF"/>
              </a:solidFill>
              <a:latin typeface="Arial"/>
            </a:endParaRPr>
          </a:p>
        </p:txBody>
      </p:sp>
      <p:sp>
        <p:nvSpPr>
          <p:cNvPr id="8" name="Suorakulmio 7">
            <a:extLst>
              <a:ext uri="{FF2B5EF4-FFF2-40B4-BE49-F238E27FC236}">
                <a16:creationId xmlns:a16="http://schemas.microsoft.com/office/drawing/2014/main" id="{6EA41213-011E-8059-B3F0-CF93B75F1F39}"/>
              </a:ext>
            </a:extLst>
          </p:cNvPr>
          <p:cNvSpPr/>
          <p:nvPr/>
        </p:nvSpPr>
        <p:spPr>
          <a:xfrm>
            <a:off x="1442057" y="2382245"/>
            <a:ext cx="2167987" cy="689705"/>
          </a:xfrm>
          <a:prstGeom prst="rect">
            <a:avLst/>
          </a:prstGeom>
          <a:solidFill>
            <a:srgbClr val="F09CCD"/>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defTabSz="914378">
              <a:defRPr/>
            </a:pPr>
            <a:r>
              <a:rPr lang="fi-FI" b="1">
                <a:solidFill>
                  <a:srgbClr val="FFFFFF"/>
                </a:solidFill>
                <a:latin typeface="Montserrat"/>
                <a:cs typeface="Arial"/>
              </a:rPr>
              <a:t>Tulen ajoissa</a:t>
            </a:r>
            <a:endParaRPr lang="fi-FI" b="1">
              <a:solidFill>
                <a:srgbClr val="FFFFFF"/>
              </a:solidFill>
              <a:latin typeface="Montserrat"/>
            </a:endParaRPr>
          </a:p>
        </p:txBody>
      </p:sp>
      <p:pic>
        <p:nvPicPr>
          <p:cNvPr id="9" name="Kuva 8" descr="Kuva, joka sisältää kohteen toimistotarvikkeet, Suorakaide, laskin, muotoilu&#10;&#10;Kuvaus luotu automaattisesti">
            <a:extLst>
              <a:ext uri="{FF2B5EF4-FFF2-40B4-BE49-F238E27FC236}">
                <a16:creationId xmlns:a16="http://schemas.microsoft.com/office/drawing/2014/main" id="{8DD83F15-7651-9191-F5C9-0613E4F79B1D}"/>
              </a:ext>
            </a:extLst>
          </p:cNvPr>
          <p:cNvPicPr>
            <a:picLocks noChangeAspect="1"/>
          </p:cNvPicPr>
          <p:nvPr/>
        </p:nvPicPr>
        <p:blipFill>
          <a:blip r:embed="rId4"/>
          <a:stretch>
            <a:fillRect/>
          </a:stretch>
        </p:blipFill>
        <p:spPr>
          <a:xfrm>
            <a:off x="663185" y="3276103"/>
            <a:ext cx="702029" cy="687918"/>
          </a:xfrm>
          <a:prstGeom prst="rect">
            <a:avLst/>
          </a:prstGeom>
        </p:spPr>
      </p:pic>
      <p:sp>
        <p:nvSpPr>
          <p:cNvPr id="10" name="Suorakulmio 9">
            <a:extLst>
              <a:ext uri="{FF2B5EF4-FFF2-40B4-BE49-F238E27FC236}">
                <a16:creationId xmlns:a16="http://schemas.microsoft.com/office/drawing/2014/main" id="{C9C68D67-F1AD-8725-AB12-C6CCDF0A4B56}"/>
              </a:ext>
            </a:extLst>
          </p:cNvPr>
          <p:cNvSpPr/>
          <p:nvPr/>
        </p:nvSpPr>
        <p:spPr>
          <a:xfrm>
            <a:off x="1442056" y="3274317"/>
            <a:ext cx="2167987" cy="689705"/>
          </a:xfrm>
          <a:prstGeom prst="rect">
            <a:avLst/>
          </a:prstGeom>
          <a:solidFill>
            <a:srgbClr val="F09CCD"/>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defTabSz="914378">
              <a:defRPr/>
            </a:pPr>
            <a:r>
              <a:rPr lang="fi-FI" b="1">
                <a:solidFill>
                  <a:srgbClr val="FFFFFF"/>
                </a:solidFill>
                <a:latin typeface="Montserrat"/>
                <a:cs typeface="Arial"/>
              </a:rPr>
              <a:t>Merkitse ajat kalenteriin</a:t>
            </a:r>
            <a:endParaRPr lang="fi-FI" b="1">
              <a:solidFill>
                <a:srgbClr val="FFFFFF"/>
              </a:solidFill>
              <a:latin typeface="Montserrat"/>
            </a:endParaRPr>
          </a:p>
        </p:txBody>
      </p:sp>
      <p:sp>
        <p:nvSpPr>
          <p:cNvPr id="11" name="Suorakulmio 10">
            <a:extLst>
              <a:ext uri="{FF2B5EF4-FFF2-40B4-BE49-F238E27FC236}">
                <a16:creationId xmlns:a16="http://schemas.microsoft.com/office/drawing/2014/main" id="{AFC5BF16-C2E0-95DC-52EA-16520698647F}"/>
              </a:ext>
            </a:extLst>
          </p:cNvPr>
          <p:cNvSpPr/>
          <p:nvPr/>
        </p:nvSpPr>
        <p:spPr>
          <a:xfrm>
            <a:off x="438800" y="4296157"/>
            <a:ext cx="1003801" cy="215444"/>
          </a:xfrm>
          <a:prstGeom prst="rect">
            <a:avLst/>
          </a:prstGeom>
        </p:spPr>
        <p:txBody>
          <a:bodyPr wrap="none">
            <a:spAutoFit/>
          </a:bodyPr>
          <a:lstStyle/>
          <a:p>
            <a:pPr defTabSz="914378">
              <a:defRPr/>
            </a:pPr>
            <a:r>
              <a:rPr lang="fi-FI" sz="800">
                <a:latin typeface="Montserrat" panose="020B0604020202020204" charset="0"/>
              </a:rPr>
              <a:t>Kuvat: Papunet.</a:t>
            </a:r>
          </a:p>
        </p:txBody>
      </p:sp>
    </p:spTree>
    <p:extLst>
      <p:ext uri="{BB962C8B-B14F-4D97-AF65-F5344CB8AC3E}">
        <p14:creationId xmlns:p14="http://schemas.microsoft.com/office/powerpoint/2010/main" val="21586613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41"/>
          <p:cNvSpPr txBox="1">
            <a:spLocks noGrp="1"/>
          </p:cNvSpPr>
          <p:nvPr>
            <p:ph type="title"/>
          </p:nvPr>
        </p:nvSpPr>
        <p:spPr>
          <a:prstGeom prst="rect">
            <a:avLst/>
          </a:prstGeom>
          <a:noFill/>
          <a:ln>
            <a:noFill/>
          </a:ln>
        </p:spPr>
        <p:txBody>
          <a:bodyPr spcFirstLastPara="1" wrap="square" lIns="91425" tIns="91425" rIns="91425" bIns="91425" anchor="ctr" anchorCtr="0">
            <a:normAutofit fontScale="90000"/>
          </a:bodyPr>
          <a:lstStyle/>
          <a:p>
            <a:pPr lvl="0"/>
            <a:r>
              <a:rPr lang="fi-FI" sz="2800"/>
              <a:t>Välitehtävän purku</a:t>
            </a:r>
            <a:endParaRPr sz="2800" err="1">
              <a:sym typeface="Montserrat"/>
            </a:endParaRPr>
          </a:p>
        </p:txBody>
      </p:sp>
      <p:sp>
        <p:nvSpPr>
          <p:cNvPr id="302" name="Google Shape;302;p41"/>
          <p:cNvSpPr txBox="1">
            <a:spLocks noGrp="1"/>
          </p:cNvSpPr>
          <p:nvPr>
            <p:ph type="body" idx="1"/>
          </p:nvPr>
        </p:nvSpPr>
        <p:spPr>
          <a:prstGeom prst="rect">
            <a:avLst/>
          </a:prstGeom>
          <a:noFill/>
          <a:ln>
            <a:noFill/>
          </a:ln>
        </p:spPr>
        <p:txBody>
          <a:bodyPr spcFirstLastPara="1" wrap="square" lIns="91425" tIns="91425" rIns="91425" bIns="91425" anchor="t" anchorCtr="0">
            <a:normAutofit/>
          </a:bodyPr>
          <a:lstStyle/>
          <a:p>
            <a:pPr marL="0" indent="0">
              <a:lnSpc>
                <a:spcPct val="100000"/>
              </a:lnSpc>
              <a:buNone/>
            </a:pPr>
            <a:endParaRPr lang="fi-FI" sz="1400">
              <a:solidFill>
                <a:srgbClr val="111111"/>
              </a:solidFill>
              <a:cs typeface="Arial"/>
            </a:endParaRPr>
          </a:p>
          <a:p>
            <a:pPr marL="0" indent="0">
              <a:lnSpc>
                <a:spcPct val="100000"/>
              </a:lnSpc>
              <a:buNone/>
            </a:pPr>
            <a:r>
              <a:rPr lang="fi-FI" sz="1400">
                <a:solidFill>
                  <a:srgbClr val="111111"/>
                </a:solidFill>
                <a:cs typeface="Arial"/>
              </a:rPr>
              <a:t>Tehtävänä oli miettiä yksi asia, joka kuormittaa itseä ja yksi asia, jota voisi kokeilla asian helpottamiseksi.</a:t>
            </a:r>
          </a:p>
          <a:p>
            <a:pPr marL="0" indent="0">
              <a:lnSpc>
                <a:spcPct val="100000"/>
              </a:lnSpc>
              <a:buNone/>
            </a:pPr>
            <a:endParaRPr lang="fi-FI" sz="1400">
              <a:solidFill>
                <a:srgbClr val="111111"/>
              </a:solidFill>
              <a:cs typeface="Arial"/>
            </a:endParaRPr>
          </a:p>
          <a:p>
            <a:pPr marL="0" indent="0">
              <a:lnSpc>
                <a:spcPct val="100000"/>
              </a:lnSpc>
              <a:buNone/>
            </a:pPr>
            <a:r>
              <a:rPr lang="fi-FI" sz="1400">
                <a:solidFill>
                  <a:schemeClr val="tx1"/>
                </a:solidFill>
              </a:rPr>
              <a:t>Käydään lyhyt keskustelukierros. Vaihtoehtoisesti voi kirjoittaa chat- kenttään.</a:t>
            </a:r>
            <a:endParaRPr lang="fi-FI" sz="1400">
              <a:solidFill>
                <a:srgbClr val="111111"/>
              </a:solidFill>
              <a:cs typeface="Arial"/>
            </a:endParaRPr>
          </a:p>
          <a:p>
            <a:pPr marL="0" indent="0">
              <a:lnSpc>
                <a:spcPct val="100000"/>
              </a:lnSpc>
              <a:buNone/>
            </a:pPr>
            <a:endParaRPr lang="fi-FI" sz="1400">
              <a:solidFill>
                <a:srgbClr val="111111"/>
              </a:solidFill>
              <a:cs typeface="Arial"/>
            </a:endParaRPr>
          </a:p>
          <a:p>
            <a:pPr marL="0" indent="0">
              <a:lnSpc>
                <a:spcPct val="100000"/>
              </a:lnSpc>
              <a:buNone/>
            </a:pPr>
            <a:endParaRPr lang="fi-FI"/>
          </a:p>
        </p:txBody>
      </p:sp>
    </p:spTree>
    <p:extLst>
      <p:ext uri="{BB962C8B-B14F-4D97-AF65-F5344CB8AC3E}">
        <p14:creationId xmlns:p14="http://schemas.microsoft.com/office/powerpoint/2010/main" val="7474433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3"/>
          <p:cNvSpPr txBox="1">
            <a:spLocks noGrp="1"/>
          </p:cNvSpPr>
          <p:nvPr>
            <p:ph type="ctrTitle"/>
          </p:nvPr>
        </p:nvSpPr>
        <p:spPr>
          <a:xfrm>
            <a:off x="395297" y="588268"/>
            <a:ext cx="3749766" cy="2052600"/>
          </a:xfrm>
          <a:prstGeom prst="rect">
            <a:avLst/>
          </a:prstGeom>
          <a:noFill/>
          <a:ln>
            <a:noFill/>
          </a:ln>
        </p:spPr>
        <p:txBody>
          <a:bodyPr spcFirstLastPara="1" wrap="square" lIns="91425" tIns="91425" rIns="91425" bIns="91425" anchor="b" anchorCtr="0">
            <a:normAutofit/>
          </a:bodyPr>
          <a:lstStyle/>
          <a:p>
            <a:r>
              <a:rPr lang="fi-FI" sz="2400">
                <a:solidFill>
                  <a:srgbClr val="111111"/>
                </a:solidFill>
              </a:rPr>
              <a:t>Sosiaaliset suhteet ja vuorovaikutus</a:t>
            </a:r>
          </a:p>
        </p:txBody>
      </p:sp>
      <p:sp>
        <p:nvSpPr>
          <p:cNvPr id="3" name="Tekstin paikkamerkki 4">
            <a:extLst>
              <a:ext uri="{FF2B5EF4-FFF2-40B4-BE49-F238E27FC236}">
                <a16:creationId xmlns:a16="http://schemas.microsoft.com/office/drawing/2014/main" id="{DEEE9505-DE5B-F0F8-07CD-52124E7D9A99}"/>
              </a:ext>
            </a:extLst>
          </p:cNvPr>
          <p:cNvSpPr txBox="1">
            <a:spLocks/>
          </p:cNvSpPr>
          <p:nvPr/>
        </p:nvSpPr>
        <p:spPr>
          <a:xfrm>
            <a:off x="339336" y="2797175"/>
            <a:ext cx="3990387" cy="1228080"/>
          </a:xfrm>
          <a:prstGeom prst="rect">
            <a:avLst/>
          </a:prstGeom>
        </p:spPr>
        <p:txBody>
          <a:bodyPr lIns="91440" tIns="45720" rIns="91440" bIns="45720" anchor="t"/>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50000"/>
              </a:lnSpc>
            </a:pPr>
            <a:r>
              <a:rPr lang="fi-FI" sz="1200">
                <a:solidFill>
                  <a:schemeClr val="tx1"/>
                </a:solidFill>
                <a:latin typeface="Montserrat"/>
              </a:rPr>
              <a:t>Tavoitteena on saada ymmärrystä sosiaalisten suhteiden moniulotteisuuteen ja asioihin, mitkä vaikuttavat näihin. </a:t>
            </a:r>
          </a:p>
          <a:p>
            <a:pPr>
              <a:lnSpc>
                <a:spcPct val="150000"/>
              </a:lnSpc>
            </a:pPr>
            <a:r>
              <a:rPr lang="fi-FI" sz="1200">
                <a:solidFill>
                  <a:schemeClr val="tx1"/>
                </a:solidFill>
                <a:latin typeface="Montserrat"/>
              </a:rPr>
              <a:t>Tavoitteena on saada ymmärrystä omiin sosiaalisiin taitoihin ja saada vinkkejä miten kehittää omia sosiaalisia taitoja.  </a:t>
            </a:r>
            <a:endParaRPr lang="fi-FI" sz="1200"/>
          </a:p>
        </p:txBody>
      </p:sp>
    </p:spTree>
    <p:extLst>
      <p:ext uri="{BB962C8B-B14F-4D97-AF65-F5344CB8AC3E}">
        <p14:creationId xmlns:p14="http://schemas.microsoft.com/office/powerpoint/2010/main" val="18065857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4E255E-209C-B10F-A470-2C24C96390A9}"/>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7589525F-B651-FCE9-1F00-C0C8EBD1BEB3}"/>
              </a:ext>
            </a:extLst>
          </p:cNvPr>
          <p:cNvSpPr>
            <a:spLocks noGrp="1"/>
          </p:cNvSpPr>
          <p:nvPr>
            <p:ph type="title"/>
          </p:nvPr>
        </p:nvSpPr>
        <p:spPr/>
        <p:txBody>
          <a:bodyPr>
            <a:noAutofit/>
          </a:bodyPr>
          <a:lstStyle/>
          <a:p>
            <a:r>
              <a:rPr lang="fi-FI" sz="2800"/>
              <a:t>Ihmisen perustarpeita</a:t>
            </a:r>
            <a:endParaRPr lang="fi-FI"/>
          </a:p>
        </p:txBody>
      </p:sp>
      <p:sp>
        <p:nvSpPr>
          <p:cNvPr id="3" name="Tekstin paikkamerkki 2">
            <a:extLst>
              <a:ext uri="{FF2B5EF4-FFF2-40B4-BE49-F238E27FC236}">
                <a16:creationId xmlns:a16="http://schemas.microsoft.com/office/drawing/2014/main" id="{7F0C7A87-8445-0ABD-6348-C942A6AC113A}"/>
              </a:ext>
            </a:extLst>
          </p:cNvPr>
          <p:cNvSpPr>
            <a:spLocks noGrp="1"/>
          </p:cNvSpPr>
          <p:nvPr>
            <p:ph type="body" idx="1"/>
          </p:nvPr>
        </p:nvSpPr>
        <p:spPr/>
        <p:txBody>
          <a:bodyPr>
            <a:normAutofit fontScale="92500"/>
          </a:bodyPr>
          <a:lstStyle/>
          <a:p>
            <a:pPr marL="171450" indent="0">
              <a:lnSpc>
                <a:spcPct val="100000"/>
              </a:lnSpc>
              <a:buNone/>
            </a:pPr>
            <a:endParaRPr lang="fi-FI" sz="1600"/>
          </a:p>
          <a:p>
            <a:pPr marL="171450" indent="0">
              <a:lnSpc>
                <a:spcPct val="100000"/>
              </a:lnSpc>
              <a:buNone/>
            </a:pPr>
            <a:endParaRPr lang="fi-FI" sz="1600"/>
          </a:p>
          <a:p>
            <a:pPr marL="171450" indent="0">
              <a:lnSpc>
                <a:spcPct val="100000"/>
              </a:lnSpc>
              <a:buNone/>
            </a:pPr>
            <a:endParaRPr lang="fi-FI" sz="1600"/>
          </a:p>
          <a:p>
            <a:pPr marL="171450" indent="0">
              <a:lnSpc>
                <a:spcPct val="100000"/>
              </a:lnSpc>
              <a:buNone/>
            </a:pPr>
            <a:endParaRPr lang="fi-FI" sz="1600"/>
          </a:p>
          <a:p>
            <a:pPr marL="171450" indent="0">
              <a:lnSpc>
                <a:spcPct val="100000"/>
              </a:lnSpc>
              <a:buNone/>
            </a:pPr>
            <a:endParaRPr lang="fi-FI" sz="1600"/>
          </a:p>
          <a:p>
            <a:pPr marL="171450" indent="0">
              <a:lnSpc>
                <a:spcPct val="100000"/>
              </a:lnSpc>
              <a:buNone/>
            </a:pPr>
            <a:r>
              <a:rPr lang="fi-FI" sz="1600"/>
              <a:t>Perustarpeet</a:t>
            </a:r>
          </a:p>
          <a:p>
            <a:pPr marL="171450" indent="0">
              <a:lnSpc>
                <a:spcPct val="100000"/>
              </a:lnSpc>
              <a:buNone/>
            </a:pPr>
            <a:endParaRPr lang="fi-FI" sz="1200"/>
          </a:p>
          <a:p>
            <a:pPr marL="457200" indent="-285750">
              <a:lnSpc>
                <a:spcPct val="100000"/>
              </a:lnSpc>
              <a:buFont typeface="Wingdings" panose="05000000000000000000" pitchFamily="2" charset="2"/>
              <a:buChar char="v"/>
            </a:pPr>
            <a:r>
              <a:rPr lang="fi-FI"/>
              <a:t>Autonomia eli vapaus tehdä valintoja</a:t>
            </a:r>
          </a:p>
          <a:p>
            <a:pPr marL="457200" indent="-285750">
              <a:lnSpc>
                <a:spcPct val="100000"/>
              </a:lnSpc>
              <a:buFont typeface="Wingdings" panose="05000000000000000000" pitchFamily="2" charset="2"/>
              <a:buChar char="v"/>
            </a:pPr>
            <a:endParaRPr lang="fi-FI"/>
          </a:p>
          <a:p>
            <a:pPr marL="457200" indent="-285750">
              <a:lnSpc>
                <a:spcPct val="100000"/>
              </a:lnSpc>
              <a:buFont typeface="Wingdings" panose="05000000000000000000" pitchFamily="2" charset="2"/>
              <a:buChar char="v"/>
            </a:pPr>
            <a:r>
              <a:rPr lang="fi-FI"/>
              <a:t>Kyvykkyys (minäpystyvyys) eli kokemus siitä, että osaan</a:t>
            </a:r>
          </a:p>
          <a:p>
            <a:pPr marL="457200" indent="-285750">
              <a:lnSpc>
                <a:spcPct val="100000"/>
              </a:lnSpc>
              <a:buFont typeface="Wingdings" panose="05000000000000000000" pitchFamily="2" charset="2"/>
              <a:buChar char="v"/>
            </a:pPr>
            <a:endParaRPr lang="fi-FI"/>
          </a:p>
          <a:p>
            <a:pPr marL="457200" indent="-285750">
              <a:lnSpc>
                <a:spcPct val="100000"/>
              </a:lnSpc>
              <a:buFont typeface="Wingdings" panose="05000000000000000000" pitchFamily="2" charset="2"/>
              <a:buChar char="v"/>
            </a:pPr>
            <a:r>
              <a:rPr lang="fi-FI"/>
              <a:t>Yhteisöllisyys, eli tarve olla yhteydessä muihin ihmisiin, kuulua johonkin.</a:t>
            </a:r>
          </a:p>
          <a:p>
            <a:endParaRPr lang="fi-FI" sz="1400"/>
          </a:p>
        </p:txBody>
      </p:sp>
      <p:sp>
        <p:nvSpPr>
          <p:cNvPr id="5" name="Tekstin paikkamerkki 4">
            <a:extLst>
              <a:ext uri="{FF2B5EF4-FFF2-40B4-BE49-F238E27FC236}">
                <a16:creationId xmlns:a16="http://schemas.microsoft.com/office/drawing/2014/main" id="{FD29AA40-EC07-AA72-5BD1-F0B5F52961D9}"/>
              </a:ext>
            </a:extLst>
          </p:cNvPr>
          <p:cNvSpPr>
            <a:spLocks noGrp="1"/>
          </p:cNvSpPr>
          <p:nvPr>
            <p:ph type="body" idx="2"/>
          </p:nvPr>
        </p:nvSpPr>
        <p:spPr/>
        <p:txBody>
          <a:bodyPr>
            <a:normAutofit lnSpcReduction="10000"/>
          </a:bodyPr>
          <a:lstStyle/>
          <a:p>
            <a:pPr marL="171450" indent="0">
              <a:lnSpc>
                <a:spcPct val="100000"/>
              </a:lnSpc>
              <a:buNone/>
            </a:pPr>
            <a:endParaRPr lang="fi-FI"/>
          </a:p>
          <a:p>
            <a:pPr marL="171450" indent="0">
              <a:lnSpc>
                <a:spcPct val="100000"/>
              </a:lnSpc>
              <a:buNone/>
            </a:pPr>
            <a:endParaRPr lang="fi-FI"/>
          </a:p>
          <a:p>
            <a:pPr marL="171450" indent="0">
              <a:lnSpc>
                <a:spcPct val="100000"/>
              </a:lnSpc>
              <a:buNone/>
            </a:pPr>
            <a:endParaRPr lang="fi-FI"/>
          </a:p>
          <a:p>
            <a:pPr marL="171450" indent="0">
              <a:lnSpc>
                <a:spcPct val="100000"/>
              </a:lnSpc>
              <a:buNone/>
            </a:pPr>
            <a:endParaRPr lang="fi-FI"/>
          </a:p>
          <a:p>
            <a:pPr marL="171450" indent="0">
              <a:lnSpc>
                <a:spcPct val="100000"/>
              </a:lnSpc>
              <a:buNone/>
            </a:pPr>
            <a:endParaRPr lang="fi-FI"/>
          </a:p>
          <a:p>
            <a:pPr marL="171450" indent="0">
              <a:lnSpc>
                <a:spcPct val="100000"/>
              </a:lnSpc>
              <a:buNone/>
            </a:pPr>
            <a:endParaRPr lang="fi-FI"/>
          </a:p>
          <a:p>
            <a:pPr marL="171450" indent="0">
              <a:lnSpc>
                <a:spcPct val="100000"/>
              </a:lnSpc>
              <a:buNone/>
            </a:pPr>
            <a:r>
              <a:rPr lang="fi-FI" sz="1500"/>
              <a:t>Vaatimuksena</a:t>
            </a:r>
          </a:p>
          <a:p>
            <a:pPr marL="171450" indent="0">
              <a:lnSpc>
                <a:spcPct val="100000"/>
              </a:lnSpc>
              <a:buNone/>
            </a:pPr>
            <a:endParaRPr lang="fi-FI"/>
          </a:p>
          <a:p>
            <a:pPr marL="457200" indent="-285750">
              <a:lnSpc>
                <a:spcPct val="100000"/>
              </a:lnSpc>
              <a:buFont typeface="Wingdings" panose="05000000000000000000" pitchFamily="2" charset="2"/>
              <a:buChar char="v"/>
            </a:pPr>
            <a:r>
              <a:rPr lang="fi-FI" sz="1300"/>
              <a:t>Edellyttää luottamusta ja turvallisia, järkeviä rajoja.</a:t>
            </a:r>
          </a:p>
          <a:p>
            <a:pPr marL="457200" indent="-285750">
              <a:lnSpc>
                <a:spcPct val="100000"/>
              </a:lnSpc>
              <a:buFont typeface="Wingdings" panose="05000000000000000000" pitchFamily="2" charset="2"/>
              <a:buChar char="v"/>
            </a:pPr>
            <a:endParaRPr lang="fi-FI" sz="1300"/>
          </a:p>
          <a:p>
            <a:pPr marL="457200" indent="-285750">
              <a:lnSpc>
                <a:spcPct val="100000"/>
              </a:lnSpc>
              <a:buFont typeface="Wingdings" panose="05000000000000000000" pitchFamily="2" charset="2"/>
              <a:buChar char="v"/>
            </a:pPr>
            <a:r>
              <a:rPr lang="fi-FI" sz="1300"/>
              <a:t>Edellyttää sopivaa haastetasoa</a:t>
            </a:r>
          </a:p>
          <a:p>
            <a:pPr marL="457200" indent="-285750">
              <a:lnSpc>
                <a:spcPct val="100000"/>
              </a:lnSpc>
              <a:buFont typeface="Wingdings" panose="05000000000000000000" pitchFamily="2" charset="2"/>
              <a:buChar char="v"/>
            </a:pPr>
            <a:endParaRPr lang="fi-FI" sz="1300"/>
          </a:p>
          <a:p>
            <a:pPr marL="457200" indent="-285750">
              <a:lnSpc>
                <a:spcPct val="100000"/>
              </a:lnSpc>
              <a:buFont typeface="Wingdings" panose="05000000000000000000" pitchFamily="2" charset="2"/>
              <a:buChar char="v"/>
            </a:pPr>
            <a:r>
              <a:rPr lang="fi-FI" sz="1300"/>
              <a:t>Edellyttää hyvää kannustavaa sosiaalisesti turvallista ilmapiiriä</a:t>
            </a:r>
          </a:p>
          <a:p>
            <a:endParaRPr lang="fi-FI"/>
          </a:p>
        </p:txBody>
      </p:sp>
      <p:pic>
        <p:nvPicPr>
          <p:cNvPr id="7" name="Kuva 6">
            <a:extLst>
              <a:ext uri="{FF2B5EF4-FFF2-40B4-BE49-F238E27FC236}">
                <a16:creationId xmlns:a16="http://schemas.microsoft.com/office/drawing/2014/main" id="{EA74D7E8-D1D1-D0E7-BE51-F16A65B88CF9}"/>
              </a:ext>
            </a:extLst>
          </p:cNvPr>
          <p:cNvPicPr>
            <a:picLocks noChangeAspect="1"/>
          </p:cNvPicPr>
          <p:nvPr/>
        </p:nvPicPr>
        <p:blipFill>
          <a:blip r:embed="rId3"/>
          <a:stretch>
            <a:fillRect/>
          </a:stretch>
        </p:blipFill>
        <p:spPr>
          <a:xfrm>
            <a:off x="6386485" y="177538"/>
            <a:ext cx="1949873" cy="1949873"/>
          </a:xfrm>
          <a:prstGeom prst="rect">
            <a:avLst/>
          </a:prstGeom>
          <a:noFill/>
          <a:ln cap="flat">
            <a:noFill/>
          </a:ln>
        </p:spPr>
      </p:pic>
      <p:sp>
        <p:nvSpPr>
          <p:cNvPr id="4" name="Suorakulmio 3">
            <a:extLst>
              <a:ext uri="{FF2B5EF4-FFF2-40B4-BE49-F238E27FC236}">
                <a16:creationId xmlns:a16="http://schemas.microsoft.com/office/drawing/2014/main" id="{BF5CACAE-5BC6-37C6-1080-D19D074C60C0}"/>
              </a:ext>
            </a:extLst>
          </p:cNvPr>
          <p:cNvSpPr/>
          <p:nvPr/>
        </p:nvSpPr>
        <p:spPr>
          <a:xfrm>
            <a:off x="7711449" y="4698475"/>
            <a:ext cx="1003801" cy="215444"/>
          </a:xfrm>
          <a:prstGeom prst="rect">
            <a:avLst/>
          </a:prstGeom>
        </p:spPr>
        <p:txBody>
          <a:bodyPr wrap="none">
            <a:spAutoFit/>
          </a:bodyPr>
          <a:lstStyle/>
          <a:p>
            <a:pPr defTabSz="914378">
              <a:defRPr/>
            </a:pPr>
            <a:r>
              <a:rPr lang="fi-FI" sz="800">
                <a:latin typeface="Montserrat" panose="020B0604020202020204" charset="0"/>
              </a:rPr>
              <a:t>Kuvat: Papunet.</a:t>
            </a:r>
          </a:p>
        </p:txBody>
      </p:sp>
    </p:spTree>
    <p:extLst>
      <p:ext uri="{BB962C8B-B14F-4D97-AF65-F5344CB8AC3E}">
        <p14:creationId xmlns:p14="http://schemas.microsoft.com/office/powerpoint/2010/main" val="39883700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578375D-25E1-15A9-B7F5-A7D7ACAE34F3}"/>
              </a:ext>
            </a:extLst>
          </p:cNvPr>
          <p:cNvSpPr>
            <a:spLocks noGrp="1"/>
          </p:cNvSpPr>
          <p:nvPr>
            <p:ph type="title"/>
          </p:nvPr>
        </p:nvSpPr>
        <p:spPr/>
        <p:txBody>
          <a:bodyPr>
            <a:noAutofit/>
          </a:bodyPr>
          <a:lstStyle/>
          <a:p>
            <a:r>
              <a:rPr lang="fi-FI"/>
              <a:t>Sosiaaliset suhteet</a:t>
            </a:r>
          </a:p>
        </p:txBody>
      </p:sp>
      <p:sp>
        <p:nvSpPr>
          <p:cNvPr id="3" name="Tekstin paikkamerkki 2">
            <a:extLst>
              <a:ext uri="{FF2B5EF4-FFF2-40B4-BE49-F238E27FC236}">
                <a16:creationId xmlns:a16="http://schemas.microsoft.com/office/drawing/2014/main" id="{3356511B-CA42-102C-BFCB-FBE03FF60BBB}"/>
              </a:ext>
            </a:extLst>
          </p:cNvPr>
          <p:cNvSpPr>
            <a:spLocks noGrp="1"/>
          </p:cNvSpPr>
          <p:nvPr>
            <p:ph type="body" idx="1"/>
          </p:nvPr>
        </p:nvSpPr>
        <p:spPr>
          <a:xfrm>
            <a:off x="438800" y="1269635"/>
            <a:ext cx="5508708" cy="2788903"/>
          </a:xfrm>
        </p:spPr>
        <p:txBody>
          <a:bodyPr>
            <a:normAutofit/>
          </a:bodyPr>
          <a:lstStyle/>
          <a:p>
            <a:r>
              <a:rPr lang="fi-FI" sz="1200"/>
              <a:t>Sosiaaliset suhteet ovat keskeinen osa ihmisen hyvinvointia ja mielenterveyttä. Ihmisellä on luontainen tarve liittyä muihin ja tuntea kuuluvansa joukkoon.</a:t>
            </a:r>
          </a:p>
          <a:p>
            <a:endParaRPr lang="fi-FI" sz="1200"/>
          </a:p>
          <a:p>
            <a:r>
              <a:rPr lang="fi-FI" sz="1200"/>
              <a:t>Tunne siitä, että on osa jotain ryhmää, toimii voimavarana vaikeina aikoina ja mahdollistaa yhdessä iloitsemisen hyvinä hetkinä.</a:t>
            </a:r>
          </a:p>
          <a:p>
            <a:endParaRPr lang="fi-FI" sz="1200"/>
          </a:p>
          <a:p>
            <a:r>
              <a:rPr lang="fi-FI" sz="1200"/>
              <a:t>Sosiaalisten suhteiden luominen ja ylläpitäminen edellyttävät sosiaalisia taitoja. Nämä taidot alkavat rakentua jo lapsuudessa ja lopputulos riippuu temperamentista, kasvuympäristöstä sekä sosiaalisissa suhteissa saaduista kokemuksista. </a:t>
            </a:r>
          </a:p>
          <a:p>
            <a:endParaRPr lang="fi-FI" sz="1400"/>
          </a:p>
          <a:p>
            <a:endParaRPr lang="fi-FI" sz="1400"/>
          </a:p>
        </p:txBody>
      </p:sp>
      <p:pic>
        <p:nvPicPr>
          <p:cNvPr id="4" name="Kuva 3"/>
          <p:cNvPicPr>
            <a:picLocks noChangeAspect="1"/>
          </p:cNvPicPr>
          <p:nvPr/>
        </p:nvPicPr>
        <p:blipFill>
          <a:blip r:embed="rId3"/>
          <a:stretch>
            <a:fillRect/>
          </a:stretch>
        </p:blipFill>
        <p:spPr>
          <a:xfrm>
            <a:off x="5766179" y="1411880"/>
            <a:ext cx="2897590" cy="2897590"/>
          </a:xfrm>
          <a:prstGeom prst="rect">
            <a:avLst/>
          </a:prstGeom>
        </p:spPr>
      </p:pic>
      <p:sp>
        <p:nvSpPr>
          <p:cNvPr id="5" name="Suorakulmio 4">
            <a:extLst>
              <a:ext uri="{FF2B5EF4-FFF2-40B4-BE49-F238E27FC236}">
                <a16:creationId xmlns:a16="http://schemas.microsoft.com/office/drawing/2014/main" id="{DF56ADB9-C6FC-CCB3-B3A1-EBCF52F5B870}"/>
              </a:ext>
            </a:extLst>
          </p:cNvPr>
          <p:cNvSpPr/>
          <p:nvPr/>
        </p:nvSpPr>
        <p:spPr>
          <a:xfrm>
            <a:off x="7363231" y="4488914"/>
            <a:ext cx="1003801" cy="215444"/>
          </a:xfrm>
          <a:prstGeom prst="rect">
            <a:avLst/>
          </a:prstGeom>
        </p:spPr>
        <p:txBody>
          <a:bodyPr wrap="none">
            <a:spAutoFit/>
          </a:bodyPr>
          <a:lstStyle/>
          <a:p>
            <a:pPr defTabSz="914378">
              <a:defRPr/>
            </a:pPr>
            <a:r>
              <a:rPr lang="fi-FI" sz="800">
                <a:latin typeface="Montserrat" panose="020B0604020202020204" charset="0"/>
              </a:rPr>
              <a:t>Kuvat: Papunet.</a:t>
            </a:r>
          </a:p>
        </p:txBody>
      </p:sp>
      <p:sp>
        <p:nvSpPr>
          <p:cNvPr id="6" name="Tekstiruutu 5">
            <a:extLst>
              <a:ext uri="{FF2B5EF4-FFF2-40B4-BE49-F238E27FC236}">
                <a16:creationId xmlns:a16="http://schemas.microsoft.com/office/drawing/2014/main" id="{D1C3E49C-F05F-DA9E-D809-75E245F3F043}"/>
              </a:ext>
            </a:extLst>
          </p:cNvPr>
          <p:cNvSpPr txBox="1"/>
          <p:nvPr/>
        </p:nvSpPr>
        <p:spPr>
          <a:xfrm>
            <a:off x="574079" y="4309470"/>
            <a:ext cx="3012363" cy="246221"/>
          </a:xfrm>
          <a:prstGeom prst="rect">
            <a:avLst/>
          </a:prstGeom>
          <a:noFill/>
        </p:spPr>
        <p:txBody>
          <a:bodyPr wrap="none" rtlCol="0">
            <a:spAutoFit/>
          </a:bodyPr>
          <a:lstStyle/>
          <a:p>
            <a:r>
              <a:rPr lang="fi-FI" sz="500">
                <a:latin typeface="+mj-lt"/>
              </a:rPr>
              <a:t>Lähde: https://www.yths.fi/terveystieto/mielenterveys/sosiaaliset-suhteet/?cn-reloaded=1</a:t>
            </a:r>
          </a:p>
          <a:p>
            <a:endParaRPr lang="fi-FI" sz="500">
              <a:latin typeface="+mj-lt"/>
            </a:endParaRPr>
          </a:p>
        </p:txBody>
      </p:sp>
    </p:spTree>
    <p:extLst>
      <p:ext uri="{BB962C8B-B14F-4D97-AF65-F5344CB8AC3E}">
        <p14:creationId xmlns:p14="http://schemas.microsoft.com/office/powerpoint/2010/main" val="7856640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578375D-25E1-15A9-B7F5-A7D7ACAE34F3}"/>
              </a:ext>
            </a:extLst>
          </p:cNvPr>
          <p:cNvSpPr>
            <a:spLocks noGrp="1"/>
          </p:cNvSpPr>
          <p:nvPr>
            <p:ph type="title"/>
          </p:nvPr>
        </p:nvSpPr>
        <p:spPr/>
        <p:txBody>
          <a:bodyPr>
            <a:noAutofit/>
          </a:bodyPr>
          <a:lstStyle/>
          <a:p>
            <a:r>
              <a:rPr lang="fi-FI"/>
              <a:t>Vuorovaikutus</a:t>
            </a:r>
          </a:p>
        </p:txBody>
      </p:sp>
      <p:sp>
        <p:nvSpPr>
          <p:cNvPr id="3" name="Tekstin paikkamerkki 2">
            <a:extLst>
              <a:ext uri="{FF2B5EF4-FFF2-40B4-BE49-F238E27FC236}">
                <a16:creationId xmlns:a16="http://schemas.microsoft.com/office/drawing/2014/main" id="{3356511B-CA42-102C-BFCB-FBE03FF60BBB}"/>
              </a:ext>
            </a:extLst>
          </p:cNvPr>
          <p:cNvSpPr>
            <a:spLocks noGrp="1"/>
          </p:cNvSpPr>
          <p:nvPr>
            <p:ph type="body" idx="1"/>
          </p:nvPr>
        </p:nvSpPr>
        <p:spPr>
          <a:xfrm>
            <a:off x="438800" y="1269635"/>
            <a:ext cx="5313323" cy="3208580"/>
          </a:xfrm>
        </p:spPr>
        <p:txBody>
          <a:bodyPr>
            <a:normAutofit fontScale="70000" lnSpcReduction="20000"/>
          </a:bodyPr>
          <a:lstStyle/>
          <a:p>
            <a:r>
              <a:rPr lang="fi-FI" b="1"/>
              <a:t>Vuorovaikutus</a:t>
            </a:r>
            <a:r>
              <a:rPr lang="fi-FI"/>
              <a:t> on kahden tai useamman henkilön välistä kommunikaatiota. Keskeistä vuorovaikutustaidoille on vastavuoroisuus: molemmat tai kaikki osapuolet antavat panoksensa yhteiseen keskusteluun tai tapahtumaan.</a:t>
            </a:r>
          </a:p>
          <a:p>
            <a:endParaRPr lang="fi-FI"/>
          </a:p>
          <a:p>
            <a:r>
              <a:rPr lang="fi-FI"/>
              <a:t>Vuorovaikutus ei tapahdu aina sanojen välityksellä. Kaikki toisten kanssa tapahtuva toiminta on vuorovaikutusta: esim. ryhmässä musisoiminen, lasten leikit tai kaupassa/virastossa/lääkärissä asioiminen.</a:t>
            </a:r>
          </a:p>
          <a:p>
            <a:endParaRPr lang="fi-FI"/>
          </a:p>
          <a:p>
            <a:r>
              <a:rPr lang="fi-FI" b="1"/>
              <a:t>Vuorovaikutustaidot</a:t>
            </a:r>
            <a:r>
              <a:rPr lang="fi-FI"/>
              <a:t> tarkoittavat kykyä ja halua vaihtaa ajatuksia, kokemuksia, mielipiteitä tai tekoja toisten kanssa ja toimia yhdessä.</a:t>
            </a:r>
            <a:endParaRPr lang="fi-FI" sz="1400"/>
          </a:p>
        </p:txBody>
      </p:sp>
      <p:pic>
        <p:nvPicPr>
          <p:cNvPr id="5" name="Kuva 4"/>
          <p:cNvPicPr>
            <a:picLocks noChangeAspect="1"/>
          </p:cNvPicPr>
          <p:nvPr/>
        </p:nvPicPr>
        <p:blipFill>
          <a:blip r:embed="rId3"/>
          <a:stretch>
            <a:fillRect/>
          </a:stretch>
        </p:blipFill>
        <p:spPr>
          <a:xfrm>
            <a:off x="7349919" y="1626873"/>
            <a:ext cx="1118107" cy="1118107"/>
          </a:xfrm>
          <a:prstGeom prst="rect">
            <a:avLst/>
          </a:prstGeom>
        </p:spPr>
      </p:pic>
      <p:pic>
        <p:nvPicPr>
          <p:cNvPr id="6" name="Kuva 5"/>
          <p:cNvPicPr>
            <a:picLocks noChangeAspect="1"/>
          </p:cNvPicPr>
          <p:nvPr/>
        </p:nvPicPr>
        <p:blipFill>
          <a:blip r:embed="rId4"/>
          <a:stretch>
            <a:fillRect/>
          </a:stretch>
        </p:blipFill>
        <p:spPr>
          <a:xfrm>
            <a:off x="5919786" y="2860675"/>
            <a:ext cx="1123811" cy="1123811"/>
          </a:xfrm>
          <a:prstGeom prst="rect">
            <a:avLst/>
          </a:prstGeom>
        </p:spPr>
      </p:pic>
      <p:pic>
        <p:nvPicPr>
          <p:cNvPr id="7" name="Kuva 6"/>
          <p:cNvPicPr>
            <a:picLocks noChangeAspect="1"/>
          </p:cNvPicPr>
          <p:nvPr/>
        </p:nvPicPr>
        <p:blipFill>
          <a:blip r:embed="rId5"/>
          <a:stretch>
            <a:fillRect/>
          </a:stretch>
        </p:blipFill>
        <p:spPr>
          <a:xfrm>
            <a:off x="7349919" y="3538570"/>
            <a:ext cx="1123811" cy="1123811"/>
          </a:xfrm>
          <a:prstGeom prst="rect">
            <a:avLst/>
          </a:prstGeom>
        </p:spPr>
      </p:pic>
      <p:pic>
        <p:nvPicPr>
          <p:cNvPr id="8" name="Kuva 7"/>
          <p:cNvPicPr>
            <a:picLocks noChangeAspect="1"/>
          </p:cNvPicPr>
          <p:nvPr/>
        </p:nvPicPr>
        <p:blipFill>
          <a:blip r:embed="rId6"/>
          <a:stretch>
            <a:fillRect/>
          </a:stretch>
        </p:blipFill>
        <p:spPr>
          <a:xfrm>
            <a:off x="5919787" y="1017725"/>
            <a:ext cx="1123811" cy="1123811"/>
          </a:xfrm>
          <a:prstGeom prst="rect">
            <a:avLst/>
          </a:prstGeom>
        </p:spPr>
      </p:pic>
      <p:sp>
        <p:nvSpPr>
          <p:cNvPr id="4" name="Suorakulmio 3">
            <a:extLst>
              <a:ext uri="{FF2B5EF4-FFF2-40B4-BE49-F238E27FC236}">
                <a16:creationId xmlns:a16="http://schemas.microsoft.com/office/drawing/2014/main" id="{A87F4A0E-CCB5-56BF-5390-74585EFD86FA}"/>
              </a:ext>
            </a:extLst>
          </p:cNvPr>
          <p:cNvSpPr/>
          <p:nvPr/>
        </p:nvSpPr>
        <p:spPr>
          <a:xfrm>
            <a:off x="7566431" y="4827603"/>
            <a:ext cx="1003801" cy="215444"/>
          </a:xfrm>
          <a:prstGeom prst="rect">
            <a:avLst/>
          </a:prstGeom>
        </p:spPr>
        <p:txBody>
          <a:bodyPr wrap="none">
            <a:spAutoFit/>
          </a:bodyPr>
          <a:lstStyle/>
          <a:p>
            <a:pPr defTabSz="914378">
              <a:defRPr/>
            </a:pPr>
            <a:r>
              <a:rPr lang="fi-FI" sz="800">
                <a:latin typeface="Montserrat" panose="020B0604020202020204" charset="0"/>
              </a:rPr>
              <a:t>Kuvat: Papunet.</a:t>
            </a:r>
          </a:p>
        </p:txBody>
      </p:sp>
      <p:sp>
        <p:nvSpPr>
          <p:cNvPr id="9" name="Tekstiruutu 8">
            <a:extLst>
              <a:ext uri="{FF2B5EF4-FFF2-40B4-BE49-F238E27FC236}">
                <a16:creationId xmlns:a16="http://schemas.microsoft.com/office/drawing/2014/main" id="{6F2ACB06-38A5-ED6A-00FC-DCB7C70EACCB}"/>
              </a:ext>
            </a:extLst>
          </p:cNvPr>
          <p:cNvSpPr txBox="1"/>
          <p:nvPr/>
        </p:nvSpPr>
        <p:spPr>
          <a:xfrm>
            <a:off x="271136" y="4355104"/>
            <a:ext cx="3759362" cy="246221"/>
          </a:xfrm>
          <a:prstGeom prst="rect">
            <a:avLst/>
          </a:prstGeom>
          <a:noFill/>
        </p:spPr>
        <p:txBody>
          <a:bodyPr wrap="none" rtlCol="0">
            <a:spAutoFit/>
          </a:bodyPr>
          <a:lstStyle/>
          <a:p>
            <a:r>
              <a:rPr lang="fi-FI" sz="500">
                <a:latin typeface="+mj-lt"/>
              </a:rPr>
              <a:t>Lähde: https://mieli.fi/vahvista-mielenterveyttasi/ihmissuhteet-ja-vuorovaikutus/vuorovaikutustaitoja-voi-oppia/</a:t>
            </a:r>
          </a:p>
          <a:p>
            <a:endParaRPr lang="fi-FI" sz="500">
              <a:latin typeface="+mj-lt"/>
            </a:endParaRPr>
          </a:p>
        </p:txBody>
      </p:sp>
    </p:spTree>
    <p:extLst>
      <p:ext uri="{BB962C8B-B14F-4D97-AF65-F5344CB8AC3E}">
        <p14:creationId xmlns:p14="http://schemas.microsoft.com/office/powerpoint/2010/main" val="3180528768"/>
      </p:ext>
    </p:extLst>
  </p:cSld>
  <p:clrMapOvr>
    <a:masterClrMapping/>
  </p:clrMapOvr>
</p:sld>
</file>

<file path=ppt/theme/theme1.xml><?xml version="1.0" encoding="utf-8"?>
<a:theme xmlns:a="http://schemas.openxmlformats.org/drawingml/2006/main" name="VASAsyksy25">
  <a:themeElements>
    <a:clrScheme name="Lapha">
      <a:dk1>
        <a:srgbClr val="000000"/>
      </a:dk1>
      <a:lt1>
        <a:srgbClr val="FFFFFF"/>
      </a:lt1>
      <a:dk2>
        <a:srgbClr val="595959"/>
      </a:dk2>
      <a:lt2>
        <a:srgbClr val="EEEEEE"/>
      </a:lt2>
      <a:accent1>
        <a:srgbClr val="333399"/>
      </a:accent1>
      <a:accent2>
        <a:srgbClr val="FF99CC"/>
      </a:accent2>
      <a:accent3>
        <a:srgbClr val="FFCC00"/>
      </a:accent3>
      <a:accent4>
        <a:srgbClr val="66CC33"/>
      </a:accent4>
      <a:accent5>
        <a:srgbClr val="EB0000"/>
      </a:accent5>
      <a:accent6>
        <a:srgbClr val="FFEB2B"/>
      </a:accent6>
      <a:hlink>
        <a:srgbClr val="0097A7"/>
      </a:hlink>
      <a:folHlink>
        <a:srgbClr val="0097A7"/>
      </a:folHlink>
    </a:clrScheme>
    <a:fontScheme name="Mukautettu 2">
      <a:majorFont>
        <a:latin typeface="Montserrat"/>
        <a:ea typeface=""/>
        <a:cs typeface=""/>
      </a:majorFont>
      <a:minorFont>
        <a:latin typeface="Montserra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VASAsyksy25" id="{2E3DB599-6D79-4A0F-B1A9-32EE7795E3AB}" vid="{67867E65-28E1-4F23-B777-7842F293FDE8}"/>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d8de748d-9219-4470-a7c2-ae4d07206ca1" xsi:nil="true"/>
    <lcf76f155ced4ddcb4097134ff3c332f xmlns="efac479e-f3ac-45c5-99c0-0319aa3ed91f">
      <Terms xmlns="http://schemas.microsoft.com/office/infopath/2007/PartnerControls"/>
    </lcf76f155ced4ddcb4097134ff3c332f>
    <SharedWithUsers xmlns="d8de748d-9219-4470-a7c2-ae4d07206ca1">
      <UserInfo>
        <DisplayName/>
        <AccountId xsi:nil="true"/>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Asiakirja" ma:contentTypeID="0x0101006F4F108731472F4A91171E62E3F4651A" ma:contentTypeVersion="17" ma:contentTypeDescription="Luo uusi asiakirja." ma:contentTypeScope="" ma:versionID="e225147f0306da6c0c2e6c93ca0fbee5">
  <xsd:schema xmlns:xsd="http://www.w3.org/2001/XMLSchema" xmlns:xs="http://www.w3.org/2001/XMLSchema" xmlns:p="http://schemas.microsoft.com/office/2006/metadata/properties" xmlns:ns2="efac479e-f3ac-45c5-99c0-0319aa3ed91f" xmlns:ns3="d8de748d-9219-4470-a7c2-ae4d07206ca1" targetNamespace="http://schemas.microsoft.com/office/2006/metadata/properties" ma:root="true" ma:fieldsID="ca0d0110761d6304f13db3b507c00712" ns2:_="" ns3:_="">
    <xsd:import namespace="efac479e-f3ac-45c5-99c0-0319aa3ed91f"/>
    <xsd:import namespace="d8de748d-9219-4470-a7c2-ae4d07206ca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ac479e-f3ac-45c5-99c0-0319aa3ed91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Kuvien tunnisteet" ma:readOnly="false" ma:fieldId="{5cf76f15-5ced-4ddc-b409-7134ff3c332f}" ma:taxonomyMulti="true" ma:sspId="b64ba79d-510f-428e-88f0-082d14826cf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8de748d-9219-4470-a7c2-ae4d07206ca1" elementFormDefault="qualified">
    <xsd:import namespace="http://schemas.microsoft.com/office/2006/documentManagement/types"/>
    <xsd:import namespace="http://schemas.microsoft.com/office/infopath/2007/PartnerControls"/>
    <xsd:element name="SharedWithUsers" ma:index="18"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Jakamisen tiedot" ma:internalName="SharedWithDetails" ma:readOnly="true">
      <xsd:simpleType>
        <xsd:restriction base="dms:Note">
          <xsd:maxLength value="255"/>
        </xsd:restriction>
      </xsd:simpleType>
    </xsd:element>
    <xsd:element name="TaxCatchAll" ma:index="22" nillable="true" ma:displayName="Taxonomy Catch All Column" ma:hidden="true" ma:list="{a4f14994-da05-47ef-879c-7a1a219bdea2}" ma:internalName="TaxCatchAll" ma:showField="CatchAllData" ma:web="d8de748d-9219-4470-a7c2-ae4d07206ca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67246C9-C96D-45D8-B6F0-FEFAC85054B5}">
  <ds:schemaRefs>
    <ds:schemaRef ds:uri="5102742a-950b-4d12-b415-7bc7b66bd3f9"/>
    <ds:schemaRef ds:uri="a2c76ae4-b00b-4153-b0db-9cb242c4ff8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7FB9DB93-3B63-48C6-8FCC-88C36CC0D95E}">
  <ds:schemaRefs>
    <ds:schemaRef ds:uri="http://schemas.microsoft.com/sharepoint/v3/contenttype/forms"/>
  </ds:schemaRefs>
</ds:datastoreItem>
</file>

<file path=customXml/itemProps3.xml><?xml version="1.0" encoding="utf-8"?>
<ds:datastoreItem xmlns:ds="http://schemas.openxmlformats.org/officeDocument/2006/customXml" ds:itemID="{CF150EBE-401F-46F1-B780-8B2E10105D37}"/>
</file>

<file path=docProps/app.xml><?xml version="1.0" encoding="utf-8"?>
<Properties xmlns="http://schemas.openxmlformats.org/officeDocument/2006/extended-properties" xmlns:vt="http://schemas.openxmlformats.org/officeDocument/2006/docPropsVTypes">
  <Template>VASAsyksy25</Template>
  <Application>Microsoft Office PowerPoint</Application>
  <PresentationFormat>On-screen Show (16:9)</PresentationFormat>
  <Slides>15</Slides>
  <Notes>12</Notes>
  <HiddenSlides>0</HiddenSlide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VASAsyksy25</vt:lpstr>
      <vt:lpstr>AikuistenVire</vt:lpstr>
      <vt:lpstr>Tapaamisen kulku</vt:lpstr>
      <vt:lpstr>Orientoituminen ryhmävalmennukseen</vt:lpstr>
      <vt:lpstr>Orientaatio ryhmävalmennukseen</vt:lpstr>
      <vt:lpstr>Välitehtävän purku</vt:lpstr>
      <vt:lpstr>Sosiaaliset suhteet ja vuorovaikutus</vt:lpstr>
      <vt:lpstr>Ihmisen perustarpeita</vt:lpstr>
      <vt:lpstr>Sosiaaliset suhteet</vt:lpstr>
      <vt:lpstr>Vuorovaikutus</vt:lpstr>
      <vt:lpstr>Hyvä olla ryhmässä</vt:lpstr>
      <vt:lpstr>Näin hoidat sosiaalisia suhteita</vt:lpstr>
      <vt:lpstr>Miten jatketaan?</vt:lpstr>
      <vt:lpstr>Verkostokarttamalli</vt:lpstr>
      <vt:lpstr>Palaute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Esityksen otsikko</dc:title>
  <cp:revision>1</cp:revision>
  <dcterms:modified xsi:type="dcterms:W3CDTF">2025-08-21T10:07:20Z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0x0101006F4F108731472F4A91171E62E3F4651A</vt:lpwstr>
  </property>
  <property fmtid="{D5CDD505-2E9C-101B-9397-08002B2CF9AE}" pid="4" name="Order">
    <vt:r8>35700</vt:r8>
  </property>
  <property fmtid="{D5CDD505-2E9C-101B-9397-08002B2CF9AE}" pid="5" name="xd_Signature">
    <vt:bool>false</vt:bool>
  </property>
  <property fmtid="{D5CDD505-2E9C-101B-9397-08002B2CF9AE}" pid="6" name="xd_ProgID">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y fmtid="{D5CDD505-2E9C-101B-9397-08002B2CF9AE}" pid="11" name="_SourceUrl">
    <vt:lpwstr/>
  </property>
  <property fmtid="{D5CDD505-2E9C-101B-9397-08002B2CF9AE}" pid="12" name="_SharedFileIndex">
    <vt:lpwstr/>
  </property>
</Properties>
</file>