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81" r:id="rId5"/>
    <p:sldMasterId id="2147483822" r:id="rId6"/>
  </p:sldMasterIdLst>
  <p:notesMasterIdLst>
    <p:notesMasterId r:id="rId24"/>
  </p:notesMasterIdLst>
  <p:sldIdLst>
    <p:sldId id="365" r:id="rId7"/>
    <p:sldId id="306" r:id="rId8"/>
    <p:sldId id="307" r:id="rId9"/>
    <p:sldId id="366" r:id="rId10"/>
    <p:sldId id="309" r:id="rId11"/>
    <p:sldId id="310" r:id="rId12"/>
    <p:sldId id="367" r:id="rId13"/>
    <p:sldId id="312" r:id="rId14"/>
    <p:sldId id="313" r:id="rId15"/>
    <p:sldId id="314" r:id="rId16"/>
    <p:sldId id="315" r:id="rId17"/>
    <p:sldId id="316" r:id="rId18"/>
    <p:sldId id="317" r:id="rId19"/>
    <p:sldId id="318" r:id="rId20"/>
    <p:sldId id="319" r:id="rId21"/>
    <p:sldId id="320" r:id="rId22"/>
    <p:sldId id="354"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D4797-AD8A-4BDA-BEDB-C73BCD82EE66}" v="50" dt="2025-08-26T11:37:56.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äyry Marjo Lapin hyvinvointialue" userId="d27b276a-e359-4652-8298-3c59a3175941" providerId="ADAL" clId="{3DBD4797-AD8A-4BDA-BEDB-C73BCD82EE66}"/>
    <pc:docChg chg="custSel delSld modSld">
      <pc:chgData name="Häyry Marjo Lapin hyvinvointialue" userId="d27b276a-e359-4652-8298-3c59a3175941" providerId="ADAL" clId="{3DBD4797-AD8A-4BDA-BEDB-C73BCD82EE66}" dt="2025-08-26T11:37:56.041" v="49"/>
      <pc:docMkLst>
        <pc:docMk/>
      </pc:docMkLst>
      <pc:sldChg chg="del">
        <pc:chgData name="Häyry Marjo Lapin hyvinvointialue" userId="d27b276a-e359-4652-8298-3c59a3175941" providerId="ADAL" clId="{3DBD4797-AD8A-4BDA-BEDB-C73BCD82EE66}" dt="2025-08-26T11:36:05.476" v="0" actId="47"/>
        <pc:sldMkLst>
          <pc:docMk/>
          <pc:sldMk cId="571903726" sldId="257"/>
        </pc:sldMkLst>
      </pc:sldChg>
      <pc:sldChg chg="del">
        <pc:chgData name="Häyry Marjo Lapin hyvinvointialue" userId="d27b276a-e359-4652-8298-3c59a3175941" providerId="ADAL" clId="{3DBD4797-AD8A-4BDA-BEDB-C73BCD82EE66}" dt="2025-08-26T11:36:05.476" v="0" actId="47"/>
        <pc:sldMkLst>
          <pc:docMk/>
          <pc:sldMk cId="1196839619" sldId="259"/>
        </pc:sldMkLst>
      </pc:sldChg>
      <pc:sldChg chg="del">
        <pc:chgData name="Häyry Marjo Lapin hyvinvointialue" userId="d27b276a-e359-4652-8298-3c59a3175941" providerId="ADAL" clId="{3DBD4797-AD8A-4BDA-BEDB-C73BCD82EE66}" dt="2025-08-26T11:36:05.476" v="0" actId="47"/>
        <pc:sldMkLst>
          <pc:docMk/>
          <pc:sldMk cId="44339707" sldId="260"/>
        </pc:sldMkLst>
      </pc:sldChg>
      <pc:sldChg chg="del">
        <pc:chgData name="Häyry Marjo Lapin hyvinvointialue" userId="d27b276a-e359-4652-8298-3c59a3175941" providerId="ADAL" clId="{3DBD4797-AD8A-4BDA-BEDB-C73BCD82EE66}" dt="2025-08-26T11:36:05.476" v="0" actId="47"/>
        <pc:sldMkLst>
          <pc:docMk/>
          <pc:sldMk cId="1324823853" sldId="262"/>
        </pc:sldMkLst>
      </pc:sldChg>
      <pc:sldChg chg="del">
        <pc:chgData name="Häyry Marjo Lapin hyvinvointialue" userId="d27b276a-e359-4652-8298-3c59a3175941" providerId="ADAL" clId="{3DBD4797-AD8A-4BDA-BEDB-C73BCD82EE66}" dt="2025-08-26T11:36:05.476" v="0" actId="47"/>
        <pc:sldMkLst>
          <pc:docMk/>
          <pc:sldMk cId="2697196575" sldId="263"/>
        </pc:sldMkLst>
      </pc:sldChg>
      <pc:sldChg chg="del">
        <pc:chgData name="Häyry Marjo Lapin hyvinvointialue" userId="d27b276a-e359-4652-8298-3c59a3175941" providerId="ADAL" clId="{3DBD4797-AD8A-4BDA-BEDB-C73BCD82EE66}" dt="2025-08-26T11:36:05.476" v="0" actId="47"/>
        <pc:sldMkLst>
          <pc:docMk/>
          <pc:sldMk cId="3550196075" sldId="264"/>
        </pc:sldMkLst>
      </pc:sldChg>
      <pc:sldChg chg="del">
        <pc:chgData name="Häyry Marjo Lapin hyvinvointialue" userId="d27b276a-e359-4652-8298-3c59a3175941" providerId="ADAL" clId="{3DBD4797-AD8A-4BDA-BEDB-C73BCD82EE66}" dt="2025-08-26T11:36:05.476" v="0" actId="47"/>
        <pc:sldMkLst>
          <pc:docMk/>
          <pc:sldMk cId="2244602844" sldId="265"/>
        </pc:sldMkLst>
      </pc:sldChg>
      <pc:sldChg chg="del">
        <pc:chgData name="Häyry Marjo Lapin hyvinvointialue" userId="d27b276a-e359-4652-8298-3c59a3175941" providerId="ADAL" clId="{3DBD4797-AD8A-4BDA-BEDB-C73BCD82EE66}" dt="2025-08-26T11:36:05.476" v="0" actId="47"/>
        <pc:sldMkLst>
          <pc:docMk/>
          <pc:sldMk cId="63850970" sldId="266"/>
        </pc:sldMkLst>
      </pc:sldChg>
      <pc:sldChg chg="del">
        <pc:chgData name="Häyry Marjo Lapin hyvinvointialue" userId="d27b276a-e359-4652-8298-3c59a3175941" providerId="ADAL" clId="{3DBD4797-AD8A-4BDA-BEDB-C73BCD82EE66}" dt="2025-08-26T11:36:05.476" v="0" actId="47"/>
        <pc:sldMkLst>
          <pc:docMk/>
          <pc:sldMk cId="2480415025" sldId="267"/>
        </pc:sldMkLst>
      </pc:sldChg>
      <pc:sldChg chg="del">
        <pc:chgData name="Häyry Marjo Lapin hyvinvointialue" userId="d27b276a-e359-4652-8298-3c59a3175941" providerId="ADAL" clId="{3DBD4797-AD8A-4BDA-BEDB-C73BCD82EE66}" dt="2025-08-26T11:36:05.476" v="0" actId="47"/>
        <pc:sldMkLst>
          <pc:docMk/>
          <pc:sldMk cId="1896271026" sldId="268"/>
        </pc:sldMkLst>
      </pc:sldChg>
      <pc:sldChg chg="del">
        <pc:chgData name="Häyry Marjo Lapin hyvinvointialue" userId="d27b276a-e359-4652-8298-3c59a3175941" providerId="ADAL" clId="{3DBD4797-AD8A-4BDA-BEDB-C73BCD82EE66}" dt="2025-08-26T11:36:05.476" v="0" actId="47"/>
        <pc:sldMkLst>
          <pc:docMk/>
          <pc:sldMk cId="2826683669" sldId="269"/>
        </pc:sldMkLst>
      </pc:sldChg>
      <pc:sldChg chg="del">
        <pc:chgData name="Häyry Marjo Lapin hyvinvointialue" userId="d27b276a-e359-4652-8298-3c59a3175941" providerId="ADAL" clId="{3DBD4797-AD8A-4BDA-BEDB-C73BCD82EE66}" dt="2025-08-26T11:36:05.476" v="0" actId="47"/>
        <pc:sldMkLst>
          <pc:docMk/>
          <pc:sldMk cId="2091934883" sldId="270"/>
        </pc:sldMkLst>
      </pc:sldChg>
      <pc:sldChg chg="del">
        <pc:chgData name="Häyry Marjo Lapin hyvinvointialue" userId="d27b276a-e359-4652-8298-3c59a3175941" providerId="ADAL" clId="{3DBD4797-AD8A-4BDA-BEDB-C73BCD82EE66}" dt="2025-08-26T11:36:05.476" v="0" actId="47"/>
        <pc:sldMkLst>
          <pc:docMk/>
          <pc:sldMk cId="1436098624" sldId="271"/>
        </pc:sldMkLst>
      </pc:sldChg>
      <pc:sldChg chg="del">
        <pc:chgData name="Häyry Marjo Lapin hyvinvointialue" userId="d27b276a-e359-4652-8298-3c59a3175941" providerId="ADAL" clId="{3DBD4797-AD8A-4BDA-BEDB-C73BCD82EE66}" dt="2025-08-26T11:36:05.476" v="0" actId="47"/>
        <pc:sldMkLst>
          <pc:docMk/>
          <pc:sldMk cId="287725100" sldId="272"/>
        </pc:sldMkLst>
      </pc:sldChg>
      <pc:sldChg chg="del">
        <pc:chgData name="Häyry Marjo Lapin hyvinvointialue" userId="d27b276a-e359-4652-8298-3c59a3175941" providerId="ADAL" clId="{3DBD4797-AD8A-4BDA-BEDB-C73BCD82EE66}" dt="2025-08-26T11:36:05.476" v="0" actId="47"/>
        <pc:sldMkLst>
          <pc:docMk/>
          <pc:sldMk cId="2741935666" sldId="273"/>
        </pc:sldMkLst>
      </pc:sldChg>
      <pc:sldChg chg="del">
        <pc:chgData name="Häyry Marjo Lapin hyvinvointialue" userId="d27b276a-e359-4652-8298-3c59a3175941" providerId="ADAL" clId="{3DBD4797-AD8A-4BDA-BEDB-C73BCD82EE66}" dt="2025-08-26T11:36:05.476" v="0" actId="47"/>
        <pc:sldMkLst>
          <pc:docMk/>
          <pc:sldMk cId="1577119111" sldId="274"/>
        </pc:sldMkLst>
      </pc:sldChg>
      <pc:sldChg chg="del">
        <pc:chgData name="Häyry Marjo Lapin hyvinvointialue" userId="d27b276a-e359-4652-8298-3c59a3175941" providerId="ADAL" clId="{3DBD4797-AD8A-4BDA-BEDB-C73BCD82EE66}" dt="2025-08-26T11:36:05.476" v="0" actId="47"/>
        <pc:sldMkLst>
          <pc:docMk/>
          <pc:sldMk cId="3116206573" sldId="275"/>
        </pc:sldMkLst>
      </pc:sldChg>
      <pc:sldChg chg="del">
        <pc:chgData name="Häyry Marjo Lapin hyvinvointialue" userId="d27b276a-e359-4652-8298-3c59a3175941" providerId="ADAL" clId="{3DBD4797-AD8A-4BDA-BEDB-C73BCD82EE66}" dt="2025-08-26T11:36:05.476" v="0" actId="47"/>
        <pc:sldMkLst>
          <pc:docMk/>
          <pc:sldMk cId="2055012704" sldId="276"/>
        </pc:sldMkLst>
      </pc:sldChg>
      <pc:sldChg chg="del">
        <pc:chgData name="Häyry Marjo Lapin hyvinvointialue" userId="d27b276a-e359-4652-8298-3c59a3175941" providerId="ADAL" clId="{3DBD4797-AD8A-4BDA-BEDB-C73BCD82EE66}" dt="2025-08-26T11:36:05.476" v="0" actId="47"/>
        <pc:sldMkLst>
          <pc:docMk/>
          <pc:sldMk cId="134888057" sldId="278"/>
        </pc:sldMkLst>
      </pc:sldChg>
      <pc:sldChg chg="del">
        <pc:chgData name="Häyry Marjo Lapin hyvinvointialue" userId="d27b276a-e359-4652-8298-3c59a3175941" providerId="ADAL" clId="{3DBD4797-AD8A-4BDA-BEDB-C73BCD82EE66}" dt="2025-08-26T11:36:05.476" v="0" actId="47"/>
        <pc:sldMkLst>
          <pc:docMk/>
          <pc:sldMk cId="1273202011" sldId="281"/>
        </pc:sldMkLst>
      </pc:sldChg>
      <pc:sldChg chg="del">
        <pc:chgData name="Häyry Marjo Lapin hyvinvointialue" userId="d27b276a-e359-4652-8298-3c59a3175941" providerId="ADAL" clId="{3DBD4797-AD8A-4BDA-BEDB-C73BCD82EE66}" dt="2025-08-26T11:36:05.476" v="0" actId="47"/>
        <pc:sldMkLst>
          <pc:docMk/>
          <pc:sldMk cId="1633925186" sldId="282"/>
        </pc:sldMkLst>
      </pc:sldChg>
      <pc:sldChg chg="del">
        <pc:chgData name="Häyry Marjo Lapin hyvinvointialue" userId="d27b276a-e359-4652-8298-3c59a3175941" providerId="ADAL" clId="{3DBD4797-AD8A-4BDA-BEDB-C73BCD82EE66}" dt="2025-08-26T11:36:05.476" v="0" actId="47"/>
        <pc:sldMkLst>
          <pc:docMk/>
          <pc:sldMk cId="663639165" sldId="285"/>
        </pc:sldMkLst>
      </pc:sldChg>
      <pc:sldChg chg="del">
        <pc:chgData name="Häyry Marjo Lapin hyvinvointialue" userId="d27b276a-e359-4652-8298-3c59a3175941" providerId="ADAL" clId="{3DBD4797-AD8A-4BDA-BEDB-C73BCD82EE66}" dt="2025-08-26T11:36:05.476" v="0" actId="47"/>
        <pc:sldMkLst>
          <pc:docMk/>
          <pc:sldMk cId="3599587893" sldId="286"/>
        </pc:sldMkLst>
      </pc:sldChg>
      <pc:sldChg chg="del">
        <pc:chgData name="Häyry Marjo Lapin hyvinvointialue" userId="d27b276a-e359-4652-8298-3c59a3175941" providerId="ADAL" clId="{3DBD4797-AD8A-4BDA-BEDB-C73BCD82EE66}" dt="2025-08-26T11:36:05.476" v="0" actId="47"/>
        <pc:sldMkLst>
          <pc:docMk/>
          <pc:sldMk cId="136616845" sldId="288"/>
        </pc:sldMkLst>
      </pc:sldChg>
      <pc:sldChg chg="del">
        <pc:chgData name="Häyry Marjo Lapin hyvinvointialue" userId="d27b276a-e359-4652-8298-3c59a3175941" providerId="ADAL" clId="{3DBD4797-AD8A-4BDA-BEDB-C73BCD82EE66}" dt="2025-08-26T11:36:05.476" v="0" actId="47"/>
        <pc:sldMkLst>
          <pc:docMk/>
          <pc:sldMk cId="1452683340" sldId="289"/>
        </pc:sldMkLst>
      </pc:sldChg>
      <pc:sldChg chg="del">
        <pc:chgData name="Häyry Marjo Lapin hyvinvointialue" userId="d27b276a-e359-4652-8298-3c59a3175941" providerId="ADAL" clId="{3DBD4797-AD8A-4BDA-BEDB-C73BCD82EE66}" dt="2025-08-26T11:36:05.476" v="0" actId="47"/>
        <pc:sldMkLst>
          <pc:docMk/>
          <pc:sldMk cId="3085750061" sldId="290"/>
        </pc:sldMkLst>
      </pc:sldChg>
      <pc:sldChg chg="del">
        <pc:chgData name="Häyry Marjo Lapin hyvinvointialue" userId="d27b276a-e359-4652-8298-3c59a3175941" providerId="ADAL" clId="{3DBD4797-AD8A-4BDA-BEDB-C73BCD82EE66}" dt="2025-08-26T11:36:05.476" v="0" actId="47"/>
        <pc:sldMkLst>
          <pc:docMk/>
          <pc:sldMk cId="809750818" sldId="292"/>
        </pc:sldMkLst>
      </pc:sldChg>
      <pc:sldChg chg="del">
        <pc:chgData name="Häyry Marjo Lapin hyvinvointialue" userId="d27b276a-e359-4652-8298-3c59a3175941" providerId="ADAL" clId="{3DBD4797-AD8A-4BDA-BEDB-C73BCD82EE66}" dt="2025-08-26T11:36:05.476" v="0" actId="47"/>
        <pc:sldMkLst>
          <pc:docMk/>
          <pc:sldMk cId="2440071926" sldId="293"/>
        </pc:sldMkLst>
      </pc:sldChg>
      <pc:sldChg chg="del">
        <pc:chgData name="Häyry Marjo Lapin hyvinvointialue" userId="d27b276a-e359-4652-8298-3c59a3175941" providerId="ADAL" clId="{3DBD4797-AD8A-4BDA-BEDB-C73BCD82EE66}" dt="2025-08-26T11:36:05.476" v="0" actId="47"/>
        <pc:sldMkLst>
          <pc:docMk/>
          <pc:sldMk cId="2949354830" sldId="295"/>
        </pc:sldMkLst>
      </pc:sldChg>
      <pc:sldChg chg="del">
        <pc:chgData name="Häyry Marjo Lapin hyvinvointialue" userId="d27b276a-e359-4652-8298-3c59a3175941" providerId="ADAL" clId="{3DBD4797-AD8A-4BDA-BEDB-C73BCD82EE66}" dt="2025-08-26T11:36:05.476" v="0" actId="47"/>
        <pc:sldMkLst>
          <pc:docMk/>
          <pc:sldMk cId="1200896983" sldId="296"/>
        </pc:sldMkLst>
      </pc:sldChg>
      <pc:sldChg chg="del">
        <pc:chgData name="Häyry Marjo Lapin hyvinvointialue" userId="d27b276a-e359-4652-8298-3c59a3175941" providerId="ADAL" clId="{3DBD4797-AD8A-4BDA-BEDB-C73BCD82EE66}" dt="2025-08-26T11:36:05.476" v="0" actId="47"/>
        <pc:sldMkLst>
          <pc:docMk/>
          <pc:sldMk cId="3875011984" sldId="297"/>
        </pc:sldMkLst>
      </pc:sldChg>
      <pc:sldChg chg="del">
        <pc:chgData name="Häyry Marjo Lapin hyvinvointialue" userId="d27b276a-e359-4652-8298-3c59a3175941" providerId="ADAL" clId="{3DBD4797-AD8A-4BDA-BEDB-C73BCD82EE66}" dt="2025-08-26T11:36:05.476" v="0" actId="47"/>
        <pc:sldMkLst>
          <pc:docMk/>
          <pc:sldMk cId="664720263" sldId="298"/>
        </pc:sldMkLst>
      </pc:sldChg>
      <pc:sldChg chg="del">
        <pc:chgData name="Häyry Marjo Lapin hyvinvointialue" userId="d27b276a-e359-4652-8298-3c59a3175941" providerId="ADAL" clId="{3DBD4797-AD8A-4BDA-BEDB-C73BCD82EE66}" dt="2025-08-26T11:36:05.476" v="0" actId="47"/>
        <pc:sldMkLst>
          <pc:docMk/>
          <pc:sldMk cId="1830379292" sldId="299"/>
        </pc:sldMkLst>
      </pc:sldChg>
      <pc:sldChg chg="del">
        <pc:chgData name="Häyry Marjo Lapin hyvinvointialue" userId="d27b276a-e359-4652-8298-3c59a3175941" providerId="ADAL" clId="{3DBD4797-AD8A-4BDA-BEDB-C73BCD82EE66}" dt="2025-08-26T11:36:05.476" v="0" actId="47"/>
        <pc:sldMkLst>
          <pc:docMk/>
          <pc:sldMk cId="3329466218" sldId="300"/>
        </pc:sldMkLst>
      </pc:sldChg>
      <pc:sldChg chg="del">
        <pc:chgData name="Häyry Marjo Lapin hyvinvointialue" userId="d27b276a-e359-4652-8298-3c59a3175941" providerId="ADAL" clId="{3DBD4797-AD8A-4BDA-BEDB-C73BCD82EE66}" dt="2025-08-26T11:36:05.476" v="0" actId="47"/>
        <pc:sldMkLst>
          <pc:docMk/>
          <pc:sldMk cId="848393085" sldId="301"/>
        </pc:sldMkLst>
      </pc:sldChg>
      <pc:sldChg chg="del">
        <pc:chgData name="Häyry Marjo Lapin hyvinvointialue" userId="d27b276a-e359-4652-8298-3c59a3175941" providerId="ADAL" clId="{3DBD4797-AD8A-4BDA-BEDB-C73BCD82EE66}" dt="2025-08-26T11:36:05.476" v="0" actId="47"/>
        <pc:sldMkLst>
          <pc:docMk/>
          <pc:sldMk cId="2366124091" sldId="302"/>
        </pc:sldMkLst>
      </pc:sldChg>
      <pc:sldChg chg="del">
        <pc:chgData name="Häyry Marjo Lapin hyvinvointialue" userId="d27b276a-e359-4652-8298-3c59a3175941" providerId="ADAL" clId="{3DBD4797-AD8A-4BDA-BEDB-C73BCD82EE66}" dt="2025-08-26T11:36:05.476" v="0" actId="47"/>
        <pc:sldMkLst>
          <pc:docMk/>
          <pc:sldMk cId="3904457314" sldId="303"/>
        </pc:sldMkLst>
      </pc:sldChg>
      <pc:sldChg chg="del">
        <pc:chgData name="Häyry Marjo Lapin hyvinvointialue" userId="d27b276a-e359-4652-8298-3c59a3175941" providerId="ADAL" clId="{3DBD4797-AD8A-4BDA-BEDB-C73BCD82EE66}" dt="2025-08-26T11:36:05.476" v="0" actId="47"/>
        <pc:sldMkLst>
          <pc:docMk/>
          <pc:sldMk cId="1712161487" sldId="304"/>
        </pc:sldMkLst>
      </pc:sldChg>
      <pc:sldChg chg="addSp delSp modSp mod">
        <pc:chgData name="Häyry Marjo Lapin hyvinvointialue" userId="d27b276a-e359-4652-8298-3c59a3175941" providerId="ADAL" clId="{3DBD4797-AD8A-4BDA-BEDB-C73BCD82EE66}" dt="2025-08-26T11:37:46.970" v="47" actId="20577"/>
        <pc:sldMkLst>
          <pc:docMk/>
          <pc:sldMk cId="3270419423" sldId="312"/>
        </pc:sldMkLst>
        <pc:spChg chg="add del mod">
          <ac:chgData name="Häyry Marjo Lapin hyvinvointialue" userId="d27b276a-e359-4652-8298-3c59a3175941" providerId="ADAL" clId="{3DBD4797-AD8A-4BDA-BEDB-C73BCD82EE66}" dt="2025-08-26T11:37:36.425" v="39" actId="478"/>
          <ac:spMkLst>
            <pc:docMk/>
            <pc:sldMk cId="3270419423" sldId="312"/>
            <ac:spMk id="6" creationId="{4B7101EE-E226-1ADA-DACF-239BCB00A8A4}"/>
          </ac:spMkLst>
        </pc:spChg>
        <pc:spChg chg="add mod">
          <ac:chgData name="Häyry Marjo Lapin hyvinvointialue" userId="d27b276a-e359-4652-8298-3c59a3175941" providerId="ADAL" clId="{3DBD4797-AD8A-4BDA-BEDB-C73BCD82EE66}" dt="2025-08-26T11:37:46.970" v="47" actId="20577"/>
          <ac:spMkLst>
            <pc:docMk/>
            <pc:sldMk cId="3270419423" sldId="312"/>
            <ac:spMk id="7" creationId="{467F7163-B961-1A09-75AE-DC4731D43DD6}"/>
          </ac:spMkLst>
        </pc:spChg>
      </pc:sldChg>
      <pc:sldChg chg="addSp modSp">
        <pc:chgData name="Häyry Marjo Lapin hyvinvointialue" userId="d27b276a-e359-4652-8298-3c59a3175941" providerId="ADAL" clId="{3DBD4797-AD8A-4BDA-BEDB-C73BCD82EE66}" dt="2025-08-26T11:37:52.960" v="48"/>
        <pc:sldMkLst>
          <pc:docMk/>
          <pc:sldMk cId="3670329513" sldId="313"/>
        </pc:sldMkLst>
        <pc:spChg chg="add mod">
          <ac:chgData name="Häyry Marjo Lapin hyvinvointialue" userId="d27b276a-e359-4652-8298-3c59a3175941" providerId="ADAL" clId="{3DBD4797-AD8A-4BDA-BEDB-C73BCD82EE66}" dt="2025-08-26T11:37:52.960" v="48"/>
          <ac:spMkLst>
            <pc:docMk/>
            <pc:sldMk cId="3670329513" sldId="313"/>
            <ac:spMk id="6" creationId="{0812434C-11FC-85A5-8052-C420B5576764}"/>
          </ac:spMkLst>
        </pc:spChg>
      </pc:sldChg>
      <pc:sldChg chg="addSp modSp">
        <pc:chgData name="Häyry Marjo Lapin hyvinvointialue" userId="d27b276a-e359-4652-8298-3c59a3175941" providerId="ADAL" clId="{3DBD4797-AD8A-4BDA-BEDB-C73BCD82EE66}" dt="2025-08-26T11:37:56.041" v="49"/>
        <pc:sldMkLst>
          <pc:docMk/>
          <pc:sldMk cId="375510892" sldId="314"/>
        </pc:sldMkLst>
        <pc:spChg chg="add mod">
          <ac:chgData name="Häyry Marjo Lapin hyvinvointialue" userId="d27b276a-e359-4652-8298-3c59a3175941" providerId="ADAL" clId="{3DBD4797-AD8A-4BDA-BEDB-C73BCD82EE66}" dt="2025-08-26T11:37:56.041" v="49"/>
          <ac:spMkLst>
            <pc:docMk/>
            <pc:sldMk cId="375510892" sldId="314"/>
            <ac:spMk id="6" creationId="{74B01E90-7400-6597-BB6B-37A34982FA2E}"/>
          </ac:spMkLst>
        </pc:spChg>
      </pc:sldChg>
      <pc:sldChg chg="del">
        <pc:chgData name="Häyry Marjo Lapin hyvinvointialue" userId="d27b276a-e359-4652-8298-3c59a3175941" providerId="ADAL" clId="{3DBD4797-AD8A-4BDA-BEDB-C73BCD82EE66}" dt="2025-08-26T11:36:16.616" v="1" actId="47"/>
        <pc:sldMkLst>
          <pc:docMk/>
          <pc:sldMk cId="2126373377" sldId="321"/>
        </pc:sldMkLst>
      </pc:sldChg>
      <pc:sldChg chg="del">
        <pc:chgData name="Häyry Marjo Lapin hyvinvointialue" userId="d27b276a-e359-4652-8298-3c59a3175941" providerId="ADAL" clId="{3DBD4797-AD8A-4BDA-BEDB-C73BCD82EE66}" dt="2025-08-26T11:36:16.616" v="1" actId="47"/>
        <pc:sldMkLst>
          <pc:docMk/>
          <pc:sldMk cId="395761494" sldId="323"/>
        </pc:sldMkLst>
      </pc:sldChg>
      <pc:sldChg chg="del">
        <pc:chgData name="Häyry Marjo Lapin hyvinvointialue" userId="d27b276a-e359-4652-8298-3c59a3175941" providerId="ADAL" clId="{3DBD4797-AD8A-4BDA-BEDB-C73BCD82EE66}" dt="2025-08-26T11:36:16.616" v="1" actId="47"/>
        <pc:sldMkLst>
          <pc:docMk/>
          <pc:sldMk cId="3825487964" sldId="324"/>
        </pc:sldMkLst>
      </pc:sldChg>
      <pc:sldChg chg="del">
        <pc:chgData name="Häyry Marjo Lapin hyvinvointialue" userId="d27b276a-e359-4652-8298-3c59a3175941" providerId="ADAL" clId="{3DBD4797-AD8A-4BDA-BEDB-C73BCD82EE66}" dt="2025-08-26T11:36:16.616" v="1" actId="47"/>
        <pc:sldMkLst>
          <pc:docMk/>
          <pc:sldMk cId="3462441065" sldId="326"/>
        </pc:sldMkLst>
      </pc:sldChg>
      <pc:sldChg chg="del">
        <pc:chgData name="Häyry Marjo Lapin hyvinvointialue" userId="d27b276a-e359-4652-8298-3c59a3175941" providerId="ADAL" clId="{3DBD4797-AD8A-4BDA-BEDB-C73BCD82EE66}" dt="2025-08-26T11:36:16.616" v="1" actId="47"/>
        <pc:sldMkLst>
          <pc:docMk/>
          <pc:sldMk cId="1613366376" sldId="327"/>
        </pc:sldMkLst>
      </pc:sldChg>
      <pc:sldChg chg="del">
        <pc:chgData name="Häyry Marjo Lapin hyvinvointialue" userId="d27b276a-e359-4652-8298-3c59a3175941" providerId="ADAL" clId="{3DBD4797-AD8A-4BDA-BEDB-C73BCD82EE66}" dt="2025-08-26T11:36:16.616" v="1" actId="47"/>
        <pc:sldMkLst>
          <pc:docMk/>
          <pc:sldMk cId="3341841161" sldId="328"/>
        </pc:sldMkLst>
      </pc:sldChg>
      <pc:sldChg chg="del">
        <pc:chgData name="Häyry Marjo Lapin hyvinvointialue" userId="d27b276a-e359-4652-8298-3c59a3175941" providerId="ADAL" clId="{3DBD4797-AD8A-4BDA-BEDB-C73BCD82EE66}" dt="2025-08-26T11:36:16.616" v="1" actId="47"/>
        <pc:sldMkLst>
          <pc:docMk/>
          <pc:sldMk cId="1113901905" sldId="329"/>
        </pc:sldMkLst>
      </pc:sldChg>
      <pc:sldChg chg="del">
        <pc:chgData name="Häyry Marjo Lapin hyvinvointialue" userId="d27b276a-e359-4652-8298-3c59a3175941" providerId="ADAL" clId="{3DBD4797-AD8A-4BDA-BEDB-C73BCD82EE66}" dt="2025-08-26T11:36:16.616" v="1" actId="47"/>
        <pc:sldMkLst>
          <pc:docMk/>
          <pc:sldMk cId="1193345034" sldId="330"/>
        </pc:sldMkLst>
      </pc:sldChg>
      <pc:sldChg chg="del">
        <pc:chgData name="Häyry Marjo Lapin hyvinvointialue" userId="d27b276a-e359-4652-8298-3c59a3175941" providerId="ADAL" clId="{3DBD4797-AD8A-4BDA-BEDB-C73BCD82EE66}" dt="2025-08-26T11:36:16.616" v="1" actId="47"/>
        <pc:sldMkLst>
          <pc:docMk/>
          <pc:sldMk cId="255227982" sldId="331"/>
        </pc:sldMkLst>
      </pc:sldChg>
      <pc:sldChg chg="del">
        <pc:chgData name="Häyry Marjo Lapin hyvinvointialue" userId="d27b276a-e359-4652-8298-3c59a3175941" providerId="ADAL" clId="{3DBD4797-AD8A-4BDA-BEDB-C73BCD82EE66}" dt="2025-08-26T11:36:16.616" v="1" actId="47"/>
        <pc:sldMkLst>
          <pc:docMk/>
          <pc:sldMk cId="1815121310" sldId="332"/>
        </pc:sldMkLst>
      </pc:sldChg>
      <pc:sldChg chg="del">
        <pc:chgData name="Häyry Marjo Lapin hyvinvointialue" userId="d27b276a-e359-4652-8298-3c59a3175941" providerId="ADAL" clId="{3DBD4797-AD8A-4BDA-BEDB-C73BCD82EE66}" dt="2025-08-26T11:36:16.616" v="1" actId="47"/>
        <pc:sldMkLst>
          <pc:docMk/>
          <pc:sldMk cId="31275731" sldId="333"/>
        </pc:sldMkLst>
      </pc:sldChg>
      <pc:sldChg chg="del">
        <pc:chgData name="Häyry Marjo Lapin hyvinvointialue" userId="d27b276a-e359-4652-8298-3c59a3175941" providerId="ADAL" clId="{3DBD4797-AD8A-4BDA-BEDB-C73BCD82EE66}" dt="2025-08-26T11:36:16.616" v="1" actId="47"/>
        <pc:sldMkLst>
          <pc:docMk/>
          <pc:sldMk cId="1108003818" sldId="334"/>
        </pc:sldMkLst>
      </pc:sldChg>
      <pc:sldChg chg="del">
        <pc:chgData name="Häyry Marjo Lapin hyvinvointialue" userId="d27b276a-e359-4652-8298-3c59a3175941" providerId="ADAL" clId="{3DBD4797-AD8A-4BDA-BEDB-C73BCD82EE66}" dt="2025-08-26T11:36:16.616" v="1" actId="47"/>
        <pc:sldMkLst>
          <pc:docMk/>
          <pc:sldMk cId="871830443" sldId="335"/>
        </pc:sldMkLst>
      </pc:sldChg>
      <pc:sldChg chg="del">
        <pc:chgData name="Häyry Marjo Lapin hyvinvointialue" userId="d27b276a-e359-4652-8298-3c59a3175941" providerId="ADAL" clId="{3DBD4797-AD8A-4BDA-BEDB-C73BCD82EE66}" dt="2025-08-26T11:36:16.616" v="1" actId="47"/>
        <pc:sldMkLst>
          <pc:docMk/>
          <pc:sldMk cId="2707624921" sldId="336"/>
        </pc:sldMkLst>
      </pc:sldChg>
      <pc:sldChg chg="del">
        <pc:chgData name="Häyry Marjo Lapin hyvinvointialue" userId="d27b276a-e359-4652-8298-3c59a3175941" providerId="ADAL" clId="{3DBD4797-AD8A-4BDA-BEDB-C73BCD82EE66}" dt="2025-08-26T11:36:16.616" v="1" actId="47"/>
        <pc:sldMkLst>
          <pc:docMk/>
          <pc:sldMk cId="897670866" sldId="337"/>
        </pc:sldMkLst>
      </pc:sldChg>
      <pc:sldChg chg="del">
        <pc:chgData name="Häyry Marjo Lapin hyvinvointialue" userId="d27b276a-e359-4652-8298-3c59a3175941" providerId="ADAL" clId="{3DBD4797-AD8A-4BDA-BEDB-C73BCD82EE66}" dt="2025-08-26T11:36:16.616" v="1" actId="47"/>
        <pc:sldMkLst>
          <pc:docMk/>
          <pc:sldMk cId="2192054755" sldId="338"/>
        </pc:sldMkLst>
      </pc:sldChg>
      <pc:sldChg chg="del">
        <pc:chgData name="Häyry Marjo Lapin hyvinvointialue" userId="d27b276a-e359-4652-8298-3c59a3175941" providerId="ADAL" clId="{3DBD4797-AD8A-4BDA-BEDB-C73BCD82EE66}" dt="2025-08-26T11:36:16.616" v="1" actId="47"/>
        <pc:sldMkLst>
          <pc:docMk/>
          <pc:sldMk cId="3373776146" sldId="339"/>
        </pc:sldMkLst>
      </pc:sldChg>
      <pc:sldChg chg="del">
        <pc:chgData name="Häyry Marjo Lapin hyvinvointialue" userId="d27b276a-e359-4652-8298-3c59a3175941" providerId="ADAL" clId="{3DBD4797-AD8A-4BDA-BEDB-C73BCD82EE66}" dt="2025-08-26T11:36:16.616" v="1" actId="47"/>
        <pc:sldMkLst>
          <pc:docMk/>
          <pc:sldMk cId="3048632814" sldId="341"/>
        </pc:sldMkLst>
      </pc:sldChg>
      <pc:sldChg chg="del">
        <pc:chgData name="Häyry Marjo Lapin hyvinvointialue" userId="d27b276a-e359-4652-8298-3c59a3175941" providerId="ADAL" clId="{3DBD4797-AD8A-4BDA-BEDB-C73BCD82EE66}" dt="2025-08-26T11:36:16.616" v="1" actId="47"/>
        <pc:sldMkLst>
          <pc:docMk/>
          <pc:sldMk cId="2110974646" sldId="342"/>
        </pc:sldMkLst>
      </pc:sldChg>
      <pc:sldChg chg="del">
        <pc:chgData name="Häyry Marjo Lapin hyvinvointialue" userId="d27b276a-e359-4652-8298-3c59a3175941" providerId="ADAL" clId="{3DBD4797-AD8A-4BDA-BEDB-C73BCD82EE66}" dt="2025-08-26T11:36:16.616" v="1" actId="47"/>
        <pc:sldMkLst>
          <pc:docMk/>
          <pc:sldMk cId="2858024735" sldId="344"/>
        </pc:sldMkLst>
      </pc:sldChg>
      <pc:sldChg chg="del">
        <pc:chgData name="Häyry Marjo Lapin hyvinvointialue" userId="d27b276a-e359-4652-8298-3c59a3175941" providerId="ADAL" clId="{3DBD4797-AD8A-4BDA-BEDB-C73BCD82EE66}" dt="2025-08-26T11:36:16.616" v="1" actId="47"/>
        <pc:sldMkLst>
          <pc:docMk/>
          <pc:sldMk cId="1800106494" sldId="345"/>
        </pc:sldMkLst>
      </pc:sldChg>
      <pc:sldChg chg="del">
        <pc:chgData name="Häyry Marjo Lapin hyvinvointialue" userId="d27b276a-e359-4652-8298-3c59a3175941" providerId="ADAL" clId="{3DBD4797-AD8A-4BDA-BEDB-C73BCD82EE66}" dt="2025-08-26T11:36:16.616" v="1" actId="47"/>
        <pc:sldMkLst>
          <pc:docMk/>
          <pc:sldMk cId="592320010" sldId="346"/>
        </pc:sldMkLst>
      </pc:sldChg>
      <pc:sldChg chg="del">
        <pc:chgData name="Häyry Marjo Lapin hyvinvointialue" userId="d27b276a-e359-4652-8298-3c59a3175941" providerId="ADAL" clId="{3DBD4797-AD8A-4BDA-BEDB-C73BCD82EE66}" dt="2025-08-26T11:36:16.616" v="1" actId="47"/>
        <pc:sldMkLst>
          <pc:docMk/>
          <pc:sldMk cId="3983955825" sldId="347"/>
        </pc:sldMkLst>
      </pc:sldChg>
      <pc:sldChg chg="del">
        <pc:chgData name="Häyry Marjo Lapin hyvinvointialue" userId="d27b276a-e359-4652-8298-3c59a3175941" providerId="ADAL" clId="{3DBD4797-AD8A-4BDA-BEDB-C73BCD82EE66}" dt="2025-08-26T11:36:16.616" v="1" actId="47"/>
        <pc:sldMkLst>
          <pc:docMk/>
          <pc:sldMk cId="1924754109" sldId="348"/>
        </pc:sldMkLst>
      </pc:sldChg>
      <pc:sldChg chg="del">
        <pc:chgData name="Häyry Marjo Lapin hyvinvointialue" userId="d27b276a-e359-4652-8298-3c59a3175941" providerId="ADAL" clId="{3DBD4797-AD8A-4BDA-BEDB-C73BCD82EE66}" dt="2025-08-26T11:36:16.616" v="1" actId="47"/>
        <pc:sldMkLst>
          <pc:docMk/>
          <pc:sldMk cId="1600556201" sldId="349"/>
        </pc:sldMkLst>
      </pc:sldChg>
      <pc:sldChg chg="del">
        <pc:chgData name="Häyry Marjo Lapin hyvinvointialue" userId="d27b276a-e359-4652-8298-3c59a3175941" providerId="ADAL" clId="{3DBD4797-AD8A-4BDA-BEDB-C73BCD82EE66}" dt="2025-08-26T11:36:16.616" v="1" actId="47"/>
        <pc:sldMkLst>
          <pc:docMk/>
          <pc:sldMk cId="1194375197" sldId="351"/>
        </pc:sldMkLst>
      </pc:sldChg>
      <pc:sldChg chg="del">
        <pc:chgData name="Häyry Marjo Lapin hyvinvointialue" userId="d27b276a-e359-4652-8298-3c59a3175941" providerId="ADAL" clId="{3DBD4797-AD8A-4BDA-BEDB-C73BCD82EE66}" dt="2025-08-26T11:36:16.616" v="1" actId="47"/>
        <pc:sldMkLst>
          <pc:docMk/>
          <pc:sldMk cId="1055747624" sldId="352"/>
        </pc:sldMkLst>
      </pc:sldChg>
      <pc:sldChg chg="del">
        <pc:chgData name="Häyry Marjo Lapin hyvinvointialue" userId="d27b276a-e359-4652-8298-3c59a3175941" providerId="ADAL" clId="{3DBD4797-AD8A-4BDA-BEDB-C73BCD82EE66}" dt="2025-08-26T11:36:16.616" v="1" actId="47"/>
        <pc:sldMkLst>
          <pc:docMk/>
          <pc:sldMk cId="3411440524" sldId="353"/>
        </pc:sldMkLst>
      </pc:sldChg>
      <pc:sldChg chg="del">
        <pc:chgData name="Häyry Marjo Lapin hyvinvointialue" userId="d27b276a-e359-4652-8298-3c59a3175941" providerId="ADAL" clId="{3DBD4797-AD8A-4BDA-BEDB-C73BCD82EE66}" dt="2025-08-26T11:36:05.476" v="0" actId="47"/>
        <pc:sldMkLst>
          <pc:docMk/>
          <pc:sldMk cId="3630207516" sldId="355"/>
        </pc:sldMkLst>
      </pc:sldChg>
      <pc:sldChg chg="del">
        <pc:chgData name="Häyry Marjo Lapin hyvinvointialue" userId="d27b276a-e359-4652-8298-3c59a3175941" providerId="ADAL" clId="{3DBD4797-AD8A-4BDA-BEDB-C73BCD82EE66}" dt="2025-08-26T11:36:05.476" v="0" actId="47"/>
        <pc:sldMkLst>
          <pc:docMk/>
          <pc:sldMk cId="3255180581" sldId="356"/>
        </pc:sldMkLst>
      </pc:sldChg>
      <pc:sldChg chg="del">
        <pc:chgData name="Häyry Marjo Lapin hyvinvointialue" userId="d27b276a-e359-4652-8298-3c59a3175941" providerId="ADAL" clId="{3DBD4797-AD8A-4BDA-BEDB-C73BCD82EE66}" dt="2025-08-26T11:36:05.476" v="0" actId="47"/>
        <pc:sldMkLst>
          <pc:docMk/>
          <pc:sldMk cId="3837104007" sldId="357"/>
        </pc:sldMkLst>
      </pc:sldChg>
      <pc:sldChg chg="del">
        <pc:chgData name="Häyry Marjo Lapin hyvinvointialue" userId="d27b276a-e359-4652-8298-3c59a3175941" providerId="ADAL" clId="{3DBD4797-AD8A-4BDA-BEDB-C73BCD82EE66}" dt="2025-08-26T11:36:05.476" v="0" actId="47"/>
        <pc:sldMkLst>
          <pc:docMk/>
          <pc:sldMk cId="1653340793" sldId="358"/>
        </pc:sldMkLst>
      </pc:sldChg>
      <pc:sldChg chg="del">
        <pc:chgData name="Häyry Marjo Lapin hyvinvointialue" userId="d27b276a-e359-4652-8298-3c59a3175941" providerId="ADAL" clId="{3DBD4797-AD8A-4BDA-BEDB-C73BCD82EE66}" dt="2025-08-26T11:36:05.476" v="0" actId="47"/>
        <pc:sldMkLst>
          <pc:docMk/>
          <pc:sldMk cId="1158296680" sldId="359"/>
        </pc:sldMkLst>
      </pc:sldChg>
      <pc:sldChg chg="del">
        <pc:chgData name="Häyry Marjo Lapin hyvinvointialue" userId="d27b276a-e359-4652-8298-3c59a3175941" providerId="ADAL" clId="{3DBD4797-AD8A-4BDA-BEDB-C73BCD82EE66}" dt="2025-08-26T11:36:05.476" v="0" actId="47"/>
        <pc:sldMkLst>
          <pc:docMk/>
          <pc:sldMk cId="3045978012" sldId="360"/>
        </pc:sldMkLst>
      </pc:sldChg>
      <pc:sldChg chg="del">
        <pc:chgData name="Häyry Marjo Lapin hyvinvointialue" userId="d27b276a-e359-4652-8298-3c59a3175941" providerId="ADAL" clId="{3DBD4797-AD8A-4BDA-BEDB-C73BCD82EE66}" dt="2025-08-26T11:36:05.476" v="0" actId="47"/>
        <pc:sldMkLst>
          <pc:docMk/>
          <pc:sldMk cId="1829003120" sldId="361"/>
        </pc:sldMkLst>
      </pc:sldChg>
      <pc:sldChg chg="del">
        <pc:chgData name="Häyry Marjo Lapin hyvinvointialue" userId="d27b276a-e359-4652-8298-3c59a3175941" providerId="ADAL" clId="{3DBD4797-AD8A-4BDA-BEDB-C73BCD82EE66}" dt="2025-08-26T11:36:05.476" v="0" actId="47"/>
        <pc:sldMkLst>
          <pc:docMk/>
          <pc:sldMk cId="2523364549" sldId="362"/>
        </pc:sldMkLst>
      </pc:sldChg>
      <pc:sldChg chg="del">
        <pc:chgData name="Häyry Marjo Lapin hyvinvointialue" userId="d27b276a-e359-4652-8298-3c59a3175941" providerId="ADAL" clId="{3DBD4797-AD8A-4BDA-BEDB-C73BCD82EE66}" dt="2025-08-26T11:36:05.476" v="0" actId="47"/>
        <pc:sldMkLst>
          <pc:docMk/>
          <pc:sldMk cId="838729968" sldId="363"/>
        </pc:sldMkLst>
      </pc:sldChg>
      <pc:sldChg chg="del">
        <pc:chgData name="Häyry Marjo Lapin hyvinvointialue" userId="d27b276a-e359-4652-8298-3c59a3175941" providerId="ADAL" clId="{3DBD4797-AD8A-4BDA-BEDB-C73BCD82EE66}" dt="2025-08-26T11:36:05.476" v="0" actId="47"/>
        <pc:sldMkLst>
          <pc:docMk/>
          <pc:sldMk cId="516113534" sldId="364"/>
        </pc:sldMkLst>
      </pc:sldChg>
      <pc:sldChg chg="addSp modSp mod">
        <pc:chgData name="Häyry Marjo Lapin hyvinvointialue" userId="d27b276a-e359-4652-8298-3c59a3175941" providerId="ADAL" clId="{3DBD4797-AD8A-4BDA-BEDB-C73BCD82EE66}" dt="2025-08-26T11:37:09.387" v="37" actId="1076"/>
        <pc:sldMkLst>
          <pc:docMk/>
          <pc:sldMk cId="1647893260" sldId="367"/>
        </pc:sldMkLst>
        <pc:spChg chg="add mod">
          <ac:chgData name="Häyry Marjo Lapin hyvinvointialue" userId="d27b276a-e359-4652-8298-3c59a3175941" providerId="ADAL" clId="{3DBD4797-AD8A-4BDA-BEDB-C73BCD82EE66}" dt="2025-08-26T11:37:09.387" v="37" actId="1076"/>
          <ac:spMkLst>
            <pc:docMk/>
            <pc:sldMk cId="1647893260" sldId="367"/>
            <ac:spMk id="3" creationId="{96FF6C91-1F31-4B37-76C9-4696B5506D59}"/>
          </ac:spMkLst>
        </pc:spChg>
      </pc:sldChg>
      <pc:sldChg chg="del">
        <pc:chgData name="Häyry Marjo Lapin hyvinvointialue" userId="d27b276a-e359-4652-8298-3c59a3175941" providerId="ADAL" clId="{3DBD4797-AD8A-4BDA-BEDB-C73BCD82EE66}" dt="2025-08-26T11:36:16.616" v="1" actId="47"/>
        <pc:sldMkLst>
          <pc:docMk/>
          <pc:sldMk cId="647729189" sldId="368"/>
        </pc:sldMkLst>
      </pc:sldChg>
      <pc:sldChg chg="del">
        <pc:chgData name="Häyry Marjo Lapin hyvinvointialue" userId="d27b276a-e359-4652-8298-3c59a3175941" providerId="ADAL" clId="{3DBD4797-AD8A-4BDA-BEDB-C73BCD82EE66}" dt="2025-08-26T11:36:16.616" v="1" actId="47"/>
        <pc:sldMkLst>
          <pc:docMk/>
          <pc:sldMk cId="2666887460" sldId="369"/>
        </pc:sldMkLst>
      </pc:sldChg>
      <pc:sldChg chg="del">
        <pc:chgData name="Häyry Marjo Lapin hyvinvointialue" userId="d27b276a-e359-4652-8298-3c59a3175941" providerId="ADAL" clId="{3DBD4797-AD8A-4BDA-BEDB-C73BCD82EE66}" dt="2025-08-26T11:36:16.616" v="1" actId="47"/>
        <pc:sldMkLst>
          <pc:docMk/>
          <pc:sldMk cId="3674698488" sldId="370"/>
        </pc:sldMkLst>
      </pc:sldChg>
      <pc:sldChg chg="del">
        <pc:chgData name="Häyry Marjo Lapin hyvinvointialue" userId="d27b276a-e359-4652-8298-3c59a3175941" providerId="ADAL" clId="{3DBD4797-AD8A-4BDA-BEDB-C73BCD82EE66}" dt="2025-08-26T11:36:16.616" v="1" actId="47"/>
        <pc:sldMkLst>
          <pc:docMk/>
          <pc:sldMk cId="3279067748" sldId="371"/>
        </pc:sldMkLst>
      </pc:sldChg>
      <pc:sldMasterChg chg="delSldLayout">
        <pc:chgData name="Häyry Marjo Lapin hyvinvointialue" userId="d27b276a-e359-4652-8298-3c59a3175941" providerId="ADAL" clId="{3DBD4797-AD8A-4BDA-BEDB-C73BCD82EE66}" dt="2025-08-26T11:36:16.616" v="1" actId="47"/>
        <pc:sldMasterMkLst>
          <pc:docMk/>
          <pc:sldMasterMk cId="3900127072" sldId="2147483822"/>
        </pc:sldMasterMkLst>
        <pc:sldLayoutChg chg="del">
          <pc:chgData name="Häyry Marjo Lapin hyvinvointialue" userId="d27b276a-e359-4652-8298-3c59a3175941" providerId="ADAL" clId="{3DBD4797-AD8A-4BDA-BEDB-C73BCD82EE66}" dt="2025-08-26T11:36:16.616" v="1" actId="47"/>
          <pc:sldLayoutMkLst>
            <pc:docMk/>
            <pc:sldMasterMk cId="3900127072" sldId="2147483822"/>
            <pc:sldLayoutMk cId="510237932" sldId="2147483824"/>
          </pc:sldLayoutMkLst>
        </pc:sldLayoutChg>
        <pc:sldLayoutChg chg="del">
          <pc:chgData name="Häyry Marjo Lapin hyvinvointialue" userId="d27b276a-e359-4652-8298-3c59a3175941" providerId="ADAL" clId="{3DBD4797-AD8A-4BDA-BEDB-C73BCD82EE66}" dt="2025-08-26T11:36:05.476" v="0" actId="47"/>
          <pc:sldLayoutMkLst>
            <pc:docMk/>
            <pc:sldMasterMk cId="3900127072" sldId="2147483822"/>
            <pc:sldLayoutMk cId="2897792985" sldId="2147483825"/>
          </pc:sldLayoutMkLst>
        </pc:sldLayoutChg>
        <pc:sldLayoutChg chg="del">
          <pc:chgData name="Häyry Marjo Lapin hyvinvointialue" userId="d27b276a-e359-4652-8298-3c59a3175941" providerId="ADAL" clId="{3DBD4797-AD8A-4BDA-BEDB-C73BCD82EE66}" dt="2025-08-26T11:36:16.616" v="1" actId="47"/>
          <pc:sldLayoutMkLst>
            <pc:docMk/>
            <pc:sldMasterMk cId="3900127072" sldId="2147483822"/>
            <pc:sldLayoutMk cId="3827526334" sldId="2147483840"/>
          </pc:sldLayoutMkLst>
        </pc:sldLayoutChg>
        <pc:sldLayoutChg chg="del">
          <pc:chgData name="Häyry Marjo Lapin hyvinvointialue" userId="d27b276a-e359-4652-8298-3c59a3175941" providerId="ADAL" clId="{3DBD4797-AD8A-4BDA-BEDB-C73BCD82EE66}" dt="2025-08-26T11:36:05.476" v="0" actId="47"/>
          <pc:sldLayoutMkLst>
            <pc:docMk/>
            <pc:sldMasterMk cId="3900127072" sldId="2147483822"/>
            <pc:sldLayoutMk cId="2186610176" sldId="2147483841"/>
          </pc:sldLayoutMkLst>
        </pc:sldLayoutChg>
      </pc:sldMasterChg>
    </pc:docChg>
  </pc:docChgLst>
  <pc:docChgLst>
    <pc:chgData name="Häyry Marjo Lapin hyvinvointialue" userId="d27b276a-e359-4652-8298-3c59a3175941" providerId="ADAL" clId="{1BF7A2E8-734D-4445-85AC-418D127698BC}"/>
    <pc:docChg chg="undo custSel addSld delSld modSld">
      <pc:chgData name="Häyry Marjo Lapin hyvinvointialue" userId="d27b276a-e359-4652-8298-3c59a3175941" providerId="ADAL" clId="{1BF7A2E8-734D-4445-85AC-418D127698BC}" dt="2025-08-21T09:08:47.245" v="269" actId="700"/>
      <pc:docMkLst>
        <pc:docMk/>
      </pc:docMkLst>
      <pc:sldChg chg="modSp mod modClrScheme chgLayout">
        <pc:chgData name="Häyry Marjo Lapin hyvinvointialue" userId="d27b276a-e359-4652-8298-3c59a3175941" providerId="ADAL" clId="{1BF7A2E8-734D-4445-85AC-418D127698BC}" dt="2025-08-21T08:40:24.798" v="2" actId="700"/>
        <pc:sldMkLst>
          <pc:docMk/>
          <pc:sldMk cId="571903726" sldId="257"/>
        </pc:sldMkLst>
        <pc:spChg chg="mod ord">
          <ac:chgData name="Häyry Marjo Lapin hyvinvointialue" userId="d27b276a-e359-4652-8298-3c59a3175941" providerId="ADAL" clId="{1BF7A2E8-734D-4445-85AC-418D127698BC}" dt="2025-08-21T08:40:24.798" v="2" actId="700"/>
          <ac:spMkLst>
            <pc:docMk/>
            <pc:sldMk cId="571903726" sldId="257"/>
            <ac:spMk id="229" creationId="{00000000-0000-0000-0000-000000000000}"/>
          </ac:spMkLst>
        </pc:spChg>
        <pc:spChg chg="mod ord">
          <ac:chgData name="Häyry Marjo Lapin hyvinvointialue" userId="d27b276a-e359-4652-8298-3c59a3175941" providerId="ADAL" clId="{1BF7A2E8-734D-4445-85AC-418D127698BC}" dt="2025-08-21T08:40:24.798" v="2" actId="700"/>
          <ac:spMkLst>
            <pc:docMk/>
            <pc:sldMk cId="571903726" sldId="257"/>
            <ac:spMk id="230" creationId="{00000000-0000-0000-0000-000000000000}"/>
          </ac:spMkLst>
        </pc:spChg>
      </pc:sldChg>
      <pc:sldChg chg="modSp del mod modClrScheme chgLayout">
        <pc:chgData name="Häyry Marjo Lapin hyvinvointialue" userId="d27b276a-e359-4652-8298-3c59a3175941" providerId="ADAL" clId="{1BF7A2E8-734D-4445-85AC-418D127698BC}" dt="2025-08-21T08:42:24.558" v="19" actId="47"/>
        <pc:sldMkLst>
          <pc:docMk/>
          <pc:sldMk cId="3089767659" sldId="258"/>
        </pc:sldMkLst>
        <pc:spChg chg="mod ord">
          <ac:chgData name="Häyry Marjo Lapin hyvinvointialue" userId="d27b276a-e359-4652-8298-3c59a3175941" providerId="ADAL" clId="{1BF7A2E8-734D-4445-85AC-418D127698BC}" dt="2025-08-21T08:42:15.630" v="17" actId="21"/>
          <ac:spMkLst>
            <pc:docMk/>
            <pc:sldMk cId="3089767659" sldId="258"/>
            <ac:spMk id="259" creationId="{00000000-0000-0000-0000-000000000000}"/>
          </ac:spMkLst>
        </pc:spChg>
        <pc:spChg chg="mod ord">
          <ac:chgData name="Häyry Marjo Lapin hyvinvointialue" userId="d27b276a-e359-4652-8298-3c59a3175941" providerId="ADAL" clId="{1BF7A2E8-734D-4445-85AC-418D127698BC}" dt="2025-08-21T08:40:34.245" v="4" actId="700"/>
          <ac:spMkLst>
            <pc:docMk/>
            <pc:sldMk cId="3089767659" sldId="258"/>
            <ac:spMk id="260" creationId="{00000000-0000-0000-0000-000000000000}"/>
          </ac:spMkLst>
        </pc:spChg>
      </pc:sldChg>
      <pc:sldChg chg="modSp mod modClrScheme chgLayout">
        <pc:chgData name="Häyry Marjo Lapin hyvinvointialue" userId="d27b276a-e359-4652-8298-3c59a3175941" providerId="ADAL" clId="{1BF7A2E8-734D-4445-85AC-418D127698BC}" dt="2025-08-21T08:43:23.810" v="21" actId="20577"/>
        <pc:sldMkLst>
          <pc:docMk/>
          <pc:sldMk cId="44339707" sldId="260"/>
        </pc:sldMkLst>
        <pc:spChg chg="mod ord">
          <ac:chgData name="Häyry Marjo Lapin hyvinvointialue" userId="d27b276a-e359-4652-8298-3c59a3175941" providerId="ADAL" clId="{1BF7A2E8-734D-4445-85AC-418D127698BC}" dt="2025-08-21T08:43:17.260" v="20" actId="700"/>
          <ac:spMkLst>
            <pc:docMk/>
            <pc:sldMk cId="44339707" sldId="260"/>
            <ac:spMk id="301" creationId="{00000000-0000-0000-0000-000000000000}"/>
          </ac:spMkLst>
        </pc:spChg>
        <pc:spChg chg="mod ord">
          <ac:chgData name="Häyry Marjo Lapin hyvinvointialue" userId="d27b276a-e359-4652-8298-3c59a3175941" providerId="ADAL" clId="{1BF7A2E8-734D-4445-85AC-418D127698BC}" dt="2025-08-21T08:43:23.810" v="21" actId="20577"/>
          <ac:spMkLst>
            <pc:docMk/>
            <pc:sldMk cId="44339707" sldId="260"/>
            <ac:spMk id="302" creationId="{00000000-0000-0000-0000-000000000000}"/>
          </ac:spMkLst>
        </pc:spChg>
      </pc:sldChg>
      <pc:sldChg chg="modSp del mod">
        <pc:chgData name="Häyry Marjo Lapin hyvinvointialue" userId="d27b276a-e359-4652-8298-3c59a3175941" providerId="ADAL" clId="{1BF7A2E8-734D-4445-85AC-418D127698BC}" dt="2025-08-21T08:44:14.460" v="27" actId="47"/>
        <pc:sldMkLst>
          <pc:docMk/>
          <pc:sldMk cId="1788215309" sldId="261"/>
        </pc:sldMkLst>
        <pc:spChg chg="mod">
          <ac:chgData name="Häyry Marjo Lapin hyvinvointialue" userId="d27b276a-e359-4652-8298-3c59a3175941" providerId="ADAL" clId="{1BF7A2E8-734D-4445-85AC-418D127698BC}" dt="2025-08-21T08:44:05.905" v="25" actId="21"/>
          <ac:spMkLst>
            <pc:docMk/>
            <pc:sldMk cId="1788215309" sldId="261"/>
            <ac:spMk id="37" creationId="{00000000-0000-0000-0000-000000000000}"/>
          </ac:spMkLst>
        </pc:spChg>
      </pc:sldChg>
      <pc:sldChg chg="modSp mod modClrScheme chgLayout">
        <pc:chgData name="Häyry Marjo Lapin hyvinvointialue" userId="d27b276a-e359-4652-8298-3c59a3175941" providerId="ADAL" clId="{1BF7A2E8-734D-4445-85AC-418D127698BC}" dt="2025-08-21T08:44:52.157" v="55" actId="20577"/>
        <pc:sldMkLst>
          <pc:docMk/>
          <pc:sldMk cId="1324823853" sldId="262"/>
        </pc:sldMkLst>
        <pc:spChg chg="mod ord">
          <ac:chgData name="Häyry Marjo Lapin hyvinvointialue" userId="d27b276a-e359-4652-8298-3c59a3175941" providerId="ADAL" clId="{1BF7A2E8-734D-4445-85AC-418D127698BC}" dt="2025-08-21T08:44:52.157" v="55" actId="20577"/>
          <ac:spMkLst>
            <pc:docMk/>
            <pc:sldMk cId="1324823853" sldId="262"/>
            <ac:spMk id="2" creationId="{00000000-0000-0000-0000-000000000000}"/>
          </ac:spMkLst>
        </pc:spChg>
        <pc:spChg chg="mod ord">
          <ac:chgData name="Häyry Marjo Lapin hyvinvointialue" userId="d27b276a-e359-4652-8298-3c59a3175941" providerId="ADAL" clId="{1BF7A2E8-734D-4445-85AC-418D127698BC}" dt="2025-08-21T08:44:26.821" v="28" actId="700"/>
          <ac:spMkLst>
            <pc:docMk/>
            <pc:sldMk cId="1324823853" sldId="262"/>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45:50.150" v="65" actId="1076"/>
        <pc:sldMkLst>
          <pc:docMk/>
          <pc:sldMk cId="2697196575" sldId="263"/>
        </pc:sldMkLst>
        <pc:spChg chg="mod ord">
          <ac:chgData name="Häyry Marjo Lapin hyvinvointialue" userId="d27b276a-e359-4652-8298-3c59a3175941" providerId="ADAL" clId="{1BF7A2E8-734D-4445-85AC-418D127698BC}" dt="2025-08-21T08:45:50.150" v="65" actId="1076"/>
          <ac:spMkLst>
            <pc:docMk/>
            <pc:sldMk cId="2697196575" sldId="263"/>
            <ac:spMk id="378" creationId="{00000000-0000-0000-0000-000000000000}"/>
          </ac:spMkLst>
        </pc:spChg>
        <pc:spChg chg="mod ord">
          <ac:chgData name="Häyry Marjo Lapin hyvinvointialue" userId="d27b276a-e359-4652-8298-3c59a3175941" providerId="ADAL" clId="{1BF7A2E8-734D-4445-85AC-418D127698BC}" dt="2025-08-21T08:45:24.917" v="58" actId="1076"/>
          <ac:spMkLst>
            <pc:docMk/>
            <pc:sldMk cId="2697196575" sldId="263"/>
            <ac:spMk id="379" creationId="{00000000-0000-0000-0000-000000000000}"/>
          </ac:spMkLst>
        </pc:spChg>
      </pc:sldChg>
      <pc:sldChg chg="modSp mod modClrScheme chgLayout">
        <pc:chgData name="Häyry Marjo Lapin hyvinvointialue" userId="d27b276a-e359-4652-8298-3c59a3175941" providerId="ADAL" clId="{1BF7A2E8-734D-4445-85AC-418D127698BC}" dt="2025-08-21T08:45:45.631" v="64" actId="1076"/>
        <pc:sldMkLst>
          <pc:docMk/>
          <pc:sldMk cId="3550196075" sldId="264"/>
        </pc:sldMkLst>
        <pc:spChg chg="mod ord">
          <ac:chgData name="Häyry Marjo Lapin hyvinvointialue" userId="d27b276a-e359-4652-8298-3c59a3175941" providerId="ADAL" clId="{1BF7A2E8-734D-4445-85AC-418D127698BC}" dt="2025-08-21T08:45:45.631" v="64" actId="1076"/>
          <ac:spMkLst>
            <pc:docMk/>
            <pc:sldMk cId="3550196075" sldId="264"/>
            <ac:spMk id="378" creationId="{00000000-0000-0000-0000-000000000000}"/>
          </ac:spMkLst>
        </pc:spChg>
        <pc:spChg chg="mod ord">
          <ac:chgData name="Häyry Marjo Lapin hyvinvointialue" userId="d27b276a-e359-4652-8298-3c59a3175941" providerId="ADAL" clId="{1BF7A2E8-734D-4445-85AC-418D127698BC}" dt="2025-08-21T08:45:40.502" v="63" actId="14100"/>
          <ac:spMkLst>
            <pc:docMk/>
            <pc:sldMk cId="3550196075" sldId="264"/>
            <ac:spMk id="379" creationId="{00000000-0000-0000-0000-000000000000}"/>
          </ac:spMkLst>
        </pc:spChg>
      </pc:sldChg>
      <pc:sldChg chg="addSp modSp mod modClrScheme chgLayout">
        <pc:chgData name="Häyry Marjo Lapin hyvinvointialue" userId="d27b276a-e359-4652-8298-3c59a3175941" providerId="ADAL" clId="{1BF7A2E8-734D-4445-85AC-418D127698BC}" dt="2025-08-21T08:46:26.527" v="68" actId="14100"/>
        <pc:sldMkLst>
          <pc:docMk/>
          <pc:sldMk cId="2480415025" sldId="267"/>
        </pc:sldMkLst>
        <pc:spChg chg="add mod">
          <ac:chgData name="Häyry Marjo Lapin hyvinvointialue" userId="d27b276a-e359-4652-8298-3c59a3175941" providerId="ADAL" clId="{1BF7A2E8-734D-4445-85AC-418D127698BC}" dt="2025-08-21T08:46:09.096" v="66"/>
          <ac:spMkLst>
            <pc:docMk/>
            <pc:sldMk cId="2480415025" sldId="267"/>
            <ac:spMk id="5" creationId="{2EC62558-B251-7263-5277-FEE0A929EE6F}"/>
          </ac:spMkLst>
        </pc:spChg>
        <pc:spChg chg="mod ord">
          <ac:chgData name="Häyry Marjo Lapin hyvinvointialue" userId="d27b276a-e359-4652-8298-3c59a3175941" providerId="ADAL" clId="{1BF7A2E8-734D-4445-85AC-418D127698BC}" dt="2025-08-21T08:46:26.527" v="68" actId="14100"/>
          <ac:spMkLst>
            <pc:docMk/>
            <pc:sldMk cId="2480415025" sldId="267"/>
            <ac:spMk id="22" creationId="{00000000-0000-0000-0000-000000000000}"/>
          </ac:spMkLst>
        </pc:spChg>
        <pc:spChg chg="mod ord">
          <ac:chgData name="Häyry Marjo Lapin hyvinvointialue" userId="d27b276a-e359-4652-8298-3c59a3175941" providerId="ADAL" clId="{1BF7A2E8-734D-4445-85AC-418D127698BC}" dt="2025-08-21T08:46:22.603" v="67" actId="700"/>
          <ac:spMkLst>
            <pc:docMk/>
            <pc:sldMk cId="2480415025" sldId="267"/>
            <ac:spMk id="378" creationId="{00000000-0000-0000-0000-000000000000}"/>
          </ac:spMkLst>
        </pc:spChg>
      </pc:sldChg>
      <pc:sldChg chg="modSp mod">
        <pc:chgData name="Häyry Marjo Lapin hyvinvointialue" userId="d27b276a-e359-4652-8298-3c59a3175941" providerId="ADAL" clId="{1BF7A2E8-734D-4445-85AC-418D127698BC}" dt="2025-08-21T08:47:37.547" v="76" actId="1076"/>
        <pc:sldMkLst>
          <pc:docMk/>
          <pc:sldMk cId="1896271026" sldId="268"/>
        </pc:sldMkLst>
        <pc:spChg chg="mod">
          <ac:chgData name="Häyry Marjo Lapin hyvinvointialue" userId="d27b276a-e359-4652-8298-3c59a3175941" providerId="ADAL" clId="{1BF7A2E8-734D-4445-85AC-418D127698BC}" dt="2025-08-21T08:46:55.089" v="69" actId="1076"/>
          <ac:spMkLst>
            <pc:docMk/>
            <pc:sldMk cId="1896271026" sldId="268"/>
            <ac:spMk id="3" creationId="{44FF8263-94A8-2B06-7D76-6702BFEF11B0}"/>
          </ac:spMkLst>
        </pc:spChg>
        <pc:grpChg chg="mod">
          <ac:chgData name="Häyry Marjo Lapin hyvinvointialue" userId="d27b276a-e359-4652-8298-3c59a3175941" providerId="ADAL" clId="{1BF7A2E8-734D-4445-85AC-418D127698BC}" dt="2025-08-21T08:46:59.282" v="70" actId="1076"/>
          <ac:grpSpMkLst>
            <pc:docMk/>
            <pc:sldMk cId="1896271026" sldId="268"/>
            <ac:grpSpMk id="4" creationId="{00000000-0000-0000-0000-000000000000}"/>
          </ac:grpSpMkLst>
        </pc:grpChg>
        <pc:grpChg chg="mod">
          <ac:chgData name="Häyry Marjo Lapin hyvinvointialue" userId="d27b276a-e359-4652-8298-3c59a3175941" providerId="ADAL" clId="{1BF7A2E8-734D-4445-85AC-418D127698BC}" dt="2025-08-21T08:47:21.561" v="73" actId="1076"/>
          <ac:grpSpMkLst>
            <pc:docMk/>
            <pc:sldMk cId="1896271026" sldId="268"/>
            <ac:grpSpMk id="22" creationId="{00000000-0000-0000-0000-000000000000}"/>
          </ac:grpSpMkLst>
        </pc:grpChg>
        <pc:grpChg chg="mod">
          <ac:chgData name="Häyry Marjo Lapin hyvinvointialue" userId="d27b276a-e359-4652-8298-3c59a3175941" providerId="ADAL" clId="{1BF7A2E8-734D-4445-85AC-418D127698BC}" dt="2025-08-21T08:47:03.305" v="71" actId="1076"/>
          <ac:grpSpMkLst>
            <pc:docMk/>
            <pc:sldMk cId="1896271026" sldId="268"/>
            <ac:grpSpMk id="25" creationId="{00000000-0000-0000-0000-000000000000}"/>
          </ac:grpSpMkLst>
        </pc:grpChg>
        <pc:grpChg chg="mod">
          <ac:chgData name="Häyry Marjo Lapin hyvinvointialue" userId="d27b276a-e359-4652-8298-3c59a3175941" providerId="ADAL" clId="{1BF7A2E8-734D-4445-85AC-418D127698BC}" dt="2025-08-21T08:47:27.801" v="74" actId="1076"/>
          <ac:grpSpMkLst>
            <pc:docMk/>
            <pc:sldMk cId="1896271026" sldId="268"/>
            <ac:grpSpMk id="28" creationId="{00000000-0000-0000-0000-000000000000}"/>
          </ac:grpSpMkLst>
        </pc:grpChg>
        <pc:grpChg chg="mod">
          <ac:chgData name="Häyry Marjo Lapin hyvinvointialue" userId="d27b276a-e359-4652-8298-3c59a3175941" providerId="ADAL" clId="{1BF7A2E8-734D-4445-85AC-418D127698BC}" dt="2025-08-21T08:47:17.177" v="72" actId="1076"/>
          <ac:grpSpMkLst>
            <pc:docMk/>
            <pc:sldMk cId="1896271026" sldId="268"/>
            <ac:grpSpMk id="31" creationId="{00000000-0000-0000-0000-000000000000}"/>
          </ac:grpSpMkLst>
        </pc:grpChg>
        <pc:grpChg chg="mod">
          <ac:chgData name="Häyry Marjo Lapin hyvinvointialue" userId="d27b276a-e359-4652-8298-3c59a3175941" providerId="ADAL" clId="{1BF7A2E8-734D-4445-85AC-418D127698BC}" dt="2025-08-21T08:47:37.547" v="76" actId="1076"/>
          <ac:grpSpMkLst>
            <pc:docMk/>
            <pc:sldMk cId="1896271026" sldId="268"/>
            <ac:grpSpMk id="34" creationId="{00000000-0000-0000-0000-000000000000}"/>
          </ac:grpSpMkLst>
        </pc:grpChg>
      </pc:sldChg>
      <pc:sldChg chg="modSp mod">
        <pc:chgData name="Häyry Marjo Lapin hyvinvointialue" userId="d27b276a-e359-4652-8298-3c59a3175941" providerId="ADAL" clId="{1BF7A2E8-734D-4445-85AC-418D127698BC}" dt="2025-08-21T08:48:53.989" v="87" actId="1076"/>
        <pc:sldMkLst>
          <pc:docMk/>
          <pc:sldMk cId="1436098624" sldId="271"/>
        </pc:sldMkLst>
        <pc:spChg chg="mod">
          <ac:chgData name="Häyry Marjo Lapin hyvinvointialue" userId="d27b276a-e359-4652-8298-3c59a3175941" providerId="ADAL" clId="{1BF7A2E8-734D-4445-85AC-418D127698BC}" dt="2025-08-21T08:48:05.292" v="77" actId="1076"/>
          <ac:spMkLst>
            <pc:docMk/>
            <pc:sldMk cId="1436098624" sldId="271"/>
            <ac:spMk id="3" creationId="{35AEACF6-46C4-7202-AAD7-FA465BF681FF}"/>
          </ac:spMkLst>
        </pc:spChg>
        <pc:grpChg chg="mod">
          <ac:chgData name="Häyry Marjo Lapin hyvinvointialue" userId="d27b276a-e359-4652-8298-3c59a3175941" providerId="ADAL" clId="{1BF7A2E8-734D-4445-85AC-418D127698BC}" dt="2025-08-21T08:48:53.989" v="87" actId="1076"/>
          <ac:grpSpMkLst>
            <pc:docMk/>
            <pc:sldMk cId="1436098624" sldId="271"/>
            <ac:grpSpMk id="4" creationId="{00000000-0000-0000-0000-000000000000}"/>
          </ac:grpSpMkLst>
        </pc:grpChg>
        <pc:grpChg chg="mod">
          <ac:chgData name="Häyry Marjo Lapin hyvinvointialue" userId="d27b276a-e359-4652-8298-3c59a3175941" providerId="ADAL" clId="{1BF7A2E8-734D-4445-85AC-418D127698BC}" dt="2025-08-21T08:48:31.836" v="82" actId="1076"/>
          <ac:grpSpMkLst>
            <pc:docMk/>
            <pc:sldMk cId="1436098624" sldId="271"/>
            <ac:grpSpMk id="7" creationId="{00000000-0000-0000-0000-000000000000}"/>
          </ac:grpSpMkLst>
        </pc:grpChg>
        <pc:grpChg chg="mod">
          <ac:chgData name="Häyry Marjo Lapin hyvinvointialue" userId="d27b276a-e359-4652-8298-3c59a3175941" providerId="ADAL" clId="{1BF7A2E8-734D-4445-85AC-418D127698BC}" dt="2025-08-21T08:48:27.676" v="81" actId="1076"/>
          <ac:grpSpMkLst>
            <pc:docMk/>
            <pc:sldMk cId="1436098624" sldId="271"/>
            <ac:grpSpMk id="10" creationId="{00000000-0000-0000-0000-000000000000}"/>
          </ac:grpSpMkLst>
        </pc:grpChg>
        <pc:grpChg chg="mod">
          <ac:chgData name="Häyry Marjo Lapin hyvinvointialue" userId="d27b276a-e359-4652-8298-3c59a3175941" providerId="ADAL" clId="{1BF7A2E8-734D-4445-85AC-418D127698BC}" dt="2025-08-21T08:48:50.437" v="86" actId="1076"/>
          <ac:grpSpMkLst>
            <pc:docMk/>
            <pc:sldMk cId="1436098624" sldId="271"/>
            <ac:grpSpMk id="13" creationId="{00000000-0000-0000-0000-000000000000}"/>
          </ac:grpSpMkLst>
        </pc:grpChg>
        <pc:grpChg chg="mod">
          <ac:chgData name="Häyry Marjo Lapin hyvinvointialue" userId="d27b276a-e359-4652-8298-3c59a3175941" providerId="ADAL" clId="{1BF7A2E8-734D-4445-85AC-418D127698BC}" dt="2025-08-21T08:48:20.818" v="80" actId="1076"/>
          <ac:grpSpMkLst>
            <pc:docMk/>
            <pc:sldMk cId="1436098624" sldId="271"/>
            <ac:grpSpMk id="16" creationId="{00000000-0000-0000-0000-000000000000}"/>
          </ac:grpSpMkLst>
        </pc:grpChg>
        <pc:grpChg chg="mod">
          <ac:chgData name="Häyry Marjo Lapin hyvinvointialue" userId="d27b276a-e359-4652-8298-3c59a3175941" providerId="ADAL" clId="{1BF7A2E8-734D-4445-85AC-418D127698BC}" dt="2025-08-21T08:48:45.644" v="85" actId="1076"/>
          <ac:grpSpMkLst>
            <pc:docMk/>
            <pc:sldMk cId="1436098624" sldId="271"/>
            <ac:grpSpMk id="19" creationId="{00000000-0000-0000-0000-000000000000}"/>
          </ac:grpSpMkLst>
        </pc:grpChg>
        <pc:grpChg chg="mod">
          <ac:chgData name="Häyry Marjo Lapin hyvinvointialue" userId="d27b276a-e359-4652-8298-3c59a3175941" providerId="ADAL" clId="{1BF7A2E8-734D-4445-85AC-418D127698BC}" dt="2025-08-21T08:48:38.020" v="83" actId="1076"/>
          <ac:grpSpMkLst>
            <pc:docMk/>
            <pc:sldMk cId="1436098624" sldId="271"/>
            <ac:grpSpMk id="22" creationId="{00000000-0000-0000-0000-000000000000}"/>
          </ac:grpSpMkLst>
        </pc:grpChg>
        <pc:grpChg chg="mod">
          <ac:chgData name="Häyry Marjo Lapin hyvinvointialue" userId="d27b276a-e359-4652-8298-3c59a3175941" providerId="ADAL" clId="{1BF7A2E8-734D-4445-85AC-418D127698BC}" dt="2025-08-21T08:48:16.713" v="79" actId="1076"/>
          <ac:grpSpMkLst>
            <pc:docMk/>
            <pc:sldMk cId="1436098624" sldId="271"/>
            <ac:grpSpMk id="25" creationId="{00000000-0000-0000-0000-000000000000}"/>
          </ac:grpSpMkLst>
        </pc:grpChg>
        <pc:grpChg chg="mod">
          <ac:chgData name="Häyry Marjo Lapin hyvinvointialue" userId="d27b276a-e359-4652-8298-3c59a3175941" providerId="ADAL" clId="{1BF7A2E8-734D-4445-85AC-418D127698BC}" dt="2025-08-21T08:48:41.169" v="84" actId="1076"/>
          <ac:grpSpMkLst>
            <pc:docMk/>
            <pc:sldMk cId="1436098624" sldId="271"/>
            <ac:grpSpMk id="28" creationId="{00000000-0000-0000-0000-000000000000}"/>
          </ac:grpSpMkLst>
        </pc:grpChg>
        <pc:grpChg chg="mod">
          <ac:chgData name="Häyry Marjo Lapin hyvinvointialue" userId="d27b276a-e359-4652-8298-3c59a3175941" providerId="ADAL" clId="{1BF7A2E8-734D-4445-85AC-418D127698BC}" dt="2025-08-21T08:48:12.348" v="78" actId="1076"/>
          <ac:grpSpMkLst>
            <pc:docMk/>
            <pc:sldMk cId="1436098624" sldId="271"/>
            <ac:grpSpMk id="31" creationId="{00000000-0000-0000-0000-000000000000}"/>
          </ac:grpSpMkLst>
        </pc:grpChg>
      </pc:sldChg>
      <pc:sldChg chg="addSp modSp">
        <pc:chgData name="Häyry Marjo Lapin hyvinvointialue" userId="d27b276a-e359-4652-8298-3c59a3175941" providerId="ADAL" clId="{1BF7A2E8-734D-4445-85AC-418D127698BC}" dt="2025-08-21T08:49:14.767" v="88"/>
        <pc:sldMkLst>
          <pc:docMk/>
          <pc:sldMk cId="287725100" sldId="272"/>
        </pc:sldMkLst>
        <pc:spChg chg="add mod">
          <ac:chgData name="Häyry Marjo Lapin hyvinvointialue" userId="d27b276a-e359-4652-8298-3c59a3175941" providerId="ADAL" clId="{1BF7A2E8-734D-4445-85AC-418D127698BC}" dt="2025-08-21T08:49:14.767" v="88"/>
          <ac:spMkLst>
            <pc:docMk/>
            <pc:sldMk cId="287725100" sldId="272"/>
            <ac:spMk id="4" creationId="{F59C6110-996D-933F-5B6D-51B49A17EB23}"/>
          </ac:spMkLst>
        </pc:spChg>
      </pc:sldChg>
      <pc:sldChg chg="modSp mod modClrScheme chgLayout">
        <pc:chgData name="Häyry Marjo Lapin hyvinvointialue" userId="d27b276a-e359-4652-8298-3c59a3175941" providerId="ADAL" clId="{1BF7A2E8-734D-4445-85AC-418D127698BC}" dt="2025-08-21T08:49:29.500" v="89" actId="700"/>
        <pc:sldMkLst>
          <pc:docMk/>
          <pc:sldMk cId="3116206573" sldId="275"/>
        </pc:sldMkLst>
        <pc:spChg chg="mod ord">
          <ac:chgData name="Häyry Marjo Lapin hyvinvointialue" userId="d27b276a-e359-4652-8298-3c59a3175941" providerId="ADAL" clId="{1BF7A2E8-734D-4445-85AC-418D127698BC}" dt="2025-08-21T08:49:29.500" v="89" actId="700"/>
          <ac:spMkLst>
            <pc:docMk/>
            <pc:sldMk cId="3116206573" sldId="275"/>
            <ac:spMk id="6" creationId="{E04775E6-A249-407E-D759-3CCDA7E877AB}"/>
          </ac:spMkLst>
        </pc:spChg>
      </pc:sldChg>
      <pc:sldChg chg="del">
        <pc:chgData name="Häyry Marjo Lapin hyvinvointialue" userId="d27b276a-e359-4652-8298-3c59a3175941" providerId="ADAL" clId="{1BF7A2E8-734D-4445-85AC-418D127698BC}" dt="2025-08-21T08:49:38.801" v="90" actId="47"/>
        <pc:sldMkLst>
          <pc:docMk/>
          <pc:sldMk cId="2529019622" sldId="277"/>
        </pc:sldMkLst>
      </pc:sldChg>
      <pc:sldChg chg="addSp delSp modSp del mod modClrScheme chgLayout">
        <pc:chgData name="Häyry Marjo Lapin hyvinvointialue" userId="d27b276a-e359-4652-8298-3c59a3175941" providerId="ADAL" clId="{1BF7A2E8-734D-4445-85AC-418D127698BC}" dt="2025-08-21T08:50:39.370" v="99" actId="47"/>
        <pc:sldMkLst>
          <pc:docMk/>
          <pc:sldMk cId="1174633395" sldId="279"/>
        </pc:sldMkLst>
        <pc:spChg chg="add del mod ord">
          <ac:chgData name="Häyry Marjo Lapin hyvinvointialue" userId="d27b276a-e359-4652-8298-3c59a3175941" providerId="ADAL" clId="{1BF7A2E8-734D-4445-85AC-418D127698BC}" dt="2025-08-21T08:50:13.301" v="93" actId="700"/>
          <ac:spMkLst>
            <pc:docMk/>
            <pc:sldMk cId="1174633395" sldId="279"/>
            <ac:spMk id="3" creationId="{3A953DF3-1303-EC0F-0CB5-16FF7954326F}"/>
          </ac:spMkLst>
        </pc:spChg>
        <pc:spChg chg="mod ord">
          <ac:chgData name="Häyry Marjo Lapin hyvinvointialue" userId="d27b276a-e359-4652-8298-3c59a3175941" providerId="ADAL" clId="{1BF7A2E8-734D-4445-85AC-418D127698BC}" dt="2025-08-21T08:50:31.328" v="97" actId="21"/>
          <ac:spMkLst>
            <pc:docMk/>
            <pc:sldMk cId="1174633395" sldId="279"/>
            <ac:spMk id="37" creationId="{00000000-0000-0000-0000-000000000000}"/>
          </ac:spMkLst>
        </pc:spChg>
      </pc:sldChg>
      <pc:sldChg chg="modSp del mod modClrScheme chgLayout">
        <pc:chgData name="Häyry Marjo Lapin hyvinvointialue" userId="d27b276a-e359-4652-8298-3c59a3175941" providerId="ADAL" clId="{1BF7A2E8-734D-4445-85AC-418D127698BC}" dt="2025-08-21T08:52:07.929" v="108" actId="47"/>
        <pc:sldMkLst>
          <pc:docMk/>
          <pc:sldMk cId="129427663" sldId="280"/>
        </pc:sldMkLst>
        <pc:spChg chg="mod ord">
          <ac:chgData name="Häyry Marjo Lapin hyvinvointialue" userId="d27b276a-e359-4652-8298-3c59a3175941" providerId="ADAL" clId="{1BF7A2E8-734D-4445-85AC-418D127698BC}" dt="2025-08-21T08:51:43.183" v="102" actId="700"/>
          <ac:spMkLst>
            <pc:docMk/>
            <pc:sldMk cId="129427663" sldId="280"/>
            <ac:spMk id="2" creationId="{00000000-0000-0000-0000-000000000000}"/>
          </ac:spMkLst>
        </pc:spChg>
        <pc:spChg chg="mod ord">
          <ac:chgData name="Häyry Marjo Lapin hyvinvointialue" userId="d27b276a-e359-4652-8298-3c59a3175941" providerId="ADAL" clId="{1BF7A2E8-734D-4445-85AC-418D127698BC}" dt="2025-08-21T08:52:01.427" v="106" actId="21"/>
          <ac:spMkLst>
            <pc:docMk/>
            <pc:sldMk cId="129427663" sldId="280"/>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52:20.147" v="110" actId="20577"/>
        <pc:sldMkLst>
          <pc:docMk/>
          <pc:sldMk cId="1273202011" sldId="281"/>
        </pc:sldMkLst>
        <pc:spChg chg="mod ord">
          <ac:chgData name="Häyry Marjo Lapin hyvinvointialue" userId="d27b276a-e359-4652-8298-3c59a3175941" providerId="ADAL" clId="{1BF7A2E8-734D-4445-85AC-418D127698BC}" dt="2025-08-21T08:52:16.348" v="109" actId="700"/>
          <ac:spMkLst>
            <pc:docMk/>
            <pc:sldMk cId="1273202011" sldId="281"/>
            <ac:spMk id="301" creationId="{00000000-0000-0000-0000-000000000000}"/>
          </ac:spMkLst>
        </pc:spChg>
        <pc:spChg chg="mod ord">
          <ac:chgData name="Häyry Marjo Lapin hyvinvointialue" userId="d27b276a-e359-4652-8298-3c59a3175941" providerId="ADAL" clId="{1BF7A2E8-734D-4445-85AC-418D127698BC}" dt="2025-08-21T08:52:20.147" v="110" actId="20577"/>
          <ac:spMkLst>
            <pc:docMk/>
            <pc:sldMk cId="1273202011" sldId="281"/>
            <ac:spMk id="302" creationId="{00000000-0000-0000-0000-000000000000}"/>
          </ac:spMkLst>
        </pc:spChg>
      </pc:sldChg>
      <pc:sldChg chg="addSp modSp add del mod">
        <pc:chgData name="Häyry Marjo Lapin hyvinvointialue" userId="d27b276a-e359-4652-8298-3c59a3175941" providerId="ADAL" clId="{1BF7A2E8-734D-4445-85AC-418D127698BC}" dt="2025-08-21T08:53:40.790" v="123" actId="47"/>
        <pc:sldMkLst>
          <pc:docMk/>
          <pc:sldMk cId="1388282018" sldId="283"/>
        </pc:sldMkLst>
        <pc:spChg chg="mod">
          <ac:chgData name="Häyry Marjo Lapin hyvinvointialue" userId="d27b276a-e359-4652-8298-3c59a3175941" providerId="ADAL" clId="{1BF7A2E8-734D-4445-85AC-418D127698BC}" dt="2025-08-21T08:52:50.253" v="114" actId="21"/>
          <ac:spMkLst>
            <pc:docMk/>
            <pc:sldMk cId="1388282018" sldId="283"/>
            <ac:spMk id="2" creationId="{3D65EEEB-77E5-0210-6A22-83085661DF51}"/>
          </ac:spMkLst>
        </pc:spChg>
        <pc:spChg chg="add mod">
          <ac:chgData name="Häyry Marjo Lapin hyvinvointialue" userId="d27b276a-e359-4652-8298-3c59a3175941" providerId="ADAL" clId="{1BF7A2E8-734D-4445-85AC-418D127698BC}" dt="2025-08-21T08:53:09.102" v="118" actId="1076"/>
          <ac:spMkLst>
            <pc:docMk/>
            <pc:sldMk cId="1388282018" sldId="283"/>
            <ac:spMk id="6" creationId="{A8335B3A-D383-B802-5DA5-0E52D5E9F46B}"/>
          </ac:spMkLst>
        </pc:spChg>
      </pc:sldChg>
      <pc:sldChg chg="modSp del mod">
        <pc:chgData name="Häyry Marjo Lapin hyvinvointialue" userId="d27b276a-e359-4652-8298-3c59a3175941" providerId="ADAL" clId="{1BF7A2E8-734D-4445-85AC-418D127698BC}" dt="2025-08-21T08:54:50.804" v="134" actId="47"/>
        <pc:sldMkLst>
          <pc:docMk/>
          <pc:sldMk cId="4213831701" sldId="287"/>
        </pc:sldMkLst>
        <pc:spChg chg="mod">
          <ac:chgData name="Häyry Marjo Lapin hyvinvointialue" userId="d27b276a-e359-4652-8298-3c59a3175941" providerId="ADAL" clId="{1BF7A2E8-734D-4445-85AC-418D127698BC}" dt="2025-08-21T08:54:36.391" v="131" actId="21"/>
          <ac:spMkLst>
            <pc:docMk/>
            <pc:sldMk cId="4213831701" sldId="287"/>
            <ac:spMk id="2" creationId="{3D65EEEB-77E5-0210-6A22-83085661DF51}"/>
          </ac:spMkLst>
        </pc:spChg>
      </pc:sldChg>
      <pc:sldChg chg="modSp mod modClrScheme chgLayout">
        <pc:chgData name="Häyry Marjo Lapin hyvinvointialue" userId="d27b276a-e359-4652-8298-3c59a3175941" providerId="ADAL" clId="{1BF7A2E8-734D-4445-85AC-418D127698BC}" dt="2025-08-21T08:55:00.409" v="135" actId="700"/>
        <pc:sldMkLst>
          <pc:docMk/>
          <pc:sldMk cId="1452683340" sldId="289"/>
        </pc:sldMkLst>
        <pc:spChg chg="mod ord">
          <ac:chgData name="Häyry Marjo Lapin hyvinvointialue" userId="d27b276a-e359-4652-8298-3c59a3175941" providerId="ADAL" clId="{1BF7A2E8-734D-4445-85AC-418D127698BC}" dt="2025-08-21T08:55:00.409" v="135" actId="700"/>
          <ac:spMkLst>
            <pc:docMk/>
            <pc:sldMk cId="1452683340" sldId="289"/>
            <ac:spMk id="6" creationId="{E04775E6-A249-407E-D759-3CCDA7E877AB}"/>
          </ac:spMkLst>
        </pc:spChg>
      </pc:sldChg>
      <pc:sldChg chg="addSp delSp modSp mod modClrScheme chgLayout">
        <pc:chgData name="Häyry Marjo Lapin hyvinvointialue" userId="d27b276a-e359-4652-8298-3c59a3175941" providerId="ADAL" clId="{1BF7A2E8-734D-4445-85AC-418D127698BC}" dt="2025-08-21T08:54:03.023" v="127" actId="1076"/>
        <pc:sldMkLst>
          <pc:docMk/>
          <pc:sldMk cId="3085750061" sldId="290"/>
        </pc:sldMkLst>
        <pc:spChg chg="mod ord">
          <ac:chgData name="Häyry Marjo Lapin hyvinvointialue" userId="d27b276a-e359-4652-8298-3c59a3175941" providerId="ADAL" clId="{1BF7A2E8-734D-4445-85AC-418D127698BC}" dt="2025-08-21T08:53:48.433" v="124" actId="700"/>
          <ac:spMkLst>
            <pc:docMk/>
            <pc:sldMk cId="3085750061" sldId="290"/>
            <ac:spMk id="2" creationId="{3D65EEEB-77E5-0210-6A22-83085661DF51}"/>
          </ac:spMkLst>
        </pc:spChg>
        <pc:spChg chg="mod">
          <ac:chgData name="Häyry Marjo Lapin hyvinvointialue" userId="d27b276a-e359-4652-8298-3c59a3175941" providerId="ADAL" clId="{1BF7A2E8-734D-4445-85AC-418D127698BC}" dt="2025-08-21T08:54:03.023" v="127" actId="1076"/>
          <ac:spMkLst>
            <pc:docMk/>
            <pc:sldMk cId="3085750061" sldId="290"/>
            <ac:spMk id="4" creationId="{00000000-0000-0000-0000-000000000000}"/>
          </ac:spMkLst>
        </pc:spChg>
        <pc:spChg chg="add del mod ord">
          <ac:chgData name="Häyry Marjo Lapin hyvinvointialue" userId="d27b276a-e359-4652-8298-3c59a3175941" providerId="ADAL" clId="{1BF7A2E8-734D-4445-85AC-418D127698BC}" dt="2025-08-21T08:53:52.127" v="125" actId="478"/>
          <ac:spMkLst>
            <pc:docMk/>
            <pc:sldMk cId="3085750061" sldId="290"/>
            <ac:spMk id="5" creationId="{8F275792-7ADC-C13F-1A32-9047544D3784}"/>
          </ac:spMkLst>
        </pc:spChg>
        <pc:picChg chg="mod">
          <ac:chgData name="Häyry Marjo Lapin hyvinvointialue" userId="d27b276a-e359-4652-8298-3c59a3175941" providerId="ADAL" clId="{1BF7A2E8-734D-4445-85AC-418D127698BC}" dt="2025-08-21T08:53:59.223" v="126" actId="1076"/>
          <ac:picMkLst>
            <pc:docMk/>
            <pc:sldMk cId="3085750061" sldId="290"/>
            <ac:picMk id="6" creationId="{00000000-0000-0000-0000-000000000000}"/>
          </ac:picMkLst>
        </pc:picChg>
      </pc:sldChg>
      <pc:sldChg chg="del">
        <pc:chgData name="Häyry Marjo Lapin hyvinvointialue" userId="d27b276a-e359-4652-8298-3c59a3175941" providerId="ADAL" clId="{1BF7A2E8-734D-4445-85AC-418D127698BC}" dt="2025-08-21T08:55:03.510" v="136" actId="47"/>
        <pc:sldMkLst>
          <pc:docMk/>
          <pc:sldMk cId="4175794023" sldId="291"/>
        </pc:sldMkLst>
      </pc:sldChg>
      <pc:sldChg chg="addSp delSp modSp mod modClrScheme chgLayout">
        <pc:chgData name="Häyry Marjo Lapin hyvinvointialue" userId="d27b276a-e359-4652-8298-3c59a3175941" providerId="ADAL" clId="{1BF7A2E8-734D-4445-85AC-418D127698BC}" dt="2025-08-21T08:55:31.058" v="139" actId="478"/>
        <pc:sldMkLst>
          <pc:docMk/>
          <pc:sldMk cId="2440071926" sldId="293"/>
        </pc:sldMkLst>
        <pc:spChg chg="add del mod ord">
          <ac:chgData name="Häyry Marjo Lapin hyvinvointialue" userId="d27b276a-e359-4652-8298-3c59a3175941" providerId="ADAL" clId="{1BF7A2E8-734D-4445-85AC-418D127698BC}" dt="2025-08-21T08:55:31.058" v="139" actId="478"/>
          <ac:spMkLst>
            <pc:docMk/>
            <pc:sldMk cId="2440071926" sldId="293"/>
            <ac:spMk id="2" creationId="{8F0E4F01-E866-D7D5-0F6E-BC5404E1FD89}"/>
          </ac:spMkLst>
        </pc:spChg>
        <pc:spChg chg="mod ord">
          <ac:chgData name="Häyry Marjo Lapin hyvinvointialue" userId="d27b276a-e359-4652-8298-3c59a3175941" providerId="ADAL" clId="{1BF7A2E8-734D-4445-85AC-418D127698BC}" dt="2025-08-21T08:55:23.427" v="138" actId="700"/>
          <ac:spMkLst>
            <pc:docMk/>
            <pc:sldMk cId="2440071926" sldId="293"/>
            <ac:spMk id="37" creationId="{00000000-0000-0000-0000-000000000000}"/>
          </ac:spMkLst>
        </pc:spChg>
      </pc:sldChg>
      <pc:sldChg chg="modSp del mod">
        <pc:chgData name="Häyry Marjo Lapin hyvinvointialue" userId="d27b276a-e359-4652-8298-3c59a3175941" providerId="ADAL" clId="{1BF7A2E8-734D-4445-85AC-418D127698BC}" dt="2025-08-21T08:56:03.012" v="145" actId="47"/>
        <pc:sldMkLst>
          <pc:docMk/>
          <pc:sldMk cId="3737529653" sldId="294"/>
        </pc:sldMkLst>
        <pc:spChg chg="mod">
          <ac:chgData name="Häyry Marjo Lapin hyvinvointialue" userId="d27b276a-e359-4652-8298-3c59a3175941" providerId="ADAL" clId="{1BF7A2E8-734D-4445-85AC-418D127698BC}" dt="2025-08-21T08:55:56.366" v="143" actId="21"/>
          <ac:spMkLst>
            <pc:docMk/>
            <pc:sldMk cId="3737529653" sldId="294"/>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56:38.228" v="147" actId="20577"/>
        <pc:sldMkLst>
          <pc:docMk/>
          <pc:sldMk cId="2949354830" sldId="295"/>
        </pc:sldMkLst>
        <pc:spChg chg="mod ord">
          <ac:chgData name="Häyry Marjo Lapin hyvinvointialue" userId="d27b276a-e359-4652-8298-3c59a3175941" providerId="ADAL" clId="{1BF7A2E8-734D-4445-85AC-418D127698BC}" dt="2025-08-21T08:56:35.093" v="146" actId="700"/>
          <ac:spMkLst>
            <pc:docMk/>
            <pc:sldMk cId="2949354830" sldId="295"/>
            <ac:spMk id="301" creationId="{00000000-0000-0000-0000-000000000000}"/>
          </ac:spMkLst>
        </pc:spChg>
        <pc:spChg chg="mod ord">
          <ac:chgData name="Häyry Marjo Lapin hyvinvointialue" userId="d27b276a-e359-4652-8298-3c59a3175941" providerId="ADAL" clId="{1BF7A2E8-734D-4445-85AC-418D127698BC}" dt="2025-08-21T08:56:38.228" v="147" actId="20577"/>
          <ac:spMkLst>
            <pc:docMk/>
            <pc:sldMk cId="2949354830" sldId="295"/>
            <ac:spMk id="302" creationId="{00000000-0000-0000-0000-000000000000}"/>
          </ac:spMkLst>
        </pc:spChg>
      </pc:sldChg>
      <pc:sldChg chg="addSp delSp modSp mod modClrScheme chgLayout">
        <pc:chgData name="Häyry Marjo Lapin hyvinvointialue" userId="d27b276a-e359-4652-8298-3c59a3175941" providerId="ADAL" clId="{1BF7A2E8-734D-4445-85AC-418D127698BC}" dt="2025-08-21T08:57:58.478" v="160" actId="1076"/>
        <pc:sldMkLst>
          <pc:docMk/>
          <pc:sldMk cId="3875011984" sldId="297"/>
        </pc:sldMkLst>
        <pc:spChg chg="add del mod ord">
          <ac:chgData name="Häyry Marjo Lapin hyvinvointialue" userId="d27b276a-e359-4652-8298-3c59a3175941" providerId="ADAL" clId="{1BF7A2E8-734D-4445-85AC-418D127698BC}" dt="2025-08-21T08:57:07.036" v="151" actId="478"/>
          <ac:spMkLst>
            <pc:docMk/>
            <pc:sldMk cId="3875011984" sldId="297"/>
            <ac:spMk id="2" creationId="{FB7765A5-8B10-F24B-CB82-E1B731FAD5DD}"/>
          </ac:spMkLst>
        </pc:spChg>
        <pc:spChg chg="mod ord">
          <ac:chgData name="Häyry Marjo Lapin hyvinvointialue" userId="d27b276a-e359-4652-8298-3c59a3175941" providerId="ADAL" clId="{1BF7A2E8-734D-4445-85AC-418D127698BC}" dt="2025-08-21T08:56:56.638" v="149" actId="1076"/>
          <ac:spMkLst>
            <pc:docMk/>
            <pc:sldMk cId="3875011984" sldId="297"/>
            <ac:spMk id="7" creationId="{E04775E6-A249-407E-D759-3CCDA7E877AB}"/>
          </ac:spMkLst>
        </pc:spChg>
        <pc:spChg chg="mod">
          <ac:chgData name="Häyry Marjo Lapin hyvinvointialue" userId="d27b276a-e359-4652-8298-3c59a3175941" providerId="ADAL" clId="{1BF7A2E8-734D-4445-85AC-418D127698BC}" dt="2025-08-21T08:57:09.687" v="152" actId="6549"/>
          <ac:spMkLst>
            <pc:docMk/>
            <pc:sldMk cId="3875011984" sldId="297"/>
            <ac:spMk id="8" creationId="{00000000-0000-0000-0000-000000000000}"/>
          </ac:spMkLst>
        </pc:spChg>
        <pc:grpChg chg="mod">
          <ac:chgData name="Häyry Marjo Lapin hyvinvointialue" userId="d27b276a-e359-4652-8298-3c59a3175941" providerId="ADAL" clId="{1BF7A2E8-734D-4445-85AC-418D127698BC}" dt="2025-08-21T08:57:43.047" v="156" actId="1076"/>
          <ac:grpSpMkLst>
            <pc:docMk/>
            <pc:sldMk cId="3875011984" sldId="297"/>
            <ac:grpSpMk id="46" creationId="{00000000-0000-0000-0000-000000000000}"/>
          </ac:grpSpMkLst>
        </pc:grpChg>
        <pc:grpChg chg="mod">
          <ac:chgData name="Häyry Marjo Lapin hyvinvointialue" userId="d27b276a-e359-4652-8298-3c59a3175941" providerId="ADAL" clId="{1BF7A2E8-734D-4445-85AC-418D127698BC}" dt="2025-08-21T08:57:46.878" v="157" actId="1076"/>
          <ac:grpSpMkLst>
            <pc:docMk/>
            <pc:sldMk cId="3875011984" sldId="297"/>
            <ac:grpSpMk id="49" creationId="{00000000-0000-0000-0000-000000000000}"/>
          </ac:grpSpMkLst>
        </pc:grpChg>
        <pc:grpChg chg="mod">
          <ac:chgData name="Häyry Marjo Lapin hyvinvointialue" userId="d27b276a-e359-4652-8298-3c59a3175941" providerId="ADAL" clId="{1BF7A2E8-734D-4445-85AC-418D127698BC}" dt="2025-08-21T08:57:33.653" v="155" actId="1076"/>
          <ac:grpSpMkLst>
            <pc:docMk/>
            <pc:sldMk cId="3875011984" sldId="297"/>
            <ac:grpSpMk id="52" creationId="{00000000-0000-0000-0000-000000000000}"/>
          </ac:grpSpMkLst>
        </pc:grpChg>
        <pc:grpChg chg="mod">
          <ac:chgData name="Häyry Marjo Lapin hyvinvointialue" userId="d27b276a-e359-4652-8298-3c59a3175941" providerId="ADAL" clId="{1BF7A2E8-734D-4445-85AC-418D127698BC}" dt="2025-08-21T08:57:58.478" v="160" actId="1076"/>
          <ac:grpSpMkLst>
            <pc:docMk/>
            <pc:sldMk cId="3875011984" sldId="297"/>
            <ac:grpSpMk id="55" creationId="{00000000-0000-0000-0000-000000000000}"/>
          </ac:grpSpMkLst>
        </pc:grpChg>
        <pc:grpChg chg="mod">
          <ac:chgData name="Häyry Marjo Lapin hyvinvointialue" userId="d27b276a-e359-4652-8298-3c59a3175941" providerId="ADAL" clId="{1BF7A2E8-734D-4445-85AC-418D127698BC}" dt="2025-08-21T08:57:52.629" v="159" actId="1076"/>
          <ac:grpSpMkLst>
            <pc:docMk/>
            <pc:sldMk cId="3875011984" sldId="297"/>
            <ac:grpSpMk id="58" creationId="{00000000-0000-0000-0000-000000000000}"/>
          </ac:grpSpMkLst>
        </pc:grpChg>
        <pc:grpChg chg="mod">
          <ac:chgData name="Häyry Marjo Lapin hyvinvointialue" userId="d27b276a-e359-4652-8298-3c59a3175941" providerId="ADAL" clId="{1BF7A2E8-734D-4445-85AC-418D127698BC}" dt="2025-08-21T08:57:21.589" v="154" actId="1076"/>
          <ac:grpSpMkLst>
            <pc:docMk/>
            <pc:sldMk cId="3875011984" sldId="297"/>
            <ac:grpSpMk id="61" creationId="{00000000-0000-0000-0000-000000000000}"/>
          </ac:grpSpMkLst>
        </pc:grpChg>
        <pc:grpChg chg="mod">
          <ac:chgData name="Häyry Marjo Lapin hyvinvointialue" userId="d27b276a-e359-4652-8298-3c59a3175941" providerId="ADAL" clId="{1BF7A2E8-734D-4445-85AC-418D127698BC}" dt="2025-08-21T08:57:49.511" v="158" actId="1076"/>
          <ac:grpSpMkLst>
            <pc:docMk/>
            <pc:sldMk cId="3875011984" sldId="297"/>
            <ac:grpSpMk id="64" creationId="{00000000-0000-0000-0000-000000000000}"/>
          </ac:grpSpMkLst>
        </pc:grpChg>
        <pc:grpChg chg="mod">
          <ac:chgData name="Häyry Marjo Lapin hyvinvointialue" userId="d27b276a-e359-4652-8298-3c59a3175941" providerId="ADAL" clId="{1BF7A2E8-734D-4445-85AC-418D127698BC}" dt="2025-08-21T08:57:15.038" v="153" actId="1076"/>
          <ac:grpSpMkLst>
            <pc:docMk/>
            <pc:sldMk cId="3875011984" sldId="297"/>
            <ac:grpSpMk id="67" creationId="{00000000-0000-0000-0000-000000000000}"/>
          </ac:grpSpMkLst>
        </pc:grpChg>
      </pc:sldChg>
      <pc:sldChg chg="modSp mod modClrScheme chgLayout">
        <pc:chgData name="Häyry Marjo Lapin hyvinvointialue" userId="d27b276a-e359-4652-8298-3c59a3175941" providerId="ADAL" clId="{1BF7A2E8-734D-4445-85AC-418D127698BC}" dt="2025-08-21T08:58:19.456" v="162" actId="1076"/>
        <pc:sldMkLst>
          <pc:docMk/>
          <pc:sldMk cId="664720263" sldId="298"/>
        </pc:sldMkLst>
        <pc:spChg chg="mod ord">
          <ac:chgData name="Häyry Marjo Lapin hyvinvointialue" userId="d27b276a-e359-4652-8298-3c59a3175941" providerId="ADAL" clId="{1BF7A2E8-734D-4445-85AC-418D127698BC}" dt="2025-08-21T08:58:19.456" v="162" actId="1076"/>
          <ac:spMkLst>
            <pc:docMk/>
            <pc:sldMk cId="664720263" sldId="298"/>
            <ac:spMk id="2" creationId="{C0A33F49-FF95-C667-04ED-1B47DE54618B}"/>
          </ac:spMkLst>
        </pc:spChg>
      </pc:sldChg>
      <pc:sldChg chg="modSp mod modClrScheme chgLayout">
        <pc:chgData name="Häyry Marjo Lapin hyvinvointialue" userId="d27b276a-e359-4652-8298-3c59a3175941" providerId="ADAL" clId="{1BF7A2E8-734D-4445-85AC-418D127698BC}" dt="2025-08-21T08:58:31.855" v="164" actId="14100"/>
        <pc:sldMkLst>
          <pc:docMk/>
          <pc:sldMk cId="1830379292" sldId="299"/>
        </pc:sldMkLst>
        <pc:spChg chg="mod ord">
          <ac:chgData name="Häyry Marjo Lapin hyvinvointialue" userId="d27b276a-e359-4652-8298-3c59a3175941" providerId="ADAL" clId="{1BF7A2E8-734D-4445-85AC-418D127698BC}" dt="2025-08-21T08:58:26.764" v="163" actId="700"/>
          <ac:spMkLst>
            <pc:docMk/>
            <pc:sldMk cId="1830379292" sldId="299"/>
            <ac:spMk id="2" creationId="{62F32F47-092C-79D4-52FB-E6B91D10E3BD}"/>
          </ac:spMkLst>
        </pc:spChg>
        <pc:spChg chg="mod ord">
          <ac:chgData name="Häyry Marjo Lapin hyvinvointialue" userId="d27b276a-e359-4652-8298-3c59a3175941" providerId="ADAL" clId="{1BF7A2E8-734D-4445-85AC-418D127698BC}" dt="2025-08-21T08:58:31.855" v="164" actId="14100"/>
          <ac:spMkLst>
            <pc:docMk/>
            <pc:sldMk cId="1830379292" sldId="299"/>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8:46.872" v="166" actId="14100"/>
        <pc:sldMkLst>
          <pc:docMk/>
          <pc:sldMk cId="3329466218" sldId="300"/>
        </pc:sldMkLst>
        <pc:spChg chg="mod ord">
          <ac:chgData name="Häyry Marjo Lapin hyvinvointialue" userId="d27b276a-e359-4652-8298-3c59a3175941" providerId="ADAL" clId="{1BF7A2E8-734D-4445-85AC-418D127698BC}" dt="2025-08-21T08:58:41.363" v="165" actId="700"/>
          <ac:spMkLst>
            <pc:docMk/>
            <pc:sldMk cId="3329466218" sldId="300"/>
            <ac:spMk id="2" creationId="{62F32F47-092C-79D4-52FB-E6B91D10E3BD}"/>
          </ac:spMkLst>
        </pc:spChg>
        <pc:spChg chg="mod ord">
          <ac:chgData name="Häyry Marjo Lapin hyvinvointialue" userId="d27b276a-e359-4652-8298-3c59a3175941" providerId="ADAL" clId="{1BF7A2E8-734D-4445-85AC-418D127698BC}" dt="2025-08-21T08:58:46.872" v="166" actId="14100"/>
          <ac:spMkLst>
            <pc:docMk/>
            <pc:sldMk cId="3329466218" sldId="300"/>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9:04.302" v="168" actId="27636"/>
        <pc:sldMkLst>
          <pc:docMk/>
          <pc:sldMk cId="848393085" sldId="301"/>
        </pc:sldMkLst>
        <pc:spChg chg="mod ord">
          <ac:chgData name="Häyry Marjo Lapin hyvinvointialue" userId="d27b276a-e359-4652-8298-3c59a3175941" providerId="ADAL" clId="{1BF7A2E8-734D-4445-85AC-418D127698BC}" dt="2025-08-21T08:59:04.281" v="167" actId="700"/>
          <ac:spMkLst>
            <pc:docMk/>
            <pc:sldMk cId="848393085" sldId="301"/>
            <ac:spMk id="2" creationId="{62F32F47-092C-79D4-52FB-E6B91D10E3BD}"/>
          </ac:spMkLst>
        </pc:spChg>
        <pc:spChg chg="mod ord">
          <ac:chgData name="Häyry Marjo Lapin hyvinvointialue" userId="d27b276a-e359-4652-8298-3c59a3175941" providerId="ADAL" clId="{1BF7A2E8-734D-4445-85AC-418D127698BC}" dt="2025-08-21T08:59:04.302" v="168" actId="27636"/>
          <ac:spMkLst>
            <pc:docMk/>
            <pc:sldMk cId="848393085" sldId="301"/>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9:12.338" v="169" actId="700"/>
        <pc:sldMkLst>
          <pc:docMk/>
          <pc:sldMk cId="3904457314" sldId="303"/>
        </pc:sldMkLst>
        <pc:spChg chg="mod ord">
          <ac:chgData name="Häyry Marjo Lapin hyvinvointialue" userId="d27b276a-e359-4652-8298-3c59a3175941" providerId="ADAL" clId="{1BF7A2E8-734D-4445-85AC-418D127698BC}" dt="2025-08-21T08:59:12.338" v="169" actId="700"/>
          <ac:spMkLst>
            <pc:docMk/>
            <pc:sldMk cId="3904457314" sldId="303"/>
            <ac:spMk id="6" creationId="{E04775E6-A249-407E-D759-3CCDA7E877AB}"/>
          </ac:spMkLst>
        </pc:spChg>
      </pc:sldChg>
      <pc:sldChg chg="del">
        <pc:chgData name="Häyry Marjo Lapin hyvinvointialue" userId="d27b276a-e359-4652-8298-3c59a3175941" providerId="ADAL" clId="{1BF7A2E8-734D-4445-85AC-418D127698BC}" dt="2025-08-21T08:59:15.133" v="170" actId="47"/>
        <pc:sldMkLst>
          <pc:docMk/>
          <pc:sldMk cId="2853369440" sldId="305"/>
        </pc:sldMkLst>
      </pc:sldChg>
      <pc:sldChg chg="addSp delSp modSp mod modClrScheme chgLayout">
        <pc:chgData name="Häyry Marjo Lapin hyvinvointialue" userId="d27b276a-e359-4652-8298-3c59a3175941" providerId="ADAL" clId="{1BF7A2E8-734D-4445-85AC-418D127698BC}" dt="2025-08-21T08:59:45.314" v="175" actId="478"/>
        <pc:sldMkLst>
          <pc:docMk/>
          <pc:sldMk cId="1167433932" sldId="307"/>
        </pc:sldMkLst>
        <pc:spChg chg="add del mod ord">
          <ac:chgData name="Häyry Marjo Lapin hyvinvointialue" userId="d27b276a-e359-4652-8298-3c59a3175941" providerId="ADAL" clId="{1BF7A2E8-734D-4445-85AC-418D127698BC}" dt="2025-08-21T08:59:45.314" v="175" actId="478"/>
          <ac:spMkLst>
            <pc:docMk/>
            <pc:sldMk cId="1167433932" sldId="307"/>
            <ac:spMk id="2" creationId="{B9E44B77-5259-4369-B6E0-D0157032E25F}"/>
          </ac:spMkLst>
        </pc:spChg>
        <pc:spChg chg="mod ord">
          <ac:chgData name="Häyry Marjo Lapin hyvinvointialue" userId="d27b276a-e359-4652-8298-3c59a3175941" providerId="ADAL" clId="{1BF7A2E8-734D-4445-85AC-418D127698BC}" dt="2025-08-21T08:59:40.979" v="174" actId="700"/>
          <ac:spMkLst>
            <pc:docMk/>
            <pc:sldMk cId="1167433932" sldId="307"/>
            <ac:spMk id="37" creationId="{00000000-0000-0000-0000-000000000000}"/>
          </ac:spMkLst>
        </pc:spChg>
      </pc:sldChg>
      <pc:sldChg chg="del">
        <pc:chgData name="Häyry Marjo Lapin hyvinvointialue" userId="d27b276a-e359-4652-8298-3c59a3175941" providerId="ADAL" clId="{1BF7A2E8-734D-4445-85AC-418D127698BC}" dt="2025-08-21T09:00:00.999" v="177" actId="47"/>
        <pc:sldMkLst>
          <pc:docMk/>
          <pc:sldMk cId="2986658358" sldId="308"/>
        </pc:sldMkLst>
      </pc:sldChg>
      <pc:sldChg chg="modSp mod modClrScheme chgLayout">
        <pc:chgData name="Häyry Marjo Lapin hyvinvointialue" userId="d27b276a-e359-4652-8298-3c59a3175941" providerId="ADAL" clId="{1BF7A2E8-734D-4445-85AC-418D127698BC}" dt="2025-08-21T09:00:16.697" v="180" actId="20577"/>
        <pc:sldMkLst>
          <pc:docMk/>
          <pc:sldMk cId="3348442124" sldId="309"/>
        </pc:sldMkLst>
        <pc:spChg chg="mod ord">
          <ac:chgData name="Häyry Marjo Lapin hyvinvointialue" userId="d27b276a-e359-4652-8298-3c59a3175941" providerId="ADAL" clId="{1BF7A2E8-734D-4445-85AC-418D127698BC}" dt="2025-08-21T09:00:14.237" v="179" actId="27636"/>
          <ac:spMkLst>
            <pc:docMk/>
            <pc:sldMk cId="3348442124" sldId="309"/>
            <ac:spMk id="301" creationId="{00000000-0000-0000-0000-000000000000}"/>
          </ac:spMkLst>
        </pc:spChg>
        <pc:spChg chg="mod ord">
          <ac:chgData name="Häyry Marjo Lapin hyvinvointialue" userId="d27b276a-e359-4652-8298-3c59a3175941" providerId="ADAL" clId="{1BF7A2E8-734D-4445-85AC-418D127698BC}" dt="2025-08-21T09:00:16.697" v="180" actId="20577"/>
          <ac:spMkLst>
            <pc:docMk/>
            <pc:sldMk cId="3348442124" sldId="309"/>
            <ac:spMk id="302" creationId="{00000000-0000-0000-0000-000000000000}"/>
          </ac:spMkLst>
        </pc:spChg>
      </pc:sldChg>
      <pc:sldChg chg="modSp del mod">
        <pc:chgData name="Häyry Marjo Lapin hyvinvointialue" userId="d27b276a-e359-4652-8298-3c59a3175941" providerId="ADAL" clId="{1BF7A2E8-734D-4445-85AC-418D127698BC}" dt="2025-08-21T09:01:23.236" v="188" actId="47"/>
        <pc:sldMkLst>
          <pc:docMk/>
          <pc:sldMk cId="435223292" sldId="311"/>
        </pc:sldMkLst>
        <pc:spChg chg="mod">
          <ac:chgData name="Häyry Marjo Lapin hyvinvointialue" userId="d27b276a-e359-4652-8298-3c59a3175941" providerId="ADAL" clId="{1BF7A2E8-734D-4445-85AC-418D127698BC}" dt="2025-08-21T09:00:58.877" v="184" actId="21"/>
          <ac:spMkLst>
            <pc:docMk/>
            <pc:sldMk cId="435223292" sldId="311"/>
            <ac:spMk id="3" creationId="{513290A6-62A4-7D1A-81A1-1813EE0812C9}"/>
          </ac:spMkLst>
        </pc:spChg>
      </pc:sldChg>
      <pc:sldChg chg="addSp modSp mod">
        <pc:chgData name="Häyry Marjo Lapin hyvinvointialue" userId="d27b276a-e359-4652-8298-3c59a3175941" providerId="ADAL" clId="{1BF7A2E8-734D-4445-85AC-418D127698BC}" dt="2025-08-21T09:01:30.044" v="190" actId="1076"/>
        <pc:sldMkLst>
          <pc:docMk/>
          <pc:sldMk cId="3270419423" sldId="312"/>
        </pc:sldMkLst>
        <pc:spChg chg="add mod">
          <ac:chgData name="Häyry Marjo Lapin hyvinvointialue" userId="d27b276a-e359-4652-8298-3c59a3175941" providerId="ADAL" clId="{1BF7A2E8-734D-4445-85AC-418D127698BC}" dt="2025-08-21T09:01:30.044" v="190" actId="1076"/>
          <ac:spMkLst>
            <pc:docMk/>
            <pc:sldMk cId="3270419423" sldId="312"/>
            <ac:spMk id="5" creationId="{3E66CE54-17B5-A643-773D-D226B96D9A86}"/>
          </ac:spMkLst>
        </pc:spChg>
      </pc:sldChg>
      <pc:sldChg chg="addSp modSp mod modClrScheme chgLayout">
        <pc:chgData name="Häyry Marjo Lapin hyvinvointialue" userId="d27b276a-e359-4652-8298-3c59a3175941" providerId="ADAL" clId="{1BF7A2E8-734D-4445-85AC-418D127698BC}" dt="2025-08-21T09:01:57.463" v="194" actId="700"/>
        <pc:sldMkLst>
          <pc:docMk/>
          <pc:sldMk cId="3670329513" sldId="313"/>
        </pc:sldMkLst>
        <pc:spChg chg="mod ord">
          <ac:chgData name="Häyry Marjo Lapin hyvinvointialue" userId="d27b276a-e359-4652-8298-3c59a3175941" providerId="ADAL" clId="{1BF7A2E8-734D-4445-85AC-418D127698BC}" dt="2025-08-21T09:01:57.463" v="194" actId="700"/>
          <ac:spMkLst>
            <pc:docMk/>
            <pc:sldMk cId="3670329513" sldId="313"/>
            <ac:spMk id="2" creationId="{AF5582B1-7694-7D6B-399D-6803B90992F8}"/>
          </ac:spMkLst>
        </pc:spChg>
        <pc:spChg chg="mod ord">
          <ac:chgData name="Häyry Marjo Lapin hyvinvointialue" userId="d27b276a-e359-4652-8298-3c59a3175941" providerId="ADAL" clId="{1BF7A2E8-734D-4445-85AC-418D127698BC}" dt="2025-08-21T09:01:57.463" v="194" actId="700"/>
          <ac:spMkLst>
            <pc:docMk/>
            <pc:sldMk cId="3670329513" sldId="313"/>
            <ac:spMk id="3" creationId="{C5886776-D16B-1E5F-56E4-E7CC65109EA5}"/>
          </ac:spMkLst>
        </pc:spChg>
        <pc:spChg chg="add mod">
          <ac:chgData name="Häyry Marjo Lapin hyvinvointialue" userId="d27b276a-e359-4652-8298-3c59a3175941" providerId="ADAL" clId="{1BF7A2E8-734D-4445-85AC-418D127698BC}" dt="2025-08-21T09:01:38.413" v="192" actId="1076"/>
          <ac:spMkLst>
            <pc:docMk/>
            <pc:sldMk cId="3670329513" sldId="313"/>
            <ac:spMk id="4" creationId="{A10243FE-61D5-1655-AEFA-8E61F144DD76}"/>
          </ac:spMkLst>
        </pc:spChg>
      </pc:sldChg>
      <pc:sldChg chg="addSp modSp">
        <pc:chgData name="Häyry Marjo Lapin hyvinvointialue" userId="d27b276a-e359-4652-8298-3c59a3175941" providerId="ADAL" clId="{1BF7A2E8-734D-4445-85AC-418D127698BC}" dt="2025-08-21T09:01:43.364" v="193"/>
        <pc:sldMkLst>
          <pc:docMk/>
          <pc:sldMk cId="375510892" sldId="314"/>
        </pc:sldMkLst>
        <pc:spChg chg="add mod">
          <ac:chgData name="Häyry Marjo Lapin hyvinvointialue" userId="d27b276a-e359-4652-8298-3c59a3175941" providerId="ADAL" clId="{1BF7A2E8-734D-4445-85AC-418D127698BC}" dt="2025-08-21T09:01:43.364" v="193"/>
          <ac:spMkLst>
            <pc:docMk/>
            <pc:sldMk cId="375510892" sldId="314"/>
            <ac:spMk id="5" creationId="{53E05360-402A-EED4-D35F-CDB81508C030}"/>
          </ac:spMkLst>
        </pc:spChg>
      </pc:sldChg>
      <pc:sldChg chg="modSp mod modClrScheme chgLayout">
        <pc:chgData name="Häyry Marjo Lapin hyvinvointialue" userId="d27b276a-e359-4652-8298-3c59a3175941" providerId="ADAL" clId="{1BF7A2E8-734D-4445-85AC-418D127698BC}" dt="2025-08-21T09:02:13.121" v="196" actId="27636"/>
        <pc:sldMkLst>
          <pc:docMk/>
          <pc:sldMk cId="1859081462" sldId="316"/>
        </pc:sldMkLst>
        <pc:spChg chg="mod ord">
          <ac:chgData name="Häyry Marjo Lapin hyvinvointialue" userId="d27b276a-e359-4652-8298-3c59a3175941" providerId="ADAL" clId="{1BF7A2E8-734D-4445-85AC-418D127698BC}" dt="2025-08-21T09:02:13.095" v="195" actId="700"/>
          <ac:spMkLst>
            <pc:docMk/>
            <pc:sldMk cId="1859081462" sldId="316"/>
            <ac:spMk id="3" creationId="{65B7773C-145A-5EBF-9F4C-A90A947409E7}"/>
          </ac:spMkLst>
        </pc:spChg>
        <pc:spChg chg="mod ord">
          <ac:chgData name="Häyry Marjo Lapin hyvinvointialue" userId="d27b276a-e359-4652-8298-3c59a3175941" providerId="ADAL" clId="{1BF7A2E8-734D-4445-85AC-418D127698BC}" dt="2025-08-21T09:02:13.121" v="196" actId="27636"/>
          <ac:spMkLst>
            <pc:docMk/>
            <pc:sldMk cId="1859081462" sldId="316"/>
            <ac:spMk id="7" creationId="{9B65F5C2-7B2A-B0EF-0572-51482AD17D99}"/>
          </ac:spMkLst>
        </pc:spChg>
      </pc:sldChg>
      <pc:sldChg chg="addSp delSp modSp mod modClrScheme chgLayout">
        <pc:chgData name="Häyry Marjo Lapin hyvinvointialue" userId="d27b276a-e359-4652-8298-3c59a3175941" providerId="ADAL" clId="{1BF7A2E8-734D-4445-85AC-418D127698BC}" dt="2025-08-21T09:02:38.337" v="203" actId="27636"/>
        <pc:sldMkLst>
          <pc:docMk/>
          <pc:sldMk cId="350275989" sldId="317"/>
        </pc:sldMkLst>
        <pc:spChg chg="add del mod ord">
          <ac:chgData name="Häyry Marjo Lapin hyvinvointialue" userId="d27b276a-e359-4652-8298-3c59a3175941" providerId="ADAL" clId="{1BF7A2E8-734D-4445-85AC-418D127698BC}" dt="2025-08-21T09:02:29.231" v="199" actId="478"/>
          <ac:spMkLst>
            <pc:docMk/>
            <pc:sldMk cId="350275989" sldId="317"/>
            <ac:spMk id="2" creationId="{50CF3AE3-8F88-8904-A85D-1BFCC617110D}"/>
          </ac:spMkLst>
        </pc:spChg>
        <pc:spChg chg="mod ord">
          <ac:chgData name="Häyry Marjo Lapin hyvinvointialue" userId="d27b276a-e359-4652-8298-3c59a3175941" providerId="ADAL" clId="{1BF7A2E8-734D-4445-85AC-418D127698BC}" dt="2025-08-21T09:02:38.337" v="203" actId="27636"/>
          <ac:spMkLst>
            <pc:docMk/>
            <pc:sldMk cId="350275989" sldId="317"/>
            <ac:spMk id="7" creationId="{24167FC7-DEA3-2D84-E86B-9203A7041113}"/>
          </ac:spMkLst>
        </pc:spChg>
      </pc:sldChg>
      <pc:sldChg chg="modSp mod modClrScheme chgLayout">
        <pc:chgData name="Häyry Marjo Lapin hyvinvointialue" userId="d27b276a-e359-4652-8298-3c59a3175941" providerId="ADAL" clId="{1BF7A2E8-734D-4445-85AC-418D127698BC}" dt="2025-08-21T09:02:50.457" v="204" actId="700"/>
        <pc:sldMkLst>
          <pc:docMk/>
          <pc:sldMk cId="2509837453" sldId="320"/>
        </pc:sldMkLst>
        <pc:spChg chg="mod ord">
          <ac:chgData name="Häyry Marjo Lapin hyvinvointialue" userId="d27b276a-e359-4652-8298-3c59a3175941" providerId="ADAL" clId="{1BF7A2E8-734D-4445-85AC-418D127698BC}" dt="2025-08-21T09:02:50.457" v="204" actId="700"/>
          <ac:spMkLst>
            <pc:docMk/>
            <pc:sldMk cId="2509837453" sldId="320"/>
            <ac:spMk id="6" creationId="{E04775E6-A249-407E-D759-3CCDA7E877AB}"/>
          </ac:spMkLst>
        </pc:spChg>
      </pc:sldChg>
      <pc:sldChg chg="del">
        <pc:chgData name="Häyry Marjo Lapin hyvinvointialue" userId="d27b276a-e359-4652-8298-3c59a3175941" providerId="ADAL" clId="{1BF7A2E8-734D-4445-85AC-418D127698BC}" dt="2025-08-21T09:02:53.700" v="205" actId="47"/>
        <pc:sldMkLst>
          <pc:docMk/>
          <pc:sldMk cId="2192217561" sldId="322"/>
        </pc:sldMkLst>
      </pc:sldChg>
      <pc:sldChg chg="addSp delSp modSp mod modClrScheme chgLayout">
        <pc:chgData name="Häyry Marjo Lapin hyvinvointialue" userId="d27b276a-e359-4652-8298-3c59a3175941" providerId="ADAL" clId="{1BF7A2E8-734D-4445-85AC-418D127698BC}" dt="2025-08-21T09:03:12.944" v="208" actId="478"/>
        <pc:sldMkLst>
          <pc:docMk/>
          <pc:sldMk cId="3825487964" sldId="324"/>
        </pc:sldMkLst>
        <pc:spChg chg="add del mod ord">
          <ac:chgData name="Häyry Marjo Lapin hyvinvointialue" userId="d27b276a-e359-4652-8298-3c59a3175941" providerId="ADAL" clId="{1BF7A2E8-734D-4445-85AC-418D127698BC}" dt="2025-08-21T09:03:12.944" v="208" actId="478"/>
          <ac:spMkLst>
            <pc:docMk/>
            <pc:sldMk cId="3825487964" sldId="324"/>
            <ac:spMk id="2" creationId="{501618FF-2906-9D79-34B0-A98CCE688D15}"/>
          </ac:spMkLst>
        </pc:spChg>
        <pc:spChg chg="mod ord">
          <ac:chgData name="Häyry Marjo Lapin hyvinvointialue" userId="d27b276a-e359-4652-8298-3c59a3175941" providerId="ADAL" clId="{1BF7A2E8-734D-4445-85AC-418D127698BC}" dt="2025-08-21T09:03:09.797" v="207" actId="700"/>
          <ac:spMkLst>
            <pc:docMk/>
            <pc:sldMk cId="3825487964" sldId="324"/>
            <ac:spMk id="37" creationId="{00000000-0000-0000-0000-000000000000}"/>
          </ac:spMkLst>
        </pc:spChg>
      </pc:sldChg>
      <pc:sldChg chg="del">
        <pc:chgData name="Häyry Marjo Lapin hyvinvointialue" userId="d27b276a-e359-4652-8298-3c59a3175941" providerId="ADAL" clId="{1BF7A2E8-734D-4445-85AC-418D127698BC}" dt="2025-08-21T09:03:28.536" v="210" actId="47"/>
        <pc:sldMkLst>
          <pc:docMk/>
          <pc:sldMk cId="2275721679" sldId="325"/>
        </pc:sldMkLst>
      </pc:sldChg>
      <pc:sldChg chg="addSp modSp mod modClrScheme chgLayout">
        <pc:chgData name="Häyry Marjo Lapin hyvinvointialue" userId="d27b276a-e359-4652-8298-3c59a3175941" providerId="ADAL" clId="{1BF7A2E8-734D-4445-85AC-418D127698BC}" dt="2025-08-21T09:03:56.756" v="214"/>
        <pc:sldMkLst>
          <pc:docMk/>
          <pc:sldMk cId="3462441065" sldId="326"/>
        </pc:sldMkLst>
        <pc:spChg chg="add mod">
          <ac:chgData name="Häyry Marjo Lapin hyvinvointialue" userId="d27b276a-e359-4652-8298-3c59a3175941" providerId="ADAL" clId="{1BF7A2E8-734D-4445-85AC-418D127698BC}" dt="2025-08-21T09:03:56.756" v="214"/>
          <ac:spMkLst>
            <pc:docMk/>
            <pc:sldMk cId="3462441065" sldId="326"/>
            <ac:spMk id="3" creationId="{F9399CB0-E955-E607-C0C2-31E9666425AC}"/>
          </ac:spMkLst>
        </pc:spChg>
        <pc:spChg chg="mod ord">
          <ac:chgData name="Häyry Marjo Lapin hyvinvointialue" userId="d27b276a-e359-4652-8298-3c59a3175941" providerId="ADAL" clId="{1BF7A2E8-734D-4445-85AC-418D127698BC}" dt="2025-08-21T09:03:43.413" v="212" actId="27636"/>
          <ac:spMkLst>
            <pc:docMk/>
            <pc:sldMk cId="3462441065" sldId="326"/>
            <ac:spMk id="301" creationId="{00000000-0000-0000-0000-000000000000}"/>
          </ac:spMkLst>
        </pc:spChg>
        <pc:spChg chg="mod ord">
          <ac:chgData name="Häyry Marjo Lapin hyvinvointialue" userId="d27b276a-e359-4652-8298-3c59a3175941" providerId="ADAL" clId="{1BF7A2E8-734D-4445-85AC-418D127698BC}" dt="2025-08-21T09:03:43.394" v="211" actId="700"/>
          <ac:spMkLst>
            <pc:docMk/>
            <pc:sldMk cId="3462441065" sldId="326"/>
            <ac:spMk id="302" creationId="{00000000-0000-0000-0000-000000000000}"/>
          </ac:spMkLst>
        </pc:spChg>
        <pc:picChg chg="mod">
          <ac:chgData name="Häyry Marjo Lapin hyvinvointialue" userId="d27b276a-e359-4652-8298-3c59a3175941" providerId="ADAL" clId="{1BF7A2E8-734D-4445-85AC-418D127698BC}" dt="2025-08-21T09:03:46.018" v="213" actId="1076"/>
          <ac:picMkLst>
            <pc:docMk/>
            <pc:sldMk cId="3462441065" sldId="326"/>
            <ac:picMk id="2" creationId="{00000000-0000-0000-0000-000000000000}"/>
          </ac:picMkLst>
        </pc:picChg>
      </pc:sldChg>
      <pc:sldChg chg="addSp modSp mod modClrScheme chgLayout">
        <pc:chgData name="Häyry Marjo Lapin hyvinvointialue" userId="d27b276a-e359-4652-8298-3c59a3175941" providerId="ADAL" clId="{1BF7A2E8-734D-4445-85AC-418D127698BC}" dt="2025-08-21T09:04:38.327" v="222" actId="27636"/>
        <pc:sldMkLst>
          <pc:docMk/>
          <pc:sldMk cId="3341841161" sldId="328"/>
        </pc:sldMkLst>
        <pc:spChg chg="mod ord">
          <ac:chgData name="Häyry Marjo Lapin hyvinvointialue" userId="d27b276a-e359-4652-8298-3c59a3175941" providerId="ADAL" clId="{1BF7A2E8-734D-4445-85AC-418D127698BC}" dt="2025-08-21T09:04:26.497" v="217" actId="700"/>
          <ac:spMkLst>
            <pc:docMk/>
            <pc:sldMk cId="3341841161" sldId="328"/>
            <ac:spMk id="2" creationId="{7578375D-25E1-15A9-B7F5-A7D7ACAE34F3}"/>
          </ac:spMkLst>
        </pc:spChg>
        <pc:spChg chg="mod ord">
          <ac:chgData name="Häyry Marjo Lapin hyvinvointialue" userId="d27b276a-e359-4652-8298-3c59a3175941" providerId="ADAL" clId="{1BF7A2E8-734D-4445-85AC-418D127698BC}" dt="2025-08-21T09:04:38.327" v="222" actId="27636"/>
          <ac:spMkLst>
            <pc:docMk/>
            <pc:sldMk cId="3341841161" sldId="328"/>
            <ac:spMk id="3" creationId="{3356511B-CA42-102C-BFCB-FBE03FF60BBB}"/>
          </ac:spMkLst>
        </pc:spChg>
        <pc:spChg chg="add mod">
          <ac:chgData name="Häyry Marjo Lapin hyvinvointialue" userId="d27b276a-e359-4652-8298-3c59a3175941" providerId="ADAL" clId="{1BF7A2E8-734D-4445-85AC-418D127698BC}" dt="2025-08-21T09:04:21.092" v="216" actId="1076"/>
          <ac:spMkLst>
            <pc:docMk/>
            <pc:sldMk cId="3341841161" sldId="328"/>
            <ac:spMk id="5" creationId="{7398F7B8-E448-186A-B3DB-432BD1816012}"/>
          </ac:spMkLst>
        </pc:spChg>
      </pc:sldChg>
      <pc:sldChg chg="addSp modSp mod modClrScheme chgLayout">
        <pc:chgData name="Häyry Marjo Lapin hyvinvointialue" userId="d27b276a-e359-4652-8298-3c59a3175941" providerId="ADAL" clId="{1BF7A2E8-734D-4445-85AC-418D127698BC}" dt="2025-08-21T09:05:14.389" v="230" actId="14100"/>
        <pc:sldMkLst>
          <pc:docMk/>
          <pc:sldMk cId="1113901905" sldId="329"/>
        </pc:sldMkLst>
        <pc:spChg chg="mod ord">
          <ac:chgData name="Häyry Marjo Lapin hyvinvointialue" userId="d27b276a-e359-4652-8298-3c59a3175941" providerId="ADAL" clId="{1BF7A2E8-734D-4445-85AC-418D127698BC}" dt="2025-08-21T09:05:10.549" v="229" actId="700"/>
          <ac:spMkLst>
            <pc:docMk/>
            <pc:sldMk cId="1113901905" sldId="329"/>
            <ac:spMk id="2" creationId="{7578375D-25E1-15A9-B7F5-A7D7ACAE34F3}"/>
          </ac:spMkLst>
        </pc:spChg>
        <pc:spChg chg="mod ord">
          <ac:chgData name="Häyry Marjo Lapin hyvinvointialue" userId="d27b276a-e359-4652-8298-3c59a3175941" providerId="ADAL" clId="{1BF7A2E8-734D-4445-85AC-418D127698BC}" dt="2025-08-21T09:05:14.389" v="230" actId="14100"/>
          <ac:spMkLst>
            <pc:docMk/>
            <pc:sldMk cId="1113901905" sldId="329"/>
            <ac:spMk id="3" creationId="{3356511B-CA42-102C-BFCB-FBE03FF60BBB}"/>
          </ac:spMkLst>
        </pc:spChg>
        <pc:spChg chg="add mod">
          <ac:chgData name="Häyry Marjo Lapin hyvinvointialue" userId="d27b276a-e359-4652-8298-3c59a3175941" providerId="ADAL" clId="{1BF7A2E8-734D-4445-85AC-418D127698BC}" dt="2025-08-21T09:04:41.947" v="223"/>
          <ac:spMkLst>
            <pc:docMk/>
            <pc:sldMk cId="1113901905" sldId="329"/>
            <ac:spMk id="4" creationId="{1AC8562A-418B-0ED2-C22F-B23334CE7C97}"/>
          </ac:spMkLst>
        </pc:spChg>
        <pc:spChg chg="add mod">
          <ac:chgData name="Häyry Marjo Lapin hyvinvointialue" userId="d27b276a-e359-4652-8298-3c59a3175941" providerId="ADAL" clId="{1BF7A2E8-734D-4445-85AC-418D127698BC}" dt="2025-08-21T09:05:06.445" v="228" actId="1076"/>
          <ac:spMkLst>
            <pc:docMk/>
            <pc:sldMk cId="1113901905" sldId="329"/>
            <ac:spMk id="9" creationId="{57D1AE2E-DE9D-79ED-0404-3522300BCC62}"/>
          </ac:spMkLst>
        </pc:spChg>
        <pc:picChg chg="mod">
          <ac:chgData name="Häyry Marjo Lapin hyvinvointialue" userId="d27b276a-e359-4652-8298-3c59a3175941" providerId="ADAL" clId="{1BF7A2E8-734D-4445-85AC-418D127698BC}" dt="2025-08-21T09:05:02.244" v="226" actId="1076"/>
          <ac:picMkLst>
            <pc:docMk/>
            <pc:sldMk cId="1113901905" sldId="329"/>
            <ac:picMk id="7" creationId="{00000000-0000-0000-0000-000000000000}"/>
          </ac:picMkLst>
        </pc:picChg>
      </pc:sldChg>
      <pc:sldChg chg="addSp modSp mod modClrScheme chgLayout">
        <pc:chgData name="Häyry Marjo Lapin hyvinvointialue" userId="d27b276a-e359-4652-8298-3c59a3175941" providerId="ADAL" clId="{1BF7A2E8-734D-4445-85AC-418D127698BC}" dt="2025-08-21T09:05:24.845" v="234" actId="14100"/>
        <pc:sldMkLst>
          <pc:docMk/>
          <pc:sldMk cId="1193345034" sldId="330"/>
        </pc:sldMkLst>
        <pc:spChg chg="mod ord">
          <ac:chgData name="Häyry Marjo Lapin hyvinvointialue" userId="d27b276a-e359-4652-8298-3c59a3175941" providerId="ADAL" clId="{1BF7A2E8-734D-4445-85AC-418D127698BC}" dt="2025-08-21T09:05:21.544" v="232" actId="700"/>
          <ac:spMkLst>
            <pc:docMk/>
            <pc:sldMk cId="1193345034" sldId="330"/>
            <ac:spMk id="2" creationId="{95FD7588-01FA-7B88-4665-DF8269C82A56}"/>
          </ac:spMkLst>
        </pc:spChg>
        <pc:spChg chg="mod ord">
          <ac:chgData name="Häyry Marjo Lapin hyvinvointialue" userId="d27b276a-e359-4652-8298-3c59a3175941" providerId="ADAL" clId="{1BF7A2E8-734D-4445-85AC-418D127698BC}" dt="2025-08-21T09:05:24.845" v="234" actId="14100"/>
          <ac:spMkLst>
            <pc:docMk/>
            <pc:sldMk cId="1193345034" sldId="330"/>
            <ac:spMk id="3" creationId="{5BFADBDB-8DFE-F56A-39B6-F8BBCA47B06D}"/>
          </ac:spMkLst>
        </pc:spChg>
        <pc:spChg chg="add mod">
          <ac:chgData name="Häyry Marjo Lapin hyvinvointialue" userId="d27b276a-e359-4652-8298-3c59a3175941" providerId="ADAL" clId="{1BF7A2E8-734D-4445-85AC-418D127698BC}" dt="2025-08-21T09:05:17.936" v="231"/>
          <ac:spMkLst>
            <pc:docMk/>
            <pc:sldMk cId="1193345034" sldId="330"/>
            <ac:spMk id="6" creationId="{F5598527-335A-C281-7781-20491EB98FA1}"/>
          </ac:spMkLst>
        </pc:spChg>
      </pc:sldChg>
      <pc:sldChg chg="addSp modSp mod modClrScheme chgLayout">
        <pc:chgData name="Häyry Marjo Lapin hyvinvointialue" userId="d27b276a-e359-4652-8298-3c59a3175941" providerId="ADAL" clId="{1BF7A2E8-734D-4445-85AC-418D127698BC}" dt="2025-08-21T09:05:38.246" v="237" actId="14100"/>
        <pc:sldMkLst>
          <pc:docMk/>
          <pc:sldMk cId="255227982" sldId="331"/>
        </pc:sldMkLst>
        <pc:spChg chg="mod ord">
          <ac:chgData name="Häyry Marjo Lapin hyvinvointialue" userId="d27b276a-e359-4652-8298-3c59a3175941" providerId="ADAL" clId="{1BF7A2E8-734D-4445-85AC-418D127698BC}" dt="2025-08-21T09:05:34.198" v="236" actId="700"/>
          <ac:spMkLst>
            <pc:docMk/>
            <pc:sldMk cId="255227982" sldId="331"/>
            <ac:spMk id="2" creationId="{95FD7588-01FA-7B88-4665-DF8269C82A56}"/>
          </ac:spMkLst>
        </pc:spChg>
        <pc:spChg chg="mod ord">
          <ac:chgData name="Häyry Marjo Lapin hyvinvointialue" userId="d27b276a-e359-4652-8298-3c59a3175941" providerId="ADAL" clId="{1BF7A2E8-734D-4445-85AC-418D127698BC}" dt="2025-08-21T09:05:38.246" v="237" actId="14100"/>
          <ac:spMkLst>
            <pc:docMk/>
            <pc:sldMk cId="255227982" sldId="331"/>
            <ac:spMk id="3" creationId="{5BFADBDB-8DFE-F56A-39B6-F8BBCA47B06D}"/>
          </ac:spMkLst>
        </pc:spChg>
        <pc:spChg chg="add mod">
          <ac:chgData name="Häyry Marjo Lapin hyvinvointialue" userId="d27b276a-e359-4652-8298-3c59a3175941" providerId="ADAL" clId="{1BF7A2E8-734D-4445-85AC-418D127698BC}" dt="2025-08-21T09:05:29.763" v="235"/>
          <ac:spMkLst>
            <pc:docMk/>
            <pc:sldMk cId="255227982" sldId="331"/>
            <ac:spMk id="4" creationId="{6B7CA6D1-9181-F22D-45EF-0718627737ED}"/>
          </ac:spMkLst>
        </pc:spChg>
      </pc:sldChg>
      <pc:sldChg chg="addSp modSp mod modClrScheme chgLayout">
        <pc:chgData name="Häyry Marjo Lapin hyvinvointialue" userId="d27b276a-e359-4652-8298-3c59a3175941" providerId="ADAL" clId="{1BF7A2E8-734D-4445-85AC-418D127698BC}" dt="2025-08-21T09:05:48.534" v="241" actId="27636"/>
        <pc:sldMkLst>
          <pc:docMk/>
          <pc:sldMk cId="1815121310" sldId="332"/>
        </pc:sldMkLst>
        <pc:spChg chg="mod ord">
          <ac:chgData name="Häyry Marjo Lapin hyvinvointialue" userId="d27b276a-e359-4652-8298-3c59a3175941" providerId="ADAL" clId="{1BF7A2E8-734D-4445-85AC-418D127698BC}" dt="2025-08-21T09:05:48.517" v="240" actId="700"/>
          <ac:spMkLst>
            <pc:docMk/>
            <pc:sldMk cId="1815121310" sldId="332"/>
            <ac:spMk id="2" creationId="{AC55BA77-A80D-CC7B-2B78-7B5A48AD080A}"/>
          </ac:spMkLst>
        </pc:spChg>
        <pc:spChg chg="mod ord">
          <ac:chgData name="Häyry Marjo Lapin hyvinvointialue" userId="d27b276a-e359-4652-8298-3c59a3175941" providerId="ADAL" clId="{1BF7A2E8-734D-4445-85AC-418D127698BC}" dt="2025-08-21T09:05:48.534" v="241" actId="27636"/>
          <ac:spMkLst>
            <pc:docMk/>
            <pc:sldMk cId="1815121310" sldId="332"/>
            <ac:spMk id="3" creationId="{7ACCA6E3-9EDA-B3E1-AEA1-CDEA78644B30}"/>
          </ac:spMkLst>
        </pc:spChg>
        <pc:spChg chg="add mod">
          <ac:chgData name="Häyry Marjo Lapin hyvinvointialue" userId="d27b276a-e359-4652-8298-3c59a3175941" providerId="ADAL" clId="{1BF7A2E8-734D-4445-85AC-418D127698BC}" dt="2025-08-21T09:05:41.728" v="238"/>
          <ac:spMkLst>
            <pc:docMk/>
            <pc:sldMk cId="1815121310" sldId="332"/>
            <ac:spMk id="5" creationId="{0FA50B8F-9C81-FBAE-BA88-1E57B43F2076}"/>
          </ac:spMkLst>
        </pc:spChg>
      </pc:sldChg>
      <pc:sldChg chg="addSp modSp mod modClrScheme chgLayout">
        <pc:chgData name="Häyry Marjo Lapin hyvinvointialue" userId="d27b276a-e359-4652-8298-3c59a3175941" providerId="ADAL" clId="{1BF7A2E8-734D-4445-85AC-418D127698BC}" dt="2025-08-21T09:05:53.143" v="242" actId="700"/>
        <pc:sldMkLst>
          <pc:docMk/>
          <pc:sldMk cId="31275731" sldId="333"/>
        </pc:sldMkLst>
        <pc:spChg chg="mod ord">
          <ac:chgData name="Häyry Marjo Lapin hyvinvointialue" userId="d27b276a-e359-4652-8298-3c59a3175941" providerId="ADAL" clId="{1BF7A2E8-734D-4445-85AC-418D127698BC}" dt="2025-08-21T09:05:53.143" v="242" actId="700"/>
          <ac:spMkLst>
            <pc:docMk/>
            <pc:sldMk cId="31275731" sldId="333"/>
            <ac:spMk id="2" creationId="{AC55BA77-A80D-CC7B-2B78-7B5A48AD080A}"/>
          </ac:spMkLst>
        </pc:spChg>
        <pc:spChg chg="mod ord">
          <ac:chgData name="Häyry Marjo Lapin hyvinvointialue" userId="d27b276a-e359-4652-8298-3c59a3175941" providerId="ADAL" clId="{1BF7A2E8-734D-4445-85AC-418D127698BC}" dt="2025-08-21T09:05:53.143" v="242" actId="700"/>
          <ac:spMkLst>
            <pc:docMk/>
            <pc:sldMk cId="31275731" sldId="333"/>
            <ac:spMk id="3" creationId="{7ACCA6E3-9EDA-B3E1-AEA1-CDEA78644B30}"/>
          </ac:spMkLst>
        </pc:spChg>
        <pc:spChg chg="add mod">
          <ac:chgData name="Häyry Marjo Lapin hyvinvointialue" userId="d27b276a-e359-4652-8298-3c59a3175941" providerId="ADAL" clId="{1BF7A2E8-734D-4445-85AC-418D127698BC}" dt="2025-08-21T09:05:43.859" v="239"/>
          <ac:spMkLst>
            <pc:docMk/>
            <pc:sldMk cId="31275731" sldId="333"/>
            <ac:spMk id="4" creationId="{6D8A6FDD-0B11-9994-0347-CB687C0525C2}"/>
          </ac:spMkLst>
        </pc:spChg>
      </pc:sldChg>
      <pc:sldChg chg="modSp mod modClrScheme chgLayout">
        <pc:chgData name="Häyry Marjo Lapin hyvinvointialue" userId="d27b276a-e359-4652-8298-3c59a3175941" providerId="ADAL" clId="{1BF7A2E8-734D-4445-85AC-418D127698BC}" dt="2025-08-21T09:06:05.118" v="244" actId="14100"/>
        <pc:sldMkLst>
          <pc:docMk/>
          <pc:sldMk cId="1108003818" sldId="334"/>
        </pc:sldMkLst>
        <pc:spChg chg="mod ord">
          <ac:chgData name="Häyry Marjo Lapin hyvinvointialue" userId="d27b276a-e359-4652-8298-3c59a3175941" providerId="ADAL" clId="{1BF7A2E8-734D-4445-85AC-418D127698BC}" dt="2025-08-21T09:06:01.094" v="243" actId="700"/>
          <ac:spMkLst>
            <pc:docMk/>
            <pc:sldMk cId="1108003818" sldId="334"/>
            <ac:spMk id="2" creationId="{AC55BA77-A80D-CC7B-2B78-7B5A48AD080A}"/>
          </ac:spMkLst>
        </pc:spChg>
        <pc:spChg chg="mod ord">
          <ac:chgData name="Häyry Marjo Lapin hyvinvointialue" userId="d27b276a-e359-4652-8298-3c59a3175941" providerId="ADAL" clId="{1BF7A2E8-734D-4445-85AC-418D127698BC}" dt="2025-08-21T09:06:05.118" v="244" actId="14100"/>
          <ac:spMkLst>
            <pc:docMk/>
            <pc:sldMk cId="1108003818" sldId="334"/>
            <ac:spMk id="3" creationId="{7ACCA6E3-9EDA-B3E1-AEA1-CDEA78644B30}"/>
          </ac:spMkLst>
        </pc:spChg>
      </pc:sldChg>
      <pc:sldChg chg="addSp delSp modSp mod modClrScheme chgLayout">
        <pc:chgData name="Häyry Marjo Lapin hyvinvointialue" userId="d27b276a-e359-4652-8298-3c59a3175941" providerId="ADAL" clId="{1BF7A2E8-734D-4445-85AC-418D127698BC}" dt="2025-08-21T09:06:19.928" v="247" actId="478"/>
        <pc:sldMkLst>
          <pc:docMk/>
          <pc:sldMk cId="871830443" sldId="335"/>
        </pc:sldMkLst>
        <pc:spChg chg="add del mod ord">
          <ac:chgData name="Häyry Marjo Lapin hyvinvointialue" userId="d27b276a-e359-4652-8298-3c59a3175941" providerId="ADAL" clId="{1BF7A2E8-734D-4445-85AC-418D127698BC}" dt="2025-08-21T09:06:19.928" v="247" actId="478"/>
          <ac:spMkLst>
            <pc:docMk/>
            <pc:sldMk cId="871830443" sldId="335"/>
            <ac:spMk id="2" creationId="{50A98FFA-F288-5933-AC12-A51EB9CA2A6B}"/>
          </ac:spMkLst>
        </pc:spChg>
        <pc:spChg chg="mod ord">
          <ac:chgData name="Häyry Marjo Lapin hyvinvointialue" userId="d27b276a-e359-4652-8298-3c59a3175941" providerId="ADAL" clId="{1BF7A2E8-734D-4445-85AC-418D127698BC}" dt="2025-08-21T09:06:17.910" v="246" actId="1076"/>
          <ac:spMkLst>
            <pc:docMk/>
            <pc:sldMk cId="871830443" sldId="335"/>
            <ac:spMk id="10" creationId="{2F793964-0D0D-AEA0-5AD2-1ED8EAC41F17}"/>
          </ac:spMkLst>
        </pc:spChg>
      </pc:sldChg>
      <pc:sldChg chg="modSp mod modClrScheme chgLayout">
        <pc:chgData name="Häyry Marjo Lapin hyvinvointialue" userId="d27b276a-e359-4652-8298-3c59a3175941" providerId="ADAL" clId="{1BF7A2E8-734D-4445-85AC-418D127698BC}" dt="2025-08-21T09:06:27.111" v="248" actId="700"/>
        <pc:sldMkLst>
          <pc:docMk/>
          <pc:sldMk cId="2707624921" sldId="336"/>
        </pc:sldMkLst>
        <pc:spChg chg="mod ord">
          <ac:chgData name="Häyry Marjo Lapin hyvinvointialue" userId="d27b276a-e359-4652-8298-3c59a3175941" providerId="ADAL" clId="{1BF7A2E8-734D-4445-85AC-418D127698BC}" dt="2025-08-21T09:06:27.111" v="248" actId="700"/>
          <ac:spMkLst>
            <pc:docMk/>
            <pc:sldMk cId="2707624921" sldId="336"/>
            <ac:spMk id="2" creationId="{7578375D-25E1-15A9-B7F5-A7D7ACAE34F3}"/>
          </ac:spMkLst>
        </pc:spChg>
        <pc:spChg chg="mod ord">
          <ac:chgData name="Häyry Marjo Lapin hyvinvointialue" userId="d27b276a-e359-4652-8298-3c59a3175941" providerId="ADAL" clId="{1BF7A2E8-734D-4445-85AC-418D127698BC}" dt="2025-08-21T09:06:27.111" v="248" actId="700"/>
          <ac:spMkLst>
            <pc:docMk/>
            <pc:sldMk cId="2707624921" sldId="336"/>
            <ac:spMk id="3" creationId="{3356511B-CA42-102C-BFCB-FBE03FF60BBB}"/>
          </ac:spMkLst>
        </pc:spChg>
      </pc:sldChg>
      <pc:sldChg chg="modSp mod modClrScheme chgLayout">
        <pc:chgData name="Häyry Marjo Lapin hyvinvointialue" userId="d27b276a-e359-4652-8298-3c59a3175941" providerId="ADAL" clId="{1BF7A2E8-734D-4445-85AC-418D127698BC}" dt="2025-08-21T09:06:33.456" v="249" actId="700"/>
        <pc:sldMkLst>
          <pc:docMk/>
          <pc:sldMk cId="2192054755" sldId="338"/>
        </pc:sldMkLst>
        <pc:spChg chg="mod ord">
          <ac:chgData name="Häyry Marjo Lapin hyvinvointialue" userId="d27b276a-e359-4652-8298-3c59a3175941" providerId="ADAL" clId="{1BF7A2E8-734D-4445-85AC-418D127698BC}" dt="2025-08-21T09:06:33.456" v="249" actId="700"/>
          <ac:spMkLst>
            <pc:docMk/>
            <pc:sldMk cId="2192054755" sldId="338"/>
            <ac:spMk id="6" creationId="{E04775E6-A249-407E-D759-3CCDA7E877AB}"/>
          </ac:spMkLst>
        </pc:spChg>
      </pc:sldChg>
      <pc:sldChg chg="del">
        <pc:chgData name="Häyry Marjo Lapin hyvinvointialue" userId="d27b276a-e359-4652-8298-3c59a3175941" providerId="ADAL" clId="{1BF7A2E8-734D-4445-85AC-418D127698BC}" dt="2025-08-21T09:06:38.375" v="250" actId="47"/>
        <pc:sldMkLst>
          <pc:docMk/>
          <pc:sldMk cId="59530901" sldId="340"/>
        </pc:sldMkLst>
      </pc:sldChg>
      <pc:sldChg chg="addSp delSp modSp mod modClrScheme chgLayout">
        <pc:chgData name="Häyry Marjo Lapin hyvinvointialue" userId="d27b276a-e359-4652-8298-3c59a3175941" providerId="ADAL" clId="{1BF7A2E8-734D-4445-85AC-418D127698BC}" dt="2025-08-21T09:06:59.833" v="253" actId="478"/>
        <pc:sldMkLst>
          <pc:docMk/>
          <pc:sldMk cId="2110974646" sldId="342"/>
        </pc:sldMkLst>
        <pc:spChg chg="add del mod ord">
          <ac:chgData name="Häyry Marjo Lapin hyvinvointialue" userId="d27b276a-e359-4652-8298-3c59a3175941" providerId="ADAL" clId="{1BF7A2E8-734D-4445-85AC-418D127698BC}" dt="2025-08-21T09:06:59.833" v="253" actId="478"/>
          <ac:spMkLst>
            <pc:docMk/>
            <pc:sldMk cId="2110974646" sldId="342"/>
            <ac:spMk id="2" creationId="{F4A92EFF-AC8B-96E6-67E9-EB20C004800B}"/>
          </ac:spMkLst>
        </pc:spChg>
        <pc:spChg chg="mod ord">
          <ac:chgData name="Häyry Marjo Lapin hyvinvointialue" userId="d27b276a-e359-4652-8298-3c59a3175941" providerId="ADAL" clId="{1BF7A2E8-734D-4445-85AC-418D127698BC}" dt="2025-08-21T09:06:56.631" v="252" actId="700"/>
          <ac:spMkLst>
            <pc:docMk/>
            <pc:sldMk cId="2110974646" sldId="342"/>
            <ac:spMk id="37" creationId="{00000000-0000-0000-0000-000000000000}"/>
          </ac:spMkLst>
        </pc:spChg>
      </pc:sldChg>
      <pc:sldChg chg="del">
        <pc:chgData name="Häyry Marjo Lapin hyvinvointialue" userId="d27b276a-e359-4652-8298-3c59a3175941" providerId="ADAL" clId="{1BF7A2E8-734D-4445-85AC-418D127698BC}" dt="2025-08-21T09:07:16.061" v="255" actId="47"/>
        <pc:sldMkLst>
          <pc:docMk/>
          <pc:sldMk cId="501286809" sldId="343"/>
        </pc:sldMkLst>
      </pc:sldChg>
      <pc:sldChg chg="addSp modSp mod modClrScheme chgLayout">
        <pc:chgData name="Häyry Marjo Lapin hyvinvointialue" userId="d27b276a-e359-4652-8298-3c59a3175941" providerId="ADAL" clId="{1BF7A2E8-734D-4445-85AC-418D127698BC}" dt="2025-08-21T09:07:34.738" v="260" actId="1076"/>
        <pc:sldMkLst>
          <pc:docMk/>
          <pc:sldMk cId="2858024735" sldId="344"/>
        </pc:sldMkLst>
        <pc:spChg chg="add mod">
          <ac:chgData name="Häyry Marjo Lapin hyvinvointialue" userId="d27b276a-e359-4652-8298-3c59a3175941" providerId="ADAL" clId="{1BF7A2E8-734D-4445-85AC-418D127698BC}" dt="2025-08-21T09:07:34.738" v="260" actId="1076"/>
          <ac:spMkLst>
            <pc:docMk/>
            <pc:sldMk cId="2858024735" sldId="344"/>
            <ac:spMk id="3" creationId="{326B40D7-F73D-A33F-D21B-3894C1765B28}"/>
          </ac:spMkLst>
        </pc:spChg>
        <pc:spChg chg="mod ord">
          <ac:chgData name="Häyry Marjo Lapin hyvinvointialue" userId="d27b276a-e359-4652-8298-3c59a3175941" providerId="ADAL" clId="{1BF7A2E8-734D-4445-85AC-418D127698BC}" dt="2025-08-21T09:07:21.178" v="257" actId="27636"/>
          <ac:spMkLst>
            <pc:docMk/>
            <pc:sldMk cId="2858024735" sldId="344"/>
            <ac:spMk id="301" creationId="{00000000-0000-0000-0000-000000000000}"/>
          </ac:spMkLst>
        </pc:spChg>
        <pc:spChg chg="mod ord">
          <ac:chgData name="Häyry Marjo Lapin hyvinvointialue" userId="d27b276a-e359-4652-8298-3c59a3175941" providerId="ADAL" clId="{1BF7A2E8-734D-4445-85AC-418D127698BC}" dt="2025-08-21T09:07:21.160" v="256" actId="700"/>
          <ac:spMkLst>
            <pc:docMk/>
            <pc:sldMk cId="2858024735" sldId="344"/>
            <ac:spMk id="302" creationId="{00000000-0000-0000-0000-000000000000}"/>
          </ac:spMkLst>
        </pc:spChg>
        <pc:picChg chg="mod">
          <ac:chgData name="Häyry Marjo Lapin hyvinvointialue" userId="d27b276a-e359-4652-8298-3c59a3175941" providerId="ADAL" clId="{1BF7A2E8-734D-4445-85AC-418D127698BC}" dt="2025-08-21T09:07:23.528" v="258" actId="1076"/>
          <ac:picMkLst>
            <pc:docMk/>
            <pc:sldMk cId="2858024735" sldId="344"/>
            <ac:picMk id="2" creationId="{00000000-0000-0000-0000-000000000000}"/>
          </ac:picMkLst>
        </pc:picChg>
      </pc:sldChg>
      <pc:sldChg chg="addSp delSp modSp mod modClrScheme chgLayout">
        <pc:chgData name="Häyry Marjo Lapin hyvinvointialue" userId="d27b276a-e359-4652-8298-3c59a3175941" providerId="ADAL" clId="{1BF7A2E8-734D-4445-85AC-418D127698BC}" dt="2025-08-21T09:07:51.626" v="263" actId="1076"/>
        <pc:sldMkLst>
          <pc:docMk/>
          <pc:sldMk cId="3983955825" sldId="347"/>
        </pc:sldMkLst>
        <pc:spChg chg="add del mod ord">
          <ac:chgData name="Häyry Marjo Lapin hyvinvointialue" userId="d27b276a-e359-4652-8298-3c59a3175941" providerId="ADAL" clId="{1BF7A2E8-734D-4445-85AC-418D127698BC}" dt="2025-08-21T09:07:47.418" v="262" actId="478"/>
          <ac:spMkLst>
            <pc:docMk/>
            <pc:sldMk cId="3983955825" sldId="347"/>
            <ac:spMk id="2" creationId="{F2A17D89-E2E1-43A5-29B3-2689A1661A2B}"/>
          </ac:spMkLst>
        </pc:spChg>
        <pc:spChg chg="mod ord">
          <ac:chgData name="Häyry Marjo Lapin hyvinvointialue" userId="d27b276a-e359-4652-8298-3c59a3175941" providerId="ADAL" clId="{1BF7A2E8-734D-4445-85AC-418D127698BC}" dt="2025-08-21T09:07:51.626" v="263" actId="1076"/>
          <ac:spMkLst>
            <pc:docMk/>
            <pc:sldMk cId="3983955825" sldId="347"/>
            <ac:spMk id="10" creationId="{EF1AC978-CD9A-280C-3216-1AEE2031F746}"/>
          </ac:spMkLst>
        </pc:spChg>
      </pc:sldChg>
      <pc:sldChg chg="modSp mod modClrScheme chgLayout">
        <pc:chgData name="Häyry Marjo Lapin hyvinvointialue" userId="d27b276a-e359-4652-8298-3c59a3175941" providerId="ADAL" clId="{1BF7A2E8-734D-4445-85AC-418D127698BC}" dt="2025-08-21T09:07:58.954" v="264" actId="700"/>
        <pc:sldMkLst>
          <pc:docMk/>
          <pc:sldMk cId="1924754109" sldId="348"/>
        </pc:sldMkLst>
        <pc:spChg chg="mod ord">
          <ac:chgData name="Häyry Marjo Lapin hyvinvointialue" userId="d27b276a-e359-4652-8298-3c59a3175941" providerId="ADAL" clId="{1BF7A2E8-734D-4445-85AC-418D127698BC}" dt="2025-08-21T09:07:58.954" v="264" actId="700"/>
          <ac:spMkLst>
            <pc:docMk/>
            <pc:sldMk cId="1924754109" sldId="348"/>
            <ac:spMk id="2" creationId="{AD75E5C4-F26B-177A-13D4-A7EAF9E8069C}"/>
          </ac:spMkLst>
        </pc:spChg>
        <pc:spChg chg="mod ord">
          <ac:chgData name="Häyry Marjo Lapin hyvinvointialue" userId="d27b276a-e359-4652-8298-3c59a3175941" providerId="ADAL" clId="{1BF7A2E8-734D-4445-85AC-418D127698BC}" dt="2025-08-21T09:07:58.954" v="264" actId="700"/>
          <ac:spMkLst>
            <pc:docMk/>
            <pc:sldMk cId="1924754109" sldId="348"/>
            <ac:spMk id="3" creationId="{98F3E319-29C9-64CA-F3CC-76DEF1CEC102}"/>
          </ac:spMkLst>
        </pc:spChg>
      </pc:sldChg>
      <pc:sldChg chg="addSp modSp">
        <pc:chgData name="Häyry Marjo Lapin hyvinvointialue" userId="d27b276a-e359-4652-8298-3c59a3175941" providerId="ADAL" clId="{1BF7A2E8-734D-4445-85AC-418D127698BC}" dt="2025-08-21T09:08:04.931" v="265"/>
        <pc:sldMkLst>
          <pc:docMk/>
          <pc:sldMk cId="1600556201" sldId="349"/>
        </pc:sldMkLst>
        <pc:spChg chg="add mod">
          <ac:chgData name="Häyry Marjo Lapin hyvinvointialue" userId="d27b276a-e359-4652-8298-3c59a3175941" providerId="ADAL" clId="{1BF7A2E8-734D-4445-85AC-418D127698BC}" dt="2025-08-21T09:08:04.931" v="265"/>
          <ac:spMkLst>
            <pc:docMk/>
            <pc:sldMk cId="1600556201" sldId="349"/>
            <ac:spMk id="4" creationId="{1DE4BE1F-D162-4B6D-3E3B-61DAC9E4DDAE}"/>
          </ac:spMkLst>
        </pc:spChg>
      </pc:sldChg>
      <pc:sldChg chg="addSp modSp mod modClrScheme chgLayout">
        <pc:chgData name="Häyry Marjo Lapin hyvinvointialue" userId="d27b276a-e359-4652-8298-3c59a3175941" providerId="ADAL" clId="{1BF7A2E8-734D-4445-85AC-418D127698BC}" dt="2025-08-21T09:08:18.760" v="268" actId="700"/>
        <pc:sldMkLst>
          <pc:docMk/>
          <pc:sldMk cId="1194375197" sldId="351"/>
        </pc:sldMkLst>
        <pc:spChg chg="mod ord">
          <ac:chgData name="Häyry Marjo Lapin hyvinvointialue" userId="d27b276a-e359-4652-8298-3c59a3175941" providerId="ADAL" clId="{1BF7A2E8-734D-4445-85AC-418D127698BC}" dt="2025-08-21T09:08:18.760" v="268" actId="700"/>
          <ac:spMkLst>
            <pc:docMk/>
            <pc:sldMk cId="1194375197" sldId="351"/>
            <ac:spMk id="2" creationId="{7578375D-25E1-15A9-B7F5-A7D7ACAE34F3}"/>
          </ac:spMkLst>
        </pc:spChg>
        <pc:spChg chg="mod ord">
          <ac:chgData name="Häyry Marjo Lapin hyvinvointialue" userId="d27b276a-e359-4652-8298-3c59a3175941" providerId="ADAL" clId="{1BF7A2E8-734D-4445-85AC-418D127698BC}" dt="2025-08-21T09:08:18.760" v="268" actId="700"/>
          <ac:spMkLst>
            <pc:docMk/>
            <pc:sldMk cId="1194375197" sldId="351"/>
            <ac:spMk id="3" creationId="{3356511B-CA42-102C-BFCB-FBE03FF60BBB}"/>
          </ac:spMkLst>
        </pc:spChg>
        <pc:spChg chg="add mod">
          <ac:chgData name="Häyry Marjo Lapin hyvinvointialue" userId="d27b276a-e359-4652-8298-3c59a3175941" providerId="ADAL" clId="{1BF7A2E8-734D-4445-85AC-418D127698BC}" dt="2025-08-21T09:08:13.918" v="267" actId="1076"/>
          <ac:spMkLst>
            <pc:docMk/>
            <pc:sldMk cId="1194375197" sldId="351"/>
            <ac:spMk id="5" creationId="{BB0A2FAA-F214-4037-5ED2-42217182A0D1}"/>
          </ac:spMkLst>
        </pc:spChg>
      </pc:sldChg>
      <pc:sldChg chg="modSp mod modClrScheme chgLayout">
        <pc:chgData name="Häyry Marjo Lapin hyvinvointialue" userId="d27b276a-e359-4652-8298-3c59a3175941" providerId="ADAL" clId="{1BF7A2E8-734D-4445-85AC-418D127698BC}" dt="2025-08-21T09:08:47.245" v="269" actId="700"/>
        <pc:sldMkLst>
          <pc:docMk/>
          <pc:sldMk cId="3411440524" sldId="353"/>
        </pc:sldMkLst>
        <pc:spChg chg="mod ord">
          <ac:chgData name="Häyry Marjo Lapin hyvinvointialue" userId="d27b276a-e359-4652-8298-3c59a3175941" providerId="ADAL" clId="{1BF7A2E8-734D-4445-85AC-418D127698BC}" dt="2025-08-21T09:08:47.245" v="269" actId="700"/>
          <ac:spMkLst>
            <pc:docMk/>
            <pc:sldMk cId="3411440524" sldId="353"/>
            <ac:spMk id="2" creationId="{2F9221B9-C9E4-92E2-6D02-A76EBAFF5FA3}"/>
          </ac:spMkLst>
        </pc:spChg>
        <pc:spChg chg="mod ord">
          <ac:chgData name="Häyry Marjo Lapin hyvinvointialue" userId="d27b276a-e359-4652-8298-3c59a3175941" providerId="ADAL" clId="{1BF7A2E8-734D-4445-85AC-418D127698BC}" dt="2025-08-21T09:08:47.245" v="269" actId="700"/>
          <ac:spMkLst>
            <pc:docMk/>
            <pc:sldMk cId="3411440524" sldId="353"/>
            <ac:spMk id="6" creationId="{E04775E6-A249-407E-D759-3CCDA7E877AB}"/>
          </ac:spMkLst>
        </pc:spChg>
      </pc:sldChg>
      <pc:sldChg chg="addSp delSp modSp new del mod modClrScheme chgLayout">
        <pc:chgData name="Häyry Marjo Lapin hyvinvointialue" userId="d27b276a-e359-4652-8298-3c59a3175941" providerId="ADAL" clId="{1BF7A2E8-734D-4445-85AC-418D127698BC}" dt="2025-08-21T08:41:27.704" v="11" actId="47"/>
        <pc:sldMkLst>
          <pc:docMk/>
          <pc:sldMk cId="58180127" sldId="356"/>
        </pc:sldMkLst>
        <pc:spChg chg="mod ord">
          <ac:chgData name="Häyry Marjo Lapin hyvinvointialue" userId="d27b276a-e359-4652-8298-3c59a3175941" providerId="ADAL" clId="{1BF7A2E8-734D-4445-85AC-418D127698BC}" dt="2025-08-21T08:41:23.992" v="10" actId="700"/>
          <ac:spMkLst>
            <pc:docMk/>
            <pc:sldMk cId="58180127" sldId="356"/>
            <ac:spMk id="2" creationId="{829D35F6-F032-F783-E6FC-B331A663D707}"/>
          </ac:spMkLst>
        </pc:spChg>
        <pc:spChg chg="del">
          <ac:chgData name="Häyry Marjo Lapin hyvinvointialue" userId="d27b276a-e359-4652-8298-3c59a3175941" providerId="ADAL" clId="{1BF7A2E8-734D-4445-85AC-418D127698BC}" dt="2025-08-21T08:40:48.437" v="6" actId="478"/>
          <ac:spMkLst>
            <pc:docMk/>
            <pc:sldMk cId="58180127" sldId="356"/>
            <ac:spMk id="3" creationId="{BDFAC41E-E6D5-22F4-8EDA-8A91AAB347D5}"/>
          </ac:spMkLst>
        </pc:spChg>
        <pc:spChg chg="add mod ord">
          <ac:chgData name="Häyry Marjo Lapin hyvinvointialue" userId="d27b276a-e359-4652-8298-3c59a3175941" providerId="ADAL" clId="{1BF7A2E8-734D-4445-85AC-418D127698BC}" dt="2025-08-21T08:41:23.992" v="10" actId="700"/>
          <ac:spMkLst>
            <pc:docMk/>
            <pc:sldMk cId="58180127" sldId="356"/>
            <ac:spMk id="4" creationId="{ACDD415A-F090-BFF3-EA62-954119B15D30}"/>
          </ac:spMkLst>
        </pc:spChg>
        <pc:spChg chg="add mod">
          <ac:chgData name="Häyry Marjo Lapin hyvinvointialue" userId="d27b276a-e359-4652-8298-3c59a3175941" providerId="ADAL" clId="{1BF7A2E8-734D-4445-85AC-418D127698BC}" dt="2025-08-21T08:40:49.016" v="7"/>
          <ac:spMkLst>
            <pc:docMk/>
            <pc:sldMk cId="58180127" sldId="356"/>
            <ac:spMk id="5" creationId="{3D82F88B-39E9-CF81-5541-893E809228C8}"/>
          </ac:spMkLst>
        </pc:spChg>
        <pc:spChg chg="add mod">
          <ac:chgData name="Häyry Marjo Lapin hyvinvointialue" userId="d27b276a-e359-4652-8298-3c59a3175941" providerId="ADAL" clId="{1BF7A2E8-734D-4445-85AC-418D127698BC}" dt="2025-08-21T08:40:49.016" v="7"/>
          <ac:spMkLst>
            <pc:docMk/>
            <pc:sldMk cId="58180127" sldId="356"/>
            <ac:spMk id="6" creationId="{D24C0718-A504-70E7-EB07-1009EC09BD83}"/>
          </ac:spMkLst>
        </pc:spChg>
        <pc:spChg chg="add mod">
          <ac:chgData name="Häyry Marjo Lapin hyvinvointialue" userId="d27b276a-e359-4652-8298-3c59a3175941" providerId="ADAL" clId="{1BF7A2E8-734D-4445-85AC-418D127698BC}" dt="2025-08-21T08:40:49.016" v="7"/>
          <ac:spMkLst>
            <pc:docMk/>
            <pc:sldMk cId="58180127" sldId="356"/>
            <ac:spMk id="7" creationId="{B814D18B-3ECB-7FB8-90CB-AABF13D985D2}"/>
          </ac:spMkLst>
        </pc:spChg>
      </pc:sldChg>
      <pc:sldChg chg="addSp delSp modSp new mod modClrScheme chgLayout">
        <pc:chgData name="Häyry Marjo Lapin hyvinvointialue" userId="d27b276a-e359-4652-8298-3c59a3175941" providerId="ADAL" clId="{1BF7A2E8-734D-4445-85AC-418D127698BC}" dt="2025-08-21T08:42:17.881" v="18"/>
        <pc:sldMkLst>
          <pc:docMk/>
          <pc:sldMk cId="3255180581" sldId="356"/>
        </pc:sldMkLst>
        <pc:spChg chg="del mod ord">
          <ac:chgData name="Häyry Marjo Lapin hyvinvointialue" userId="d27b276a-e359-4652-8298-3c59a3175941" providerId="ADAL" clId="{1BF7A2E8-734D-4445-85AC-418D127698BC}" dt="2025-08-21T08:41:44.168" v="13" actId="700"/>
          <ac:spMkLst>
            <pc:docMk/>
            <pc:sldMk cId="3255180581" sldId="356"/>
            <ac:spMk id="2" creationId="{F8FE5C74-D412-C23F-0DFE-5248C72B1E73}"/>
          </ac:spMkLst>
        </pc:spChg>
        <pc:spChg chg="del mod ord">
          <ac:chgData name="Häyry Marjo Lapin hyvinvointialue" userId="d27b276a-e359-4652-8298-3c59a3175941" providerId="ADAL" clId="{1BF7A2E8-734D-4445-85AC-418D127698BC}" dt="2025-08-21T08:41:44.168" v="13" actId="700"/>
          <ac:spMkLst>
            <pc:docMk/>
            <pc:sldMk cId="3255180581" sldId="356"/>
            <ac:spMk id="3" creationId="{7B15684A-B4BD-5E67-4BE2-2B9194CF34ED}"/>
          </ac:spMkLst>
        </pc:spChg>
        <pc:spChg chg="add del mod ord">
          <ac:chgData name="Häyry Marjo Lapin hyvinvointialue" userId="d27b276a-e359-4652-8298-3c59a3175941" providerId="ADAL" clId="{1BF7A2E8-734D-4445-85AC-418D127698BC}" dt="2025-08-21T08:41:57.545" v="14" actId="700"/>
          <ac:spMkLst>
            <pc:docMk/>
            <pc:sldMk cId="3255180581" sldId="356"/>
            <ac:spMk id="4" creationId="{6B093F64-EFDC-D12E-7F8B-9F82CBE83004}"/>
          </ac:spMkLst>
        </pc:spChg>
        <pc:spChg chg="add del mod ord">
          <ac:chgData name="Häyry Marjo Lapin hyvinvointialue" userId="d27b276a-e359-4652-8298-3c59a3175941" providerId="ADAL" clId="{1BF7A2E8-734D-4445-85AC-418D127698BC}" dt="2025-08-21T08:41:57.545" v="14" actId="700"/>
          <ac:spMkLst>
            <pc:docMk/>
            <pc:sldMk cId="3255180581" sldId="356"/>
            <ac:spMk id="5" creationId="{D7AA0768-B93F-C7B8-14DD-88E0324BB420}"/>
          </ac:spMkLst>
        </pc:spChg>
        <pc:spChg chg="add mod ord">
          <ac:chgData name="Häyry Marjo Lapin hyvinvointialue" userId="d27b276a-e359-4652-8298-3c59a3175941" providerId="ADAL" clId="{1BF7A2E8-734D-4445-85AC-418D127698BC}" dt="2025-08-21T08:42:17.881" v="18"/>
          <ac:spMkLst>
            <pc:docMk/>
            <pc:sldMk cId="3255180581" sldId="356"/>
            <ac:spMk id="6" creationId="{1E3C1082-2F4D-236D-31EF-590058BB52B6}"/>
          </ac:spMkLst>
        </pc:spChg>
        <pc:spChg chg="add del mod ord">
          <ac:chgData name="Häyry Marjo Lapin hyvinvointialue" userId="d27b276a-e359-4652-8298-3c59a3175941" providerId="ADAL" clId="{1BF7A2E8-734D-4445-85AC-418D127698BC}" dt="2025-08-21T08:42:07.777" v="15" actId="478"/>
          <ac:spMkLst>
            <pc:docMk/>
            <pc:sldMk cId="3255180581" sldId="356"/>
            <ac:spMk id="7" creationId="{A52FA2CD-00EE-1C01-234A-0ECDD64CC8AD}"/>
          </ac:spMkLst>
        </pc:spChg>
        <pc:spChg chg="add mod">
          <ac:chgData name="Häyry Marjo Lapin hyvinvointialue" userId="d27b276a-e359-4652-8298-3c59a3175941" providerId="ADAL" clId="{1BF7A2E8-734D-4445-85AC-418D127698BC}" dt="2025-08-21T08:42:08.576" v="16"/>
          <ac:spMkLst>
            <pc:docMk/>
            <pc:sldMk cId="3255180581" sldId="356"/>
            <ac:spMk id="8" creationId="{44174ED4-6542-6AC5-28DE-5EBCE78C178B}"/>
          </ac:spMkLst>
        </pc:spChg>
        <pc:spChg chg="add mod">
          <ac:chgData name="Häyry Marjo Lapin hyvinvointialue" userId="d27b276a-e359-4652-8298-3c59a3175941" providerId="ADAL" clId="{1BF7A2E8-734D-4445-85AC-418D127698BC}" dt="2025-08-21T08:42:08.576" v="16"/>
          <ac:spMkLst>
            <pc:docMk/>
            <pc:sldMk cId="3255180581" sldId="356"/>
            <ac:spMk id="9" creationId="{0CF39C59-2A6D-A619-75BA-0E5140405CE9}"/>
          </ac:spMkLst>
        </pc:spChg>
        <pc:spChg chg="add mod">
          <ac:chgData name="Häyry Marjo Lapin hyvinvointialue" userId="d27b276a-e359-4652-8298-3c59a3175941" providerId="ADAL" clId="{1BF7A2E8-734D-4445-85AC-418D127698BC}" dt="2025-08-21T08:42:08.576" v="16"/>
          <ac:spMkLst>
            <pc:docMk/>
            <pc:sldMk cId="3255180581" sldId="356"/>
            <ac:spMk id="10" creationId="{3B47B0B5-A1BE-689C-9945-102CD2B64D5F}"/>
          </ac:spMkLst>
        </pc:spChg>
        <pc:spChg chg="add mod">
          <ac:chgData name="Häyry Marjo Lapin hyvinvointialue" userId="d27b276a-e359-4652-8298-3c59a3175941" providerId="ADAL" clId="{1BF7A2E8-734D-4445-85AC-418D127698BC}" dt="2025-08-21T08:42:08.576" v="16"/>
          <ac:spMkLst>
            <pc:docMk/>
            <pc:sldMk cId="3255180581" sldId="356"/>
            <ac:spMk id="11" creationId="{4FEE8500-A59A-527E-1115-848DF48763A8}"/>
          </ac:spMkLst>
        </pc:spChg>
      </pc:sldChg>
      <pc:sldChg chg="addSp delSp modSp new mod">
        <pc:chgData name="Häyry Marjo Lapin hyvinvointialue" userId="d27b276a-e359-4652-8298-3c59a3175941" providerId="ADAL" clId="{1BF7A2E8-734D-4445-85AC-418D127698BC}" dt="2025-08-21T08:44:08.804" v="26"/>
        <pc:sldMkLst>
          <pc:docMk/>
          <pc:sldMk cId="3837104007" sldId="357"/>
        </pc:sldMkLst>
        <pc:spChg chg="mod">
          <ac:chgData name="Häyry Marjo Lapin hyvinvointialue" userId="d27b276a-e359-4652-8298-3c59a3175941" providerId="ADAL" clId="{1BF7A2E8-734D-4445-85AC-418D127698BC}" dt="2025-08-21T08:44:08.804" v="26"/>
          <ac:spMkLst>
            <pc:docMk/>
            <pc:sldMk cId="3837104007" sldId="357"/>
            <ac:spMk id="2" creationId="{5653EDD2-73D8-E832-3F42-46023812B1A5}"/>
          </ac:spMkLst>
        </pc:spChg>
        <pc:spChg chg="del">
          <ac:chgData name="Häyry Marjo Lapin hyvinvointialue" userId="d27b276a-e359-4652-8298-3c59a3175941" providerId="ADAL" clId="{1BF7A2E8-734D-4445-85AC-418D127698BC}" dt="2025-08-21T08:43:58.673" v="23" actId="478"/>
          <ac:spMkLst>
            <pc:docMk/>
            <pc:sldMk cId="3837104007" sldId="357"/>
            <ac:spMk id="3" creationId="{AC9F3064-5470-43F6-0E76-61155DCE8A28}"/>
          </ac:spMkLst>
        </pc:spChg>
        <pc:spChg chg="add mod">
          <ac:chgData name="Häyry Marjo Lapin hyvinvointialue" userId="d27b276a-e359-4652-8298-3c59a3175941" providerId="ADAL" clId="{1BF7A2E8-734D-4445-85AC-418D127698BC}" dt="2025-08-21T08:43:59.164" v="24"/>
          <ac:spMkLst>
            <pc:docMk/>
            <pc:sldMk cId="3837104007" sldId="357"/>
            <ac:spMk id="5" creationId="{62F5B7E9-4C1C-B102-699D-EB11B0F924EB}"/>
          </ac:spMkLst>
        </pc:spChg>
        <pc:spChg chg="add mod">
          <ac:chgData name="Häyry Marjo Lapin hyvinvointialue" userId="d27b276a-e359-4652-8298-3c59a3175941" providerId="ADAL" clId="{1BF7A2E8-734D-4445-85AC-418D127698BC}" dt="2025-08-21T08:43:59.164" v="24"/>
          <ac:spMkLst>
            <pc:docMk/>
            <pc:sldMk cId="3837104007" sldId="357"/>
            <ac:spMk id="6" creationId="{981709FB-B332-F23F-2DE9-CB1AAC03D04E}"/>
          </ac:spMkLst>
        </pc:spChg>
        <pc:spChg chg="add mod">
          <ac:chgData name="Häyry Marjo Lapin hyvinvointialue" userId="d27b276a-e359-4652-8298-3c59a3175941" providerId="ADAL" clId="{1BF7A2E8-734D-4445-85AC-418D127698BC}" dt="2025-08-21T08:43:59.164" v="24"/>
          <ac:spMkLst>
            <pc:docMk/>
            <pc:sldMk cId="3837104007" sldId="357"/>
            <ac:spMk id="9" creationId="{EE3368A9-0B0C-540C-A870-4E138AEDBDC0}"/>
          </ac:spMkLst>
        </pc:spChg>
        <pc:spChg chg="add mod">
          <ac:chgData name="Häyry Marjo Lapin hyvinvointialue" userId="d27b276a-e359-4652-8298-3c59a3175941" providerId="ADAL" clId="{1BF7A2E8-734D-4445-85AC-418D127698BC}" dt="2025-08-21T08:43:59.164" v="24"/>
          <ac:spMkLst>
            <pc:docMk/>
            <pc:sldMk cId="3837104007" sldId="357"/>
            <ac:spMk id="11" creationId="{DA30C70F-2D79-1FB4-9250-9296C4941EDB}"/>
          </ac:spMkLst>
        </pc:spChg>
        <pc:spChg chg="add mod">
          <ac:chgData name="Häyry Marjo Lapin hyvinvointialue" userId="d27b276a-e359-4652-8298-3c59a3175941" providerId="ADAL" clId="{1BF7A2E8-734D-4445-85AC-418D127698BC}" dt="2025-08-21T08:43:59.164" v="24"/>
          <ac:spMkLst>
            <pc:docMk/>
            <pc:sldMk cId="3837104007" sldId="357"/>
            <ac:spMk id="12" creationId="{77B5B623-B58E-D6B8-8E04-23E2FB011774}"/>
          </ac:spMkLst>
        </pc:spChg>
        <pc:spChg chg="add mod">
          <ac:chgData name="Häyry Marjo Lapin hyvinvointialue" userId="d27b276a-e359-4652-8298-3c59a3175941" providerId="ADAL" clId="{1BF7A2E8-734D-4445-85AC-418D127698BC}" dt="2025-08-21T08:43:59.164" v="24"/>
          <ac:spMkLst>
            <pc:docMk/>
            <pc:sldMk cId="3837104007" sldId="357"/>
            <ac:spMk id="16" creationId="{CD1C1A29-C856-ECA5-C540-710847ACB107}"/>
          </ac:spMkLst>
        </pc:spChg>
        <pc:spChg chg="add mod">
          <ac:chgData name="Häyry Marjo Lapin hyvinvointialue" userId="d27b276a-e359-4652-8298-3c59a3175941" providerId="ADAL" clId="{1BF7A2E8-734D-4445-85AC-418D127698BC}" dt="2025-08-21T08:43:59.164" v="24"/>
          <ac:spMkLst>
            <pc:docMk/>
            <pc:sldMk cId="3837104007" sldId="357"/>
            <ac:spMk id="18" creationId="{0FFED67D-F3C6-85A4-0433-3985824C46C0}"/>
          </ac:spMkLst>
        </pc:spChg>
        <pc:spChg chg="add mod">
          <ac:chgData name="Häyry Marjo Lapin hyvinvointialue" userId="d27b276a-e359-4652-8298-3c59a3175941" providerId="ADAL" clId="{1BF7A2E8-734D-4445-85AC-418D127698BC}" dt="2025-08-21T08:43:59.164" v="24"/>
          <ac:spMkLst>
            <pc:docMk/>
            <pc:sldMk cId="3837104007" sldId="357"/>
            <ac:spMk id="24" creationId="{75492373-018E-7D81-34EF-74D9ABFFA966}"/>
          </ac:spMkLst>
        </pc:spChg>
        <pc:spChg chg="add mod">
          <ac:chgData name="Häyry Marjo Lapin hyvinvointialue" userId="d27b276a-e359-4652-8298-3c59a3175941" providerId="ADAL" clId="{1BF7A2E8-734D-4445-85AC-418D127698BC}" dt="2025-08-21T08:43:59.164" v="24"/>
          <ac:spMkLst>
            <pc:docMk/>
            <pc:sldMk cId="3837104007" sldId="357"/>
            <ac:spMk id="26" creationId="{6D513430-42AA-2B23-C4F9-A9D8C7976E04}"/>
          </ac:spMkLst>
        </pc:spChg>
        <pc:spChg chg="add mod">
          <ac:chgData name="Häyry Marjo Lapin hyvinvointialue" userId="d27b276a-e359-4652-8298-3c59a3175941" providerId="ADAL" clId="{1BF7A2E8-734D-4445-85AC-418D127698BC}" dt="2025-08-21T08:43:59.164" v="24"/>
          <ac:spMkLst>
            <pc:docMk/>
            <pc:sldMk cId="3837104007" sldId="357"/>
            <ac:spMk id="28" creationId="{AC4ECC18-91D1-55DC-B614-98AB7B090FC2}"/>
          </ac:spMkLst>
        </pc:spChg>
      </pc:sldChg>
      <pc:sldChg chg="add">
        <pc:chgData name="Häyry Marjo Lapin hyvinvointialue" userId="d27b276a-e359-4652-8298-3c59a3175941" providerId="ADAL" clId="{1BF7A2E8-734D-4445-85AC-418D127698BC}" dt="2025-08-21T08:49:52.531" v="91"/>
        <pc:sldMkLst>
          <pc:docMk/>
          <pc:sldMk cId="1653340793" sldId="358"/>
        </pc:sldMkLst>
      </pc:sldChg>
      <pc:sldChg chg="addSp delSp modSp new mod">
        <pc:chgData name="Häyry Marjo Lapin hyvinvointialue" userId="d27b276a-e359-4652-8298-3c59a3175941" providerId="ADAL" clId="{1BF7A2E8-734D-4445-85AC-418D127698BC}" dt="2025-08-21T08:50:34.169" v="98"/>
        <pc:sldMkLst>
          <pc:docMk/>
          <pc:sldMk cId="1158296680" sldId="359"/>
        </pc:sldMkLst>
        <pc:spChg chg="mod">
          <ac:chgData name="Häyry Marjo Lapin hyvinvointialue" userId="d27b276a-e359-4652-8298-3c59a3175941" providerId="ADAL" clId="{1BF7A2E8-734D-4445-85AC-418D127698BC}" dt="2025-08-21T08:50:34.169" v="98"/>
          <ac:spMkLst>
            <pc:docMk/>
            <pc:sldMk cId="1158296680" sldId="359"/>
            <ac:spMk id="2" creationId="{3DE1BE19-08BE-1A05-86CD-F1DEC5F7C740}"/>
          </ac:spMkLst>
        </pc:spChg>
        <pc:spChg chg="del">
          <ac:chgData name="Häyry Marjo Lapin hyvinvointialue" userId="d27b276a-e359-4652-8298-3c59a3175941" providerId="ADAL" clId="{1BF7A2E8-734D-4445-85AC-418D127698BC}" dt="2025-08-21T08:50:26.136" v="95" actId="478"/>
          <ac:spMkLst>
            <pc:docMk/>
            <pc:sldMk cId="1158296680" sldId="359"/>
            <ac:spMk id="3" creationId="{D7A81D23-F036-C9D5-E40A-029F9FC0ECB7}"/>
          </ac:spMkLst>
        </pc:spChg>
        <pc:spChg chg="add mod">
          <ac:chgData name="Häyry Marjo Lapin hyvinvointialue" userId="d27b276a-e359-4652-8298-3c59a3175941" providerId="ADAL" clId="{1BF7A2E8-734D-4445-85AC-418D127698BC}" dt="2025-08-21T08:50:26.694" v="96"/>
          <ac:spMkLst>
            <pc:docMk/>
            <pc:sldMk cId="1158296680" sldId="359"/>
            <ac:spMk id="6" creationId="{AD06913D-12F2-E892-951E-B4A09CE7ADE8}"/>
          </ac:spMkLst>
        </pc:spChg>
        <pc:spChg chg="add mod">
          <ac:chgData name="Häyry Marjo Lapin hyvinvointialue" userId="d27b276a-e359-4652-8298-3c59a3175941" providerId="ADAL" clId="{1BF7A2E8-734D-4445-85AC-418D127698BC}" dt="2025-08-21T08:50:26.694" v="96"/>
          <ac:spMkLst>
            <pc:docMk/>
            <pc:sldMk cId="1158296680" sldId="359"/>
            <ac:spMk id="7" creationId="{01A7BB6B-3887-1B6B-D525-ACB74673492E}"/>
          </ac:spMkLst>
        </pc:spChg>
        <pc:spChg chg="add mod">
          <ac:chgData name="Häyry Marjo Lapin hyvinvointialue" userId="d27b276a-e359-4652-8298-3c59a3175941" providerId="ADAL" clId="{1BF7A2E8-734D-4445-85AC-418D127698BC}" dt="2025-08-21T08:50:26.694" v="96"/>
          <ac:spMkLst>
            <pc:docMk/>
            <pc:sldMk cId="1158296680" sldId="359"/>
            <ac:spMk id="12" creationId="{A9D0D71A-5BE8-B35B-1316-2194860C5380}"/>
          </ac:spMkLst>
        </pc:spChg>
        <pc:spChg chg="add mod">
          <ac:chgData name="Häyry Marjo Lapin hyvinvointialue" userId="d27b276a-e359-4652-8298-3c59a3175941" providerId="ADAL" clId="{1BF7A2E8-734D-4445-85AC-418D127698BC}" dt="2025-08-21T08:50:26.694" v="96"/>
          <ac:spMkLst>
            <pc:docMk/>
            <pc:sldMk cId="1158296680" sldId="359"/>
            <ac:spMk id="14" creationId="{D5A5B8E5-77ED-DC7C-6080-EAC21D044150}"/>
          </ac:spMkLst>
        </pc:spChg>
        <pc:spChg chg="add mod">
          <ac:chgData name="Häyry Marjo Lapin hyvinvointialue" userId="d27b276a-e359-4652-8298-3c59a3175941" providerId="ADAL" clId="{1BF7A2E8-734D-4445-85AC-418D127698BC}" dt="2025-08-21T08:50:26.694" v="96"/>
          <ac:spMkLst>
            <pc:docMk/>
            <pc:sldMk cId="1158296680" sldId="359"/>
            <ac:spMk id="16" creationId="{D8A1E5D4-F115-A0FD-124B-A5CC598B3E32}"/>
          </ac:spMkLst>
        </pc:spChg>
        <pc:spChg chg="add mod">
          <ac:chgData name="Häyry Marjo Lapin hyvinvointialue" userId="d27b276a-e359-4652-8298-3c59a3175941" providerId="ADAL" clId="{1BF7A2E8-734D-4445-85AC-418D127698BC}" dt="2025-08-21T08:50:26.694" v="96"/>
          <ac:spMkLst>
            <pc:docMk/>
            <pc:sldMk cId="1158296680" sldId="359"/>
            <ac:spMk id="19" creationId="{B03A1EC3-E38F-EEA1-7E1A-69713A46028F}"/>
          </ac:spMkLst>
        </pc:spChg>
        <pc:spChg chg="add mod">
          <ac:chgData name="Häyry Marjo Lapin hyvinvointialue" userId="d27b276a-e359-4652-8298-3c59a3175941" providerId="ADAL" clId="{1BF7A2E8-734D-4445-85AC-418D127698BC}" dt="2025-08-21T08:50:26.694" v="96"/>
          <ac:spMkLst>
            <pc:docMk/>
            <pc:sldMk cId="1158296680" sldId="359"/>
            <ac:spMk id="20" creationId="{A57ED20D-ED23-2780-77F8-E64FC3F11F60}"/>
          </ac:spMkLst>
        </pc:spChg>
        <pc:spChg chg="add mod">
          <ac:chgData name="Häyry Marjo Lapin hyvinvointialue" userId="d27b276a-e359-4652-8298-3c59a3175941" providerId="ADAL" clId="{1BF7A2E8-734D-4445-85AC-418D127698BC}" dt="2025-08-21T08:50:26.694" v="96"/>
          <ac:spMkLst>
            <pc:docMk/>
            <pc:sldMk cId="1158296680" sldId="359"/>
            <ac:spMk id="22" creationId="{97C58372-F2C7-7EC3-4139-25856D276D0C}"/>
          </ac:spMkLst>
        </pc:spChg>
        <pc:spChg chg="add mod">
          <ac:chgData name="Häyry Marjo Lapin hyvinvointialue" userId="d27b276a-e359-4652-8298-3c59a3175941" providerId="ADAL" clId="{1BF7A2E8-734D-4445-85AC-418D127698BC}" dt="2025-08-21T08:50:26.694" v="96"/>
          <ac:spMkLst>
            <pc:docMk/>
            <pc:sldMk cId="1158296680" sldId="359"/>
            <ac:spMk id="24" creationId="{DFCD5C40-B9E2-5A39-19F1-FCEC914CD3CA}"/>
          </ac:spMkLst>
        </pc:spChg>
        <pc:spChg chg="add mod">
          <ac:chgData name="Häyry Marjo Lapin hyvinvointialue" userId="d27b276a-e359-4652-8298-3c59a3175941" providerId="ADAL" clId="{1BF7A2E8-734D-4445-85AC-418D127698BC}" dt="2025-08-21T08:50:26.694" v="96"/>
          <ac:spMkLst>
            <pc:docMk/>
            <pc:sldMk cId="1158296680" sldId="359"/>
            <ac:spMk id="31" creationId="{C3B6B4B8-2F21-81D3-CA70-18ACCCBE7D8A}"/>
          </ac:spMkLst>
        </pc:spChg>
      </pc:sldChg>
      <pc:sldChg chg="addSp delSp modSp new mod">
        <pc:chgData name="Häyry Marjo Lapin hyvinvointialue" userId="d27b276a-e359-4652-8298-3c59a3175941" providerId="ADAL" clId="{1BF7A2E8-734D-4445-85AC-418D127698BC}" dt="2025-08-21T08:52:04.235" v="107"/>
        <pc:sldMkLst>
          <pc:docMk/>
          <pc:sldMk cId="3045978012" sldId="360"/>
        </pc:sldMkLst>
        <pc:spChg chg="mod">
          <ac:chgData name="Häyry Marjo Lapin hyvinvointialue" userId="d27b276a-e359-4652-8298-3c59a3175941" providerId="ADAL" clId="{1BF7A2E8-734D-4445-85AC-418D127698BC}" dt="2025-08-21T08:52:04.235" v="107"/>
          <ac:spMkLst>
            <pc:docMk/>
            <pc:sldMk cId="3045978012" sldId="360"/>
            <ac:spMk id="2" creationId="{F24E83FB-F968-020C-212C-2CCCA5035E70}"/>
          </ac:spMkLst>
        </pc:spChg>
        <pc:spChg chg="del">
          <ac:chgData name="Häyry Marjo Lapin hyvinvointialue" userId="d27b276a-e359-4652-8298-3c59a3175941" providerId="ADAL" clId="{1BF7A2E8-734D-4445-85AC-418D127698BC}" dt="2025-08-21T08:51:56.755" v="104" actId="478"/>
          <ac:spMkLst>
            <pc:docMk/>
            <pc:sldMk cId="3045978012" sldId="360"/>
            <ac:spMk id="3" creationId="{B20E8F1F-8DA0-0E59-890A-6853F8F85644}"/>
          </ac:spMkLst>
        </pc:spChg>
        <pc:spChg chg="add mod">
          <ac:chgData name="Häyry Marjo Lapin hyvinvointialue" userId="d27b276a-e359-4652-8298-3c59a3175941" providerId="ADAL" clId="{1BF7A2E8-734D-4445-85AC-418D127698BC}" dt="2025-08-21T08:51:57.246" v="105"/>
          <ac:spMkLst>
            <pc:docMk/>
            <pc:sldMk cId="3045978012" sldId="360"/>
            <ac:spMk id="4" creationId="{BDB7EBB7-5F26-0FAF-5B2A-116788320018}"/>
          </ac:spMkLst>
        </pc:spChg>
        <pc:spChg chg="add mod">
          <ac:chgData name="Häyry Marjo Lapin hyvinvointialue" userId="d27b276a-e359-4652-8298-3c59a3175941" providerId="ADAL" clId="{1BF7A2E8-734D-4445-85AC-418D127698BC}" dt="2025-08-21T08:51:57.246" v="105"/>
          <ac:spMkLst>
            <pc:docMk/>
            <pc:sldMk cId="3045978012" sldId="360"/>
            <ac:spMk id="7" creationId="{49FD3CCC-7015-0C58-B483-EFFB1A9EC26D}"/>
          </ac:spMkLst>
        </pc:spChg>
        <pc:spChg chg="add mod">
          <ac:chgData name="Häyry Marjo Lapin hyvinvointialue" userId="d27b276a-e359-4652-8298-3c59a3175941" providerId="ADAL" clId="{1BF7A2E8-734D-4445-85AC-418D127698BC}" dt="2025-08-21T08:51:57.246" v="105"/>
          <ac:spMkLst>
            <pc:docMk/>
            <pc:sldMk cId="3045978012" sldId="360"/>
            <ac:spMk id="8" creationId="{A84BF0AB-9C2F-A98F-3EE7-D7E6C6561F3B}"/>
          </ac:spMkLst>
        </pc:spChg>
        <pc:spChg chg="add mod">
          <ac:chgData name="Häyry Marjo Lapin hyvinvointialue" userId="d27b276a-e359-4652-8298-3c59a3175941" providerId="ADAL" clId="{1BF7A2E8-734D-4445-85AC-418D127698BC}" dt="2025-08-21T08:51:57.246" v="105"/>
          <ac:spMkLst>
            <pc:docMk/>
            <pc:sldMk cId="3045978012" sldId="360"/>
            <ac:spMk id="10" creationId="{CB2F7320-ACA7-132A-9345-00F15619D39E}"/>
          </ac:spMkLst>
        </pc:spChg>
        <pc:spChg chg="add mod">
          <ac:chgData name="Häyry Marjo Lapin hyvinvointialue" userId="d27b276a-e359-4652-8298-3c59a3175941" providerId="ADAL" clId="{1BF7A2E8-734D-4445-85AC-418D127698BC}" dt="2025-08-21T08:51:57.246" v="105"/>
          <ac:spMkLst>
            <pc:docMk/>
            <pc:sldMk cId="3045978012" sldId="360"/>
            <ac:spMk id="11" creationId="{1EEED9A7-C9E5-D52E-13F7-EF9543AA4080}"/>
          </ac:spMkLst>
        </pc:spChg>
        <pc:picChg chg="add mod">
          <ac:chgData name="Häyry Marjo Lapin hyvinvointialue" userId="d27b276a-e359-4652-8298-3c59a3175941" providerId="ADAL" clId="{1BF7A2E8-734D-4445-85AC-418D127698BC}" dt="2025-08-21T08:51:57.246" v="105"/>
          <ac:picMkLst>
            <pc:docMk/>
            <pc:sldMk cId="3045978012" sldId="360"/>
            <ac:picMk id="5" creationId="{335FEFF7-42DB-9720-FA6D-3DBDD2BBCB2C}"/>
          </ac:picMkLst>
        </pc:picChg>
        <pc:picChg chg="add mod">
          <ac:chgData name="Häyry Marjo Lapin hyvinvointialue" userId="d27b276a-e359-4652-8298-3c59a3175941" providerId="ADAL" clId="{1BF7A2E8-734D-4445-85AC-418D127698BC}" dt="2025-08-21T08:51:57.246" v="105"/>
          <ac:picMkLst>
            <pc:docMk/>
            <pc:sldMk cId="3045978012" sldId="360"/>
            <ac:picMk id="6" creationId="{071CC0EB-0F53-37EB-3FFE-3942FD89C362}"/>
          </ac:picMkLst>
        </pc:picChg>
        <pc:picChg chg="add mod">
          <ac:chgData name="Häyry Marjo Lapin hyvinvointialue" userId="d27b276a-e359-4652-8298-3c59a3175941" providerId="ADAL" clId="{1BF7A2E8-734D-4445-85AC-418D127698BC}" dt="2025-08-21T08:51:57.246" v="105"/>
          <ac:picMkLst>
            <pc:docMk/>
            <pc:sldMk cId="3045978012" sldId="360"/>
            <ac:picMk id="9" creationId="{7E5B525E-2F21-690C-1A86-D1DB8B01EE36}"/>
          </ac:picMkLst>
        </pc:picChg>
      </pc:sldChg>
      <pc:sldChg chg="addSp delSp modSp new mod">
        <pc:chgData name="Häyry Marjo Lapin hyvinvointialue" userId="d27b276a-e359-4652-8298-3c59a3175941" providerId="ADAL" clId="{1BF7A2E8-734D-4445-85AC-418D127698BC}" dt="2025-08-21T08:53:19.422" v="120" actId="1076"/>
        <pc:sldMkLst>
          <pc:docMk/>
          <pc:sldMk cId="1829003120" sldId="361"/>
        </pc:sldMkLst>
        <pc:spChg chg="mod">
          <ac:chgData name="Häyry Marjo Lapin hyvinvointialue" userId="d27b276a-e359-4652-8298-3c59a3175941" providerId="ADAL" clId="{1BF7A2E8-734D-4445-85AC-418D127698BC}" dt="2025-08-21T08:52:56.298" v="116" actId="1076"/>
          <ac:spMkLst>
            <pc:docMk/>
            <pc:sldMk cId="1829003120" sldId="361"/>
            <ac:spMk id="2" creationId="{ABD96DD6-D476-D9FA-5F86-72001DEF347D}"/>
          </ac:spMkLst>
        </pc:spChg>
        <pc:spChg chg="del">
          <ac:chgData name="Häyry Marjo Lapin hyvinvointialue" userId="d27b276a-e359-4652-8298-3c59a3175941" providerId="ADAL" clId="{1BF7A2E8-734D-4445-85AC-418D127698BC}" dt="2025-08-21T08:52:45.315" v="112" actId="478"/>
          <ac:spMkLst>
            <pc:docMk/>
            <pc:sldMk cId="1829003120" sldId="361"/>
            <ac:spMk id="3" creationId="{F84B01C6-5127-A3A5-ACA9-E4AA0C04A6EC}"/>
          </ac:spMkLst>
        </pc:spChg>
        <pc:spChg chg="add mod">
          <ac:chgData name="Häyry Marjo Lapin hyvinvointialue" userId="d27b276a-e359-4652-8298-3c59a3175941" providerId="ADAL" clId="{1BF7A2E8-734D-4445-85AC-418D127698BC}" dt="2025-08-21T08:52:45.791" v="113"/>
          <ac:spMkLst>
            <pc:docMk/>
            <pc:sldMk cId="1829003120" sldId="361"/>
            <ac:spMk id="4" creationId="{17C271D5-8DA7-2071-950F-4385D5B75983}"/>
          </ac:spMkLst>
        </pc:spChg>
        <pc:spChg chg="add mod">
          <ac:chgData name="Häyry Marjo Lapin hyvinvointialue" userId="d27b276a-e359-4652-8298-3c59a3175941" providerId="ADAL" clId="{1BF7A2E8-734D-4445-85AC-418D127698BC}" dt="2025-08-21T08:52:45.791" v="113"/>
          <ac:spMkLst>
            <pc:docMk/>
            <pc:sldMk cId="1829003120" sldId="361"/>
            <ac:spMk id="5" creationId="{16157715-5788-3B63-3AA3-0D6BB63BF1F4}"/>
          </ac:spMkLst>
        </pc:spChg>
        <pc:spChg chg="add mod">
          <ac:chgData name="Häyry Marjo Lapin hyvinvointialue" userId="d27b276a-e359-4652-8298-3c59a3175941" providerId="ADAL" clId="{1BF7A2E8-734D-4445-85AC-418D127698BC}" dt="2025-08-21T08:53:19.422" v="120" actId="1076"/>
          <ac:spMkLst>
            <pc:docMk/>
            <pc:sldMk cId="1829003120" sldId="361"/>
            <ac:spMk id="9" creationId="{CA97DB47-31C2-D774-802B-7D2507E9198A}"/>
          </ac:spMkLst>
        </pc:spChg>
        <pc:picChg chg="add mod">
          <ac:chgData name="Häyry Marjo Lapin hyvinvointialue" userId="d27b276a-e359-4652-8298-3c59a3175941" providerId="ADAL" clId="{1BF7A2E8-734D-4445-85AC-418D127698BC}" dt="2025-08-21T08:52:45.791" v="113"/>
          <ac:picMkLst>
            <pc:docMk/>
            <pc:sldMk cId="1829003120" sldId="361"/>
            <ac:picMk id="6" creationId="{31688F92-31A0-4D52-3BAC-B3EA74AFC427}"/>
          </ac:picMkLst>
        </pc:picChg>
        <pc:picChg chg="add mod">
          <ac:chgData name="Häyry Marjo Lapin hyvinvointialue" userId="d27b276a-e359-4652-8298-3c59a3175941" providerId="ADAL" clId="{1BF7A2E8-734D-4445-85AC-418D127698BC}" dt="2025-08-21T08:52:45.791" v="113"/>
          <ac:picMkLst>
            <pc:docMk/>
            <pc:sldMk cId="1829003120" sldId="361"/>
            <ac:picMk id="7" creationId="{6BD2AF3C-9363-440C-379C-7BA050DD5AA6}"/>
          </ac:picMkLst>
        </pc:picChg>
        <pc:picChg chg="add mod">
          <ac:chgData name="Häyry Marjo Lapin hyvinvointialue" userId="d27b276a-e359-4652-8298-3c59a3175941" providerId="ADAL" clId="{1BF7A2E8-734D-4445-85AC-418D127698BC}" dt="2025-08-21T08:52:45.791" v="113"/>
          <ac:picMkLst>
            <pc:docMk/>
            <pc:sldMk cId="1829003120" sldId="361"/>
            <ac:picMk id="8" creationId="{641695EC-0F65-9B14-179D-C04E07AB5672}"/>
          </ac:picMkLst>
        </pc:picChg>
      </pc:sldChg>
      <pc:sldChg chg="addSp delSp modSp new mod">
        <pc:chgData name="Häyry Marjo Lapin hyvinvointialue" userId="d27b276a-e359-4652-8298-3c59a3175941" providerId="ADAL" clId="{1BF7A2E8-734D-4445-85AC-418D127698BC}" dt="2025-08-21T08:54:45.617" v="133" actId="2711"/>
        <pc:sldMkLst>
          <pc:docMk/>
          <pc:sldMk cId="2523364549" sldId="362"/>
        </pc:sldMkLst>
        <pc:spChg chg="mod">
          <ac:chgData name="Häyry Marjo Lapin hyvinvointialue" userId="d27b276a-e359-4652-8298-3c59a3175941" providerId="ADAL" clId="{1BF7A2E8-734D-4445-85AC-418D127698BC}" dt="2025-08-21T08:54:45.617" v="133" actId="2711"/>
          <ac:spMkLst>
            <pc:docMk/>
            <pc:sldMk cId="2523364549" sldId="362"/>
            <ac:spMk id="2" creationId="{E024B3AD-9AEC-8A57-C088-6FE0BE580964}"/>
          </ac:spMkLst>
        </pc:spChg>
        <pc:spChg chg="del">
          <ac:chgData name="Häyry Marjo Lapin hyvinvointialue" userId="d27b276a-e359-4652-8298-3c59a3175941" providerId="ADAL" clId="{1BF7A2E8-734D-4445-85AC-418D127698BC}" dt="2025-08-21T08:54:32.009" v="129" actId="478"/>
          <ac:spMkLst>
            <pc:docMk/>
            <pc:sldMk cId="2523364549" sldId="362"/>
            <ac:spMk id="3" creationId="{3F50C255-E51F-76F8-748D-0716A87FE608}"/>
          </ac:spMkLst>
        </pc:spChg>
        <pc:spChg chg="add mod">
          <ac:chgData name="Häyry Marjo Lapin hyvinvointialue" userId="d27b276a-e359-4652-8298-3c59a3175941" providerId="ADAL" clId="{1BF7A2E8-734D-4445-85AC-418D127698BC}" dt="2025-08-21T08:54:32.502" v="130"/>
          <ac:spMkLst>
            <pc:docMk/>
            <pc:sldMk cId="2523364549" sldId="362"/>
            <ac:spMk id="5" creationId="{44FB8F0F-0229-22F6-861B-8FCC33A7C4AE}"/>
          </ac:spMkLst>
        </pc:spChg>
        <pc:spChg chg="add mod">
          <ac:chgData name="Häyry Marjo Lapin hyvinvointialue" userId="d27b276a-e359-4652-8298-3c59a3175941" providerId="ADAL" clId="{1BF7A2E8-734D-4445-85AC-418D127698BC}" dt="2025-08-21T08:54:32.502" v="130"/>
          <ac:spMkLst>
            <pc:docMk/>
            <pc:sldMk cId="2523364549" sldId="362"/>
            <ac:spMk id="6" creationId="{338C01C1-F6E0-67E2-19C5-4219FF5A89C5}"/>
          </ac:spMkLst>
        </pc:spChg>
        <pc:picChg chg="add mod">
          <ac:chgData name="Häyry Marjo Lapin hyvinvointialue" userId="d27b276a-e359-4652-8298-3c59a3175941" providerId="ADAL" clId="{1BF7A2E8-734D-4445-85AC-418D127698BC}" dt="2025-08-21T08:54:32.502" v="130"/>
          <ac:picMkLst>
            <pc:docMk/>
            <pc:sldMk cId="2523364549" sldId="362"/>
            <ac:picMk id="4" creationId="{A8576FA6-C121-47A1-193F-6B395837CBC8}"/>
          </ac:picMkLst>
        </pc:picChg>
      </pc:sldChg>
      <pc:sldChg chg="add">
        <pc:chgData name="Häyry Marjo Lapin hyvinvointialue" userId="d27b276a-e359-4652-8298-3c59a3175941" providerId="ADAL" clId="{1BF7A2E8-734D-4445-85AC-418D127698BC}" dt="2025-08-21T08:55:14.543" v="137"/>
        <pc:sldMkLst>
          <pc:docMk/>
          <pc:sldMk cId="838729968" sldId="363"/>
        </pc:sldMkLst>
      </pc:sldChg>
      <pc:sldChg chg="addSp delSp modSp new mod">
        <pc:chgData name="Häyry Marjo Lapin hyvinvointialue" userId="d27b276a-e359-4652-8298-3c59a3175941" providerId="ADAL" clId="{1BF7A2E8-734D-4445-85AC-418D127698BC}" dt="2025-08-21T08:56:00.028" v="144"/>
        <pc:sldMkLst>
          <pc:docMk/>
          <pc:sldMk cId="516113534" sldId="364"/>
        </pc:sldMkLst>
        <pc:spChg chg="mod">
          <ac:chgData name="Häyry Marjo Lapin hyvinvointialue" userId="d27b276a-e359-4652-8298-3c59a3175941" providerId="ADAL" clId="{1BF7A2E8-734D-4445-85AC-418D127698BC}" dt="2025-08-21T08:56:00.028" v="144"/>
          <ac:spMkLst>
            <pc:docMk/>
            <pc:sldMk cId="516113534" sldId="364"/>
            <ac:spMk id="2" creationId="{B37FEBFF-43D6-0594-6698-2F5647762D7B}"/>
          </ac:spMkLst>
        </pc:spChg>
        <pc:spChg chg="del">
          <ac:chgData name="Häyry Marjo Lapin hyvinvointialue" userId="d27b276a-e359-4652-8298-3c59a3175941" providerId="ADAL" clId="{1BF7A2E8-734D-4445-85AC-418D127698BC}" dt="2025-08-21T08:55:51.768" v="141" actId="478"/>
          <ac:spMkLst>
            <pc:docMk/>
            <pc:sldMk cId="516113534" sldId="364"/>
            <ac:spMk id="3" creationId="{EABD4F85-350A-F051-3683-FC8C8CC52E37}"/>
          </ac:spMkLst>
        </pc:spChg>
        <pc:spChg chg="add mod">
          <ac:chgData name="Häyry Marjo Lapin hyvinvointialue" userId="d27b276a-e359-4652-8298-3c59a3175941" providerId="ADAL" clId="{1BF7A2E8-734D-4445-85AC-418D127698BC}" dt="2025-08-21T08:55:52.268" v="142"/>
          <ac:spMkLst>
            <pc:docMk/>
            <pc:sldMk cId="516113534" sldId="364"/>
            <ac:spMk id="4" creationId="{6701F898-6886-1686-B377-F00A1210D4D5}"/>
          </ac:spMkLst>
        </pc:spChg>
        <pc:spChg chg="add mod">
          <ac:chgData name="Häyry Marjo Lapin hyvinvointialue" userId="d27b276a-e359-4652-8298-3c59a3175941" providerId="ADAL" clId="{1BF7A2E8-734D-4445-85AC-418D127698BC}" dt="2025-08-21T08:55:52.268" v="142"/>
          <ac:spMkLst>
            <pc:docMk/>
            <pc:sldMk cId="516113534" sldId="364"/>
            <ac:spMk id="7" creationId="{AAF730B7-7F95-D5AD-5970-A4FBD45D6EF4}"/>
          </ac:spMkLst>
        </pc:spChg>
        <pc:spChg chg="add mod">
          <ac:chgData name="Häyry Marjo Lapin hyvinvointialue" userId="d27b276a-e359-4652-8298-3c59a3175941" providerId="ADAL" clId="{1BF7A2E8-734D-4445-85AC-418D127698BC}" dt="2025-08-21T08:55:52.268" v="142"/>
          <ac:spMkLst>
            <pc:docMk/>
            <pc:sldMk cId="516113534" sldId="364"/>
            <ac:spMk id="8" creationId="{0EC7AD98-2ABC-650B-E04D-5A763531BACB}"/>
          </ac:spMkLst>
        </pc:spChg>
        <pc:spChg chg="add mod">
          <ac:chgData name="Häyry Marjo Lapin hyvinvointialue" userId="d27b276a-e359-4652-8298-3c59a3175941" providerId="ADAL" clId="{1BF7A2E8-734D-4445-85AC-418D127698BC}" dt="2025-08-21T08:55:52.268" v="142"/>
          <ac:spMkLst>
            <pc:docMk/>
            <pc:sldMk cId="516113534" sldId="364"/>
            <ac:spMk id="10" creationId="{BD9095C0-258A-9A11-E27F-847D6408E6DB}"/>
          </ac:spMkLst>
        </pc:spChg>
        <pc:spChg chg="add mod">
          <ac:chgData name="Häyry Marjo Lapin hyvinvointialue" userId="d27b276a-e359-4652-8298-3c59a3175941" providerId="ADAL" clId="{1BF7A2E8-734D-4445-85AC-418D127698BC}" dt="2025-08-21T08:55:52.268" v="142"/>
          <ac:spMkLst>
            <pc:docMk/>
            <pc:sldMk cId="516113534" sldId="364"/>
            <ac:spMk id="11" creationId="{D1DADA05-3F47-9874-CBB6-449EDF9B45B0}"/>
          </ac:spMkLst>
        </pc:spChg>
        <pc:picChg chg="add mod">
          <ac:chgData name="Häyry Marjo Lapin hyvinvointialue" userId="d27b276a-e359-4652-8298-3c59a3175941" providerId="ADAL" clId="{1BF7A2E8-734D-4445-85AC-418D127698BC}" dt="2025-08-21T08:55:52.268" v="142"/>
          <ac:picMkLst>
            <pc:docMk/>
            <pc:sldMk cId="516113534" sldId="364"/>
            <ac:picMk id="5" creationId="{88D73494-2D2C-F42E-9445-09B1940B6C81}"/>
          </ac:picMkLst>
        </pc:picChg>
        <pc:picChg chg="add mod">
          <ac:chgData name="Häyry Marjo Lapin hyvinvointialue" userId="d27b276a-e359-4652-8298-3c59a3175941" providerId="ADAL" clId="{1BF7A2E8-734D-4445-85AC-418D127698BC}" dt="2025-08-21T08:55:52.268" v="142"/>
          <ac:picMkLst>
            <pc:docMk/>
            <pc:sldMk cId="516113534" sldId="364"/>
            <ac:picMk id="6" creationId="{00C6C798-1CAB-A78F-26E3-CCF88EFAA2ED}"/>
          </ac:picMkLst>
        </pc:picChg>
        <pc:picChg chg="add mod">
          <ac:chgData name="Häyry Marjo Lapin hyvinvointialue" userId="d27b276a-e359-4652-8298-3c59a3175941" providerId="ADAL" clId="{1BF7A2E8-734D-4445-85AC-418D127698BC}" dt="2025-08-21T08:55:52.268" v="142"/>
          <ac:picMkLst>
            <pc:docMk/>
            <pc:sldMk cId="516113534" sldId="364"/>
            <ac:picMk id="9" creationId="{ADB3CE0B-906F-340C-A0E4-A490FB0EC254}"/>
          </ac:picMkLst>
        </pc:picChg>
      </pc:sldChg>
      <pc:sldChg chg="add">
        <pc:chgData name="Häyry Marjo Lapin hyvinvointialue" userId="d27b276a-e359-4652-8298-3c59a3175941" providerId="ADAL" clId="{1BF7A2E8-734D-4445-85AC-418D127698BC}" dt="2025-08-21T08:59:29.710" v="171"/>
        <pc:sldMkLst>
          <pc:docMk/>
          <pc:sldMk cId="3434903920" sldId="365"/>
        </pc:sldMkLst>
      </pc:sldChg>
      <pc:sldChg chg="add">
        <pc:chgData name="Häyry Marjo Lapin hyvinvointialue" userId="d27b276a-e359-4652-8298-3c59a3175941" providerId="ADAL" clId="{1BF7A2E8-734D-4445-85AC-418D127698BC}" dt="2025-08-21T08:59:58.071" v="176"/>
        <pc:sldMkLst>
          <pc:docMk/>
          <pc:sldMk cId="2992657363" sldId="366"/>
        </pc:sldMkLst>
      </pc:sldChg>
      <pc:sldChg chg="addSp delSp modSp new mod">
        <pc:chgData name="Häyry Marjo Lapin hyvinvointialue" userId="d27b276a-e359-4652-8298-3c59a3175941" providerId="ADAL" clId="{1BF7A2E8-734D-4445-85AC-418D127698BC}" dt="2025-08-21T09:01:17.597" v="187" actId="1076"/>
        <pc:sldMkLst>
          <pc:docMk/>
          <pc:sldMk cId="1647893260" sldId="367"/>
        </pc:sldMkLst>
        <pc:spChg chg="mod">
          <ac:chgData name="Häyry Marjo Lapin hyvinvointialue" userId="d27b276a-e359-4652-8298-3c59a3175941" providerId="ADAL" clId="{1BF7A2E8-734D-4445-85AC-418D127698BC}" dt="2025-08-21T09:01:01.663" v="185"/>
          <ac:spMkLst>
            <pc:docMk/>
            <pc:sldMk cId="1647893260" sldId="367"/>
            <ac:spMk id="2" creationId="{A3886E16-A7FC-D918-2F73-EED073D795FB}"/>
          </ac:spMkLst>
        </pc:spChg>
        <pc:spChg chg="del">
          <ac:chgData name="Häyry Marjo Lapin hyvinvointialue" userId="d27b276a-e359-4652-8298-3c59a3175941" providerId="ADAL" clId="{1BF7A2E8-734D-4445-85AC-418D127698BC}" dt="2025-08-21T09:00:53.060" v="182" actId="478"/>
          <ac:spMkLst>
            <pc:docMk/>
            <pc:sldMk cId="1647893260" sldId="367"/>
            <ac:spMk id="3" creationId="{B6C0C697-3725-0FE7-9EDB-15E297E167BE}"/>
          </ac:spMkLst>
        </pc:spChg>
        <pc:spChg chg="add mod">
          <ac:chgData name="Häyry Marjo Lapin hyvinvointialue" userId="d27b276a-e359-4652-8298-3c59a3175941" providerId="ADAL" clId="{1BF7A2E8-734D-4445-85AC-418D127698BC}" dt="2025-08-21T09:00:53.562" v="183"/>
          <ac:spMkLst>
            <pc:docMk/>
            <pc:sldMk cId="1647893260" sldId="367"/>
            <ac:spMk id="4" creationId="{46B6C8D9-43E7-EEB2-7AEA-4D9D8F4D792C}"/>
          </ac:spMkLst>
        </pc:spChg>
        <pc:spChg chg="add mod">
          <ac:chgData name="Häyry Marjo Lapin hyvinvointialue" userId="d27b276a-e359-4652-8298-3c59a3175941" providerId="ADAL" clId="{1BF7A2E8-734D-4445-85AC-418D127698BC}" dt="2025-08-21T09:00:53.562" v="183"/>
          <ac:spMkLst>
            <pc:docMk/>
            <pc:sldMk cId="1647893260" sldId="367"/>
            <ac:spMk id="5" creationId="{CE22B8B2-9574-9546-32B2-3EF6D108BAF3}"/>
          </ac:spMkLst>
        </pc:spChg>
        <pc:spChg chg="add mod">
          <ac:chgData name="Häyry Marjo Lapin hyvinvointialue" userId="d27b276a-e359-4652-8298-3c59a3175941" providerId="ADAL" clId="{1BF7A2E8-734D-4445-85AC-418D127698BC}" dt="2025-08-21T09:01:17.597" v="187" actId="1076"/>
          <ac:spMkLst>
            <pc:docMk/>
            <pc:sldMk cId="1647893260" sldId="367"/>
            <ac:spMk id="10" creationId="{1D88A596-D78F-8B32-B8FF-5E2A7B8002B2}"/>
          </ac:spMkLst>
        </pc:spChg>
        <pc:picChg chg="add mod">
          <ac:chgData name="Häyry Marjo Lapin hyvinvointialue" userId="d27b276a-e359-4652-8298-3c59a3175941" providerId="ADAL" clId="{1BF7A2E8-734D-4445-85AC-418D127698BC}" dt="2025-08-21T09:00:53.562" v="183"/>
          <ac:picMkLst>
            <pc:docMk/>
            <pc:sldMk cId="1647893260" sldId="367"/>
            <ac:picMk id="6" creationId="{91406B39-0895-DBED-DDE5-150EE5E18060}"/>
          </ac:picMkLst>
        </pc:picChg>
        <pc:picChg chg="add mod">
          <ac:chgData name="Häyry Marjo Lapin hyvinvointialue" userId="d27b276a-e359-4652-8298-3c59a3175941" providerId="ADAL" clId="{1BF7A2E8-734D-4445-85AC-418D127698BC}" dt="2025-08-21T09:00:53.562" v="183"/>
          <ac:picMkLst>
            <pc:docMk/>
            <pc:sldMk cId="1647893260" sldId="367"/>
            <ac:picMk id="7" creationId="{0EA60C2E-BA1A-14D9-C0E1-04BEFC95F1B0}"/>
          </ac:picMkLst>
        </pc:picChg>
        <pc:picChg chg="add mod">
          <ac:chgData name="Häyry Marjo Lapin hyvinvointialue" userId="d27b276a-e359-4652-8298-3c59a3175941" providerId="ADAL" clId="{1BF7A2E8-734D-4445-85AC-418D127698BC}" dt="2025-08-21T09:00:53.562" v="183"/>
          <ac:picMkLst>
            <pc:docMk/>
            <pc:sldMk cId="1647893260" sldId="367"/>
            <ac:picMk id="8" creationId="{E9A3C338-8505-1528-9E9E-1AE12C47B3CE}"/>
          </ac:picMkLst>
        </pc:picChg>
        <pc:picChg chg="add mod">
          <ac:chgData name="Häyry Marjo Lapin hyvinvointialue" userId="d27b276a-e359-4652-8298-3c59a3175941" providerId="ADAL" clId="{1BF7A2E8-734D-4445-85AC-418D127698BC}" dt="2025-08-21T09:00:53.562" v="183"/>
          <ac:picMkLst>
            <pc:docMk/>
            <pc:sldMk cId="1647893260" sldId="367"/>
            <ac:picMk id="9" creationId="{5EC5DC02-8F44-BACF-56D7-C5033FE113F1}"/>
          </ac:picMkLst>
        </pc:picChg>
      </pc:sldChg>
      <pc:sldChg chg="add">
        <pc:chgData name="Häyry Marjo Lapin hyvinvointialue" userId="d27b276a-e359-4652-8298-3c59a3175941" providerId="ADAL" clId="{1BF7A2E8-734D-4445-85AC-418D127698BC}" dt="2025-08-21T09:03:03.930" v="206"/>
        <pc:sldMkLst>
          <pc:docMk/>
          <pc:sldMk cId="647729189" sldId="368"/>
        </pc:sldMkLst>
      </pc:sldChg>
      <pc:sldChg chg="add">
        <pc:chgData name="Häyry Marjo Lapin hyvinvointialue" userId="d27b276a-e359-4652-8298-3c59a3175941" providerId="ADAL" clId="{1BF7A2E8-734D-4445-85AC-418D127698BC}" dt="2025-08-21T09:03:25.889" v="209"/>
        <pc:sldMkLst>
          <pc:docMk/>
          <pc:sldMk cId="2666887460" sldId="369"/>
        </pc:sldMkLst>
      </pc:sldChg>
      <pc:sldChg chg="add">
        <pc:chgData name="Häyry Marjo Lapin hyvinvointialue" userId="d27b276a-e359-4652-8298-3c59a3175941" providerId="ADAL" clId="{1BF7A2E8-734D-4445-85AC-418D127698BC}" dt="2025-08-21T09:06:51.990" v="251"/>
        <pc:sldMkLst>
          <pc:docMk/>
          <pc:sldMk cId="3674698488" sldId="370"/>
        </pc:sldMkLst>
      </pc:sldChg>
      <pc:sldChg chg="add">
        <pc:chgData name="Häyry Marjo Lapin hyvinvointialue" userId="d27b276a-e359-4652-8298-3c59a3175941" providerId="ADAL" clId="{1BF7A2E8-734D-4445-85AC-418D127698BC}" dt="2025-08-21T09:07:13.472" v="254"/>
        <pc:sldMkLst>
          <pc:docMk/>
          <pc:sldMk cId="3279067748" sldId="371"/>
        </pc:sldMkLst>
      </pc:sldChg>
      <pc:sldMasterChg chg="delSldLayout">
        <pc:chgData name="Häyry Marjo Lapin hyvinvointialue" userId="d27b276a-e359-4652-8298-3c59a3175941" providerId="ADAL" clId="{1BF7A2E8-734D-4445-85AC-418D127698BC}" dt="2025-08-21T09:06:38.375" v="250" actId="47"/>
        <pc:sldMasterMkLst>
          <pc:docMk/>
          <pc:sldMasterMk cId="3900127072" sldId="2147483822"/>
        </pc:sldMasterMkLst>
        <pc:sldLayoutChg chg="del">
          <pc:chgData name="Häyry Marjo Lapin hyvinvointialue" userId="d27b276a-e359-4652-8298-3c59a3175941" providerId="ADAL" clId="{1BF7A2E8-734D-4445-85AC-418D127698BC}" dt="2025-08-21T09:06:38.375" v="250" actId="47"/>
          <pc:sldLayoutMkLst>
            <pc:docMk/>
            <pc:sldMasterMk cId="3900127072" sldId="2147483822"/>
            <pc:sldLayoutMk cId="532134318" sldId="2147483836"/>
          </pc:sldLayoutMkLst>
        </pc:sldLayoutChg>
      </pc:sldMasterChg>
    </pc:docChg>
  </pc:docChgLst>
  <pc:docChgLst>
    <pc:chgData name="Ylärakkola Aino Lapin hyvinvointialue" userId="d743112a-7d97-4f4d-95e8-e57284c53435" providerId="ADAL" clId="{AEDB0AAF-A96A-4B29-BFA7-E2C05DF859C0}"/>
    <pc:docChg chg="undo custSel modSld modMainMaster">
      <pc:chgData name="Ylärakkola Aino Lapin hyvinvointialue" userId="d743112a-7d97-4f4d-95e8-e57284c53435" providerId="ADAL" clId="{AEDB0AAF-A96A-4B29-BFA7-E2C05DF859C0}" dt="2025-08-21T05:05:42.570" v="14" actId="1076"/>
      <pc:docMkLst>
        <pc:docMk/>
      </pc:docMkLst>
      <pc:sldChg chg="addSp delSp modSp mod modClrScheme chgLayout">
        <pc:chgData name="Ylärakkola Aino Lapin hyvinvointialue" userId="d743112a-7d97-4f4d-95e8-e57284c53435" providerId="ADAL" clId="{AEDB0AAF-A96A-4B29-BFA7-E2C05DF859C0}" dt="2025-08-21T05:05:36.122" v="13" actId="27636"/>
        <pc:sldMkLst>
          <pc:docMk/>
          <pc:sldMk cId="571903726" sldId="257"/>
        </pc:sldMkLst>
        <pc:spChg chg="add del mod">
          <ac:chgData name="Ylärakkola Aino Lapin hyvinvointialue" userId="d743112a-7d97-4f4d-95e8-e57284c53435" providerId="ADAL" clId="{AEDB0AAF-A96A-4B29-BFA7-E2C05DF859C0}" dt="2025-08-21T05:05:00.932" v="10" actId="6264"/>
          <ac:spMkLst>
            <pc:docMk/>
            <pc:sldMk cId="571903726" sldId="257"/>
            <ac:spMk id="2" creationId="{F164A623-5095-D94D-E5E9-0EB94798D14D}"/>
          </ac:spMkLst>
        </pc:spChg>
        <pc:spChg chg="add del mod">
          <ac:chgData name="Ylärakkola Aino Lapin hyvinvointialue" userId="d743112a-7d97-4f4d-95e8-e57284c53435" providerId="ADAL" clId="{AEDB0AAF-A96A-4B29-BFA7-E2C05DF859C0}" dt="2025-08-21T05:05:00.932" v="10" actId="6264"/>
          <ac:spMkLst>
            <pc:docMk/>
            <pc:sldMk cId="571903726" sldId="257"/>
            <ac:spMk id="3" creationId="{BD9C67A7-1E0A-1D31-7862-8B3FDF6043D1}"/>
          </ac:spMkLst>
        </pc:spChg>
        <pc:spChg chg="mod ord">
          <ac:chgData name="Ylärakkola Aino Lapin hyvinvointialue" userId="d743112a-7d97-4f4d-95e8-e57284c53435" providerId="ADAL" clId="{AEDB0AAF-A96A-4B29-BFA7-E2C05DF859C0}" dt="2025-08-21T05:05:36.109" v="12" actId="700"/>
          <ac:spMkLst>
            <pc:docMk/>
            <pc:sldMk cId="571903726" sldId="257"/>
            <ac:spMk id="229" creationId="{00000000-0000-0000-0000-000000000000}"/>
          </ac:spMkLst>
        </pc:spChg>
        <pc:spChg chg="mod ord">
          <ac:chgData name="Ylärakkola Aino Lapin hyvinvointialue" userId="d743112a-7d97-4f4d-95e8-e57284c53435" providerId="ADAL" clId="{AEDB0AAF-A96A-4B29-BFA7-E2C05DF859C0}" dt="2025-08-21T05:05:36.122" v="13" actId="27636"/>
          <ac:spMkLst>
            <pc:docMk/>
            <pc:sldMk cId="571903726" sldId="257"/>
            <ac:spMk id="230"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3089767659" sldId="258"/>
        </pc:sldMkLst>
        <pc:spChg chg="mod">
          <ac:chgData name="Ylärakkola Aino Lapin hyvinvointialue" userId="d743112a-7d97-4f4d-95e8-e57284c53435" providerId="ADAL" clId="{AEDB0AAF-A96A-4B29-BFA7-E2C05DF859C0}" dt="2025-08-21T05:05:27.784" v="11"/>
          <ac:spMkLst>
            <pc:docMk/>
            <pc:sldMk cId="3089767659" sldId="258"/>
            <ac:spMk id="259" creationId="{00000000-0000-0000-0000-000000000000}"/>
          </ac:spMkLst>
        </pc:spChg>
      </pc:sldChg>
      <pc:sldChg chg="modSp mod">
        <pc:chgData name="Ylärakkola Aino Lapin hyvinvointialue" userId="d743112a-7d97-4f4d-95e8-e57284c53435" providerId="ADAL" clId="{AEDB0AAF-A96A-4B29-BFA7-E2C05DF859C0}" dt="2025-08-21T05:05:42.570" v="14" actId="1076"/>
        <pc:sldMkLst>
          <pc:docMk/>
          <pc:sldMk cId="44339707" sldId="260"/>
        </pc:sldMkLst>
        <pc:spChg chg="mod">
          <ac:chgData name="Ylärakkola Aino Lapin hyvinvointialue" userId="d743112a-7d97-4f4d-95e8-e57284c53435" providerId="ADAL" clId="{AEDB0AAF-A96A-4B29-BFA7-E2C05DF859C0}" dt="2025-08-21T05:05:42.570" v="14" actId="1076"/>
          <ac:spMkLst>
            <pc:docMk/>
            <pc:sldMk cId="44339707" sldId="260"/>
            <ac:spMk id="302"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1324823853" sldId="262"/>
        </pc:sldMkLst>
        <pc:spChg chg="mod">
          <ac:chgData name="Ylärakkola Aino Lapin hyvinvointialue" userId="d743112a-7d97-4f4d-95e8-e57284c53435" providerId="ADAL" clId="{AEDB0AAF-A96A-4B29-BFA7-E2C05DF859C0}" dt="2025-08-21T05:04:49.699" v="1" actId="27636"/>
          <ac:spMkLst>
            <pc:docMk/>
            <pc:sldMk cId="1324823853" sldId="262"/>
            <ac:spMk id="2" creationId="{00000000-0000-0000-0000-000000000000}"/>
          </ac:spMkLst>
        </pc:spChg>
        <pc:spChg chg="mod">
          <ac:chgData name="Ylärakkola Aino Lapin hyvinvointialue" userId="d743112a-7d97-4f4d-95e8-e57284c53435" providerId="ADAL" clId="{AEDB0AAF-A96A-4B29-BFA7-E2C05DF859C0}" dt="2025-08-21T05:05:27.784" v="11"/>
          <ac:spMkLst>
            <pc:docMk/>
            <pc:sldMk cId="1324823853" sldId="262"/>
            <ac:spMk id="366"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2697196575" sldId="263"/>
        </pc:sldMkLst>
        <pc:spChg chg="mod">
          <ac:chgData name="Ylärakkola Aino Lapin hyvinvointialue" userId="d743112a-7d97-4f4d-95e8-e57284c53435" providerId="ADAL" clId="{AEDB0AAF-A96A-4B29-BFA7-E2C05DF859C0}" dt="2025-08-21T05:05:27.784" v="11"/>
          <ac:spMkLst>
            <pc:docMk/>
            <pc:sldMk cId="2697196575" sldId="263"/>
            <ac:spMk id="378"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3550196075" sldId="264"/>
        </pc:sldMkLst>
        <pc:spChg chg="mod">
          <ac:chgData name="Ylärakkola Aino Lapin hyvinvointialue" userId="d743112a-7d97-4f4d-95e8-e57284c53435" providerId="ADAL" clId="{AEDB0AAF-A96A-4B29-BFA7-E2C05DF859C0}" dt="2025-08-21T05:05:27.784" v="11"/>
          <ac:spMkLst>
            <pc:docMk/>
            <pc:sldMk cId="3550196075" sldId="264"/>
            <ac:spMk id="378" creationId="{00000000-0000-0000-0000-000000000000}"/>
          </ac:spMkLst>
        </pc:spChg>
        <pc:spChg chg="mod">
          <ac:chgData name="Ylärakkola Aino Lapin hyvinvointialue" userId="d743112a-7d97-4f4d-95e8-e57284c53435" providerId="ADAL" clId="{AEDB0AAF-A96A-4B29-BFA7-E2C05DF859C0}" dt="2025-08-21T05:04:49.707" v="2" actId="27636"/>
          <ac:spMkLst>
            <pc:docMk/>
            <pc:sldMk cId="3550196075" sldId="264"/>
            <ac:spMk id="379"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2244602844" sldId="265"/>
        </pc:sldMkLst>
        <pc:spChg chg="mod">
          <ac:chgData name="Ylärakkola Aino Lapin hyvinvointialue" userId="d743112a-7d97-4f4d-95e8-e57284c53435" providerId="ADAL" clId="{AEDB0AAF-A96A-4B29-BFA7-E2C05DF859C0}" dt="2025-08-21T05:05:27.784" v="11"/>
          <ac:spMkLst>
            <pc:docMk/>
            <pc:sldMk cId="2244602844" sldId="265"/>
            <ac:spMk id="2" creationId="{E04775E6-A249-407E-D759-3CCDA7E877AB}"/>
          </ac:spMkLst>
        </pc:spChg>
      </pc:sldChg>
      <pc:sldChg chg="modSp">
        <pc:chgData name="Ylärakkola Aino Lapin hyvinvointialue" userId="d743112a-7d97-4f4d-95e8-e57284c53435" providerId="ADAL" clId="{AEDB0AAF-A96A-4B29-BFA7-E2C05DF859C0}" dt="2025-08-21T05:05:27.784" v="11"/>
        <pc:sldMkLst>
          <pc:docMk/>
          <pc:sldMk cId="2480415025" sldId="267"/>
        </pc:sldMkLst>
        <pc:spChg chg="mod">
          <ac:chgData name="Ylärakkola Aino Lapin hyvinvointialue" userId="d743112a-7d97-4f4d-95e8-e57284c53435" providerId="ADAL" clId="{AEDB0AAF-A96A-4B29-BFA7-E2C05DF859C0}" dt="2025-08-21T05:05:27.784" v="11"/>
          <ac:spMkLst>
            <pc:docMk/>
            <pc:sldMk cId="2480415025" sldId="267"/>
            <ac:spMk id="378"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896271026" sldId="268"/>
        </pc:sldMkLst>
        <pc:spChg chg="mod">
          <ac:chgData name="Ylärakkola Aino Lapin hyvinvointialue" userId="d743112a-7d97-4f4d-95e8-e57284c53435" providerId="ADAL" clId="{AEDB0AAF-A96A-4B29-BFA7-E2C05DF859C0}" dt="2025-08-21T05:05:27.784" v="11"/>
          <ac:spMkLst>
            <pc:docMk/>
            <pc:sldMk cId="1896271026" sldId="268"/>
            <ac:spMk id="2" creationId="{D410F577-BF9A-3B97-53CE-68EFB4C3219A}"/>
          </ac:spMkLst>
        </pc:spChg>
      </pc:sldChg>
      <pc:sldChg chg="modSp">
        <pc:chgData name="Ylärakkola Aino Lapin hyvinvointialue" userId="d743112a-7d97-4f4d-95e8-e57284c53435" providerId="ADAL" clId="{AEDB0AAF-A96A-4B29-BFA7-E2C05DF859C0}" dt="2025-08-21T05:05:27.784" v="11"/>
        <pc:sldMkLst>
          <pc:docMk/>
          <pc:sldMk cId="2826683669" sldId="269"/>
        </pc:sldMkLst>
        <pc:spChg chg="mod">
          <ac:chgData name="Ylärakkola Aino Lapin hyvinvointialue" userId="d743112a-7d97-4f4d-95e8-e57284c53435" providerId="ADAL" clId="{AEDB0AAF-A96A-4B29-BFA7-E2C05DF859C0}" dt="2025-08-21T05:05:27.784" v="11"/>
          <ac:spMkLst>
            <pc:docMk/>
            <pc:sldMk cId="2826683669" sldId="269"/>
            <ac:spMk id="2" creationId="{0446CC36-9567-2AF8-0694-059E360E43A8}"/>
          </ac:spMkLst>
        </pc:spChg>
      </pc:sldChg>
      <pc:sldChg chg="modSp">
        <pc:chgData name="Ylärakkola Aino Lapin hyvinvointialue" userId="d743112a-7d97-4f4d-95e8-e57284c53435" providerId="ADAL" clId="{AEDB0AAF-A96A-4B29-BFA7-E2C05DF859C0}" dt="2025-08-21T05:05:27.784" v="11"/>
        <pc:sldMkLst>
          <pc:docMk/>
          <pc:sldMk cId="2091934883" sldId="270"/>
        </pc:sldMkLst>
        <pc:spChg chg="mod">
          <ac:chgData name="Ylärakkola Aino Lapin hyvinvointialue" userId="d743112a-7d97-4f4d-95e8-e57284c53435" providerId="ADAL" clId="{AEDB0AAF-A96A-4B29-BFA7-E2C05DF859C0}" dt="2025-08-21T05:05:27.784" v="11"/>
          <ac:spMkLst>
            <pc:docMk/>
            <pc:sldMk cId="2091934883" sldId="270"/>
            <ac:spMk id="2" creationId="{4A1CFE52-019B-1D42-1A19-5131936CF076}"/>
          </ac:spMkLst>
        </pc:spChg>
      </pc:sldChg>
      <pc:sldChg chg="modSp">
        <pc:chgData name="Ylärakkola Aino Lapin hyvinvointialue" userId="d743112a-7d97-4f4d-95e8-e57284c53435" providerId="ADAL" clId="{AEDB0AAF-A96A-4B29-BFA7-E2C05DF859C0}" dt="2025-08-21T05:05:27.784" v="11"/>
        <pc:sldMkLst>
          <pc:docMk/>
          <pc:sldMk cId="1436098624" sldId="271"/>
        </pc:sldMkLst>
        <pc:spChg chg="mod">
          <ac:chgData name="Ylärakkola Aino Lapin hyvinvointialue" userId="d743112a-7d97-4f4d-95e8-e57284c53435" providerId="ADAL" clId="{AEDB0AAF-A96A-4B29-BFA7-E2C05DF859C0}" dt="2025-08-21T05:05:27.784" v="11"/>
          <ac:spMkLst>
            <pc:docMk/>
            <pc:sldMk cId="1436098624" sldId="271"/>
            <ac:spMk id="2" creationId="{EC047772-B14F-C08D-E586-F8DCD0661B40}"/>
          </ac:spMkLst>
        </pc:spChg>
      </pc:sldChg>
      <pc:sldChg chg="modSp">
        <pc:chgData name="Ylärakkola Aino Lapin hyvinvointialue" userId="d743112a-7d97-4f4d-95e8-e57284c53435" providerId="ADAL" clId="{AEDB0AAF-A96A-4B29-BFA7-E2C05DF859C0}" dt="2025-08-21T05:05:27.784" v="11"/>
        <pc:sldMkLst>
          <pc:docMk/>
          <pc:sldMk cId="287725100" sldId="272"/>
        </pc:sldMkLst>
        <pc:spChg chg="mod">
          <ac:chgData name="Ylärakkola Aino Lapin hyvinvointialue" userId="d743112a-7d97-4f4d-95e8-e57284c53435" providerId="ADAL" clId="{AEDB0AAF-A96A-4B29-BFA7-E2C05DF859C0}" dt="2025-08-21T05:05:27.784" v="11"/>
          <ac:spMkLst>
            <pc:docMk/>
            <pc:sldMk cId="287725100" sldId="272"/>
            <ac:spMk id="2" creationId="{4A489661-4DCC-5FC9-D322-2BDD3D61F568}"/>
          </ac:spMkLst>
        </pc:spChg>
      </pc:sldChg>
      <pc:sldChg chg="modSp mod">
        <pc:chgData name="Ylärakkola Aino Lapin hyvinvointialue" userId="d743112a-7d97-4f4d-95e8-e57284c53435" providerId="ADAL" clId="{AEDB0AAF-A96A-4B29-BFA7-E2C05DF859C0}" dt="2025-08-21T05:05:27.784" v="11"/>
        <pc:sldMkLst>
          <pc:docMk/>
          <pc:sldMk cId="129427663" sldId="280"/>
        </pc:sldMkLst>
        <pc:spChg chg="mod">
          <ac:chgData name="Ylärakkola Aino Lapin hyvinvointialue" userId="d743112a-7d97-4f4d-95e8-e57284c53435" providerId="ADAL" clId="{AEDB0AAF-A96A-4B29-BFA7-E2C05DF859C0}" dt="2025-08-21T05:04:49.743" v="4" actId="27636"/>
          <ac:spMkLst>
            <pc:docMk/>
            <pc:sldMk cId="129427663" sldId="280"/>
            <ac:spMk id="2" creationId="{00000000-0000-0000-0000-000000000000}"/>
          </ac:spMkLst>
        </pc:spChg>
        <pc:spChg chg="mod">
          <ac:chgData name="Ylärakkola Aino Lapin hyvinvointialue" userId="d743112a-7d97-4f4d-95e8-e57284c53435" providerId="ADAL" clId="{AEDB0AAF-A96A-4B29-BFA7-E2C05DF859C0}" dt="2025-08-21T05:05:27.784" v="11"/>
          <ac:spMkLst>
            <pc:docMk/>
            <pc:sldMk cId="129427663" sldId="280"/>
            <ac:spMk id="366" creationId="{00000000-0000-0000-0000-000000000000}"/>
          </ac:spMkLst>
        </pc:spChg>
      </pc:sldChg>
      <pc:sldChg chg="modSp">
        <pc:chgData name="Ylärakkola Aino Lapin hyvinvointialue" userId="d743112a-7d97-4f4d-95e8-e57284c53435" providerId="ADAL" clId="{AEDB0AAF-A96A-4B29-BFA7-E2C05DF859C0}" dt="2025-08-21T05:04:52.652" v="7"/>
        <pc:sldMkLst>
          <pc:docMk/>
          <pc:sldMk cId="1273202011" sldId="281"/>
        </pc:sldMkLst>
        <pc:spChg chg="mod">
          <ac:chgData name="Ylärakkola Aino Lapin hyvinvointialue" userId="d743112a-7d97-4f4d-95e8-e57284c53435" providerId="ADAL" clId="{AEDB0AAF-A96A-4B29-BFA7-E2C05DF859C0}" dt="2025-08-21T05:04:52.652" v="7"/>
          <ac:spMkLst>
            <pc:docMk/>
            <pc:sldMk cId="1273202011" sldId="281"/>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388282018" sldId="283"/>
        </pc:sldMkLst>
        <pc:spChg chg="mod">
          <ac:chgData name="Ylärakkola Aino Lapin hyvinvointialue" userId="d743112a-7d97-4f4d-95e8-e57284c53435" providerId="ADAL" clId="{AEDB0AAF-A96A-4B29-BFA7-E2C05DF859C0}" dt="2025-08-21T05:05:27.784" v="11"/>
          <ac:spMkLst>
            <pc:docMk/>
            <pc:sldMk cId="1388282018" sldId="283"/>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4213831701" sldId="287"/>
        </pc:sldMkLst>
        <pc:spChg chg="mod">
          <ac:chgData name="Ylärakkola Aino Lapin hyvinvointialue" userId="d743112a-7d97-4f4d-95e8-e57284c53435" providerId="ADAL" clId="{AEDB0AAF-A96A-4B29-BFA7-E2C05DF859C0}" dt="2025-08-21T05:05:27.784" v="11"/>
          <ac:spMkLst>
            <pc:docMk/>
            <pc:sldMk cId="4213831701" sldId="287"/>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3085750061" sldId="290"/>
        </pc:sldMkLst>
        <pc:spChg chg="mod">
          <ac:chgData name="Ylärakkola Aino Lapin hyvinvointialue" userId="d743112a-7d97-4f4d-95e8-e57284c53435" providerId="ADAL" clId="{AEDB0AAF-A96A-4B29-BFA7-E2C05DF859C0}" dt="2025-08-21T05:05:27.784" v="11"/>
          <ac:spMkLst>
            <pc:docMk/>
            <pc:sldMk cId="3085750061" sldId="290"/>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3737529653" sldId="294"/>
        </pc:sldMkLst>
        <pc:spChg chg="mod">
          <ac:chgData name="Ylärakkola Aino Lapin hyvinvointialue" userId="d743112a-7d97-4f4d-95e8-e57284c53435" providerId="ADAL" clId="{AEDB0AAF-A96A-4B29-BFA7-E2C05DF859C0}" dt="2025-08-21T05:05:27.784" v="11"/>
          <ac:spMkLst>
            <pc:docMk/>
            <pc:sldMk cId="3737529653" sldId="294"/>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2949354830" sldId="295"/>
        </pc:sldMkLst>
        <pc:spChg chg="mod">
          <ac:chgData name="Ylärakkola Aino Lapin hyvinvointialue" userId="d743112a-7d97-4f4d-95e8-e57284c53435" providerId="ADAL" clId="{AEDB0AAF-A96A-4B29-BFA7-E2C05DF859C0}" dt="2025-08-21T05:04:49.057" v="0"/>
          <ac:spMkLst>
            <pc:docMk/>
            <pc:sldMk cId="2949354830" sldId="295"/>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848393085" sldId="301"/>
        </pc:sldMkLst>
        <pc:spChg chg="mod">
          <ac:chgData name="Ylärakkola Aino Lapin hyvinvointialue" userId="d743112a-7d97-4f4d-95e8-e57284c53435" providerId="ADAL" clId="{AEDB0AAF-A96A-4B29-BFA7-E2C05DF859C0}" dt="2025-08-21T05:05:27.784" v="11"/>
          <ac:spMkLst>
            <pc:docMk/>
            <pc:sldMk cId="848393085" sldId="301"/>
            <ac:spMk id="2" creationId="{62F32F47-092C-79D4-52FB-E6B91D10E3BD}"/>
          </ac:spMkLst>
        </pc:spChg>
      </pc:sldChg>
      <pc:sldChg chg="modSp">
        <pc:chgData name="Ylärakkola Aino Lapin hyvinvointialue" userId="d743112a-7d97-4f4d-95e8-e57284c53435" providerId="ADAL" clId="{AEDB0AAF-A96A-4B29-BFA7-E2C05DF859C0}" dt="2025-08-21T05:05:27.784" v="11"/>
        <pc:sldMkLst>
          <pc:docMk/>
          <pc:sldMk cId="2986658358" sldId="308"/>
        </pc:sldMkLst>
        <pc:spChg chg="mod">
          <ac:chgData name="Ylärakkola Aino Lapin hyvinvointialue" userId="d743112a-7d97-4f4d-95e8-e57284c53435" providerId="ADAL" clId="{AEDB0AAF-A96A-4B29-BFA7-E2C05DF859C0}" dt="2025-08-21T05:05:27.784" v="11"/>
          <ac:spMkLst>
            <pc:docMk/>
            <pc:sldMk cId="2986658358" sldId="308"/>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3348442124" sldId="309"/>
        </pc:sldMkLst>
        <pc:spChg chg="mod">
          <ac:chgData name="Ylärakkola Aino Lapin hyvinvointialue" userId="d743112a-7d97-4f4d-95e8-e57284c53435" providerId="ADAL" clId="{AEDB0AAF-A96A-4B29-BFA7-E2C05DF859C0}" dt="2025-08-21T05:04:49.057" v="0"/>
          <ac:spMkLst>
            <pc:docMk/>
            <pc:sldMk cId="3348442124" sldId="309"/>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435223292" sldId="311"/>
        </pc:sldMkLst>
        <pc:spChg chg="mod">
          <ac:chgData name="Ylärakkola Aino Lapin hyvinvointialue" userId="d743112a-7d97-4f4d-95e8-e57284c53435" providerId="ADAL" clId="{AEDB0AAF-A96A-4B29-BFA7-E2C05DF859C0}" dt="2025-08-21T05:05:27.784" v="11"/>
          <ac:spMkLst>
            <pc:docMk/>
            <pc:sldMk cId="435223292" sldId="311"/>
            <ac:spMk id="3" creationId="{513290A6-62A4-7D1A-81A1-1813EE0812C9}"/>
          </ac:spMkLst>
        </pc:spChg>
      </pc:sldChg>
      <pc:sldChg chg="modSp">
        <pc:chgData name="Ylärakkola Aino Lapin hyvinvointialue" userId="d743112a-7d97-4f4d-95e8-e57284c53435" providerId="ADAL" clId="{AEDB0AAF-A96A-4B29-BFA7-E2C05DF859C0}" dt="2025-08-21T05:05:27.784" v="11"/>
        <pc:sldMkLst>
          <pc:docMk/>
          <pc:sldMk cId="3270419423" sldId="312"/>
        </pc:sldMkLst>
        <pc:spChg chg="mod">
          <ac:chgData name="Ylärakkola Aino Lapin hyvinvointialue" userId="d743112a-7d97-4f4d-95e8-e57284c53435" providerId="ADAL" clId="{AEDB0AAF-A96A-4B29-BFA7-E2C05DF859C0}" dt="2025-08-21T05:05:27.784" v="11"/>
          <ac:spMkLst>
            <pc:docMk/>
            <pc:sldMk cId="3270419423" sldId="312"/>
            <ac:spMk id="2" creationId="{2B75074B-17BC-AE2B-4915-D37D2BE31AEE}"/>
          </ac:spMkLst>
        </pc:spChg>
      </pc:sldChg>
      <pc:sldChg chg="modSp">
        <pc:chgData name="Ylärakkola Aino Lapin hyvinvointialue" userId="d743112a-7d97-4f4d-95e8-e57284c53435" providerId="ADAL" clId="{AEDB0AAF-A96A-4B29-BFA7-E2C05DF859C0}" dt="2025-08-21T05:05:27.784" v="11"/>
        <pc:sldMkLst>
          <pc:docMk/>
          <pc:sldMk cId="3670329513" sldId="313"/>
        </pc:sldMkLst>
        <pc:spChg chg="mod">
          <ac:chgData name="Ylärakkola Aino Lapin hyvinvointialue" userId="d743112a-7d97-4f4d-95e8-e57284c53435" providerId="ADAL" clId="{AEDB0AAF-A96A-4B29-BFA7-E2C05DF859C0}" dt="2025-08-21T05:05:27.784" v="11"/>
          <ac:spMkLst>
            <pc:docMk/>
            <pc:sldMk cId="3670329513" sldId="313"/>
            <ac:spMk id="2" creationId="{AF5582B1-7694-7D6B-399D-6803B90992F8}"/>
          </ac:spMkLst>
        </pc:spChg>
      </pc:sldChg>
      <pc:sldChg chg="modSp">
        <pc:chgData name="Ylärakkola Aino Lapin hyvinvointialue" userId="d743112a-7d97-4f4d-95e8-e57284c53435" providerId="ADAL" clId="{AEDB0AAF-A96A-4B29-BFA7-E2C05DF859C0}" dt="2025-08-21T05:05:27.784" v="11"/>
        <pc:sldMkLst>
          <pc:docMk/>
          <pc:sldMk cId="375510892" sldId="314"/>
        </pc:sldMkLst>
        <pc:spChg chg="mod">
          <ac:chgData name="Ylärakkola Aino Lapin hyvinvointialue" userId="d743112a-7d97-4f4d-95e8-e57284c53435" providerId="ADAL" clId="{AEDB0AAF-A96A-4B29-BFA7-E2C05DF859C0}" dt="2025-08-21T05:05:27.784" v="11"/>
          <ac:spMkLst>
            <pc:docMk/>
            <pc:sldMk cId="375510892" sldId="314"/>
            <ac:spMk id="2" creationId="{7CCFD737-D4FB-D44A-A1B5-6DA6559ACFB0}"/>
          </ac:spMkLst>
        </pc:spChg>
      </pc:sldChg>
      <pc:sldChg chg="modSp mod">
        <pc:chgData name="Ylärakkola Aino Lapin hyvinvointialue" userId="d743112a-7d97-4f4d-95e8-e57284c53435" providerId="ADAL" clId="{AEDB0AAF-A96A-4B29-BFA7-E2C05DF859C0}" dt="2025-08-21T05:05:27.784" v="11"/>
        <pc:sldMkLst>
          <pc:docMk/>
          <pc:sldMk cId="1859081462" sldId="316"/>
        </pc:sldMkLst>
        <pc:spChg chg="mod">
          <ac:chgData name="Ylärakkola Aino Lapin hyvinvointialue" userId="d743112a-7d97-4f4d-95e8-e57284c53435" providerId="ADAL" clId="{AEDB0AAF-A96A-4B29-BFA7-E2C05DF859C0}" dt="2025-08-21T05:05:27.784" v="11"/>
          <ac:spMkLst>
            <pc:docMk/>
            <pc:sldMk cId="1859081462" sldId="316"/>
            <ac:spMk id="3" creationId="{65B7773C-145A-5EBF-9F4C-A90A947409E7}"/>
          </ac:spMkLst>
        </pc:spChg>
        <pc:spChg chg="mod">
          <ac:chgData name="Ylärakkola Aino Lapin hyvinvointialue" userId="d743112a-7d97-4f4d-95e8-e57284c53435" providerId="ADAL" clId="{AEDB0AAF-A96A-4B29-BFA7-E2C05DF859C0}" dt="2025-08-21T05:04:49.787" v="5" actId="27636"/>
          <ac:spMkLst>
            <pc:docMk/>
            <pc:sldMk cId="1859081462" sldId="316"/>
            <ac:spMk id="7" creationId="{9B65F5C2-7B2A-B0EF-0572-51482AD17D99}"/>
          </ac:spMkLst>
        </pc:spChg>
      </pc:sldChg>
      <pc:sldChg chg="modSp">
        <pc:chgData name="Ylärakkola Aino Lapin hyvinvointialue" userId="d743112a-7d97-4f4d-95e8-e57284c53435" providerId="ADAL" clId="{AEDB0AAF-A96A-4B29-BFA7-E2C05DF859C0}" dt="2025-08-21T05:05:27.784" v="11"/>
        <pc:sldMkLst>
          <pc:docMk/>
          <pc:sldMk cId="2275721679" sldId="325"/>
        </pc:sldMkLst>
        <pc:spChg chg="mod">
          <ac:chgData name="Ylärakkola Aino Lapin hyvinvointialue" userId="d743112a-7d97-4f4d-95e8-e57284c53435" providerId="ADAL" clId="{AEDB0AAF-A96A-4B29-BFA7-E2C05DF859C0}" dt="2025-08-21T05:05:27.784" v="11"/>
          <ac:spMkLst>
            <pc:docMk/>
            <pc:sldMk cId="2275721679" sldId="325"/>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3462441065" sldId="326"/>
        </pc:sldMkLst>
        <pc:spChg chg="mod">
          <ac:chgData name="Ylärakkola Aino Lapin hyvinvointialue" userId="d743112a-7d97-4f4d-95e8-e57284c53435" providerId="ADAL" clId="{AEDB0AAF-A96A-4B29-BFA7-E2C05DF859C0}" dt="2025-08-21T05:04:49.057" v="0"/>
          <ac:spMkLst>
            <pc:docMk/>
            <pc:sldMk cId="3462441065" sldId="326"/>
            <ac:spMk id="302"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3341841161" sldId="328"/>
        </pc:sldMkLst>
        <pc:spChg chg="mod">
          <ac:chgData name="Ylärakkola Aino Lapin hyvinvointialue" userId="d743112a-7d97-4f4d-95e8-e57284c53435" providerId="ADAL" clId="{AEDB0AAF-A96A-4B29-BFA7-E2C05DF859C0}" dt="2025-08-21T05:05:27.784" v="11"/>
          <ac:spMkLst>
            <pc:docMk/>
            <pc:sldMk cId="3341841161" sldId="328"/>
            <ac:spMk id="2" creationId="{7578375D-25E1-15A9-B7F5-A7D7ACAE34F3}"/>
          </ac:spMkLst>
        </pc:spChg>
        <pc:spChg chg="mod">
          <ac:chgData name="Ylärakkola Aino Lapin hyvinvointialue" userId="d743112a-7d97-4f4d-95e8-e57284c53435" providerId="ADAL" clId="{AEDB0AAF-A96A-4B29-BFA7-E2C05DF859C0}" dt="2025-08-21T05:04:49.802" v="6" actId="27636"/>
          <ac:spMkLst>
            <pc:docMk/>
            <pc:sldMk cId="3341841161" sldId="328"/>
            <ac:spMk id="3" creationId="{3356511B-CA42-102C-BFCB-FBE03FF60BBB}"/>
          </ac:spMkLst>
        </pc:spChg>
      </pc:sldChg>
      <pc:sldChg chg="modSp">
        <pc:chgData name="Ylärakkola Aino Lapin hyvinvointialue" userId="d743112a-7d97-4f4d-95e8-e57284c53435" providerId="ADAL" clId="{AEDB0AAF-A96A-4B29-BFA7-E2C05DF859C0}" dt="2025-08-21T05:05:27.784" v="11"/>
        <pc:sldMkLst>
          <pc:docMk/>
          <pc:sldMk cId="1113901905" sldId="329"/>
        </pc:sldMkLst>
        <pc:spChg chg="mod">
          <ac:chgData name="Ylärakkola Aino Lapin hyvinvointialue" userId="d743112a-7d97-4f4d-95e8-e57284c53435" providerId="ADAL" clId="{AEDB0AAF-A96A-4B29-BFA7-E2C05DF859C0}" dt="2025-08-21T05:05:27.784" v="11"/>
          <ac:spMkLst>
            <pc:docMk/>
            <pc:sldMk cId="1113901905" sldId="329"/>
            <ac:spMk id="2" creationId="{7578375D-25E1-15A9-B7F5-A7D7ACAE34F3}"/>
          </ac:spMkLst>
        </pc:spChg>
      </pc:sldChg>
      <pc:sldChg chg="modSp">
        <pc:chgData name="Ylärakkola Aino Lapin hyvinvointialue" userId="d743112a-7d97-4f4d-95e8-e57284c53435" providerId="ADAL" clId="{AEDB0AAF-A96A-4B29-BFA7-E2C05DF859C0}" dt="2025-08-21T05:05:27.784" v="11"/>
        <pc:sldMkLst>
          <pc:docMk/>
          <pc:sldMk cId="1193345034" sldId="330"/>
        </pc:sldMkLst>
        <pc:spChg chg="mod">
          <ac:chgData name="Ylärakkola Aino Lapin hyvinvointialue" userId="d743112a-7d97-4f4d-95e8-e57284c53435" providerId="ADAL" clId="{AEDB0AAF-A96A-4B29-BFA7-E2C05DF859C0}" dt="2025-08-21T05:05:27.784" v="11"/>
          <ac:spMkLst>
            <pc:docMk/>
            <pc:sldMk cId="1193345034" sldId="330"/>
            <ac:spMk id="2" creationId="{95FD7588-01FA-7B88-4665-DF8269C82A56}"/>
          </ac:spMkLst>
        </pc:spChg>
      </pc:sldChg>
      <pc:sldChg chg="modSp">
        <pc:chgData name="Ylärakkola Aino Lapin hyvinvointialue" userId="d743112a-7d97-4f4d-95e8-e57284c53435" providerId="ADAL" clId="{AEDB0AAF-A96A-4B29-BFA7-E2C05DF859C0}" dt="2025-08-21T05:05:27.784" v="11"/>
        <pc:sldMkLst>
          <pc:docMk/>
          <pc:sldMk cId="255227982" sldId="331"/>
        </pc:sldMkLst>
        <pc:spChg chg="mod">
          <ac:chgData name="Ylärakkola Aino Lapin hyvinvointialue" userId="d743112a-7d97-4f4d-95e8-e57284c53435" providerId="ADAL" clId="{AEDB0AAF-A96A-4B29-BFA7-E2C05DF859C0}" dt="2025-08-21T05:05:27.784" v="11"/>
          <ac:spMkLst>
            <pc:docMk/>
            <pc:sldMk cId="255227982" sldId="331"/>
            <ac:spMk id="2" creationId="{95FD7588-01FA-7B88-4665-DF8269C82A56}"/>
          </ac:spMkLst>
        </pc:spChg>
      </pc:sldChg>
      <pc:sldChg chg="modSp">
        <pc:chgData name="Ylärakkola Aino Lapin hyvinvointialue" userId="d743112a-7d97-4f4d-95e8-e57284c53435" providerId="ADAL" clId="{AEDB0AAF-A96A-4B29-BFA7-E2C05DF859C0}" dt="2025-08-21T05:05:27.784" v="11"/>
        <pc:sldMkLst>
          <pc:docMk/>
          <pc:sldMk cId="1815121310" sldId="332"/>
        </pc:sldMkLst>
        <pc:spChg chg="mod">
          <ac:chgData name="Ylärakkola Aino Lapin hyvinvointialue" userId="d743112a-7d97-4f4d-95e8-e57284c53435" providerId="ADAL" clId="{AEDB0AAF-A96A-4B29-BFA7-E2C05DF859C0}" dt="2025-08-21T05:05:27.784" v="11"/>
          <ac:spMkLst>
            <pc:docMk/>
            <pc:sldMk cId="1815121310" sldId="332"/>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31275731" sldId="333"/>
        </pc:sldMkLst>
        <pc:spChg chg="mod">
          <ac:chgData name="Ylärakkola Aino Lapin hyvinvointialue" userId="d743112a-7d97-4f4d-95e8-e57284c53435" providerId="ADAL" clId="{AEDB0AAF-A96A-4B29-BFA7-E2C05DF859C0}" dt="2025-08-21T05:05:27.784" v="11"/>
          <ac:spMkLst>
            <pc:docMk/>
            <pc:sldMk cId="31275731" sldId="333"/>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1108003818" sldId="334"/>
        </pc:sldMkLst>
        <pc:spChg chg="mod">
          <ac:chgData name="Ylärakkola Aino Lapin hyvinvointialue" userId="d743112a-7d97-4f4d-95e8-e57284c53435" providerId="ADAL" clId="{AEDB0AAF-A96A-4B29-BFA7-E2C05DF859C0}" dt="2025-08-21T05:05:27.784" v="11"/>
          <ac:spMkLst>
            <pc:docMk/>
            <pc:sldMk cId="1108003818" sldId="334"/>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871830443" sldId="335"/>
        </pc:sldMkLst>
        <pc:spChg chg="mod">
          <ac:chgData name="Ylärakkola Aino Lapin hyvinvointialue" userId="d743112a-7d97-4f4d-95e8-e57284c53435" providerId="ADAL" clId="{AEDB0AAF-A96A-4B29-BFA7-E2C05DF859C0}" dt="2025-08-21T05:05:27.784" v="11"/>
          <ac:spMkLst>
            <pc:docMk/>
            <pc:sldMk cId="871830443" sldId="335"/>
            <ac:spMk id="10" creationId="{2F793964-0D0D-AEA0-5AD2-1ED8EAC41F17}"/>
          </ac:spMkLst>
        </pc:spChg>
      </pc:sldChg>
      <pc:sldChg chg="modSp">
        <pc:chgData name="Ylärakkola Aino Lapin hyvinvointialue" userId="d743112a-7d97-4f4d-95e8-e57284c53435" providerId="ADAL" clId="{AEDB0AAF-A96A-4B29-BFA7-E2C05DF859C0}" dt="2025-08-21T05:05:27.784" v="11"/>
        <pc:sldMkLst>
          <pc:docMk/>
          <pc:sldMk cId="2707624921" sldId="336"/>
        </pc:sldMkLst>
        <pc:spChg chg="mod">
          <ac:chgData name="Ylärakkola Aino Lapin hyvinvointialue" userId="d743112a-7d97-4f4d-95e8-e57284c53435" providerId="ADAL" clId="{AEDB0AAF-A96A-4B29-BFA7-E2C05DF859C0}" dt="2025-08-21T05:05:27.784" v="11"/>
          <ac:spMkLst>
            <pc:docMk/>
            <pc:sldMk cId="2707624921" sldId="336"/>
            <ac:spMk id="2" creationId="{7578375D-25E1-15A9-B7F5-A7D7ACAE34F3}"/>
          </ac:spMkLst>
        </pc:spChg>
      </pc:sldChg>
      <pc:sldChg chg="modSp">
        <pc:chgData name="Ylärakkola Aino Lapin hyvinvointialue" userId="d743112a-7d97-4f4d-95e8-e57284c53435" providerId="ADAL" clId="{AEDB0AAF-A96A-4B29-BFA7-E2C05DF859C0}" dt="2025-08-21T05:05:27.784" v="11"/>
        <pc:sldMkLst>
          <pc:docMk/>
          <pc:sldMk cId="501286809" sldId="343"/>
        </pc:sldMkLst>
        <pc:spChg chg="mod">
          <ac:chgData name="Ylärakkola Aino Lapin hyvinvointialue" userId="d743112a-7d97-4f4d-95e8-e57284c53435" providerId="ADAL" clId="{AEDB0AAF-A96A-4B29-BFA7-E2C05DF859C0}" dt="2025-08-21T05:05:27.784" v="11"/>
          <ac:spMkLst>
            <pc:docMk/>
            <pc:sldMk cId="501286809" sldId="343"/>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2858024735" sldId="344"/>
        </pc:sldMkLst>
        <pc:spChg chg="mod">
          <ac:chgData name="Ylärakkola Aino Lapin hyvinvointialue" userId="d743112a-7d97-4f4d-95e8-e57284c53435" providerId="ADAL" clId="{AEDB0AAF-A96A-4B29-BFA7-E2C05DF859C0}" dt="2025-08-21T05:04:49.057" v="0"/>
          <ac:spMkLst>
            <pc:docMk/>
            <pc:sldMk cId="2858024735" sldId="344"/>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592320010" sldId="346"/>
        </pc:sldMkLst>
        <pc:spChg chg="mod">
          <ac:chgData name="Ylärakkola Aino Lapin hyvinvointialue" userId="d743112a-7d97-4f4d-95e8-e57284c53435" providerId="ADAL" clId="{AEDB0AAF-A96A-4B29-BFA7-E2C05DF859C0}" dt="2025-08-21T05:05:27.784" v="11"/>
          <ac:spMkLst>
            <pc:docMk/>
            <pc:sldMk cId="592320010" sldId="346"/>
            <ac:spMk id="2" creationId="{14DC2E8E-2B66-7413-0B8B-B4240DEE48A5}"/>
          </ac:spMkLst>
        </pc:spChg>
      </pc:sldChg>
      <pc:sldChg chg="modSp">
        <pc:chgData name="Ylärakkola Aino Lapin hyvinvointialue" userId="d743112a-7d97-4f4d-95e8-e57284c53435" providerId="ADAL" clId="{AEDB0AAF-A96A-4B29-BFA7-E2C05DF859C0}" dt="2025-08-21T05:05:27.784" v="11"/>
        <pc:sldMkLst>
          <pc:docMk/>
          <pc:sldMk cId="1924754109" sldId="348"/>
        </pc:sldMkLst>
        <pc:spChg chg="mod">
          <ac:chgData name="Ylärakkola Aino Lapin hyvinvointialue" userId="d743112a-7d97-4f4d-95e8-e57284c53435" providerId="ADAL" clId="{AEDB0AAF-A96A-4B29-BFA7-E2C05DF859C0}" dt="2025-08-21T05:05:27.784" v="11"/>
          <ac:spMkLst>
            <pc:docMk/>
            <pc:sldMk cId="1924754109" sldId="348"/>
            <ac:spMk id="2" creationId="{AD75E5C4-F26B-177A-13D4-A7EAF9E8069C}"/>
          </ac:spMkLst>
        </pc:spChg>
        <pc:spChg chg="mod">
          <ac:chgData name="Ylärakkola Aino Lapin hyvinvointialue" userId="d743112a-7d97-4f4d-95e8-e57284c53435" providerId="ADAL" clId="{AEDB0AAF-A96A-4B29-BFA7-E2C05DF859C0}" dt="2025-08-21T05:05:27.784" v="11"/>
          <ac:spMkLst>
            <pc:docMk/>
            <pc:sldMk cId="1924754109" sldId="348"/>
            <ac:spMk id="3" creationId="{98F3E319-29C9-64CA-F3CC-76DEF1CEC102}"/>
          </ac:spMkLst>
        </pc:spChg>
      </pc:sldChg>
      <pc:sldChg chg="modSp">
        <pc:chgData name="Ylärakkola Aino Lapin hyvinvointialue" userId="d743112a-7d97-4f4d-95e8-e57284c53435" providerId="ADAL" clId="{AEDB0AAF-A96A-4B29-BFA7-E2C05DF859C0}" dt="2025-08-21T05:05:27.784" v="11"/>
        <pc:sldMkLst>
          <pc:docMk/>
          <pc:sldMk cId="1600556201" sldId="349"/>
        </pc:sldMkLst>
        <pc:spChg chg="mod">
          <ac:chgData name="Ylärakkola Aino Lapin hyvinvointialue" userId="d743112a-7d97-4f4d-95e8-e57284c53435" providerId="ADAL" clId="{AEDB0AAF-A96A-4B29-BFA7-E2C05DF859C0}" dt="2025-08-21T05:05:27.784" v="11"/>
          <ac:spMkLst>
            <pc:docMk/>
            <pc:sldMk cId="1600556201" sldId="349"/>
            <ac:spMk id="2" creationId="{58F23E36-B5C4-CD57-FC95-108A1AD9B0E2}"/>
          </ac:spMkLst>
        </pc:spChg>
        <pc:spChg chg="mod">
          <ac:chgData name="Ylärakkola Aino Lapin hyvinvointialue" userId="d743112a-7d97-4f4d-95e8-e57284c53435" providerId="ADAL" clId="{AEDB0AAF-A96A-4B29-BFA7-E2C05DF859C0}" dt="2025-08-21T05:05:27.784" v="11"/>
          <ac:spMkLst>
            <pc:docMk/>
            <pc:sldMk cId="1600556201" sldId="349"/>
            <ac:spMk id="3" creationId="{A429CB32-3CE9-2122-6B24-A2E7FB234CA5}"/>
          </ac:spMkLst>
        </pc:spChg>
      </pc:sldChg>
      <pc:sldChg chg="modSp">
        <pc:chgData name="Ylärakkola Aino Lapin hyvinvointialue" userId="d743112a-7d97-4f4d-95e8-e57284c53435" providerId="ADAL" clId="{AEDB0AAF-A96A-4B29-BFA7-E2C05DF859C0}" dt="2025-08-21T05:05:27.784" v="11"/>
        <pc:sldMkLst>
          <pc:docMk/>
          <pc:sldMk cId="1055747624" sldId="352"/>
        </pc:sldMkLst>
        <pc:spChg chg="mod">
          <ac:chgData name="Ylärakkola Aino Lapin hyvinvointialue" userId="d743112a-7d97-4f4d-95e8-e57284c53435" providerId="ADAL" clId="{AEDB0AAF-A96A-4B29-BFA7-E2C05DF859C0}" dt="2025-08-21T05:05:27.784" v="11"/>
          <ac:spMkLst>
            <pc:docMk/>
            <pc:sldMk cId="1055747624" sldId="352"/>
            <ac:spMk id="2" creationId="{E04775E6-A249-407E-D759-3CCDA7E877AB}"/>
          </ac:spMkLst>
        </pc:spChg>
      </pc:sldChg>
      <pc:sldChg chg="modSp">
        <pc:chgData name="Ylärakkola Aino Lapin hyvinvointialue" userId="d743112a-7d97-4f4d-95e8-e57284c53435" providerId="ADAL" clId="{AEDB0AAF-A96A-4B29-BFA7-E2C05DF859C0}" dt="2025-08-21T05:05:27.784" v="11"/>
        <pc:sldMkLst>
          <pc:docMk/>
          <pc:sldMk cId="3411440524" sldId="353"/>
        </pc:sldMkLst>
        <pc:spChg chg="mod">
          <ac:chgData name="Ylärakkola Aino Lapin hyvinvointialue" userId="d743112a-7d97-4f4d-95e8-e57284c53435" providerId="ADAL" clId="{AEDB0AAF-A96A-4B29-BFA7-E2C05DF859C0}" dt="2025-08-21T05:05:27.784" v="11"/>
          <ac:spMkLst>
            <pc:docMk/>
            <pc:sldMk cId="3411440524" sldId="353"/>
            <ac:spMk id="2" creationId="{2F9221B9-C9E4-92E2-6D02-A76EBAFF5FA3}"/>
          </ac:spMkLst>
        </pc:spChg>
        <pc:spChg chg="mod">
          <ac:chgData name="Ylärakkola Aino Lapin hyvinvointialue" userId="d743112a-7d97-4f4d-95e8-e57284c53435" providerId="ADAL" clId="{AEDB0AAF-A96A-4B29-BFA7-E2C05DF859C0}" dt="2025-08-21T05:05:27.784" v="11"/>
          <ac:spMkLst>
            <pc:docMk/>
            <pc:sldMk cId="3411440524" sldId="353"/>
            <ac:spMk id="6" creationId="{E04775E6-A249-407E-D759-3CCDA7E877AB}"/>
          </ac:spMkLst>
        </pc:spChg>
      </pc:sldChg>
      <pc:sldMasterChg chg="addSp modSldLayout">
        <pc:chgData name="Ylärakkola Aino Lapin hyvinvointialue" userId="d743112a-7d97-4f4d-95e8-e57284c53435" providerId="ADAL" clId="{AEDB0AAF-A96A-4B29-BFA7-E2C05DF859C0}" dt="2025-08-21T05:04:49.057" v="0"/>
        <pc:sldMasterMkLst>
          <pc:docMk/>
          <pc:sldMasterMk cId="3772565478" sldId="2147483756"/>
        </pc:sldMasterMkLst>
        <pc:picChg chg="add">
          <ac:chgData name="Ylärakkola Aino Lapin hyvinvointialue" userId="d743112a-7d97-4f4d-95e8-e57284c53435" providerId="ADAL" clId="{AEDB0AAF-A96A-4B29-BFA7-E2C05DF859C0}" dt="2025-08-21T05:04:49.057" v="0"/>
          <ac:picMkLst>
            <pc:docMk/>
            <pc:sldMasterMk cId="3772565478" sldId="2147483756"/>
            <ac:picMk id="2" creationId="{DA36F898-832D-A37E-7F61-A9EAFC3FAD0A}"/>
          </ac:picMkLst>
        </pc:picChg>
        <pc:sldLayoutChg chg="addSp">
          <pc:chgData name="Ylärakkola Aino Lapin hyvinvointialue" userId="d743112a-7d97-4f4d-95e8-e57284c53435" providerId="ADAL" clId="{AEDB0AAF-A96A-4B29-BFA7-E2C05DF859C0}" dt="2025-08-21T05:04:49.057" v="0"/>
          <pc:sldLayoutMkLst>
            <pc:docMk/>
            <pc:sldMasterMk cId="3772565478" sldId="2147483756"/>
            <pc:sldLayoutMk cId="285669734" sldId="2147483758"/>
          </pc:sldLayoutMkLst>
          <pc:picChg chg="add">
            <ac:chgData name="Ylärakkola Aino Lapin hyvinvointialue" userId="d743112a-7d97-4f4d-95e8-e57284c53435" providerId="ADAL" clId="{AEDB0AAF-A96A-4B29-BFA7-E2C05DF859C0}" dt="2025-08-21T05:04:49.057" v="0"/>
            <ac:picMkLst>
              <pc:docMk/>
              <pc:sldMasterMk cId="3772565478" sldId="2147483756"/>
              <pc:sldLayoutMk cId="285669734" sldId="2147483758"/>
              <ac:picMk id="3" creationId="{A7A44D5E-585C-4E59-2A06-3F70C16307D9}"/>
            </ac:picMkLst>
          </pc:picChg>
        </pc:sldLayoutChg>
      </pc:sldMasterChg>
      <pc:sldMasterChg chg="modSldLayout">
        <pc:chgData name="Ylärakkola Aino Lapin hyvinvointialue" userId="d743112a-7d97-4f4d-95e8-e57284c53435" providerId="ADAL" clId="{AEDB0AAF-A96A-4B29-BFA7-E2C05DF859C0}" dt="2025-08-21T05:04:52.652" v="7"/>
        <pc:sldMasterMkLst>
          <pc:docMk/>
          <pc:sldMasterMk cId="2172506390" sldId="2147483801"/>
        </pc:sldMasterMkLst>
        <pc:sldLayoutChg chg="delSp">
          <pc:chgData name="Ylärakkola Aino Lapin hyvinvointialue" userId="d743112a-7d97-4f4d-95e8-e57284c53435" providerId="ADAL" clId="{AEDB0AAF-A96A-4B29-BFA7-E2C05DF859C0}" dt="2025-08-21T05:04:52.652" v="7"/>
          <pc:sldLayoutMkLst>
            <pc:docMk/>
            <pc:sldMasterMk cId="2172506390" sldId="2147483801"/>
            <pc:sldLayoutMk cId="3389560067" sldId="2147483820"/>
          </pc:sldLayoutMkLst>
          <pc:spChg chg="del">
            <ac:chgData name="Ylärakkola Aino Lapin hyvinvointialue" userId="d743112a-7d97-4f4d-95e8-e57284c53435" providerId="ADAL" clId="{AEDB0AAF-A96A-4B29-BFA7-E2C05DF859C0}" dt="2025-08-21T05:04:52.652" v="7"/>
            <ac:spMkLst>
              <pc:docMk/>
              <pc:sldMasterMk cId="2172506390" sldId="2147483801"/>
              <pc:sldLayoutMk cId="3389560067" sldId="2147483820"/>
              <ac:spMk id="49" creationId="{00000000-0000-0000-0000-000000000000}"/>
            </ac:spMkLst>
          </pc:spChg>
          <pc:picChg chg="del">
            <ac:chgData name="Ylärakkola Aino Lapin hyvinvointialue" userId="d743112a-7d97-4f4d-95e8-e57284c53435" providerId="ADAL" clId="{AEDB0AAF-A96A-4B29-BFA7-E2C05DF859C0}" dt="2025-08-21T05:04:52.652" v="7"/>
            <ac:picMkLst>
              <pc:docMk/>
              <pc:sldMasterMk cId="2172506390" sldId="2147483801"/>
              <pc:sldLayoutMk cId="3389560067" sldId="2147483820"/>
              <ac:picMk id="50" creationId="{00000000-0000-0000-0000-000000000000}"/>
            </ac:picMkLst>
          </pc:picChg>
        </pc:sldLayoutChg>
        <pc:sldLayoutChg chg="delSp">
          <pc:chgData name="Ylärakkola Aino Lapin hyvinvointialue" userId="d743112a-7d97-4f4d-95e8-e57284c53435" providerId="ADAL" clId="{AEDB0AAF-A96A-4B29-BFA7-E2C05DF859C0}" dt="2025-08-21T05:04:52.652" v="7"/>
          <pc:sldLayoutMkLst>
            <pc:docMk/>
            <pc:sldMasterMk cId="2172506390" sldId="2147483801"/>
            <pc:sldLayoutMk cId="754498538" sldId="2147483821"/>
          </pc:sldLayoutMkLst>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4" creationId="{B3541140-CF51-A1C5-C655-F18D1A8637E8}"/>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5" creationId="{8F45DCD0-96BA-51EC-8CFD-FDDB3894E45E}"/>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6" creationId="{32D78227-44A9-24E8-6E4B-D7B7B6596CA0}"/>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7" creationId="{5EF5DB2B-BAEE-B56F-D489-58BCD142B5FD}"/>
            </ac:picMkLst>
          </pc:picChg>
        </pc:sldLayoutChg>
      </pc:sldMasterChg>
      <pc:sldMasterChg chg="modSldLayout">
        <pc:chgData name="Ylärakkola Aino Lapin hyvinvointialue" userId="d743112a-7d97-4f4d-95e8-e57284c53435" providerId="ADAL" clId="{AEDB0AAF-A96A-4B29-BFA7-E2C05DF859C0}" dt="2025-08-21T05:05:27.784" v="11"/>
        <pc:sldMasterMkLst>
          <pc:docMk/>
          <pc:sldMasterMk cId="3900127072" sldId="2147483822"/>
        </pc:sldMasterMkLst>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127244532" sldId="2147483838"/>
          </pc:sldLayoutMkLst>
          <pc:spChg chg="del">
            <ac:chgData name="Ylärakkola Aino Lapin hyvinvointialue" userId="d743112a-7d97-4f4d-95e8-e57284c53435" providerId="ADAL" clId="{AEDB0AAF-A96A-4B29-BFA7-E2C05DF859C0}" dt="2025-08-21T05:05:27.784" v="11"/>
            <ac:spMkLst>
              <pc:docMk/>
              <pc:sldMasterMk cId="3900127072" sldId="2147483822"/>
              <pc:sldLayoutMk cId="1127244532" sldId="2147483838"/>
              <ac:spMk id="62" creationId="{00000000-0000-0000-0000-000000000000}"/>
            </ac:spMkLst>
          </pc:sp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2" creationId="{F7E15A71-DEC8-91D4-BD1E-0F780865810A}"/>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3" creationId="{81882033-C2FC-9CF7-C4D2-A08AF31E14A8}"/>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4" creationId="{7D7BCE5B-5716-183F-9E8C-7780C8BC1C82}"/>
            </ac:picMkLst>
          </pc:picChg>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062036719" sldId="2147483839"/>
          </pc:sldLayoutMkLst>
          <pc:picChg chg="del">
            <ac:chgData name="Ylärakkola Aino Lapin hyvinvointialue" userId="d743112a-7d97-4f4d-95e8-e57284c53435" providerId="ADAL" clId="{AEDB0AAF-A96A-4B29-BFA7-E2C05DF859C0}" dt="2025-08-21T05:05:27.784" v="11"/>
            <ac:picMkLst>
              <pc:docMk/>
              <pc:sldMasterMk cId="3900127072" sldId="2147483822"/>
              <pc:sldLayoutMk cId="1062036719" sldId="2147483839"/>
              <ac:picMk id="2" creationId="{207EE6AD-24DE-153F-C5DD-5969ABE2E9A9}"/>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062036719" sldId="2147483839"/>
              <ac:picMk id="3" creationId="{52BFCD7E-2B69-79A0-0171-BDBBEDF0D1EE}"/>
            </ac:picMkLst>
          </pc:picChg>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3827526334" sldId="2147483840"/>
          </pc:sldLayoutMkLst>
          <pc:picChg chg="del">
            <ac:chgData name="Ylärakkola Aino Lapin hyvinvointialue" userId="d743112a-7d97-4f4d-95e8-e57284c53435" providerId="ADAL" clId="{AEDB0AAF-A96A-4B29-BFA7-E2C05DF859C0}" dt="2025-08-21T05:05:27.784" v="11"/>
            <ac:picMkLst>
              <pc:docMk/>
              <pc:sldMasterMk cId="3900127072" sldId="2147483822"/>
              <pc:sldLayoutMk cId="3827526334" sldId="2147483840"/>
              <ac:picMk id="2" creationId="{F1825671-72AB-4BDD-5626-AF0AC404D0B6}"/>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3827526334" sldId="2147483840"/>
              <ac:picMk id="3" creationId="{2E092B09-6555-B9B7-8C90-9546AFBACA56}"/>
            </ac:picMkLst>
          </pc:picChg>
        </pc:sldLayoutChg>
      </pc:sldMasterChg>
    </pc:docChg>
  </pc:docChgLst>
  <pc:docChgLst>
    <pc:chgData name="Vuomajoki Pilvi Lapin hyvinvointialue" userId="S::pilvi.vuomajoki@lapha.fi::60d87394-98b4-48bf-b92d-e9dabc40c515" providerId="AD" clId="Web-{EE251CEA-3948-079F-BE68-3A3CE1A074B5}"/>
    <pc:docChg chg="delSld">
      <pc:chgData name="Vuomajoki Pilvi Lapin hyvinvointialue" userId="S::pilvi.vuomajoki@lapha.fi::60d87394-98b4-48bf-b92d-e9dabc40c515" providerId="AD" clId="Web-{EE251CEA-3948-079F-BE68-3A3CE1A074B5}" dt="2025-08-04T10:37:35.125" v="0"/>
      <pc:docMkLst>
        <pc:docMk/>
      </pc:docMkLst>
      <pc:sldChg chg="del">
        <pc:chgData name="Vuomajoki Pilvi Lapin hyvinvointialue" userId="S::pilvi.vuomajoki@lapha.fi::60d87394-98b4-48bf-b92d-e9dabc40c515" providerId="AD" clId="Web-{EE251CEA-3948-079F-BE68-3A3CE1A074B5}" dt="2025-08-04T10:37:35.125" v="0"/>
        <pc:sldMkLst>
          <pc:docMk/>
          <pc:sldMk cId="2533190958"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01E6F-E6E9-4925-98DA-3E16345E2B55}" type="datetimeFigureOut">
              <a:rPr lang="fi-FI" smtClean="0"/>
              <a:t>26.8.2025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3EC5-C14C-4B65-A4F8-EBBF28921B9F}" type="slidenum">
              <a:rPr lang="fi-FI" smtClean="0"/>
              <a:t>‹#›</a:t>
            </a:fld>
            <a:endParaRPr lang="fi-FI"/>
          </a:p>
        </p:txBody>
      </p:sp>
    </p:spTree>
    <p:extLst>
      <p:ext uri="{BB962C8B-B14F-4D97-AF65-F5344CB8AC3E}">
        <p14:creationId xmlns:p14="http://schemas.microsoft.com/office/powerpoint/2010/main" val="16227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dintaito.fi/stressiprofiil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elenterveystalo.fi/fi/omahoito/autismikirjon-omahoito-ohjelma/miksi-vasyn-helpost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pam.f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F40A7F09-7CD2-64F3-0FFC-BB4390299419}"/>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5F8AE55B-E3F2-6141-64F0-ADB6D7044D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3B226372-3002-DAA8-FC2E-FAC87D3A6B4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78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indent="-298450">
              <a:buFont typeface="Arial" panose="020B0604020202020204" pitchFamily="34" charset="0"/>
              <a:buChar char="•"/>
            </a:pPr>
            <a:r>
              <a:rPr lang="en-US" baseline="0" err="1">
                <a:latin typeface="Calibri"/>
                <a:ea typeface="Calibri"/>
                <a:cs typeface="Calibri"/>
              </a:rPr>
              <a:t>Kuormitusmittari-tehtävän</a:t>
            </a:r>
            <a:r>
              <a:rPr lang="en-US" baseline="0">
                <a:latin typeface="Calibri"/>
                <a:ea typeface="Calibri"/>
                <a:cs typeface="Calibri"/>
              </a:rPr>
              <a:t> </a:t>
            </a:r>
            <a:r>
              <a:rPr lang="en-US" baseline="0" err="1">
                <a:latin typeface="Calibri"/>
                <a:ea typeface="Calibri"/>
                <a:cs typeface="Calibri"/>
              </a:rPr>
              <a:t>avulla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oppia</a:t>
            </a:r>
            <a:r>
              <a:rPr lang="en-US" baseline="0">
                <a:latin typeface="Calibri"/>
                <a:ea typeface="Calibri"/>
                <a:cs typeface="Calibri"/>
              </a:rPr>
              <a:t> </a:t>
            </a:r>
            <a:r>
              <a:rPr lang="en-US" baseline="0" err="1">
                <a:latin typeface="Calibri"/>
                <a:ea typeface="Calibri"/>
                <a:cs typeface="Calibri"/>
              </a:rPr>
              <a:t>ottamaan</a:t>
            </a:r>
            <a:r>
              <a:rPr lang="en-US" baseline="0">
                <a:latin typeface="Calibri"/>
                <a:ea typeface="Calibri"/>
                <a:cs typeface="Calibri"/>
              </a:rPr>
              <a:t> </a:t>
            </a:r>
            <a:r>
              <a:rPr lang="en-US" baseline="0" err="1">
                <a:latin typeface="Calibri"/>
                <a:ea typeface="Calibri"/>
                <a:cs typeface="Calibri"/>
              </a:rPr>
              <a:t>vastuuta</a:t>
            </a:r>
            <a:r>
              <a:rPr lang="en-US" baseline="0">
                <a:latin typeface="Calibri"/>
                <a:ea typeface="Calibri"/>
                <a:cs typeface="Calibri"/>
              </a:rPr>
              <a:t> </a:t>
            </a:r>
            <a:r>
              <a:rPr lang="en-US" baseline="0" err="1">
                <a:latin typeface="Calibri"/>
                <a:ea typeface="Calibri"/>
                <a:cs typeface="Calibri"/>
              </a:rPr>
              <a:t>omasta</a:t>
            </a:r>
            <a:r>
              <a:rPr lang="en-US" baseline="0">
                <a:latin typeface="Calibri"/>
                <a:ea typeface="Calibri"/>
                <a:cs typeface="Calibri"/>
              </a:rPr>
              <a:t> </a:t>
            </a:r>
            <a:r>
              <a:rPr lang="en-US" baseline="0" err="1">
                <a:latin typeface="Calibri"/>
                <a:ea typeface="Calibri"/>
                <a:cs typeface="Calibri"/>
              </a:rPr>
              <a:t>toiminnasta</a:t>
            </a:r>
            <a:r>
              <a:rPr lang="en-US">
                <a:latin typeface="Calibri"/>
                <a:ea typeface="Calibri"/>
                <a:cs typeface="Calibri"/>
              </a:rPr>
              <a:t>.</a:t>
            </a:r>
            <a:endParaRPr lang="en-US" baseline="0">
              <a:latin typeface="Calibri"/>
              <a:ea typeface="Calibri"/>
              <a:cs typeface="Calibri"/>
            </a:endParaRPr>
          </a:p>
          <a:p>
            <a:pPr marL="457200" indent="-298450">
              <a:buFont typeface="Arial" panose="020B0604020202020204" pitchFamily="34" charset="0"/>
              <a:buChar char="•"/>
            </a:pPr>
            <a:r>
              <a:rPr lang="en-US" baseline="0" err="1">
                <a:latin typeface="Calibri"/>
                <a:ea typeface="Calibri"/>
                <a:cs typeface="Calibri"/>
              </a:rPr>
              <a:t>Pohtia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myös</a:t>
            </a:r>
            <a:r>
              <a:rPr lang="en-US" baseline="0">
                <a:latin typeface="Calibri"/>
                <a:ea typeface="Calibri"/>
                <a:cs typeface="Calibri"/>
              </a:rPr>
              <a:t> mm. </a:t>
            </a:r>
            <a:r>
              <a:rPr lang="en-US" baseline="0" err="1">
                <a:latin typeface="Calibri"/>
                <a:ea typeface="Calibri"/>
                <a:cs typeface="Calibri"/>
              </a:rPr>
              <a:t>miltä</a:t>
            </a:r>
            <a:r>
              <a:rPr lang="en-US" baseline="0">
                <a:latin typeface="Calibri"/>
                <a:ea typeface="Calibri"/>
                <a:cs typeface="Calibri"/>
              </a:rPr>
              <a:t> </a:t>
            </a:r>
            <a:r>
              <a:rPr lang="en-US" baseline="0" err="1">
                <a:latin typeface="Calibri"/>
                <a:ea typeface="Calibri"/>
                <a:cs typeface="Calibri"/>
              </a:rPr>
              <a:t>täyttyminen</a:t>
            </a:r>
            <a:r>
              <a:rPr lang="en-US" baseline="0">
                <a:latin typeface="Calibri"/>
                <a:ea typeface="Calibri"/>
                <a:cs typeface="Calibri"/>
              </a:rPr>
              <a:t> </a:t>
            </a:r>
            <a:r>
              <a:rPr lang="en-US" err="1">
                <a:latin typeface="Calibri"/>
                <a:ea typeface="Calibri"/>
                <a:cs typeface="Calibri"/>
              </a:rPr>
              <a:t>tuntuu</a:t>
            </a:r>
            <a:r>
              <a:rPr lang="en-US">
                <a:latin typeface="Calibri"/>
                <a:ea typeface="Calibri"/>
                <a:cs typeface="Calibri"/>
              </a:rPr>
              <a:t>?</a:t>
            </a:r>
          </a:p>
        </p:txBody>
      </p:sp>
    </p:spTree>
    <p:extLst>
      <p:ext uri="{BB962C8B-B14F-4D97-AF65-F5344CB8AC3E}">
        <p14:creationId xmlns:p14="http://schemas.microsoft.com/office/powerpoint/2010/main" val="20609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3D05-09C1-EC15-46E0-F0EF5CBB430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F767AB7-9213-ECDF-41BC-E0884E356600}"/>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E9A59D90-C7AC-A09B-6114-A03CCB08965F}"/>
              </a:ext>
            </a:extLst>
          </p:cNvPr>
          <p:cNvSpPr>
            <a:spLocks noGrp="1"/>
          </p:cNvSpPr>
          <p:nvPr>
            <p:ph type="body" idx="1"/>
          </p:nvPr>
        </p:nvSpPr>
        <p:spPr/>
        <p:txBody>
          <a:bodyPr/>
          <a:lstStyle/>
          <a:p>
            <a:pPr marL="457200" indent="-298450"/>
            <a:r>
              <a:rPr lang="fi-FI"/>
              <a:t>Hyviä vahvuuksia kartoittavia kysymyksiä ovat mm.</a:t>
            </a:r>
          </a:p>
          <a:p>
            <a:pPr marL="628650" lvl="1" indent="-171450">
              <a:buFont typeface="Arial" panose="020B0604020202020204" pitchFamily="34" charset="0"/>
              <a:buChar char="•"/>
            </a:pPr>
            <a:r>
              <a:rPr lang="fi-FI"/>
              <a:t>Millaisia vahvuuksia sinulla on?</a:t>
            </a:r>
          </a:p>
          <a:p>
            <a:pPr marL="628650" lvl="1" indent="-171450">
              <a:buFont typeface="Arial" panose="020B0604020202020204" pitchFamily="34" charset="0"/>
              <a:buChar char="•"/>
            </a:pPr>
            <a:r>
              <a:rPr lang="fi-FI"/>
              <a:t>Mitkä asiat onnistuvat hyvin?</a:t>
            </a:r>
          </a:p>
          <a:p>
            <a:pPr marL="628650" lvl="1" indent="-171450">
              <a:buFont typeface="Arial" panose="020B0604020202020204" pitchFamily="34" charset="0"/>
              <a:buChar char="•"/>
            </a:pPr>
            <a:r>
              <a:rPr lang="fi-FI"/>
              <a:t>Mitkä asiat kiinnostavat sinua?</a:t>
            </a:r>
          </a:p>
          <a:p>
            <a:pPr marL="628650" lvl="1" indent="-171450">
              <a:buFont typeface="Arial" panose="020B0604020202020204" pitchFamily="34" charset="0"/>
              <a:buChar char="•"/>
            </a:pPr>
            <a:r>
              <a:rPr lang="fi-FI"/>
              <a:t>Mitä hyvää elämäntilanteessasi on?</a:t>
            </a:r>
          </a:p>
          <a:p>
            <a:pPr marL="628650" lvl="1" indent="-171450">
              <a:buFont typeface="Arial" panose="020B0604020202020204" pitchFamily="34" charset="0"/>
              <a:buChar char="•"/>
            </a:pPr>
            <a:r>
              <a:rPr lang="fi-FI"/>
              <a:t>Mitkä asiat ovat kotona, päiväkodissa, koulussa tai työssä sujuneet hyvin?</a:t>
            </a:r>
          </a:p>
          <a:p>
            <a:pPr marL="628650" lvl="1" indent="-171450">
              <a:buFont typeface="Arial" panose="020B0604020202020204" pitchFamily="34" charset="0"/>
              <a:buChar char="•"/>
            </a:pPr>
            <a:r>
              <a:rPr lang="fi-FI"/>
              <a:t>Millaisia hyviä arkea helpottavia tapoja tai rutiineja sinulla on?</a:t>
            </a:r>
          </a:p>
          <a:p>
            <a:pPr marL="628650" lvl="1" indent="-171450">
              <a:buFont typeface="Arial" panose="020B0604020202020204" pitchFamily="34" charset="0"/>
              <a:buChar char="•"/>
            </a:pPr>
            <a:r>
              <a:rPr lang="fi-FI"/>
              <a:t>Millaisia hyviä hetkiä sinulla on vapaa-ajalla?</a:t>
            </a:r>
          </a:p>
          <a:p>
            <a:pPr marL="628650" lvl="1" indent="-171450">
              <a:buFont typeface="Arial" panose="020B0604020202020204" pitchFamily="34" charset="0"/>
              <a:buChar char="•"/>
            </a:pPr>
            <a:r>
              <a:rPr lang="fi-FI"/>
              <a:t>Ketkä ovat hyviä tukijoita elämässäsi?</a:t>
            </a:r>
          </a:p>
          <a:p>
            <a:pPr marL="628650" lvl="1" indent="-171450">
              <a:buFont typeface="Arial" panose="020B0604020202020204" pitchFamily="34" charset="0"/>
              <a:buChar char="•"/>
            </a:pPr>
            <a:r>
              <a:rPr lang="fi-FI"/>
              <a:t>Mitä haaveita ja toiveita sinulla on tulevaisuudelle?</a:t>
            </a:r>
          </a:p>
          <a:p>
            <a:pPr marL="628650" lvl="1" indent="-171450">
              <a:buFont typeface="Arial" panose="020B0604020202020204" pitchFamily="34" charset="0"/>
              <a:buChar char="•"/>
            </a:pPr>
            <a:r>
              <a:rPr lang="fi-FI"/>
              <a:t>Mitä toivot opiskelulta, työltä ja elämältä?</a:t>
            </a:r>
          </a:p>
          <a:p>
            <a:pPr marL="628650" lvl="1" indent="-171450">
              <a:buFont typeface="Arial" panose="020B0604020202020204" pitchFamily="34" charset="0"/>
              <a:buChar char="•"/>
            </a:pPr>
            <a:endParaRPr lang="fi-FI"/>
          </a:p>
          <a:p>
            <a:pPr marL="457200" lvl="0" indent="-298450"/>
            <a:r>
              <a:rPr lang="fi-FI"/>
              <a:t>Aihetta</a:t>
            </a:r>
            <a:r>
              <a:rPr lang="fi-FI" baseline="0"/>
              <a:t> voi käsitellä myös oman puhelimen kuvien avulla: </a:t>
            </a:r>
            <a:r>
              <a:rPr lang="fi-FI"/>
              <a:t>Etsi puhelimestasi, netistä, lehdistä kuvia jotka liittyvät omiin vahvuuksiisi ja tärkeisiin asioihin elämässäsi. Katso valitsemiasi kuvia ja kuvaile tarkemmin, mitä niissä tapahtuu. Voit palata kuviin niinä hetkinä, kun tarvitset arkeesi voimaa ja vahvistusta.</a:t>
            </a:r>
          </a:p>
        </p:txBody>
      </p:sp>
    </p:spTree>
    <p:extLst>
      <p:ext uri="{BB962C8B-B14F-4D97-AF65-F5344CB8AC3E}">
        <p14:creationId xmlns:p14="http://schemas.microsoft.com/office/powerpoint/2010/main" val="193698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lvl="0" indent="0">
              <a:buNone/>
            </a:pPr>
            <a:r>
              <a:rPr lang="fi-FI"/>
              <a:t>Pohdi omia voimavarojasi seuraavan harjoituksen avulla. Se voi auttaa sinua itsetutkiskelussa ja löytämään piilossa olevia voimavaroja. Harjoitus auttaa sinua lisäämään itsetuntemustasi ja itseluottamustasi sekä uskoasi tulevaan. </a:t>
            </a:r>
          </a:p>
          <a:p>
            <a:pPr marL="158750" lvl="0" indent="0">
              <a:buNone/>
            </a:pPr>
            <a:endParaRPr lang="fi-FI"/>
          </a:p>
          <a:p>
            <a:pPr marL="158750" lvl="0" indent="0">
              <a:buNone/>
            </a:pPr>
            <a:r>
              <a:rPr lang="fi-FI"/>
              <a:t>Miten? </a:t>
            </a:r>
          </a:p>
          <a:p>
            <a:pPr marL="158750" lvl="0" indent="0">
              <a:buNone/>
            </a:pPr>
            <a:r>
              <a:rPr lang="fi-FI"/>
              <a:t>Piirrä kuva puusta, jossa on juuret, runko, oksat ja lehdet. Jokainen näistä kohdista edustaa omia asioitaan. </a:t>
            </a:r>
          </a:p>
          <a:p>
            <a:pPr marL="158750" lvl="0" indent="0">
              <a:buNone/>
            </a:pPr>
            <a:r>
              <a:rPr lang="fi-FI" b="1"/>
              <a:t>Juuret</a:t>
            </a:r>
            <a:r>
              <a:rPr lang="fi-FI"/>
              <a:t> edustavat asioita, jotka auttavat sinua jaksamaan. Mistä asioista saat voimaa? Mitkä asiat pitävät sinua pystyssä? </a:t>
            </a:r>
          </a:p>
          <a:p>
            <a:pPr marL="158750" lvl="0" indent="0">
              <a:buNone/>
            </a:pPr>
            <a:r>
              <a:rPr lang="fi-FI" b="1"/>
              <a:t>Runko</a:t>
            </a:r>
            <a:r>
              <a:rPr lang="fi-FI"/>
              <a:t> edustaa asioita, joissa olet hyvä. Mitä sinä osaat? Missä sinä olet hyvä? Jos näiden asioiden keksiminen tuntuu vaikealta, voit miettiä mistä olet saanut hyvää palautetta muilta.</a:t>
            </a:r>
          </a:p>
          <a:p>
            <a:pPr marL="158750" lvl="0" indent="0">
              <a:buNone/>
            </a:pPr>
            <a:r>
              <a:rPr lang="fi-FI" b="1"/>
              <a:t>Oksat</a:t>
            </a:r>
            <a:r>
              <a:rPr lang="fi-FI"/>
              <a:t> edustavat asioita, joiden tekemisestä nautit. Mistä sinä nautit? Minkä asioiden tekeminen saa sinut hyvälle tuulelle? </a:t>
            </a:r>
          </a:p>
          <a:p>
            <a:pPr marL="158750" lvl="0" indent="0">
              <a:buNone/>
            </a:pPr>
            <a:r>
              <a:rPr lang="fi-FI" b="1"/>
              <a:t>Lehdet</a:t>
            </a:r>
            <a:r>
              <a:rPr lang="fi-FI"/>
              <a:t> edustavat asioita, joita haluaisit oppia. Millaisia asioita tai taitoja haluaisit oppia? Millaiset asiat auttaisivat sinua jaksamaan paremmin arjessa. Kirjoita puun ympärille mieleesi tulevat pienetkin asiat arvostelematta niitä.</a:t>
            </a:r>
          </a:p>
          <a:p>
            <a:endParaRPr lang="fi-FI"/>
          </a:p>
        </p:txBody>
      </p:sp>
    </p:spTree>
    <p:extLst>
      <p:ext uri="{BB962C8B-B14F-4D97-AF65-F5344CB8AC3E}">
        <p14:creationId xmlns:p14="http://schemas.microsoft.com/office/powerpoint/2010/main" val="57952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a:t>
            </a:r>
          </a:p>
          <a:p>
            <a:pPr marL="158750" indent="0">
              <a:buNone/>
              <a:defRPr/>
            </a:pPr>
            <a:endParaRPr lang="fi-FI"/>
          </a:p>
          <a:p>
            <a:pPr marL="158750" indent="0">
              <a:buNone/>
              <a:defRPr/>
            </a:pPr>
            <a:r>
              <a:rPr lang="fi-FI"/>
              <a:t>Muita välitehtäviä</a:t>
            </a:r>
            <a:r>
              <a:rPr lang="fi-FI" baseline="0"/>
              <a:t> voivat olla myös:</a:t>
            </a:r>
            <a:endParaRPr lang="fi-FI"/>
          </a:p>
          <a:p>
            <a:pPr marL="457200" indent="-298450">
              <a:buFont typeface="Arial" panose="020B0604020202020204" pitchFamily="34" charset="0"/>
              <a:buChar char="•"/>
              <a:defRPr/>
            </a:pPr>
            <a:r>
              <a:rPr lang="fi-FI"/>
              <a:t>”Puhelimeni galleria” Etsi puhelimestasi, netistä, lehdistä kuvia jotka liittyvät omiin vahvuuksiisi ja tärkeisiin asioihin elämässäsi. Katso valitsemiasi kuvia ja kuvaile tarkemmin, mitä niissä tapahtuu. Voit palata kuviin niinä hetkinä, kun tarvitset arkeesi isoa ja vahvistusta.</a:t>
            </a:r>
          </a:p>
          <a:p>
            <a:pPr marL="457200" indent="-298450">
              <a:buFont typeface="Arial" panose="020B0604020202020204" pitchFamily="34" charset="0"/>
              <a:buChar char="•"/>
              <a:defRPr/>
            </a:pPr>
            <a:r>
              <a:rPr lang="fi-FI"/>
              <a:t>”Voimavarapuu” Kirjoita tai piirrä </a:t>
            </a:r>
            <a:r>
              <a:rPr lang="fi-FI" b="1"/>
              <a:t>puun oksiin </a:t>
            </a:r>
            <a:r>
              <a:rPr lang="fi-FI"/>
              <a:t>omat haaveesi, toiveesi, kiinnostuksen kohteet ja sinulle iloa tuottavat asiat. Kirjoita tai piirrä </a:t>
            </a:r>
            <a:r>
              <a:rPr lang="fi-FI" b="1"/>
              <a:t>puun runkoon </a:t>
            </a:r>
            <a:r>
              <a:rPr lang="fi-FI"/>
              <a:t>taitosi, vahvuutesi ja osaamisesi. Kirjoita tai piirrä </a:t>
            </a:r>
            <a:r>
              <a:rPr lang="fi-FI" b="1"/>
              <a:t>puun juuriin </a:t>
            </a:r>
            <a:r>
              <a:rPr lang="fi-FI"/>
              <a:t>omat kantavat voimasi, arvosi tai esim. sinulle tärkeät ihmiset. </a:t>
            </a:r>
            <a:endParaRPr lang="en-US">
              <a:latin typeface="Calibri"/>
              <a:ea typeface="Calibri"/>
              <a:cs typeface="Calibri"/>
            </a:endParaRPr>
          </a:p>
        </p:txBody>
      </p:sp>
    </p:spTree>
    <p:extLst>
      <p:ext uri="{BB962C8B-B14F-4D97-AF65-F5344CB8AC3E}">
        <p14:creationId xmlns:p14="http://schemas.microsoft.com/office/powerpoint/2010/main" val="301901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581F-890D-3F2F-AC60-27C910F5B8D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9B90E6-7478-7B8A-DA68-59EACB3C837F}"/>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137CAD4-70AC-6AE2-413D-99A19087194A}"/>
              </a:ext>
            </a:extLst>
          </p:cNvPr>
          <p:cNvSpPr>
            <a:spLocks noGrp="1"/>
          </p:cNvSpPr>
          <p:nvPr>
            <p:ph type="body" idx="1"/>
          </p:nvPr>
        </p:nvSpPr>
        <p:spPr/>
        <p:txBody>
          <a:bodyPr/>
          <a:lstStyle/>
          <a:p>
            <a:pPr marL="158750" indent="0">
              <a:buNone/>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r>
              <a:rPr lang="fi-FI">
                <a:hlinkClick r:id="rId3"/>
              </a:rPr>
              <a:t>Stressiprofiili – Ydintaito</a:t>
            </a:r>
            <a:endParaRPr lang="fi-FI"/>
          </a:p>
          <a:p>
            <a:pPr marL="158750" indent="0">
              <a:buNone/>
              <a:defRPr/>
            </a:pPr>
            <a:endParaRPr lang="fi-FI"/>
          </a:p>
          <a:p>
            <a:pPr marL="158750" indent="0">
              <a:buNone/>
              <a:defRPr/>
            </a:pPr>
            <a:r>
              <a:rPr lang="fi-FI"/>
              <a:t>Muita välitehtäviä</a:t>
            </a:r>
            <a:r>
              <a:rPr lang="fi-FI" baseline="0"/>
              <a:t> voivat olla myös:</a:t>
            </a:r>
            <a:endParaRPr lang="fi-FI"/>
          </a:p>
          <a:p>
            <a:pPr marL="457200" indent="-298450">
              <a:buFont typeface="Arial" panose="020B0604020202020204" pitchFamily="34" charset="0"/>
              <a:buChar char="•"/>
              <a:defRPr/>
            </a:pPr>
            <a:r>
              <a:rPr lang="fi-FI"/>
              <a:t>”Puhelimeni galleria” Etsi puhelimestasi, netistä, lehdistä kuvia jotka liittyvät omiin vahvuuksiisi ja tärkeisiin asioihin elämässäsi. Katso valitsemiasi kuvia ja kuvaile tarkemmin, mitä niissä tapahtuu. Voit palata kuviin niinä hetkinä, kun tarvitset arkeesi isoa ja vahvistusta.</a:t>
            </a:r>
          </a:p>
        </p:txBody>
      </p:sp>
    </p:spTree>
    <p:extLst>
      <p:ext uri="{BB962C8B-B14F-4D97-AF65-F5344CB8AC3E}">
        <p14:creationId xmlns:p14="http://schemas.microsoft.com/office/powerpoint/2010/main" val="326411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Tähän tulee palautelinkki, joka jaetaan jokaisen kerran päätteeksi:</a:t>
            </a:r>
            <a:r>
              <a:rPr lang="fi-FI" baseline="0"/>
              <a:t> </a:t>
            </a:r>
            <a:endParaRPr lang="en-US"/>
          </a:p>
        </p:txBody>
      </p:sp>
    </p:spTree>
    <p:extLst>
      <p:ext uri="{BB962C8B-B14F-4D97-AF65-F5344CB8AC3E}">
        <p14:creationId xmlns:p14="http://schemas.microsoft.com/office/powerpoint/2010/main" val="188202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extLst>
      <p:ext uri="{BB962C8B-B14F-4D97-AF65-F5344CB8AC3E}">
        <p14:creationId xmlns:p14="http://schemas.microsoft.com/office/powerpoint/2010/main" val="19516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Valmentajat</a:t>
            </a:r>
            <a:r>
              <a:rPr lang="en-US"/>
              <a:t> </a:t>
            </a:r>
            <a:r>
              <a:rPr lang="en-US" err="1"/>
              <a:t>laittavat</a:t>
            </a:r>
            <a:r>
              <a:rPr lang="en-US"/>
              <a:t> </a:t>
            </a:r>
            <a:r>
              <a:rPr lang="en-US" err="1"/>
              <a:t>kellonajat</a:t>
            </a:r>
          </a:p>
        </p:txBody>
      </p:sp>
    </p:spTree>
    <p:extLst>
      <p:ext uri="{BB962C8B-B14F-4D97-AF65-F5344CB8AC3E}">
        <p14:creationId xmlns:p14="http://schemas.microsoft.com/office/powerpoint/2010/main" val="250924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indent="-228600">
              <a:buNone/>
            </a:pPr>
            <a:endParaRPr lang="fi-FI"/>
          </a:p>
        </p:txBody>
      </p:sp>
    </p:spTree>
    <p:extLst>
      <p:ext uri="{BB962C8B-B14F-4D97-AF65-F5344CB8AC3E}">
        <p14:creationId xmlns:p14="http://schemas.microsoft.com/office/powerpoint/2010/main" val="314277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err="1"/>
              <a:t>Valmentajilla</a:t>
            </a:r>
            <a:r>
              <a:rPr lang="en-US"/>
              <a:t> </a:t>
            </a:r>
            <a:r>
              <a:rPr lang="en-US" err="1"/>
              <a:t>tulee</a:t>
            </a:r>
            <a:r>
              <a:rPr lang="en-US"/>
              <a:t> olla </a:t>
            </a:r>
            <a:r>
              <a:rPr lang="en-US" err="1"/>
              <a:t>jokin</a:t>
            </a:r>
            <a:r>
              <a:rPr lang="en-US"/>
              <a:t> </a:t>
            </a:r>
            <a:r>
              <a:rPr lang="en-US" err="1"/>
              <a:t>varasuunnitelma</a:t>
            </a:r>
            <a:r>
              <a:rPr lang="en-US"/>
              <a:t>, </a:t>
            </a:r>
            <a:r>
              <a:rPr lang="en-US" err="1"/>
              <a:t>mikäli</a:t>
            </a:r>
            <a:r>
              <a:rPr lang="en-US"/>
              <a:t> </a:t>
            </a:r>
            <a:r>
              <a:rPr lang="en-US" err="1"/>
              <a:t>välitehtävää</a:t>
            </a:r>
            <a:r>
              <a:rPr lang="en-US"/>
              <a:t> </a:t>
            </a:r>
            <a:r>
              <a:rPr lang="en-US" err="1"/>
              <a:t>ei</a:t>
            </a:r>
            <a:r>
              <a:rPr lang="en-US"/>
              <a:t> ole </a:t>
            </a:r>
            <a:r>
              <a:rPr lang="en-US" err="1"/>
              <a:t>tehty</a:t>
            </a:r>
            <a:r>
              <a:rPr lang="en-US"/>
              <a:t>.</a:t>
            </a: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28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5E919839-F146-8D11-8459-7198CE163F99}"/>
            </a:ext>
          </a:extLst>
        </p:cNvPr>
        <p:cNvGrpSpPr/>
        <p:nvPr/>
      </p:nvGrpSpPr>
      <p:grpSpPr>
        <a:xfrm>
          <a:off x="0" y="0"/>
          <a:ext cx="0" cy="0"/>
          <a:chOff x="0" y="0"/>
          <a:chExt cx="0" cy="0"/>
        </a:xfrm>
      </p:grpSpPr>
      <p:sp>
        <p:nvSpPr>
          <p:cNvPr id="238" name="Google Shape;238;p3:notes">
            <a:extLst>
              <a:ext uri="{FF2B5EF4-FFF2-40B4-BE49-F238E27FC236}">
                <a16:creationId xmlns:a16="http://schemas.microsoft.com/office/drawing/2014/main" id="{3C139E73-01EF-4567-45D8-5A067A4059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a:extLst>
              <a:ext uri="{FF2B5EF4-FFF2-40B4-BE49-F238E27FC236}">
                <a16:creationId xmlns:a16="http://schemas.microsoft.com/office/drawing/2014/main" id="{AD45AFF5-2281-A084-2565-789FD2978F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Tree>
    <p:extLst>
      <p:ext uri="{BB962C8B-B14F-4D97-AF65-F5344CB8AC3E}">
        <p14:creationId xmlns:p14="http://schemas.microsoft.com/office/powerpoint/2010/main" val="247805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58750" indent="0">
              <a:buNone/>
            </a:pPr>
            <a:r>
              <a:rPr lang="fi-FI" b="1"/>
              <a:t>Miten kaikki nämä kolme liittyy toisiinsa ja vaikuttavat keskenään?</a:t>
            </a:r>
          </a:p>
          <a:p>
            <a:pPr marL="158750" indent="0">
              <a:buNone/>
            </a:pPr>
            <a:endParaRPr lang="fi-FI" b="1"/>
          </a:p>
          <a:p>
            <a:pPr marL="158750" indent="0">
              <a:buNone/>
            </a:pPr>
            <a:r>
              <a:rPr lang="fi-FI" b="0"/>
              <a:t>Lisätietoa:</a:t>
            </a:r>
          </a:p>
          <a:p>
            <a:pPr marL="158750" indent="0">
              <a:buNone/>
            </a:pPr>
            <a:r>
              <a:rPr lang="fi-FI">
                <a:hlinkClick r:id="rId3"/>
              </a:rPr>
              <a:t>Miksi väsyn helposti? | Mielenterveystalo.fi</a:t>
            </a:r>
            <a:r>
              <a:rPr lang="fi-FI" b="1"/>
              <a:t> </a:t>
            </a:r>
          </a:p>
          <a:p>
            <a:pPr marL="158750" indent="0">
              <a:buNone/>
            </a:pPr>
            <a:endParaRPr lang="fi-FI" b="1"/>
          </a:p>
          <a:p>
            <a:pPr marL="158750" indent="0">
              <a:buNone/>
            </a:pPr>
            <a:endParaRPr lang="fi-FI" b="1"/>
          </a:p>
          <a:p>
            <a:pPr marL="158750" indent="0">
              <a:buNone/>
            </a:pPr>
            <a:r>
              <a:rPr lang="fi-FI"/>
              <a:t>Lähteet:</a:t>
            </a:r>
          </a:p>
          <a:p>
            <a:pPr marL="457200" indent="-298450"/>
            <a:r>
              <a:rPr lang="fi-FI">
                <a:hlinkClick r:id="rId4"/>
              </a:rPr>
              <a:t>www.pam.fi</a:t>
            </a:r>
            <a:endParaRPr lang="fi-FI"/>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t>Niskanen &amp; Jussila 2024</a:t>
            </a:r>
          </a:p>
          <a:p>
            <a:endParaRPr lang="fi-FI"/>
          </a:p>
        </p:txBody>
      </p:sp>
      <p:sp>
        <p:nvSpPr>
          <p:cNvPr id="4" name="Dian numeron paikkamerkki 3"/>
          <p:cNvSpPr>
            <a:spLocks noGrp="1"/>
          </p:cNvSpPr>
          <p:nvPr>
            <p:ph type="sldNum" sz="quarter" idx="5"/>
          </p:nvPr>
        </p:nvSpPr>
        <p:spPr/>
        <p:txBody>
          <a:bodyPr/>
          <a:lstStyle/>
          <a:p>
            <a:fld id="{A53E3EC5-C14C-4B65-A4F8-EBBF28921B9F}" type="slidenum">
              <a:rPr lang="fi-FI" smtClean="0"/>
              <a:t>7</a:t>
            </a:fld>
            <a:endParaRPr lang="fi-FI"/>
          </a:p>
        </p:txBody>
      </p:sp>
    </p:spTree>
    <p:extLst>
      <p:ext uri="{BB962C8B-B14F-4D97-AF65-F5344CB8AC3E}">
        <p14:creationId xmlns:p14="http://schemas.microsoft.com/office/powerpoint/2010/main" val="329837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3302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a:t>Joskus kuormittuminen on hyvää, koska se auttaa kehoa vahvistumaan, mutta jos kuormitus on liian kovaa tai liian pitkään, se voi aiheuttaa ongelmia, kuten väsymystä, kipuja tai jopa vammoja.</a:t>
            </a:r>
          </a:p>
          <a:p>
            <a:pPr marL="158750" indent="0">
              <a:buNone/>
            </a:pPr>
            <a:endParaRPr lang="fi-FI"/>
          </a:p>
        </p:txBody>
      </p:sp>
    </p:spTree>
    <p:extLst>
      <p:ext uri="{BB962C8B-B14F-4D97-AF65-F5344CB8AC3E}">
        <p14:creationId xmlns:p14="http://schemas.microsoft.com/office/powerpoint/2010/main" val="206400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Positiivinen stressi – negatiinen stressi</a:t>
            </a:r>
          </a:p>
        </p:txBody>
      </p:sp>
    </p:spTree>
    <p:extLst>
      <p:ext uri="{BB962C8B-B14F-4D97-AF65-F5344CB8AC3E}">
        <p14:creationId xmlns:p14="http://schemas.microsoft.com/office/powerpoint/2010/main" val="276162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285750" indent="-171450">
              <a:buFont typeface="Arial" panose="020B0604020202020204" pitchFamily="34" charset="0"/>
              <a:buChar char="•"/>
            </a:pPr>
            <a:r>
              <a:rPr lang="fi-FI" b="1"/>
              <a:t>Yksinäisyys</a:t>
            </a:r>
            <a:r>
              <a:rPr lang="fi-FI"/>
              <a:t> tarkoittaa, että ihminen tuntee itsensä yksinäiseksi tai jääneeksi ilman seuraa, vaikka olisi ympärillä muita. </a:t>
            </a:r>
            <a:r>
              <a:rPr lang="fi-FI" b="1"/>
              <a:t>Yksinolo</a:t>
            </a:r>
            <a:r>
              <a:rPr lang="fi-FI"/>
              <a:t> tarkoittaa, että ihminen on yksin, mutta ei välttämättä tunne olevansa yksinäinen.</a:t>
            </a:r>
          </a:p>
          <a:p>
            <a:pPr marL="285750" indent="-171450">
              <a:buFont typeface="Arial" panose="020B0604020202020204" pitchFamily="34" charset="0"/>
              <a:buChar char="•"/>
            </a:pPr>
            <a:r>
              <a:rPr lang="fi-FI" b="1"/>
              <a:t>Tarve kuulua ryhmään </a:t>
            </a:r>
            <a:r>
              <a:rPr lang="fi-FI"/>
              <a:t>tarkoittaa ihmisen luonnollista halua olla osa yhteisöä tai joukkoa, jossa hän tuntee olevansa hyväksytty ja tärkeä. Se on yksi ihmisen perustarpeista ja auttaa meitä tuntemaan itsensä turvalliseksi ja arvokkaaksi.</a:t>
            </a:r>
          </a:p>
          <a:p>
            <a:endParaRPr lang="fi-FI"/>
          </a:p>
        </p:txBody>
      </p:sp>
    </p:spTree>
    <p:extLst>
      <p:ext uri="{BB962C8B-B14F-4D97-AF65-F5344CB8AC3E}">
        <p14:creationId xmlns:p14="http://schemas.microsoft.com/office/powerpoint/2010/main" val="4151925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154490550"/>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0276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00962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95744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167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73916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16019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08883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77060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85540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484335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A7A44D5E-585C-4E59-2A06-3F70C16307D9}"/>
              </a:ext>
            </a:extLst>
          </p:cNvPr>
          <p:cNvPicPr>
            <a:picLocks noChangeAspect="1"/>
          </p:cNvPicPr>
          <p:nvPr userDrawn="1"/>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28566973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3 1">
  <p:cSld name="Title slide 3 1">
    <p:bg>
      <p:bgPr>
        <a:noFill/>
        <a:effectLst/>
      </p:bgPr>
    </p:bg>
    <p:spTree>
      <p:nvGrpSpPr>
        <p:cNvPr id="1" name="Shape 174"/>
        <p:cNvGrpSpPr/>
        <p:nvPr/>
      </p:nvGrpSpPr>
      <p:grpSpPr>
        <a:xfrm>
          <a:off x="0" y="0"/>
          <a:ext cx="0" cy="0"/>
          <a:chOff x="0" y="0"/>
          <a:chExt cx="0" cy="0"/>
        </a:xfrm>
      </p:grpSpPr>
      <p:sp>
        <p:nvSpPr>
          <p:cNvPr id="178" name="Google Shape;178;p65"/>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179" name="Google Shape;179;p65"/>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sp>
        <p:nvSpPr>
          <p:cNvPr id="180" name="Google Shape;180;p6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80659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167"/>
        <p:cNvGrpSpPr/>
        <p:nvPr/>
      </p:nvGrpSpPr>
      <p:grpSpPr>
        <a:xfrm>
          <a:off x="0" y="0"/>
          <a:ext cx="0" cy="0"/>
          <a:chOff x="0" y="0"/>
          <a:chExt cx="0" cy="0"/>
        </a:xfrm>
      </p:grpSpPr>
      <p:sp>
        <p:nvSpPr>
          <p:cNvPr id="168" name="Google Shape;168;p64"/>
          <p:cNvSpPr>
            <a:spLocks noGrp="1"/>
          </p:cNvSpPr>
          <p:nvPr>
            <p:ph type="pic" idx="2"/>
          </p:nvPr>
        </p:nvSpPr>
        <p:spPr>
          <a:xfrm>
            <a:off x="0" y="300"/>
            <a:ext cx="8082800" cy="6858000"/>
          </a:xfrm>
          <a:prstGeom prst="rect">
            <a:avLst/>
          </a:prstGeom>
          <a:noFill/>
          <a:ln>
            <a:noFill/>
          </a:ln>
        </p:spPr>
      </p:sp>
      <p:sp>
        <p:nvSpPr>
          <p:cNvPr id="169" name="Google Shape;169;p64"/>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170" name="Google Shape;170;p64"/>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171" name="Google Shape;171;p6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2762412"/>
      </p:ext>
    </p:extLst>
  </p:cSld>
  <p:clrMapOvr>
    <a:masterClrMapping/>
  </p:clrMapOvr>
  <p:hf sldNum="0"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2 - kuvapaikka">
  <p:cSld name="Section header 1 2 - kuvapaikka">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a:spLocks noGrp="1"/>
          </p:cNvSpPr>
          <p:nvPr>
            <p:ph type="pic" idx="2"/>
          </p:nvPr>
        </p:nvSpPr>
        <p:spPr>
          <a:xfrm>
            <a:off x="0" y="300"/>
            <a:ext cx="10141600" cy="6858000"/>
          </a:xfrm>
          <a:prstGeom prst="rect">
            <a:avLst/>
          </a:prstGeom>
          <a:noFill/>
          <a:ln>
            <a:noFill/>
          </a:ln>
        </p:spPr>
      </p:sp>
      <p:sp>
        <p:nvSpPr>
          <p:cNvPr id="66" name="Google Shape;66;p22"/>
          <p:cNvSpPr txBox="1">
            <a:spLocks noGrp="1"/>
          </p:cNvSpPr>
          <p:nvPr>
            <p:ph type="title"/>
          </p:nvPr>
        </p:nvSpPr>
        <p:spPr>
          <a:xfrm>
            <a:off x="589100" y="2867800"/>
            <a:ext cx="8269835"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7" name="Google Shape;67;p2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2012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1">
  <p:cSld name="Section header 1 1">
    <p:bg>
      <p:bgPr>
        <a:solidFill>
          <a:schemeClr val="lt1"/>
        </a:solidFill>
        <a:effectLst/>
      </p:bgPr>
    </p:bg>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589101" y="2867800"/>
            <a:ext cx="7932143"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72" name="Google Shape;72;p2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549395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2 - taustakuvalla">
  <p:cSld name="Main point 2 - taustakuvalla">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63"/>
          <p:cNvSpPr>
            <a:spLocks noGrp="1"/>
          </p:cNvSpPr>
          <p:nvPr>
            <p:ph type="pic" idx="2"/>
          </p:nvPr>
        </p:nvSpPr>
        <p:spPr>
          <a:xfrm>
            <a:off x="6067" y="267"/>
            <a:ext cx="11778800" cy="6858000"/>
          </a:xfrm>
          <a:prstGeom prst="rect">
            <a:avLst/>
          </a:prstGeom>
          <a:noFill/>
          <a:ln>
            <a:noFill/>
          </a:ln>
        </p:spPr>
      </p:sp>
      <p:sp>
        <p:nvSpPr>
          <p:cNvPr id="164" name="Google Shape;164;p63"/>
          <p:cNvSpPr txBox="1">
            <a:spLocks noGrp="1"/>
          </p:cNvSpPr>
          <p:nvPr>
            <p:ph type="title"/>
          </p:nvPr>
        </p:nvSpPr>
        <p:spPr>
          <a:xfrm>
            <a:off x="5850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65" name="Google Shape;165;p6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46412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type="title" preserve="1">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5320A71F-A6F8-BE78-2166-F8458E4844A2}"/>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637626087"/>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3" preserve="1">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17A83D31-1AE9-DA7F-6E59-7DFDBB439A35}"/>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4057029499"/>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931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1 - kuvapaikka" preserve="1">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6614796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FFDA9BE0-1635-D6B0-C6B9-EEF8CD84D2D9}"/>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6254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810500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4228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32F7393B-F5A7-4CFE-0419-3C43AE0E224E}"/>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30221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 kuvapaikka" preserve="1">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52399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37584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53171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reserve="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050456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964427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reserve="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28481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1488637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4205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20397140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7482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809515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723720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alt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963906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7"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75320640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6" y="9813"/>
            <a:ext cx="8082800" cy="6858000"/>
          </a:xfrm>
          <a:prstGeom prst="rect">
            <a:avLst/>
          </a:prstGeom>
          <a:noFill/>
          <a:ln>
            <a:noFill/>
          </a:ln>
        </p:spPr>
        <p:txBody>
          <a:bodyPr/>
          <a:lstStyle>
            <a:lvl1pPr marL="114300"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688410668"/>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963735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1"/>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932044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1"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52525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04799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2072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178625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67814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6"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6"/>
            <a:ext cx="9550400" cy="3718537"/>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974004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85" lvl="0" indent="-304792"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4"/>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6"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404" y="65902"/>
            <a:ext cx="713596" cy="713596"/>
          </a:xfrm>
          <a:prstGeom prst="rect">
            <a:avLst/>
          </a:prstGeom>
        </p:spPr>
      </p:pic>
    </p:spTree>
    <p:extLst>
      <p:ext uri="{BB962C8B-B14F-4D97-AF65-F5344CB8AC3E}">
        <p14:creationId xmlns:p14="http://schemas.microsoft.com/office/powerpoint/2010/main" val="4030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263949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5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 name="Google Shape;141;p58"/>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42" name="Google Shape;142;p5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4568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Tree>
    <p:extLst>
      <p:ext uri="{BB962C8B-B14F-4D97-AF65-F5344CB8AC3E}">
        <p14:creationId xmlns:p14="http://schemas.microsoft.com/office/powerpoint/2010/main" val="1127244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203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90558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2800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7126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64810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3.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llä luotu sisältö voi olla virheellistä.">
            <a:extLst>
              <a:ext uri="{FF2B5EF4-FFF2-40B4-BE49-F238E27FC236}">
                <a16:creationId xmlns:a16="http://schemas.microsoft.com/office/drawing/2014/main" id="{DA36F898-832D-A37E-7F61-A9EAFC3FAD0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777672" y="6160791"/>
            <a:ext cx="2540379" cy="638463"/>
          </a:xfrm>
          <a:prstGeom prst="rect">
            <a:avLst/>
          </a:prstGeom>
        </p:spPr>
      </p:pic>
    </p:spTree>
    <p:extLst>
      <p:ext uri="{BB962C8B-B14F-4D97-AF65-F5344CB8AC3E}">
        <p14:creationId xmlns:p14="http://schemas.microsoft.com/office/powerpoint/2010/main" val="3772565478"/>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Tree>
    <p:extLst>
      <p:ext uri="{BB962C8B-B14F-4D97-AF65-F5344CB8AC3E}">
        <p14:creationId xmlns:p14="http://schemas.microsoft.com/office/powerpoint/2010/main" val="1295637023"/>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0127072"/>
      </p:ext>
    </p:extLst>
  </p:cSld>
  <p:clrMap bg1="lt1" tx1="dk1" bg2="dk2" tx2="lt2" accent1="accent1" accent2="accent2" accent3="accent3" accent4="accent4" accent5="accent5" accent6="accent6" hlink="hlink" folHlink="folHlink"/>
  <p:sldLayoutIdLst>
    <p:sldLayoutId id="2147483823"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7" r:id="rId12"/>
    <p:sldLayoutId id="2147483838" r:id="rId13"/>
    <p:sldLayoutId id="2147483839"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hyperlink" Target="https://me.niemikoti.fi/voimavarapu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13403492-67C2-7105-3864-A21588410241}"/>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5D7D68EA-D380-5333-4A53-AACDF7991AFE}"/>
              </a:ext>
            </a:extLst>
          </p:cNvPr>
          <p:cNvSpPr txBox="1">
            <a:spLocks noGrp="1"/>
          </p:cNvSpPr>
          <p:nvPr>
            <p:ph type="ctrTitle"/>
          </p:nvPr>
        </p:nvSpPr>
        <p:spPr>
          <a:prstGeom prst="rect">
            <a:avLst/>
          </a:prstGeom>
          <a:noFill/>
          <a:ln>
            <a:noFill/>
          </a:ln>
        </p:spPr>
        <p:txBody>
          <a:bodyPr spcFirstLastPara="1" wrap="square" lIns="121900" tIns="121900" rIns="121900" bIns="121900" anchor="b" anchorCtr="0">
            <a:normAutofit/>
          </a:bodyPr>
          <a:lstStyle/>
          <a:p>
            <a:r>
              <a:rPr lang="fi-FI" sz="4267"/>
              <a:t>NuortenVire</a:t>
            </a:r>
          </a:p>
        </p:txBody>
      </p:sp>
      <p:sp>
        <p:nvSpPr>
          <p:cNvPr id="230" name="Google Shape;230;p1">
            <a:extLst>
              <a:ext uri="{FF2B5EF4-FFF2-40B4-BE49-F238E27FC236}">
                <a16:creationId xmlns:a16="http://schemas.microsoft.com/office/drawing/2014/main" id="{5DD7DA8B-F2B7-F7B8-6427-8FE44DF0073C}"/>
              </a:ext>
            </a:extLst>
          </p:cNvPr>
          <p:cNvSpPr txBox="1">
            <a:spLocks noGrp="1"/>
          </p:cNvSpPr>
          <p:nvPr>
            <p:ph type="subTitle" idx="1"/>
          </p:nvPr>
        </p:nvSpPr>
        <p:spPr>
          <a:prstGeom prst="rect">
            <a:avLst/>
          </a:prstGeom>
          <a:noFill/>
          <a:ln>
            <a:noFill/>
          </a:ln>
        </p:spPr>
        <p:txBody>
          <a:bodyPr spcFirstLastPara="1" wrap="square" lIns="121900" tIns="121900" rIns="121900" bIns="121900" anchor="t" anchorCtr="0">
            <a:normAutofit lnSpcReduction="10000"/>
          </a:bodyPr>
          <a:lstStyle/>
          <a:p>
            <a:pPr marL="0" indent="0"/>
            <a:r>
              <a:rPr lang="fi-FI"/>
              <a:t>Gáiddusjoavkohárjehus</a:t>
            </a:r>
          </a:p>
          <a:p>
            <a:pPr marL="0" indent="0"/>
            <a:r>
              <a:rPr lang="fi-FI"/>
              <a:t>Bvm</a:t>
            </a:r>
          </a:p>
          <a:p>
            <a:pPr marL="0" indent="0"/>
            <a:r>
              <a:rPr lang="fi-FI"/>
              <a:t>Bagadalliid namat</a:t>
            </a:r>
          </a:p>
        </p:txBody>
      </p:sp>
    </p:spTree>
    <p:extLst>
      <p:ext uri="{BB962C8B-B14F-4D97-AF65-F5344CB8AC3E}">
        <p14:creationId xmlns:p14="http://schemas.microsoft.com/office/powerpoint/2010/main" val="343490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8D54-3D2E-8786-E537-47BB51838CF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CCFD737-D4FB-D44A-A1B5-6DA6559ACFB0}"/>
              </a:ext>
            </a:extLst>
          </p:cNvPr>
          <p:cNvSpPr>
            <a:spLocks noGrp="1"/>
          </p:cNvSpPr>
          <p:nvPr>
            <p:ph type="title"/>
          </p:nvPr>
        </p:nvSpPr>
        <p:spPr/>
        <p:txBody>
          <a:bodyPr>
            <a:normAutofit/>
          </a:bodyPr>
          <a:lstStyle/>
          <a:p>
            <a:r>
              <a:rPr lang="se-FI"/>
              <a:t>Sosiála noađuhuvvan</a:t>
            </a:r>
          </a:p>
        </p:txBody>
      </p:sp>
      <p:sp>
        <p:nvSpPr>
          <p:cNvPr id="3" name="Tekstin paikkamerkki 2">
            <a:extLst>
              <a:ext uri="{FF2B5EF4-FFF2-40B4-BE49-F238E27FC236}">
                <a16:creationId xmlns:a16="http://schemas.microsoft.com/office/drawing/2014/main" id="{7FB5B2F1-30DE-B21A-6DAD-ADA2D923CDA6}"/>
              </a:ext>
            </a:extLst>
          </p:cNvPr>
          <p:cNvSpPr>
            <a:spLocks noGrp="1"/>
          </p:cNvSpPr>
          <p:nvPr>
            <p:ph type="body" idx="1"/>
          </p:nvPr>
        </p:nvSpPr>
        <p:spPr>
          <a:xfrm>
            <a:off x="571934" y="1536635"/>
            <a:ext cx="8632069" cy="3124267"/>
          </a:xfrm>
        </p:spPr>
        <p:txBody>
          <a:bodyPr>
            <a:normAutofit/>
          </a:bodyPr>
          <a:lstStyle/>
          <a:p>
            <a:pPr marL="152396" indent="0">
              <a:lnSpc>
                <a:spcPct val="100000"/>
              </a:lnSpc>
              <a:buNone/>
            </a:pPr>
            <a:r>
              <a:rPr lang="se-FI" sz="1867" b="1"/>
              <a:t>Sosiála noađuhuvvan </a:t>
            </a:r>
            <a:r>
              <a:rPr lang="se-FI" sz="1867"/>
              <a:t>sáhttá šaddat, jos leat menddo olu geatnegasvuođat, konfliktat dahje jos ii oaččo doarvái áiggi leat ráfis. Dalle sosiála dilit sáhttet leat menddo lossadat ja sáhttá orrut, ahte ii veaje leat earáiguin.</a:t>
            </a:r>
          </a:p>
          <a:p>
            <a:pPr marL="152396" indent="0">
              <a:lnSpc>
                <a:spcPct val="100000"/>
              </a:lnSpc>
              <a:buNone/>
            </a:pPr>
            <a:endParaRPr lang="se-FI" sz="1867"/>
          </a:p>
          <a:p>
            <a:pPr marL="152396" indent="0">
              <a:lnSpc>
                <a:spcPct val="100000"/>
              </a:lnSpc>
              <a:buNone/>
            </a:pPr>
            <a:r>
              <a:rPr lang="se-FI" sz="1867" b="1"/>
              <a:t>Mo sosiála noađuhuvvan sáhttá oidnot dahje dovdut?</a:t>
            </a:r>
          </a:p>
          <a:p>
            <a:pPr>
              <a:lnSpc>
                <a:spcPct val="100000"/>
              </a:lnSpc>
            </a:pPr>
            <a:r>
              <a:rPr lang="se-FI" sz="1867"/>
              <a:t>Hállu leat okto ja garvit eará olbmuid.</a:t>
            </a:r>
          </a:p>
          <a:p>
            <a:pPr>
              <a:lnSpc>
                <a:spcPct val="100000"/>
              </a:lnSpc>
            </a:pPr>
            <a:r>
              <a:rPr lang="se-FI" sz="1867"/>
              <a:t>Váibá jođánit sosiála diliin.</a:t>
            </a:r>
          </a:p>
          <a:p>
            <a:pPr>
              <a:lnSpc>
                <a:spcPct val="100000"/>
              </a:lnSpc>
            </a:pPr>
            <a:r>
              <a:rPr lang="se-FI" sz="1867"/>
              <a:t>Erduivuohta dahje orru ahte earáid searvvis lea lossat leat.</a:t>
            </a:r>
          </a:p>
          <a:p>
            <a:pPr>
              <a:lnSpc>
                <a:spcPct val="100000"/>
              </a:lnSpc>
            </a:pPr>
            <a:r>
              <a:rPr lang="se-FI" sz="1867"/>
              <a:t>Streassa dahje áŧestus, go galgá deaivat olbmuiguin.</a:t>
            </a:r>
          </a:p>
        </p:txBody>
      </p:sp>
      <p:pic>
        <p:nvPicPr>
          <p:cNvPr id="4" name="Kuva 3">
            <a:extLst>
              <a:ext uri="{FF2B5EF4-FFF2-40B4-BE49-F238E27FC236}">
                <a16:creationId xmlns:a16="http://schemas.microsoft.com/office/drawing/2014/main" id="{9F11970C-F890-68FF-23B7-B697822DD027}"/>
              </a:ext>
            </a:extLst>
          </p:cNvPr>
          <p:cNvPicPr>
            <a:picLocks noChangeAspect="1"/>
          </p:cNvPicPr>
          <p:nvPr/>
        </p:nvPicPr>
        <p:blipFill>
          <a:blip r:embed="rId3"/>
          <a:stretch>
            <a:fillRect/>
          </a:stretch>
        </p:blipFill>
        <p:spPr>
          <a:xfrm>
            <a:off x="9089703" y="3511034"/>
            <a:ext cx="1468556" cy="1477971"/>
          </a:xfrm>
          <a:prstGeom prst="rect">
            <a:avLst/>
          </a:prstGeom>
        </p:spPr>
      </p:pic>
      <p:sp>
        <p:nvSpPr>
          <p:cNvPr id="5" name="Suorakulmio 4">
            <a:extLst>
              <a:ext uri="{FF2B5EF4-FFF2-40B4-BE49-F238E27FC236}">
                <a16:creationId xmlns:a16="http://schemas.microsoft.com/office/drawing/2014/main" id="{53E05360-402A-EED4-D35F-CDB81508C030}"/>
              </a:ext>
            </a:extLst>
          </p:cNvPr>
          <p:cNvSpPr/>
          <p:nvPr/>
        </p:nvSpPr>
        <p:spPr>
          <a:xfrm>
            <a:off x="10203580" y="6351653"/>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
        <p:nvSpPr>
          <p:cNvPr id="6" name="Tekstiruutu 5">
            <a:extLst>
              <a:ext uri="{FF2B5EF4-FFF2-40B4-BE49-F238E27FC236}">
                <a16:creationId xmlns:a16="http://schemas.microsoft.com/office/drawing/2014/main" id="{74B01E90-7400-6597-BB6B-37A34982FA2E}"/>
              </a:ext>
            </a:extLst>
          </p:cNvPr>
          <p:cNvSpPr txBox="1"/>
          <p:nvPr/>
        </p:nvSpPr>
        <p:spPr>
          <a:xfrm>
            <a:off x="6323208" y="6416199"/>
            <a:ext cx="1099981" cy="369332"/>
          </a:xfrm>
          <a:prstGeom prst="rect">
            <a:avLst/>
          </a:prstGeom>
          <a:noFill/>
        </p:spPr>
        <p:txBody>
          <a:bodyPr wrap="none" rtlCol="0">
            <a:spAutoFit/>
          </a:bodyPr>
          <a:lstStyle/>
          <a:p>
            <a:r>
              <a:rPr lang="fi-FI" sz="900" err="1"/>
              <a:t>Gáldu</a:t>
            </a:r>
            <a:r>
              <a:rPr lang="fi-FI" sz="900"/>
              <a:t>: </a:t>
            </a:r>
            <a:r>
              <a:rPr lang="fi-FI" sz="900" err="1"/>
              <a:t>ChatGBT</a:t>
            </a:r>
            <a:endParaRPr lang="fi-FI" sz="900"/>
          </a:p>
          <a:p>
            <a:endParaRPr lang="fi-FI" sz="900"/>
          </a:p>
        </p:txBody>
      </p:sp>
    </p:spTree>
    <p:extLst>
      <p:ext uri="{BB962C8B-B14F-4D97-AF65-F5344CB8AC3E}">
        <p14:creationId xmlns:p14="http://schemas.microsoft.com/office/powerpoint/2010/main" val="37551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72" y="0"/>
            <a:ext cx="9701455" cy="6858000"/>
          </a:xfrm>
          <a:prstGeom prst="rect">
            <a:avLst/>
          </a:prstGeom>
        </p:spPr>
      </p:pic>
    </p:spTree>
    <p:extLst>
      <p:ext uri="{BB962C8B-B14F-4D97-AF65-F5344CB8AC3E}">
        <p14:creationId xmlns:p14="http://schemas.microsoft.com/office/powerpoint/2010/main" val="394676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BAA36-C199-4C13-05A5-0757635DE4D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65B7773C-145A-5EBF-9F4C-A90A947409E7}"/>
              </a:ext>
            </a:extLst>
          </p:cNvPr>
          <p:cNvSpPr>
            <a:spLocks noGrp="1"/>
          </p:cNvSpPr>
          <p:nvPr>
            <p:ph type="title"/>
          </p:nvPr>
        </p:nvSpPr>
        <p:spPr/>
        <p:txBody>
          <a:bodyPr>
            <a:noAutofit/>
          </a:bodyPr>
          <a:lstStyle/>
          <a:p>
            <a:r>
              <a:rPr lang="se-FI"/>
              <a:t>Nana bealit ja návccat</a:t>
            </a:r>
          </a:p>
        </p:txBody>
      </p:sp>
      <p:sp>
        <p:nvSpPr>
          <p:cNvPr id="7" name="Tekstin paikkamerkki 2">
            <a:extLst>
              <a:ext uri="{FF2B5EF4-FFF2-40B4-BE49-F238E27FC236}">
                <a16:creationId xmlns:a16="http://schemas.microsoft.com/office/drawing/2014/main" id="{9B65F5C2-7B2A-B0EF-0572-51482AD17D99}"/>
              </a:ext>
            </a:extLst>
          </p:cNvPr>
          <p:cNvSpPr>
            <a:spLocks noGrp="1"/>
          </p:cNvSpPr>
          <p:nvPr>
            <p:ph type="body" idx="1"/>
          </p:nvPr>
        </p:nvSpPr>
        <p:spPr/>
        <p:txBody>
          <a:bodyPr>
            <a:normAutofit fontScale="92500" lnSpcReduction="10000"/>
          </a:bodyPr>
          <a:lstStyle/>
          <a:p>
            <a:pPr marL="186262" indent="0">
              <a:lnSpc>
                <a:spcPct val="120000"/>
              </a:lnSpc>
              <a:buNone/>
            </a:pPr>
            <a:r>
              <a:rPr lang="se-FI" sz="2000"/>
              <a:t>Nana bealit ja návccat dárkkuhit áššiid, mat veahkehit du veadjit ja ceavzit eallimis. Dat leat du iežat máhtut, iešvuođat ja vuogit, main birget iešguđetlágan diliin.</a:t>
            </a:r>
          </a:p>
          <a:p>
            <a:pPr marL="186262" indent="0">
              <a:lnSpc>
                <a:spcPct val="120000"/>
              </a:lnSpc>
              <a:buNone/>
            </a:pPr>
            <a:endParaRPr lang="se-FI" sz="2000"/>
          </a:p>
          <a:p>
            <a:pPr marL="186262" indent="0">
              <a:lnSpc>
                <a:spcPct val="120000"/>
              </a:lnSpc>
              <a:buNone/>
            </a:pPr>
            <a:r>
              <a:rPr lang="se-FI" sz="2000" b="1"/>
              <a:t>Návccat</a:t>
            </a:r>
            <a:r>
              <a:rPr lang="se-FI" sz="2000"/>
              <a:t> leat áššit, mat addet dutnje energiija ja dorjot du buresveadjima. </a:t>
            </a:r>
          </a:p>
          <a:p>
            <a:pPr marL="186262" indent="0">
              <a:lnSpc>
                <a:spcPct val="120000"/>
              </a:lnSpc>
              <a:buNone/>
            </a:pPr>
            <a:endParaRPr lang="se-FI" sz="2000" b="1"/>
          </a:p>
          <a:p>
            <a:pPr marL="186262" indent="0">
              <a:lnSpc>
                <a:spcPct val="120000"/>
              </a:lnSpc>
              <a:buNone/>
            </a:pPr>
            <a:r>
              <a:rPr lang="se-FI" sz="2000" b="1"/>
              <a:t>Nana bealit</a:t>
            </a:r>
            <a:r>
              <a:rPr lang="se-FI" sz="2000"/>
              <a:t> leat du iežat buorit iešvuođat dahje máhtut. </a:t>
            </a:r>
          </a:p>
          <a:p>
            <a:pPr marL="186262" indent="0">
              <a:lnSpc>
                <a:spcPct val="120000"/>
              </a:lnSpc>
              <a:buNone/>
            </a:pPr>
            <a:endParaRPr lang="se-FI" sz="2000"/>
          </a:p>
          <a:p>
            <a:pPr marL="186262" indent="0">
              <a:lnSpc>
                <a:spcPct val="120000"/>
              </a:lnSpc>
              <a:buNone/>
            </a:pPr>
            <a:endParaRPr lang="se-FI" sz="2000"/>
          </a:p>
          <a:p>
            <a:pPr marL="186262" indent="0">
              <a:lnSpc>
                <a:spcPct val="120000"/>
              </a:lnSpc>
              <a:buNone/>
            </a:pPr>
            <a:r>
              <a:rPr lang="se-FI" sz="2000" b="1"/>
              <a:t>Manin návccat ja nana bealit leat dehálaččat?</a:t>
            </a:r>
          </a:p>
          <a:p>
            <a:pPr marL="567252" indent="-380990">
              <a:lnSpc>
                <a:spcPct val="120000"/>
              </a:lnSpc>
            </a:pPr>
            <a:r>
              <a:rPr lang="se-FI" sz="2000"/>
              <a:t>Dat veahkehit du ceavzit váttis diliin.</a:t>
            </a:r>
          </a:p>
          <a:p>
            <a:pPr marL="567252" indent="-380990">
              <a:lnSpc>
                <a:spcPct val="120000"/>
              </a:lnSpc>
            </a:pPr>
            <a:r>
              <a:rPr lang="se-FI" sz="2000"/>
              <a:t>Dat lasihit iešluohttámuša ja buori miela.</a:t>
            </a:r>
          </a:p>
          <a:p>
            <a:pPr marL="567252" indent="-380990">
              <a:lnSpc>
                <a:spcPct val="120000"/>
              </a:lnSpc>
            </a:pPr>
            <a:r>
              <a:rPr lang="se-FI" sz="2000"/>
              <a:t>Návccat ja nana bealit sáhttet veahkehit du gávdnat čovdosiid váttisvuođaide.</a:t>
            </a:r>
          </a:p>
          <a:p>
            <a:pPr marL="567252" indent="-380990">
              <a:lnSpc>
                <a:spcPct val="120000"/>
              </a:lnSpc>
            </a:pPr>
            <a:endParaRPr lang="fi-FI" sz="2267"/>
          </a:p>
          <a:p>
            <a:pPr marL="567252" indent="-380990">
              <a:lnSpc>
                <a:spcPct val="120000"/>
              </a:lnSpc>
            </a:pPr>
            <a:endParaRPr lang="fi-FI" sz="2267"/>
          </a:p>
        </p:txBody>
      </p:sp>
    </p:spTree>
    <p:extLst>
      <p:ext uri="{BB962C8B-B14F-4D97-AF65-F5344CB8AC3E}">
        <p14:creationId xmlns:p14="http://schemas.microsoft.com/office/powerpoint/2010/main" val="185908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E7DBA3D-AF3C-80C9-AAB0-F978E68A2F72}"/>
              </a:ext>
            </a:extLst>
          </p:cNvPr>
          <p:cNvPicPr>
            <a:picLocks noChangeAspect="1"/>
          </p:cNvPicPr>
          <p:nvPr/>
        </p:nvPicPr>
        <p:blipFill>
          <a:blip r:embed="rId3"/>
          <a:stretch>
            <a:fillRect/>
          </a:stretch>
        </p:blipFill>
        <p:spPr>
          <a:xfrm>
            <a:off x="6447227" y="-20551"/>
            <a:ext cx="4653889" cy="6878551"/>
          </a:xfrm>
          <a:prstGeom prst="rect">
            <a:avLst/>
          </a:prstGeom>
        </p:spPr>
      </p:pic>
      <p:sp>
        <p:nvSpPr>
          <p:cNvPr id="6" name="Tekstiruutu 5">
            <a:extLst>
              <a:ext uri="{FF2B5EF4-FFF2-40B4-BE49-F238E27FC236}">
                <a16:creationId xmlns:a16="http://schemas.microsoft.com/office/drawing/2014/main" id="{FB675841-FFEE-55CB-D40E-BCA1A9E4DA29}"/>
              </a:ext>
            </a:extLst>
          </p:cNvPr>
          <p:cNvSpPr txBox="1"/>
          <p:nvPr/>
        </p:nvSpPr>
        <p:spPr>
          <a:xfrm>
            <a:off x="8970405" y="6642556"/>
            <a:ext cx="2130711" cy="215444"/>
          </a:xfrm>
          <a:prstGeom prst="rect">
            <a:avLst/>
          </a:prstGeom>
          <a:noFill/>
        </p:spPr>
        <p:txBody>
          <a:bodyPr wrap="none" rtlCol="0">
            <a:spAutoFit/>
          </a:bodyPr>
          <a:lstStyle/>
          <a:p>
            <a:r>
              <a:rPr lang="fi-FI" sz="800">
                <a:hlinkClick r:id="rId4"/>
              </a:rPr>
              <a:t>Voimavarapuu - Niemikoti-yhteisön sivusto</a:t>
            </a:r>
            <a:endParaRPr lang="fi-FI" sz="800"/>
          </a:p>
        </p:txBody>
      </p:sp>
      <p:sp>
        <p:nvSpPr>
          <p:cNvPr id="7" name="Otsikko 6">
            <a:extLst>
              <a:ext uri="{FF2B5EF4-FFF2-40B4-BE49-F238E27FC236}">
                <a16:creationId xmlns:a16="http://schemas.microsoft.com/office/drawing/2014/main" id="{24167FC7-DEA3-2D84-E86B-9203A7041113}"/>
              </a:ext>
            </a:extLst>
          </p:cNvPr>
          <p:cNvSpPr>
            <a:spLocks noGrp="1"/>
          </p:cNvSpPr>
          <p:nvPr>
            <p:ph type="title"/>
          </p:nvPr>
        </p:nvSpPr>
        <p:spPr>
          <a:xfrm>
            <a:off x="595824" y="2073998"/>
            <a:ext cx="4890576" cy="1884816"/>
          </a:xfrm>
        </p:spPr>
        <p:txBody>
          <a:bodyPr>
            <a:normAutofit/>
          </a:bodyPr>
          <a:lstStyle/>
          <a:p>
            <a:r>
              <a:rPr lang="se-FI" sz="2667"/>
              <a:t>Nákcamuora </a:t>
            </a:r>
            <a:r>
              <a:rPr lang="se-FI" sz="2667" err="1"/>
              <a:t>veahkil</a:t>
            </a:r>
            <a:r>
              <a:rPr lang="se-FI" sz="2667"/>
              <a:t> sáhtát suokkardallat iežat nana beliid ja návccaid</a:t>
            </a:r>
            <a:r>
              <a:rPr lang="fi-FI" sz="2667"/>
              <a:t>.</a:t>
            </a:r>
          </a:p>
        </p:txBody>
      </p:sp>
    </p:spTree>
    <p:extLst>
      <p:ext uri="{BB962C8B-B14F-4D97-AF65-F5344CB8AC3E}">
        <p14:creationId xmlns:p14="http://schemas.microsoft.com/office/powerpoint/2010/main" val="35027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normAutofit/>
          </a:bodyPr>
          <a:lstStyle/>
          <a:p>
            <a:r>
              <a:rPr lang="se-FI" sz="3733"/>
              <a:t>Mo joatkit?</a:t>
            </a:r>
          </a:p>
        </p:txBody>
      </p:sp>
      <p:sp>
        <p:nvSpPr>
          <p:cNvPr id="3" name="Tekstin paikkamerkki 4"/>
          <p:cNvSpPr txBox="1">
            <a:spLocks/>
          </p:cNvSpPr>
          <p:nvPr/>
        </p:nvSpPr>
        <p:spPr>
          <a:xfrm>
            <a:off x="598336" y="1708820"/>
            <a:ext cx="7936064"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e-FI" sz="1867" b="1">
                <a:solidFill>
                  <a:srgbClr val="111111"/>
                </a:solidFill>
                <a:latin typeface="Montserrat"/>
              </a:rPr>
              <a:t>Bargobihttá</a:t>
            </a:r>
          </a:p>
          <a:p>
            <a:endParaRPr lang="se-FI" sz="1867">
              <a:solidFill>
                <a:schemeClr val="tx1"/>
              </a:solidFill>
              <a:latin typeface="Montserrat"/>
            </a:endParaRPr>
          </a:p>
          <a:p>
            <a:r>
              <a:rPr lang="se-FI" sz="1867">
                <a:solidFill>
                  <a:schemeClr val="tx1"/>
                </a:solidFill>
                <a:latin typeface="Montserrat"/>
              </a:rPr>
              <a:t>Smiehta ja čále bajás:</a:t>
            </a:r>
          </a:p>
          <a:p>
            <a:pPr marL="380990" indent="-380990">
              <a:buFont typeface="Arial" panose="020B0604020202020204" pitchFamily="34" charset="0"/>
              <a:buChar char="•"/>
            </a:pPr>
            <a:r>
              <a:rPr lang="se-FI" sz="1867">
                <a:solidFill>
                  <a:srgbClr val="111111"/>
                </a:solidFill>
                <a:latin typeface="Montserrat" panose="020B0604020202020204" charset="0"/>
              </a:rPr>
              <a:t>Okta ášši, mii noađuhuhttá mu.</a:t>
            </a:r>
          </a:p>
          <a:p>
            <a:pPr marL="380990" indent="-380990">
              <a:buFont typeface="Arial" panose="020B0604020202020204" pitchFamily="34" charset="0"/>
              <a:buChar char="•"/>
            </a:pPr>
            <a:r>
              <a:rPr lang="se-FI" sz="1867">
                <a:solidFill>
                  <a:srgbClr val="111111"/>
                </a:solidFill>
                <a:latin typeface="Montserrat" panose="020B0604020202020204" charset="0"/>
              </a:rPr>
              <a:t>Okta ášši, man sáhtášin iskat noađuhuvvama geahpedeapmái. </a:t>
            </a:r>
          </a:p>
          <a:p>
            <a:endParaRPr lang="se-FI" sz="1867">
              <a:solidFill>
                <a:srgbClr val="111111"/>
              </a:solidFill>
              <a:latin typeface="Montserrat" panose="020B0604020202020204" charset="0"/>
            </a:endParaRPr>
          </a:p>
          <a:p>
            <a:r>
              <a:rPr lang="se-FI" sz="1867" b="1">
                <a:solidFill>
                  <a:srgbClr val="111111"/>
                </a:solidFill>
                <a:latin typeface="Montserrat"/>
              </a:rPr>
              <a:t>Čuovvovaš deaivvadeamit</a:t>
            </a:r>
          </a:p>
          <a:p>
            <a:endParaRPr lang="se-FI" sz="1867" b="1">
              <a:solidFill>
                <a:srgbClr val="111111"/>
              </a:solidFill>
              <a:latin typeface="Montserrat"/>
            </a:endParaRPr>
          </a:p>
          <a:p>
            <a:r>
              <a:rPr lang="se-FI" sz="1867" err="1">
                <a:solidFill>
                  <a:srgbClr val="111111"/>
                </a:solidFill>
                <a:latin typeface="Montserrat"/>
              </a:rPr>
              <a:t>Bvm</a:t>
            </a:r>
            <a:r>
              <a:rPr lang="se-FI" sz="1867">
                <a:solidFill>
                  <a:srgbClr val="111111"/>
                </a:solidFill>
                <a:latin typeface="Montserrat"/>
              </a:rPr>
              <a:t>: Sosiála gaskavuođat ja vuorrováikkuhus</a:t>
            </a:r>
          </a:p>
          <a:p>
            <a:r>
              <a:rPr lang="se-FI" sz="1867" err="1">
                <a:solidFill>
                  <a:srgbClr val="111111"/>
                </a:solidFill>
                <a:latin typeface="Montserrat"/>
              </a:rPr>
              <a:t>Bvm</a:t>
            </a:r>
            <a:r>
              <a:rPr lang="se-FI" sz="1867">
                <a:solidFill>
                  <a:srgbClr val="111111"/>
                </a:solidFill>
                <a:latin typeface="Montserrat"/>
              </a:rPr>
              <a:t>: Boahtteáigi ja árgga hálddašeapmi</a:t>
            </a:r>
          </a:p>
          <a:p>
            <a:endParaRPr lang="fi-FI" sz="1867"/>
          </a:p>
        </p:txBody>
      </p:sp>
    </p:spTree>
    <p:extLst>
      <p:ext uri="{BB962C8B-B14F-4D97-AF65-F5344CB8AC3E}">
        <p14:creationId xmlns:p14="http://schemas.microsoft.com/office/powerpoint/2010/main" val="237234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F7B4-2108-DC4F-B5C0-4AD9680187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FB49574-CA78-2819-4F3B-EA61E1AE896F}"/>
              </a:ext>
            </a:extLst>
          </p:cNvPr>
          <p:cNvSpPr>
            <a:spLocks noGrp="1"/>
          </p:cNvSpPr>
          <p:nvPr>
            <p:ph type="title"/>
          </p:nvPr>
        </p:nvSpPr>
        <p:spPr>
          <a:xfrm>
            <a:off x="598336" y="586419"/>
            <a:ext cx="8204669" cy="1122400"/>
          </a:xfrm>
        </p:spPr>
        <p:txBody>
          <a:bodyPr>
            <a:normAutofit/>
          </a:bodyPr>
          <a:lstStyle/>
          <a:p>
            <a:r>
              <a:rPr lang="fi-FI" sz="3733" err="1"/>
              <a:t>Mo</a:t>
            </a:r>
            <a:r>
              <a:rPr lang="fi-FI" sz="3733"/>
              <a:t> </a:t>
            </a:r>
            <a:r>
              <a:rPr lang="fi-FI" sz="3733" err="1"/>
              <a:t>joatkit</a:t>
            </a:r>
            <a:r>
              <a:rPr lang="fi-FI" sz="3733"/>
              <a:t>?</a:t>
            </a:r>
          </a:p>
        </p:txBody>
      </p:sp>
      <p:sp>
        <p:nvSpPr>
          <p:cNvPr id="3" name="Tekstin paikkamerkki 4">
            <a:extLst>
              <a:ext uri="{FF2B5EF4-FFF2-40B4-BE49-F238E27FC236}">
                <a16:creationId xmlns:a16="http://schemas.microsoft.com/office/drawing/2014/main" id="{7BF92A17-7196-AC7B-8774-3F4B9FAAD82D}"/>
              </a:ext>
            </a:extLst>
          </p:cNvPr>
          <p:cNvSpPr txBox="1">
            <a:spLocks/>
          </p:cNvSpPr>
          <p:nvPr/>
        </p:nvSpPr>
        <p:spPr>
          <a:xfrm>
            <a:off x="598336" y="1708820"/>
            <a:ext cx="7238136"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e-FI" sz="1867" b="1">
                <a:solidFill>
                  <a:srgbClr val="111111"/>
                </a:solidFill>
                <a:latin typeface="Montserrat"/>
              </a:rPr>
              <a:t>Bargobihttá</a:t>
            </a:r>
          </a:p>
          <a:p>
            <a:endParaRPr lang="se-FI" sz="1867">
              <a:solidFill>
                <a:schemeClr val="tx1"/>
              </a:solidFill>
              <a:latin typeface="Montserrat"/>
            </a:endParaRPr>
          </a:p>
          <a:p>
            <a:r>
              <a:rPr lang="se-FI" sz="1867">
                <a:latin typeface="Montserrat" panose="00000500000000000000" pitchFamily="2" charset="0"/>
              </a:rPr>
              <a:t>”Nákcamuorra” </a:t>
            </a:r>
          </a:p>
          <a:p>
            <a:pPr marL="380990" indent="-380990">
              <a:buFont typeface="Arial" panose="020B0604020202020204" pitchFamily="34" charset="0"/>
              <a:buChar char="•"/>
            </a:pPr>
            <a:r>
              <a:rPr lang="se-FI" sz="1867">
                <a:latin typeface="Montserrat" panose="00000500000000000000" pitchFamily="2" charset="0"/>
              </a:rPr>
              <a:t>Čále dahje sárggo </a:t>
            </a:r>
            <a:r>
              <a:rPr lang="se-FI" sz="1867" b="1">
                <a:latin typeface="Montserrat" panose="00000500000000000000" pitchFamily="2" charset="0"/>
              </a:rPr>
              <a:t>muora ovssiide </a:t>
            </a:r>
            <a:r>
              <a:rPr lang="se-FI" sz="1867">
                <a:latin typeface="Montserrat" panose="00000500000000000000" pitchFamily="2" charset="0"/>
              </a:rPr>
              <a:t>iežat nieguid, sávaldagaid, mas leat beroštuvvan ja mat áššit dahket du ilolažžan.</a:t>
            </a:r>
          </a:p>
          <a:p>
            <a:pPr marL="380990" indent="-380990">
              <a:buFont typeface="Arial" panose="020B0604020202020204" pitchFamily="34" charset="0"/>
              <a:buChar char="•"/>
            </a:pPr>
            <a:r>
              <a:rPr lang="se-FI" sz="1867">
                <a:latin typeface="Montserrat" panose="00000500000000000000" pitchFamily="2" charset="0"/>
              </a:rPr>
              <a:t>Čále dahje sárggo </a:t>
            </a:r>
            <a:r>
              <a:rPr lang="se-FI" sz="1867" b="1">
                <a:latin typeface="Montserrat" panose="00000500000000000000" pitchFamily="2" charset="0"/>
              </a:rPr>
              <a:t>muora ruŋgui </a:t>
            </a:r>
            <a:r>
              <a:rPr lang="se-FI" sz="1867">
                <a:latin typeface="Montserrat" panose="00000500000000000000" pitchFamily="2" charset="0"/>
              </a:rPr>
              <a:t>iežat máhtuid, nana beliid ja dáidduid.</a:t>
            </a:r>
          </a:p>
          <a:p>
            <a:pPr marL="380990" indent="-380990">
              <a:buFont typeface="Arial" panose="020B0604020202020204" pitchFamily="34" charset="0"/>
              <a:buChar char="•"/>
            </a:pPr>
            <a:r>
              <a:rPr lang="se-FI" sz="1867">
                <a:latin typeface="Montserrat" panose="00000500000000000000" pitchFamily="2" charset="0"/>
              </a:rPr>
              <a:t>Čále dahje sárggo </a:t>
            </a:r>
            <a:r>
              <a:rPr lang="se-FI" sz="1867" b="1">
                <a:latin typeface="Montserrat" panose="00000500000000000000" pitchFamily="2" charset="0"/>
              </a:rPr>
              <a:t>muora ruohtasiidda </a:t>
            </a:r>
            <a:r>
              <a:rPr lang="se-FI" sz="1867">
                <a:latin typeface="Montserrat" panose="00000500000000000000" pitchFamily="2" charset="0"/>
              </a:rPr>
              <a:t>du</a:t>
            </a:r>
            <a:r>
              <a:rPr lang="se-FI" sz="1867" b="1">
                <a:latin typeface="Montserrat" panose="00000500000000000000" pitchFamily="2" charset="0"/>
              </a:rPr>
              <a:t> </a:t>
            </a:r>
            <a:r>
              <a:rPr lang="se-FI" sz="1867">
                <a:latin typeface="Montserrat" panose="00000500000000000000" pitchFamily="2" charset="0"/>
              </a:rPr>
              <a:t>guoddi fámuid, árvvuid dahje </a:t>
            </a:r>
            <a:r>
              <a:rPr lang="se-FI" sz="1867" err="1">
                <a:latin typeface="Montserrat" panose="00000500000000000000" pitchFamily="2" charset="0"/>
              </a:rPr>
              <a:t>omd</a:t>
            </a:r>
            <a:r>
              <a:rPr lang="se-FI" sz="1867">
                <a:latin typeface="Montserrat" panose="00000500000000000000" pitchFamily="2" charset="0"/>
              </a:rPr>
              <a:t>. dutnje dehálaš olbmuid. </a:t>
            </a:r>
          </a:p>
          <a:p>
            <a:endParaRPr lang="se-FI" sz="1867">
              <a:solidFill>
                <a:srgbClr val="111111"/>
              </a:solidFill>
              <a:latin typeface="Montserrat" panose="020B0604020202020204" charset="0"/>
            </a:endParaRPr>
          </a:p>
          <a:p>
            <a:r>
              <a:rPr lang="se-FI" sz="1867" b="1">
                <a:solidFill>
                  <a:srgbClr val="111111"/>
                </a:solidFill>
                <a:latin typeface="Montserrat"/>
              </a:rPr>
              <a:t>Čuovvovaš deaivvadeamit</a:t>
            </a:r>
          </a:p>
          <a:p>
            <a:endParaRPr lang="se-FI" sz="1867" b="1">
              <a:solidFill>
                <a:srgbClr val="111111"/>
              </a:solidFill>
              <a:latin typeface="Montserrat"/>
            </a:endParaRPr>
          </a:p>
          <a:p>
            <a:r>
              <a:rPr lang="se-FI" sz="1867" err="1">
                <a:solidFill>
                  <a:srgbClr val="111111"/>
                </a:solidFill>
                <a:latin typeface="Montserrat"/>
              </a:rPr>
              <a:t>Bvm</a:t>
            </a:r>
            <a:r>
              <a:rPr lang="se-FI" sz="1867">
                <a:solidFill>
                  <a:srgbClr val="111111"/>
                </a:solidFill>
                <a:latin typeface="Montserrat"/>
              </a:rPr>
              <a:t>: Sosiála gaskavuođat ja vuorrováikkuhus</a:t>
            </a:r>
          </a:p>
          <a:p>
            <a:r>
              <a:rPr lang="se-FI" sz="1867" err="1">
                <a:solidFill>
                  <a:srgbClr val="111111"/>
                </a:solidFill>
                <a:latin typeface="Montserrat"/>
              </a:rPr>
              <a:t>Bvm</a:t>
            </a:r>
            <a:r>
              <a:rPr lang="se-FI" sz="1867">
                <a:solidFill>
                  <a:srgbClr val="111111"/>
                </a:solidFill>
                <a:latin typeface="Montserrat"/>
              </a:rPr>
              <a:t>: Boahtteáigi ja árgga hálddašeapmi.</a:t>
            </a:r>
          </a:p>
          <a:p>
            <a:endParaRPr lang="fi-FI" sz="1867"/>
          </a:p>
        </p:txBody>
      </p:sp>
    </p:spTree>
    <p:extLst>
      <p:ext uri="{BB962C8B-B14F-4D97-AF65-F5344CB8AC3E}">
        <p14:creationId xmlns:p14="http://schemas.microsoft.com/office/powerpoint/2010/main" val="294708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se-FI" sz="3733"/>
              <a:t>Máhcahat</a:t>
            </a:r>
          </a:p>
        </p:txBody>
      </p:sp>
    </p:spTree>
    <p:extLst>
      <p:ext uri="{BB962C8B-B14F-4D97-AF65-F5344CB8AC3E}">
        <p14:creationId xmlns:p14="http://schemas.microsoft.com/office/powerpoint/2010/main" val="250983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3286125" y="438150"/>
            <a:ext cx="4203862" cy="5511603"/>
          </a:xfrm>
          <a:prstGeom prst="rect">
            <a:avLst/>
          </a:prstGeom>
          <a:noFill/>
          <a:ln>
            <a:noFill/>
          </a:ln>
        </p:spPr>
      </p:pic>
      <p:sp>
        <p:nvSpPr>
          <p:cNvPr id="464" name="Google Shape;464;p12"/>
          <p:cNvSpPr txBox="1"/>
          <p:nvPr/>
        </p:nvSpPr>
        <p:spPr>
          <a:xfrm>
            <a:off x="3328528" y="2920187"/>
            <a:ext cx="4119055" cy="1085973"/>
          </a:xfrm>
          <a:prstGeom prst="rect">
            <a:avLst/>
          </a:prstGeom>
          <a:noFill/>
          <a:ln>
            <a:noFill/>
          </a:ln>
        </p:spPr>
        <p:txBody>
          <a:bodyPr spcFirstLastPara="1" wrap="square" lIns="121900" tIns="121900" rIns="121900" bIns="121900" anchor="t" anchorCtr="0">
            <a:noAutofit/>
          </a:bodyPr>
          <a:lstStyle/>
          <a:p>
            <a:pPr algn="ctr">
              <a:lnSpc>
                <a:spcPct val="115000"/>
              </a:lnSpc>
              <a:spcAft>
                <a:spcPts val="1600"/>
              </a:spcAft>
              <a:buClr>
                <a:schemeClr val="dk1"/>
              </a:buClr>
              <a:buSzPct val="108108"/>
            </a:pPr>
            <a:r>
              <a:rPr lang="en" b="1">
                <a:solidFill>
                  <a:schemeClr val="dk1"/>
                </a:solidFill>
                <a:latin typeface="Montserrat"/>
                <a:ea typeface="Montserrat"/>
                <a:cs typeface="Montserrat"/>
                <a:sym typeface="Montserrat"/>
              </a:rPr>
              <a:t>Giitu go ledjet mielde!</a:t>
            </a:r>
            <a:endParaRPr lang="fi-FI" b="1">
              <a:solidFill>
                <a:schemeClr val="dk1"/>
              </a:solidFill>
              <a:ea typeface="Montserrat"/>
            </a:endParaRPr>
          </a:p>
          <a:p>
            <a:pPr algn="ctr">
              <a:lnSpc>
                <a:spcPct val="114999"/>
              </a:lnSpc>
              <a:spcAft>
                <a:spcPts val="1600"/>
              </a:spcAft>
            </a:pPr>
            <a:r>
              <a:rPr lang="en" b="1">
                <a:solidFill>
                  <a:schemeClr val="dk1"/>
                </a:solidFill>
                <a:latin typeface="Montserrat"/>
                <a:ea typeface="Montserrat"/>
                <a:cs typeface="Montserrat"/>
                <a:sym typeface="Montserrat"/>
              </a:rPr>
              <a:t>💜</a:t>
            </a:r>
            <a:endParaRPr b="1">
              <a:solidFill>
                <a:schemeClr val="dk1"/>
              </a:solidFill>
            </a:endParaRPr>
          </a:p>
        </p:txBody>
      </p:sp>
    </p:spTree>
    <p:extLst>
      <p:ext uri="{BB962C8B-B14F-4D97-AF65-F5344CB8AC3E}">
        <p14:creationId xmlns:p14="http://schemas.microsoft.com/office/powerpoint/2010/main" val="58557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normAutofit/>
          </a:bodyPr>
          <a:lstStyle/>
          <a:p>
            <a:r>
              <a:rPr lang="se-FI" sz="3733"/>
              <a:t>Deaivvadeami plána</a:t>
            </a:r>
          </a:p>
        </p:txBody>
      </p:sp>
      <p:sp>
        <p:nvSpPr>
          <p:cNvPr id="3" name="Tekstin paikkamerkki 4"/>
          <p:cNvSpPr txBox="1">
            <a:spLocks/>
          </p:cNvSpPr>
          <p:nvPr/>
        </p:nvSpPr>
        <p:spPr>
          <a:xfrm>
            <a:off x="598336" y="1708820"/>
            <a:ext cx="7238136"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600" b="1">
                <a:solidFill>
                  <a:schemeClr val="tx1"/>
                </a:solidFill>
                <a:latin typeface="Montserrat" panose="020B0604020202020204" charset="0"/>
              </a:rPr>
              <a:t>DBM</a:t>
            </a:r>
            <a:r>
              <a:rPr lang="fi-FI" sz="1600">
                <a:solidFill>
                  <a:schemeClr val="tx1"/>
                </a:solidFill>
                <a:latin typeface="Montserrat" panose="020B0604020202020204" charset="0"/>
              </a:rPr>
              <a:t>		</a:t>
            </a:r>
            <a:r>
              <a:rPr lang="se-FI" sz="1600">
                <a:solidFill>
                  <a:schemeClr val="tx1"/>
                </a:solidFill>
                <a:latin typeface="Montserrat" panose="020B0604020202020204" charset="0"/>
              </a:rPr>
              <a:t>Deaivvadeami plána</a:t>
            </a:r>
          </a:p>
          <a:p>
            <a:pPr>
              <a:lnSpc>
                <a:spcPct val="150000"/>
              </a:lnSpc>
              <a:buSzPts val="1400"/>
            </a:pPr>
            <a:r>
              <a:rPr lang="fi-FI" sz="1600">
                <a:solidFill>
                  <a:schemeClr val="tx1"/>
                </a:solidFill>
                <a:latin typeface="Montserrat" panose="020B0604020202020204" charset="0"/>
              </a:rPr>
              <a:t>		</a:t>
            </a:r>
            <a:r>
              <a:rPr lang="se-FI" sz="1600">
                <a:latin typeface="Montserrat"/>
              </a:rPr>
              <a:t>Orienteren joavkobagadeapmái</a:t>
            </a:r>
            <a:endParaRPr lang="fi-FI" sz="1600">
              <a:solidFill>
                <a:schemeClr val="tx1"/>
              </a:solidFill>
              <a:latin typeface="Montserrat" panose="020B0604020202020204" charset="0"/>
            </a:endParaRPr>
          </a:p>
          <a:p>
            <a:pPr>
              <a:lnSpc>
                <a:spcPct val="150000"/>
              </a:lnSpc>
              <a:buSzPts val="1400"/>
            </a:pPr>
            <a:r>
              <a:rPr lang="fi-FI" sz="1600">
                <a:solidFill>
                  <a:schemeClr val="tx1"/>
                </a:solidFill>
                <a:latin typeface="Montserrat" panose="020B0604020202020204" charset="0"/>
              </a:rPr>
              <a:t>		</a:t>
            </a:r>
            <a:r>
              <a:rPr lang="se-FI" sz="1600">
                <a:solidFill>
                  <a:schemeClr val="tx1"/>
                </a:solidFill>
                <a:latin typeface="Montserrat" panose="020B0604020202020204" charset="0"/>
              </a:rPr>
              <a:t>Bargobihtá gieđahallan</a:t>
            </a:r>
          </a:p>
          <a:p>
            <a:pPr>
              <a:lnSpc>
                <a:spcPct val="150000"/>
              </a:lnSpc>
              <a:buSzPts val="1400"/>
            </a:pPr>
            <a:endParaRPr lang="fi-FI" sz="1600">
              <a:solidFill>
                <a:schemeClr val="tx1"/>
              </a:solidFill>
              <a:latin typeface="Montserrat" panose="020B0604020202020204" charset="0"/>
            </a:endParaRPr>
          </a:p>
          <a:p>
            <a:pPr lvl="0">
              <a:lnSpc>
                <a:spcPct val="150000"/>
              </a:lnSpc>
              <a:buSzPts val="1400"/>
            </a:pPr>
            <a:r>
              <a:rPr lang="fi-FI" sz="1600" b="1">
                <a:latin typeface="Montserrat" panose="020B0604020202020204" charset="0"/>
              </a:rPr>
              <a:t>DBM</a:t>
            </a:r>
            <a:r>
              <a:rPr lang="fi-FI" sz="1600">
                <a:latin typeface="Montserrat" panose="020B0604020202020204" charset="0"/>
              </a:rPr>
              <a:t>		</a:t>
            </a:r>
            <a:r>
              <a:rPr lang="se-FI" sz="1600">
                <a:latin typeface="Montserrat"/>
              </a:rPr>
              <a:t>Deaivvadeami ulbmila ásaheapmi</a:t>
            </a:r>
            <a:endParaRPr lang="fi-FI" sz="1600">
              <a:latin typeface="Montserrat" panose="020B0604020202020204" charset="0"/>
              <a:cs typeface="Segoe UI"/>
            </a:endParaRPr>
          </a:p>
          <a:p>
            <a:pPr lvl="0">
              <a:lnSpc>
                <a:spcPct val="150000"/>
              </a:lnSpc>
              <a:buSzPts val="1400"/>
            </a:pPr>
            <a:r>
              <a:rPr lang="fi-FI" sz="1600">
                <a:latin typeface="Montserrat" panose="020B0604020202020204" charset="0"/>
                <a:cs typeface="Segoe UI"/>
              </a:rPr>
              <a:t>		</a:t>
            </a:r>
            <a:r>
              <a:rPr lang="se-FI" sz="1600">
                <a:latin typeface="Montserrat" panose="020B0604020202020204" charset="0"/>
                <a:cs typeface="Segoe UI"/>
              </a:rPr>
              <a:t>Beaivvi temá</a:t>
            </a:r>
          </a:p>
          <a:p>
            <a:pPr lvl="0">
              <a:lnSpc>
                <a:spcPct val="150000"/>
              </a:lnSpc>
              <a:buSzPts val="1400"/>
            </a:pPr>
            <a:r>
              <a:rPr lang="fi-FI" sz="1600">
                <a:latin typeface="Montserrat" panose="020B0604020202020204" charset="0"/>
                <a:cs typeface="Segoe UI"/>
              </a:rPr>
              <a:t>		</a:t>
            </a:r>
            <a:r>
              <a:rPr lang="se-FI" sz="1600">
                <a:latin typeface="Montserrat" panose="020B0604020202020204" charset="0"/>
                <a:cs typeface="Segoe UI"/>
              </a:rPr>
              <a:t>Boddu</a:t>
            </a:r>
          </a:p>
          <a:p>
            <a:pPr lvl="0">
              <a:lnSpc>
                <a:spcPct val="150000"/>
              </a:lnSpc>
              <a:buSzPts val="1400"/>
            </a:pPr>
            <a:r>
              <a:rPr lang="se-FI" sz="1600">
                <a:latin typeface="Montserrat" panose="020B0604020202020204" charset="0"/>
                <a:cs typeface="Segoe UI"/>
              </a:rPr>
              <a:t>		Oktasaš ságastallan</a:t>
            </a:r>
          </a:p>
          <a:p>
            <a:pPr>
              <a:lnSpc>
                <a:spcPct val="150000"/>
              </a:lnSpc>
              <a:buSzPts val="1400"/>
            </a:pPr>
            <a:endParaRPr lang="fi-FI" sz="1600">
              <a:solidFill>
                <a:schemeClr val="tx1"/>
              </a:solidFill>
              <a:latin typeface="Montserrat" panose="020B0604020202020204" charset="0"/>
            </a:endParaRPr>
          </a:p>
          <a:p>
            <a:pPr>
              <a:lnSpc>
                <a:spcPct val="150000"/>
              </a:lnSpc>
              <a:buSzPts val="1400"/>
            </a:pPr>
            <a:r>
              <a:rPr lang="fi-FI" sz="1600" b="1">
                <a:solidFill>
                  <a:schemeClr val="tx1"/>
                </a:solidFill>
                <a:latin typeface="Montserrat" panose="020B0604020202020204" charset="0"/>
              </a:rPr>
              <a:t>DBM</a:t>
            </a:r>
            <a:r>
              <a:rPr lang="fi-FI" sz="1600">
                <a:solidFill>
                  <a:schemeClr val="tx1"/>
                </a:solidFill>
                <a:latin typeface="Montserrat" panose="020B0604020202020204" charset="0"/>
              </a:rPr>
              <a:t>		</a:t>
            </a:r>
            <a:r>
              <a:rPr lang="se-FI" sz="1600">
                <a:solidFill>
                  <a:schemeClr val="tx1"/>
                </a:solidFill>
                <a:latin typeface="Montserrat" panose="020B0604020202020204" charset="0"/>
              </a:rPr>
              <a:t>Joatkka ja bargobihttá</a:t>
            </a:r>
          </a:p>
          <a:p>
            <a:pPr>
              <a:lnSpc>
                <a:spcPct val="150000"/>
              </a:lnSpc>
              <a:buSzPts val="1400"/>
            </a:pPr>
            <a:r>
              <a:rPr lang="se-FI" sz="1600">
                <a:solidFill>
                  <a:schemeClr val="tx1"/>
                </a:solidFill>
                <a:latin typeface="Montserrat" panose="020B0604020202020204" charset="0"/>
              </a:rPr>
              <a:t>		Máhcahat</a:t>
            </a:r>
          </a:p>
        </p:txBody>
      </p:sp>
    </p:spTree>
    <p:extLst>
      <p:ext uri="{BB962C8B-B14F-4D97-AF65-F5344CB8AC3E}">
        <p14:creationId xmlns:p14="http://schemas.microsoft.com/office/powerpoint/2010/main" val="362745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9" name="Google Shape;389;p50"/>
          <p:cNvSpPr/>
          <p:nvPr/>
        </p:nvSpPr>
        <p:spPr>
          <a:xfrm>
            <a:off x="9123527" y="3102224"/>
            <a:ext cx="1838239" cy="1214107"/>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lang="fi-FI" sz="1200" kern="0">
              <a:solidFill>
                <a:srgbClr val="FF0000"/>
              </a:solidFill>
              <a:latin typeface="Calibri"/>
              <a:ea typeface="Calibri"/>
              <a:cs typeface="Calibri"/>
              <a:sym typeface="Arial"/>
            </a:endParaRPr>
          </a:p>
          <a:p>
            <a:pPr algn="ctr" defTabSz="1219170">
              <a:buClr>
                <a:srgbClr val="000000"/>
              </a:buClr>
              <a:defRPr/>
            </a:pPr>
            <a:endParaRPr lang="fi-FI" sz="1200" kern="0">
              <a:solidFill>
                <a:srgbClr val="FF0000"/>
              </a:solidFill>
              <a:latin typeface="Calibri"/>
              <a:cs typeface="Calibri"/>
              <a:sym typeface="Arial"/>
            </a:endParaRPr>
          </a:p>
        </p:txBody>
      </p:sp>
      <p:sp>
        <p:nvSpPr>
          <p:cNvPr id="390" name="Google Shape;390;p50"/>
          <p:cNvSpPr/>
          <p:nvPr/>
        </p:nvSpPr>
        <p:spPr>
          <a:xfrm>
            <a:off x="7416462" y="3104365"/>
            <a:ext cx="1895724" cy="1218971"/>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1" name="Google Shape;391;p50"/>
          <p:cNvSpPr/>
          <p:nvPr/>
        </p:nvSpPr>
        <p:spPr>
          <a:xfrm>
            <a:off x="5715647" y="3101871"/>
            <a:ext cx="1938263" cy="1203264"/>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2" name="Google Shape;392;p50"/>
          <p:cNvSpPr/>
          <p:nvPr/>
        </p:nvSpPr>
        <p:spPr>
          <a:xfrm>
            <a:off x="4048911" y="3102974"/>
            <a:ext cx="1927887" cy="1215813"/>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3" name="Google Shape;393;p50"/>
          <p:cNvSpPr/>
          <p:nvPr/>
        </p:nvSpPr>
        <p:spPr>
          <a:xfrm>
            <a:off x="2219427" y="3101703"/>
            <a:ext cx="2021856" cy="1204860"/>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4" name="Google Shape;394;p50"/>
          <p:cNvSpPr/>
          <p:nvPr/>
        </p:nvSpPr>
        <p:spPr>
          <a:xfrm>
            <a:off x="820467" y="3101701"/>
            <a:ext cx="1674127" cy="1213155"/>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Calibri"/>
              <a:ea typeface="Calibri"/>
              <a:cs typeface="Calibri"/>
              <a:sym typeface="Calibri"/>
            </a:endParaRPr>
          </a:p>
        </p:txBody>
      </p:sp>
      <p:sp>
        <p:nvSpPr>
          <p:cNvPr id="395" name="Google Shape;395;p50"/>
          <p:cNvSpPr txBox="1"/>
          <p:nvPr/>
        </p:nvSpPr>
        <p:spPr>
          <a:xfrm>
            <a:off x="2571231" y="3420278"/>
            <a:ext cx="1727035"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a:solidFill>
                  <a:srgbClr val="FFFFFF"/>
                </a:solidFill>
                <a:latin typeface="Montserrat"/>
                <a:ea typeface="Montserrat"/>
                <a:cs typeface="Montserrat"/>
                <a:sym typeface="Montserrat"/>
              </a:rPr>
              <a:t>DOVDDUID DÁIDDUT JA IEŠDOVDAMUŠ</a:t>
            </a:r>
            <a:endParaRPr lang="fi-FI" sz="1067" b="1" kern="0">
              <a:solidFill>
                <a:srgbClr val="FFFFFF"/>
              </a:solidFill>
              <a:latin typeface="Montserrat"/>
              <a:ea typeface="Montserrat"/>
              <a:cs typeface="Montserrat"/>
              <a:sym typeface="Arial"/>
            </a:endParaRPr>
          </a:p>
        </p:txBody>
      </p:sp>
      <p:sp>
        <p:nvSpPr>
          <p:cNvPr id="396" name="Google Shape;396;p50"/>
          <p:cNvSpPr txBox="1"/>
          <p:nvPr/>
        </p:nvSpPr>
        <p:spPr>
          <a:xfrm>
            <a:off x="4242826" y="3421515"/>
            <a:ext cx="1692111"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a:solidFill>
                  <a:srgbClr val="FFFFFF"/>
                </a:solidFill>
                <a:latin typeface="Montserrat"/>
                <a:cs typeface="Arial"/>
                <a:sym typeface="Montserrat"/>
              </a:rPr>
              <a:t>IEŽAS DOAIMMA  STIVREN JA VUOGIT ÁRGGA VÁRÁS</a:t>
            </a:r>
            <a:endParaRPr lang="fi-FI" sz="1867" b="1" kern="0">
              <a:solidFill>
                <a:srgbClr val="FFFFFF"/>
              </a:solidFill>
              <a:latin typeface="Arial"/>
              <a:cs typeface="Arial"/>
              <a:sym typeface="Arial"/>
            </a:endParaRPr>
          </a:p>
        </p:txBody>
      </p:sp>
      <p:sp>
        <p:nvSpPr>
          <p:cNvPr id="397" name="Google Shape;397;p50"/>
          <p:cNvSpPr txBox="1"/>
          <p:nvPr/>
        </p:nvSpPr>
        <p:spPr>
          <a:xfrm>
            <a:off x="7624729" y="3414478"/>
            <a:ext cx="1770300"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a:solidFill>
                  <a:srgbClr val="FFFFFF"/>
                </a:solidFill>
                <a:latin typeface="Montserrat"/>
                <a:cs typeface="Arial"/>
                <a:sym typeface="Arial"/>
              </a:rPr>
              <a:t>SOSIÁLA GASKAVUOĐAT JA VUORROVÁIKKUHUS</a:t>
            </a:r>
          </a:p>
        </p:txBody>
      </p:sp>
      <p:sp>
        <p:nvSpPr>
          <p:cNvPr id="400" name="Google Shape;400;p50"/>
          <p:cNvSpPr txBox="1"/>
          <p:nvPr/>
        </p:nvSpPr>
        <p:spPr>
          <a:xfrm>
            <a:off x="826242" y="3313551"/>
            <a:ext cx="1573089" cy="779903"/>
          </a:xfrm>
          <a:prstGeom prst="rect">
            <a:avLst/>
          </a:prstGeom>
          <a:noFill/>
          <a:ln>
            <a:noFill/>
          </a:ln>
        </p:spPr>
        <p:txBody>
          <a:bodyPr spcFirstLastPara="1" wrap="square" lIns="121900" tIns="60933" rIns="121900" bIns="60933" anchor="ctr" anchorCtr="0">
            <a:spAutoFit/>
          </a:bodyPr>
          <a:lstStyle/>
          <a:p>
            <a:pPr defTabSz="1219170">
              <a:buClr>
                <a:srgbClr val="000000"/>
              </a:buClr>
              <a:defRPr/>
            </a:pPr>
            <a:r>
              <a:rPr lang="fi-FI" sz="1067" b="1" kern="0">
                <a:solidFill>
                  <a:srgbClr val="FFFFFF"/>
                </a:solidFill>
                <a:latin typeface="Montserrat"/>
                <a:ea typeface="Montserrat"/>
                <a:cs typeface="Montserrat"/>
                <a:sym typeface="Montserrat"/>
              </a:rPr>
              <a:t>MII LEA DOAIBMANÁKCA JA MO DAT OIDNO MUS?</a:t>
            </a:r>
          </a:p>
        </p:txBody>
      </p:sp>
      <p:sp>
        <p:nvSpPr>
          <p:cNvPr id="401" name="Google Shape;401;p50"/>
          <p:cNvSpPr txBox="1"/>
          <p:nvPr/>
        </p:nvSpPr>
        <p:spPr>
          <a:xfrm>
            <a:off x="605306" y="44960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408" name="Google Shape;408;p50" descr="Johtajisto tasaisella täytöllä"/>
          <p:cNvPicPr preferRelativeResize="0"/>
          <p:nvPr/>
        </p:nvPicPr>
        <p:blipFill rotWithShape="1">
          <a:blip r:embed="rId3">
            <a:alphaModFix/>
          </a:blip>
          <a:srcRect/>
          <a:stretch/>
        </p:blipFill>
        <p:spPr>
          <a:xfrm>
            <a:off x="1583468" y="4455957"/>
            <a:ext cx="351611" cy="351611"/>
          </a:xfrm>
          <a:prstGeom prst="rect">
            <a:avLst/>
          </a:prstGeom>
          <a:noFill/>
          <a:ln>
            <a:noFill/>
          </a:ln>
        </p:spPr>
      </p:pic>
      <p:sp>
        <p:nvSpPr>
          <p:cNvPr id="416" name="Google Shape;416;p50"/>
          <p:cNvSpPr txBox="1"/>
          <p:nvPr/>
        </p:nvSpPr>
        <p:spPr>
          <a:xfrm>
            <a:off x="9312185" y="5791242"/>
            <a:ext cx="1857360" cy="276944"/>
          </a:xfrm>
          <a:prstGeom prst="rect">
            <a:avLst/>
          </a:prstGeom>
          <a:noFill/>
          <a:ln>
            <a:noFill/>
          </a:ln>
        </p:spPr>
        <p:txBody>
          <a:bodyPr spcFirstLastPara="1" wrap="square" lIns="121900" tIns="60933" rIns="121900" bIns="60933" anchor="t" anchorCtr="0">
            <a:spAutoFit/>
          </a:bodyPr>
          <a:lstStyle/>
          <a:p>
            <a:pPr defTabSz="1219170">
              <a:buClr>
                <a:srgbClr val="000000"/>
              </a:buClr>
              <a:defRPr/>
            </a:pPr>
            <a:r>
              <a:rPr lang="en" sz="1000" kern="0">
                <a:solidFill>
                  <a:srgbClr val="1C1C1C"/>
                </a:solidFill>
                <a:latin typeface="Montserrat"/>
                <a:ea typeface="Montserrat"/>
                <a:cs typeface="Montserrat"/>
                <a:sym typeface="Montserrat"/>
              </a:rPr>
              <a:t>= Joavku čoahkkana</a:t>
            </a:r>
            <a:endParaRPr lang="en" sz="1000" kern="0">
              <a:solidFill>
                <a:srgbClr val="1C1C1C"/>
              </a:solidFill>
              <a:latin typeface="Montserrat"/>
              <a:cs typeface="Arial"/>
              <a:sym typeface="Arial"/>
            </a:endParaRPr>
          </a:p>
        </p:txBody>
      </p:sp>
      <p:pic>
        <p:nvPicPr>
          <p:cNvPr id="417" name="Google Shape;417;p50" descr="Johtajisto tasaisella täytöllä"/>
          <p:cNvPicPr preferRelativeResize="0"/>
          <p:nvPr/>
        </p:nvPicPr>
        <p:blipFill rotWithShape="1">
          <a:blip r:embed="rId3">
            <a:alphaModFix/>
          </a:blip>
          <a:srcRect/>
          <a:stretch/>
        </p:blipFill>
        <p:spPr>
          <a:xfrm>
            <a:off x="9089895" y="5754737"/>
            <a:ext cx="351611" cy="351611"/>
          </a:xfrm>
          <a:prstGeom prst="rect">
            <a:avLst/>
          </a:prstGeom>
          <a:noFill/>
          <a:ln>
            <a:noFill/>
          </a:ln>
        </p:spPr>
      </p:pic>
      <p:sp>
        <p:nvSpPr>
          <p:cNvPr id="8" name="Google Shape;396;p50">
            <a:extLst>
              <a:ext uri="{FF2B5EF4-FFF2-40B4-BE49-F238E27FC236}">
                <a16:creationId xmlns:a16="http://schemas.microsoft.com/office/drawing/2014/main" id="{DEC6129A-B854-F6DE-5384-835D7DBE806A}"/>
              </a:ext>
            </a:extLst>
          </p:cNvPr>
          <p:cNvSpPr txBox="1"/>
          <p:nvPr/>
        </p:nvSpPr>
        <p:spPr>
          <a:xfrm>
            <a:off x="5972387" y="3421483"/>
            <a:ext cx="1677072" cy="714244"/>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a:solidFill>
                  <a:srgbClr val="FFFFFF"/>
                </a:solidFill>
                <a:latin typeface="Montserrat"/>
                <a:cs typeface="Arial"/>
                <a:sym typeface="Montserrat"/>
              </a:rPr>
              <a:t>NOAĐUHUVVAN,</a:t>
            </a:r>
          </a:p>
          <a:p>
            <a:pPr defTabSz="1219170">
              <a:lnSpc>
                <a:spcPct val="90000"/>
              </a:lnSpc>
              <a:buClr>
                <a:srgbClr val="000000"/>
              </a:buClr>
              <a:defRPr/>
            </a:pPr>
            <a:r>
              <a:rPr lang="fi-FI" sz="1067" b="1" kern="0">
                <a:solidFill>
                  <a:srgbClr val="FFFFFF"/>
                </a:solidFill>
                <a:latin typeface="Montserrat"/>
                <a:cs typeface="Arial"/>
                <a:sym typeface="Montserrat"/>
              </a:rPr>
              <a:t>NANA BEALIT JA NÁVCCAT</a:t>
            </a:r>
            <a:endParaRPr lang="fi-FI" sz="1867" b="1" kern="0">
              <a:solidFill>
                <a:srgbClr val="FFFFFF"/>
              </a:solidFill>
              <a:latin typeface="Arial"/>
              <a:cs typeface="Arial"/>
              <a:sym typeface="Arial"/>
            </a:endParaRPr>
          </a:p>
          <a:p>
            <a:pPr defTabSz="1219170">
              <a:lnSpc>
                <a:spcPct val="90000"/>
              </a:lnSpc>
              <a:buClr>
                <a:srgbClr val="000000"/>
              </a:buClr>
              <a:defRPr/>
            </a:pPr>
            <a:endParaRPr lang="en" sz="1067" kern="0">
              <a:solidFill>
                <a:srgbClr val="FF0000"/>
              </a:solidFill>
              <a:latin typeface="Montserrat"/>
              <a:cs typeface="Arial"/>
              <a:sym typeface="Arial"/>
            </a:endParaRPr>
          </a:p>
        </p:txBody>
      </p:sp>
      <p:sp>
        <p:nvSpPr>
          <p:cNvPr id="12" name="Tekstiruutu 11">
            <a:extLst>
              <a:ext uri="{FF2B5EF4-FFF2-40B4-BE49-F238E27FC236}">
                <a16:creationId xmlns:a16="http://schemas.microsoft.com/office/drawing/2014/main" id="{2A49806F-1829-6543-B14A-1F7CA080BEA8}"/>
              </a:ext>
            </a:extLst>
          </p:cNvPr>
          <p:cNvSpPr txBox="1"/>
          <p:nvPr/>
        </p:nvSpPr>
        <p:spPr>
          <a:xfrm>
            <a:off x="9312186" y="3400405"/>
            <a:ext cx="1483895" cy="615746"/>
          </a:xfrm>
          <a:prstGeom prst="rect">
            <a:avLst/>
          </a:prstGeom>
          <a:noFill/>
        </p:spPr>
        <p:txBody>
          <a:bodyPr rot="0" spcFirstLastPara="0" vertOverflow="overflow" horzOverflow="overflow" vert="horz" wrap="square" lIns="121920" tIns="60960" rIns="121920" bIns="60960" numCol="1" spcCol="0" rtlCol="0" fromWordArt="0" anchor="ctr" anchorCtr="0" forceAA="0" compatLnSpc="1">
            <a:prstTxWarp prst="textNoShape">
              <a:avLst/>
            </a:prstTxWarp>
            <a:spAutoFit/>
          </a:bodyPr>
          <a:lstStyle/>
          <a:p>
            <a:pPr defTabSz="1219170">
              <a:buClr>
                <a:srgbClr val="000000"/>
              </a:buClr>
              <a:defRPr/>
            </a:pPr>
            <a:r>
              <a:rPr lang="fi-FI" sz="1067" b="1" kern="0">
                <a:solidFill>
                  <a:srgbClr val="FFFFFF"/>
                </a:solidFill>
                <a:latin typeface="Montserrat"/>
                <a:cs typeface="Calibri"/>
                <a:sym typeface="Arial"/>
              </a:rPr>
              <a:t>BOAHTTEÁIGI JA ÁRGGA HÁLDDAŠEAPMI</a:t>
            </a:r>
          </a:p>
        </p:txBody>
      </p:sp>
      <p:sp>
        <p:nvSpPr>
          <p:cNvPr id="16" name="Google Shape;401;p50">
            <a:extLst>
              <a:ext uri="{FF2B5EF4-FFF2-40B4-BE49-F238E27FC236}">
                <a16:creationId xmlns:a16="http://schemas.microsoft.com/office/drawing/2014/main" id="{C13096DF-B751-4F8D-501C-52F27C917D49}"/>
              </a:ext>
            </a:extLst>
          </p:cNvPr>
          <p:cNvSpPr txBox="1"/>
          <p:nvPr/>
        </p:nvSpPr>
        <p:spPr>
          <a:xfrm>
            <a:off x="9089896" y="449326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17" name="Google Shape;408;p50" descr="Johtajisto tasaisella täytöllä">
            <a:extLst>
              <a:ext uri="{FF2B5EF4-FFF2-40B4-BE49-F238E27FC236}">
                <a16:creationId xmlns:a16="http://schemas.microsoft.com/office/drawing/2014/main" id="{3B1F81A7-76CF-8FAA-42F0-8DD597398F83}"/>
              </a:ext>
            </a:extLst>
          </p:cNvPr>
          <p:cNvPicPr preferRelativeResize="0"/>
          <p:nvPr/>
        </p:nvPicPr>
        <p:blipFill rotWithShape="1">
          <a:blip r:embed="rId3">
            <a:alphaModFix/>
          </a:blip>
          <a:srcRect/>
          <a:stretch/>
        </p:blipFill>
        <p:spPr>
          <a:xfrm>
            <a:off x="10042645" y="4441912"/>
            <a:ext cx="351611" cy="351611"/>
          </a:xfrm>
          <a:prstGeom prst="rect">
            <a:avLst/>
          </a:prstGeom>
          <a:noFill/>
          <a:ln>
            <a:noFill/>
          </a:ln>
        </p:spPr>
      </p:pic>
      <p:sp>
        <p:nvSpPr>
          <p:cNvPr id="18" name="Google Shape;401;p50">
            <a:extLst>
              <a:ext uri="{FF2B5EF4-FFF2-40B4-BE49-F238E27FC236}">
                <a16:creationId xmlns:a16="http://schemas.microsoft.com/office/drawing/2014/main" id="{3E756949-82F6-A7DA-60AA-2B3335410028}"/>
              </a:ext>
            </a:extLst>
          </p:cNvPr>
          <p:cNvSpPr txBox="1"/>
          <p:nvPr/>
        </p:nvSpPr>
        <p:spPr>
          <a:xfrm>
            <a:off x="7456312" y="4483881"/>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19" name="Google Shape;408;p50" descr="Johtajisto tasaisella täytöllä">
            <a:extLst>
              <a:ext uri="{FF2B5EF4-FFF2-40B4-BE49-F238E27FC236}">
                <a16:creationId xmlns:a16="http://schemas.microsoft.com/office/drawing/2014/main" id="{35B49579-A0C3-5B60-88C0-F124243CA868}"/>
              </a:ext>
            </a:extLst>
          </p:cNvPr>
          <p:cNvPicPr preferRelativeResize="0"/>
          <p:nvPr/>
        </p:nvPicPr>
        <p:blipFill rotWithShape="1">
          <a:blip r:embed="rId3">
            <a:alphaModFix/>
          </a:blip>
          <a:srcRect/>
          <a:stretch/>
        </p:blipFill>
        <p:spPr>
          <a:xfrm>
            <a:off x="8457125" y="4454137"/>
            <a:ext cx="351611" cy="351611"/>
          </a:xfrm>
          <a:prstGeom prst="rect">
            <a:avLst/>
          </a:prstGeom>
          <a:noFill/>
          <a:ln>
            <a:noFill/>
          </a:ln>
        </p:spPr>
      </p:pic>
      <p:sp>
        <p:nvSpPr>
          <p:cNvPr id="20" name="Google Shape;401;p50">
            <a:extLst>
              <a:ext uri="{FF2B5EF4-FFF2-40B4-BE49-F238E27FC236}">
                <a16:creationId xmlns:a16="http://schemas.microsoft.com/office/drawing/2014/main" id="{D18B6F70-6B5D-BF17-8961-03ECAD524EC4}"/>
              </a:ext>
            </a:extLst>
          </p:cNvPr>
          <p:cNvSpPr txBox="1"/>
          <p:nvPr/>
        </p:nvSpPr>
        <p:spPr>
          <a:xfrm>
            <a:off x="5711905" y="449144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21" name="Google Shape;408;p50" descr="Johtajisto tasaisella täytöllä">
            <a:extLst>
              <a:ext uri="{FF2B5EF4-FFF2-40B4-BE49-F238E27FC236}">
                <a16:creationId xmlns:a16="http://schemas.microsoft.com/office/drawing/2014/main" id="{0C8A6900-EA98-8A02-266D-EC29E90DBC89}"/>
              </a:ext>
            </a:extLst>
          </p:cNvPr>
          <p:cNvPicPr preferRelativeResize="0"/>
          <p:nvPr/>
        </p:nvPicPr>
        <p:blipFill rotWithShape="1">
          <a:blip r:embed="rId3">
            <a:alphaModFix/>
          </a:blip>
          <a:srcRect/>
          <a:stretch/>
        </p:blipFill>
        <p:spPr>
          <a:xfrm>
            <a:off x="6684777" y="4462964"/>
            <a:ext cx="351611" cy="351611"/>
          </a:xfrm>
          <a:prstGeom prst="rect">
            <a:avLst/>
          </a:prstGeom>
          <a:noFill/>
          <a:ln>
            <a:noFill/>
          </a:ln>
        </p:spPr>
      </p:pic>
      <p:sp>
        <p:nvSpPr>
          <p:cNvPr id="22" name="Google Shape;401;p50">
            <a:extLst>
              <a:ext uri="{FF2B5EF4-FFF2-40B4-BE49-F238E27FC236}">
                <a16:creationId xmlns:a16="http://schemas.microsoft.com/office/drawing/2014/main" id="{0CC582A5-C59F-EC64-4973-5E5965C3D5E9}"/>
              </a:ext>
            </a:extLst>
          </p:cNvPr>
          <p:cNvSpPr txBox="1"/>
          <p:nvPr/>
        </p:nvSpPr>
        <p:spPr>
          <a:xfrm>
            <a:off x="3967498" y="4494790"/>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sz="1867" kern="0">
              <a:solidFill>
                <a:srgbClr val="000000"/>
              </a:solidFill>
              <a:latin typeface="Arial"/>
              <a:cs typeface="Arial"/>
              <a:sym typeface="Arial"/>
            </a:endParaRPr>
          </a:p>
        </p:txBody>
      </p:sp>
      <p:pic>
        <p:nvPicPr>
          <p:cNvPr id="23" name="Google Shape;408;p50" descr="Johtajisto tasaisella täytöllä">
            <a:extLst>
              <a:ext uri="{FF2B5EF4-FFF2-40B4-BE49-F238E27FC236}">
                <a16:creationId xmlns:a16="http://schemas.microsoft.com/office/drawing/2014/main" id="{32B1F9CC-CB15-6B02-B4B0-8A6F6D76DF8D}"/>
              </a:ext>
            </a:extLst>
          </p:cNvPr>
          <p:cNvPicPr preferRelativeResize="0"/>
          <p:nvPr/>
        </p:nvPicPr>
        <p:blipFill rotWithShape="1">
          <a:blip r:embed="rId3">
            <a:alphaModFix/>
          </a:blip>
          <a:srcRect/>
          <a:stretch/>
        </p:blipFill>
        <p:spPr>
          <a:xfrm>
            <a:off x="4916677" y="4454137"/>
            <a:ext cx="351611" cy="351611"/>
          </a:xfrm>
          <a:prstGeom prst="rect">
            <a:avLst/>
          </a:prstGeom>
          <a:noFill/>
          <a:ln>
            <a:noFill/>
          </a:ln>
        </p:spPr>
      </p:pic>
      <p:sp>
        <p:nvSpPr>
          <p:cNvPr id="24" name="Google Shape;401;p50">
            <a:extLst>
              <a:ext uri="{FF2B5EF4-FFF2-40B4-BE49-F238E27FC236}">
                <a16:creationId xmlns:a16="http://schemas.microsoft.com/office/drawing/2014/main" id="{9B8580CF-90CD-AA05-4D23-99862BECAB83}"/>
              </a:ext>
            </a:extLst>
          </p:cNvPr>
          <p:cNvSpPr txBox="1"/>
          <p:nvPr/>
        </p:nvSpPr>
        <p:spPr>
          <a:xfrm>
            <a:off x="2282228" y="44916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25" name="Google Shape;408;p50" descr="Johtajisto tasaisella täytöllä">
            <a:extLst>
              <a:ext uri="{FF2B5EF4-FFF2-40B4-BE49-F238E27FC236}">
                <a16:creationId xmlns:a16="http://schemas.microsoft.com/office/drawing/2014/main" id="{E199FBA0-D1EC-3526-C7B7-ADE4C1C9A42B}"/>
              </a:ext>
            </a:extLst>
          </p:cNvPr>
          <p:cNvPicPr preferRelativeResize="0"/>
          <p:nvPr/>
        </p:nvPicPr>
        <p:blipFill rotWithShape="1">
          <a:blip r:embed="rId3">
            <a:alphaModFix/>
          </a:blip>
          <a:srcRect/>
          <a:stretch/>
        </p:blipFill>
        <p:spPr>
          <a:xfrm>
            <a:off x="3260181" y="4441912"/>
            <a:ext cx="351611" cy="351611"/>
          </a:xfrm>
          <a:prstGeom prst="rect">
            <a:avLst/>
          </a:prstGeom>
          <a:noFill/>
          <a:ln>
            <a:noFill/>
          </a:ln>
        </p:spPr>
      </p:pic>
      <p:sp>
        <p:nvSpPr>
          <p:cNvPr id="37" name="Google Shape;301;p41"/>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pPr lvl="0"/>
            <a:r>
              <a:rPr lang="se-FI"/>
              <a:t>Orienteren joavkobagadeapmái</a:t>
            </a:r>
            <a:endParaRPr>
              <a:latin typeface="Montserrat"/>
              <a:ea typeface="Montserrat"/>
              <a:cs typeface="Montserrat"/>
              <a:sym typeface="Montserrat"/>
            </a:endParaRPr>
          </a:p>
        </p:txBody>
      </p:sp>
      <p:sp>
        <p:nvSpPr>
          <p:cNvPr id="30" name="Google Shape;302;p41"/>
          <p:cNvSpPr txBox="1">
            <a:spLocks/>
          </p:cNvSpPr>
          <p:nvPr/>
        </p:nvSpPr>
        <p:spPr>
          <a:xfrm>
            <a:off x="589100" y="1825275"/>
            <a:ext cx="10271320" cy="98785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52396" indent="0">
              <a:buNone/>
            </a:pPr>
            <a:r>
              <a:rPr lang="se-FI" sz="1600"/>
              <a:t>Joavkku dárkkuhus ja ulbmil lea nuora doaibmanávcca ja árgga doarjun vuollegis šielmmáin ja maiddái dahkat vejolažžan ahte beassá deaivat ja oažžut veardásašdoarjaga.</a:t>
            </a:r>
            <a:endParaRPr lang="fi-FI" sz="1600">
              <a:latin typeface="Montserrat" panose="020B0604020202020204" charset="0"/>
              <a:ea typeface="Arial"/>
              <a:cs typeface="Arial"/>
              <a:sym typeface="Arial"/>
            </a:endParaRPr>
          </a:p>
          <a:p>
            <a:pPr marL="0" indent="0">
              <a:buNone/>
            </a:pPr>
            <a:endParaRPr lang="fi-FI" sz="1600">
              <a:latin typeface="Montserrat" panose="020B0604020202020204" charset="0"/>
              <a:ea typeface="Arial"/>
              <a:cs typeface="Arial"/>
              <a:sym typeface="Arial"/>
            </a:endParaRPr>
          </a:p>
        </p:txBody>
      </p:sp>
      <p:sp>
        <p:nvSpPr>
          <p:cNvPr id="31" name="Kertaa 30"/>
          <p:cNvSpPr/>
          <p:nvPr/>
        </p:nvSpPr>
        <p:spPr>
          <a:xfrm>
            <a:off x="777124" y="2954230"/>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2" name="Kertaa 31"/>
          <p:cNvSpPr/>
          <p:nvPr/>
        </p:nvSpPr>
        <p:spPr>
          <a:xfrm>
            <a:off x="2507777" y="2972075"/>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3" name="Kertaa 32"/>
          <p:cNvSpPr/>
          <p:nvPr/>
        </p:nvSpPr>
        <p:spPr>
          <a:xfrm>
            <a:off x="4233309" y="2962962"/>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Tree>
    <p:extLst>
      <p:ext uri="{BB962C8B-B14F-4D97-AF65-F5344CB8AC3E}">
        <p14:creationId xmlns:p14="http://schemas.microsoft.com/office/powerpoint/2010/main" val="116743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C7274-0E8F-890B-8389-17EDE145417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A2F9F84-DCEE-8F0D-893E-271F8559158A}"/>
              </a:ext>
            </a:extLst>
          </p:cNvPr>
          <p:cNvSpPr>
            <a:spLocks noGrp="1"/>
          </p:cNvSpPr>
          <p:nvPr>
            <p:ph type="title"/>
          </p:nvPr>
        </p:nvSpPr>
        <p:spPr/>
        <p:txBody>
          <a:bodyPr/>
          <a:lstStyle/>
          <a:p>
            <a:r>
              <a:rPr lang="se-FI"/>
              <a:t>Orienteren joavkobagadeapmái</a:t>
            </a:r>
            <a:endParaRPr lang="fi-FI"/>
          </a:p>
        </p:txBody>
      </p:sp>
      <p:sp>
        <p:nvSpPr>
          <p:cNvPr id="4" name="Tekstin paikkamerkki 1">
            <a:extLst>
              <a:ext uri="{FF2B5EF4-FFF2-40B4-BE49-F238E27FC236}">
                <a16:creationId xmlns:a16="http://schemas.microsoft.com/office/drawing/2014/main" id="{395F050C-6147-35B4-4EDD-160206529272}"/>
              </a:ext>
            </a:extLst>
          </p:cNvPr>
          <p:cNvSpPr>
            <a:spLocks noGrp="1"/>
          </p:cNvSpPr>
          <p:nvPr>
            <p:ph type="body" idx="1"/>
          </p:nvPr>
        </p:nvSpPr>
        <p:spPr>
          <a:xfrm>
            <a:off x="6096134" y="1989261"/>
            <a:ext cx="4352149" cy="3300783"/>
          </a:xfrm>
          <a:ln w="28575">
            <a:solidFill>
              <a:schemeClr val="tx1"/>
            </a:solidFill>
          </a:ln>
        </p:spPr>
        <p:txBody>
          <a:bodyPr>
            <a:normAutofit lnSpcReduction="10000"/>
          </a:bodyPr>
          <a:lstStyle/>
          <a:p>
            <a:pPr marL="0" indent="0">
              <a:buNone/>
            </a:pPr>
            <a:r>
              <a:rPr lang="se-FI" sz="2000" b="1"/>
              <a:t>Mii čuovvut joavkkus dorvvolaš saji prinsihpaid:</a:t>
            </a:r>
          </a:p>
          <a:p>
            <a:pPr marL="0" indent="0">
              <a:buNone/>
            </a:pPr>
            <a:endParaRPr lang="se-FI" sz="2000" b="1"/>
          </a:p>
          <a:p>
            <a:pPr marL="0" indent="0">
              <a:buNone/>
            </a:pPr>
            <a:r>
              <a:rPr lang="se-FI" sz="2000"/>
              <a:t>❤ Gudnejahtte earáid</a:t>
            </a:r>
          </a:p>
          <a:p>
            <a:pPr marL="0" indent="0">
              <a:buNone/>
            </a:pPr>
            <a:r>
              <a:rPr lang="se-FI" sz="2000"/>
              <a:t>❤ Ale bilkit</a:t>
            </a:r>
          </a:p>
          <a:p>
            <a:pPr marL="0" indent="0">
              <a:buNone/>
            </a:pPr>
            <a:r>
              <a:rPr lang="se-FI" sz="2000"/>
              <a:t>❤ Ale noago</a:t>
            </a:r>
          </a:p>
          <a:p>
            <a:pPr marL="0" indent="0">
              <a:buNone/>
            </a:pPr>
            <a:r>
              <a:rPr lang="se-FI" sz="2000"/>
              <a:t>❤ Atte saji</a:t>
            </a:r>
          </a:p>
          <a:p>
            <a:pPr marL="0" indent="0">
              <a:buNone/>
            </a:pPr>
            <a:r>
              <a:rPr lang="se-FI" sz="2000"/>
              <a:t>❤ Guldal ja oahpa</a:t>
            </a:r>
          </a:p>
          <a:p>
            <a:pPr marL="0" indent="0">
              <a:buNone/>
            </a:pPr>
            <a:r>
              <a:rPr lang="se-FI" sz="2000"/>
              <a:t>❤ Dáhto ándagassii</a:t>
            </a:r>
          </a:p>
          <a:p>
            <a:pPr algn="ctr"/>
            <a:endParaRPr lang="fi-FI" sz="1867"/>
          </a:p>
        </p:txBody>
      </p:sp>
      <p:pic>
        <p:nvPicPr>
          <p:cNvPr id="5" name="Kuva 2" descr="Kuva, joka sisältää kohteen kello, Seinäkello, aika&#10;&#10;Kuvaus luotu automaattisesti">
            <a:extLst>
              <a:ext uri="{FF2B5EF4-FFF2-40B4-BE49-F238E27FC236}">
                <a16:creationId xmlns:a16="http://schemas.microsoft.com/office/drawing/2014/main" id="{B489A677-49BB-0732-38AF-95BF3AD272A0}"/>
              </a:ext>
            </a:extLst>
          </p:cNvPr>
          <p:cNvPicPr>
            <a:picLocks noChangeAspect="1"/>
          </p:cNvPicPr>
          <p:nvPr/>
        </p:nvPicPr>
        <p:blipFill>
          <a:blip r:embed="rId2"/>
          <a:stretch>
            <a:fillRect/>
          </a:stretch>
        </p:blipFill>
        <p:spPr>
          <a:xfrm>
            <a:off x="888506" y="3173561"/>
            <a:ext cx="931777" cy="922371"/>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1835EDA9-3384-39A9-4747-E07B77F967EF}"/>
              </a:ext>
            </a:extLst>
          </p:cNvPr>
          <p:cNvPicPr>
            <a:picLocks noChangeAspect="1"/>
          </p:cNvPicPr>
          <p:nvPr/>
        </p:nvPicPr>
        <p:blipFill>
          <a:blip r:embed="rId3"/>
          <a:stretch>
            <a:fillRect/>
          </a:stretch>
        </p:blipFill>
        <p:spPr>
          <a:xfrm>
            <a:off x="884246" y="1984579"/>
            <a:ext cx="936037" cy="917223"/>
          </a:xfrm>
          <a:prstGeom prst="rect">
            <a:avLst/>
          </a:prstGeom>
        </p:spPr>
      </p:pic>
      <p:sp>
        <p:nvSpPr>
          <p:cNvPr id="7" name="Suorakulmio 6">
            <a:extLst>
              <a:ext uri="{FF2B5EF4-FFF2-40B4-BE49-F238E27FC236}">
                <a16:creationId xmlns:a16="http://schemas.microsoft.com/office/drawing/2014/main" id="{B9A0C1F1-B686-3257-B7A5-ECE5056F18AF}"/>
              </a:ext>
            </a:extLst>
          </p:cNvPr>
          <p:cNvSpPr/>
          <p:nvPr/>
        </p:nvSpPr>
        <p:spPr>
          <a:xfrm>
            <a:off x="1925318" y="1984579"/>
            <a:ext cx="2888073" cy="921924"/>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se-FI" sz="1867" b="1" kern="0" err="1">
                <a:solidFill>
                  <a:srgbClr val="FFFFFF"/>
                </a:solidFill>
                <a:latin typeface="Montserrat"/>
                <a:sym typeface="Arial"/>
              </a:rPr>
              <a:t>Luohttámušlaš</a:t>
            </a:r>
            <a:r>
              <a:rPr lang="se-FI" sz="1867" b="1" kern="0">
                <a:solidFill>
                  <a:srgbClr val="FFFFFF"/>
                </a:solidFill>
                <a:latin typeface="Montserrat"/>
                <a:sym typeface="Arial"/>
              </a:rPr>
              <a:t> rievddakeahtes joavku</a:t>
            </a:r>
            <a:endParaRPr lang="se-FI" sz="1867" kern="0">
              <a:solidFill>
                <a:srgbClr val="FFFFFF"/>
              </a:solidFill>
              <a:latin typeface="Arial"/>
              <a:sym typeface="Arial"/>
            </a:endParaRPr>
          </a:p>
        </p:txBody>
      </p:sp>
      <p:sp>
        <p:nvSpPr>
          <p:cNvPr id="8" name="Suorakulmio 7">
            <a:extLst>
              <a:ext uri="{FF2B5EF4-FFF2-40B4-BE49-F238E27FC236}">
                <a16:creationId xmlns:a16="http://schemas.microsoft.com/office/drawing/2014/main" id="{22F104E3-4821-04C1-66F5-6EACBB245737}"/>
              </a:ext>
            </a:extLst>
          </p:cNvPr>
          <p:cNvSpPr/>
          <p:nvPr/>
        </p:nvSpPr>
        <p:spPr>
          <a:xfrm>
            <a:off x="1922742" y="3176326"/>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fi-FI" sz="1867" b="1" kern="0" err="1">
                <a:solidFill>
                  <a:srgbClr val="FFFFFF"/>
                </a:solidFill>
                <a:latin typeface="Montserrat"/>
                <a:cs typeface="Arial"/>
                <a:sym typeface="Arial"/>
              </a:rPr>
              <a:t>Boađán</a:t>
            </a:r>
            <a:r>
              <a:rPr lang="fi-FI" sz="1867" b="1" kern="0">
                <a:solidFill>
                  <a:srgbClr val="FFFFFF"/>
                </a:solidFill>
                <a:latin typeface="Montserrat"/>
                <a:cs typeface="Arial"/>
                <a:sym typeface="Arial"/>
              </a:rPr>
              <a:t> </a:t>
            </a:r>
            <a:r>
              <a:rPr lang="fi-FI" sz="1867" b="1" kern="0" err="1">
                <a:solidFill>
                  <a:srgbClr val="FFFFFF"/>
                </a:solidFill>
                <a:latin typeface="Montserrat"/>
                <a:cs typeface="Arial"/>
                <a:sym typeface="Arial"/>
              </a:rPr>
              <a:t>áiggil</a:t>
            </a:r>
            <a:endParaRPr lang="fi-FI" sz="1867" b="1" kern="0">
              <a:solidFill>
                <a:srgbClr val="FFFFFF"/>
              </a:solidFill>
              <a:latin typeface="Montserrat"/>
              <a:sym typeface="Arial"/>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DAC03BE9-F24A-1DAD-ED77-16706A360460}"/>
              </a:ext>
            </a:extLst>
          </p:cNvPr>
          <p:cNvPicPr>
            <a:picLocks noChangeAspect="1"/>
          </p:cNvPicPr>
          <p:nvPr/>
        </p:nvPicPr>
        <p:blipFill>
          <a:blip r:embed="rId4"/>
          <a:stretch>
            <a:fillRect/>
          </a:stretch>
        </p:blipFill>
        <p:spPr>
          <a:xfrm>
            <a:off x="884246" y="4368137"/>
            <a:ext cx="936039" cy="917224"/>
          </a:xfrm>
          <a:prstGeom prst="rect">
            <a:avLst/>
          </a:prstGeom>
        </p:spPr>
      </p:pic>
      <p:sp>
        <p:nvSpPr>
          <p:cNvPr id="10" name="Suorakulmio 9">
            <a:extLst>
              <a:ext uri="{FF2B5EF4-FFF2-40B4-BE49-F238E27FC236}">
                <a16:creationId xmlns:a16="http://schemas.microsoft.com/office/drawing/2014/main" id="{DEF5C16A-C480-DFA9-7C55-B329093C16EE}"/>
              </a:ext>
            </a:extLst>
          </p:cNvPr>
          <p:cNvSpPr/>
          <p:nvPr/>
        </p:nvSpPr>
        <p:spPr>
          <a:xfrm>
            <a:off x="1922741" y="4365755"/>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se-FI" sz="1867" b="1" kern="0">
                <a:solidFill>
                  <a:srgbClr val="FFFFFF"/>
                </a:solidFill>
                <a:latin typeface="Montserrat"/>
                <a:cs typeface="Arial"/>
                <a:sym typeface="Arial"/>
              </a:rPr>
              <a:t>Merke áiggiid kaleandarii</a:t>
            </a:r>
            <a:endParaRPr lang="se-FI" sz="1867" b="1" kern="0">
              <a:solidFill>
                <a:srgbClr val="FFFFFF"/>
              </a:solidFill>
              <a:latin typeface="Montserrat"/>
              <a:sym typeface="Arial"/>
            </a:endParaRPr>
          </a:p>
        </p:txBody>
      </p:sp>
      <p:sp>
        <p:nvSpPr>
          <p:cNvPr id="11" name="Suorakulmio 10">
            <a:extLst>
              <a:ext uri="{FF2B5EF4-FFF2-40B4-BE49-F238E27FC236}">
                <a16:creationId xmlns:a16="http://schemas.microsoft.com/office/drawing/2014/main" id="{BC712940-8B91-1D88-51CF-164FF8697F15}"/>
              </a:ext>
            </a:extLst>
          </p:cNvPr>
          <p:cNvSpPr/>
          <p:nvPr/>
        </p:nvSpPr>
        <p:spPr>
          <a:xfrm>
            <a:off x="683063" y="591059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99265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vert="horz" wrap="square" lIns="121900" tIns="121900" rIns="121900" bIns="121900" numCol="1" rtlCol="0" anchor="ctr" anchorCtr="0">
            <a:normAutofit fontScale="90000"/>
          </a:bodyPr>
          <a:lstStyle/>
          <a:p>
            <a:pPr lvl="0"/>
            <a:r>
              <a:rPr lang="se-FI" sz="4000"/>
              <a:t>Bargobihtá gieđahallan</a:t>
            </a:r>
            <a:endParaRPr sz="3733">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rmAutofit/>
          </a:bodyPr>
          <a:lstStyle/>
          <a:p>
            <a:pPr marL="0" indent="0">
              <a:buNone/>
            </a:pPr>
            <a:endParaRPr lang="se-FI" sz="1600"/>
          </a:p>
          <a:p>
            <a:pPr marL="0" indent="0">
              <a:buNone/>
            </a:pPr>
            <a:r>
              <a:rPr lang="se-FI" sz="1600"/>
              <a:t>Bargobihttán lei áigegeavaheami hámuheapmi.</a:t>
            </a:r>
          </a:p>
          <a:p>
            <a:pPr marL="0" indent="0">
              <a:buNone/>
            </a:pPr>
            <a:endParaRPr lang="se-FI" sz="1600"/>
          </a:p>
          <a:p>
            <a:pPr marL="0" indent="0">
              <a:buNone/>
            </a:pPr>
            <a:r>
              <a:rPr lang="se-FI" sz="1600"/>
              <a:t>Man barggu válljejit ja man guhká dus manai dan bargamii? Vástidiigo du árvvoštallan dan áiggi, mii bargui manai?</a:t>
            </a:r>
          </a:p>
          <a:p>
            <a:pPr marL="0" indent="0">
              <a:buNone/>
            </a:pPr>
            <a:endParaRPr lang="se-FI" sz="1600"/>
          </a:p>
          <a:p>
            <a:pPr marL="0" indent="0">
              <a:buNone/>
            </a:pPr>
            <a:r>
              <a:rPr lang="se-FI" sz="1600"/>
              <a:t>Ságastallat ovttas oanehaččat. Sáhtát maid čállit chat-gieddái</a:t>
            </a:r>
            <a:r>
              <a:rPr lang="fi-FI" sz="1600"/>
              <a:t>.</a:t>
            </a:r>
          </a:p>
        </p:txBody>
      </p:sp>
    </p:spTree>
    <p:extLst>
      <p:ext uri="{BB962C8B-B14F-4D97-AF65-F5344CB8AC3E}">
        <p14:creationId xmlns:p14="http://schemas.microsoft.com/office/powerpoint/2010/main" val="334844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660459EC-A790-15D2-0777-D809B24F2923}"/>
            </a:ext>
          </a:extLst>
        </p:cNvPr>
        <p:cNvGrpSpPr/>
        <p:nvPr/>
      </p:nvGrpSpPr>
      <p:grpSpPr>
        <a:xfrm>
          <a:off x="0" y="0"/>
          <a:ext cx="0" cy="0"/>
          <a:chOff x="0" y="0"/>
          <a:chExt cx="0" cy="0"/>
        </a:xfrm>
      </p:grpSpPr>
      <p:sp>
        <p:nvSpPr>
          <p:cNvPr id="241" name="Google Shape;241;p3">
            <a:extLst>
              <a:ext uri="{FF2B5EF4-FFF2-40B4-BE49-F238E27FC236}">
                <a16:creationId xmlns:a16="http://schemas.microsoft.com/office/drawing/2014/main" id="{83D02268-1D2D-A2F4-08FE-0F6C445C1E98}"/>
              </a:ext>
            </a:extLst>
          </p:cNvPr>
          <p:cNvSpPr txBox="1">
            <a:spLocks noGrp="1"/>
          </p:cNvSpPr>
          <p:nvPr>
            <p:ph type="ctrTitle"/>
          </p:nvPr>
        </p:nvSpPr>
        <p:spPr>
          <a:xfrm>
            <a:off x="582337" y="1293149"/>
            <a:ext cx="5752203" cy="2736800"/>
          </a:xfrm>
          <a:prstGeom prst="rect">
            <a:avLst/>
          </a:prstGeom>
          <a:noFill/>
          <a:ln>
            <a:noFill/>
          </a:ln>
        </p:spPr>
        <p:txBody>
          <a:bodyPr spcFirstLastPara="1" vert="horz" wrap="square" lIns="121900" tIns="121900" rIns="121900" bIns="121900" rtlCol="0" anchor="b" anchorCtr="0">
            <a:normAutofit/>
          </a:bodyPr>
          <a:lstStyle/>
          <a:p>
            <a:pPr defTabSz="1219170">
              <a:lnSpc>
                <a:spcPct val="90000"/>
              </a:lnSpc>
              <a:buClr>
                <a:srgbClr val="000000"/>
              </a:buClr>
              <a:defRPr/>
            </a:pPr>
            <a:r>
              <a:rPr lang="fi-FI" sz="3200" kern="0">
                <a:cs typeface="Arial"/>
                <a:sym typeface="Montserrat"/>
              </a:rPr>
              <a:t>NOAĐUHUVVAN, NANA BEALIT JA NÁVCCAT</a:t>
            </a:r>
            <a:endParaRPr lang="fi-FI" sz="5400" kern="0">
              <a:cs typeface="Arial"/>
              <a:sym typeface="Arial"/>
            </a:endParaRPr>
          </a:p>
        </p:txBody>
      </p:sp>
      <p:sp>
        <p:nvSpPr>
          <p:cNvPr id="3" name="Tekstin paikkamerkki 4">
            <a:extLst>
              <a:ext uri="{FF2B5EF4-FFF2-40B4-BE49-F238E27FC236}">
                <a16:creationId xmlns:a16="http://schemas.microsoft.com/office/drawing/2014/main" id="{0C338779-00EA-4ED3-5A9A-9B093367F20A}"/>
              </a:ext>
            </a:extLst>
          </p:cNvPr>
          <p:cNvSpPr txBox="1">
            <a:spLocks/>
          </p:cNvSpPr>
          <p:nvPr/>
        </p:nvSpPr>
        <p:spPr>
          <a:xfrm>
            <a:off x="582337" y="4029949"/>
            <a:ext cx="5286200" cy="1659651"/>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se-FI" sz="1600">
                <a:solidFill>
                  <a:schemeClr val="tx1"/>
                </a:solidFill>
                <a:latin typeface="Montserrat"/>
              </a:rPr>
              <a:t>Ulbmilin lea dovdat dahkkiid, mat váikkuhit iežas </a:t>
            </a:r>
            <a:r>
              <a:rPr lang="se-FI" sz="1600" err="1">
                <a:solidFill>
                  <a:schemeClr val="tx1"/>
                </a:solidFill>
                <a:latin typeface="Montserrat"/>
              </a:rPr>
              <a:t>noađuhuvvamii</a:t>
            </a:r>
            <a:r>
              <a:rPr lang="se-FI" sz="1600">
                <a:solidFill>
                  <a:schemeClr val="tx1"/>
                </a:solidFill>
                <a:latin typeface="Montserrat"/>
              </a:rPr>
              <a:t> ja gávdnat vugiid dan hálddašeapmái nu, ahte geavaha iežas nana beliid ja návccaid.</a:t>
            </a:r>
            <a:endParaRPr lang="se-FI" sz="1600"/>
          </a:p>
        </p:txBody>
      </p:sp>
    </p:spTree>
    <p:extLst>
      <p:ext uri="{BB962C8B-B14F-4D97-AF65-F5344CB8AC3E}">
        <p14:creationId xmlns:p14="http://schemas.microsoft.com/office/powerpoint/2010/main" val="180599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886E16-A7FC-D918-2F73-EED073D795FB}"/>
              </a:ext>
            </a:extLst>
          </p:cNvPr>
          <p:cNvSpPr>
            <a:spLocks noGrp="1"/>
          </p:cNvSpPr>
          <p:nvPr>
            <p:ph type="title"/>
          </p:nvPr>
        </p:nvSpPr>
        <p:spPr/>
        <p:txBody>
          <a:bodyPr/>
          <a:lstStyle/>
          <a:p>
            <a:r>
              <a:rPr lang="se-FI"/>
              <a:t>Noađuhuvvan/váiban</a:t>
            </a:r>
            <a:endParaRPr lang="fi-FI"/>
          </a:p>
        </p:txBody>
      </p:sp>
      <p:sp>
        <p:nvSpPr>
          <p:cNvPr id="4" name="Tekstin paikkamerkki 5">
            <a:extLst>
              <a:ext uri="{FF2B5EF4-FFF2-40B4-BE49-F238E27FC236}">
                <a16:creationId xmlns:a16="http://schemas.microsoft.com/office/drawing/2014/main" id="{46B6C8D9-43E7-EEB2-7AEA-4D9D8F4D792C}"/>
              </a:ext>
            </a:extLst>
          </p:cNvPr>
          <p:cNvSpPr>
            <a:spLocks noGrp="1"/>
          </p:cNvSpPr>
          <p:nvPr>
            <p:ph type="body" idx="1"/>
          </p:nvPr>
        </p:nvSpPr>
        <p:spPr>
          <a:xfrm>
            <a:off x="493264" y="1654913"/>
            <a:ext cx="5411869" cy="4497531"/>
          </a:xfrm>
          <a:ln>
            <a:solidFill>
              <a:schemeClr val="tx1"/>
            </a:solidFill>
          </a:ln>
        </p:spPr>
        <p:txBody>
          <a:bodyPr>
            <a:normAutofit/>
          </a:bodyPr>
          <a:lstStyle/>
          <a:p>
            <a:pPr marL="186262" indent="0">
              <a:lnSpc>
                <a:spcPct val="110000"/>
              </a:lnSpc>
              <a:buNone/>
            </a:pPr>
            <a:r>
              <a:rPr lang="se-FI" sz="1600" b="1" err="1"/>
              <a:t>Noađuhuvvat</a:t>
            </a:r>
            <a:r>
              <a:rPr lang="se-FI" sz="1600" b="1"/>
              <a:t> sáhttá iešguđet láhkai:</a:t>
            </a:r>
          </a:p>
          <a:p>
            <a:pPr marL="186262" indent="0">
              <a:lnSpc>
                <a:spcPct val="110000"/>
              </a:lnSpc>
              <a:buNone/>
            </a:pPr>
            <a:endParaRPr lang="se-FI" sz="1600"/>
          </a:p>
          <a:p>
            <a:pPr marL="186262" indent="0">
              <a:lnSpc>
                <a:spcPct val="100000"/>
              </a:lnSpc>
              <a:buNone/>
            </a:pPr>
            <a:endParaRPr lang="se-FI" sz="1600"/>
          </a:p>
          <a:p>
            <a:pPr marL="152396" indent="0">
              <a:lnSpc>
                <a:spcPct val="110000"/>
              </a:lnSpc>
              <a:buNone/>
            </a:pPr>
            <a:r>
              <a:rPr lang="se-FI" sz="1600"/>
              <a:t>Fysalaš noađuhuvvan</a:t>
            </a:r>
          </a:p>
          <a:p>
            <a:pPr marL="152396" indent="0">
              <a:lnSpc>
                <a:spcPct val="110000"/>
              </a:lnSpc>
              <a:buNone/>
            </a:pPr>
            <a:endParaRPr lang="se-FI" sz="1600" b="1"/>
          </a:p>
          <a:p>
            <a:pPr marL="152396" indent="0">
              <a:lnSpc>
                <a:spcPct val="110000"/>
              </a:lnSpc>
              <a:buNone/>
            </a:pPr>
            <a:endParaRPr lang="se-FI" sz="1600"/>
          </a:p>
          <a:p>
            <a:pPr marL="152396" indent="0">
              <a:lnSpc>
                <a:spcPct val="110000"/>
              </a:lnSpc>
              <a:buNone/>
            </a:pPr>
            <a:endParaRPr lang="se-FI" sz="1600"/>
          </a:p>
          <a:p>
            <a:pPr marL="152396" indent="0">
              <a:lnSpc>
                <a:spcPct val="110000"/>
              </a:lnSpc>
              <a:buNone/>
            </a:pPr>
            <a:endParaRPr lang="se-FI" sz="1600"/>
          </a:p>
          <a:p>
            <a:pPr marL="152396" indent="0">
              <a:lnSpc>
                <a:spcPct val="110000"/>
              </a:lnSpc>
              <a:buNone/>
            </a:pPr>
            <a:r>
              <a:rPr lang="se-FI" sz="1600"/>
              <a:t>Psyhkalaš noađuhuvvan</a:t>
            </a:r>
          </a:p>
          <a:p>
            <a:pPr marL="152396" indent="0">
              <a:lnSpc>
                <a:spcPct val="110000"/>
              </a:lnSpc>
              <a:buNone/>
            </a:pPr>
            <a:endParaRPr lang="se-FI" sz="1600" b="1"/>
          </a:p>
          <a:p>
            <a:pPr marL="152396" indent="0">
              <a:lnSpc>
                <a:spcPct val="110000"/>
              </a:lnSpc>
              <a:buNone/>
            </a:pPr>
            <a:endParaRPr lang="se-FI" sz="1600" b="1"/>
          </a:p>
          <a:p>
            <a:pPr marL="152396" indent="0">
              <a:lnSpc>
                <a:spcPct val="110000"/>
              </a:lnSpc>
              <a:buNone/>
            </a:pPr>
            <a:endParaRPr lang="se-FI" sz="1600"/>
          </a:p>
          <a:p>
            <a:pPr marL="152396" indent="0">
              <a:lnSpc>
                <a:spcPct val="110000"/>
              </a:lnSpc>
              <a:buNone/>
            </a:pPr>
            <a:endParaRPr lang="se-FI" sz="1600"/>
          </a:p>
          <a:p>
            <a:pPr marL="152396" indent="0">
              <a:lnSpc>
                <a:spcPct val="110000"/>
              </a:lnSpc>
              <a:buNone/>
            </a:pPr>
            <a:r>
              <a:rPr lang="se-FI" sz="1600"/>
              <a:t>Sosiála noađuhuvvan</a:t>
            </a:r>
          </a:p>
        </p:txBody>
      </p:sp>
      <p:sp>
        <p:nvSpPr>
          <p:cNvPr id="5" name="Tekstin paikkamerkki 6">
            <a:extLst>
              <a:ext uri="{FF2B5EF4-FFF2-40B4-BE49-F238E27FC236}">
                <a16:creationId xmlns:a16="http://schemas.microsoft.com/office/drawing/2014/main" id="{CE22B8B2-9574-9546-32B2-3EF6D108BAF3}"/>
              </a:ext>
            </a:extLst>
          </p:cNvPr>
          <p:cNvSpPr txBox="1">
            <a:spLocks/>
          </p:cNvSpPr>
          <p:nvPr/>
        </p:nvSpPr>
        <p:spPr>
          <a:xfrm>
            <a:off x="6452300" y="1654915"/>
            <a:ext cx="4939033" cy="4497530"/>
          </a:xfrm>
          <a:prstGeom prst="rect">
            <a:avLst/>
          </a:prstGeom>
          <a:ln>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e-FI" sz="1600">
                <a:latin typeface="Montserrat" panose="020B0604020202020204" charset="0"/>
              </a:rPr>
              <a:t>Go olmmoš ja su nearvafierbmi noađuhuvvet, </a:t>
            </a:r>
            <a:r>
              <a:rPr lang="se-FI" sz="1600" b="1">
                <a:latin typeface="Montserrat" panose="020B0604020202020204" charset="0"/>
              </a:rPr>
              <a:t>streassadássi</a:t>
            </a:r>
            <a:r>
              <a:rPr lang="se-FI" sz="1600">
                <a:latin typeface="Montserrat" panose="020B0604020202020204" charset="0"/>
              </a:rPr>
              <a:t> loktana.</a:t>
            </a:r>
          </a:p>
          <a:p>
            <a:endParaRPr lang="se-FI" sz="1600">
              <a:latin typeface="Montserrat" panose="020B0604020202020204" charset="0"/>
            </a:endParaRPr>
          </a:p>
          <a:p>
            <a:r>
              <a:rPr lang="se-FI" sz="1600">
                <a:latin typeface="Montserrat" panose="020B0604020202020204" charset="0"/>
              </a:rPr>
              <a:t>Streassadási loktaneapmi váikkuha ja vuhtto juohkehaččas iešguđet láhkai.</a:t>
            </a:r>
          </a:p>
          <a:p>
            <a:endParaRPr lang="se-FI" sz="1600">
              <a:latin typeface="Montserrat" panose="020B0604020202020204" charset="0"/>
            </a:endParaRPr>
          </a:p>
          <a:p>
            <a:r>
              <a:rPr lang="se-FI" sz="1600">
                <a:latin typeface="Montserrat" panose="020B0604020202020204" charset="0"/>
              </a:rPr>
              <a:t>Juohke dáhpáhusas streassadássái, dan loktaneapmái ja </a:t>
            </a:r>
            <a:r>
              <a:rPr lang="se-FI" sz="1600">
                <a:solidFill>
                  <a:schemeClr val="tx1"/>
                </a:solidFill>
                <a:latin typeface="Montserrat" panose="020B0604020202020204" charset="0"/>
              </a:rPr>
              <a:t>streassas ceavzima </a:t>
            </a:r>
            <a:r>
              <a:rPr lang="se-FI" sz="1600">
                <a:latin typeface="Montserrat" panose="020B0604020202020204" charset="0"/>
              </a:rPr>
              <a:t>vugiide ferte giddet fuopmášumi.</a:t>
            </a:r>
          </a:p>
        </p:txBody>
      </p:sp>
      <p:pic>
        <p:nvPicPr>
          <p:cNvPr id="6" name="Kuva 5">
            <a:extLst>
              <a:ext uri="{FF2B5EF4-FFF2-40B4-BE49-F238E27FC236}">
                <a16:creationId xmlns:a16="http://schemas.microsoft.com/office/drawing/2014/main" id="{91406B39-0895-DBED-DDE5-150EE5E18060}"/>
              </a:ext>
            </a:extLst>
          </p:cNvPr>
          <p:cNvPicPr>
            <a:picLocks noChangeAspect="1"/>
          </p:cNvPicPr>
          <p:nvPr/>
        </p:nvPicPr>
        <p:blipFill>
          <a:blip r:embed="rId3"/>
          <a:stretch>
            <a:fillRect/>
          </a:stretch>
        </p:blipFill>
        <p:spPr>
          <a:xfrm>
            <a:off x="7909224" y="4198378"/>
            <a:ext cx="2025184" cy="2025184"/>
          </a:xfrm>
          <a:prstGeom prst="rect">
            <a:avLst/>
          </a:prstGeom>
        </p:spPr>
      </p:pic>
      <p:pic>
        <p:nvPicPr>
          <p:cNvPr id="7" name="Kuva 6">
            <a:extLst>
              <a:ext uri="{FF2B5EF4-FFF2-40B4-BE49-F238E27FC236}">
                <a16:creationId xmlns:a16="http://schemas.microsoft.com/office/drawing/2014/main" id="{0EA60C2E-BA1A-14D9-C0E1-04BEFC95F1B0}"/>
              </a:ext>
            </a:extLst>
          </p:cNvPr>
          <p:cNvPicPr>
            <a:picLocks noChangeAspect="1"/>
          </p:cNvPicPr>
          <p:nvPr/>
        </p:nvPicPr>
        <p:blipFill>
          <a:blip r:embed="rId4"/>
          <a:stretch>
            <a:fillRect/>
          </a:stretch>
        </p:blipFill>
        <p:spPr>
          <a:xfrm>
            <a:off x="4273715" y="2014414"/>
            <a:ext cx="1227364" cy="1227364"/>
          </a:xfrm>
          <a:prstGeom prst="rect">
            <a:avLst/>
          </a:prstGeom>
        </p:spPr>
      </p:pic>
      <p:pic>
        <p:nvPicPr>
          <p:cNvPr id="8" name="Kuva 7">
            <a:extLst>
              <a:ext uri="{FF2B5EF4-FFF2-40B4-BE49-F238E27FC236}">
                <a16:creationId xmlns:a16="http://schemas.microsoft.com/office/drawing/2014/main" id="{E9A3C338-8505-1528-9E9E-1AE12C47B3CE}"/>
              </a:ext>
            </a:extLst>
          </p:cNvPr>
          <p:cNvPicPr>
            <a:picLocks noChangeAspect="1"/>
          </p:cNvPicPr>
          <p:nvPr/>
        </p:nvPicPr>
        <p:blipFill>
          <a:blip r:embed="rId5"/>
          <a:stretch>
            <a:fillRect/>
          </a:stretch>
        </p:blipFill>
        <p:spPr>
          <a:xfrm>
            <a:off x="4273715" y="3356135"/>
            <a:ext cx="1227364" cy="1276459"/>
          </a:xfrm>
          <a:prstGeom prst="rect">
            <a:avLst/>
          </a:prstGeom>
        </p:spPr>
      </p:pic>
      <p:pic>
        <p:nvPicPr>
          <p:cNvPr id="9" name="Kuva 8">
            <a:extLst>
              <a:ext uri="{FF2B5EF4-FFF2-40B4-BE49-F238E27FC236}">
                <a16:creationId xmlns:a16="http://schemas.microsoft.com/office/drawing/2014/main" id="{5EC5DC02-8F44-BACF-56D7-C5033FE113F1}"/>
              </a:ext>
            </a:extLst>
          </p:cNvPr>
          <p:cNvPicPr>
            <a:picLocks noChangeAspect="1"/>
          </p:cNvPicPr>
          <p:nvPr/>
        </p:nvPicPr>
        <p:blipFill>
          <a:blip r:embed="rId6"/>
          <a:stretch>
            <a:fillRect/>
          </a:stretch>
        </p:blipFill>
        <p:spPr>
          <a:xfrm>
            <a:off x="4162485" y="4746951"/>
            <a:ext cx="1227365" cy="1227365"/>
          </a:xfrm>
          <a:prstGeom prst="rect">
            <a:avLst/>
          </a:prstGeom>
        </p:spPr>
      </p:pic>
      <p:sp>
        <p:nvSpPr>
          <p:cNvPr id="10" name="Suorakulmio 9">
            <a:extLst>
              <a:ext uri="{FF2B5EF4-FFF2-40B4-BE49-F238E27FC236}">
                <a16:creationId xmlns:a16="http://schemas.microsoft.com/office/drawing/2014/main" id="{1D88A596-D78F-8B32-B8FF-5E2A7B8002B2}"/>
              </a:ext>
            </a:extLst>
          </p:cNvPr>
          <p:cNvSpPr/>
          <p:nvPr/>
        </p:nvSpPr>
        <p:spPr>
          <a:xfrm>
            <a:off x="10364946" y="6416199"/>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
        <p:nvSpPr>
          <p:cNvPr id="3" name="Tekstiruutu 2">
            <a:extLst>
              <a:ext uri="{FF2B5EF4-FFF2-40B4-BE49-F238E27FC236}">
                <a16:creationId xmlns:a16="http://schemas.microsoft.com/office/drawing/2014/main" id="{96FF6C91-1F31-4B37-76C9-4696B5506D59}"/>
              </a:ext>
            </a:extLst>
          </p:cNvPr>
          <p:cNvSpPr txBox="1"/>
          <p:nvPr/>
        </p:nvSpPr>
        <p:spPr>
          <a:xfrm>
            <a:off x="6323208" y="6416199"/>
            <a:ext cx="1992853" cy="369332"/>
          </a:xfrm>
          <a:prstGeom prst="rect">
            <a:avLst/>
          </a:prstGeom>
          <a:noFill/>
        </p:spPr>
        <p:txBody>
          <a:bodyPr wrap="none" rtlCol="0">
            <a:spAutoFit/>
          </a:bodyPr>
          <a:lstStyle/>
          <a:p>
            <a:r>
              <a:rPr lang="fi-FI" sz="900" err="1"/>
              <a:t>Gáldu</a:t>
            </a:r>
            <a:r>
              <a:rPr lang="fi-FI" sz="900"/>
              <a:t>: Niskanen &amp; Jussila 2024)</a:t>
            </a:r>
          </a:p>
          <a:p>
            <a:endParaRPr lang="fi-FI" sz="900"/>
          </a:p>
        </p:txBody>
      </p:sp>
    </p:spTree>
    <p:extLst>
      <p:ext uri="{BB962C8B-B14F-4D97-AF65-F5344CB8AC3E}">
        <p14:creationId xmlns:p14="http://schemas.microsoft.com/office/powerpoint/2010/main" val="164789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75074B-17BC-AE2B-4915-D37D2BE31AEE}"/>
              </a:ext>
            </a:extLst>
          </p:cNvPr>
          <p:cNvSpPr>
            <a:spLocks noGrp="1"/>
          </p:cNvSpPr>
          <p:nvPr>
            <p:ph type="title"/>
          </p:nvPr>
        </p:nvSpPr>
        <p:spPr/>
        <p:txBody>
          <a:bodyPr>
            <a:normAutofit/>
          </a:bodyPr>
          <a:lstStyle/>
          <a:p>
            <a:r>
              <a:rPr lang="se-FI"/>
              <a:t>Fysalaš noađuhuvvan</a:t>
            </a:r>
          </a:p>
        </p:txBody>
      </p:sp>
      <p:sp>
        <p:nvSpPr>
          <p:cNvPr id="3" name="Tekstin paikkamerkki 2">
            <a:extLst>
              <a:ext uri="{FF2B5EF4-FFF2-40B4-BE49-F238E27FC236}">
                <a16:creationId xmlns:a16="http://schemas.microsoft.com/office/drawing/2014/main" id="{BFE002D3-39BB-C10A-0CB5-506001A02F09}"/>
              </a:ext>
            </a:extLst>
          </p:cNvPr>
          <p:cNvSpPr>
            <a:spLocks noGrp="1"/>
          </p:cNvSpPr>
          <p:nvPr>
            <p:ph type="body" idx="1"/>
          </p:nvPr>
        </p:nvSpPr>
        <p:spPr>
          <a:xfrm>
            <a:off x="571933" y="1536633"/>
            <a:ext cx="9471477" cy="4089467"/>
          </a:xfrm>
        </p:spPr>
        <p:txBody>
          <a:bodyPr>
            <a:normAutofit/>
          </a:bodyPr>
          <a:lstStyle/>
          <a:p>
            <a:pPr marL="152396" indent="0">
              <a:buNone/>
            </a:pPr>
            <a:r>
              <a:rPr lang="se-FI" sz="1867" b="1"/>
              <a:t>Fysalaš noađuhuvvan </a:t>
            </a:r>
            <a:r>
              <a:rPr lang="se-FI" sz="1867"/>
              <a:t>dárkkuha, ahte gorut váibá muhtin láhkai, dallego dahká juoidá fysalačča, dego lihkada dahje bargá lossa barggu.</a:t>
            </a:r>
          </a:p>
          <a:p>
            <a:pPr marL="152396" indent="0">
              <a:buNone/>
            </a:pPr>
            <a:endParaRPr lang="se-FI" sz="1867" b="1"/>
          </a:p>
          <a:p>
            <a:pPr marL="152396" indent="0">
              <a:buNone/>
            </a:pPr>
            <a:r>
              <a:rPr lang="se-FI" sz="1867" b="1"/>
              <a:t>Mo fysalaš noađuhuvvan sáhttá oidnot dahje dovdut?</a:t>
            </a:r>
          </a:p>
          <a:p>
            <a:r>
              <a:rPr lang="se-FI" sz="1867"/>
              <a:t>Dehkiide bávččada ja dat leat váiban.</a:t>
            </a:r>
          </a:p>
          <a:p>
            <a:r>
              <a:rPr lang="se-FI" sz="1867"/>
              <a:t>Gorut lea gággat dahje bávččada sealgái, niskái dahje lađđasiidda.</a:t>
            </a:r>
          </a:p>
          <a:p>
            <a:r>
              <a:rPr lang="se-FI" sz="1867"/>
              <a:t>Energiija nohkko jođáneappot go dábálaččat.</a:t>
            </a:r>
          </a:p>
          <a:p>
            <a:r>
              <a:rPr lang="se-FI" sz="1867"/>
              <a:t>Fámut nohkkojit ja veadju lea lossat.</a:t>
            </a:r>
          </a:p>
          <a:p>
            <a:pPr marL="152396" indent="0">
              <a:buNone/>
            </a:pPr>
            <a:endParaRPr lang="se-FI" sz="1867"/>
          </a:p>
          <a:p>
            <a:pPr marL="152396" indent="0">
              <a:buNone/>
            </a:pPr>
            <a:r>
              <a:rPr lang="se-FI" sz="1867">
                <a:solidFill>
                  <a:srgbClr val="303030"/>
                </a:solidFill>
                <a:latin typeface="Montserrat" panose="00000500000000000000" pitchFamily="2" charset="0"/>
              </a:rPr>
              <a:t>Skuvlaahkásaš mánát ja nuorat, nappo 7-18-jahkásaččat galggašedje lihkadit máŋggabealagit, iežaset ahkedási mielde, unnimustá 1</a:t>
            </a:r>
            <a:r>
              <a:rPr lang="fi-FI" sz="1867">
                <a:solidFill>
                  <a:srgbClr val="303030"/>
                </a:solidFill>
                <a:latin typeface="Montserrat" panose="00000500000000000000" pitchFamily="2" charset="0"/>
              </a:rPr>
              <a:t>–</a:t>
            </a:r>
            <a:r>
              <a:rPr lang="se-FI" sz="1867">
                <a:solidFill>
                  <a:srgbClr val="303030"/>
                </a:solidFill>
                <a:latin typeface="Montserrat" panose="00000500000000000000" pitchFamily="2" charset="0"/>
              </a:rPr>
              <a:t>2 diimmu beaivvis.</a:t>
            </a:r>
            <a:endParaRPr lang="se-FI" sz="1867"/>
          </a:p>
          <a:p>
            <a:pPr marL="152396" indent="0">
              <a:buNone/>
            </a:pPr>
            <a:endParaRPr lang="fi-FI"/>
          </a:p>
        </p:txBody>
      </p:sp>
      <p:pic>
        <p:nvPicPr>
          <p:cNvPr id="4" name="Kuva 3">
            <a:extLst>
              <a:ext uri="{FF2B5EF4-FFF2-40B4-BE49-F238E27FC236}">
                <a16:creationId xmlns:a16="http://schemas.microsoft.com/office/drawing/2014/main" id="{0856C47A-BB3C-AACA-0C4C-F2ADA82387DE}"/>
              </a:ext>
            </a:extLst>
          </p:cNvPr>
          <p:cNvPicPr>
            <a:picLocks noChangeAspect="1"/>
          </p:cNvPicPr>
          <p:nvPr/>
        </p:nvPicPr>
        <p:blipFill>
          <a:blip r:embed="rId3"/>
          <a:stretch>
            <a:fillRect/>
          </a:stretch>
        </p:blipFill>
        <p:spPr>
          <a:xfrm>
            <a:off x="9804400" y="2124286"/>
            <a:ext cx="1447800" cy="1457081"/>
          </a:xfrm>
          <a:prstGeom prst="rect">
            <a:avLst/>
          </a:prstGeom>
        </p:spPr>
      </p:pic>
      <p:sp>
        <p:nvSpPr>
          <p:cNvPr id="5" name="Suorakulmio 4">
            <a:extLst>
              <a:ext uri="{FF2B5EF4-FFF2-40B4-BE49-F238E27FC236}">
                <a16:creationId xmlns:a16="http://schemas.microsoft.com/office/drawing/2014/main" id="{3E66CE54-17B5-A643-773D-D226B96D9A86}"/>
              </a:ext>
            </a:extLst>
          </p:cNvPr>
          <p:cNvSpPr/>
          <p:nvPr/>
        </p:nvSpPr>
        <p:spPr>
          <a:xfrm>
            <a:off x="10214338" y="6264633"/>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
        <p:nvSpPr>
          <p:cNvPr id="7" name="Tekstiruutu 6">
            <a:extLst>
              <a:ext uri="{FF2B5EF4-FFF2-40B4-BE49-F238E27FC236}">
                <a16:creationId xmlns:a16="http://schemas.microsoft.com/office/drawing/2014/main" id="{467F7163-B961-1A09-75AE-DC4731D43DD6}"/>
              </a:ext>
            </a:extLst>
          </p:cNvPr>
          <p:cNvSpPr txBox="1"/>
          <p:nvPr/>
        </p:nvSpPr>
        <p:spPr>
          <a:xfrm>
            <a:off x="6323208" y="6416199"/>
            <a:ext cx="1099981" cy="369332"/>
          </a:xfrm>
          <a:prstGeom prst="rect">
            <a:avLst/>
          </a:prstGeom>
          <a:noFill/>
        </p:spPr>
        <p:txBody>
          <a:bodyPr wrap="none" rtlCol="0">
            <a:spAutoFit/>
          </a:bodyPr>
          <a:lstStyle/>
          <a:p>
            <a:r>
              <a:rPr lang="fi-FI" sz="900" err="1"/>
              <a:t>Gáldu</a:t>
            </a:r>
            <a:r>
              <a:rPr lang="fi-FI" sz="900"/>
              <a:t>: </a:t>
            </a:r>
            <a:r>
              <a:rPr lang="fi-FI" sz="900" err="1"/>
              <a:t>ChatGBT</a:t>
            </a:r>
            <a:endParaRPr lang="fi-FI" sz="900"/>
          </a:p>
          <a:p>
            <a:endParaRPr lang="fi-FI" sz="900"/>
          </a:p>
        </p:txBody>
      </p:sp>
    </p:spTree>
    <p:extLst>
      <p:ext uri="{BB962C8B-B14F-4D97-AF65-F5344CB8AC3E}">
        <p14:creationId xmlns:p14="http://schemas.microsoft.com/office/powerpoint/2010/main" val="327041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AF3E-74A4-C839-9A68-71EE6EFEF03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F5582B1-7694-7D6B-399D-6803B90992F8}"/>
              </a:ext>
            </a:extLst>
          </p:cNvPr>
          <p:cNvSpPr>
            <a:spLocks noGrp="1"/>
          </p:cNvSpPr>
          <p:nvPr>
            <p:ph type="title"/>
          </p:nvPr>
        </p:nvSpPr>
        <p:spPr/>
        <p:txBody>
          <a:bodyPr>
            <a:normAutofit/>
          </a:bodyPr>
          <a:lstStyle/>
          <a:p>
            <a:r>
              <a:rPr lang="se-FI"/>
              <a:t>Psyhkalaš noađuhuvvan</a:t>
            </a:r>
          </a:p>
        </p:txBody>
      </p:sp>
      <p:sp>
        <p:nvSpPr>
          <p:cNvPr id="3" name="Tekstin paikkamerkki 2">
            <a:extLst>
              <a:ext uri="{FF2B5EF4-FFF2-40B4-BE49-F238E27FC236}">
                <a16:creationId xmlns:a16="http://schemas.microsoft.com/office/drawing/2014/main" id="{C5886776-D16B-1E5F-56E4-E7CC65109EA5}"/>
              </a:ext>
            </a:extLst>
          </p:cNvPr>
          <p:cNvSpPr>
            <a:spLocks noGrp="1"/>
          </p:cNvSpPr>
          <p:nvPr>
            <p:ph type="body" idx="1"/>
          </p:nvPr>
        </p:nvSpPr>
        <p:spPr/>
        <p:txBody>
          <a:bodyPr>
            <a:noAutofit/>
          </a:bodyPr>
          <a:lstStyle/>
          <a:p>
            <a:pPr marL="152396" indent="0">
              <a:lnSpc>
                <a:spcPct val="110000"/>
              </a:lnSpc>
              <a:buNone/>
            </a:pPr>
            <a:r>
              <a:rPr lang="se-FI" sz="1867" b="1"/>
              <a:t>Psyhkalaš noađuhuvvan </a:t>
            </a:r>
            <a:r>
              <a:rPr lang="se-FI" sz="1867"/>
              <a:t>dárkkuha dan, ahte miella váibá. Dat sáhttá dáhpáhuvvat dallego eallimis lea ollu streassa dahje váttis áššit. Ovdamearkka dihte skuvla dahje váttisvuođat bearaš- ja skibergaskavuođain sáhttet noađuhit miela. Buohkat noađuhuvvet goas nu, muhto jos dat joatkašuvvá guhká, de dat sáhttá váibadahttit ja orrut unohas.</a:t>
            </a:r>
          </a:p>
          <a:p>
            <a:pPr marL="152396" indent="0">
              <a:lnSpc>
                <a:spcPct val="110000"/>
              </a:lnSpc>
              <a:buNone/>
            </a:pPr>
            <a:endParaRPr lang="se-FI" sz="1867"/>
          </a:p>
          <a:p>
            <a:pPr marL="152396" indent="0">
              <a:lnSpc>
                <a:spcPct val="110000"/>
              </a:lnSpc>
              <a:buNone/>
            </a:pPr>
            <a:r>
              <a:rPr lang="se-FI" sz="1867" b="1"/>
              <a:t>Mo noađuhuvvan sáhttá oidnot ja dovdut?</a:t>
            </a:r>
          </a:p>
          <a:p>
            <a:pPr>
              <a:lnSpc>
                <a:spcPct val="110000"/>
              </a:lnSpc>
            </a:pPr>
            <a:r>
              <a:rPr lang="se-FI" sz="1867"/>
              <a:t>Olles áigge leat váibasat.</a:t>
            </a:r>
          </a:p>
          <a:p>
            <a:pPr>
              <a:lnSpc>
                <a:spcPct val="110000"/>
              </a:lnSpc>
            </a:pPr>
            <a:r>
              <a:rPr lang="se-FI" sz="1867"/>
              <a:t>Váttis vuodjut</a:t>
            </a:r>
            <a:r>
              <a:rPr lang="se-FI" sz="1867">
                <a:solidFill>
                  <a:srgbClr val="FF0000"/>
                </a:solidFill>
              </a:rPr>
              <a:t> </a:t>
            </a:r>
            <a:r>
              <a:rPr lang="se-FI" sz="1867"/>
              <a:t>dahje muitit áššiid.</a:t>
            </a:r>
          </a:p>
          <a:p>
            <a:pPr>
              <a:lnSpc>
                <a:spcPct val="110000"/>
              </a:lnSpc>
            </a:pPr>
            <a:r>
              <a:rPr lang="se-FI" sz="1867"/>
              <a:t>Lea áŧestuvvan dahje erdon.</a:t>
            </a:r>
          </a:p>
          <a:p>
            <a:pPr>
              <a:lnSpc>
                <a:spcPct val="110000"/>
              </a:lnSpc>
            </a:pPr>
            <a:r>
              <a:rPr lang="se-FI" sz="1867"/>
              <a:t>Váttis oađđit.</a:t>
            </a:r>
          </a:p>
          <a:p>
            <a:pPr>
              <a:lnSpc>
                <a:spcPct val="110000"/>
              </a:lnSpc>
            </a:pPr>
            <a:r>
              <a:rPr lang="se-FI" sz="1867"/>
              <a:t>Orru, ahte ii oaččo veháge ráfi.</a:t>
            </a:r>
          </a:p>
        </p:txBody>
      </p:sp>
      <p:pic>
        <p:nvPicPr>
          <p:cNvPr id="5" name="Kuva 4">
            <a:extLst>
              <a:ext uri="{FF2B5EF4-FFF2-40B4-BE49-F238E27FC236}">
                <a16:creationId xmlns:a16="http://schemas.microsoft.com/office/drawing/2014/main" id="{332851D8-0DD8-2187-D509-B5760D68D52F}"/>
              </a:ext>
            </a:extLst>
          </p:cNvPr>
          <p:cNvPicPr>
            <a:picLocks noChangeAspect="1"/>
          </p:cNvPicPr>
          <p:nvPr/>
        </p:nvPicPr>
        <p:blipFill>
          <a:blip r:embed="rId3"/>
          <a:stretch>
            <a:fillRect/>
          </a:stretch>
        </p:blipFill>
        <p:spPr>
          <a:xfrm>
            <a:off x="8175345" y="3651230"/>
            <a:ext cx="1346481" cy="1389363"/>
          </a:xfrm>
          <a:prstGeom prst="rect">
            <a:avLst/>
          </a:prstGeom>
        </p:spPr>
      </p:pic>
      <p:sp>
        <p:nvSpPr>
          <p:cNvPr id="4" name="Suorakulmio 3">
            <a:extLst>
              <a:ext uri="{FF2B5EF4-FFF2-40B4-BE49-F238E27FC236}">
                <a16:creationId xmlns:a16="http://schemas.microsoft.com/office/drawing/2014/main" id="{A10243FE-61D5-1655-AEFA-8E61F144DD76}"/>
              </a:ext>
            </a:extLst>
          </p:cNvPr>
          <p:cNvSpPr/>
          <p:nvPr/>
        </p:nvSpPr>
        <p:spPr>
          <a:xfrm>
            <a:off x="10203580" y="6351653"/>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
        <p:nvSpPr>
          <p:cNvPr id="6" name="Tekstiruutu 5">
            <a:extLst>
              <a:ext uri="{FF2B5EF4-FFF2-40B4-BE49-F238E27FC236}">
                <a16:creationId xmlns:a16="http://schemas.microsoft.com/office/drawing/2014/main" id="{0812434C-11FC-85A5-8052-C420B5576764}"/>
              </a:ext>
            </a:extLst>
          </p:cNvPr>
          <p:cNvSpPr txBox="1"/>
          <p:nvPr/>
        </p:nvSpPr>
        <p:spPr>
          <a:xfrm>
            <a:off x="6323208" y="6416199"/>
            <a:ext cx="1099981" cy="369332"/>
          </a:xfrm>
          <a:prstGeom prst="rect">
            <a:avLst/>
          </a:prstGeom>
          <a:noFill/>
        </p:spPr>
        <p:txBody>
          <a:bodyPr wrap="none" rtlCol="0">
            <a:spAutoFit/>
          </a:bodyPr>
          <a:lstStyle/>
          <a:p>
            <a:r>
              <a:rPr lang="fi-FI" sz="900" err="1"/>
              <a:t>Gáldu</a:t>
            </a:r>
            <a:r>
              <a:rPr lang="fi-FI" sz="900"/>
              <a:t>: </a:t>
            </a:r>
            <a:r>
              <a:rPr lang="fi-FI" sz="900" err="1"/>
              <a:t>ChatGBT</a:t>
            </a:r>
            <a:endParaRPr lang="fi-FI" sz="900"/>
          </a:p>
          <a:p>
            <a:endParaRPr lang="fi-FI" sz="900"/>
          </a:p>
        </p:txBody>
      </p:sp>
    </p:spTree>
    <p:extLst>
      <p:ext uri="{BB962C8B-B14F-4D97-AF65-F5344CB8AC3E}">
        <p14:creationId xmlns:p14="http://schemas.microsoft.com/office/powerpoint/2010/main" val="3670329513"/>
      </p:ext>
    </p:extLst>
  </p:cSld>
  <p:clrMapOvr>
    <a:masterClrMapping/>
  </p:clrMapOvr>
</p:sld>
</file>

<file path=ppt/theme/theme1.xml><?xml version="1.0" encoding="utf-8"?>
<a:theme xmlns:a="http://schemas.openxmlformats.org/drawingml/2006/main" name="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0ACA3584-9C5A-464C-9FC4-79CC630A0AE9}" vid="{CA7899AD-4630-42B7-8E91-24104CBA9473}"/>
    </a:ext>
  </a:extLst>
</a:theme>
</file>

<file path=ppt/theme/theme2.xml><?xml version="1.0" encoding="utf-8"?>
<a:theme xmlns:a="http://schemas.openxmlformats.org/drawingml/2006/main" name="1_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ABDAB2DA-877E-444C-9656-A0318290464D}" vid="{431FE32B-69B0-4077-82C6-89EB3488E29D}"/>
    </a:ext>
  </a:extLst>
</a:theme>
</file>

<file path=ppt/theme/theme3.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ac479e-f3ac-45c5-99c0-0319aa3ed91f">
      <Terms xmlns="http://schemas.microsoft.com/office/infopath/2007/PartnerControls"/>
    </lcf76f155ced4ddcb4097134ff3c332f>
    <TaxCatchAll xmlns="d8de748d-9219-4470-a7c2-ae4d07206ca1" xsi:nil="true"/>
    <SharedWithUsers xmlns="d8de748d-9219-4470-a7c2-ae4d07206ca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A4A13-A909-465E-B09D-CAA6D97C3A5E}">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7321920-D3CF-49E8-A311-3D7D8CFE8C50}">
  <ds:schemaRefs>
    <ds:schemaRef ds:uri="http://schemas.microsoft.com/sharepoint/v3/contenttype/forms"/>
  </ds:schemaRefs>
</ds:datastoreItem>
</file>

<file path=customXml/itemProps3.xml><?xml version="1.0" encoding="utf-8"?>
<ds:datastoreItem xmlns:ds="http://schemas.openxmlformats.org/officeDocument/2006/customXml" ds:itemID="{2CC585D0-3AA0-4C94-8300-98E0DE30544B}"/>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16</Notes>
  <HiddenSlides>0</HiddenSlide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Lapha+vasa</vt:lpstr>
      <vt:lpstr>1_Lapha+vasa</vt:lpstr>
      <vt:lpstr>VASAsyksy25</vt:lpstr>
      <vt:lpstr>NuortenVire</vt:lpstr>
      <vt:lpstr>Deaivvadeami plána</vt:lpstr>
      <vt:lpstr>Orienteren joavkobagadeapmái</vt:lpstr>
      <vt:lpstr>Orienteren joavkobagadeapmái</vt:lpstr>
      <vt:lpstr>Bargobihtá gieđahallan</vt:lpstr>
      <vt:lpstr>NOAĐUHUVVAN, NANA BEALIT JA NÁVCCAT</vt:lpstr>
      <vt:lpstr>Noađuhuvvan/váiban</vt:lpstr>
      <vt:lpstr>Fysalaš noađuhuvvan</vt:lpstr>
      <vt:lpstr>Psyhkalaš noađuhuvvan</vt:lpstr>
      <vt:lpstr>Sosiála noađuhuvvan</vt:lpstr>
      <vt:lpstr>PowerPoint Presentation</vt:lpstr>
      <vt:lpstr>Nana bealit ja návccat</vt:lpstr>
      <vt:lpstr>Nákcamuora veahkil sáhtát suokkardallat iežat nana beliid ja návccaid.</vt:lpstr>
      <vt:lpstr>Mo joatkit?</vt:lpstr>
      <vt:lpstr>Mo joatkit?</vt:lpstr>
      <vt:lpstr>Máhcahat</vt:lpstr>
      <vt:lpstr>PowerPoint Presentation</vt:lpstr>
    </vt:vector>
  </TitlesOfParts>
  <Company>LPSHP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Valmennuksen nimi</dc:title>
  <dc:creator>Vuomajoki Pilvi Lapin hyvinvointialue</dc:creator>
  <cp:revision>1</cp:revision>
  <dcterms:created xsi:type="dcterms:W3CDTF">2024-09-11T11:55:54Z</dcterms:created>
  <dcterms:modified xsi:type="dcterms:W3CDTF">2025-08-26T11:38:10Z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0x0101006F4F108731472F4A91171E62E3F4651A</vt:lpwstr>
  </property>
  <property fmtid="{D5CDD505-2E9C-101B-9397-08002B2CF9AE}" pid="3" name="MediaServiceImageTags">
    <vt:lpwstr/>
  </property>
  <property fmtid="{D5CDD505-2E9C-101B-9397-08002B2CF9AE}" pid="4" name="Order">
    <vt:r8>97000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